
<file path=[Content_Types].xml><?xml version="1.0" encoding="utf-8"?>
<Types xmlns="http://schemas.openxmlformats.org/package/2006/content-types">
  <Override PartName="/ppt/slides/slide41.xml" ContentType="application/vnd.openxmlformats-officedocument.presentationml.slide+xml"/>
  <Override PartName="/ppt/slideLayouts/slideLayout67.xml" ContentType="application/vnd.openxmlformats-officedocument.presentationml.slideLayout+xml"/>
  <Override PartName="/ppt/slides/slide18.xml" ContentType="application/vnd.openxmlformats-officedocument.presentationml.slide+xml"/>
  <Override PartName="/ppt/slides/slide28.xml" ContentType="application/vnd.openxmlformats-officedocument.presentationml.slide+xml"/>
  <Override PartName="/ppt/charts/chart11.xml" ContentType="application/vnd.openxmlformats-officedocument.drawingml.chart+xml"/>
  <Override PartName="/ppt/slides/slide37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5.xml" ContentType="application/vnd.openxmlformats-officedocument.presentationml.slideLayout+xml"/>
  <Override PartName="/ppt/theme/theme1.xml" ContentType="application/vnd.openxmlformats-officedocument.theme+xml"/>
  <Override PartName="/ppt/notesSlides/notesSlide2.xml" ContentType="application/vnd.openxmlformats-officedocument.presentationml.notesSlide+xml"/>
  <Override PartName="/ppt/slideLayouts/slideLayout24.xml" ContentType="application/vnd.openxmlformats-officedocument.presentationml.slideLayout+xml"/>
  <Override PartName="/ppt/charts/colors4.xml" ContentType="application/vnd.ms-office.chartcolorstyle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3.xml" ContentType="application/vnd.openxmlformats-officedocument.presentationml.slideLayout+xml"/>
  <Override PartName="/ppt/drawings/drawing1.xml" ContentType="application/vnd.openxmlformats-officedocument.drawingml.chartshapes+xml"/>
  <Override PartName="/ppt/theme/theme7.xml" ContentType="application/vnd.openxmlformats-officedocument.theme+xml"/>
  <Default Extension="jpeg" ContentType="image/jpeg"/>
  <Override PartName="/ppt/slideLayouts/slideLayout63.xml" ContentType="application/vnd.openxmlformats-officedocument.presentationml.slideLayout+xml"/>
  <Override PartName="/ppt/notesSlides/notesSlide11.xml" ContentType="application/vnd.openxmlformats-officedocument.presentationml.notesSlide+xml"/>
  <Override PartName="/ppt/slides/slide13.xml" ContentType="application/vnd.openxmlformats-officedocument.presentationml.slide+xml"/>
  <Override PartName="/ppt/slides/slide23.xml" ContentType="application/vnd.openxmlformats-officedocument.presentationml.slide+xml"/>
  <Override PartName="/ppt/slideLayouts/slideLayout49.xml" ContentType="application/vnd.openxmlformats-officedocument.presentationml.slideLayout+xml"/>
  <Override PartName="/ppt/charts/chart6.xml" ContentType="application/vnd.openxmlformats-officedocument.drawingml.chart+xml"/>
  <Override PartName="/ppt/slides/slide32.xml" ContentType="application/vnd.openxmlformats-officedocument.presentationml.slide+xml"/>
  <Override PartName="/ppt/slides/slide4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42.xml" ContentType="application/vnd.openxmlformats-officedocument.presentationml.slide+xml"/>
  <Override PartName="/ppt/slideLayouts/slideLayout68.xml" ContentType="application/vnd.openxmlformats-officedocument.presentationml.slideLayout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29.xml" ContentType="application/vnd.openxmlformats-officedocument.presentationml.slide+xml"/>
  <Override PartName="/ppt/charts/chart12.xml" ContentType="application/vnd.openxmlformats-officedocument.drawingml.chart+xml"/>
  <Override PartName="/ppt/slides/slide38.xml" ContentType="application/vnd.openxmlformats-officedocument.presentationml.slide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3.xml" ContentType="application/vnd.openxmlformats-officedocument.presentationml.notesSlide+xml"/>
  <Override PartName="/ppt/slideLayouts/slideLayout25.xml" ContentType="application/vnd.openxmlformats-officedocument.presentationml.slideLayout+xml"/>
  <Override PartName="/ppt/charts/colors5.xml" ContentType="application/vnd.ms-office.chartcolorstyle+xml"/>
  <Default Extension="emf" ContentType="image/x-emf"/>
  <Override PartName="/ppt/slideLayouts/slideLayout35.xml" ContentType="application/vnd.openxmlformats-officedocument.presentationml.slideLayout+xml"/>
  <Override PartName="/ppt/charts/chart1.xml" ContentType="application/vnd.openxmlformats-officedocument.drawingml.chart+xml"/>
  <Override PartName="/ppt/slideLayouts/slideLayout44.xml" ContentType="application/vnd.openxmlformats-officedocument.presentationml.slideLayout+xml"/>
  <Override PartName="/ppt/charts/style5.xml" ContentType="application/vnd.ms-office.chartstyle+xml"/>
  <Override PartName="/ppt/slideLayouts/slideLayout54.xml" ContentType="application/vnd.openxmlformats-officedocument.presentationml.slideLayout+xml"/>
  <Override PartName="/ppt/theme/theme8.xml" ContentType="application/vnd.openxmlformats-officedocument.theme+xml"/>
  <Override PartName="/ppt/notesSlides/notesSlide8.xml" ContentType="application/vnd.openxmlformats-officedocument.presentationml.notesSlide+xml"/>
  <Override PartName="/ppt/slideLayouts/slideLayout64.xml" ContentType="application/vnd.openxmlformats-officedocument.presentationml.slideLayout+xml"/>
  <Override PartName="/ppt/slides/slide14.xml" ContentType="application/vnd.openxmlformats-officedocument.presentationml.slide+xml"/>
  <Override PartName="/ppt/slides/slide24.xml" ContentType="application/vnd.openxmlformats-officedocument.presentationml.slide+xml"/>
  <Default Extension="bin" ContentType="application/vnd.openxmlformats-officedocument.presentationml.printerSettings"/>
  <Override PartName="/ppt/charts/chart7.xml" ContentType="application/vnd.openxmlformats-officedocument.drawingml.chart+xml"/>
  <Override PartName="/ppt/slides/slide33.xml" ContentType="application/vnd.openxmlformats-officedocument.presentationml.slide+xml"/>
  <Override PartName="/ppt/slides/slide5.xml" ContentType="application/vnd.openxmlformats-officedocument.presentationml.slide+xml"/>
  <Default Extension="xml" ContentType="application/xml"/>
  <Override PartName="/ppt/slideLayouts/slideLayout6.xml" ContentType="application/vnd.openxmlformats-officedocument.presentationml.slideLayout+xml"/>
  <Override PartName="/ppt/slideMasters/slideMaster3.xml" ContentType="application/vnd.openxmlformats-officedocument.presentationml.slideMaster+xml"/>
  <Override PartName="/ppt/slides/slide43.xml" ContentType="application/vnd.openxmlformats-officedocument.presentationml.slide+xml"/>
  <Override PartName="/ppt/slideLayouts/slideLayout69.xml" ContentType="application/vnd.openxmlformats-officedocument.presentationml.slideLayout+xml"/>
  <Override PartName="/ppt/tableStyles.xml" ContentType="application/vnd.openxmlformats-officedocument.presentationml.tableStyles+xml"/>
  <Default Extension="wdp" ContentType="image/vnd.ms-photo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app.xml" ContentType="application/vnd.openxmlformats-officedocument.extended-properties+xml"/>
  <Override PartName="/ppt/slides/slide39.xml" ContentType="application/vnd.openxmlformats-officedocument.presentationml.slide+xml"/>
  <Override PartName="/ppt/slideLayouts/slideLayout30.xml" ContentType="application/vnd.openxmlformats-officedocument.presentationml.slideLayout+xml"/>
  <Override PartName="/ppt/charts/style1.xml" ContentType="application/vnd.ms-office.chartstyle+xml"/>
  <Override PartName="/docProps/core.xml" ContentType="application/vnd.openxmlformats-package.core-propertie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slideLayouts/slideLayout26.xml" ContentType="application/vnd.openxmlformats-officedocument.presentationml.slideLayout+xml"/>
  <Override PartName="/ppt/charts/colors6.xml" ContentType="application/vnd.ms-office.chartcolorstyle+xml"/>
  <Override PartName="/ppt/slideLayouts/slideLayout36.xml" ContentType="application/vnd.openxmlformats-officedocument.presentationml.slideLayout+xml"/>
  <Override PartName="/ppt/charts/chart2.xml" ContentType="application/vnd.openxmlformats-officedocument.drawingml.chart+xml"/>
  <Override PartName="/ppt/slideLayouts/slideLayout45.xml" ContentType="application/vnd.openxmlformats-officedocument.presentationml.slideLayout+xml"/>
  <Override PartName="/ppt/charts/style6.xml" ContentType="application/vnd.ms-office.chartstyle+xml"/>
  <Default Extension="xlsx" ContentType="application/vnd.openxmlformats-officedocument.spreadsheetml.sheet"/>
  <Override PartName="/ppt/slideLayouts/slideLayout55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15.xml" ContentType="application/vnd.openxmlformats-officedocument.presentationml.slide+xml"/>
  <Override PartName="/ppt/slides/slide25.xml" ContentType="application/vnd.openxmlformats-officedocument.presentationml.slide+xml"/>
  <Override PartName="/ppt/charts/chart8.xml" ContentType="application/vnd.openxmlformats-officedocument.drawingml.chart+xml"/>
  <Override PartName="/ppt/slides/slide34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44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charts/colors10.xml" ContentType="application/vnd.ms-office.chartcolorstyle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harts/style2.xml" ContentType="application/vnd.ms-office.chartstyle+xml"/>
  <Override PartName="/ppt/slideLayouts/slideLayout50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7.xml" ContentType="application/vnd.openxmlformats-officedocument.presentationml.slideLayout+xml"/>
  <Override PartName="/ppt/slides/slide10.xml" ContentType="application/vnd.openxmlformats-officedocument.presentationml.slide+xml"/>
  <Override PartName="/ppt/charts/colors7.xml" ContentType="application/vnd.ms-office.chartcolorstyle+xml"/>
  <Override PartName="/ppt/commentAuthors.xml" ContentType="application/vnd.openxmlformats-officedocument.presentationml.commentAuthors+xml"/>
  <Override PartName="/ppt/slideLayouts/slideLayout37.xml" ContentType="application/vnd.openxmlformats-officedocument.presentationml.slideLayout+xml"/>
  <Override PartName="/ppt/charts/style10.xml" ContentType="application/vnd.ms-office.chartstyle+xml"/>
  <Override PartName="/ppt/slides/slide20.xml" ContentType="application/vnd.openxmlformats-officedocument.presentationml.slide+xml"/>
  <Override PartName="/ppt/slideLayouts/slideLayout46.xml" ContentType="application/vnd.openxmlformats-officedocument.presentationml.slideLayout+xml"/>
  <Override PartName="/ppt/charts/chart3.xml" ContentType="application/vnd.openxmlformats-officedocument.drawingml.chart+xml"/>
  <Override PartName="/ppt/charts/style7.xml" ContentType="application/vnd.ms-office.chartstyle+xml"/>
  <Override PartName="/ppt/slides/slide1.xml" ContentType="application/vnd.openxmlformats-officedocument.presentationml.slide+xml"/>
  <Override PartName="/ppt/slideLayouts/slideLayout5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6.xml" ContentType="application/vnd.openxmlformats-officedocument.presentationml.slide+xml"/>
  <Override PartName="/ppt/viewProps.xml" ContentType="application/vnd.openxmlformats-officedocument.presentationml.viewProps+xml"/>
  <Default Extension="rels" ContentType="application/vnd.openxmlformats-package.relationships+xml"/>
  <Override PartName="/ppt/slides/slide26.xml" ContentType="application/vnd.openxmlformats-officedocument.presentationml.slide+xml"/>
  <Override PartName="/ppt/charts/chart9.xml" ContentType="application/vnd.openxmlformats-officedocument.drawingml.chart+xml"/>
  <Override PartName="/ppt/slides/slide35.xml" ContentType="application/vnd.openxmlformats-officedocument.presentationml.slide+xml"/>
  <Override PartName="/ppt/slides/slide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5.xml" ContentType="application/vnd.openxmlformats-officedocument.presentationml.slide+xml"/>
  <Override PartName="/ppt/slideLayouts/slideLayout13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2.xml" ContentType="application/vnd.openxmlformats-officedocument.presentationml.slideLayout+xml"/>
  <Override PartName="/ppt/charts/colors2.xml" ContentType="application/vnd.ms-office.chartcolorstyle+xml"/>
  <Override PartName="/ppt/charts/colors11.xml" ContentType="application/vnd.ms-office.chartcolorstyle+xml"/>
  <Override PartName="/ppt/presentation.xml" ContentType="application/vnd.openxmlformats-officedocument.presentationml.presentation.main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charts/style3.xml" ContentType="application/vnd.ms-office.chartstyle+xml"/>
  <Override PartName="/ppt/slideLayouts/slideLayout51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notesSlides/notesSlide6.xml" ContentType="application/vnd.openxmlformats-officedocument.presentationml.notesSlide+xml"/>
  <Override PartName="/ppt/slideLayouts/slideLayout28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s/slide11.xml" ContentType="application/vnd.openxmlformats-officedocument.presentationml.slide+xml"/>
  <Override PartName="/ppt/slideLayouts/slideLayout70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0.xml" ContentType="application/vnd.openxmlformats-officedocument.presentationml.notesSlide+xml"/>
  <Override PartName="/ppt/charts/colors8.xml" ContentType="application/vnd.ms-office.chartcolorstyle+xml"/>
  <Override PartName="/ppt/charts/chart4.xml" ContentType="application/vnd.openxmlformats-officedocument.drawingml.chart+xml"/>
  <Override PartName="/ppt/slideLayouts/slideLayout47.xml" ContentType="application/vnd.openxmlformats-officedocument.presentationml.slideLayout+xml"/>
  <Override PartName="/ppt/slides/slide21.xml" ContentType="application/vnd.openxmlformats-officedocument.presentationml.slide+xml"/>
  <Override PartName="/ppt/charts/style8.xml" ContentType="application/vnd.ms-office.chartstyle+xml"/>
  <Override PartName="/ppt/slides/slide30.xml" ContentType="application/vnd.openxmlformats-officedocument.presentationml.slide+xml"/>
  <Override PartName="/ppt/slides/slide2.xml" ContentType="application/vnd.openxmlformats-officedocument.presentationml.slide+xml"/>
  <Override PartName="/ppt/slideLayouts/slideLayout57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Layouts/slideLayout3.xml" ContentType="application/vnd.openxmlformats-officedocument.presentationml.slideLayout+xml"/>
  <Override PartName="/ppt/slides/slide40.xml" ContentType="application/vnd.openxmlformats-officedocument.presentationml.slide+xml"/>
  <Override PartName="/ppt/slideLayouts/slideLayout66.xml" ContentType="application/vnd.openxmlformats-officedocument.presentationml.slideLayout+xml"/>
  <Override PartName="/ppt/charts/style11.xml" ContentType="application/vnd.ms-office.chartstyle+xml"/>
  <Override PartName="/ppt/slides/slide17.xml" ContentType="application/vnd.openxmlformats-officedocument.presentationml.slide+xml"/>
  <Override PartName="/ppt/slides/slide27.xml" ContentType="application/vnd.openxmlformats-officedocument.presentationml.slide+xml"/>
  <Override PartName="/ppt/charts/chart10.xml" ContentType="application/vnd.openxmlformats-officedocument.drawingml.chart+xml"/>
  <Override PartName="/ppt/slides/slide36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charts/colors3.xml" ContentType="application/vnd.ms-office.chartcolorstyle+xml"/>
  <Override PartName="/ppt/charts/colors12.xml" ContentType="application/vnd.ms-office.chartcolorstyle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charts/style4.xml" ContentType="application/vnd.ms-office.chartstyle+xml"/>
  <Override PartName="/ppt/slideLayouts/slideLayout52.xml" ContentType="application/vnd.openxmlformats-officedocument.presentationml.slideLayout+xml"/>
  <Override PartName="/ppt/theme/theme6.xml" ContentType="application/vnd.openxmlformats-officedocument.theme+xml"/>
  <Override PartName="/ppt/notesSlides/notesSlide7.xml" ContentType="application/vnd.openxmlformats-officedocument.presentationml.notesSlide+xml"/>
  <Override PartName="/ppt/slideLayouts/slideLayout2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71.xml" ContentType="application/vnd.openxmlformats-officedocument.presentationml.slideLayout+xml"/>
  <Override PartName="/ppt/slideLayouts/slideLayout39.xml" ContentType="application/vnd.openxmlformats-officedocument.presentationml.slideLayout+xml"/>
  <Override PartName="/ppt/charts/style12.xml" ContentType="application/vnd.ms-office.chartstyle+xml"/>
  <Override PartName="/ppt/charts/colors9.xml" ContentType="application/vnd.ms-office.chartcolorstyle+xml"/>
  <Override PartName="/ppt/slides/slide22.xml" ContentType="application/vnd.openxmlformats-officedocument.presentationml.slide+xml"/>
  <Override PartName="/ppt/slideLayouts/slideLayout48.xml" ContentType="application/vnd.openxmlformats-officedocument.presentationml.slideLayout+xml"/>
  <Override PartName="/ppt/charts/chart5.xml" ContentType="application/vnd.openxmlformats-officedocument.drawingml.chart+xml"/>
  <Override PartName="/ppt/charts/style9.xml" ContentType="application/vnd.ms-office.chartstyle+xml"/>
  <Override PartName="/ppt/slides/slide31.xml" ContentType="application/vnd.openxmlformats-officedocument.presentationml.slide+xml"/>
  <Override PartName="/ppt/slides/slide3.xml" ContentType="application/vnd.openxmlformats-officedocument.presentationml.slide+xml"/>
  <Override PartName="/ppt/slideLayouts/slideLayout5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bookmarkIdSeed="2">
  <p:sldMasterIdLst>
    <p:sldMasterId id="2147483688" r:id="rId1"/>
    <p:sldMasterId id="2147483739" r:id="rId2"/>
    <p:sldMasterId id="2147483751" r:id="rId3"/>
    <p:sldMasterId id="2147483764" r:id="rId4"/>
    <p:sldMasterId id="2147483777" r:id="rId5"/>
    <p:sldMasterId id="2147483789" r:id="rId6"/>
  </p:sldMasterIdLst>
  <p:notesMasterIdLst>
    <p:notesMasterId r:id="rId52"/>
  </p:notesMasterIdLst>
  <p:handoutMasterIdLst>
    <p:handoutMasterId r:id="rId53"/>
  </p:handoutMasterIdLst>
  <p:sldIdLst>
    <p:sldId id="653" r:id="rId7"/>
    <p:sldId id="735" r:id="rId8"/>
    <p:sldId id="651" r:id="rId9"/>
    <p:sldId id="718" r:id="rId10"/>
    <p:sldId id="737" r:id="rId11"/>
    <p:sldId id="740" r:id="rId12"/>
    <p:sldId id="741" r:id="rId13"/>
    <p:sldId id="819" r:id="rId14"/>
    <p:sldId id="743" r:id="rId15"/>
    <p:sldId id="744" r:id="rId16"/>
    <p:sldId id="745" r:id="rId17"/>
    <p:sldId id="746" r:id="rId18"/>
    <p:sldId id="747" r:id="rId19"/>
    <p:sldId id="749" r:id="rId20"/>
    <p:sldId id="808" r:id="rId21"/>
    <p:sldId id="816" r:id="rId22"/>
    <p:sldId id="801" r:id="rId23"/>
    <p:sldId id="799" r:id="rId24"/>
    <p:sldId id="751" r:id="rId25"/>
    <p:sldId id="753" r:id="rId26"/>
    <p:sldId id="817" r:id="rId27"/>
    <p:sldId id="820" r:id="rId28"/>
    <p:sldId id="756" r:id="rId29"/>
    <p:sldId id="813" r:id="rId30"/>
    <p:sldId id="758" r:id="rId31"/>
    <p:sldId id="815" r:id="rId32"/>
    <p:sldId id="760" r:id="rId33"/>
    <p:sldId id="761" r:id="rId34"/>
    <p:sldId id="814" r:id="rId35"/>
    <p:sldId id="763" r:id="rId36"/>
    <p:sldId id="766" r:id="rId37"/>
    <p:sldId id="767" r:id="rId38"/>
    <p:sldId id="768" r:id="rId39"/>
    <p:sldId id="809" r:id="rId40"/>
    <p:sldId id="810" r:id="rId41"/>
    <p:sldId id="811" r:id="rId42"/>
    <p:sldId id="812" r:id="rId43"/>
    <p:sldId id="793" r:id="rId44"/>
    <p:sldId id="789" r:id="rId45"/>
    <p:sldId id="818" r:id="rId46"/>
    <p:sldId id="790" r:id="rId47"/>
    <p:sldId id="791" r:id="rId48"/>
    <p:sldId id="792" r:id="rId49"/>
    <p:sldId id="787" r:id="rId50"/>
    <p:sldId id="777" r:id="rId51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3408" userDrawn="1">
          <p15:clr>
            <a:srgbClr val="A4A3A4"/>
          </p15:clr>
        </p15:guide>
        <p15:guide id="2" pos="5544" userDrawn="1">
          <p15:clr>
            <a:srgbClr val="A4A3A4"/>
          </p15:clr>
        </p15:guide>
        <p15:guide id="3" orient="horz" pos="3792" userDrawn="1">
          <p15:clr>
            <a:srgbClr val="A4A3A4"/>
          </p15:clr>
        </p15:guide>
        <p15:guide id="4" pos="2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1" name="Bryan McGrath" initials="BM" lastIdx="1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7F2F2D"/>
    <a:srgbClr val="767171"/>
    <a:srgbClr val="A4A9AD"/>
    <a:srgbClr val="BE955B"/>
    <a:srgbClr val="4597CB"/>
    <a:srgbClr val="E2D0A6"/>
    <a:srgbClr val="007236"/>
    <a:srgbClr val="B9CDDC"/>
    <a:srgbClr val="F2CED4"/>
    <a:srgbClr val="00C200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2549" autoAdjust="0"/>
    <p:restoredTop sz="95522" autoAdjust="0"/>
  </p:normalViewPr>
  <p:slideViewPr>
    <p:cSldViewPr snapToGrid="0">
      <p:cViewPr varScale="1">
        <p:scale>
          <a:sx n="165" d="100"/>
          <a:sy n="165" d="100"/>
        </p:scale>
        <p:origin x="-1024" y="-112"/>
      </p:cViewPr>
      <p:guideLst>
        <p:guide orient="horz" pos="3408"/>
        <p:guide orient="horz" pos="3792"/>
        <p:guide pos="5544"/>
        <p:guide pos="216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368"/>
    </p:cViewPr>
  </p:sorterViewPr>
  <p:notesViewPr>
    <p:cSldViewPr snapToGrid="0">
      <p:cViewPr>
        <p:scale>
          <a:sx n="100" d="100"/>
          <a:sy n="100" d="100"/>
        </p:scale>
        <p:origin x="5424" y="894"/>
      </p:cViewPr>
      <p:guideLst>
        <p:guide orient="horz" pos="2928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notesMaster" Target="notesMasters/notesMaster1.xml"/><Relationship Id="rId53" Type="http://schemas.openxmlformats.org/officeDocument/2006/relationships/handoutMaster" Target="handoutMasters/handoutMaster1.xml"/><Relationship Id="rId54" Type="http://schemas.openxmlformats.org/officeDocument/2006/relationships/printerSettings" Target="printerSettings/printerSettings1.bin"/><Relationship Id="rId55" Type="http://schemas.openxmlformats.org/officeDocument/2006/relationships/commentAuthors" Target="commentAuthors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Bryan/Documents/CSBA/Navy/FW__RFP_-_OUSD%2528P%2529_NDAA_Fleet_Architecture/AMD%20calculation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rk\Documents\Fleet%20Architecture%20Study\FRP%20calculator.xlsx" TargetMode="External"/><Relationship Id="rId2" Type="http://schemas.microsoft.com/office/2011/relationships/chartStyle" Target="style10.xml"/><Relationship Id="rId3" Type="http://schemas.microsoft.com/office/2011/relationships/chartColorStyle" Target="colors10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rk\Documents\Fleet%20Architecture%20Study\FRP%20calculator.xlsx" TargetMode="External"/><Relationship Id="rId2" Type="http://schemas.microsoft.com/office/2011/relationships/chartStyle" Target="style11.xml"/><Relationship Id="rId3" Type="http://schemas.microsoft.com/office/2011/relationships/chartColorStyle" Target="colors11.xm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Bryan/Documents/CSBA/Navy/FW__RFP_-_OUSD%2528P%2529_NDAA_Fleet_Architecture/CSBA%20&amp;%20Navy%20FSAs%20compared.xlsx" TargetMode="External"/><Relationship Id="rId2" Type="http://schemas.microsoft.com/office/2011/relationships/chartStyle" Target="style12.xml"/><Relationship Id="rId3" Type="http://schemas.microsoft.com/office/2011/relationships/chartColorStyle" Target="colors1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Bryan/Documents/CSBA/Navy/FW__RFP_-_OUSD%2528P%2529_NDAA_Fleet_Architecture/AMD%20calculations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4" Type="http://schemas.microsoft.com/office/2011/relationships/chartColorStyle" Target="colors3.xml"/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localhost//Users/Bryan/Documents/CSBA/Navy/FW__RFP_-_OUSD%2528P%2529_NDAA_Fleet_Architecture/AMD%20calculations.xlsx" TargetMode="External"/><Relationship Id="rId2" Type="http://schemas.microsoft.com/office/2011/relationships/chartStyle" Target="style4.xml"/><Relationship Id="rId3" Type="http://schemas.microsoft.com/office/2011/relationships/chartColorStyle" Target="colors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loman\OneDrive\State%20of%20the%20Navy\GD%20Deployment%20Model%20Current%20SQ%202.xlsx" TargetMode="External"/><Relationship Id="rId2" Type="http://schemas.microsoft.com/office/2011/relationships/chartStyle" Target="style5.xml"/><Relationship Id="rId3" Type="http://schemas.microsoft.com/office/2011/relationships/chartColorStyle" Target="colors5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loman\OneDrive\State%20of%20the%20Navy\GD%20Deployment%20Model%20Current%20SQ%202.xlsx" TargetMode="External"/><Relationship Id="rId2" Type="http://schemas.microsoft.com/office/2011/relationships/chartStyle" Target="style6.xml"/><Relationship Id="rId3" Type="http://schemas.microsoft.com/office/2011/relationships/chartColorStyle" Target="colors6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4" Type="http://schemas.microsoft.com/office/2011/relationships/chartColorStyle" Target="colors7.xml"/><Relationship Id="rId1" Type="http://schemas.openxmlformats.org/officeDocument/2006/relationships/oleObject" Target="file:///C:\Users\jsloman\OneDrive\State%20of%20the%20Navy\Deployment%20Model%20Current.xlsx" TargetMode="External"/><Relationship Id="rId2" Type="http://schemas.openxmlformats.org/officeDocument/2006/relationships/chartUserShapes" Target="../drawings/drawing1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sloman\OneDrive\State%20of%20the%20Navy\Deployment%20Model%20Current.xlsx" TargetMode="External"/><Relationship Id="rId2" Type="http://schemas.microsoft.com/office/2011/relationships/chartStyle" Target="style8.xml"/><Relationship Id="rId3" Type="http://schemas.microsoft.com/office/2011/relationships/chartColorStyle" Target="colors8.xm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lark\Documents\Fleet%20Architecture%20Study\FRP%20calculator.xlsx" TargetMode="External"/><Relationship Id="rId2" Type="http://schemas.microsoft.com/office/2011/relationships/chartStyle" Target="style9.xml"/><Relationship Id="rId3" Type="http://schemas.microsoft.com/office/2011/relationships/chartColorStyle" Target="colors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0855149427964842"/>
          <c:y val="0.064099377800063"/>
          <c:w val="0.804531940260711"/>
          <c:h val="0.835429780803843"/>
        </c:manualLayout>
      </c:layout>
      <c:barChart>
        <c:barDir val="col"/>
        <c:grouping val="stacked"/>
        <c:ser>
          <c:idx val="0"/>
          <c:order val="0"/>
          <c:tx>
            <c:strRef>
              <c:f>'Surface comb''t 1'!$F$35</c:f>
              <c:strCache>
                <c:ptCount val="1"/>
                <c:pt idx="0">
                  <c:v>SM-2/6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('Surface comb''t 1'!$I$34:$J$34,'Surface comb''t 1'!$N$34:$O$34)</c:f>
              <c:strCache>
                <c:ptCount val="4"/>
                <c:pt idx="0">
                  <c:v>Today 100 nm</c:v>
                </c:pt>
                <c:pt idx="1">
                  <c:v>Today 10-30 nm</c:v>
                </c:pt>
                <c:pt idx="2">
                  <c:v>Proposed 100 nm</c:v>
                </c:pt>
                <c:pt idx="3">
                  <c:v>Proposed 30 nm</c:v>
                </c:pt>
              </c:strCache>
            </c:strRef>
          </c:cat>
          <c:val>
            <c:numRef>
              <c:f>('Surface comb''t 1'!$I$35:$J$35,'Surface comb''t 1'!$N$35:$O$35)</c:f>
              <c:numCache>
                <c:formatCode>General</c:formatCode>
                <c:ptCount val="4"/>
                <c:pt idx="0">
                  <c:v>47.0</c:v>
                </c:pt>
                <c:pt idx="1">
                  <c:v>47.0</c:v>
                </c:pt>
                <c:pt idx="2">
                  <c:v>33.0</c:v>
                </c:pt>
                <c:pt idx="3">
                  <c:v>33.0</c:v>
                </c:pt>
              </c:numCache>
            </c:numRef>
          </c:val>
        </c:ser>
        <c:ser>
          <c:idx val="1"/>
          <c:order val="1"/>
          <c:tx>
            <c:strRef>
              <c:f>'Surface comb''t 1'!$F$36</c:f>
              <c:strCache>
                <c:ptCount val="1"/>
                <c:pt idx="0">
                  <c:v>ESSM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('Surface comb''t 1'!$I$34:$J$34,'Surface comb''t 1'!$N$34:$O$34)</c:f>
              <c:strCache>
                <c:ptCount val="4"/>
                <c:pt idx="0">
                  <c:v>Today 100 nm</c:v>
                </c:pt>
                <c:pt idx="1">
                  <c:v>Today 10-30 nm</c:v>
                </c:pt>
                <c:pt idx="2">
                  <c:v>Proposed 100 nm</c:v>
                </c:pt>
                <c:pt idx="3">
                  <c:v>Proposed 30 nm</c:v>
                </c:pt>
              </c:strCache>
            </c:strRef>
          </c:cat>
          <c:val>
            <c:numRef>
              <c:f>('Surface comb''t 1'!$I$36:$J$36,'Surface comb''t 1'!$N$36:$O$36)</c:f>
              <c:numCache>
                <c:formatCode>General</c:formatCode>
                <c:ptCount val="4"/>
                <c:pt idx="0">
                  <c:v>0.0</c:v>
                </c:pt>
                <c:pt idx="1">
                  <c:v>38.0</c:v>
                </c:pt>
                <c:pt idx="2">
                  <c:v>0.0</c:v>
                </c:pt>
                <c:pt idx="3">
                  <c:v>96.0</c:v>
                </c:pt>
              </c:numCache>
            </c:numRef>
          </c:val>
        </c:ser>
        <c:ser>
          <c:idx val="2"/>
          <c:order val="2"/>
          <c:tx>
            <c:strRef>
              <c:f>'Surface comb''t 1'!$F$37</c:f>
              <c:strCache>
                <c:ptCount val="1"/>
                <c:pt idx="0">
                  <c:v>EW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('Surface comb''t 1'!$I$34:$J$34,'Surface comb''t 1'!$N$34:$O$34)</c:f>
              <c:strCache>
                <c:ptCount val="4"/>
                <c:pt idx="0">
                  <c:v>Today 100 nm</c:v>
                </c:pt>
                <c:pt idx="1">
                  <c:v>Today 10-30 nm</c:v>
                </c:pt>
                <c:pt idx="2">
                  <c:v>Proposed 100 nm</c:v>
                </c:pt>
                <c:pt idx="3">
                  <c:v>Proposed 30 nm</c:v>
                </c:pt>
              </c:strCache>
            </c:strRef>
          </c:cat>
          <c:val>
            <c:numRef>
              <c:f>('Surface comb''t 1'!$I$37:$J$37,'Surface comb''t 1'!$N$37:$O$37)</c:f>
              <c:numCache>
                <c:formatCode>0</c:formatCode>
                <c:ptCount val="4"/>
                <c:pt idx="0" formatCode="General">
                  <c:v>0.0</c:v>
                </c:pt>
                <c:pt idx="1">
                  <c:v>72.0</c:v>
                </c:pt>
                <c:pt idx="2" formatCode="General">
                  <c:v>0.0</c:v>
                </c:pt>
                <c:pt idx="3">
                  <c:v>72.0</c:v>
                </c:pt>
              </c:numCache>
            </c:numRef>
          </c:val>
        </c:ser>
        <c:ser>
          <c:idx val="3"/>
          <c:order val="3"/>
          <c:tx>
            <c:strRef>
              <c:f>'Surface comb''t 1'!$F$38</c:f>
              <c:strCache>
                <c:ptCount val="1"/>
                <c:pt idx="0">
                  <c:v>HPRF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('Surface comb''t 1'!$I$34:$J$34,'Surface comb''t 1'!$N$34:$O$34)</c:f>
              <c:strCache>
                <c:ptCount val="4"/>
                <c:pt idx="0">
                  <c:v>Today 100 nm</c:v>
                </c:pt>
                <c:pt idx="1">
                  <c:v>Today 10-30 nm</c:v>
                </c:pt>
                <c:pt idx="2">
                  <c:v>Proposed 100 nm</c:v>
                </c:pt>
                <c:pt idx="3">
                  <c:v>Proposed 30 nm</c:v>
                </c:pt>
              </c:strCache>
            </c:strRef>
          </c:cat>
          <c:val>
            <c:numRef>
              <c:f>('Surface comb''t 1'!$I$38:$J$38,'Surface comb''t 1'!$N$38:$O$38)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 formatCode="0">
                  <c:v>72.0</c:v>
                </c:pt>
              </c:numCache>
            </c:numRef>
          </c:val>
        </c:ser>
        <c:ser>
          <c:idx val="4"/>
          <c:order val="4"/>
          <c:tx>
            <c:strRef>
              <c:f>'Surface comb''t 1'!$F$39</c:f>
              <c:strCache>
                <c:ptCount val="1"/>
                <c:pt idx="0">
                  <c:v>Laser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('Surface comb''t 1'!$I$34:$J$34,'Surface comb''t 1'!$N$34:$O$34)</c:f>
              <c:strCache>
                <c:ptCount val="4"/>
                <c:pt idx="0">
                  <c:v>Today 100 nm</c:v>
                </c:pt>
                <c:pt idx="1">
                  <c:v>Today 10-30 nm</c:v>
                </c:pt>
                <c:pt idx="2">
                  <c:v>Proposed 100 nm</c:v>
                </c:pt>
                <c:pt idx="3">
                  <c:v>Proposed 30 nm</c:v>
                </c:pt>
              </c:strCache>
            </c:strRef>
          </c:cat>
          <c:val>
            <c:numRef>
              <c:f>('Surface comb''t 1'!$I$39:$J$39,'Surface comb''t 1'!$N$39:$O$39)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20.0</c:v>
                </c:pt>
              </c:numCache>
            </c:numRef>
          </c:val>
        </c:ser>
        <c:ser>
          <c:idx val="5"/>
          <c:order val="5"/>
          <c:tx>
            <c:strRef>
              <c:f>'Surface comb''t 1'!$F$40</c:f>
              <c:strCache>
                <c:ptCount val="1"/>
                <c:pt idx="0">
                  <c:v>Mk45 gun w/HVP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('Surface comb''t 1'!$I$34:$J$34,'Surface comb''t 1'!$N$34:$O$34)</c:f>
              <c:strCache>
                <c:ptCount val="4"/>
                <c:pt idx="0">
                  <c:v>Today 100 nm</c:v>
                </c:pt>
                <c:pt idx="1">
                  <c:v>Today 10-30 nm</c:v>
                </c:pt>
                <c:pt idx="2">
                  <c:v>Proposed 100 nm</c:v>
                </c:pt>
                <c:pt idx="3">
                  <c:v>Proposed 30 nm</c:v>
                </c:pt>
              </c:strCache>
            </c:strRef>
          </c:cat>
          <c:val>
            <c:numRef>
              <c:f>('Surface comb''t 1'!$I$40:$J$40,'Surface comb''t 1'!$N$40:$O$40)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40.0</c:v>
                </c:pt>
              </c:numCache>
            </c:numRef>
          </c:val>
        </c:ser>
        <c:dLbls/>
        <c:overlap val="100"/>
        <c:axId val="192975640"/>
        <c:axId val="192965224"/>
      </c:barChart>
      <c:catAx>
        <c:axId val="19297564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65224"/>
        <c:crosses val="autoZero"/>
        <c:auto val="1"/>
        <c:lblAlgn val="ctr"/>
        <c:lblOffset val="100"/>
      </c:catAx>
      <c:valAx>
        <c:axId val="192965224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Number </a:t>
                </a:r>
                <a:r>
                  <a:rPr lang="en-US" b="1" smtClean="0"/>
                  <a:t>of shots against 2 </a:t>
                </a:r>
                <a:r>
                  <a:rPr lang="en-US" b="1" dirty="0" smtClean="0"/>
                  <a:t>minute salvo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00551556139573389"/>
              <c:y val="0.103707737664159"/>
            </c:manualLayout>
          </c:layout>
          <c:spPr>
            <a:noFill/>
            <a:ln>
              <a:noFill/>
            </a:ln>
            <a:effectLst/>
          </c:spPr>
        </c:title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29756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53363826732283"/>
          <c:y val="0.314271682167846"/>
          <c:w val="0.13072222428959"/>
          <c:h val="0.405506825598319"/>
        </c:manualLayout>
      </c:layout>
      <c:spPr>
        <a:solidFill>
          <a:sysClr val="window" lastClr="FFFFFF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Deterrence Forces</a:t>
            </a:r>
          </a:p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 (multi-crewed FFG &amp; patrol vessels</a:t>
            </a:r>
            <a:r>
              <a:rPr lang="en-US" dirty="0" smtClean="0"/>
              <a:t>)</a:t>
            </a:r>
          </a:p>
          <a:p>
            <a:pPr algn="ctr"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smtClean="0"/>
              <a:t>(months)</a:t>
            </a:r>
            <a:endParaRPr lang="en-US" sz="1100" dirty="0"/>
          </a:p>
        </c:rich>
      </c:tx>
      <c:layout>
        <c:manualLayout>
          <c:xMode val="edge"/>
          <c:yMode val="edge"/>
          <c:x val="0.0264444017668523"/>
          <c:y val="0.046296296296296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641664724953733"/>
          <c:y val="0.0844651610070316"/>
          <c:w val="0.40983172225423"/>
          <c:h val="0.875161490230388"/>
        </c:manualLayout>
      </c:layout>
      <c:doughnutChart>
        <c:varyColors val="1"/>
        <c:ser>
          <c:idx val="0"/>
          <c:order val="0"/>
          <c:dPt>
            <c:idx val="0"/>
            <c:explosion val="7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pattFill prst="solidDmnd">
                <a:fgClr>
                  <a:schemeClr val="bg1">
                    <a:lumMod val="75000"/>
                  </a:schemeClr>
                </a:fgClr>
                <a:bgClr>
                  <a:schemeClr val="tx2">
                    <a:lumMod val="40000"/>
                    <a:lumOff val="60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pattFill prst="wdDnDiag">
                <a:fgClr>
                  <a:schemeClr val="accent1"/>
                </a:fgClr>
                <a:bgClr>
                  <a:srgbClr val="FFC000"/>
                </a:bgClr>
              </a:patt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explosion val="9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pattFill prst="solidDmnd">
                <a:fgClr>
                  <a:srgbClr val="A4A9AD"/>
                </a:fgClr>
                <a:bgClr>
                  <a:srgbClr val="FFC000"/>
                </a:bgClr>
              </a:patt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0713342836997848"/>
                  <c:y val="-0.035326971335244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38757204428166"/>
                      <c:h val="0.200958869543275"/>
                    </c:manualLayout>
                  </c15:layout>
                </c:ext>
              </c:extLst>
            </c:dLbl>
            <c:dLbl>
              <c:idx val="1"/>
              <c:layout>
                <c:manualLayout>
                  <c:x val="0.0769448453390938"/>
                  <c:y val="0.025233607721820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4197926982674"/>
                      <c:h val="0.19086550592985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0"/>
                  <c:y val="-0.171587181428211"/>
                </c:manualLayout>
              </c:layout>
              <c:showVal val="1"/>
              <c:showCatNam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0833569157840183"/>
                  <c:y val="0.0050466818067120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21388571721406"/>
                      <c:h val="0.231238960383548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-0.0881659686177117"/>
                  <c:y val="-0.06056018168054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05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Val val="1"/>
              <c:showCatName val="1"/>
              <c:extLst>
                <c:ext xmlns:c15="http://schemas.microsoft.com/office/drawing/2012/chart" uri="{CE6537A1-D6FC-4f65-9D91-7224C49458BB}">
                  <c15:layout>
                    <c:manualLayout>
                      <c:w val="0.145449739844126"/>
                      <c:h val="0.24133232399697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CatName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'Deployment Cycle'!$B$13:$F$13</c:f>
              <c:strCache>
                <c:ptCount val="5"/>
                <c:pt idx="0">
                  <c:v>Blue Crew Operations</c:v>
                </c:pt>
                <c:pt idx="1">
                  <c:v>Blue Crew Maintenance</c:v>
                </c:pt>
                <c:pt idx="2">
                  <c:v>Turnover</c:v>
                </c:pt>
                <c:pt idx="3">
                  <c:v>Gold Crew Operations</c:v>
                </c:pt>
                <c:pt idx="4">
                  <c:v>Gold Crew Maintenance</c:v>
                </c:pt>
              </c:strCache>
            </c:strRef>
          </c:cat>
          <c:val>
            <c:numRef>
              <c:f>'Deployment Cycle'!$B$14:$F$14</c:f>
              <c:numCache>
                <c:formatCode>General</c:formatCode>
                <c:ptCount val="5"/>
                <c:pt idx="0">
                  <c:v>2.0</c:v>
                </c:pt>
                <c:pt idx="1">
                  <c:v>1.0</c:v>
                </c:pt>
                <c:pt idx="2">
                  <c:v>1.0</c:v>
                </c:pt>
                <c:pt idx="3">
                  <c:v>2.0</c:v>
                </c:pt>
                <c:pt idx="4">
                  <c:v>1.0</c:v>
                </c:pt>
              </c:numCache>
            </c:numRef>
          </c:val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478308260247957"/>
          <c:y val="0.38308527104059"/>
          <c:w val="0.36883682222649"/>
          <c:h val="0.56598894101144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Maneuver Force</a:t>
            </a:r>
          </a:p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dirty="0"/>
              <a:t>(CVN, CVW, DDG)</a:t>
            </a:r>
          </a:p>
        </c:rich>
      </c:tx>
      <c:layout>
        <c:manualLayout>
          <c:xMode val="edge"/>
          <c:yMode val="edge"/>
          <c:x val="0.180171549502258"/>
          <c:y val="0.087934493832497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546027828252238"/>
          <c:y val="0.0626511726788099"/>
          <c:w val="0.369482973282186"/>
          <c:h val="0.880886558818457"/>
        </c:manualLayout>
      </c:layout>
      <c:doughnutChart>
        <c:varyColors val="1"/>
        <c:ser>
          <c:idx val="0"/>
          <c:order val="0"/>
          <c:dPt>
            <c:idx val="0"/>
            <c:explosion val="1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DF3-4BA2-B6A7-504430D5E92C}"/>
              </c:ext>
            </c:extLst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DF3-4BA2-B6A7-504430D5E92C}"/>
              </c:ext>
            </c:extLst>
          </c:dPt>
          <c:dPt>
            <c:idx val="2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DF3-4BA2-B6A7-504430D5E92C}"/>
              </c:ext>
            </c:extLst>
          </c:dPt>
          <c:dPt>
            <c:idx val="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DF3-4BA2-B6A7-504430D5E92C}"/>
              </c:ext>
            </c:extLst>
          </c:dPt>
          <c:dPt>
            <c:idx val="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DF3-4BA2-B6A7-504430D5E92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'Deployment Cycle'!$B$3:$F$3</c:f>
              <c:strCache>
                <c:ptCount val="5"/>
                <c:pt idx="0">
                  <c:v>Deployment</c:v>
                </c:pt>
                <c:pt idx="1">
                  <c:v>Sustainment</c:v>
                </c:pt>
                <c:pt idx="2">
                  <c:v>Maintenance </c:v>
                </c:pt>
                <c:pt idx="3">
                  <c:v>Basic and Integrated Training</c:v>
                </c:pt>
                <c:pt idx="4">
                  <c:v>Experimentation</c:v>
                </c:pt>
              </c:strCache>
            </c:strRef>
          </c:cat>
          <c:val>
            <c:numRef>
              <c:f>'Deployment Cycle'!$B$4:$F$4</c:f>
              <c:numCache>
                <c:formatCode>General</c:formatCode>
                <c:ptCount val="5"/>
                <c:pt idx="0">
                  <c:v>8.0</c:v>
                </c:pt>
                <c:pt idx="1">
                  <c:v>12.0</c:v>
                </c:pt>
                <c:pt idx="2">
                  <c:v>9.0</c:v>
                </c:pt>
                <c:pt idx="3">
                  <c:v>6.0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DF3-4BA2-B6A7-504430D5E92C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240702513537159"/>
          <c:y val="0.327153215782402"/>
          <c:w val="0.470801588990565"/>
          <c:h val="0.50998525307897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 smtClean="0"/>
              <a:t>* </a:t>
            </a:r>
            <a:r>
              <a:rPr lang="en-US" sz="1200" b="1"/>
              <a:t>ship type not currently counted in Battle </a:t>
            </a:r>
            <a:r>
              <a:rPr lang="en-US" sz="1200" b="1" smtClean="0"/>
              <a:t>Force</a:t>
            </a:r>
            <a:endParaRPr lang="en-US" sz="1200" b="1"/>
          </a:p>
        </c:rich>
      </c:tx>
      <c:layout>
        <c:manualLayout>
          <c:xMode val="edge"/>
          <c:yMode val="edge"/>
          <c:x val="0.583742637009084"/>
          <c:y val="0.947353545586638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263578257810902"/>
          <c:y val="0.0279143317037752"/>
          <c:w val="0.701762334006228"/>
          <c:h val="0.844963882469762"/>
        </c:manualLayout>
      </c:layout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Navy FSA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Nuclear carriers</c:v>
                </c:pt>
                <c:pt idx="1">
                  <c:v>Amphibious ships</c:v>
                </c:pt>
                <c:pt idx="2">
                  <c:v>Destroyers &amp; Cruisers</c:v>
                </c:pt>
                <c:pt idx="3">
                  <c:v>Frigates/Littoral Combat Ships</c:v>
                </c:pt>
                <c:pt idx="4">
                  <c:v>Attack submarines</c:v>
                </c:pt>
                <c:pt idx="5">
                  <c:v>Ballistic missile submarines</c:v>
                </c:pt>
                <c:pt idx="6">
                  <c:v>Supply/Support ships</c:v>
                </c:pt>
                <c:pt idx="7">
                  <c:v>Fast Transports (JHSV/EFP)</c:v>
                </c:pt>
                <c:pt idx="8">
                  <c:v>Afloat Forward Staging Bases</c:v>
                </c:pt>
                <c:pt idx="9">
                  <c:v>Patrol vessels*</c:v>
                </c:pt>
                <c:pt idx="10">
                  <c:v>Unmanned ships*</c:v>
                </c:pt>
                <c:pt idx="11">
                  <c:v>Unmanned subs*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12.0</c:v>
                </c:pt>
                <c:pt idx="1">
                  <c:v>38.0</c:v>
                </c:pt>
                <c:pt idx="2">
                  <c:v>104.0</c:v>
                </c:pt>
                <c:pt idx="3">
                  <c:v>52.0</c:v>
                </c:pt>
                <c:pt idx="4">
                  <c:v>66.0</c:v>
                </c:pt>
                <c:pt idx="5">
                  <c:v>12.0</c:v>
                </c:pt>
                <c:pt idx="6">
                  <c:v>55.0</c:v>
                </c:pt>
                <c:pt idx="7">
                  <c:v>10.0</c:v>
                </c:pt>
                <c:pt idx="8">
                  <c:v>6.0</c:v>
                </c:pt>
                <c:pt idx="9">
                  <c:v>13.0</c:v>
                </c:pt>
                <c:pt idx="10">
                  <c:v>0.0</c:v>
                </c:pt>
                <c:pt idx="1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CSBA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Sheet1!$A$2:$A$13</c:f>
              <c:strCache>
                <c:ptCount val="12"/>
                <c:pt idx="0">
                  <c:v>Nuclear carriers</c:v>
                </c:pt>
                <c:pt idx="1">
                  <c:v>Amphibious ships</c:v>
                </c:pt>
                <c:pt idx="2">
                  <c:v>Destroyers &amp; Cruisers</c:v>
                </c:pt>
                <c:pt idx="3">
                  <c:v>Frigates/Littoral Combat Ships</c:v>
                </c:pt>
                <c:pt idx="4">
                  <c:v>Attack submarines</c:v>
                </c:pt>
                <c:pt idx="5">
                  <c:v>Ballistic missile submarines</c:v>
                </c:pt>
                <c:pt idx="6">
                  <c:v>Supply/Support ships</c:v>
                </c:pt>
                <c:pt idx="7">
                  <c:v>Fast Transports (JHSV/EFP)</c:v>
                </c:pt>
                <c:pt idx="8">
                  <c:v>Afloat Forward Staging Bases</c:v>
                </c:pt>
                <c:pt idx="9">
                  <c:v>Patrol vessels*</c:v>
                </c:pt>
                <c:pt idx="10">
                  <c:v>Unmanned ships*</c:v>
                </c:pt>
                <c:pt idx="11">
                  <c:v>Unmanned subs*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12.0</c:v>
                </c:pt>
                <c:pt idx="1">
                  <c:v>39.0</c:v>
                </c:pt>
                <c:pt idx="2">
                  <c:v>74.0</c:v>
                </c:pt>
                <c:pt idx="3">
                  <c:v>71.0</c:v>
                </c:pt>
                <c:pt idx="4">
                  <c:v>66.0</c:v>
                </c:pt>
                <c:pt idx="5">
                  <c:v>12.0</c:v>
                </c:pt>
                <c:pt idx="6">
                  <c:v>50.0</c:v>
                </c:pt>
                <c:pt idx="7">
                  <c:v>14.0</c:v>
                </c:pt>
                <c:pt idx="8">
                  <c:v>2.0</c:v>
                </c:pt>
                <c:pt idx="9">
                  <c:v>42.0</c:v>
                </c:pt>
                <c:pt idx="10">
                  <c:v>40.0</c:v>
                </c:pt>
                <c:pt idx="11">
                  <c:v>40.0</c:v>
                </c:pt>
              </c:numCache>
            </c:numRef>
          </c:val>
        </c:ser>
        <c:dLbls/>
        <c:gapWidth val="182"/>
        <c:axId val="194705736"/>
        <c:axId val="194709624"/>
      </c:barChart>
      <c:catAx>
        <c:axId val="194705736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9624"/>
        <c:crosses val="autoZero"/>
        <c:auto val="1"/>
        <c:lblAlgn val="ctr"/>
        <c:lblOffset val="100"/>
      </c:catAx>
      <c:valAx>
        <c:axId val="194709624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47057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44455153521028"/>
          <c:y val="0.0901635203768171"/>
          <c:w val="0.181857822017531"/>
          <c:h val="0.115470255925376"/>
        </c:manualLayout>
      </c:layout>
      <c:overlay val="1"/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autoTitleDeleted val="1"/>
    <c:plotArea>
      <c:layout>
        <c:manualLayout>
          <c:layoutTarget val="inner"/>
          <c:xMode val="edge"/>
          <c:yMode val="edge"/>
          <c:x val="0.100241310805312"/>
          <c:y val="0.0389635790948583"/>
          <c:w val="0.767512842082295"/>
          <c:h val="0.858278813978475"/>
        </c:manualLayout>
      </c:layout>
      <c:barChart>
        <c:barDir val="col"/>
        <c:grouping val="stacked"/>
        <c:ser>
          <c:idx val="0"/>
          <c:order val="0"/>
          <c:tx>
            <c:strRef>
              <c:f>'Surface comb''t 1'!$T$16</c:f>
              <c:strCache>
                <c:ptCount val="1"/>
                <c:pt idx="0">
                  <c:v>SM-2/6 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cat>
            <c:strRef>
              <c:f>'Surface comb''t 1'!$R$17:$R$18</c:f>
              <c:strCache>
                <c:ptCount val="2"/>
                <c:pt idx="0">
                  <c:v>Today's defenses</c:v>
                </c:pt>
                <c:pt idx="1">
                  <c:v>Proposed defenses</c:v>
                </c:pt>
              </c:strCache>
            </c:strRef>
          </c:cat>
          <c:val>
            <c:numRef>
              <c:f>'Surface comb''t 1'!$T$17:$T$18</c:f>
              <c:numCache>
                <c:formatCode>General</c:formatCode>
                <c:ptCount val="2"/>
                <c:pt idx="0" formatCode="0">
                  <c:v>15.0</c:v>
                </c:pt>
              </c:numCache>
            </c:numRef>
          </c:val>
        </c:ser>
        <c:ser>
          <c:idx val="1"/>
          <c:order val="1"/>
          <c:tx>
            <c:strRef>
              <c:f>'Surface comb''t 1'!$U$16</c:f>
              <c:strCache>
                <c:ptCount val="1"/>
                <c:pt idx="0">
                  <c:v>ESSM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'Surface comb''t 1'!$R$17:$R$18</c:f>
              <c:strCache>
                <c:ptCount val="2"/>
                <c:pt idx="0">
                  <c:v>Today's defenses</c:v>
                </c:pt>
                <c:pt idx="1">
                  <c:v>Proposed defenses</c:v>
                </c:pt>
              </c:strCache>
            </c:strRef>
          </c:cat>
          <c:val>
            <c:numRef>
              <c:f>'Surface comb''t 1'!$U$17:$U$18</c:f>
              <c:numCache>
                <c:formatCode>General</c:formatCode>
                <c:ptCount val="2"/>
                <c:pt idx="0" formatCode="0">
                  <c:v>12.0</c:v>
                </c:pt>
              </c:numCache>
            </c:numRef>
          </c:val>
        </c:ser>
        <c:ser>
          <c:idx val="2"/>
          <c:order val="2"/>
          <c:tx>
            <c:strRef>
              <c:f>'Surface comb''t 1'!$V$16</c:f>
              <c:strCache>
                <c:ptCount val="1"/>
                <c:pt idx="0">
                  <c:v>EW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'Surface comb''t 1'!$R$17:$R$18</c:f>
              <c:strCache>
                <c:ptCount val="2"/>
                <c:pt idx="0">
                  <c:v>Today's defenses</c:v>
                </c:pt>
                <c:pt idx="1">
                  <c:v>Proposed defenses</c:v>
                </c:pt>
              </c:strCache>
            </c:strRef>
          </c:cat>
          <c:val>
            <c:numRef>
              <c:f>'Surface comb''t 1'!$V$17:$V$18</c:f>
              <c:numCache>
                <c:formatCode>General</c:formatCode>
                <c:ptCount val="2"/>
                <c:pt idx="0" formatCode="0">
                  <c:v>12.0</c:v>
                </c:pt>
              </c:numCache>
            </c:numRef>
          </c:val>
        </c:ser>
        <c:ser>
          <c:idx val="6"/>
          <c:order val="3"/>
          <c:tx>
            <c:strRef>
              <c:f>'Surface comb''t 1'!$Z$16</c:f>
              <c:strCache>
                <c:ptCount val="1"/>
                <c:pt idx="0">
                  <c:v>SM-2/6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>
              <a:noFill/>
            </a:ln>
            <a:effectLst/>
          </c:spPr>
          <c:cat>
            <c:strRef>
              <c:f>'Surface comb''t 1'!$R$17:$R$18</c:f>
              <c:strCache>
                <c:ptCount val="2"/>
                <c:pt idx="0">
                  <c:v>Today's defenses</c:v>
                </c:pt>
                <c:pt idx="1">
                  <c:v>Proposed defenses</c:v>
                </c:pt>
              </c:strCache>
            </c:strRef>
          </c:cat>
          <c:val>
            <c:numRef>
              <c:f>'Surface comb''t 1'!$Z$17:$Z$18</c:f>
              <c:numCache>
                <c:formatCode>0</c:formatCode>
                <c:ptCount val="2"/>
                <c:pt idx="1">
                  <c:v>32.0</c:v>
                </c:pt>
              </c:numCache>
            </c:numRef>
          </c:val>
        </c:ser>
        <c:ser>
          <c:idx val="7"/>
          <c:order val="4"/>
          <c:tx>
            <c:strRef>
              <c:f>'Surface comb''t 1'!$AA$16</c:f>
              <c:strCache>
                <c:ptCount val="1"/>
                <c:pt idx="0">
                  <c:v>ESSM 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'Surface comb''t 1'!$R$17:$R$18</c:f>
              <c:strCache>
                <c:ptCount val="2"/>
                <c:pt idx="0">
                  <c:v>Today's defenses</c:v>
                </c:pt>
                <c:pt idx="1">
                  <c:v>Proposed defenses</c:v>
                </c:pt>
              </c:strCache>
            </c:strRef>
          </c:cat>
          <c:val>
            <c:numRef>
              <c:f>'Surface comb''t 1'!$AA$17:$AA$18</c:f>
              <c:numCache>
                <c:formatCode>0</c:formatCode>
                <c:ptCount val="2"/>
                <c:pt idx="1">
                  <c:v>32.0</c:v>
                </c:pt>
              </c:numCache>
            </c:numRef>
          </c:val>
        </c:ser>
        <c:ser>
          <c:idx val="8"/>
          <c:order val="5"/>
          <c:tx>
            <c:strRef>
              <c:f>'Surface comb''t 1'!$AB$16</c:f>
              <c:strCache>
                <c:ptCount val="1"/>
                <c:pt idx="0">
                  <c:v>EW 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'Surface comb''t 1'!$R$17:$R$18</c:f>
              <c:strCache>
                <c:ptCount val="2"/>
                <c:pt idx="0">
                  <c:v>Today's defenses</c:v>
                </c:pt>
                <c:pt idx="1">
                  <c:v>Proposed defenses</c:v>
                </c:pt>
              </c:strCache>
            </c:strRef>
          </c:cat>
          <c:val>
            <c:numRef>
              <c:f>'Surface comb''t 1'!$AB$17:$AB$18</c:f>
              <c:numCache>
                <c:formatCode>0</c:formatCode>
                <c:ptCount val="2"/>
                <c:pt idx="1">
                  <c:v>12.0</c:v>
                </c:pt>
              </c:numCache>
            </c:numRef>
          </c:val>
        </c:ser>
        <c:ser>
          <c:idx val="9"/>
          <c:order val="6"/>
          <c:tx>
            <c:strRef>
              <c:f>'Surface comb''t 1'!$AC$16</c:f>
              <c:strCache>
                <c:ptCount val="1"/>
                <c:pt idx="0">
                  <c:v>HPRF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cat>
            <c:strRef>
              <c:f>'Surface comb''t 1'!$R$17:$R$18</c:f>
              <c:strCache>
                <c:ptCount val="2"/>
                <c:pt idx="0">
                  <c:v>Today's defenses</c:v>
                </c:pt>
                <c:pt idx="1">
                  <c:v>Proposed defenses</c:v>
                </c:pt>
              </c:strCache>
            </c:strRef>
          </c:cat>
          <c:val>
            <c:numRef>
              <c:f>'Surface comb''t 1'!$AC$17:$AC$18</c:f>
              <c:numCache>
                <c:formatCode>0</c:formatCode>
                <c:ptCount val="2"/>
                <c:pt idx="1">
                  <c:v>12.0</c:v>
                </c:pt>
              </c:numCache>
            </c:numRef>
          </c:val>
        </c:ser>
        <c:ser>
          <c:idx val="10"/>
          <c:order val="7"/>
          <c:tx>
            <c:strRef>
              <c:f>'Surface comb''t 1'!$AD$16</c:f>
              <c:strCache>
                <c:ptCount val="1"/>
                <c:pt idx="0">
                  <c:v>Laser 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cat>
            <c:strRef>
              <c:f>'Surface comb''t 1'!$R$17:$R$18</c:f>
              <c:strCache>
                <c:ptCount val="2"/>
                <c:pt idx="0">
                  <c:v>Today's defenses</c:v>
                </c:pt>
                <c:pt idx="1">
                  <c:v>Proposed defenses</c:v>
                </c:pt>
              </c:strCache>
            </c:strRef>
          </c:cat>
          <c:val>
            <c:numRef>
              <c:f>'Surface comb''t 1'!$AD$17:$AD$18</c:f>
              <c:numCache>
                <c:formatCode>0</c:formatCode>
                <c:ptCount val="2"/>
                <c:pt idx="1">
                  <c:v>3.0</c:v>
                </c:pt>
              </c:numCache>
            </c:numRef>
          </c:val>
        </c:ser>
        <c:ser>
          <c:idx val="11"/>
          <c:order val="8"/>
          <c:tx>
            <c:strRef>
              <c:f>'Surface comb''t 1'!$AE$16</c:f>
              <c:strCache>
                <c:ptCount val="1"/>
                <c:pt idx="0">
                  <c:v>Mk54 gun wHVP 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'Surface comb''t 1'!$R$17:$R$18</c:f>
              <c:strCache>
                <c:ptCount val="2"/>
                <c:pt idx="0">
                  <c:v>Today's defenses</c:v>
                </c:pt>
                <c:pt idx="1">
                  <c:v>Proposed defenses</c:v>
                </c:pt>
              </c:strCache>
            </c:strRef>
          </c:cat>
          <c:val>
            <c:numRef>
              <c:f>'Surface comb''t 1'!$AE$17:$AE$18</c:f>
              <c:numCache>
                <c:formatCode>0</c:formatCode>
                <c:ptCount val="2"/>
                <c:pt idx="1">
                  <c:v>6.0</c:v>
                </c:pt>
              </c:numCache>
            </c:numRef>
          </c:val>
        </c:ser>
        <c:dLbls/>
        <c:overlap val="100"/>
        <c:axId val="226980424"/>
        <c:axId val="226984200"/>
      </c:barChart>
      <c:catAx>
        <c:axId val="226980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84200"/>
        <c:crosses val="autoZero"/>
        <c:auto val="1"/>
        <c:lblAlgn val="ctr"/>
        <c:lblOffset val="100"/>
      </c:catAx>
      <c:valAx>
        <c:axId val="226984200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 smtClean="0"/>
                  <a:t>Number of successful</a:t>
                </a:r>
                <a:r>
                  <a:rPr lang="en-US" b="1" baseline="0" dirty="0" smtClean="0"/>
                  <a:t> engagements</a:t>
                </a:r>
                <a:endParaRPr lang="en-US" b="1" dirty="0"/>
              </a:p>
            </c:rich>
          </c:tx>
          <c:layout>
            <c:manualLayout>
              <c:xMode val="edge"/>
              <c:yMode val="edge"/>
              <c:x val="0.00836535447531377"/>
              <c:y val="0.269245631564121"/>
            </c:manualLayout>
          </c:layout>
          <c:spPr>
            <a:noFill/>
            <a:ln>
              <a:noFill/>
            </a:ln>
            <a:effectLst/>
          </c:spPr>
        </c:title>
        <c:numFmt formatCode="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9804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32050732422609"/>
          <c:y val="0.176351055170746"/>
          <c:w val="0.118853943478627"/>
          <c:h val="0.697250874422803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/>
              <a:t>Force composition</a:t>
            </a:r>
          </a:p>
        </c:rich>
      </c:tx>
      <c:layout>
        <c:manualLayout>
          <c:xMode val="edge"/>
          <c:yMode val="edge"/>
          <c:x val="0.314109165534535"/>
          <c:y val="0.0186374818479003"/>
        </c:manualLayout>
      </c:layout>
      <c:spPr>
        <a:solidFill>
          <a:sysClr val="window" lastClr="FFFFFF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58407825046508"/>
          <c:y val="0.0465463181554729"/>
          <c:w val="0.76743357105603"/>
          <c:h val="0.827657942607316"/>
        </c:manualLayout>
      </c:layout>
      <c:barChart>
        <c:barDir val="col"/>
        <c:grouping val="stacked"/>
        <c:ser>
          <c:idx val="0"/>
          <c:order val="0"/>
          <c:tx>
            <c:strRef>
              <c:f>Sheet1!$A$237</c:f>
              <c:strCache>
                <c:ptCount val="1"/>
                <c:pt idx="0">
                  <c:v>Platform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(Sheet1!$E$237,Sheet1!$N$237)</c:f>
              <c:numCache>
                <c:formatCode>General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Sheet1!$A$238</c:f>
              <c:strCache>
                <c:ptCount val="1"/>
                <c:pt idx="0">
                  <c:v>CVN</c:v>
                </c:pt>
              </c:strCache>
            </c:strRef>
          </c:tx>
          <c:spPr>
            <a:solidFill>
              <a:srgbClr val="0070C0"/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(Sheet1!$E$238,Sheet1!$N$238)</c:f>
              <c:numCache>
                <c:formatCode>0.0</c:formatCode>
                <c:ptCount val="2"/>
                <c:pt idx="0">
                  <c:v>0.0</c:v>
                </c:pt>
                <c:pt idx="1">
                  <c:v>1.0</c:v>
                </c:pt>
              </c:numCache>
            </c:numRef>
          </c:val>
        </c:ser>
        <c:ser>
          <c:idx val="2"/>
          <c:order val="2"/>
          <c:tx>
            <c:strRef>
              <c:f>Sheet1!$A$239</c:f>
              <c:strCache>
                <c:ptCount val="1"/>
                <c:pt idx="0">
                  <c:v>CVL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(Sheet1!$E$239,Sheet1!$N$239)</c:f>
              <c:numCache>
                <c:formatCode>0.0</c:formatCode>
                <c:ptCount val="2"/>
                <c:pt idx="0">
                  <c:v>1.0</c:v>
                </c:pt>
                <c:pt idx="1">
                  <c:v>1.0</c:v>
                </c:pt>
              </c:numCache>
            </c:numRef>
          </c:val>
        </c:ser>
        <c:ser>
          <c:idx val="3"/>
          <c:order val="3"/>
          <c:tx>
            <c:strRef>
              <c:f>Sheet1!$A$240</c:f>
              <c:strCache>
                <c:ptCount val="1"/>
                <c:pt idx="0">
                  <c:v>DDG-1000</c:v>
                </c:pt>
              </c:strCache>
            </c:strRef>
          </c:tx>
          <c:spPr>
            <a:solidFill>
              <a:srgbClr val="92D050"/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(Sheet1!$E$240,Sheet1!$N$240)</c:f>
              <c:numCache>
                <c:formatCode>0.0</c:formatCode>
                <c:ptCount val="2"/>
                <c:pt idx="0">
                  <c:v>1.5</c:v>
                </c:pt>
                <c:pt idx="1">
                  <c:v>1.0</c:v>
                </c:pt>
              </c:numCache>
            </c:numRef>
          </c:val>
        </c:ser>
        <c:ser>
          <c:idx val="4"/>
          <c:order val="4"/>
          <c:tx>
            <c:strRef>
              <c:f>Sheet1!$A$241</c:f>
              <c:strCache>
                <c:ptCount val="1"/>
                <c:pt idx="0">
                  <c:v>DDG-51 and CG</c:v>
                </c:pt>
              </c:strCache>
            </c:strRef>
          </c:tx>
          <c:spPr>
            <a:solidFill>
              <a:schemeClr val="accent4"/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(Sheet1!$E$241,Sheet1!$N$241)</c:f>
              <c:numCache>
                <c:formatCode>0.0</c:formatCode>
                <c:ptCount val="2"/>
                <c:pt idx="0">
                  <c:v>10.05</c:v>
                </c:pt>
                <c:pt idx="1">
                  <c:v>8.0</c:v>
                </c:pt>
              </c:numCache>
            </c:numRef>
          </c:val>
        </c:ser>
        <c:ser>
          <c:idx val="5"/>
          <c:order val="5"/>
          <c:tx>
            <c:strRef>
              <c:f>Sheet1!$A$242</c:f>
              <c:strCache>
                <c:ptCount val="1"/>
                <c:pt idx="0">
                  <c:v>FFG</c:v>
                </c:pt>
              </c:strCache>
            </c:strRef>
          </c:tx>
          <c:spPr>
            <a:solidFill>
              <a:srgbClr val="00B0F0"/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(Sheet1!$E$242,Sheet1!$N$242)</c:f>
              <c:numCache>
                <c:formatCode>General</c:formatCode>
                <c:ptCount val="2"/>
                <c:pt idx="0" formatCode="0.0">
                  <c:v>8.85714285714286</c:v>
                </c:pt>
              </c:numCache>
            </c:numRef>
          </c:val>
        </c:ser>
        <c:ser>
          <c:idx val="6"/>
          <c:order val="6"/>
          <c:tx>
            <c:strRef>
              <c:f>Sheet1!$A$243</c:f>
              <c:strCache>
                <c:ptCount val="1"/>
                <c:pt idx="0">
                  <c:v>LCS</c:v>
                </c:pt>
              </c:strCache>
            </c:strRef>
          </c:tx>
          <c:spPr>
            <a:solidFill>
              <a:schemeClr val="accent6"/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(Sheet1!$E$243,Sheet1!$N$243)</c:f>
              <c:numCache>
                <c:formatCode>0.0</c:formatCode>
                <c:ptCount val="2"/>
                <c:pt idx="0">
                  <c:v>0.0</c:v>
                </c:pt>
                <c:pt idx="1">
                  <c:v>3.0</c:v>
                </c:pt>
              </c:numCache>
            </c:numRef>
          </c:val>
        </c:ser>
        <c:ser>
          <c:idx val="7"/>
          <c:order val="7"/>
          <c:tx>
            <c:strRef>
              <c:f>Sheet1!$A$244</c:f>
              <c:strCache>
                <c:ptCount val="1"/>
                <c:pt idx="0">
                  <c:v>Patrol ship</c:v>
                </c:pt>
              </c:strCache>
            </c:strRef>
          </c:tx>
          <c:spPr>
            <a:solidFill>
              <a:schemeClr val="tx2"/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(Sheet1!$E$244,Sheet1!$N$244)</c:f>
              <c:numCache>
                <c:formatCode>General</c:formatCode>
                <c:ptCount val="2"/>
                <c:pt idx="0" formatCode="0.0">
                  <c:v>5.0</c:v>
                </c:pt>
              </c:numCache>
            </c:numRef>
          </c:val>
        </c:ser>
        <c:ser>
          <c:idx val="9"/>
          <c:order val="8"/>
          <c:tx>
            <c:strRef>
              <c:f>Sheet1!$A$246</c:f>
              <c:strCache>
                <c:ptCount val="1"/>
                <c:pt idx="0">
                  <c:v>SSN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(Sheet1!$E$246,Sheet1!$N$246)</c:f>
              <c:numCache>
                <c:formatCode>0.0</c:formatCode>
                <c:ptCount val="2"/>
                <c:pt idx="0">
                  <c:v>7.414285714285707</c:v>
                </c:pt>
                <c:pt idx="1">
                  <c:v>6.0</c:v>
                </c:pt>
              </c:numCache>
            </c:numRef>
          </c:val>
        </c:ser>
        <c:ser>
          <c:idx val="10"/>
          <c:order val="9"/>
          <c:tx>
            <c:strRef>
              <c:f>Sheet1!$A$247</c:f>
              <c:strCache>
                <c:ptCount val="1"/>
                <c:pt idx="0">
                  <c:v>SSK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(Sheet1!$E$247,Sheet1!$N$247)</c:f>
              <c:numCache>
                <c:formatCode>General</c:formatCode>
                <c:ptCount val="2"/>
                <c:pt idx="0" formatCode="0.0">
                  <c:v>0.0</c:v>
                </c:pt>
              </c:numCache>
            </c:numRef>
          </c:val>
        </c:ser>
        <c:ser>
          <c:idx val="11"/>
          <c:order val="10"/>
          <c:tx>
            <c:strRef>
              <c:f>Sheet1!$A$248</c:f>
              <c:strCache>
                <c:ptCount val="1"/>
                <c:pt idx="0">
                  <c:v>SSGN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(Sheet1!$E$248,Sheet1!$N$248)</c:f>
              <c:numCache>
                <c:formatCode>0.0</c:formatCode>
                <c:ptCount val="2"/>
                <c:pt idx="0">
                  <c:v>0.0</c:v>
                </c:pt>
                <c:pt idx="1">
                  <c:v>0.0</c:v>
                </c:pt>
              </c:numCache>
            </c:numRef>
          </c:val>
        </c:ser>
        <c:ser>
          <c:idx val="15"/>
          <c:order val="11"/>
          <c:tx>
            <c:strRef>
              <c:f>Sheet1!$A$252</c:f>
              <c:strCache>
                <c:ptCount val="1"/>
                <c:pt idx="0">
                  <c:v>Small Deck Amphib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  <a:ln w="19050">
              <a:solidFill>
                <a:schemeClr val="lt1"/>
              </a:solidFill>
            </a:ln>
            <a:effectLst/>
          </c:spPr>
          <c:val>
            <c:numRef>
              <c:f>(Sheet1!$E$252,Sheet1!$N$252)</c:f>
              <c:numCache>
                <c:formatCode>General</c:formatCode>
                <c:ptCount val="2"/>
                <c:pt idx="0" formatCode="0.0">
                  <c:v>3.0</c:v>
                </c:pt>
              </c:numCache>
            </c:numRef>
          </c:val>
        </c:ser>
        <c:dLbls/>
        <c:overlap val="100"/>
        <c:axId val="227188952"/>
        <c:axId val="227184728"/>
      </c:barChart>
      <c:catAx>
        <c:axId val="227188952"/>
        <c:scaling>
          <c:orientation val="minMax"/>
        </c:scaling>
        <c:axPos val="b"/>
        <c:numFmt formatCode="General" sourceLinked="1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184728"/>
        <c:crosses val="autoZero"/>
        <c:auto val="1"/>
        <c:lblAlgn val="ctr"/>
        <c:lblOffset val="100"/>
      </c:catAx>
      <c:valAx>
        <c:axId val="227184728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Number of ships</a:t>
                </a:r>
              </a:p>
            </c:rich>
          </c:tx>
          <c:layout>
            <c:manualLayout>
              <c:xMode val="edge"/>
              <c:yMode val="edge"/>
              <c:x val="0.0226163813901339"/>
              <c:y val="0.332785841693798"/>
            </c:manualLayout>
          </c:layout>
          <c:spPr>
            <a:solidFill>
              <a:sysClr val="window" lastClr="FFFFFF"/>
            </a:solidFill>
            <a:ln>
              <a:noFill/>
            </a:ln>
            <a:effectLst/>
          </c:spPr>
        </c:title>
        <c:numFmt formatCode="General" sourceLinked="0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188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Number of </a:t>
            </a:r>
            <a:r>
              <a:rPr lang="en-US" smtClean="0"/>
              <a:t>weapons delivered</a:t>
            </a:r>
            <a:r>
              <a:rPr lang="en-US" baseline="0" smtClean="0"/>
              <a:t> in 2 days</a:t>
            </a:r>
            <a:r>
              <a:rPr lang="en-US" smtClean="0"/>
              <a:t> </a:t>
            </a:r>
            <a:endParaRPr lang="en-US" dirty="0"/>
          </a:p>
        </c:rich>
      </c:tx>
      <c:layout>
        <c:manualLayout>
          <c:xMode val="edge"/>
          <c:yMode val="edge"/>
          <c:x val="0.204371389088631"/>
          <c:y val="0.0298645855397884"/>
        </c:manualLayout>
      </c:layout>
      <c:overlay val="1"/>
      <c:spPr>
        <a:solidFill>
          <a:schemeClr val="bg1"/>
        </a:solidFill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0772789151554211"/>
          <c:y val="0.0516632005538063"/>
          <c:w val="0.705713454717595"/>
          <c:h val="0.680375494253464"/>
        </c:manualLayout>
      </c:layout>
      <c:barChart>
        <c:barDir val="col"/>
        <c:grouping val="stacked"/>
        <c:ser>
          <c:idx val="0"/>
          <c:order val="0"/>
          <c:tx>
            <c:strRef>
              <c:f>'Offensive Weapons'!$A$238</c:f>
              <c:strCache>
                <c:ptCount val="1"/>
                <c:pt idx="0">
                  <c:v>CVN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'Offensive Weapons'!$B$237:$R$237</c:f>
              <c:strCache>
                <c:ptCount val="2"/>
                <c:pt idx="0">
                  <c:v>Proposed_x000d_Deterrence Forces</c:v>
                </c:pt>
                <c:pt idx="1">
                  <c:v>Planned_x000d_Presence_x000d_Force</c:v>
                </c:pt>
              </c:strCache>
            </c:strRef>
          </c:cat>
          <c:val>
            <c:numRef>
              <c:f>'Offensive Weapons'!$B$238:$R$238</c:f>
              <c:numCache>
                <c:formatCode>0.00</c:formatCode>
                <c:ptCount val="2"/>
                <c:pt idx="0">
                  <c:v>0.0</c:v>
                </c:pt>
                <c:pt idx="1">
                  <c:v>116.16</c:v>
                </c:pt>
              </c:numCache>
            </c:numRef>
          </c:val>
        </c:ser>
        <c:ser>
          <c:idx val="1"/>
          <c:order val="1"/>
          <c:tx>
            <c:strRef>
              <c:f>'Offensive Weapons'!$A$239</c:f>
              <c:strCache>
                <c:ptCount val="1"/>
                <c:pt idx="0">
                  <c:v>CVL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cat>
            <c:strRef>
              <c:f>'Offensive Weapons'!$B$237:$R$237</c:f>
              <c:strCache>
                <c:ptCount val="2"/>
                <c:pt idx="0">
                  <c:v>Proposed_x000d_Deterrence Forces</c:v>
                </c:pt>
                <c:pt idx="1">
                  <c:v>Planned_x000d_Presence_x000d_Force</c:v>
                </c:pt>
              </c:strCache>
            </c:strRef>
          </c:cat>
          <c:val>
            <c:numRef>
              <c:f>'Offensive Weapons'!$B$239:$R$239</c:f>
              <c:numCache>
                <c:formatCode>0.00</c:formatCode>
                <c:ptCount val="2"/>
                <c:pt idx="0">
                  <c:v>33.0</c:v>
                </c:pt>
                <c:pt idx="1">
                  <c:v>0.0</c:v>
                </c:pt>
              </c:numCache>
            </c:numRef>
          </c:val>
        </c:ser>
        <c:ser>
          <c:idx val="2"/>
          <c:order val="2"/>
          <c:tx>
            <c:strRef>
              <c:f>'Offensive Weapons'!$A$240</c:f>
              <c:strCache>
                <c:ptCount val="1"/>
                <c:pt idx="0">
                  <c:v>DDG-1000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cat>
            <c:strRef>
              <c:f>'Offensive Weapons'!$B$237:$R$237</c:f>
              <c:strCache>
                <c:ptCount val="2"/>
                <c:pt idx="0">
                  <c:v>Proposed_x000d_Deterrence Forces</c:v>
                </c:pt>
                <c:pt idx="1">
                  <c:v>Planned_x000d_Presence_x000d_Force</c:v>
                </c:pt>
              </c:strCache>
            </c:strRef>
          </c:cat>
          <c:val>
            <c:numRef>
              <c:f>'Offensive Weapons'!$B$240:$R$240</c:f>
              <c:numCache>
                <c:formatCode>0.00</c:formatCode>
                <c:ptCount val="2"/>
                <c:pt idx="0">
                  <c:v>80.4</c:v>
                </c:pt>
                <c:pt idx="1">
                  <c:v>26.4</c:v>
                </c:pt>
              </c:numCache>
            </c:numRef>
          </c:val>
        </c:ser>
        <c:ser>
          <c:idx val="3"/>
          <c:order val="3"/>
          <c:tx>
            <c:strRef>
              <c:f>'Offensive Weapons'!$A$241</c:f>
              <c:strCache>
                <c:ptCount val="1"/>
                <c:pt idx="0">
                  <c:v>DDG-51 and CG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cat>
            <c:strRef>
              <c:f>'Offensive Weapons'!$B$237:$R$237</c:f>
              <c:strCache>
                <c:ptCount val="2"/>
                <c:pt idx="0">
                  <c:v>Proposed_x000d_Deterrence Forces</c:v>
                </c:pt>
                <c:pt idx="1">
                  <c:v>Planned_x000d_Presence_x000d_Force</c:v>
                </c:pt>
              </c:strCache>
            </c:strRef>
          </c:cat>
          <c:val>
            <c:numRef>
              <c:f>'Offensive Weapons'!$B$241:$R$241</c:f>
              <c:numCache>
                <c:formatCode>0.00</c:formatCode>
                <c:ptCount val="2"/>
                <c:pt idx="0">
                  <c:v>482.4</c:v>
                </c:pt>
                <c:pt idx="1">
                  <c:v>253.44</c:v>
                </c:pt>
              </c:numCache>
            </c:numRef>
          </c:val>
        </c:ser>
        <c:ser>
          <c:idx val="4"/>
          <c:order val="4"/>
          <c:tx>
            <c:strRef>
              <c:f>'Offensive Weapons'!$A$242</c:f>
              <c:strCache>
                <c:ptCount val="1"/>
                <c:pt idx="0">
                  <c:v>FFG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cat>
            <c:strRef>
              <c:f>'Offensive Weapons'!$B$237:$R$237</c:f>
              <c:strCache>
                <c:ptCount val="2"/>
                <c:pt idx="0">
                  <c:v>Proposed_x000d_Deterrence Forces</c:v>
                </c:pt>
                <c:pt idx="1">
                  <c:v>Planned_x000d_Presence_x000d_Force</c:v>
                </c:pt>
              </c:strCache>
            </c:strRef>
          </c:cat>
          <c:val>
            <c:numRef>
              <c:f>'Offensive Weapons'!$B$242:$R$242</c:f>
              <c:numCache>
                <c:formatCode>0.00</c:formatCode>
                <c:ptCount val="2"/>
                <c:pt idx="0">
                  <c:v>212.5714285714286</c:v>
                </c:pt>
                <c:pt idx="1">
                  <c:v>0.0</c:v>
                </c:pt>
              </c:numCache>
            </c:numRef>
          </c:val>
        </c:ser>
        <c:ser>
          <c:idx val="5"/>
          <c:order val="5"/>
          <c:tx>
            <c:strRef>
              <c:f>'Offensive Weapons'!$A$243</c:f>
              <c:strCache>
                <c:ptCount val="1"/>
                <c:pt idx="0">
                  <c:v>LCS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cat>
            <c:strRef>
              <c:f>'Offensive Weapons'!$B$237:$R$237</c:f>
              <c:strCache>
                <c:ptCount val="2"/>
                <c:pt idx="0">
                  <c:v>Proposed_x000d_Deterrence Forces</c:v>
                </c:pt>
                <c:pt idx="1">
                  <c:v>Planned_x000d_Presence_x000d_Force</c:v>
                </c:pt>
              </c:strCache>
            </c:strRef>
          </c:cat>
          <c:val>
            <c:numRef>
              <c:f>'Offensive Weapons'!$B$243:$R$243</c:f>
              <c:numCache>
                <c:formatCode>0.00</c:formatCode>
                <c:ptCount val="2"/>
                <c:pt idx="0">
                  <c:v>0.0</c:v>
                </c:pt>
                <c:pt idx="1">
                  <c:v>24.0</c:v>
                </c:pt>
              </c:numCache>
            </c:numRef>
          </c:val>
        </c:ser>
        <c:ser>
          <c:idx val="6"/>
          <c:order val="6"/>
          <c:tx>
            <c:strRef>
              <c:f>'Offensive Weapons'!$A$244</c:f>
              <c:strCache>
                <c:ptCount val="1"/>
                <c:pt idx="0">
                  <c:v>Patrol ship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cat>
            <c:strRef>
              <c:f>'Offensive Weapons'!$B$237:$R$237</c:f>
              <c:strCache>
                <c:ptCount val="2"/>
                <c:pt idx="0">
                  <c:v>Proposed_x000d_Deterrence Forces</c:v>
                </c:pt>
                <c:pt idx="1">
                  <c:v>Planned_x000d_Presence_x000d_Force</c:v>
                </c:pt>
              </c:strCache>
            </c:strRef>
          </c:cat>
          <c:val>
            <c:numRef>
              <c:f>'Offensive Weapons'!$B$244:$R$244</c:f>
              <c:numCache>
                <c:formatCode>0.00</c:formatCode>
                <c:ptCount val="2"/>
                <c:pt idx="0">
                  <c:v>20.0</c:v>
                </c:pt>
                <c:pt idx="1">
                  <c:v>0.0</c:v>
                </c:pt>
              </c:numCache>
            </c:numRef>
          </c:val>
        </c:ser>
        <c:ser>
          <c:idx val="8"/>
          <c:order val="7"/>
          <c:tx>
            <c:strRef>
              <c:f>'Offensive Weapons'!$A$246</c:f>
              <c:strCache>
                <c:ptCount val="1"/>
                <c:pt idx="0">
                  <c:v>SSN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 w="25400">
              <a:noFill/>
            </a:ln>
            <a:effectLst/>
          </c:spPr>
          <c:cat>
            <c:strRef>
              <c:f>'Offensive Weapons'!$B$237:$R$237</c:f>
              <c:strCache>
                <c:ptCount val="2"/>
                <c:pt idx="0">
                  <c:v>Proposed_x000d_Deterrence Forces</c:v>
                </c:pt>
                <c:pt idx="1">
                  <c:v>Planned_x000d_Presence_x000d_Force</c:v>
                </c:pt>
              </c:strCache>
            </c:strRef>
          </c:cat>
          <c:val>
            <c:numRef>
              <c:f>'Offensive Weapons'!$B$246:$R$246</c:f>
              <c:numCache>
                <c:formatCode>0.00</c:formatCode>
                <c:ptCount val="2"/>
                <c:pt idx="0">
                  <c:v>296.5714285714285</c:v>
                </c:pt>
                <c:pt idx="1">
                  <c:v>240.0</c:v>
                </c:pt>
              </c:numCache>
            </c:numRef>
          </c:val>
        </c:ser>
        <c:ser>
          <c:idx val="14"/>
          <c:order val="8"/>
          <c:tx>
            <c:strRef>
              <c:f>'Offensive Weapons'!$A$252</c:f>
              <c:strCache>
                <c:ptCount val="1"/>
                <c:pt idx="0">
                  <c:v>Small Deck Amphib</c:v>
                </c:pt>
              </c:strCache>
            </c:strRef>
          </c:tx>
          <c:spPr>
            <a:solidFill>
              <a:schemeClr val="accent3">
                <a:lumMod val="80000"/>
                <a:lumOff val="20000"/>
              </a:schemeClr>
            </a:solidFill>
            <a:ln w="25400">
              <a:noFill/>
            </a:ln>
            <a:effectLst/>
          </c:spPr>
          <c:cat>
            <c:strRef>
              <c:f>'Offensive Weapons'!$B$237:$R$237</c:f>
              <c:strCache>
                <c:ptCount val="2"/>
                <c:pt idx="0">
                  <c:v>Proposed_x000d_Deterrence Forces</c:v>
                </c:pt>
                <c:pt idx="1">
                  <c:v>Planned_x000d_Presence_x000d_Force</c:v>
                </c:pt>
              </c:strCache>
            </c:strRef>
          </c:cat>
          <c:val>
            <c:numRef>
              <c:f>'Offensive Weapons'!$B$252:$R$252</c:f>
              <c:numCache>
                <c:formatCode>0.00</c:formatCode>
                <c:ptCount val="2"/>
                <c:pt idx="0">
                  <c:v>72.0</c:v>
                </c:pt>
                <c:pt idx="1">
                  <c:v>0.0</c:v>
                </c:pt>
              </c:numCache>
            </c:numRef>
          </c:val>
        </c:ser>
        <c:dLbls/>
        <c:gapWidth val="55"/>
        <c:overlap val="100"/>
        <c:axId val="227379160"/>
        <c:axId val="227382936"/>
      </c:barChart>
      <c:catAx>
        <c:axId val="227379160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82936"/>
        <c:crosses val="autoZero"/>
        <c:auto val="1"/>
        <c:lblAlgn val="ctr"/>
        <c:lblOffset val="100"/>
      </c:catAx>
      <c:valAx>
        <c:axId val="227382936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0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73791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9725661168836"/>
          <c:y val="0.104601117850792"/>
          <c:w val="0.202743318557075"/>
          <c:h val="0.627648492200206"/>
        </c:manualLayout>
      </c:layout>
      <c:spPr>
        <a:solidFill>
          <a:schemeClr val="bg1"/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 smtClean="0"/>
              <a:t>Optimized </a:t>
            </a:r>
            <a:r>
              <a:rPr lang="en-US" sz="1100" baseline="0" dirty="0"/>
              <a:t>Fleet Response Plan </a:t>
            </a:r>
            <a:endParaRPr lang="en-US" sz="1100" baseline="0" dirty="0" smtClean="0"/>
          </a:p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 smtClean="0"/>
              <a:t>(CVN, CVW, CG, DDG)</a:t>
            </a:r>
          </a:p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 smtClean="0"/>
              <a:t>(36 </a:t>
            </a:r>
            <a:r>
              <a:rPr lang="en-US" sz="1100" baseline="0" dirty="0" err="1"/>
              <a:t>mos</a:t>
            </a:r>
            <a:r>
              <a:rPr lang="en-US" sz="1100" baseline="0" dirty="0"/>
              <a:t>)</a:t>
            </a:r>
            <a:endParaRPr lang="en-US" sz="1100" dirty="0"/>
          </a:p>
        </c:rich>
      </c:tx>
      <c:layout>
        <c:manualLayout>
          <c:xMode val="edge"/>
          <c:yMode val="edge"/>
          <c:x val="0.0538166647062636"/>
          <c:y val="0.0766222496354173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85013743674301"/>
          <c:y val="0.203750075869298"/>
          <c:w val="0.467563064299353"/>
          <c:h val="0.718913272780064"/>
        </c:manualLayout>
      </c:layout>
      <c:doughnutChart>
        <c:varyColors val="1"/>
        <c:ser>
          <c:idx val="0"/>
          <c:order val="0"/>
          <c:dPt>
            <c:idx val="0"/>
            <c:explosion val="17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6A82-403A-B563-DE4FD2CE6607}"/>
              </c:ext>
            </c:extLst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6A82-403A-B563-DE4FD2CE6607}"/>
              </c:ext>
            </c:extLst>
          </c:dPt>
          <c:dPt>
            <c:idx val="2"/>
            <c:spPr>
              <a:pattFill prst="solidDmnd">
                <a:fgClr>
                  <a:schemeClr val="accent3"/>
                </a:fgClr>
                <a:bgClr>
                  <a:schemeClr val="bg1">
                    <a:lumMod val="65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6A82-403A-B563-DE4FD2CE6607}"/>
              </c:ext>
            </c:extLst>
          </c:dPt>
          <c:dPt>
            <c:idx val="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6A82-403A-B563-DE4FD2CE6607}"/>
              </c:ext>
            </c:extLst>
          </c:dPt>
          <c:dPt>
            <c:idx val="4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6A82-403A-B563-DE4FD2CE66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OFRP!$B$3:$F$3</c:f>
              <c:strCache>
                <c:ptCount val="5"/>
                <c:pt idx="0">
                  <c:v>Deployment</c:v>
                </c:pt>
                <c:pt idx="1">
                  <c:v>Sustainment</c:v>
                </c:pt>
                <c:pt idx="2">
                  <c:v>Maintenance &amp; Basic Training</c:v>
                </c:pt>
                <c:pt idx="3">
                  <c:v>Integrated Training</c:v>
                </c:pt>
                <c:pt idx="4">
                  <c:v>Stand Down</c:v>
                </c:pt>
              </c:strCache>
            </c:strRef>
          </c:cat>
          <c:val>
            <c:numRef>
              <c:f>OFRP!$B$4:$F$4</c:f>
              <c:numCache>
                <c:formatCode>General</c:formatCode>
                <c:ptCount val="5"/>
                <c:pt idx="0">
                  <c:v>8.0</c:v>
                </c:pt>
                <c:pt idx="1">
                  <c:v>15.0</c:v>
                </c:pt>
                <c:pt idx="2">
                  <c:v>9.0</c:v>
                </c:pt>
                <c:pt idx="3">
                  <c:v>3.0</c:v>
                </c:pt>
                <c:pt idx="4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A82-403A-B563-DE4FD2CE6607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3971396090931"/>
          <c:y val="0.331049325706487"/>
          <c:w val="0.404897668445042"/>
          <c:h val="0.6689506742935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t" anchorCtr="0"/>
          <a:lstStyle/>
          <a:p>
            <a:pPr algn="ctr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smtClean="0"/>
              <a:t>Submarines</a:t>
            </a:r>
          </a:p>
          <a:p>
            <a:pPr algn="ctr"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 </a:t>
            </a:r>
            <a:r>
              <a:rPr lang="en-US" sz="1200" dirty="0"/>
              <a:t>(24 months)</a:t>
            </a:r>
          </a:p>
        </c:rich>
      </c:tx>
      <c:layout>
        <c:manualLayout>
          <c:xMode val="edge"/>
          <c:yMode val="edge"/>
          <c:x val="0.184134924807207"/>
          <c:y val="0.0898776823457216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49832254943376"/>
          <c:y val="0.25459572136609"/>
          <c:w val="0.502340737496054"/>
          <c:h val="0.608593374436096"/>
        </c:manualLayout>
      </c:layout>
      <c:doughnutChart>
        <c:varyColors val="1"/>
        <c:ser>
          <c:idx val="0"/>
          <c:order val="0"/>
          <c:tx>
            <c:strRef>
              <c:f>OFRP!$A$6</c:f>
              <c:strCache>
                <c:ptCount val="1"/>
                <c:pt idx="0">
                  <c:v>Submarines</c:v>
                </c:pt>
              </c:strCache>
            </c:strRef>
          </c:tx>
          <c:dPt>
            <c:idx val="0"/>
            <c:explosion val="19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5E0-4BF4-B8DB-80BF98821586}"/>
              </c:ext>
            </c:extLst>
          </c:dPt>
          <c:dPt>
            <c:idx val="1"/>
            <c:spPr>
              <a:pattFill prst="solidDmnd">
                <a:fgClr>
                  <a:schemeClr val="accent6">
                    <a:lumMod val="75000"/>
                  </a:schemeClr>
                </a:fgClr>
                <a:bgClr>
                  <a:schemeClr val="bg1">
                    <a:lumMod val="65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5E0-4BF4-B8DB-80BF98821586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5E0-4BF4-B8DB-80BF9882158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OFRP!$B$5:$D$5</c:f>
              <c:strCache>
                <c:ptCount val="3"/>
                <c:pt idx="0">
                  <c:v>Deployment</c:v>
                </c:pt>
                <c:pt idx="1">
                  <c:v>Sustainment, Rest &amp; Maintainenance</c:v>
                </c:pt>
                <c:pt idx="2">
                  <c:v>Pre-Overseas Movement</c:v>
                </c:pt>
              </c:strCache>
            </c:strRef>
          </c:cat>
          <c:val>
            <c:numRef>
              <c:f>OFRP!$B$6:$D$6</c:f>
              <c:numCache>
                <c:formatCode>General</c:formatCode>
                <c:ptCount val="3"/>
                <c:pt idx="0">
                  <c:v>6.0</c:v>
                </c:pt>
                <c:pt idx="1">
                  <c:v>12.0</c:v>
                </c:pt>
                <c:pt idx="2">
                  <c:v>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35E0-4BF4-B8DB-80BF98821586}"/>
            </c:ext>
          </c:extLst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30486267976696"/>
          <c:y val="0.312065268680764"/>
          <c:w val="0.491694185219236"/>
          <c:h val="0.59119376447151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smtClean="0"/>
              <a:t>Forward Deployed</a:t>
            </a:r>
            <a:r>
              <a:rPr lang="en-US" sz="1100" baseline="0" smtClean="0"/>
              <a:t> </a:t>
            </a:r>
            <a:r>
              <a:rPr lang="en-US" sz="1100" smtClean="0"/>
              <a:t>Naval </a:t>
            </a:r>
            <a:r>
              <a:rPr lang="en-US" sz="1100" dirty="0" smtClean="0"/>
              <a:t>Forces</a:t>
            </a:r>
          </a:p>
          <a:p>
            <a:pPr>
              <a:defRPr sz="11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dirty="0" smtClean="0"/>
              <a:t>(12 </a:t>
            </a:r>
            <a:r>
              <a:rPr lang="en-US" sz="1100" dirty="0"/>
              <a:t>months)</a:t>
            </a:r>
          </a:p>
        </c:rich>
      </c:tx>
      <c:layout>
        <c:manualLayout>
          <c:xMode val="edge"/>
          <c:yMode val="edge"/>
          <c:x val="0.0819757875552547"/>
          <c:y val="0.0531088345916299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16008412021932"/>
          <c:y val="0.270866369836702"/>
          <c:w val="0.475578708476813"/>
          <c:h val="0.632375312898553"/>
        </c:manualLayout>
      </c:layout>
      <c:doughnutChart>
        <c:varyColors val="1"/>
        <c:ser>
          <c:idx val="0"/>
          <c:order val="0"/>
          <c:tx>
            <c:strRef>
              <c:f>'Deployment Cycle'!$A$12</c:f>
              <c:strCache>
                <c:ptCount val="1"/>
                <c:pt idx="0">
                  <c:v>Forward Deployed CG/DDG</c:v>
                </c:pt>
              </c:strCache>
            </c:strRef>
          </c:tx>
          <c:dPt>
            <c:idx val="0"/>
            <c:explosion val="2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5E-4F55-9102-39E91FB16944}"/>
              </c:ext>
            </c:extLst>
          </c:dPt>
          <c:dPt>
            <c:idx val="1"/>
            <c:spPr>
              <a:pattFill prst="solidDmnd">
                <a:fgClr>
                  <a:schemeClr val="accent3"/>
                </a:fgClr>
                <a:bgClr>
                  <a:schemeClr val="bg1">
                    <a:lumMod val="75000"/>
                  </a:schemeClr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5E-4F55-9102-39E91FB16944}"/>
              </c:ext>
            </c:extLst>
          </c:dPt>
          <c:cat>
            <c:strRef>
              <c:f>'Deployment Cycle'!$B$11:$C$11</c:f>
              <c:strCache>
                <c:ptCount val="2"/>
                <c:pt idx="0">
                  <c:v>Deployment</c:v>
                </c:pt>
                <c:pt idx="1">
                  <c:v>Maintenance &amp; Training</c:v>
                </c:pt>
              </c:strCache>
            </c:strRef>
          </c:cat>
          <c:val>
            <c:numRef>
              <c:f>'Deployment Cycle'!$B$12:$C$12</c:f>
              <c:numCache>
                <c:formatCode>General</c:formatCode>
                <c:ptCount val="2"/>
                <c:pt idx="0">
                  <c:v>16.0</c:v>
                </c:pt>
                <c:pt idx="1">
                  <c:v>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5E-4F55-9102-39E91FB16944}"/>
            </c:ext>
          </c:extLst>
        </c:ser>
        <c:dLbls/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545135826650109"/>
          <c:y val="0.351332481049275"/>
          <c:w val="0.334565474576892"/>
          <c:h val="0.34365100857112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  <c:userShapes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/>
              <a:t>Amphibious </a:t>
            </a:r>
            <a:r>
              <a:rPr lang="en-US" sz="1200" smtClean="0"/>
              <a:t>Ships</a:t>
            </a:r>
          </a:p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dirty="0" smtClean="0"/>
              <a:t> (27 months)</a:t>
            </a:r>
            <a:endParaRPr lang="en-US" sz="1200" dirty="0"/>
          </a:p>
        </c:rich>
      </c:tx>
      <c:layout>
        <c:manualLayout>
          <c:xMode val="edge"/>
          <c:yMode val="edge"/>
          <c:x val="0.103487943787909"/>
          <c:y val="0.0886101669052557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19292692277025"/>
          <c:y val="0.229635730128862"/>
          <c:w val="0.549953359849219"/>
          <c:h val="0.664008044811483"/>
        </c:manualLayout>
      </c:layout>
      <c:doughnutChart>
        <c:varyColors val="1"/>
        <c:ser>
          <c:idx val="0"/>
          <c:order val="0"/>
          <c:tx>
            <c:strRef>
              <c:f>'Deployment Cycle'!$A$8</c:f>
              <c:strCache>
                <c:ptCount val="1"/>
                <c:pt idx="0">
                  <c:v>Amphibious Ships</c:v>
                </c:pt>
              </c:strCache>
            </c:strRef>
          </c:tx>
          <c:dPt>
            <c:idx val="0"/>
            <c:explosion val="15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rgbClr val="A4A9AD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'Deployment Cycle'!$B$7:$F$7</c:f>
              <c:strCache>
                <c:ptCount val="5"/>
                <c:pt idx="0">
                  <c:v>Deployment</c:v>
                </c:pt>
                <c:pt idx="1">
                  <c:v>Sustainment</c:v>
                </c:pt>
                <c:pt idx="2">
                  <c:v>Maintenance</c:v>
                </c:pt>
                <c:pt idx="3">
                  <c:v>Basic Training</c:v>
                </c:pt>
                <c:pt idx="4">
                  <c:v>Integrated Training</c:v>
                </c:pt>
              </c:strCache>
            </c:strRef>
          </c:cat>
          <c:val>
            <c:numRef>
              <c:f>'Deployment Cycle'!$B$8:$F$8</c:f>
              <c:numCache>
                <c:formatCode>General</c:formatCode>
                <c:ptCount val="5"/>
                <c:pt idx="0">
                  <c:v>7.0</c:v>
                </c:pt>
                <c:pt idx="1">
                  <c:v>10.0</c:v>
                </c:pt>
                <c:pt idx="2">
                  <c:v>2.0</c:v>
                </c:pt>
                <c:pt idx="3">
                  <c:v>5.0</c:v>
                </c:pt>
                <c:pt idx="4">
                  <c:v>3.0</c:v>
                </c:pt>
              </c:numCache>
            </c:numRef>
          </c:val>
        </c:ser>
        <c:dLbls>
          <c:showVal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0523327192128531"/>
          <c:y val="0.32728206783942"/>
          <c:w val="0.37698550822049"/>
          <c:h val="0.550563679183724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2"/>
  <c:chart>
    <c:title>
      <c:tx>
        <c:rich>
          <a:bodyPr rot="0" spcFirstLastPara="1" vertOverflow="ellipsis" vert="horz" wrap="square" anchor="t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Deterrence</a:t>
            </a:r>
            <a:r>
              <a:rPr lang="en-US" baseline="0" dirty="0" smtClean="0"/>
              <a:t> Forces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 smtClean="0"/>
              <a:t>(CVN, CVW, DDG)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100" baseline="0" dirty="0" smtClean="0"/>
              <a:t>(months)</a:t>
            </a:r>
            <a:endParaRPr lang="en-US" sz="1100" dirty="0"/>
          </a:p>
        </c:rich>
      </c:tx>
      <c:layout>
        <c:manualLayout>
          <c:xMode val="edge"/>
          <c:yMode val="edge"/>
          <c:x val="0.0930984664296557"/>
          <c:y val="0.0476192179232706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475250577470361"/>
          <c:y val="0.0578792650918635"/>
          <c:w val="0.401740876393692"/>
          <c:h val="0.885264716910386"/>
        </c:manualLayout>
      </c:layout>
      <c:doughnutChart>
        <c:varyColors val="1"/>
        <c:ser>
          <c:idx val="0"/>
          <c:order val="0"/>
          <c:tx>
            <c:strRef>
              <c:f>'Deployment Cycle'!$A$11</c:f>
              <c:strCache>
                <c:ptCount val="1"/>
                <c:pt idx="0">
                  <c:v>Forward Deployed CG/DDG</c:v>
                </c:pt>
              </c:strCache>
            </c:strRef>
          </c:tx>
          <c:dPt>
            <c:idx val="0"/>
            <c:explosion val="12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FCA-4699-96D8-10F6A605D138}"/>
              </c:ext>
            </c:extLst>
          </c:dPt>
          <c:dPt>
            <c:idx val="1"/>
            <c:spPr>
              <a:solidFill>
                <a:srgbClr val="A4A9AD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FCA-4699-96D8-10F6A605D138}"/>
              </c:ext>
            </c:extLst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'Deployment Cycle'!$B$11:$D$11</c:f>
              <c:strCache>
                <c:ptCount val="3"/>
                <c:pt idx="0">
                  <c:v>Deployment</c:v>
                </c:pt>
                <c:pt idx="1">
                  <c:v>Maintenance</c:v>
                </c:pt>
                <c:pt idx="2">
                  <c:v>Training</c:v>
                </c:pt>
              </c:strCache>
            </c:strRef>
          </c:cat>
          <c:val>
            <c:numRef>
              <c:f>'Deployment Cycle'!$B$12:$D$12</c:f>
              <c:numCache>
                <c:formatCode>General</c:formatCode>
                <c:ptCount val="3"/>
                <c:pt idx="0">
                  <c:v>6.0</c:v>
                </c:pt>
                <c:pt idx="1">
                  <c:v>4.0</c:v>
                </c:pt>
                <c:pt idx="2">
                  <c:v>2.0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FCA-4699-96D8-10F6A605D138}"/>
            </c:ext>
          </c:extLst>
        </c:ser>
        <c:dLbls/>
        <c:firstSliceAng val="3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0902421919789038"/>
          <c:y val="0.3476365038019"/>
          <c:w val="0.184016828908037"/>
          <c:h val="0.537405377186113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</c:chart>
  <c:spPr>
    <a:solidFill>
      <a:schemeClr val="bg1">
        <a:lumMod val="95000"/>
      </a:schemeClr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0.45838</cdr:x>
      <cdr:y>0.39457</cdr:y>
    </cdr:from>
    <cdr:to>
      <cdr:x>0.54162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810463" y="991043"/>
          <a:ext cx="328773" cy="2648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6</a:t>
          </a:r>
        </a:p>
      </cdr:txBody>
    </cdr:sp>
  </cdr:relSizeAnchor>
  <cdr:relSizeAnchor xmlns:cdr="http://schemas.openxmlformats.org/drawingml/2006/chartDrawing">
    <cdr:from>
      <cdr:x>0.80528</cdr:x>
      <cdr:y>0.70398</cdr:y>
    </cdr:from>
    <cdr:to>
      <cdr:x>0.88852</cdr:x>
      <cdr:y>0.80918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80603" y="1768210"/>
          <a:ext cx="328773" cy="2642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b="1" dirty="0">
              <a:solidFill>
                <a:schemeClr val="bg1"/>
              </a:solidFill>
            </a:rPr>
            <a:t>6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8" rIns="93154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54" tIns="46578" rIns="93154" bIns="46578" rtlCol="0"/>
          <a:lstStyle>
            <a:lvl1pPr algn="r">
              <a:defRPr sz="1200"/>
            </a:lvl1pPr>
          </a:lstStyle>
          <a:p>
            <a:fld id="{14D31CAC-21A2-4DD9-999A-FBA5DDF136A8}" type="datetimeFigureOut">
              <a:rPr lang="en-US" smtClean="0"/>
              <a:pPr/>
              <a:t>2/10/17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8" rIns="93154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54" tIns="46578" rIns="93154" bIns="46578" rtlCol="0" anchor="b"/>
          <a:lstStyle>
            <a:lvl1pPr algn="r">
              <a:defRPr sz="1200"/>
            </a:lvl1pPr>
          </a:lstStyle>
          <a:p>
            <a:fld id="{3A220173-1953-4C2F-93EC-B10EF3F565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98793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54" tIns="46578" rIns="93154" bIns="4657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40" y="0"/>
            <a:ext cx="3037840" cy="464820"/>
          </a:xfrm>
          <a:prstGeom prst="rect">
            <a:avLst/>
          </a:prstGeom>
        </p:spPr>
        <p:txBody>
          <a:bodyPr vert="horz" lIns="93154" tIns="46578" rIns="93154" bIns="46578" rtlCol="0"/>
          <a:lstStyle>
            <a:lvl1pPr algn="r">
              <a:defRPr sz="1200"/>
            </a:lvl1pPr>
          </a:lstStyle>
          <a:p>
            <a:fld id="{2CA906B6-5062-4B65-9AE7-29B9A0EC3A34}" type="datetimeFigureOut">
              <a:rPr lang="en-US" smtClean="0"/>
              <a:pPr/>
              <a:t>2/10/17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54" tIns="46578" rIns="93154" bIns="465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</p:spPr>
        <p:txBody>
          <a:bodyPr vert="horz" lIns="93154" tIns="46578" rIns="93154" bIns="4657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54" tIns="46578" rIns="93154" bIns="4657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40" y="8829967"/>
            <a:ext cx="3037840" cy="464820"/>
          </a:xfrm>
          <a:prstGeom prst="rect">
            <a:avLst/>
          </a:prstGeom>
        </p:spPr>
        <p:txBody>
          <a:bodyPr vert="horz" lIns="93154" tIns="46578" rIns="93154" bIns="46578" rtlCol="0" anchor="b"/>
          <a:lstStyle>
            <a:lvl1pPr algn="r">
              <a:defRPr sz="1200"/>
            </a:lvl1pPr>
          </a:lstStyle>
          <a:p>
            <a:fld id="{F0BCFC46-CAA5-479F-89D8-F982E2F26CA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3055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D8DD-9EEE-A947-AF2F-9FF6B197843E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41576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D8DD-9EEE-A947-AF2F-9FF6B197843E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98909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D8DD-9EEE-A947-AF2F-9FF6B197843E}" type="slidenum">
              <a:rPr lang="en-US" smtClean="0">
                <a:solidFill>
                  <a:prstClr val="black"/>
                </a:solidFill>
              </a:rPr>
              <a:pPr/>
              <a:t>38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873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C3B5EE-5624-4081-BA89-8992423FA206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73233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D8DD-9EEE-A947-AF2F-9FF6B197843E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94016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28EAF6-98DB-5B44-BFFE-0066EA64EB9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71152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D8DD-9EEE-A947-AF2F-9FF6B197843E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15924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039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BCFC46-CAA5-479F-89D8-F982E2F26CAC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69146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D8DD-9EEE-A947-AF2F-9FF6B197843E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39938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35D8DD-9EEE-A947-AF2F-9FF6B197843E}" type="slidenum">
              <a:rPr lang="en-US" smtClean="0">
                <a:solidFill>
                  <a:prstClr val="black"/>
                </a:solidFill>
              </a:rPr>
              <a:pPr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345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8F9F-980D-4474-AE24-9F3544CF7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4248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5970-138A-4767-AF19-9A532131D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4729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6CE7-4350-499C-8943-5290EB633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15047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36BD-BEC0-42BC-A7C7-648F8911C457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8F9F-980D-4474-AE24-9F3544CF7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47363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07075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DFA0-FCF2-4CA9-9EBE-B95B4E3153A4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A941-E532-47E9-A32F-6BC5CF184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915391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A313-59CE-4446-8D87-FDEB9E14B8D7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B57F-FBC6-4B1C-8811-45695E7F0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786091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6D67-DB1A-4480-B7C1-2B90D3F3B17E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44CA-0444-4A11-BF31-0F02A487F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62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8436-CED8-4C00-8351-40C309768B69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55F3-4F47-412C-9964-B9FB8DBB6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5045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9240-0018-40FF-9E9F-EC67109AFA1C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DISTRIBUTION STATEMENT F. Further dissemination only as directed by DARPA STO (30 SEP 2015) or higher DoD authority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CFC7-B9F9-469C-9506-08C5A8576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7366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6871-9831-470D-ABFC-E43350ABB589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DISTRIBUTION STATEMENT F. Further dissemination only as directed by DARPA STO (30 SEP 2015) or higher DoD authority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4FCD-B621-491C-9D5F-008B82A6D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987284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63FE-8FFC-458F-8308-0F33258A4EF9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A9E8-7E77-4D77-9F41-606ECA1CC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69873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07075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A941-E532-47E9-A32F-6BC5CF184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6154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2965-F072-4142-B675-99A19EE943A4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FEA8-EB0F-4E08-A570-DCF74827D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62378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E8E1-1774-44F1-820E-875724F13C20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5970-138A-4767-AF19-9A532131D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93966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D1ED-6889-4737-BFBA-F6EC305A47EE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6CE7-4350-499C-8943-5290EB633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474602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736BD-BEC0-42BC-A7C7-648F8911C457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8F9F-980D-4474-AE24-9F3544CF7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364046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07075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2DFA0-FCF2-4CA9-9EBE-B95B4E3153A4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A941-E532-47E9-A32F-6BC5CF184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88536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A0A313-59CE-4446-8D87-FDEB9E14B8D7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B57F-FBC6-4B1C-8811-45695E7F0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2021161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96D67-DB1A-4480-B7C1-2B90D3F3B17E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44CA-0444-4A11-BF31-0F02A487F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70375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D8436-CED8-4C00-8351-40C309768B69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55F3-4F47-412C-9964-B9FB8DBB6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07061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09240-0018-40FF-9E9F-EC67109AFA1C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DISTRIBUTION STATEMENT F. Further dissemination only as directed by DARPA STO (30 SEP 2015) or higher DoD authority 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CFC7-B9F9-469C-9506-08C5A8576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76080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6871-9831-470D-ABFC-E43350ABB589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 dirty="0"/>
              <a:t>DISTRIBUTION STATEMENT F. Further dissemination only as directed by DARPA STO (30 SEP 2015) or higher DoD authority 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4FCD-B621-491C-9D5F-008B82A6D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3063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B57F-FBC6-4B1C-8811-45695E7F0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65249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6263FE-8FFC-458F-8308-0F33258A4EF9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A9E8-7E77-4D77-9F41-606ECA1CC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11042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2965-F072-4142-B675-99A19EE943A4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FEA8-EB0F-4E08-A570-DCF74827D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176103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5BE8E1-1774-44F1-820E-875724F13C20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5970-138A-4767-AF19-9A532131D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5935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D1ED-6889-4737-BFBA-F6EC305A47EE}" type="datetime1">
              <a:rPr lang="en-US"/>
              <a:pPr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6CE7-4350-499C-8943-5290EB633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496729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AA34-D877-490A-BE2A-1A31831E72C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A53D-8F5A-456D-A69E-98852C7C8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27667" y="2"/>
            <a:ext cx="7916333" cy="62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197032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B8F9F-980D-4474-AE24-9F3544CF7F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34880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807075"/>
          </a:xfrm>
        </p:spPr>
        <p:txBody>
          <a:bodyPr/>
          <a:lstStyle>
            <a:lvl1pPr>
              <a:defRPr sz="2000">
                <a:latin typeface="Arial" pitchFamily="34" charset="0"/>
                <a:cs typeface="Arial" pitchFamily="34" charset="0"/>
              </a:defRPr>
            </a:lvl1pPr>
            <a:lvl2pPr>
              <a:defRPr sz="1800">
                <a:latin typeface="Arial" pitchFamily="34" charset="0"/>
                <a:cs typeface="Arial" pitchFamily="34" charset="0"/>
              </a:defRPr>
            </a:lvl2pPr>
            <a:lvl3pPr>
              <a:defRPr sz="1600">
                <a:latin typeface="Arial" pitchFamily="34" charset="0"/>
                <a:cs typeface="Arial" pitchFamily="34" charset="0"/>
              </a:defRPr>
            </a:lvl3pPr>
            <a:lvl4pPr>
              <a:defRPr sz="1400">
                <a:latin typeface="Arial" pitchFamily="34" charset="0"/>
                <a:cs typeface="Arial" pitchFamily="34" charset="0"/>
              </a:defRPr>
            </a:lvl4pPr>
            <a:lvl5pPr>
              <a:defRPr sz="14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44A941-E532-47E9-A32F-6BC5CF1847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546176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AB57F-FBC6-4B1C-8811-45695E7F0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3311267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44CA-0444-4A11-BF31-0F02A487F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22859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55F3-4F47-412C-9964-B9FB8DBB6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90600"/>
            <a:ext cx="40386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4038600" cy="51355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744CA-0444-4A11-BF31-0F02A487FF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39736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CFC7-B9F9-469C-9506-08C5A8576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0575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4FCD-B621-491C-9D5F-008B82A6D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798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A9E8-7E77-4D77-9F41-606ECA1CC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5347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FEA8-EB0F-4E08-A570-DCF74827D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85233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AF5970-138A-4767-AF19-9A532131D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41344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A6CE7-4350-499C-8943-5290EB6331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72017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A53D-8F5A-456D-A69E-98852C7C8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27667" y="2"/>
            <a:ext cx="7916333" cy="62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8958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64608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836" y="0"/>
            <a:ext cx="7938163" cy="679867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72282"/>
            <a:ext cx="8229600" cy="525388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27563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69081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7355F3-4F47-412C-9964-B9FB8DBB6D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340967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280410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94347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591158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1184511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43834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537083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33557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0446B5B-2371-724F-A65D-D65D28B53B4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2/10/17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0762000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A53D-8F5A-456D-A69E-98852C7C8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1227667" y="2"/>
            <a:ext cx="7916333" cy="6265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solidFill>
                    <a:srgbClr val="1F497D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935850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6831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-10892"/>
            <a:ext cx="6477000" cy="84909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AECFC7-B9F9-469C-9506-08C5A8576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8074200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9" y="3"/>
            <a:ext cx="7724775" cy="66674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5679366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1677659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300" y="1028702"/>
            <a:ext cx="42545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8702"/>
            <a:ext cx="4279900" cy="5143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770484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49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73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2049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8573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518542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005601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805101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6985076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0190788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6209763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6003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74FCD-B621-491C-9D5F-008B82A6D7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372396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Title 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517516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1333500" y="6550026"/>
            <a:ext cx="6477000" cy="298450"/>
          </a:xfrm>
          <a:prstGeom prst="rect">
            <a:avLst/>
          </a:prstGeom>
        </p:spPr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31CC523-8BC6-4921-807A-66BD262F34A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ontent Placeholder 10"/>
          <p:cNvSpPr>
            <a:spLocks noGrp="1"/>
          </p:cNvSpPr>
          <p:nvPr>
            <p:ph sz="quarter" idx="13" hasCustomPrompt="1"/>
          </p:nvPr>
        </p:nvSpPr>
        <p:spPr>
          <a:xfrm>
            <a:off x="384627" y="960120"/>
            <a:ext cx="8378373" cy="5301344"/>
          </a:xfrm>
        </p:spPr>
        <p:txBody>
          <a:bodyPr/>
          <a:lstStyle>
            <a:lvl1pPr marL="174625" indent="-174625">
              <a:buFont typeface="Arial" pitchFamily="34" charset="0"/>
              <a:buChar char="•"/>
              <a:defRPr sz="1800" baseline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  <a:lvl2pPr marL="515938" indent="-174625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39775" indent="-107950">
              <a:buFont typeface="Arial" pitchFamily="34" charset="0"/>
              <a:buChar char="•"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Font typeface="Arial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Font typeface="Arial" pitchFamily="34" charset="0"/>
              <a:buChar char="•"/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Insert text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1622426" y="151418"/>
            <a:ext cx="6067424" cy="633860"/>
          </a:xfrm>
        </p:spPr>
        <p:txBody>
          <a:bodyPr>
            <a:normAutofit/>
          </a:bodyPr>
          <a:lstStyle>
            <a:lvl1pPr algn="l">
              <a:defRPr sz="2400" b="0"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381000" y="840101"/>
            <a:ext cx="8382000" cy="1587"/>
          </a:xfrm>
          <a:prstGeom prst="line">
            <a:avLst/>
          </a:prstGeom>
          <a:noFill/>
          <a:ln w="22225">
            <a:solidFill>
              <a:srgbClr val="0F5E9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noFill/>
              </a14:hiddenFill>
            </a:ext>
          </a:extLst>
        </p:spPr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4414" y="130207"/>
            <a:ext cx="1085438" cy="655071"/>
          </a:xfrm>
          <a:prstGeom prst="rect">
            <a:avLst/>
          </a:prstGeom>
        </p:spPr>
      </p:pic>
      <p:pic>
        <p:nvPicPr>
          <p:cNvPr id="10" name="Picture 3" descr="STO _Logo_EW_Edits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7689850" y="130207"/>
            <a:ext cx="107315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03053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7A9E8-7E77-4D77-9F41-606ECA1CC4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5792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C7FEA8-EB0F-4E08-A570-DCF74827D7A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3911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theme" Target="../theme/theme3.xml"/><Relationship Id="rId14" Type="http://schemas.openxmlformats.org/officeDocument/2006/relationships/image" Target="../media/image2.pn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47.xml"/><Relationship Id="rId2" Type="http://schemas.openxmlformats.org/officeDocument/2006/relationships/slideLayout" Target="../slideLayouts/slideLayout48.xml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theme" Target="../theme/theme6.xml"/><Relationship Id="rId15" Type="http://schemas.openxmlformats.org/officeDocument/2006/relationships/image" Target="../media/image1.png"/><Relationship Id="rId1" Type="http://schemas.openxmlformats.org/officeDocument/2006/relationships/slideLayout" Target="../slideLayouts/slideLayout59.xml"/><Relationship Id="rId2" Type="http://schemas.openxmlformats.org/officeDocument/2006/relationships/slideLayout" Target="../slideLayouts/slideLayout60.xml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1B7D2-3493-40C7-B225-BA40F94299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175" y="-2570"/>
            <a:ext cx="9144001" cy="67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771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68613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4000" b="1" i="0" kern="1200" smtClean="0">
          <a:ln>
            <a:solidFill>
              <a:schemeClr val="accent1">
                <a:lumMod val="75000"/>
              </a:schemeClr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175" y="-2570"/>
            <a:ext cx="9144001" cy="67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D2C88-A080-4C85-B98D-008F9C81E12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DISTRIBUTION STATEMENT F. Further dissemination only as directed by DARPA STO (30 SEP 2015) or higher DoD authority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1B7D2-3493-40C7-B225-BA40F94299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771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4437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4000" b="1" i="0" kern="1200" smtClean="0">
          <a:ln>
            <a:solidFill>
              <a:schemeClr val="accent1">
                <a:lumMod val="75000"/>
              </a:schemeClr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175" y="-2570"/>
            <a:ext cx="9144001" cy="67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 userDrawn="1"/>
        </p:nvCxnSpPr>
        <p:spPr>
          <a:xfrm>
            <a:off x="0" y="6771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8D2C88-A080-4C85-B98D-008F9C81E12A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/>
              <a:t>DISTRIBUTION STATEMENT F. Further dissemination only as directed by DARPA STO (30 SEP 2015) or higher DoD authority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1B7D2-3493-40C7-B225-BA40F94299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00214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4000" b="1" i="0" kern="1200" smtClean="0">
          <a:ln>
            <a:solidFill>
              <a:schemeClr val="accent1">
                <a:lumMod val="75000"/>
              </a:schemeClr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14400"/>
            <a:ext cx="8229600" cy="580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+mn-e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C1B7D2-3493-40C7-B225-BA40F942996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175" y="-2570"/>
            <a:ext cx="9144001" cy="679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 userDrawn="1"/>
        </p:nvCxnSpPr>
        <p:spPr>
          <a:xfrm>
            <a:off x="0" y="6771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8916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lang="en-US" sz="4000" b="1" i="0" kern="1200" smtClean="0">
          <a:ln>
            <a:solidFill>
              <a:schemeClr val="accent1">
                <a:lumMod val="75000"/>
              </a:schemeClr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ＭＳ Ｐゴシック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  <a:ea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/>
          <p:cNvPicPr>
            <a:picLocks noChangeAspect="1" noChangeArrowheads="1"/>
          </p:cNvPicPr>
          <p:nvPr userDrawn="1"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177" y="-2569"/>
            <a:ext cx="9144001" cy="6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 userDrawn="1"/>
        </p:nvCxnSpPr>
        <p:spPr>
          <a:xfrm>
            <a:off x="0" y="6771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idx="1"/>
          </p:nvPr>
        </p:nvSpPr>
        <p:spPr>
          <a:xfrm>
            <a:off x="254000" y="819151"/>
            <a:ext cx="8674100" cy="567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4175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00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en-US" dirty="0" smtClean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4576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65286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803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kern="1200" cap="none" spc="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chemeClr val="bg2">
              <a:tint val="85000"/>
              <a:satMod val="155000"/>
            </a:schemeClr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177" y="-2569"/>
            <a:ext cx="9144001" cy="679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p="http://schemas.openxmlformats.org/presentationml/2006/main" xmlns:r="http://schemas.openxmlformats.org/officeDocument/2006/relationships" xmlns:a="http://schemas.openxmlformats.org/drawingml/2006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0" y="677156"/>
            <a:ext cx="914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3050" y="1"/>
            <a:ext cx="7600950" cy="6771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4000" y="819151"/>
            <a:ext cx="8674100" cy="5676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175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1004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srgbClr val="FF0000"/>
              </a:solidFill>
              <a:ea typeface="MS PGothic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4576" y="64928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  <a:ea typeface="MS PGothic" pitchFamily="34" charset="-128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9355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  <p:sldLayoutId id="2147483795" r:id="rId6"/>
    <p:sldLayoutId id="2147483796" r:id="rId7"/>
    <p:sldLayoutId id="2147483797" r:id="rId8"/>
    <p:sldLayoutId id="2147483798" r:id="rId9"/>
    <p:sldLayoutId id="2147483799" r:id="rId10"/>
    <p:sldLayoutId id="2147483800" r:id="rId11"/>
    <p:sldLayoutId id="2147483801" r:id="rId12"/>
    <p:sldLayoutId id="2147483802" r:id="rId13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ln>
            <a:solidFill>
              <a:schemeClr val="tx2"/>
            </a:solidFill>
          </a:ln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4" Type="http://schemas.openxmlformats.org/officeDocument/2006/relationships/image" Target="../media/image56.png"/><Relationship Id="rId5" Type="http://schemas.openxmlformats.org/officeDocument/2006/relationships/image" Target="../media/image57.png"/><Relationship Id="rId6" Type="http://schemas.openxmlformats.org/officeDocument/2006/relationships/image" Target="../media/image58.png"/><Relationship Id="rId7" Type="http://schemas.openxmlformats.org/officeDocument/2006/relationships/image" Target="../media/image59.png"/><Relationship Id="rId8" Type="http://schemas.openxmlformats.org/officeDocument/2006/relationships/image" Target="../media/image60.png"/><Relationship Id="rId9" Type="http://schemas.openxmlformats.org/officeDocument/2006/relationships/image" Target="../media/image61.png"/><Relationship Id="rId10" Type="http://schemas.openxmlformats.org/officeDocument/2006/relationships/image" Target="../media/image62.png"/><Relationship Id="rId11" Type="http://schemas.openxmlformats.org/officeDocument/2006/relationships/image" Target="../media/image43.jpeg"/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54.png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8.png"/><Relationship Id="rId12" Type="http://schemas.microsoft.com/office/2007/relationships/hdphoto" Target="../media/hdphoto5.wdp"/><Relationship Id="rId13" Type="http://schemas.openxmlformats.org/officeDocument/2006/relationships/image" Target="../media/image69.png"/><Relationship Id="rId14" Type="http://schemas.openxmlformats.org/officeDocument/2006/relationships/image" Target="../media/image70.png"/><Relationship Id="rId15" Type="http://schemas.openxmlformats.org/officeDocument/2006/relationships/image" Target="../media/image71.png"/><Relationship Id="rId16" Type="http://schemas.openxmlformats.org/officeDocument/2006/relationships/image" Target="../media/image72.png"/><Relationship Id="rId17" Type="http://schemas.openxmlformats.org/officeDocument/2006/relationships/image" Target="../media/image73.png"/><Relationship Id="rId18" Type="http://schemas.openxmlformats.org/officeDocument/2006/relationships/image" Target="../media/image43.jpe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Relationship Id="rId4" Type="http://schemas.microsoft.com/office/2007/relationships/hdphoto" Target="../media/hdphoto1.wdp"/><Relationship Id="rId5" Type="http://schemas.openxmlformats.org/officeDocument/2006/relationships/image" Target="../media/image63.jpe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microsoft.com/office/2007/relationships/hdphoto" Target="../media/hdphoto4.wdp"/><Relationship Id="rId10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7.png"/><Relationship Id="rId12" Type="http://schemas.openxmlformats.org/officeDocument/2006/relationships/image" Target="../media/image68.png"/><Relationship Id="rId13" Type="http://schemas.microsoft.com/office/2007/relationships/hdphoto" Target="../media/hdphoto5.wdp"/><Relationship Id="rId14" Type="http://schemas.openxmlformats.org/officeDocument/2006/relationships/image" Target="../media/image69.png"/><Relationship Id="rId15" Type="http://schemas.openxmlformats.org/officeDocument/2006/relationships/image" Target="../media/image71.png"/><Relationship Id="rId16" Type="http://schemas.openxmlformats.org/officeDocument/2006/relationships/image" Target="../media/image75.png"/><Relationship Id="rId17" Type="http://schemas.openxmlformats.org/officeDocument/2006/relationships/image" Target="../media/image70.png"/><Relationship Id="rId18" Type="http://schemas.openxmlformats.org/officeDocument/2006/relationships/image" Target="../media/image43.jpe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0.png"/><Relationship Id="rId4" Type="http://schemas.microsoft.com/office/2007/relationships/hdphoto" Target="../media/hdphoto1.wdp"/><Relationship Id="rId5" Type="http://schemas.openxmlformats.org/officeDocument/2006/relationships/image" Target="../media/image63.jpe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74.png"/><Relationship Id="rId9" Type="http://schemas.openxmlformats.org/officeDocument/2006/relationships/image" Target="../media/image66.png"/><Relationship Id="rId10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image" Target="../media/image81.png"/><Relationship Id="rId20" Type="http://schemas.openxmlformats.org/officeDocument/2006/relationships/image" Target="../media/image92.png"/><Relationship Id="rId21" Type="http://schemas.openxmlformats.org/officeDocument/2006/relationships/image" Target="../media/image93.png"/><Relationship Id="rId22" Type="http://schemas.openxmlformats.org/officeDocument/2006/relationships/image" Target="../media/image94.png"/><Relationship Id="rId23" Type="http://schemas.openxmlformats.org/officeDocument/2006/relationships/image" Target="../media/image95.png"/><Relationship Id="rId24" Type="http://schemas.openxmlformats.org/officeDocument/2006/relationships/image" Target="../media/image96.png"/><Relationship Id="rId25" Type="http://schemas.openxmlformats.org/officeDocument/2006/relationships/image" Target="../media/image97.png"/><Relationship Id="rId26" Type="http://schemas.openxmlformats.org/officeDocument/2006/relationships/image" Target="../media/image43.jpeg"/><Relationship Id="rId10" Type="http://schemas.openxmlformats.org/officeDocument/2006/relationships/image" Target="../media/image82.png"/><Relationship Id="rId11" Type="http://schemas.openxmlformats.org/officeDocument/2006/relationships/image" Target="../media/image83.png"/><Relationship Id="rId12" Type="http://schemas.openxmlformats.org/officeDocument/2006/relationships/image" Target="../media/image84.png"/><Relationship Id="rId13" Type="http://schemas.openxmlformats.org/officeDocument/2006/relationships/image" Target="../media/image85.png"/><Relationship Id="rId14" Type="http://schemas.openxmlformats.org/officeDocument/2006/relationships/image" Target="../media/image86.png"/><Relationship Id="rId15" Type="http://schemas.openxmlformats.org/officeDocument/2006/relationships/image" Target="../media/image87.png"/><Relationship Id="rId16" Type="http://schemas.openxmlformats.org/officeDocument/2006/relationships/image" Target="../media/image88.png"/><Relationship Id="rId17" Type="http://schemas.openxmlformats.org/officeDocument/2006/relationships/image" Target="../media/image89.png"/><Relationship Id="rId18" Type="http://schemas.openxmlformats.org/officeDocument/2006/relationships/image" Target="../media/image90.png"/><Relationship Id="rId19" Type="http://schemas.openxmlformats.org/officeDocument/2006/relationships/image" Target="../media/image91.pn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0.png"/><Relationship Id="rId3" Type="http://schemas.microsoft.com/office/2007/relationships/hdphoto" Target="../media/hdphoto1.wdp"/><Relationship Id="rId4" Type="http://schemas.openxmlformats.org/officeDocument/2006/relationships/image" Target="../media/image76.jpeg"/><Relationship Id="rId5" Type="http://schemas.openxmlformats.org/officeDocument/2006/relationships/image" Target="../media/image77.png"/><Relationship Id="rId6" Type="http://schemas.openxmlformats.org/officeDocument/2006/relationships/image" Target="../media/image78.png"/><Relationship Id="rId7" Type="http://schemas.openxmlformats.org/officeDocument/2006/relationships/image" Target="../media/image79.png"/><Relationship Id="rId8" Type="http://schemas.openxmlformats.org/officeDocument/2006/relationships/image" Target="../media/image80.png"/></Relationships>
</file>

<file path=ppt/slides/_rels/slide14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image" Target="../media/image110.png"/><Relationship Id="rId16" Type="http://schemas.openxmlformats.org/officeDocument/2006/relationships/image" Target="../media/image111.png"/><Relationship Id="rId17" Type="http://schemas.openxmlformats.org/officeDocument/2006/relationships/image" Target="../media/image112.pn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98.png"/><Relationship Id="rId3" Type="http://schemas.openxmlformats.org/officeDocument/2006/relationships/image" Target="../media/image99.png"/><Relationship Id="rId4" Type="http://schemas.openxmlformats.org/officeDocument/2006/relationships/image" Target="../media/image43.jpeg"/><Relationship Id="rId5" Type="http://schemas.openxmlformats.org/officeDocument/2006/relationships/image" Target="../media/image100.png"/><Relationship Id="rId6" Type="http://schemas.openxmlformats.org/officeDocument/2006/relationships/image" Target="../media/image101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19.png"/><Relationship Id="rId20" Type="http://schemas.openxmlformats.org/officeDocument/2006/relationships/image" Target="../media/image43.jpeg"/><Relationship Id="rId10" Type="http://schemas.openxmlformats.org/officeDocument/2006/relationships/image" Target="../media/image120.png"/><Relationship Id="rId11" Type="http://schemas.openxmlformats.org/officeDocument/2006/relationships/image" Target="../media/image121.png"/><Relationship Id="rId12" Type="http://schemas.openxmlformats.org/officeDocument/2006/relationships/image" Target="../media/image122.png"/><Relationship Id="rId13" Type="http://schemas.openxmlformats.org/officeDocument/2006/relationships/image" Target="../media/image123.png"/><Relationship Id="rId14" Type="http://schemas.openxmlformats.org/officeDocument/2006/relationships/image" Target="../media/image124.png"/><Relationship Id="rId15" Type="http://schemas.openxmlformats.org/officeDocument/2006/relationships/image" Target="../media/image125.png"/><Relationship Id="rId16" Type="http://schemas.openxmlformats.org/officeDocument/2006/relationships/image" Target="../media/image126.png"/><Relationship Id="rId17" Type="http://schemas.openxmlformats.org/officeDocument/2006/relationships/image" Target="../media/image127.png"/><Relationship Id="rId18" Type="http://schemas.openxmlformats.org/officeDocument/2006/relationships/image" Target="../media/image128.png"/><Relationship Id="rId19" Type="http://schemas.openxmlformats.org/officeDocument/2006/relationships/image" Target="../media/image129.pn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13.png"/><Relationship Id="rId3" Type="http://schemas.openxmlformats.org/officeDocument/2006/relationships/image" Target="../media/image114.png"/><Relationship Id="rId4" Type="http://schemas.microsoft.com/office/2007/relationships/hdphoto" Target="../media/hdphoto1.wdp"/><Relationship Id="rId5" Type="http://schemas.openxmlformats.org/officeDocument/2006/relationships/image" Target="../media/image115.png"/><Relationship Id="rId6" Type="http://schemas.openxmlformats.org/officeDocument/2006/relationships/image" Target="../media/image116.png"/><Relationship Id="rId7" Type="http://schemas.openxmlformats.org/officeDocument/2006/relationships/image" Target="../media/image117.png"/><Relationship Id="rId8" Type="http://schemas.openxmlformats.org/officeDocument/2006/relationships/image" Target="../media/image118.png"/></Relationships>
</file>

<file path=ppt/slides/_rels/slide1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37.png"/><Relationship Id="rId12" Type="http://schemas.openxmlformats.org/officeDocument/2006/relationships/image" Target="../media/image138.png"/><Relationship Id="rId13" Type="http://schemas.openxmlformats.org/officeDocument/2006/relationships/image" Target="../media/image139.png"/><Relationship Id="rId14" Type="http://schemas.openxmlformats.org/officeDocument/2006/relationships/image" Target="../media/image140.png"/><Relationship Id="rId15" Type="http://schemas.openxmlformats.org/officeDocument/2006/relationships/image" Target="../media/image141.png"/><Relationship Id="rId16" Type="http://schemas.openxmlformats.org/officeDocument/2006/relationships/image" Target="../media/image142.png"/><Relationship Id="rId17" Type="http://schemas.openxmlformats.org/officeDocument/2006/relationships/image" Target="../media/image143.png"/><Relationship Id="rId18" Type="http://schemas.openxmlformats.org/officeDocument/2006/relationships/image" Target="../media/image43.jpeg"/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4.png"/><Relationship Id="rId4" Type="http://schemas.openxmlformats.org/officeDocument/2006/relationships/image" Target="../media/image130.png"/><Relationship Id="rId5" Type="http://schemas.openxmlformats.org/officeDocument/2006/relationships/image" Target="../media/image131.png"/><Relationship Id="rId6" Type="http://schemas.openxmlformats.org/officeDocument/2006/relationships/image" Target="../media/image132.png"/><Relationship Id="rId7" Type="http://schemas.openxmlformats.org/officeDocument/2006/relationships/image" Target="../media/image133.png"/><Relationship Id="rId8" Type="http://schemas.openxmlformats.org/officeDocument/2006/relationships/image" Target="../media/image134.png"/><Relationship Id="rId9" Type="http://schemas.openxmlformats.org/officeDocument/2006/relationships/image" Target="../media/image135.png"/><Relationship Id="rId10" Type="http://schemas.openxmlformats.org/officeDocument/2006/relationships/image" Target="../media/image13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jpeg"/><Relationship Id="rId4" Type="http://schemas.openxmlformats.org/officeDocument/2006/relationships/image" Target="../media/image146.jpeg"/><Relationship Id="rId5" Type="http://schemas.openxmlformats.org/officeDocument/2006/relationships/image" Target="../media/image147.jpeg"/><Relationship Id="rId6" Type="http://schemas.openxmlformats.org/officeDocument/2006/relationships/image" Target="../media/image148.jpeg"/><Relationship Id="rId7" Type="http://schemas.openxmlformats.org/officeDocument/2006/relationships/image" Target="../media/image149.jpeg"/><Relationship Id="rId8" Type="http://schemas.openxmlformats.org/officeDocument/2006/relationships/image" Target="../media/image150.jpeg"/><Relationship Id="rId9" Type="http://schemas.openxmlformats.org/officeDocument/2006/relationships/image" Target="../media/image151.jpeg"/><Relationship Id="rId10" Type="http://schemas.openxmlformats.org/officeDocument/2006/relationships/image" Target="../media/image152.jpe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4" Type="http://schemas.openxmlformats.org/officeDocument/2006/relationships/image" Target="../media/image155.jpeg"/><Relationship Id="rId5" Type="http://schemas.openxmlformats.org/officeDocument/2006/relationships/image" Target="../media/image156.jpeg"/><Relationship Id="rId6" Type="http://schemas.openxmlformats.org/officeDocument/2006/relationships/image" Target="../media/image157.jpeg"/><Relationship Id="rId7" Type="http://schemas.openxmlformats.org/officeDocument/2006/relationships/image" Target="../media/image158.jpeg"/><Relationship Id="rId8" Type="http://schemas.openxmlformats.org/officeDocument/2006/relationships/image" Target="../media/image159.jpeg"/><Relationship Id="rId9" Type="http://schemas.openxmlformats.org/officeDocument/2006/relationships/image" Target="../media/image160.jpeg"/><Relationship Id="rId10" Type="http://schemas.openxmlformats.org/officeDocument/2006/relationships/image" Target="../media/image144.jpe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15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61.jpe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71.png"/><Relationship Id="rId12" Type="http://schemas.openxmlformats.org/officeDocument/2006/relationships/image" Target="../media/image172.png"/><Relationship Id="rId13" Type="http://schemas.openxmlformats.org/officeDocument/2006/relationships/image" Target="../media/image173.png"/><Relationship Id="rId14" Type="http://schemas.openxmlformats.org/officeDocument/2006/relationships/image" Target="../media/image161.jpeg"/><Relationship Id="rId15" Type="http://schemas.openxmlformats.org/officeDocument/2006/relationships/image" Target="../media/image174.pn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62.png"/><Relationship Id="rId3" Type="http://schemas.openxmlformats.org/officeDocument/2006/relationships/image" Target="../media/image163.png"/><Relationship Id="rId4" Type="http://schemas.openxmlformats.org/officeDocument/2006/relationships/image" Target="../media/image164.png"/><Relationship Id="rId5" Type="http://schemas.openxmlformats.org/officeDocument/2006/relationships/image" Target="../media/image165.png"/><Relationship Id="rId6" Type="http://schemas.openxmlformats.org/officeDocument/2006/relationships/image" Target="../media/image166.png"/><Relationship Id="rId7" Type="http://schemas.openxmlformats.org/officeDocument/2006/relationships/image" Target="../media/image167.png"/><Relationship Id="rId8" Type="http://schemas.openxmlformats.org/officeDocument/2006/relationships/image" Target="../media/image168.png"/><Relationship Id="rId9" Type="http://schemas.openxmlformats.org/officeDocument/2006/relationships/image" Target="../media/image169.png"/><Relationship Id="rId10" Type="http://schemas.openxmlformats.org/officeDocument/2006/relationships/image" Target="../media/image17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jpeg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52.xml"/><Relationship Id="rId2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2.png"/><Relationship Id="rId20" Type="http://schemas.openxmlformats.org/officeDocument/2006/relationships/image" Target="../media/image193.png"/><Relationship Id="rId21" Type="http://schemas.openxmlformats.org/officeDocument/2006/relationships/image" Target="../media/image194.png"/><Relationship Id="rId22" Type="http://schemas.openxmlformats.org/officeDocument/2006/relationships/image" Target="../media/image195.png"/><Relationship Id="rId23" Type="http://schemas.openxmlformats.org/officeDocument/2006/relationships/image" Target="../media/image196.png"/><Relationship Id="rId24" Type="http://schemas.openxmlformats.org/officeDocument/2006/relationships/image" Target="../media/image197.png"/><Relationship Id="rId25" Type="http://schemas.openxmlformats.org/officeDocument/2006/relationships/image" Target="../media/image198.png"/><Relationship Id="rId26" Type="http://schemas.openxmlformats.org/officeDocument/2006/relationships/image" Target="../media/image199.png"/><Relationship Id="rId27" Type="http://schemas.openxmlformats.org/officeDocument/2006/relationships/image" Target="../media/image200.png"/><Relationship Id="rId28" Type="http://schemas.openxmlformats.org/officeDocument/2006/relationships/image" Target="../media/image201.jpeg"/><Relationship Id="rId10" Type="http://schemas.openxmlformats.org/officeDocument/2006/relationships/image" Target="../media/image183.png"/><Relationship Id="rId11" Type="http://schemas.openxmlformats.org/officeDocument/2006/relationships/image" Target="../media/image184.png"/><Relationship Id="rId12" Type="http://schemas.openxmlformats.org/officeDocument/2006/relationships/image" Target="../media/image185.png"/><Relationship Id="rId13" Type="http://schemas.openxmlformats.org/officeDocument/2006/relationships/image" Target="../media/image186.png"/><Relationship Id="rId14" Type="http://schemas.openxmlformats.org/officeDocument/2006/relationships/image" Target="../media/image187.png"/><Relationship Id="rId15" Type="http://schemas.openxmlformats.org/officeDocument/2006/relationships/image" Target="../media/image188.png"/><Relationship Id="rId16" Type="http://schemas.openxmlformats.org/officeDocument/2006/relationships/image" Target="../media/image189.png"/><Relationship Id="rId17" Type="http://schemas.openxmlformats.org/officeDocument/2006/relationships/image" Target="../media/image190.png"/><Relationship Id="rId18" Type="http://schemas.openxmlformats.org/officeDocument/2006/relationships/image" Target="../media/image191.png"/><Relationship Id="rId19" Type="http://schemas.openxmlformats.org/officeDocument/2006/relationships/image" Target="../media/image192.pn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175.png"/><Relationship Id="rId3" Type="http://schemas.openxmlformats.org/officeDocument/2006/relationships/image" Target="../media/image176.png"/><Relationship Id="rId4" Type="http://schemas.openxmlformats.org/officeDocument/2006/relationships/image" Target="../media/image177.png"/><Relationship Id="rId5" Type="http://schemas.openxmlformats.org/officeDocument/2006/relationships/image" Target="../media/image178.png"/><Relationship Id="rId6" Type="http://schemas.openxmlformats.org/officeDocument/2006/relationships/image" Target="../media/image179.png"/><Relationship Id="rId7" Type="http://schemas.openxmlformats.org/officeDocument/2006/relationships/image" Target="../media/image180.png"/><Relationship Id="rId8" Type="http://schemas.openxmlformats.org/officeDocument/2006/relationships/image" Target="../media/image181.png"/></Relationships>
</file>

<file path=ppt/slides/_rels/slide24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20.png"/><Relationship Id="rId21" Type="http://schemas.openxmlformats.org/officeDocument/2006/relationships/image" Target="../media/image221.png"/><Relationship Id="rId22" Type="http://schemas.openxmlformats.org/officeDocument/2006/relationships/image" Target="../media/image222.png"/><Relationship Id="rId23" Type="http://schemas.openxmlformats.org/officeDocument/2006/relationships/image" Target="../media/image223.png"/><Relationship Id="rId24" Type="http://schemas.openxmlformats.org/officeDocument/2006/relationships/image" Target="../media/image224.png"/><Relationship Id="rId25" Type="http://schemas.openxmlformats.org/officeDocument/2006/relationships/image" Target="../media/image225.png"/><Relationship Id="rId26" Type="http://schemas.openxmlformats.org/officeDocument/2006/relationships/image" Target="../media/image226.png"/><Relationship Id="rId27" Type="http://schemas.openxmlformats.org/officeDocument/2006/relationships/image" Target="../media/image227.png"/><Relationship Id="rId28" Type="http://schemas.openxmlformats.org/officeDocument/2006/relationships/image" Target="../media/image228.png"/><Relationship Id="rId29" Type="http://schemas.openxmlformats.org/officeDocument/2006/relationships/image" Target="../media/image229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202.png"/><Relationship Id="rId3" Type="http://schemas.openxmlformats.org/officeDocument/2006/relationships/image" Target="../media/image203.png"/><Relationship Id="rId4" Type="http://schemas.openxmlformats.org/officeDocument/2006/relationships/image" Target="../media/image204.png"/><Relationship Id="rId5" Type="http://schemas.openxmlformats.org/officeDocument/2006/relationships/image" Target="../media/image205.png"/><Relationship Id="rId30" Type="http://schemas.openxmlformats.org/officeDocument/2006/relationships/image" Target="../media/image230.png"/><Relationship Id="rId31" Type="http://schemas.openxmlformats.org/officeDocument/2006/relationships/image" Target="../media/image231.png"/><Relationship Id="rId32" Type="http://schemas.openxmlformats.org/officeDocument/2006/relationships/image" Target="../media/image232.png"/><Relationship Id="rId9" Type="http://schemas.openxmlformats.org/officeDocument/2006/relationships/image" Target="../media/image209.png"/><Relationship Id="rId6" Type="http://schemas.openxmlformats.org/officeDocument/2006/relationships/image" Target="../media/image206.png"/><Relationship Id="rId7" Type="http://schemas.openxmlformats.org/officeDocument/2006/relationships/image" Target="../media/image207.png"/><Relationship Id="rId8" Type="http://schemas.openxmlformats.org/officeDocument/2006/relationships/image" Target="../media/image208.png"/><Relationship Id="rId33" Type="http://schemas.openxmlformats.org/officeDocument/2006/relationships/image" Target="../media/image233.png"/><Relationship Id="rId34" Type="http://schemas.openxmlformats.org/officeDocument/2006/relationships/image" Target="../media/image234.png"/><Relationship Id="rId35" Type="http://schemas.openxmlformats.org/officeDocument/2006/relationships/image" Target="../media/image235.png"/><Relationship Id="rId36" Type="http://schemas.openxmlformats.org/officeDocument/2006/relationships/image" Target="../media/image236.png"/><Relationship Id="rId10" Type="http://schemas.openxmlformats.org/officeDocument/2006/relationships/image" Target="../media/image210.png"/><Relationship Id="rId11" Type="http://schemas.openxmlformats.org/officeDocument/2006/relationships/image" Target="../media/image211.png"/><Relationship Id="rId12" Type="http://schemas.openxmlformats.org/officeDocument/2006/relationships/image" Target="../media/image212.png"/><Relationship Id="rId13" Type="http://schemas.openxmlformats.org/officeDocument/2006/relationships/image" Target="../media/image213.png"/><Relationship Id="rId14" Type="http://schemas.openxmlformats.org/officeDocument/2006/relationships/image" Target="../media/image214.png"/><Relationship Id="rId15" Type="http://schemas.openxmlformats.org/officeDocument/2006/relationships/image" Target="../media/image215.png"/><Relationship Id="rId16" Type="http://schemas.openxmlformats.org/officeDocument/2006/relationships/image" Target="../media/image216.png"/><Relationship Id="rId17" Type="http://schemas.openxmlformats.org/officeDocument/2006/relationships/image" Target="../media/image217.png"/><Relationship Id="rId18" Type="http://schemas.openxmlformats.org/officeDocument/2006/relationships/image" Target="../media/image218.png"/><Relationship Id="rId19" Type="http://schemas.openxmlformats.org/officeDocument/2006/relationships/image" Target="../media/image219.png"/><Relationship Id="rId37" Type="http://schemas.openxmlformats.org/officeDocument/2006/relationships/image" Target="../media/image237.png"/><Relationship Id="rId38" Type="http://schemas.openxmlformats.org/officeDocument/2006/relationships/image" Target="../media/image238.png"/><Relationship Id="rId39" Type="http://schemas.openxmlformats.org/officeDocument/2006/relationships/image" Target="../media/image239.png"/><Relationship Id="rId40" Type="http://schemas.openxmlformats.org/officeDocument/2006/relationships/image" Target="../media/image240.png"/><Relationship Id="rId41" Type="http://schemas.openxmlformats.org/officeDocument/2006/relationships/image" Target="../media/image241.png"/><Relationship Id="rId42" Type="http://schemas.openxmlformats.org/officeDocument/2006/relationships/image" Target="../media/image184.png"/><Relationship Id="rId43" Type="http://schemas.openxmlformats.org/officeDocument/2006/relationships/image" Target="../media/image185.png"/><Relationship Id="rId44" Type="http://schemas.openxmlformats.org/officeDocument/2006/relationships/image" Target="../media/image201.jpeg"/></Relationships>
</file>

<file path=ppt/slides/_rels/slide25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55.png"/><Relationship Id="rId21" Type="http://schemas.openxmlformats.org/officeDocument/2006/relationships/image" Target="../media/image256.png"/><Relationship Id="rId22" Type="http://schemas.openxmlformats.org/officeDocument/2006/relationships/image" Target="../media/image257.png"/><Relationship Id="rId23" Type="http://schemas.openxmlformats.org/officeDocument/2006/relationships/image" Target="../media/image258.png"/><Relationship Id="rId24" Type="http://schemas.openxmlformats.org/officeDocument/2006/relationships/image" Target="../media/image259.png"/><Relationship Id="rId25" Type="http://schemas.openxmlformats.org/officeDocument/2006/relationships/image" Target="../media/image260.png"/><Relationship Id="rId26" Type="http://schemas.openxmlformats.org/officeDocument/2006/relationships/image" Target="../media/image261.png"/><Relationship Id="rId27" Type="http://schemas.openxmlformats.org/officeDocument/2006/relationships/image" Target="../media/image262.png"/><Relationship Id="rId28" Type="http://schemas.openxmlformats.org/officeDocument/2006/relationships/image" Target="../media/image263.png"/><Relationship Id="rId29" Type="http://schemas.openxmlformats.org/officeDocument/2006/relationships/image" Target="../media/image264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242.jpeg"/><Relationship Id="rId3" Type="http://schemas.openxmlformats.org/officeDocument/2006/relationships/image" Target="../media/image243.png"/><Relationship Id="rId4" Type="http://schemas.openxmlformats.org/officeDocument/2006/relationships/image" Target="../media/image244.png"/><Relationship Id="rId5" Type="http://schemas.openxmlformats.org/officeDocument/2006/relationships/image" Target="../media/image245.png"/><Relationship Id="rId30" Type="http://schemas.openxmlformats.org/officeDocument/2006/relationships/image" Target="../media/image265.png"/><Relationship Id="rId31" Type="http://schemas.openxmlformats.org/officeDocument/2006/relationships/image" Target="../media/image266.png"/><Relationship Id="rId32" Type="http://schemas.openxmlformats.org/officeDocument/2006/relationships/image" Target="../media/image267.png"/><Relationship Id="rId9" Type="http://schemas.openxmlformats.org/officeDocument/2006/relationships/image" Target="../media/image249.png"/><Relationship Id="rId6" Type="http://schemas.openxmlformats.org/officeDocument/2006/relationships/image" Target="../media/image246.png"/><Relationship Id="rId7" Type="http://schemas.openxmlformats.org/officeDocument/2006/relationships/image" Target="../media/image247.png"/><Relationship Id="rId8" Type="http://schemas.openxmlformats.org/officeDocument/2006/relationships/image" Target="../media/image248.png"/><Relationship Id="rId33" Type="http://schemas.openxmlformats.org/officeDocument/2006/relationships/image" Target="../media/image268.png"/><Relationship Id="rId34" Type="http://schemas.openxmlformats.org/officeDocument/2006/relationships/image" Target="../media/image201.jpeg"/><Relationship Id="rId10" Type="http://schemas.openxmlformats.org/officeDocument/2006/relationships/image" Target="../media/image228.png"/><Relationship Id="rId11" Type="http://schemas.openxmlformats.org/officeDocument/2006/relationships/image" Target="../media/image229.png"/><Relationship Id="rId12" Type="http://schemas.openxmlformats.org/officeDocument/2006/relationships/image" Target="../media/image181.png"/><Relationship Id="rId13" Type="http://schemas.openxmlformats.org/officeDocument/2006/relationships/image" Target="../media/image250.png"/><Relationship Id="rId14" Type="http://schemas.openxmlformats.org/officeDocument/2006/relationships/image" Target="../media/image223.png"/><Relationship Id="rId15" Type="http://schemas.openxmlformats.org/officeDocument/2006/relationships/image" Target="../media/image251.png"/><Relationship Id="rId16" Type="http://schemas.openxmlformats.org/officeDocument/2006/relationships/image" Target="../media/image236.png"/><Relationship Id="rId17" Type="http://schemas.openxmlformats.org/officeDocument/2006/relationships/image" Target="../media/image252.png"/><Relationship Id="rId18" Type="http://schemas.openxmlformats.org/officeDocument/2006/relationships/image" Target="../media/image253.png"/><Relationship Id="rId19" Type="http://schemas.openxmlformats.org/officeDocument/2006/relationships/image" Target="../media/image254.png"/></Relationships>
</file>

<file path=ppt/slides/_rels/slide26.xml.rels><?xml version="1.0" encoding="UTF-8" standalone="yes"?>
<Relationships xmlns="http://schemas.openxmlformats.org/package/2006/relationships"><Relationship Id="rId20" Type="http://schemas.openxmlformats.org/officeDocument/2006/relationships/image" Target="../media/image282.png"/><Relationship Id="rId21" Type="http://schemas.openxmlformats.org/officeDocument/2006/relationships/image" Target="../media/image283.png"/><Relationship Id="rId22" Type="http://schemas.openxmlformats.org/officeDocument/2006/relationships/image" Target="../media/image181.png"/><Relationship Id="rId23" Type="http://schemas.openxmlformats.org/officeDocument/2006/relationships/image" Target="../media/image284.png"/><Relationship Id="rId24" Type="http://schemas.openxmlformats.org/officeDocument/2006/relationships/image" Target="../media/image190.png"/><Relationship Id="rId25" Type="http://schemas.openxmlformats.org/officeDocument/2006/relationships/image" Target="../media/image285.png"/><Relationship Id="rId26" Type="http://schemas.openxmlformats.org/officeDocument/2006/relationships/image" Target="../media/image286.png"/><Relationship Id="rId27" Type="http://schemas.openxmlformats.org/officeDocument/2006/relationships/image" Target="../media/image287.png"/><Relationship Id="rId28" Type="http://schemas.openxmlformats.org/officeDocument/2006/relationships/image" Target="../media/image229.png"/><Relationship Id="rId29" Type="http://schemas.openxmlformats.org/officeDocument/2006/relationships/image" Target="../media/image288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269.jpeg"/><Relationship Id="rId3" Type="http://schemas.openxmlformats.org/officeDocument/2006/relationships/image" Target="../media/image180.png"/><Relationship Id="rId4" Type="http://schemas.openxmlformats.org/officeDocument/2006/relationships/image" Target="../media/image177.png"/><Relationship Id="rId5" Type="http://schemas.openxmlformats.org/officeDocument/2006/relationships/image" Target="../media/image270.png"/><Relationship Id="rId30" Type="http://schemas.openxmlformats.org/officeDocument/2006/relationships/image" Target="../media/image250.png"/><Relationship Id="rId31" Type="http://schemas.openxmlformats.org/officeDocument/2006/relationships/image" Target="../media/image289.png"/><Relationship Id="rId32" Type="http://schemas.openxmlformats.org/officeDocument/2006/relationships/image" Target="../media/image193.png"/><Relationship Id="rId9" Type="http://schemas.openxmlformats.org/officeDocument/2006/relationships/image" Target="../media/image274.png"/><Relationship Id="rId6" Type="http://schemas.openxmlformats.org/officeDocument/2006/relationships/image" Target="../media/image271.png"/><Relationship Id="rId7" Type="http://schemas.openxmlformats.org/officeDocument/2006/relationships/image" Target="../media/image272.png"/><Relationship Id="rId8" Type="http://schemas.openxmlformats.org/officeDocument/2006/relationships/image" Target="../media/image273.png"/><Relationship Id="rId33" Type="http://schemas.openxmlformats.org/officeDocument/2006/relationships/image" Target="../media/image236.png"/><Relationship Id="rId34" Type="http://schemas.openxmlformats.org/officeDocument/2006/relationships/image" Target="../media/image237.png"/><Relationship Id="rId35" Type="http://schemas.openxmlformats.org/officeDocument/2006/relationships/image" Target="../media/image290.png"/><Relationship Id="rId36" Type="http://schemas.openxmlformats.org/officeDocument/2006/relationships/image" Target="../media/image291.png"/><Relationship Id="rId10" Type="http://schemas.openxmlformats.org/officeDocument/2006/relationships/image" Target="../media/image275.png"/><Relationship Id="rId11" Type="http://schemas.openxmlformats.org/officeDocument/2006/relationships/image" Target="../media/image276.png"/><Relationship Id="rId12" Type="http://schemas.openxmlformats.org/officeDocument/2006/relationships/image" Target="../media/image277.png"/><Relationship Id="rId13" Type="http://schemas.openxmlformats.org/officeDocument/2006/relationships/image" Target="../media/image278.png"/><Relationship Id="rId14" Type="http://schemas.openxmlformats.org/officeDocument/2006/relationships/image" Target="../media/image279.png"/><Relationship Id="rId15" Type="http://schemas.openxmlformats.org/officeDocument/2006/relationships/image" Target="../media/image280.png"/><Relationship Id="rId16" Type="http://schemas.openxmlformats.org/officeDocument/2006/relationships/image" Target="../media/image209.png"/><Relationship Id="rId17" Type="http://schemas.openxmlformats.org/officeDocument/2006/relationships/image" Target="../media/image176.png"/><Relationship Id="rId18" Type="http://schemas.openxmlformats.org/officeDocument/2006/relationships/image" Target="../media/image188.png"/><Relationship Id="rId19" Type="http://schemas.openxmlformats.org/officeDocument/2006/relationships/image" Target="../media/image281.png"/><Relationship Id="rId37" Type="http://schemas.openxmlformats.org/officeDocument/2006/relationships/image" Target="../media/image189.png"/><Relationship Id="rId38" Type="http://schemas.openxmlformats.org/officeDocument/2006/relationships/image" Target="../media/image201.jpeg"/></Relationships>
</file>

<file path=ppt/slides/_rels/slide27.xml.rels><?xml version="1.0" encoding="UTF-8" standalone="yes"?>
<Relationships xmlns="http://schemas.openxmlformats.org/package/2006/relationships"><Relationship Id="rId20" Type="http://schemas.openxmlformats.org/officeDocument/2006/relationships/image" Target="../media/image303.png"/><Relationship Id="rId21" Type="http://schemas.openxmlformats.org/officeDocument/2006/relationships/image" Target="../media/image304.png"/><Relationship Id="rId22" Type="http://schemas.openxmlformats.org/officeDocument/2006/relationships/image" Target="../media/image305.png"/><Relationship Id="rId23" Type="http://schemas.openxmlformats.org/officeDocument/2006/relationships/image" Target="../media/image306.png"/><Relationship Id="rId24" Type="http://schemas.openxmlformats.org/officeDocument/2006/relationships/image" Target="../media/image307.png"/><Relationship Id="rId25" Type="http://schemas.openxmlformats.org/officeDocument/2006/relationships/image" Target="../media/image308.png"/><Relationship Id="rId26" Type="http://schemas.openxmlformats.org/officeDocument/2006/relationships/image" Target="../media/image309.png"/><Relationship Id="rId27" Type="http://schemas.openxmlformats.org/officeDocument/2006/relationships/image" Target="../media/image310.png"/><Relationship Id="rId28" Type="http://schemas.openxmlformats.org/officeDocument/2006/relationships/image" Target="../media/image311.png"/><Relationship Id="rId29" Type="http://schemas.openxmlformats.org/officeDocument/2006/relationships/image" Target="../media/image312.pn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292.jpeg"/><Relationship Id="rId3" Type="http://schemas.openxmlformats.org/officeDocument/2006/relationships/image" Target="../media/image180.png"/><Relationship Id="rId4" Type="http://schemas.openxmlformats.org/officeDocument/2006/relationships/image" Target="../media/image177.png"/><Relationship Id="rId5" Type="http://schemas.openxmlformats.org/officeDocument/2006/relationships/image" Target="../media/image293.png"/><Relationship Id="rId30" Type="http://schemas.openxmlformats.org/officeDocument/2006/relationships/image" Target="../media/image313.png"/><Relationship Id="rId31" Type="http://schemas.openxmlformats.org/officeDocument/2006/relationships/image" Target="../media/image250.png"/><Relationship Id="rId32" Type="http://schemas.openxmlformats.org/officeDocument/2006/relationships/image" Target="../media/image236.png"/><Relationship Id="rId9" Type="http://schemas.openxmlformats.org/officeDocument/2006/relationships/image" Target="../media/image280.png"/><Relationship Id="rId6" Type="http://schemas.openxmlformats.org/officeDocument/2006/relationships/image" Target="../media/image294.png"/><Relationship Id="rId7" Type="http://schemas.openxmlformats.org/officeDocument/2006/relationships/image" Target="../media/image295.png"/><Relationship Id="rId8" Type="http://schemas.openxmlformats.org/officeDocument/2006/relationships/image" Target="../media/image277.png"/><Relationship Id="rId33" Type="http://schemas.openxmlformats.org/officeDocument/2006/relationships/image" Target="../media/image252.png"/><Relationship Id="rId34" Type="http://schemas.openxmlformats.org/officeDocument/2006/relationships/image" Target="../media/image314.png"/><Relationship Id="rId35" Type="http://schemas.openxmlformats.org/officeDocument/2006/relationships/image" Target="../media/image185.png"/><Relationship Id="rId36" Type="http://schemas.openxmlformats.org/officeDocument/2006/relationships/image" Target="../media/image315.png"/><Relationship Id="rId10" Type="http://schemas.openxmlformats.org/officeDocument/2006/relationships/image" Target="../media/image296.png"/><Relationship Id="rId11" Type="http://schemas.openxmlformats.org/officeDocument/2006/relationships/image" Target="../media/image297.png"/><Relationship Id="rId12" Type="http://schemas.openxmlformats.org/officeDocument/2006/relationships/image" Target="../media/image298.png"/><Relationship Id="rId13" Type="http://schemas.openxmlformats.org/officeDocument/2006/relationships/image" Target="../media/image299.png"/><Relationship Id="rId14" Type="http://schemas.openxmlformats.org/officeDocument/2006/relationships/image" Target="../media/image300.png"/><Relationship Id="rId15" Type="http://schemas.openxmlformats.org/officeDocument/2006/relationships/image" Target="../media/image181.png"/><Relationship Id="rId16" Type="http://schemas.openxmlformats.org/officeDocument/2006/relationships/image" Target="../media/image188.png"/><Relationship Id="rId17" Type="http://schemas.openxmlformats.org/officeDocument/2006/relationships/image" Target="../media/image183.png"/><Relationship Id="rId18" Type="http://schemas.openxmlformats.org/officeDocument/2006/relationships/image" Target="../media/image301.png"/><Relationship Id="rId19" Type="http://schemas.openxmlformats.org/officeDocument/2006/relationships/image" Target="../media/image302.png"/><Relationship Id="rId37" Type="http://schemas.openxmlformats.org/officeDocument/2006/relationships/image" Target="../media/image190.png"/><Relationship Id="rId38" Type="http://schemas.openxmlformats.org/officeDocument/2006/relationships/image" Target="../media/image290.png"/><Relationship Id="rId39" Type="http://schemas.openxmlformats.org/officeDocument/2006/relationships/image" Target="../media/image316.png"/><Relationship Id="rId40" Type="http://schemas.openxmlformats.org/officeDocument/2006/relationships/image" Target="../media/image201.jpeg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4.png"/><Relationship Id="rId12" Type="http://schemas.openxmlformats.org/officeDocument/2006/relationships/image" Target="../media/image161.jpe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17.png"/><Relationship Id="rId3" Type="http://schemas.openxmlformats.org/officeDocument/2006/relationships/image" Target="../media/image163.png"/><Relationship Id="rId4" Type="http://schemas.openxmlformats.org/officeDocument/2006/relationships/image" Target="../media/image318.png"/><Relationship Id="rId5" Type="http://schemas.openxmlformats.org/officeDocument/2006/relationships/image" Target="../media/image319.png"/><Relationship Id="rId6" Type="http://schemas.openxmlformats.org/officeDocument/2006/relationships/image" Target="../media/image320.png"/><Relationship Id="rId7" Type="http://schemas.openxmlformats.org/officeDocument/2006/relationships/image" Target="../media/image321.png"/><Relationship Id="rId8" Type="http://schemas.openxmlformats.org/officeDocument/2006/relationships/image" Target="../media/image322.png"/><Relationship Id="rId9" Type="http://schemas.openxmlformats.org/officeDocument/2006/relationships/image" Target="../media/image127.png"/><Relationship Id="rId10" Type="http://schemas.openxmlformats.org/officeDocument/2006/relationships/image" Target="../media/image32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3.png"/><Relationship Id="rId4" Type="http://schemas.openxmlformats.org/officeDocument/2006/relationships/image" Target="../media/image161.jpeg"/><Relationship Id="rId5" Type="http://schemas.openxmlformats.org/officeDocument/2006/relationships/image" Target="../media/image325.png"/><Relationship Id="rId6" Type="http://schemas.openxmlformats.org/officeDocument/2006/relationships/image" Target="../media/image326.png"/><Relationship Id="rId7" Type="http://schemas.openxmlformats.org/officeDocument/2006/relationships/image" Target="../media/image327.png"/><Relationship Id="rId8" Type="http://schemas.openxmlformats.org/officeDocument/2006/relationships/image" Target="../media/image328.png"/><Relationship Id="rId9" Type="http://schemas.openxmlformats.org/officeDocument/2006/relationships/image" Target="../media/image329.png"/><Relationship Id="rId10" Type="http://schemas.openxmlformats.org/officeDocument/2006/relationships/image" Target="../media/image330.pn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17.png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7.png"/><Relationship Id="rId5" Type="http://schemas.openxmlformats.org/officeDocument/2006/relationships/image" Target="../media/image332.png"/><Relationship Id="rId6" Type="http://schemas.openxmlformats.org/officeDocument/2006/relationships/image" Target="../media/image333.png"/><Relationship Id="rId7" Type="http://schemas.openxmlformats.org/officeDocument/2006/relationships/image" Target="../media/image334.png"/><Relationship Id="rId8" Type="http://schemas.openxmlformats.org/officeDocument/2006/relationships/image" Target="../media/image335.png"/><Relationship Id="rId9" Type="http://schemas.openxmlformats.org/officeDocument/2006/relationships/image" Target="../media/image144.jpeg"/><Relationship Id="rId1" Type="http://schemas.openxmlformats.org/officeDocument/2006/relationships/slideLayout" Target="../slideLayouts/slideLayout58.xml"/><Relationship Id="rId2" Type="http://schemas.openxmlformats.org/officeDocument/2006/relationships/image" Target="../media/image33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7.png"/><Relationship Id="rId4" Type="http://schemas.openxmlformats.org/officeDocument/2006/relationships/image" Target="../media/image338.png"/><Relationship Id="rId5" Type="http://schemas.openxmlformats.org/officeDocument/2006/relationships/image" Target="../media/image339.png"/><Relationship Id="rId6" Type="http://schemas.openxmlformats.org/officeDocument/2006/relationships/image" Target="../media/image340.png"/><Relationship Id="rId7" Type="http://schemas.openxmlformats.org/officeDocument/2006/relationships/image" Target="../media/image341.png"/><Relationship Id="rId8" Type="http://schemas.openxmlformats.org/officeDocument/2006/relationships/image" Target="../media/image342.png"/><Relationship Id="rId9" Type="http://schemas.openxmlformats.org/officeDocument/2006/relationships/image" Target="../media/image343.png"/><Relationship Id="rId10" Type="http://schemas.openxmlformats.org/officeDocument/2006/relationships/image" Target="../media/image344.jpeg"/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33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6.png"/><Relationship Id="rId4" Type="http://schemas.openxmlformats.org/officeDocument/2006/relationships/image" Target="../media/image347.png"/><Relationship Id="rId5" Type="http://schemas.openxmlformats.org/officeDocument/2006/relationships/image" Target="../media/image348.png"/><Relationship Id="rId6" Type="http://schemas.openxmlformats.org/officeDocument/2006/relationships/image" Target="../media/image349.png"/><Relationship Id="rId7" Type="http://schemas.openxmlformats.org/officeDocument/2006/relationships/image" Target="../media/image350.png"/><Relationship Id="rId8" Type="http://schemas.openxmlformats.org/officeDocument/2006/relationships/image" Target="../media/image344.jpe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4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4" Type="http://schemas.openxmlformats.org/officeDocument/2006/relationships/chart" Target="../charts/chart7.xml"/><Relationship Id="rId5" Type="http://schemas.openxmlformats.org/officeDocument/2006/relationships/chart" Target="../charts/chart8.xml"/><Relationship Id="rId6" Type="http://schemas.openxmlformats.org/officeDocument/2006/relationships/image" Target="../media/image344.jpeg"/><Relationship Id="rId1" Type="http://schemas.openxmlformats.org/officeDocument/2006/relationships/slideLayout" Target="../slideLayouts/slideLayout52.xml"/><Relationship Id="rId2" Type="http://schemas.openxmlformats.org/officeDocument/2006/relationships/chart" Target="../charts/char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4" Type="http://schemas.openxmlformats.org/officeDocument/2006/relationships/image" Target="../media/image344.jpeg"/><Relationship Id="rId1" Type="http://schemas.openxmlformats.org/officeDocument/2006/relationships/slideLayout" Target="../slideLayouts/slideLayout48.xml"/><Relationship Id="rId2" Type="http://schemas.openxmlformats.org/officeDocument/2006/relationships/chart" Target="../charts/chart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chart" Target="../charts/chart11.xml"/><Relationship Id="rId3" Type="http://schemas.openxmlformats.org/officeDocument/2006/relationships/image" Target="../media/image34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3.xml"/><Relationship Id="rId2" Type="http://schemas.openxmlformats.org/officeDocument/2006/relationships/image" Target="../media/image34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chart" Target="../charts/chart12.xml"/><Relationship Id="rId3" Type="http://schemas.openxmlformats.org/officeDocument/2006/relationships/image" Target="../media/image344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Relationship Id="rId2" Type="http://schemas.openxmlformats.org/officeDocument/2006/relationships/image" Target="../media/image351.emf"/><Relationship Id="rId3" Type="http://schemas.openxmlformats.org/officeDocument/2006/relationships/image" Target="../media/image344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52.jpeg"/><Relationship Id="rId3" Type="http://schemas.openxmlformats.org/officeDocument/2006/relationships/image" Target="../media/image344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53.jpeg"/><Relationship Id="rId3" Type="http://schemas.openxmlformats.org/officeDocument/2006/relationships/image" Target="../media/image344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5.png"/><Relationship Id="rId4" Type="http://schemas.openxmlformats.org/officeDocument/2006/relationships/image" Target="../media/image356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47.xml"/><Relationship Id="rId2" Type="http://schemas.openxmlformats.org/officeDocument/2006/relationships/image" Target="../media/image35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13.png"/><Relationship Id="rId14" Type="http://schemas.openxmlformats.org/officeDocument/2006/relationships/image" Target="../media/image28.png"/><Relationship Id="rId15" Type="http://schemas.openxmlformats.org/officeDocument/2006/relationships/image" Target="../media/image29.jpeg"/><Relationship Id="rId1" Type="http://schemas.openxmlformats.org/officeDocument/2006/relationships/slideLayout" Target="../slideLayouts/slideLayout5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1" Type="http://schemas.microsoft.com/office/2007/relationships/hdphoto" Target="../media/hdphoto3.wdp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40.png"/><Relationship Id="rId16" Type="http://schemas.openxmlformats.org/officeDocument/2006/relationships/image" Target="../media/image41.png"/><Relationship Id="rId17" Type="http://schemas.openxmlformats.org/officeDocument/2006/relationships/image" Target="../media/image42.png"/><Relationship Id="rId18" Type="http://schemas.openxmlformats.org/officeDocument/2006/relationships/image" Target="../media/image43.jpeg"/><Relationship Id="rId1" Type="http://schemas.openxmlformats.org/officeDocument/2006/relationships/slideLayout" Target="../slideLayouts/slideLayout48.xml"/><Relationship Id="rId2" Type="http://schemas.openxmlformats.org/officeDocument/2006/relationships/image" Target="../media/image30.png"/><Relationship Id="rId3" Type="http://schemas.microsoft.com/office/2007/relationships/hdphoto" Target="../media/hdphoto1.wdp"/><Relationship Id="rId4" Type="http://schemas.openxmlformats.org/officeDocument/2006/relationships/image" Target="../media/image31.jpeg"/><Relationship Id="rId5" Type="http://schemas.openxmlformats.org/officeDocument/2006/relationships/image" Target="../media/image32.png"/><Relationship Id="rId6" Type="http://schemas.openxmlformats.org/officeDocument/2006/relationships/image" Target="../media/image33.png"/><Relationship Id="rId7" Type="http://schemas.openxmlformats.org/officeDocument/2006/relationships/image" Target="../media/image34.png"/><Relationship Id="rId8" Type="http://schemas.openxmlformats.org/officeDocument/2006/relationships/image" Target="../media/image35.png"/><Relationship Id="rId9" Type="http://schemas.microsoft.com/office/2007/relationships/hdphoto" Target="../media/hdphoto2.wdp"/><Relationship Id="rId10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43.jpeg"/><Relationship Id="rId1" Type="http://schemas.openxmlformats.org/officeDocument/2006/relationships/slideLayout" Target="../slideLayouts/slideLayout48.xml"/><Relationship Id="rId2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43.jpeg"/><Relationship Id="rId1" Type="http://schemas.openxmlformats.org/officeDocument/2006/relationships/slideLayout" Target="../slideLayouts/slideLayout5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i="1" dirty="0" smtClean="0"/>
              <a:t>Restoring American Seapower</a:t>
            </a:r>
            <a:endParaRPr lang="en-US" sz="4400" i="1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71600" y="3898900"/>
            <a:ext cx="6400800" cy="17526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Bryan Clark, Peter Haynes, Bryan McGrath, Craig Hooper, Jesse </a:t>
            </a:r>
            <a:r>
              <a:rPr lang="en-US" sz="2000" dirty="0" err="1" smtClean="0">
                <a:solidFill>
                  <a:schemeClr val="bg1"/>
                </a:solidFill>
              </a:rPr>
              <a:t>Sloman</a:t>
            </a:r>
            <a:r>
              <a:rPr lang="en-US" sz="2000" dirty="0" smtClean="0">
                <a:solidFill>
                  <a:schemeClr val="bg1"/>
                </a:solidFill>
              </a:rPr>
              <a:t>, and Tim Walton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1C4-0BA0-0A41-B8A0-761F7104E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528576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 descr="Island One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12700" y="675363"/>
            <a:ext cx="9144000" cy="6190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8309" y="1"/>
            <a:ext cx="6864959" cy="67715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>
                <a:ea typeface="+mj-ea"/>
              </a:rPr>
              <a:t>Enemy EW drives new C4ISR concepts</a:t>
            </a:r>
            <a:endParaRPr lang="en-US" sz="3200" i="1" dirty="0">
              <a:ea typeface="+mj-ea"/>
            </a:endParaRPr>
          </a:p>
        </p:txBody>
      </p:sp>
      <p:sp>
        <p:nvSpPr>
          <p:cNvPr id="109" name="TextBox 108"/>
          <p:cNvSpPr txBox="1"/>
          <p:nvPr/>
        </p:nvSpPr>
        <p:spPr>
          <a:xfrm>
            <a:off x="4036295" y="2372615"/>
            <a:ext cx="14125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UAV illuminators</a:t>
            </a:r>
            <a:endParaRPr lang="en-US" sz="1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/>
              <a:ea typeface="MS PGothic" pitchFamily="34" charset="-128"/>
              <a:cs typeface="Arial"/>
            </a:endParaRPr>
          </a:p>
        </p:txBody>
      </p:sp>
      <p:grpSp>
        <p:nvGrpSpPr>
          <p:cNvPr id="107541" name="Group 229"/>
          <p:cNvGrpSpPr>
            <a:grpSpLocks/>
          </p:cNvGrpSpPr>
          <p:nvPr/>
        </p:nvGrpSpPr>
        <p:grpSpPr bwMode="auto">
          <a:xfrm rot="10800000" flipH="1">
            <a:off x="3098292" y="1327250"/>
            <a:ext cx="349250" cy="600075"/>
            <a:chOff x="-711963" y="3711379"/>
            <a:chExt cx="390068" cy="668456"/>
          </a:xfrm>
        </p:grpSpPr>
        <p:sp>
          <p:nvSpPr>
            <p:cNvPr id="231" name="Arc 230"/>
            <p:cNvSpPr/>
            <p:nvPr/>
          </p:nvSpPr>
          <p:spPr>
            <a:xfrm>
              <a:off x="-574985" y="3716755"/>
              <a:ext cx="246451" cy="66845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9393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2" name="Arc 231"/>
            <p:cNvSpPr>
              <a:spLocks noChangeAspect="1"/>
            </p:cNvSpPr>
            <p:nvPr/>
          </p:nvSpPr>
          <p:spPr>
            <a:xfrm>
              <a:off x="-612734" y="3827458"/>
              <a:ext cx="161346" cy="438564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9393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3" name="Arc 232"/>
            <p:cNvSpPr>
              <a:spLocks noChangeAspect="1"/>
            </p:cNvSpPr>
            <p:nvPr/>
          </p:nvSpPr>
          <p:spPr>
            <a:xfrm>
              <a:off x="-717590" y="3902036"/>
              <a:ext cx="108155" cy="293555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9393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7544" name="Group 239"/>
          <p:cNvGrpSpPr>
            <a:grpSpLocks/>
          </p:cNvGrpSpPr>
          <p:nvPr/>
        </p:nvGrpSpPr>
        <p:grpSpPr bwMode="auto">
          <a:xfrm rot="10800000" flipH="1">
            <a:off x="3971812" y="531724"/>
            <a:ext cx="1168158" cy="2007002"/>
            <a:chOff x="-649258" y="3895278"/>
            <a:chExt cx="389056" cy="668456"/>
          </a:xfrm>
        </p:grpSpPr>
        <p:sp>
          <p:nvSpPr>
            <p:cNvPr id="241" name="Arc 240"/>
            <p:cNvSpPr/>
            <p:nvPr/>
          </p:nvSpPr>
          <p:spPr>
            <a:xfrm>
              <a:off x="-506653" y="3895278"/>
              <a:ext cx="246451" cy="66845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9393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2" name="Arc 241"/>
            <p:cNvSpPr>
              <a:spLocks noChangeAspect="1"/>
            </p:cNvSpPr>
            <p:nvPr/>
          </p:nvSpPr>
          <p:spPr>
            <a:xfrm>
              <a:off x="-544402" y="4004502"/>
              <a:ext cx="161346" cy="441501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9393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3" name="Arc 242"/>
            <p:cNvSpPr>
              <a:spLocks noChangeAspect="1"/>
            </p:cNvSpPr>
            <p:nvPr/>
          </p:nvSpPr>
          <p:spPr>
            <a:xfrm>
              <a:off x="-649258" y="4081050"/>
              <a:ext cx="108155" cy="292560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9393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44" name="TextBox 243"/>
          <p:cNvSpPr txBox="1"/>
          <p:nvPr/>
        </p:nvSpPr>
        <p:spPr>
          <a:xfrm>
            <a:off x="6226120" y="1268402"/>
            <a:ext cx="151482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Multi-static detection</a:t>
            </a:r>
            <a:endParaRPr lang="en-US" sz="1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129" name="Isosceles Triangle 128"/>
          <p:cNvSpPr/>
          <p:nvPr/>
        </p:nvSpPr>
        <p:spPr>
          <a:xfrm rot="12736248">
            <a:off x="1134120" y="3344900"/>
            <a:ext cx="45719" cy="838221"/>
          </a:xfrm>
          <a:prstGeom prst="triangle">
            <a:avLst/>
          </a:prstGeom>
          <a:solidFill>
            <a:srgbClr val="FFFF00">
              <a:alpha val="41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1063582" y="3409050"/>
            <a:ext cx="377868" cy="921650"/>
          </a:xfrm>
          <a:prstGeom prst="line">
            <a:avLst/>
          </a:prstGeom>
          <a:ln w="9525" cmpd="sng">
            <a:solidFill>
              <a:schemeClr val="bg1"/>
            </a:solidFill>
          </a:ln>
          <a:effectLst>
            <a:glow rad="25400">
              <a:schemeClr val="accent3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4" name="Group 216"/>
          <p:cNvGrpSpPr>
            <a:grpSpLocks/>
          </p:cNvGrpSpPr>
          <p:nvPr/>
        </p:nvGrpSpPr>
        <p:grpSpPr bwMode="auto">
          <a:xfrm rot="1362900" flipH="1">
            <a:off x="3047224" y="1938063"/>
            <a:ext cx="349250" cy="598487"/>
            <a:chOff x="-711963" y="3711379"/>
            <a:chExt cx="390068" cy="668456"/>
          </a:xfrm>
        </p:grpSpPr>
        <p:sp>
          <p:nvSpPr>
            <p:cNvPr id="125" name="Arc 124"/>
            <p:cNvSpPr/>
            <p:nvPr/>
          </p:nvSpPr>
          <p:spPr>
            <a:xfrm>
              <a:off x="-563478" y="3711765"/>
              <a:ext cx="246451" cy="66845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26" name="Arc 125"/>
            <p:cNvSpPr>
              <a:spLocks noChangeAspect="1"/>
            </p:cNvSpPr>
            <p:nvPr/>
          </p:nvSpPr>
          <p:spPr>
            <a:xfrm>
              <a:off x="-603358" y="3821937"/>
              <a:ext cx="161346" cy="441501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2" name="Arc 131"/>
            <p:cNvSpPr>
              <a:spLocks noChangeAspect="1"/>
            </p:cNvSpPr>
            <p:nvPr/>
          </p:nvSpPr>
          <p:spPr>
            <a:xfrm>
              <a:off x="-707149" y="3898272"/>
              <a:ext cx="108156" cy="292560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5" name="Picture 154" descr="Facility, Comms Tower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35999" y="3218550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 descr="Facility, Comms Tower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2582" y="4476327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4" name="TextBox 183"/>
          <p:cNvSpPr txBox="1"/>
          <p:nvPr/>
        </p:nvSpPr>
        <p:spPr>
          <a:xfrm>
            <a:off x="5345276" y="3151404"/>
            <a:ext cx="1781472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Background EM energy enables passive coherent location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342900" y="6027004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Naval forces will need to shift to passive and LPI/LPD sensors and LPI/LPD line-of-sight </a:t>
            </a:r>
            <a:r>
              <a:rPr lang="en-US" dirty="0" err="1" smtClean="0">
                <a:solidFill>
                  <a:prstClr val="white"/>
                </a:solidFill>
              </a:rPr>
              <a:t>comm</a:t>
            </a:r>
            <a:r>
              <a:rPr lang="en-US" dirty="0" smtClean="0">
                <a:solidFill>
                  <a:prstClr val="white"/>
                </a:solidFill>
              </a:rPr>
              <a:t> networks</a:t>
            </a:r>
            <a:r>
              <a:rPr lang="mr-IN" dirty="0" smtClean="0">
                <a:solidFill>
                  <a:prstClr val="white"/>
                </a:solidFill>
              </a:rPr>
              <a:t>–</a:t>
            </a:r>
            <a:r>
              <a:rPr lang="en-US" dirty="0" smtClean="0">
                <a:solidFill>
                  <a:prstClr val="white"/>
                </a:solidFill>
              </a:rPr>
              <a:t>long-haul networks will be challenged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E9AB4-BE89-0945-9596-FDE3646AB6C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18753351">
            <a:off x="5669693" y="1129085"/>
            <a:ext cx="582576" cy="748181"/>
            <a:chOff x="3577256" y="4815233"/>
            <a:chExt cx="582576" cy="748181"/>
          </a:xfrm>
        </p:grpSpPr>
        <p:grpSp>
          <p:nvGrpSpPr>
            <p:cNvPr id="10" name="Group 9"/>
            <p:cNvGrpSpPr/>
            <p:nvPr/>
          </p:nvGrpSpPr>
          <p:grpSpPr>
            <a:xfrm rot="19077392">
              <a:off x="3577256" y="4887786"/>
              <a:ext cx="256779" cy="675628"/>
              <a:chOff x="4628160" y="4604566"/>
              <a:chExt cx="256779" cy="675628"/>
            </a:xfrm>
          </p:grpSpPr>
          <p:pic>
            <p:nvPicPr>
              <p:cNvPr id="161" name="Picture 160" descr="Multirole, FA-18 white.png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4628160" y="4941388"/>
                <a:ext cx="256779" cy="3388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9" name="Group 8"/>
              <p:cNvGrpSpPr/>
              <p:nvPr/>
            </p:nvGrpSpPr>
            <p:grpSpPr>
              <a:xfrm>
                <a:off x="4641691" y="4604566"/>
                <a:ext cx="232686" cy="497139"/>
                <a:chOff x="4641691" y="4604566"/>
                <a:chExt cx="232686" cy="497139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H="1">
                  <a:off x="4706022" y="4825532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0" name="Straight Connector 169"/>
                <p:cNvCxnSpPr/>
                <p:nvPr/>
              </p:nvCxnSpPr>
              <p:spPr>
                <a:xfrm flipH="1">
                  <a:off x="4756550" y="4748278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Straight Connector 170"/>
                <p:cNvCxnSpPr/>
                <p:nvPr/>
              </p:nvCxnSpPr>
              <p:spPr>
                <a:xfrm flipH="1">
                  <a:off x="4813428" y="4829774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72" name="Group 171"/>
                <p:cNvGrpSpPr>
                  <a:grpSpLocks noChangeAspect="1"/>
                </p:cNvGrpSpPr>
                <p:nvPr/>
              </p:nvGrpSpPr>
              <p:grpSpPr>
                <a:xfrm>
                  <a:off x="4641691" y="4604566"/>
                  <a:ext cx="232686" cy="303333"/>
                  <a:chOff x="4682369" y="4813235"/>
                  <a:chExt cx="331072" cy="449883"/>
                </a:xfrm>
              </p:grpSpPr>
              <p:pic>
                <p:nvPicPr>
                  <p:cNvPr id="173" name="Picture 172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682369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185" name="Picture 184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755831" y="4813235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186" name="Picture 185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829293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</p:grpSp>
        <p:grpSp>
          <p:nvGrpSpPr>
            <p:cNvPr id="193" name="Group 192"/>
            <p:cNvGrpSpPr/>
            <p:nvPr/>
          </p:nvGrpSpPr>
          <p:grpSpPr>
            <a:xfrm rot="19077392">
              <a:off x="3903053" y="4815233"/>
              <a:ext cx="256779" cy="675628"/>
              <a:chOff x="4628160" y="4604566"/>
              <a:chExt cx="256779" cy="675628"/>
            </a:xfrm>
          </p:grpSpPr>
          <p:pic>
            <p:nvPicPr>
              <p:cNvPr id="197" name="Picture 196" descr="Multirole, FA-18 white.png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4628160" y="4941388"/>
                <a:ext cx="256779" cy="3388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201" name="Group 200"/>
              <p:cNvGrpSpPr/>
              <p:nvPr/>
            </p:nvGrpSpPr>
            <p:grpSpPr>
              <a:xfrm>
                <a:off x="4641691" y="4604566"/>
                <a:ext cx="232686" cy="497139"/>
                <a:chOff x="4641691" y="4604566"/>
                <a:chExt cx="232686" cy="497139"/>
              </a:xfrm>
            </p:grpSpPr>
            <p:cxnSp>
              <p:nvCxnSpPr>
                <p:cNvPr id="205" name="Straight Connector 204"/>
                <p:cNvCxnSpPr/>
                <p:nvPr/>
              </p:nvCxnSpPr>
              <p:spPr>
                <a:xfrm flipH="1">
                  <a:off x="4706022" y="4825532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208"/>
                <p:cNvCxnSpPr/>
                <p:nvPr/>
              </p:nvCxnSpPr>
              <p:spPr>
                <a:xfrm flipH="1">
                  <a:off x="4756550" y="4748278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209"/>
                <p:cNvCxnSpPr/>
                <p:nvPr/>
              </p:nvCxnSpPr>
              <p:spPr>
                <a:xfrm flipH="1">
                  <a:off x="4813428" y="4829774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11" name="Group 210"/>
                <p:cNvGrpSpPr>
                  <a:grpSpLocks noChangeAspect="1"/>
                </p:cNvGrpSpPr>
                <p:nvPr/>
              </p:nvGrpSpPr>
              <p:grpSpPr>
                <a:xfrm>
                  <a:off x="4641691" y="4604566"/>
                  <a:ext cx="232686" cy="303333"/>
                  <a:chOff x="4682369" y="4813235"/>
                  <a:chExt cx="331072" cy="449883"/>
                </a:xfrm>
              </p:grpSpPr>
              <p:pic>
                <p:nvPicPr>
                  <p:cNvPr id="212" name="Picture 211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682369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213" name="Picture 212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755831" y="4813235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216" name="Picture 215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829293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</p:grpSp>
      </p:grpSp>
      <p:pic>
        <p:nvPicPr>
          <p:cNvPr id="217" name="Picture 216" descr="Undersea, SSN virginia white no label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121429" y="2897876"/>
            <a:ext cx="575181" cy="190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18" name="Group 217"/>
          <p:cNvGrpSpPr/>
          <p:nvPr/>
        </p:nvGrpSpPr>
        <p:grpSpPr>
          <a:xfrm rot="21271112">
            <a:off x="3692697" y="4751126"/>
            <a:ext cx="582576" cy="748181"/>
            <a:chOff x="3577256" y="4815233"/>
            <a:chExt cx="582576" cy="748181"/>
          </a:xfrm>
        </p:grpSpPr>
        <p:grpSp>
          <p:nvGrpSpPr>
            <p:cNvPr id="219" name="Group 218"/>
            <p:cNvGrpSpPr/>
            <p:nvPr/>
          </p:nvGrpSpPr>
          <p:grpSpPr>
            <a:xfrm rot="19077392">
              <a:off x="3577256" y="4887786"/>
              <a:ext cx="256779" cy="675628"/>
              <a:chOff x="4628160" y="4604566"/>
              <a:chExt cx="256779" cy="675628"/>
            </a:xfrm>
          </p:grpSpPr>
          <p:pic>
            <p:nvPicPr>
              <p:cNvPr id="240" name="Picture 239" descr="Multirole, FA-18 white.png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4628160" y="4941388"/>
                <a:ext cx="256779" cy="3388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245" name="Group 244"/>
              <p:cNvGrpSpPr/>
              <p:nvPr/>
            </p:nvGrpSpPr>
            <p:grpSpPr>
              <a:xfrm>
                <a:off x="4641691" y="4604566"/>
                <a:ext cx="232686" cy="497139"/>
                <a:chOff x="4641691" y="4604566"/>
                <a:chExt cx="232686" cy="497139"/>
              </a:xfrm>
            </p:grpSpPr>
            <p:cxnSp>
              <p:nvCxnSpPr>
                <p:cNvPr id="246" name="Straight Connector 245"/>
                <p:cNvCxnSpPr/>
                <p:nvPr/>
              </p:nvCxnSpPr>
              <p:spPr>
                <a:xfrm flipH="1">
                  <a:off x="4706022" y="4825532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7" name="Straight Connector 246"/>
                <p:cNvCxnSpPr/>
                <p:nvPr/>
              </p:nvCxnSpPr>
              <p:spPr>
                <a:xfrm flipH="1">
                  <a:off x="4756550" y="4748278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247"/>
                <p:cNvCxnSpPr/>
                <p:nvPr/>
              </p:nvCxnSpPr>
              <p:spPr>
                <a:xfrm flipH="1">
                  <a:off x="4813428" y="4829774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49" name="Group 248"/>
                <p:cNvGrpSpPr>
                  <a:grpSpLocks noChangeAspect="1"/>
                </p:cNvGrpSpPr>
                <p:nvPr/>
              </p:nvGrpSpPr>
              <p:grpSpPr>
                <a:xfrm>
                  <a:off x="4641691" y="4604566"/>
                  <a:ext cx="232686" cy="303333"/>
                  <a:chOff x="4682369" y="4813235"/>
                  <a:chExt cx="331072" cy="449883"/>
                </a:xfrm>
              </p:grpSpPr>
              <p:pic>
                <p:nvPicPr>
                  <p:cNvPr id="250" name="Picture 249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682369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251" name="Picture 250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755831" y="4813235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252" name="Picture 251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829293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</p:grpSp>
        <p:grpSp>
          <p:nvGrpSpPr>
            <p:cNvPr id="220" name="Group 219"/>
            <p:cNvGrpSpPr/>
            <p:nvPr/>
          </p:nvGrpSpPr>
          <p:grpSpPr>
            <a:xfrm rot="19077392">
              <a:off x="3903053" y="4815233"/>
              <a:ext cx="256779" cy="675628"/>
              <a:chOff x="4628160" y="4604566"/>
              <a:chExt cx="256779" cy="675628"/>
            </a:xfrm>
          </p:grpSpPr>
          <p:pic>
            <p:nvPicPr>
              <p:cNvPr id="221" name="Picture 220" descr="Multirole, FA-18 white.png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4628160" y="4941388"/>
                <a:ext cx="256779" cy="3388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225" name="Group 224"/>
              <p:cNvGrpSpPr/>
              <p:nvPr/>
            </p:nvGrpSpPr>
            <p:grpSpPr>
              <a:xfrm>
                <a:off x="4641691" y="4604566"/>
                <a:ext cx="232686" cy="497139"/>
                <a:chOff x="4641691" y="4604566"/>
                <a:chExt cx="232686" cy="497139"/>
              </a:xfrm>
            </p:grpSpPr>
            <p:cxnSp>
              <p:nvCxnSpPr>
                <p:cNvPr id="226" name="Straight Connector 225"/>
                <p:cNvCxnSpPr/>
                <p:nvPr/>
              </p:nvCxnSpPr>
              <p:spPr>
                <a:xfrm flipH="1">
                  <a:off x="4706022" y="4825532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" name="Straight Connector 226"/>
                <p:cNvCxnSpPr/>
                <p:nvPr/>
              </p:nvCxnSpPr>
              <p:spPr>
                <a:xfrm flipH="1">
                  <a:off x="4756550" y="4748278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" name="Straight Connector 227"/>
                <p:cNvCxnSpPr/>
                <p:nvPr/>
              </p:nvCxnSpPr>
              <p:spPr>
                <a:xfrm flipH="1">
                  <a:off x="4813428" y="4829774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29" name="Group 228"/>
                <p:cNvGrpSpPr>
                  <a:grpSpLocks noChangeAspect="1"/>
                </p:cNvGrpSpPr>
                <p:nvPr/>
              </p:nvGrpSpPr>
              <p:grpSpPr>
                <a:xfrm>
                  <a:off x="4641691" y="4604566"/>
                  <a:ext cx="232686" cy="303333"/>
                  <a:chOff x="4682369" y="4813235"/>
                  <a:chExt cx="331072" cy="449883"/>
                </a:xfrm>
              </p:grpSpPr>
              <p:pic>
                <p:nvPicPr>
                  <p:cNvPr id="230" name="Picture 229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682369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235" name="Picture 234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755831" y="4813235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236" name="Picture 235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829293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</p:grpSp>
      </p:grpSp>
      <p:sp>
        <p:nvSpPr>
          <p:cNvPr id="16" name="Arc 15"/>
          <p:cNvSpPr/>
          <p:nvPr/>
        </p:nvSpPr>
        <p:spPr>
          <a:xfrm rot="764554">
            <a:off x="2054201" y="2295569"/>
            <a:ext cx="2449157" cy="2720497"/>
          </a:xfrm>
          <a:prstGeom prst="arc">
            <a:avLst>
              <a:gd name="adj1" fmla="val 16879028"/>
              <a:gd name="adj2" fmla="val 18901395"/>
            </a:avLst>
          </a:prstGeom>
          <a:noFill/>
          <a:ln w="12700" cmpd="sng">
            <a:gradFill flip="none" rotWithShape="1">
              <a:gsLst>
                <a:gs pos="0">
                  <a:schemeClr val="bg1"/>
                </a:gs>
                <a:gs pos="100000">
                  <a:prstClr val="white">
                    <a:alpha val="0"/>
                  </a:prstClr>
                </a:gs>
              </a:gsLst>
              <a:lin ang="0" scaled="1"/>
              <a:tileRect/>
            </a:gra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 rot="900000">
            <a:off x="3385168" y="2205085"/>
            <a:ext cx="499385" cy="433338"/>
            <a:chOff x="3969368" y="1887585"/>
            <a:chExt cx="499385" cy="433338"/>
          </a:xfrm>
        </p:grpSpPr>
        <p:grpSp>
          <p:nvGrpSpPr>
            <p:cNvPr id="11" name="Group 10"/>
            <p:cNvGrpSpPr/>
            <p:nvPr/>
          </p:nvGrpSpPr>
          <p:grpSpPr>
            <a:xfrm>
              <a:off x="3969368" y="1887585"/>
              <a:ext cx="437581" cy="249765"/>
              <a:chOff x="4983163" y="2365375"/>
              <a:chExt cx="628563" cy="358775"/>
            </a:xfrm>
          </p:grpSpPr>
          <p:pic>
            <p:nvPicPr>
              <p:cNvPr id="99" name="Picture 98" descr="Missile, MALD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rot="16588743" flipH="1">
                <a:off x="5216736" y="2313201"/>
                <a:ext cx="275435" cy="514545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107527" name="Group 100"/>
              <p:cNvGrpSpPr>
                <a:grpSpLocks/>
              </p:cNvGrpSpPr>
              <p:nvPr/>
            </p:nvGrpSpPr>
            <p:grpSpPr bwMode="auto">
              <a:xfrm rot="6015886">
                <a:off x="5122070" y="2580481"/>
                <a:ext cx="93662" cy="193675"/>
                <a:chOff x="-675651" y="3711379"/>
                <a:chExt cx="353756" cy="668456"/>
              </a:xfrm>
            </p:grpSpPr>
            <p:sp>
              <p:nvSpPr>
                <p:cNvPr id="106" name="Arc 105"/>
                <p:cNvSpPr/>
                <p:nvPr/>
              </p:nvSpPr>
              <p:spPr>
                <a:xfrm>
                  <a:off x="-582016" y="3727087"/>
                  <a:ext cx="245834" cy="668456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7" name="Arc 106"/>
                <p:cNvSpPr>
                  <a:spLocks noChangeAspect="1"/>
                </p:cNvSpPr>
                <p:nvPr/>
              </p:nvSpPr>
              <p:spPr>
                <a:xfrm>
                  <a:off x="-619945" y="3838670"/>
                  <a:ext cx="161891" cy="438332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8" name="Arc 107"/>
                <p:cNvSpPr>
                  <a:spLocks noChangeAspect="1"/>
                </p:cNvSpPr>
                <p:nvPr/>
              </p:nvSpPr>
              <p:spPr>
                <a:xfrm>
                  <a:off x="-680651" y="3913274"/>
                  <a:ext cx="107926" cy="295874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7528" name="Group 101"/>
              <p:cNvGrpSpPr>
                <a:grpSpLocks/>
              </p:cNvGrpSpPr>
              <p:nvPr/>
            </p:nvGrpSpPr>
            <p:grpSpPr bwMode="auto">
              <a:xfrm rot="6015886" flipH="1">
                <a:off x="5168107" y="2320131"/>
                <a:ext cx="103188" cy="193675"/>
                <a:chOff x="-711963" y="3711379"/>
                <a:chExt cx="390068" cy="668456"/>
              </a:xfrm>
            </p:grpSpPr>
            <p:sp>
              <p:nvSpPr>
                <p:cNvPr id="103" name="Arc 102"/>
                <p:cNvSpPr/>
                <p:nvPr/>
              </p:nvSpPr>
              <p:spPr>
                <a:xfrm>
                  <a:off x="-566952" y="3712313"/>
                  <a:ext cx="246044" cy="668456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4" name="Arc 103"/>
                <p:cNvSpPr>
                  <a:spLocks noChangeAspect="1"/>
                </p:cNvSpPr>
                <p:nvPr/>
              </p:nvSpPr>
              <p:spPr>
                <a:xfrm>
                  <a:off x="-594182" y="3838205"/>
                  <a:ext cx="162029" cy="438332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05" name="Arc 104"/>
                <p:cNvSpPr>
                  <a:spLocks noChangeAspect="1"/>
                </p:cNvSpPr>
                <p:nvPr/>
              </p:nvSpPr>
              <p:spPr>
                <a:xfrm>
                  <a:off x="-711287" y="3913445"/>
                  <a:ext cx="108018" cy="295874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7533" name="Group 192"/>
              <p:cNvGrpSpPr>
                <a:grpSpLocks/>
              </p:cNvGrpSpPr>
              <p:nvPr/>
            </p:nvGrpSpPr>
            <p:grpSpPr bwMode="auto">
              <a:xfrm rot="656941" flipH="1">
                <a:off x="4983163" y="2425700"/>
                <a:ext cx="127000" cy="198438"/>
                <a:chOff x="-711963" y="3711379"/>
                <a:chExt cx="390068" cy="668456"/>
              </a:xfrm>
            </p:grpSpPr>
            <p:sp>
              <p:nvSpPr>
                <p:cNvPr id="194" name="Arc 193"/>
                <p:cNvSpPr/>
                <p:nvPr/>
              </p:nvSpPr>
              <p:spPr>
                <a:xfrm>
                  <a:off x="-564241" y="3710865"/>
                  <a:ext cx="243793" cy="668453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Arc 194"/>
                <p:cNvSpPr>
                  <a:spLocks noChangeAspect="1"/>
                </p:cNvSpPr>
                <p:nvPr/>
              </p:nvSpPr>
              <p:spPr>
                <a:xfrm>
                  <a:off x="-599817" y="3823681"/>
                  <a:ext cx="165779" cy="443852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6" name="Arc 195"/>
                <p:cNvSpPr>
                  <a:spLocks noChangeAspect="1"/>
                </p:cNvSpPr>
                <p:nvPr/>
              </p:nvSpPr>
              <p:spPr>
                <a:xfrm>
                  <a:off x="-699657" y="3898390"/>
                  <a:ext cx="107269" cy="294122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53" name="Group 252"/>
            <p:cNvGrpSpPr/>
            <p:nvPr/>
          </p:nvGrpSpPr>
          <p:grpSpPr>
            <a:xfrm>
              <a:off x="4031172" y="2071158"/>
              <a:ext cx="437581" cy="249765"/>
              <a:chOff x="4983163" y="2365375"/>
              <a:chExt cx="628563" cy="358775"/>
            </a:xfrm>
          </p:grpSpPr>
          <p:pic>
            <p:nvPicPr>
              <p:cNvPr id="254" name="Picture 253" descr="Missile, MALD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rot="16588743" flipH="1">
                <a:off x="5216736" y="2313201"/>
                <a:ext cx="275435" cy="514545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255" name="Group 100"/>
              <p:cNvGrpSpPr>
                <a:grpSpLocks/>
              </p:cNvGrpSpPr>
              <p:nvPr/>
            </p:nvGrpSpPr>
            <p:grpSpPr bwMode="auto">
              <a:xfrm rot="6015886">
                <a:off x="5122070" y="2580481"/>
                <a:ext cx="93662" cy="193675"/>
                <a:chOff x="-675651" y="3711379"/>
                <a:chExt cx="353756" cy="668456"/>
              </a:xfrm>
            </p:grpSpPr>
            <p:sp>
              <p:nvSpPr>
                <p:cNvPr id="264" name="Arc 263"/>
                <p:cNvSpPr/>
                <p:nvPr/>
              </p:nvSpPr>
              <p:spPr>
                <a:xfrm>
                  <a:off x="-582016" y="3727087"/>
                  <a:ext cx="245834" cy="668456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Arc 264"/>
                <p:cNvSpPr>
                  <a:spLocks noChangeAspect="1"/>
                </p:cNvSpPr>
                <p:nvPr/>
              </p:nvSpPr>
              <p:spPr>
                <a:xfrm>
                  <a:off x="-619945" y="3838670"/>
                  <a:ext cx="161891" cy="438332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Arc 265"/>
                <p:cNvSpPr>
                  <a:spLocks noChangeAspect="1"/>
                </p:cNvSpPr>
                <p:nvPr/>
              </p:nvSpPr>
              <p:spPr>
                <a:xfrm>
                  <a:off x="-680651" y="3913274"/>
                  <a:ext cx="107926" cy="295874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6" name="Group 101"/>
              <p:cNvGrpSpPr>
                <a:grpSpLocks/>
              </p:cNvGrpSpPr>
              <p:nvPr/>
            </p:nvGrpSpPr>
            <p:grpSpPr bwMode="auto">
              <a:xfrm rot="6015886" flipH="1">
                <a:off x="5168107" y="2320131"/>
                <a:ext cx="103188" cy="193675"/>
                <a:chOff x="-711963" y="3711379"/>
                <a:chExt cx="390068" cy="668456"/>
              </a:xfrm>
            </p:grpSpPr>
            <p:sp>
              <p:nvSpPr>
                <p:cNvPr id="261" name="Arc 260"/>
                <p:cNvSpPr/>
                <p:nvPr/>
              </p:nvSpPr>
              <p:spPr>
                <a:xfrm>
                  <a:off x="-566952" y="3712313"/>
                  <a:ext cx="246044" cy="668456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Arc 261"/>
                <p:cNvSpPr>
                  <a:spLocks noChangeAspect="1"/>
                </p:cNvSpPr>
                <p:nvPr/>
              </p:nvSpPr>
              <p:spPr>
                <a:xfrm>
                  <a:off x="-594182" y="3838205"/>
                  <a:ext cx="162029" cy="438332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Arc 262"/>
                <p:cNvSpPr>
                  <a:spLocks noChangeAspect="1"/>
                </p:cNvSpPr>
                <p:nvPr/>
              </p:nvSpPr>
              <p:spPr>
                <a:xfrm>
                  <a:off x="-711287" y="3913445"/>
                  <a:ext cx="108018" cy="295874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7" name="Group 192"/>
              <p:cNvGrpSpPr>
                <a:grpSpLocks/>
              </p:cNvGrpSpPr>
              <p:nvPr/>
            </p:nvGrpSpPr>
            <p:grpSpPr bwMode="auto">
              <a:xfrm rot="656941" flipH="1">
                <a:off x="4983163" y="2425700"/>
                <a:ext cx="127000" cy="198438"/>
                <a:chOff x="-711963" y="3711379"/>
                <a:chExt cx="390068" cy="668456"/>
              </a:xfrm>
            </p:grpSpPr>
            <p:sp>
              <p:nvSpPr>
                <p:cNvPr id="258" name="Arc 257"/>
                <p:cNvSpPr/>
                <p:nvPr/>
              </p:nvSpPr>
              <p:spPr>
                <a:xfrm>
                  <a:off x="-564241" y="3710865"/>
                  <a:ext cx="243793" cy="668453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9" name="Arc 258"/>
                <p:cNvSpPr>
                  <a:spLocks noChangeAspect="1"/>
                </p:cNvSpPr>
                <p:nvPr/>
              </p:nvSpPr>
              <p:spPr>
                <a:xfrm>
                  <a:off x="-599817" y="3823681"/>
                  <a:ext cx="165779" cy="443852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0" name="Arc 259"/>
                <p:cNvSpPr>
                  <a:spLocks noChangeAspect="1"/>
                </p:cNvSpPr>
                <p:nvPr/>
              </p:nvSpPr>
              <p:spPr>
                <a:xfrm>
                  <a:off x="-699657" y="3898390"/>
                  <a:ext cx="107269" cy="294122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12700" cmpd="sng">
                  <a:solidFill>
                    <a:srgbClr val="96CAF0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71" name="Freeform 270"/>
          <p:cNvSpPr/>
          <p:nvPr/>
        </p:nvSpPr>
        <p:spPr>
          <a:xfrm rot="2106608" flipH="1" flipV="1">
            <a:off x="1106928" y="4477803"/>
            <a:ext cx="2730065" cy="857609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9" name="Picture 18" descr="Ships, CVN nimitz from above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32610" y="3264644"/>
            <a:ext cx="709756" cy="23476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Ships, DDG 51 from abov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8931799">
            <a:off x="2340537" y="1596466"/>
            <a:ext cx="509285" cy="10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2" name="Picture 271" descr="Ships, DDG 51 from abov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8931799">
            <a:off x="2354106" y="1894783"/>
            <a:ext cx="509285" cy="10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3" name="Picture 272" descr="Ships, DDG 51 from abov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96048" y="3088015"/>
            <a:ext cx="509285" cy="10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8" name="Picture 277" descr="Ships, DDG 51 from abov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62733" y="3653547"/>
            <a:ext cx="509285" cy="10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79" name="Group 125"/>
          <p:cNvGrpSpPr>
            <a:grpSpLocks/>
          </p:cNvGrpSpPr>
          <p:nvPr/>
        </p:nvGrpSpPr>
        <p:grpSpPr bwMode="auto">
          <a:xfrm rot="7933460">
            <a:off x="825908" y="3965016"/>
            <a:ext cx="363754" cy="490749"/>
            <a:chOff x="5620257" y="1030156"/>
            <a:chExt cx="391983" cy="527356"/>
          </a:xfrm>
        </p:grpSpPr>
        <p:pic>
          <p:nvPicPr>
            <p:cNvPr id="280" name="Picture 279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21045341">
              <a:off x="5620257" y="1296363"/>
              <a:ext cx="197923" cy="2611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81" name="Picture 280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21045341">
              <a:off x="5814317" y="1030156"/>
              <a:ext cx="197923" cy="26114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2" name="Group 229"/>
          <p:cNvGrpSpPr>
            <a:grpSpLocks/>
          </p:cNvGrpSpPr>
          <p:nvPr/>
        </p:nvGrpSpPr>
        <p:grpSpPr bwMode="auto">
          <a:xfrm rot="12028040" flipH="1">
            <a:off x="2535359" y="3387717"/>
            <a:ext cx="349250" cy="600075"/>
            <a:chOff x="-711963" y="3711379"/>
            <a:chExt cx="390068" cy="668456"/>
          </a:xfrm>
        </p:grpSpPr>
        <p:sp>
          <p:nvSpPr>
            <p:cNvPr id="283" name="Arc 282"/>
            <p:cNvSpPr/>
            <p:nvPr/>
          </p:nvSpPr>
          <p:spPr>
            <a:xfrm>
              <a:off x="-574985" y="3716755"/>
              <a:ext cx="246451" cy="66845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FF0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4" name="Arc 283"/>
            <p:cNvSpPr>
              <a:spLocks noChangeAspect="1"/>
            </p:cNvSpPr>
            <p:nvPr/>
          </p:nvSpPr>
          <p:spPr>
            <a:xfrm>
              <a:off x="-612734" y="3827458"/>
              <a:ext cx="161346" cy="438564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FF0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85" name="Arc 284"/>
            <p:cNvSpPr>
              <a:spLocks noChangeAspect="1"/>
            </p:cNvSpPr>
            <p:nvPr/>
          </p:nvSpPr>
          <p:spPr>
            <a:xfrm>
              <a:off x="-717590" y="3902036"/>
              <a:ext cx="108155" cy="293555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FF0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95" name="Group 239"/>
          <p:cNvGrpSpPr>
            <a:grpSpLocks/>
          </p:cNvGrpSpPr>
          <p:nvPr/>
        </p:nvGrpSpPr>
        <p:grpSpPr bwMode="auto">
          <a:xfrm rot="11543128" flipH="1">
            <a:off x="3383053" y="2983276"/>
            <a:ext cx="1168158" cy="2007002"/>
            <a:chOff x="-649258" y="3895278"/>
            <a:chExt cx="389056" cy="668456"/>
          </a:xfrm>
        </p:grpSpPr>
        <p:sp>
          <p:nvSpPr>
            <p:cNvPr id="296" name="Arc 295"/>
            <p:cNvSpPr/>
            <p:nvPr/>
          </p:nvSpPr>
          <p:spPr>
            <a:xfrm>
              <a:off x="-506653" y="3895278"/>
              <a:ext cx="246451" cy="66845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FF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7" name="Arc 296"/>
            <p:cNvSpPr>
              <a:spLocks noChangeAspect="1"/>
            </p:cNvSpPr>
            <p:nvPr/>
          </p:nvSpPr>
          <p:spPr>
            <a:xfrm>
              <a:off x="-544402" y="4004502"/>
              <a:ext cx="161346" cy="441501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FF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98" name="Arc 297"/>
            <p:cNvSpPr>
              <a:spLocks noChangeAspect="1"/>
            </p:cNvSpPr>
            <p:nvPr/>
          </p:nvSpPr>
          <p:spPr>
            <a:xfrm>
              <a:off x="-649258" y="4081050"/>
              <a:ext cx="108155" cy="292560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FFFF00">
                  <a:alpha val="3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300" name="Picture 299" descr="Ships, DDG 51 from abov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8931799">
            <a:off x="6737590" y="4944355"/>
            <a:ext cx="509285" cy="10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1" name="Picture 300" descr="Ships, DDG 51 from abov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8931799">
            <a:off x="6751159" y="5242672"/>
            <a:ext cx="509285" cy="10577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2" name="Freeform 301"/>
          <p:cNvSpPr/>
          <p:nvPr/>
        </p:nvSpPr>
        <p:spPr>
          <a:xfrm rot="159793" flipH="1">
            <a:off x="4549329" y="4188155"/>
            <a:ext cx="2422777" cy="663448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03" name="Group 302"/>
          <p:cNvGrpSpPr/>
          <p:nvPr/>
        </p:nvGrpSpPr>
        <p:grpSpPr>
          <a:xfrm rot="19865903">
            <a:off x="6116284" y="4693540"/>
            <a:ext cx="558483" cy="569692"/>
            <a:chOff x="3530638" y="4837207"/>
            <a:chExt cx="558483" cy="569692"/>
          </a:xfrm>
        </p:grpSpPr>
        <p:grpSp>
          <p:nvGrpSpPr>
            <p:cNvPr id="316" name="Group 315"/>
            <p:cNvGrpSpPr/>
            <p:nvPr/>
          </p:nvGrpSpPr>
          <p:grpSpPr>
            <a:xfrm rot="19077392">
              <a:off x="3530638" y="4909760"/>
              <a:ext cx="232686" cy="497139"/>
              <a:chOff x="4641691" y="4604566"/>
              <a:chExt cx="232686" cy="497139"/>
            </a:xfrm>
          </p:grpSpPr>
          <p:cxnSp>
            <p:nvCxnSpPr>
              <p:cNvPr id="317" name="Straight Connector 316"/>
              <p:cNvCxnSpPr/>
              <p:nvPr/>
            </p:nvCxnSpPr>
            <p:spPr>
              <a:xfrm flipH="1">
                <a:off x="4706022" y="4825532"/>
                <a:ext cx="0" cy="271931"/>
              </a:xfrm>
              <a:prstGeom prst="line">
                <a:avLst/>
              </a:prstGeom>
              <a:ln w="12700" cmpd="sng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prstClr val="white"/>
                    </a:gs>
                  </a:gsLst>
                  <a:lin ang="16200000" scaled="0"/>
                  <a:tileRect/>
                </a:gra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flipH="1">
                <a:off x="4756550" y="4748278"/>
                <a:ext cx="0" cy="271931"/>
              </a:xfrm>
              <a:prstGeom prst="line">
                <a:avLst/>
              </a:prstGeom>
              <a:ln w="12700" cmpd="sng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prstClr val="white"/>
                    </a:gs>
                  </a:gsLst>
                  <a:lin ang="16200000" scaled="0"/>
                  <a:tileRect/>
                </a:gra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9" name="Straight Connector 318"/>
              <p:cNvCxnSpPr/>
              <p:nvPr/>
            </p:nvCxnSpPr>
            <p:spPr>
              <a:xfrm flipH="1">
                <a:off x="4813428" y="4829774"/>
                <a:ext cx="0" cy="271931"/>
              </a:xfrm>
              <a:prstGeom prst="line">
                <a:avLst/>
              </a:prstGeom>
              <a:ln w="12700" cmpd="sng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prstClr val="white"/>
                    </a:gs>
                  </a:gsLst>
                  <a:lin ang="16200000" scaled="0"/>
                  <a:tileRect/>
                </a:gra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20" name="Group 319"/>
              <p:cNvGrpSpPr>
                <a:grpSpLocks noChangeAspect="1"/>
              </p:cNvGrpSpPr>
              <p:nvPr/>
            </p:nvGrpSpPr>
            <p:grpSpPr>
              <a:xfrm>
                <a:off x="4641691" y="4604566"/>
                <a:ext cx="232686" cy="303333"/>
                <a:chOff x="4682369" y="4813235"/>
                <a:chExt cx="331072" cy="449883"/>
              </a:xfrm>
            </p:grpSpPr>
            <p:pic>
              <p:nvPicPr>
                <p:cNvPr id="321" name="Picture 320" descr="Missile, MALD.png"/>
                <p:cNvPicPr>
                  <a:picLocks noChangeAspect="1"/>
                </p:cNvPicPr>
                <p:nvPr/>
              </p:nvPicPr>
              <p:blipFill>
                <a:blip r:embed="rId5" cstate="email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682369" y="4919108"/>
                  <a:ext cx="184148" cy="3440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22" name="Picture 321" descr="Missile, MALD.png"/>
                <p:cNvPicPr>
                  <a:picLocks noChangeAspect="1"/>
                </p:cNvPicPr>
                <p:nvPr/>
              </p:nvPicPr>
              <p:blipFill>
                <a:blip r:embed="rId5" cstate="email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755831" y="4813235"/>
                  <a:ext cx="184148" cy="3440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23" name="Picture 322" descr="Missile, MALD.png"/>
                <p:cNvPicPr>
                  <a:picLocks noChangeAspect="1"/>
                </p:cNvPicPr>
                <p:nvPr/>
              </p:nvPicPr>
              <p:blipFill>
                <a:blip r:embed="rId5" cstate="email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829293" y="4919108"/>
                  <a:ext cx="184148" cy="3440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  <p:grpSp>
          <p:nvGrpSpPr>
            <p:cNvPr id="307" name="Group 306"/>
            <p:cNvGrpSpPr/>
            <p:nvPr/>
          </p:nvGrpSpPr>
          <p:grpSpPr>
            <a:xfrm rot="19077392">
              <a:off x="3856435" y="4837207"/>
              <a:ext cx="232686" cy="497139"/>
              <a:chOff x="4641691" y="4604566"/>
              <a:chExt cx="232686" cy="497139"/>
            </a:xfrm>
          </p:grpSpPr>
          <p:cxnSp>
            <p:nvCxnSpPr>
              <p:cNvPr id="308" name="Straight Connector 307"/>
              <p:cNvCxnSpPr/>
              <p:nvPr/>
            </p:nvCxnSpPr>
            <p:spPr>
              <a:xfrm flipH="1">
                <a:off x="4706022" y="4825532"/>
                <a:ext cx="0" cy="271931"/>
              </a:xfrm>
              <a:prstGeom prst="line">
                <a:avLst/>
              </a:prstGeom>
              <a:ln w="12700" cmpd="sng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prstClr val="white"/>
                    </a:gs>
                  </a:gsLst>
                  <a:lin ang="16200000" scaled="0"/>
                  <a:tileRect/>
                </a:gra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9" name="Straight Connector 308"/>
              <p:cNvCxnSpPr/>
              <p:nvPr/>
            </p:nvCxnSpPr>
            <p:spPr>
              <a:xfrm flipH="1">
                <a:off x="4756550" y="4748278"/>
                <a:ext cx="0" cy="271931"/>
              </a:xfrm>
              <a:prstGeom prst="line">
                <a:avLst/>
              </a:prstGeom>
              <a:ln w="12700" cmpd="sng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prstClr val="white"/>
                    </a:gs>
                  </a:gsLst>
                  <a:lin ang="16200000" scaled="0"/>
                  <a:tileRect/>
                </a:gra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0" name="Straight Connector 309"/>
              <p:cNvCxnSpPr/>
              <p:nvPr/>
            </p:nvCxnSpPr>
            <p:spPr>
              <a:xfrm flipH="1">
                <a:off x="4813428" y="4829774"/>
                <a:ext cx="0" cy="271931"/>
              </a:xfrm>
              <a:prstGeom prst="line">
                <a:avLst/>
              </a:prstGeom>
              <a:ln w="12700" cmpd="sng">
                <a:gradFill flip="none" rotWithShape="1">
                  <a:gsLst>
                    <a:gs pos="0">
                      <a:schemeClr val="bg1">
                        <a:alpha val="0"/>
                      </a:schemeClr>
                    </a:gs>
                    <a:gs pos="100000">
                      <a:prstClr val="white"/>
                    </a:gs>
                  </a:gsLst>
                  <a:lin ang="16200000" scaled="0"/>
                  <a:tileRect/>
                </a:gradFill>
                <a:prstDash val="sysDash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11" name="Group 310"/>
              <p:cNvGrpSpPr>
                <a:grpSpLocks noChangeAspect="1"/>
              </p:cNvGrpSpPr>
              <p:nvPr/>
            </p:nvGrpSpPr>
            <p:grpSpPr>
              <a:xfrm>
                <a:off x="4641691" y="4604566"/>
                <a:ext cx="232686" cy="303333"/>
                <a:chOff x="4682369" y="4813235"/>
                <a:chExt cx="331072" cy="449883"/>
              </a:xfrm>
            </p:grpSpPr>
            <p:pic>
              <p:nvPicPr>
                <p:cNvPr id="312" name="Picture 311" descr="Missile, MALD.png"/>
                <p:cNvPicPr>
                  <a:picLocks noChangeAspect="1"/>
                </p:cNvPicPr>
                <p:nvPr/>
              </p:nvPicPr>
              <p:blipFill>
                <a:blip r:embed="rId5" cstate="email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682369" y="4919108"/>
                  <a:ext cx="184148" cy="3440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13" name="Picture 312" descr="Missile, MALD.png"/>
                <p:cNvPicPr>
                  <a:picLocks noChangeAspect="1"/>
                </p:cNvPicPr>
                <p:nvPr/>
              </p:nvPicPr>
              <p:blipFill>
                <a:blip r:embed="rId5" cstate="email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755831" y="4813235"/>
                  <a:ext cx="184148" cy="3440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pic>
              <p:nvPicPr>
                <p:cNvPr id="314" name="Picture 313" descr="Missile, MALD.png"/>
                <p:cNvPicPr>
                  <a:picLocks noChangeAspect="1"/>
                </p:cNvPicPr>
                <p:nvPr/>
              </p:nvPicPr>
              <p:blipFill>
                <a:blip r:embed="rId5" cstate="email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4829293" y="4919108"/>
                  <a:ext cx="184148" cy="344010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</p:grpSp>
        </p:grpSp>
      </p:grpSp>
      <p:sp>
        <p:nvSpPr>
          <p:cNvPr id="325" name="TextBox 324"/>
          <p:cNvSpPr txBox="1"/>
          <p:nvPr/>
        </p:nvSpPr>
        <p:spPr>
          <a:xfrm>
            <a:off x="-82589" y="2906701"/>
            <a:ext cx="1338706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457200" fontAlgn="base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FFFF00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 i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LIDAR or </a:t>
            </a:r>
            <a:r>
              <a:rPr lang="en-US" i="0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multi-static laser detection</a:t>
            </a:r>
          </a:p>
        </p:txBody>
      </p:sp>
      <p:sp>
        <p:nvSpPr>
          <p:cNvPr id="326" name="TextBox 325"/>
          <p:cNvSpPr txBox="1"/>
          <p:nvPr/>
        </p:nvSpPr>
        <p:spPr>
          <a:xfrm>
            <a:off x="4127078" y="4380268"/>
            <a:ext cx="1161929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defTabSz="457200" fontAlgn="base">
              <a:spcBef>
                <a:spcPct val="0"/>
              </a:spcBef>
              <a:spcAft>
                <a:spcPct val="0"/>
              </a:spcAft>
              <a:defRPr sz="1100" b="1" i="1">
                <a:solidFill>
                  <a:srgbClr val="FFFF00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r>
              <a:rPr lang="en-US" i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Passive targeting UAVs</a:t>
            </a:r>
            <a:endParaRPr lang="en-US" i="0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327" name="Picture 326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 rot="17246016">
            <a:off x="4426019" y="4003759"/>
            <a:ext cx="183669" cy="2430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8" name="Picture 327" descr="Facility, Comms Tower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099594" y="2213434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9" name="Picture 328" descr="Facility, Comms Tower.png"/>
          <p:cNvPicPr>
            <a:picLocks noChangeAspect="1"/>
          </p:cNvPicPr>
          <p:nvPr/>
        </p:nvPicPr>
        <p:blipFill>
          <a:blip r:embed="rId3" cstate="email">
            <a:lum bright="70000" contrast="-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766736" y="4664817"/>
            <a:ext cx="381000" cy="381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Picture 139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3223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roup 332"/>
          <p:cNvGrpSpPr/>
          <p:nvPr/>
        </p:nvGrpSpPr>
        <p:grpSpPr>
          <a:xfrm>
            <a:off x="7156653" y="3827185"/>
            <a:ext cx="231387" cy="2156378"/>
            <a:chOff x="7156653" y="4078037"/>
            <a:chExt cx="231387" cy="2156378"/>
          </a:xfrm>
        </p:grpSpPr>
        <p:grpSp>
          <p:nvGrpSpPr>
            <p:cNvPr id="57" name="Group 56"/>
            <p:cNvGrpSpPr/>
            <p:nvPr/>
          </p:nvGrpSpPr>
          <p:grpSpPr>
            <a:xfrm>
              <a:off x="7342321" y="5542309"/>
              <a:ext cx="45719" cy="692106"/>
              <a:chOff x="3484808" y="5508103"/>
              <a:chExt cx="45719" cy="692106"/>
            </a:xfrm>
          </p:grpSpPr>
          <p:cxnSp>
            <p:nvCxnSpPr>
              <p:cNvPr id="297" name="Straight Connector 296"/>
              <p:cNvCxnSpPr/>
              <p:nvPr/>
            </p:nvCxnSpPr>
            <p:spPr>
              <a:xfrm flipV="1">
                <a:off x="3507667" y="5716717"/>
                <a:ext cx="0" cy="483492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6" name="Can 295"/>
              <p:cNvSpPr/>
              <p:nvPr/>
            </p:nvSpPr>
            <p:spPr>
              <a:xfrm flipV="1">
                <a:off x="3484808" y="5508103"/>
                <a:ext cx="45719" cy="215672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92" name="Group 291"/>
            <p:cNvGrpSpPr/>
            <p:nvPr/>
          </p:nvGrpSpPr>
          <p:grpSpPr>
            <a:xfrm>
              <a:off x="7156653" y="4078037"/>
              <a:ext cx="93357" cy="1961939"/>
              <a:chOff x="2209800" y="2721087"/>
              <a:chExt cx="91432" cy="2658107"/>
            </a:xfrm>
          </p:grpSpPr>
          <p:cxnSp>
            <p:nvCxnSpPr>
              <p:cNvPr id="293" name="Straight Connector 292"/>
              <p:cNvCxnSpPr>
                <a:stCxn id="286" idx="1"/>
              </p:cNvCxnSpPr>
              <p:nvPr/>
            </p:nvCxnSpPr>
            <p:spPr>
              <a:xfrm flipV="1">
                <a:off x="2249887" y="2721087"/>
                <a:ext cx="5629" cy="2658107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4" name="Oval 293"/>
              <p:cNvSpPr>
                <a:spLocks noChangeAspect="1"/>
              </p:cNvSpPr>
              <p:nvPr/>
            </p:nvSpPr>
            <p:spPr>
              <a:xfrm>
                <a:off x="2209800" y="3048000"/>
                <a:ext cx="91432" cy="88389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5" name="Oval 294"/>
              <p:cNvSpPr>
                <a:spLocks noChangeAspect="1"/>
              </p:cNvSpPr>
              <p:nvPr/>
            </p:nvSpPr>
            <p:spPr>
              <a:xfrm>
                <a:off x="2209800" y="3264411"/>
                <a:ext cx="91432" cy="88389"/>
              </a:xfrm>
              <a:prstGeom prst="ellipse">
                <a:avLst/>
              </a:prstGeom>
            </p:spPr>
            <p:style>
              <a:lnRef idx="1">
                <a:schemeClr val="dk1"/>
              </a:lnRef>
              <a:fillRef idx="3">
                <a:schemeClr val="dk1"/>
              </a:fillRef>
              <a:effectRef idx="2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6" name="Rectangle 9"/>
          <p:cNvSpPr/>
          <p:nvPr/>
        </p:nvSpPr>
        <p:spPr>
          <a:xfrm>
            <a:off x="-11297" y="3052174"/>
            <a:ext cx="9163860" cy="3536025"/>
          </a:xfrm>
          <a:custGeom>
            <a:avLst/>
            <a:gdLst>
              <a:gd name="connsiteX0" fmla="*/ 0 w 5983065"/>
              <a:gd name="connsiteY0" fmla="*/ 0 h 535145"/>
              <a:gd name="connsiteX1" fmla="*/ 5983065 w 5983065"/>
              <a:gd name="connsiteY1" fmla="*/ 0 h 535145"/>
              <a:gd name="connsiteX2" fmla="*/ 5983065 w 5983065"/>
              <a:gd name="connsiteY2" fmla="*/ 535145 h 535145"/>
              <a:gd name="connsiteX3" fmla="*/ 0 w 5983065"/>
              <a:gd name="connsiteY3" fmla="*/ 535145 h 535145"/>
              <a:gd name="connsiteX4" fmla="*/ 0 w 5983065"/>
              <a:gd name="connsiteY4" fmla="*/ 0 h 535145"/>
              <a:gd name="connsiteX0" fmla="*/ 0 w 5983065"/>
              <a:gd name="connsiteY0" fmla="*/ 469 h 535614"/>
              <a:gd name="connsiteX1" fmla="*/ 833879 w 5983065"/>
              <a:gd name="connsiteY1" fmla="*/ 0 h 535614"/>
              <a:gd name="connsiteX2" fmla="*/ 5983065 w 5983065"/>
              <a:gd name="connsiteY2" fmla="*/ 469 h 535614"/>
              <a:gd name="connsiteX3" fmla="*/ 5983065 w 5983065"/>
              <a:gd name="connsiteY3" fmla="*/ 535614 h 535614"/>
              <a:gd name="connsiteX4" fmla="*/ 0 w 5983065"/>
              <a:gd name="connsiteY4" fmla="*/ 535614 h 535614"/>
              <a:gd name="connsiteX5" fmla="*/ 0 w 5983065"/>
              <a:gd name="connsiteY5" fmla="*/ 469 h 53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3065" h="535614">
                <a:moveTo>
                  <a:pt x="0" y="469"/>
                </a:moveTo>
                <a:lnTo>
                  <a:pt x="833879" y="0"/>
                </a:lnTo>
                <a:lnTo>
                  <a:pt x="5983065" y="469"/>
                </a:lnTo>
                <a:lnTo>
                  <a:pt x="5983065" y="535614"/>
                </a:lnTo>
                <a:lnTo>
                  <a:pt x="0" y="535614"/>
                </a:lnTo>
                <a:lnTo>
                  <a:pt x="0" y="469"/>
                </a:lnTo>
                <a:close/>
              </a:path>
            </a:pathLst>
          </a:custGeom>
          <a:blipFill dpi="0" rotWithShape="1">
            <a:blip r:embed="rId3">
              <a:alphaModFix amt="62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4">
                      <a14:imgEffect>
                        <a14:colorTemperature colorTemp="112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8004" y="0"/>
            <a:ext cx="6985754" cy="679867"/>
          </a:xfrm>
        </p:spPr>
        <p:txBody>
          <a:bodyPr/>
          <a:lstStyle/>
          <a:p>
            <a:r>
              <a:rPr lang="en-US" sz="3200" i="1" dirty="0" smtClean="0"/>
              <a:t>Offensive ASW by unmanned systems</a:t>
            </a:r>
            <a:endParaRPr lang="en-US" sz="3200" i="1" dirty="0"/>
          </a:p>
        </p:txBody>
      </p:sp>
      <p:sp>
        <p:nvSpPr>
          <p:cNvPr id="4" name="Rectangle 3"/>
          <p:cNvSpPr/>
          <p:nvPr/>
        </p:nvSpPr>
        <p:spPr>
          <a:xfrm>
            <a:off x="-7213" y="679867"/>
            <a:ext cx="9161922" cy="697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213" y="1155769"/>
            <a:ext cx="9144000" cy="18898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625" y="1160850"/>
            <a:ext cx="9179250" cy="1868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1000"/>
                </a:schemeClr>
              </a:gs>
              <a:gs pos="87000">
                <a:srgbClr val="CFDBEB">
                  <a:alpha val="10000"/>
                </a:srgb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349293" y="2000017"/>
            <a:ext cx="146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XLUSV w/ Variable Depth Sonar</a:t>
            </a:r>
            <a:endParaRPr lang="en-US" sz="1200" b="1" dirty="0">
              <a:solidFill>
                <a:srgbClr val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63838" y="3088968"/>
            <a:ext cx="685800" cy="409451"/>
            <a:chOff x="3942397" y="4021483"/>
            <a:chExt cx="685800" cy="409451"/>
          </a:xfrm>
        </p:grpSpPr>
        <p:sp>
          <p:nvSpPr>
            <p:cNvPr id="72" name="Freeform 71"/>
            <p:cNvSpPr/>
            <p:nvPr/>
          </p:nvSpPr>
          <p:spPr>
            <a:xfrm flipH="1">
              <a:off x="3942397" y="4021483"/>
              <a:ext cx="685800" cy="261572"/>
            </a:xfrm>
            <a:custGeom>
              <a:avLst/>
              <a:gdLst>
                <a:gd name="connsiteX0" fmla="*/ 63270 w 497164"/>
                <a:gd name="connsiteY0" fmla="*/ 0 h 519723"/>
                <a:gd name="connsiteX1" fmla="*/ 55455 w 497164"/>
                <a:gd name="connsiteY1" fmla="*/ 132862 h 519723"/>
                <a:gd name="connsiteX2" fmla="*/ 497024 w 497164"/>
                <a:gd name="connsiteY2" fmla="*/ 160215 h 519723"/>
                <a:gd name="connsiteX3" fmla="*/ 4655 w 497164"/>
                <a:gd name="connsiteY3" fmla="*/ 238369 h 519723"/>
                <a:gd name="connsiteX4" fmla="*/ 497024 w 497164"/>
                <a:gd name="connsiteY4" fmla="*/ 281354 h 519723"/>
                <a:gd name="connsiteX5" fmla="*/ 747 w 497164"/>
                <a:gd name="connsiteY5" fmla="*/ 359508 h 519723"/>
                <a:gd name="connsiteX6" fmla="*/ 375885 w 497164"/>
                <a:gd name="connsiteY6" fmla="*/ 519723 h 519723"/>
                <a:gd name="connsiteX0" fmla="*/ 63270 w 497024"/>
                <a:gd name="connsiteY0" fmla="*/ 0 h 519723"/>
                <a:gd name="connsiteX1" fmla="*/ 55455 w 497024"/>
                <a:gd name="connsiteY1" fmla="*/ 132862 h 519723"/>
                <a:gd name="connsiteX2" fmla="*/ 497024 w 497024"/>
                <a:gd name="connsiteY2" fmla="*/ 160215 h 519723"/>
                <a:gd name="connsiteX3" fmla="*/ 4655 w 497024"/>
                <a:gd name="connsiteY3" fmla="*/ 238369 h 519723"/>
                <a:gd name="connsiteX4" fmla="*/ 497024 w 497024"/>
                <a:gd name="connsiteY4" fmla="*/ 281354 h 519723"/>
                <a:gd name="connsiteX5" fmla="*/ 747 w 497024"/>
                <a:gd name="connsiteY5" fmla="*/ 359508 h 519723"/>
                <a:gd name="connsiteX6" fmla="*/ 375885 w 497024"/>
                <a:gd name="connsiteY6" fmla="*/ 519723 h 519723"/>
                <a:gd name="connsiteX0" fmla="*/ 66431 w 500370"/>
                <a:gd name="connsiteY0" fmla="*/ 0 h 519723"/>
                <a:gd name="connsiteX1" fmla="*/ 58616 w 500370"/>
                <a:gd name="connsiteY1" fmla="*/ 132862 h 519723"/>
                <a:gd name="connsiteX2" fmla="*/ 500185 w 500370"/>
                <a:gd name="connsiteY2" fmla="*/ 160215 h 519723"/>
                <a:gd name="connsiteX3" fmla="*/ 0 w 500370"/>
                <a:gd name="connsiteY3" fmla="*/ 207108 h 519723"/>
                <a:gd name="connsiteX4" fmla="*/ 500185 w 500370"/>
                <a:gd name="connsiteY4" fmla="*/ 281354 h 519723"/>
                <a:gd name="connsiteX5" fmla="*/ 3908 w 500370"/>
                <a:gd name="connsiteY5" fmla="*/ 359508 h 519723"/>
                <a:gd name="connsiteX6" fmla="*/ 379046 w 500370"/>
                <a:gd name="connsiteY6" fmla="*/ 519723 h 519723"/>
                <a:gd name="connsiteX0" fmla="*/ 66431 w 500370"/>
                <a:gd name="connsiteY0" fmla="*/ 0 h 519723"/>
                <a:gd name="connsiteX1" fmla="*/ 58616 w 500370"/>
                <a:gd name="connsiteY1" fmla="*/ 132862 h 519723"/>
                <a:gd name="connsiteX2" fmla="*/ 500185 w 500370"/>
                <a:gd name="connsiteY2" fmla="*/ 160215 h 519723"/>
                <a:gd name="connsiteX3" fmla="*/ 0 w 500370"/>
                <a:gd name="connsiteY3" fmla="*/ 207108 h 519723"/>
                <a:gd name="connsiteX4" fmla="*/ 500185 w 500370"/>
                <a:gd name="connsiteY4" fmla="*/ 281354 h 519723"/>
                <a:gd name="connsiteX5" fmla="*/ 3908 w 500370"/>
                <a:gd name="connsiteY5" fmla="*/ 359508 h 519723"/>
                <a:gd name="connsiteX6" fmla="*/ 379046 w 500370"/>
                <a:gd name="connsiteY6" fmla="*/ 519723 h 519723"/>
                <a:gd name="connsiteX0" fmla="*/ 74246 w 508236"/>
                <a:gd name="connsiteY0" fmla="*/ 0 h 519723"/>
                <a:gd name="connsiteX1" fmla="*/ 66431 w 508236"/>
                <a:gd name="connsiteY1" fmla="*/ 132862 h 519723"/>
                <a:gd name="connsiteX2" fmla="*/ 508000 w 508236"/>
                <a:gd name="connsiteY2" fmla="*/ 160215 h 519723"/>
                <a:gd name="connsiteX3" fmla="*/ 0 w 508236"/>
                <a:gd name="connsiteY3" fmla="*/ 234462 h 519723"/>
                <a:gd name="connsiteX4" fmla="*/ 508000 w 508236"/>
                <a:gd name="connsiteY4" fmla="*/ 281354 h 519723"/>
                <a:gd name="connsiteX5" fmla="*/ 11723 w 508236"/>
                <a:gd name="connsiteY5" fmla="*/ 359508 h 519723"/>
                <a:gd name="connsiteX6" fmla="*/ 386861 w 508236"/>
                <a:gd name="connsiteY6" fmla="*/ 519723 h 519723"/>
                <a:gd name="connsiteX0" fmla="*/ 74246 w 508102"/>
                <a:gd name="connsiteY0" fmla="*/ 0 h 519723"/>
                <a:gd name="connsiteX1" fmla="*/ 66431 w 508102"/>
                <a:gd name="connsiteY1" fmla="*/ 132862 h 519723"/>
                <a:gd name="connsiteX2" fmla="*/ 508000 w 508102"/>
                <a:gd name="connsiteY2" fmla="*/ 160215 h 519723"/>
                <a:gd name="connsiteX3" fmla="*/ 0 w 508102"/>
                <a:gd name="connsiteY3" fmla="*/ 234462 h 519723"/>
                <a:gd name="connsiteX4" fmla="*/ 508000 w 508102"/>
                <a:gd name="connsiteY4" fmla="*/ 281354 h 519723"/>
                <a:gd name="connsiteX5" fmla="*/ 11723 w 508102"/>
                <a:gd name="connsiteY5" fmla="*/ 359508 h 519723"/>
                <a:gd name="connsiteX6" fmla="*/ 386861 w 508102"/>
                <a:gd name="connsiteY6" fmla="*/ 519723 h 519723"/>
                <a:gd name="connsiteX0" fmla="*/ 74246 w 508264"/>
                <a:gd name="connsiteY0" fmla="*/ 0 h 519723"/>
                <a:gd name="connsiteX1" fmla="*/ 66431 w 508264"/>
                <a:gd name="connsiteY1" fmla="*/ 132862 h 519723"/>
                <a:gd name="connsiteX2" fmla="*/ 508000 w 508264"/>
                <a:gd name="connsiteY2" fmla="*/ 160215 h 519723"/>
                <a:gd name="connsiteX3" fmla="*/ 0 w 508264"/>
                <a:gd name="connsiteY3" fmla="*/ 234462 h 519723"/>
                <a:gd name="connsiteX4" fmla="*/ 508000 w 508264"/>
                <a:gd name="connsiteY4" fmla="*/ 281354 h 519723"/>
                <a:gd name="connsiteX5" fmla="*/ 11723 w 508264"/>
                <a:gd name="connsiteY5" fmla="*/ 359508 h 519723"/>
                <a:gd name="connsiteX6" fmla="*/ 386861 w 508264"/>
                <a:gd name="connsiteY6" fmla="*/ 519723 h 519723"/>
                <a:gd name="connsiteX0" fmla="*/ 74246 w 508264"/>
                <a:gd name="connsiteY0" fmla="*/ 0 h 519723"/>
                <a:gd name="connsiteX1" fmla="*/ 66431 w 508264"/>
                <a:gd name="connsiteY1" fmla="*/ 132862 h 519723"/>
                <a:gd name="connsiteX2" fmla="*/ 508000 w 508264"/>
                <a:gd name="connsiteY2" fmla="*/ 160215 h 519723"/>
                <a:gd name="connsiteX3" fmla="*/ 0 w 508264"/>
                <a:gd name="connsiteY3" fmla="*/ 234462 h 519723"/>
                <a:gd name="connsiteX4" fmla="*/ 508000 w 508264"/>
                <a:gd name="connsiteY4" fmla="*/ 281354 h 519723"/>
                <a:gd name="connsiteX5" fmla="*/ 11723 w 508264"/>
                <a:gd name="connsiteY5" fmla="*/ 359508 h 519723"/>
                <a:gd name="connsiteX6" fmla="*/ 386861 w 508264"/>
                <a:gd name="connsiteY6" fmla="*/ 519723 h 519723"/>
                <a:gd name="connsiteX0" fmla="*/ 74246 w 508264"/>
                <a:gd name="connsiteY0" fmla="*/ 0 h 480646"/>
                <a:gd name="connsiteX1" fmla="*/ 66431 w 508264"/>
                <a:gd name="connsiteY1" fmla="*/ 132862 h 480646"/>
                <a:gd name="connsiteX2" fmla="*/ 508000 w 508264"/>
                <a:gd name="connsiteY2" fmla="*/ 160215 h 480646"/>
                <a:gd name="connsiteX3" fmla="*/ 0 w 508264"/>
                <a:gd name="connsiteY3" fmla="*/ 234462 h 480646"/>
                <a:gd name="connsiteX4" fmla="*/ 508000 w 508264"/>
                <a:gd name="connsiteY4" fmla="*/ 281354 h 480646"/>
                <a:gd name="connsiteX5" fmla="*/ 11723 w 508264"/>
                <a:gd name="connsiteY5" fmla="*/ 359508 h 480646"/>
                <a:gd name="connsiteX6" fmla="*/ 418122 w 508264"/>
                <a:gd name="connsiteY6" fmla="*/ 480646 h 480646"/>
                <a:gd name="connsiteX0" fmla="*/ 74246 w 508264"/>
                <a:gd name="connsiteY0" fmla="*/ 0 h 480646"/>
                <a:gd name="connsiteX1" fmla="*/ 66431 w 508264"/>
                <a:gd name="connsiteY1" fmla="*/ 132862 h 480646"/>
                <a:gd name="connsiteX2" fmla="*/ 508000 w 508264"/>
                <a:gd name="connsiteY2" fmla="*/ 160215 h 480646"/>
                <a:gd name="connsiteX3" fmla="*/ 0 w 508264"/>
                <a:gd name="connsiteY3" fmla="*/ 234462 h 480646"/>
                <a:gd name="connsiteX4" fmla="*/ 508000 w 508264"/>
                <a:gd name="connsiteY4" fmla="*/ 281354 h 480646"/>
                <a:gd name="connsiteX5" fmla="*/ 11723 w 508264"/>
                <a:gd name="connsiteY5" fmla="*/ 359508 h 480646"/>
                <a:gd name="connsiteX6" fmla="*/ 418122 w 508264"/>
                <a:gd name="connsiteY6" fmla="*/ 480646 h 480646"/>
                <a:gd name="connsiteX0" fmla="*/ 85987 w 519843"/>
                <a:gd name="connsiteY0" fmla="*/ 0 h 480646"/>
                <a:gd name="connsiteX1" fmla="*/ 78172 w 519843"/>
                <a:gd name="connsiteY1" fmla="*/ 132862 h 480646"/>
                <a:gd name="connsiteX2" fmla="*/ 519741 w 519843"/>
                <a:gd name="connsiteY2" fmla="*/ 160215 h 480646"/>
                <a:gd name="connsiteX3" fmla="*/ 11741 w 519843"/>
                <a:gd name="connsiteY3" fmla="*/ 234462 h 480646"/>
                <a:gd name="connsiteX4" fmla="*/ 519741 w 519843"/>
                <a:gd name="connsiteY4" fmla="*/ 281354 h 480646"/>
                <a:gd name="connsiteX5" fmla="*/ 18 w 519843"/>
                <a:gd name="connsiteY5" fmla="*/ 359508 h 480646"/>
                <a:gd name="connsiteX6" fmla="*/ 429863 w 519843"/>
                <a:gd name="connsiteY6" fmla="*/ 480646 h 480646"/>
                <a:gd name="connsiteX0" fmla="*/ 85987 w 519843"/>
                <a:gd name="connsiteY0" fmla="*/ 0 h 480646"/>
                <a:gd name="connsiteX1" fmla="*/ 78172 w 519843"/>
                <a:gd name="connsiteY1" fmla="*/ 132862 h 480646"/>
                <a:gd name="connsiteX2" fmla="*/ 519741 w 519843"/>
                <a:gd name="connsiteY2" fmla="*/ 160215 h 480646"/>
                <a:gd name="connsiteX3" fmla="*/ 11741 w 519843"/>
                <a:gd name="connsiteY3" fmla="*/ 234462 h 480646"/>
                <a:gd name="connsiteX4" fmla="*/ 519741 w 519843"/>
                <a:gd name="connsiteY4" fmla="*/ 281354 h 480646"/>
                <a:gd name="connsiteX5" fmla="*/ 18 w 519843"/>
                <a:gd name="connsiteY5" fmla="*/ 359508 h 480646"/>
                <a:gd name="connsiteX6" fmla="*/ 429863 w 519843"/>
                <a:gd name="connsiteY6" fmla="*/ 480646 h 480646"/>
                <a:gd name="connsiteX0" fmla="*/ 86308 w 520165"/>
                <a:gd name="connsiteY0" fmla="*/ 0 h 480646"/>
                <a:gd name="connsiteX1" fmla="*/ 78493 w 520165"/>
                <a:gd name="connsiteY1" fmla="*/ 132862 h 480646"/>
                <a:gd name="connsiteX2" fmla="*/ 520062 w 520165"/>
                <a:gd name="connsiteY2" fmla="*/ 160215 h 480646"/>
                <a:gd name="connsiteX3" fmla="*/ 12062 w 520165"/>
                <a:gd name="connsiteY3" fmla="*/ 234462 h 480646"/>
                <a:gd name="connsiteX4" fmla="*/ 516154 w 520165"/>
                <a:gd name="connsiteY4" fmla="*/ 296985 h 480646"/>
                <a:gd name="connsiteX5" fmla="*/ 339 w 520165"/>
                <a:gd name="connsiteY5" fmla="*/ 359508 h 480646"/>
                <a:gd name="connsiteX6" fmla="*/ 430184 w 520165"/>
                <a:gd name="connsiteY6" fmla="*/ 480646 h 480646"/>
                <a:gd name="connsiteX0" fmla="*/ 86308 w 520165"/>
                <a:gd name="connsiteY0" fmla="*/ 0 h 480646"/>
                <a:gd name="connsiteX1" fmla="*/ 78493 w 520165"/>
                <a:gd name="connsiteY1" fmla="*/ 132862 h 480646"/>
                <a:gd name="connsiteX2" fmla="*/ 520062 w 520165"/>
                <a:gd name="connsiteY2" fmla="*/ 160215 h 480646"/>
                <a:gd name="connsiteX3" fmla="*/ 12062 w 520165"/>
                <a:gd name="connsiteY3" fmla="*/ 234462 h 480646"/>
                <a:gd name="connsiteX4" fmla="*/ 516154 w 520165"/>
                <a:gd name="connsiteY4" fmla="*/ 296985 h 480646"/>
                <a:gd name="connsiteX5" fmla="*/ 339 w 520165"/>
                <a:gd name="connsiteY5" fmla="*/ 359508 h 480646"/>
                <a:gd name="connsiteX6" fmla="*/ 430184 w 520165"/>
                <a:gd name="connsiteY6" fmla="*/ 480646 h 480646"/>
                <a:gd name="connsiteX0" fmla="*/ 86308 w 520165"/>
                <a:gd name="connsiteY0" fmla="*/ 0 h 480646"/>
                <a:gd name="connsiteX1" fmla="*/ 78493 w 520165"/>
                <a:gd name="connsiteY1" fmla="*/ 132862 h 480646"/>
                <a:gd name="connsiteX2" fmla="*/ 520062 w 520165"/>
                <a:gd name="connsiteY2" fmla="*/ 160215 h 480646"/>
                <a:gd name="connsiteX3" fmla="*/ 12062 w 520165"/>
                <a:gd name="connsiteY3" fmla="*/ 234462 h 480646"/>
                <a:gd name="connsiteX4" fmla="*/ 516154 w 520165"/>
                <a:gd name="connsiteY4" fmla="*/ 296985 h 480646"/>
                <a:gd name="connsiteX5" fmla="*/ 339 w 520165"/>
                <a:gd name="connsiteY5" fmla="*/ 359508 h 480646"/>
                <a:gd name="connsiteX6" fmla="*/ 430184 w 520165"/>
                <a:gd name="connsiteY6" fmla="*/ 480646 h 480646"/>
                <a:gd name="connsiteX0" fmla="*/ 86042 w 519899"/>
                <a:gd name="connsiteY0" fmla="*/ 0 h 480646"/>
                <a:gd name="connsiteX1" fmla="*/ 78227 w 519899"/>
                <a:gd name="connsiteY1" fmla="*/ 132862 h 480646"/>
                <a:gd name="connsiteX2" fmla="*/ 519796 w 519899"/>
                <a:gd name="connsiteY2" fmla="*/ 160215 h 480646"/>
                <a:gd name="connsiteX3" fmla="*/ 11796 w 519899"/>
                <a:gd name="connsiteY3" fmla="*/ 234462 h 480646"/>
                <a:gd name="connsiteX4" fmla="*/ 515888 w 519899"/>
                <a:gd name="connsiteY4" fmla="*/ 296985 h 480646"/>
                <a:gd name="connsiteX5" fmla="*/ 73 w 519899"/>
                <a:gd name="connsiteY5" fmla="*/ 359508 h 480646"/>
                <a:gd name="connsiteX6" fmla="*/ 429918 w 519899"/>
                <a:gd name="connsiteY6" fmla="*/ 480646 h 480646"/>
                <a:gd name="connsiteX0" fmla="*/ 74247 w 523631"/>
                <a:gd name="connsiteY0" fmla="*/ 0 h 480646"/>
                <a:gd name="connsiteX1" fmla="*/ 66432 w 523631"/>
                <a:gd name="connsiteY1" fmla="*/ 132862 h 480646"/>
                <a:gd name="connsiteX2" fmla="*/ 508001 w 523631"/>
                <a:gd name="connsiteY2" fmla="*/ 160215 h 480646"/>
                <a:gd name="connsiteX3" fmla="*/ 1 w 523631"/>
                <a:gd name="connsiteY3" fmla="*/ 234462 h 480646"/>
                <a:gd name="connsiteX4" fmla="*/ 504093 w 523631"/>
                <a:gd name="connsiteY4" fmla="*/ 296985 h 480646"/>
                <a:gd name="connsiteX5" fmla="*/ 418123 w 523631"/>
                <a:gd name="connsiteY5" fmla="*/ 480646 h 480646"/>
                <a:gd name="connsiteX0" fmla="*/ 74247 w 553668"/>
                <a:gd name="connsiteY0" fmla="*/ 0 h 480646"/>
                <a:gd name="connsiteX1" fmla="*/ 480339 w 553668"/>
                <a:gd name="connsiteY1" fmla="*/ 105968 h 480646"/>
                <a:gd name="connsiteX2" fmla="*/ 508001 w 553668"/>
                <a:gd name="connsiteY2" fmla="*/ 160215 h 480646"/>
                <a:gd name="connsiteX3" fmla="*/ 1 w 553668"/>
                <a:gd name="connsiteY3" fmla="*/ 234462 h 480646"/>
                <a:gd name="connsiteX4" fmla="*/ 504093 w 553668"/>
                <a:gd name="connsiteY4" fmla="*/ 296985 h 480646"/>
                <a:gd name="connsiteX5" fmla="*/ 418123 w 553668"/>
                <a:gd name="connsiteY5" fmla="*/ 480646 h 480646"/>
                <a:gd name="connsiteX0" fmla="*/ 314929 w 764313"/>
                <a:gd name="connsiteY0" fmla="*/ 0 h 480646"/>
                <a:gd name="connsiteX1" fmla="*/ 721021 w 764313"/>
                <a:gd name="connsiteY1" fmla="*/ 105968 h 480646"/>
                <a:gd name="connsiteX2" fmla="*/ 19847 w 764313"/>
                <a:gd name="connsiteY2" fmla="*/ 187109 h 480646"/>
                <a:gd name="connsiteX3" fmla="*/ 240683 w 764313"/>
                <a:gd name="connsiteY3" fmla="*/ 234462 h 480646"/>
                <a:gd name="connsiteX4" fmla="*/ 744775 w 764313"/>
                <a:gd name="connsiteY4" fmla="*/ 296985 h 480646"/>
                <a:gd name="connsiteX5" fmla="*/ 658805 w 764313"/>
                <a:gd name="connsiteY5" fmla="*/ 480646 h 480646"/>
                <a:gd name="connsiteX0" fmla="*/ 295100 w 744484"/>
                <a:gd name="connsiteY0" fmla="*/ 0 h 480646"/>
                <a:gd name="connsiteX1" fmla="*/ 701192 w 744484"/>
                <a:gd name="connsiteY1" fmla="*/ 105968 h 480646"/>
                <a:gd name="connsiteX2" fmla="*/ 18 w 744484"/>
                <a:gd name="connsiteY2" fmla="*/ 187109 h 480646"/>
                <a:gd name="connsiteX3" fmla="*/ 724946 w 744484"/>
                <a:gd name="connsiteY3" fmla="*/ 296985 h 480646"/>
                <a:gd name="connsiteX4" fmla="*/ 638976 w 744484"/>
                <a:gd name="connsiteY4" fmla="*/ 480646 h 480646"/>
                <a:gd name="connsiteX0" fmla="*/ 295100 w 744484"/>
                <a:gd name="connsiteY0" fmla="*/ 0 h 480646"/>
                <a:gd name="connsiteX1" fmla="*/ 701192 w 744484"/>
                <a:gd name="connsiteY1" fmla="*/ 105968 h 480646"/>
                <a:gd name="connsiteX2" fmla="*/ 18 w 744484"/>
                <a:gd name="connsiteY2" fmla="*/ 187109 h 480646"/>
                <a:gd name="connsiteX3" fmla="*/ 724946 w 744484"/>
                <a:gd name="connsiteY3" fmla="*/ 296985 h 480646"/>
                <a:gd name="connsiteX4" fmla="*/ 638976 w 744484"/>
                <a:gd name="connsiteY4" fmla="*/ 480646 h 480646"/>
                <a:gd name="connsiteX0" fmla="*/ 295100 w 744484"/>
                <a:gd name="connsiteY0" fmla="*/ 0 h 480646"/>
                <a:gd name="connsiteX1" fmla="*/ 701192 w 744484"/>
                <a:gd name="connsiteY1" fmla="*/ 105968 h 480646"/>
                <a:gd name="connsiteX2" fmla="*/ 18 w 744484"/>
                <a:gd name="connsiteY2" fmla="*/ 187109 h 480646"/>
                <a:gd name="connsiteX3" fmla="*/ 724946 w 744484"/>
                <a:gd name="connsiteY3" fmla="*/ 296985 h 480646"/>
                <a:gd name="connsiteX4" fmla="*/ 638976 w 744484"/>
                <a:gd name="connsiteY4" fmla="*/ 480646 h 480646"/>
                <a:gd name="connsiteX0" fmla="*/ 295099 w 744483"/>
                <a:gd name="connsiteY0" fmla="*/ 0 h 480646"/>
                <a:gd name="connsiteX1" fmla="*/ 701191 w 744483"/>
                <a:gd name="connsiteY1" fmla="*/ 105968 h 480646"/>
                <a:gd name="connsiteX2" fmla="*/ 17 w 744483"/>
                <a:gd name="connsiteY2" fmla="*/ 187109 h 480646"/>
                <a:gd name="connsiteX3" fmla="*/ 724945 w 744483"/>
                <a:gd name="connsiteY3" fmla="*/ 296985 h 480646"/>
                <a:gd name="connsiteX4" fmla="*/ 638975 w 744483"/>
                <a:gd name="connsiteY4" fmla="*/ 480646 h 480646"/>
                <a:gd name="connsiteX0" fmla="*/ 298971 w 705160"/>
                <a:gd name="connsiteY0" fmla="*/ 0 h 480646"/>
                <a:gd name="connsiteX1" fmla="*/ 705063 w 705160"/>
                <a:gd name="connsiteY1" fmla="*/ 105968 h 480646"/>
                <a:gd name="connsiteX2" fmla="*/ 3889 w 705160"/>
                <a:gd name="connsiteY2" fmla="*/ 187109 h 480646"/>
                <a:gd name="connsiteX3" fmla="*/ 431883 w 705160"/>
                <a:gd name="connsiteY3" fmla="*/ 270091 h 480646"/>
                <a:gd name="connsiteX4" fmla="*/ 642847 w 705160"/>
                <a:gd name="connsiteY4" fmla="*/ 480646 h 480646"/>
                <a:gd name="connsiteX0" fmla="*/ 299096 w 720658"/>
                <a:gd name="connsiteY0" fmla="*/ 0 h 507540"/>
                <a:gd name="connsiteX1" fmla="*/ 705188 w 720658"/>
                <a:gd name="connsiteY1" fmla="*/ 105968 h 507540"/>
                <a:gd name="connsiteX2" fmla="*/ 4014 w 720658"/>
                <a:gd name="connsiteY2" fmla="*/ 187109 h 507540"/>
                <a:gd name="connsiteX3" fmla="*/ 432008 w 720658"/>
                <a:gd name="connsiteY3" fmla="*/ 270091 h 507540"/>
                <a:gd name="connsiteX4" fmla="*/ 719455 w 720658"/>
                <a:gd name="connsiteY4" fmla="*/ 507540 h 507540"/>
                <a:gd name="connsiteX0" fmla="*/ 299096 w 719455"/>
                <a:gd name="connsiteY0" fmla="*/ 0 h 507540"/>
                <a:gd name="connsiteX1" fmla="*/ 705188 w 719455"/>
                <a:gd name="connsiteY1" fmla="*/ 105968 h 507540"/>
                <a:gd name="connsiteX2" fmla="*/ 4014 w 719455"/>
                <a:gd name="connsiteY2" fmla="*/ 187109 h 507540"/>
                <a:gd name="connsiteX3" fmla="*/ 432008 w 719455"/>
                <a:gd name="connsiteY3" fmla="*/ 270091 h 507540"/>
                <a:gd name="connsiteX4" fmla="*/ 719455 w 719455"/>
                <a:gd name="connsiteY4" fmla="*/ 507540 h 507540"/>
                <a:gd name="connsiteX0" fmla="*/ 295142 w 715501"/>
                <a:gd name="connsiteY0" fmla="*/ 0 h 507540"/>
                <a:gd name="connsiteX1" fmla="*/ 701234 w 715501"/>
                <a:gd name="connsiteY1" fmla="*/ 105968 h 507540"/>
                <a:gd name="connsiteX2" fmla="*/ 60 w 715501"/>
                <a:gd name="connsiteY2" fmla="*/ 187109 h 507540"/>
                <a:gd name="connsiteX3" fmla="*/ 428054 w 715501"/>
                <a:gd name="connsiteY3" fmla="*/ 270091 h 507540"/>
                <a:gd name="connsiteX4" fmla="*/ 715501 w 715501"/>
                <a:gd name="connsiteY4" fmla="*/ 507540 h 507540"/>
                <a:gd name="connsiteX0" fmla="*/ 307325 w 727684"/>
                <a:gd name="connsiteY0" fmla="*/ 0 h 507540"/>
                <a:gd name="connsiteX1" fmla="*/ 713417 w 727684"/>
                <a:gd name="connsiteY1" fmla="*/ 105968 h 507540"/>
                <a:gd name="connsiteX2" fmla="*/ 12243 w 727684"/>
                <a:gd name="connsiteY2" fmla="*/ 187109 h 507540"/>
                <a:gd name="connsiteX3" fmla="*/ 300768 w 727684"/>
                <a:gd name="connsiteY3" fmla="*/ 276814 h 507540"/>
                <a:gd name="connsiteX4" fmla="*/ 727684 w 727684"/>
                <a:gd name="connsiteY4" fmla="*/ 507540 h 507540"/>
                <a:gd name="connsiteX0" fmla="*/ 305716 w 711908"/>
                <a:gd name="connsiteY0" fmla="*/ 0 h 413411"/>
                <a:gd name="connsiteX1" fmla="*/ 711808 w 711908"/>
                <a:gd name="connsiteY1" fmla="*/ 105968 h 413411"/>
                <a:gd name="connsiteX2" fmla="*/ 10634 w 711908"/>
                <a:gd name="connsiteY2" fmla="*/ 187109 h 413411"/>
                <a:gd name="connsiteX3" fmla="*/ 299159 w 711908"/>
                <a:gd name="connsiteY3" fmla="*/ 276814 h 413411"/>
                <a:gd name="connsiteX4" fmla="*/ 447137 w 711908"/>
                <a:gd name="connsiteY4" fmla="*/ 413411 h 413411"/>
                <a:gd name="connsiteX0" fmla="*/ 298550 w 704738"/>
                <a:gd name="connsiteY0" fmla="*/ 0 h 413411"/>
                <a:gd name="connsiteX1" fmla="*/ 704642 w 704738"/>
                <a:gd name="connsiteY1" fmla="*/ 105968 h 413411"/>
                <a:gd name="connsiteX2" fmla="*/ 3468 w 704738"/>
                <a:gd name="connsiteY2" fmla="*/ 187109 h 413411"/>
                <a:gd name="connsiteX3" fmla="*/ 439971 w 704738"/>
                <a:gd name="connsiteY3" fmla="*/ 413411 h 413411"/>
                <a:gd name="connsiteX0" fmla="*/ 295113 w 701295"/>
                <a:gd name="connsiteY0" fmla="*/ 0 h 413411"/>
                <a:gd name="connsiteX1" fmla="*/ 701205 w 701295"/>
                <a:gd name="connsiteY1" fmla="*/ 105968 h 413411"/>
                <a:gd name="connsiteX2" fmla="*/ 31 w 701295"/>
                <a:gd name="connsiteY2" fmla="*/ 187109 h 413411"/>
                <a:gd name="connsiteX3" fmla="*/ 436534 w 701295"/>
                <a:gd name="connsiteY3" fmla="*/ 413411 h 413411"/>
                <a:gd name="connsiteX0" fmla="*/ 298549 w 704737"/>
                <a:gd name="connsiteY0" fmla="*/ 0 h 393241"/>
                <a:gd name="connsiteX1" fmla="*/ 704641 w 704737"/>
                <a:gd name="connsiteY1" fmla="*/ 105968 h 393241"/>
                <a:gd name="connsiteX2" fmla="*/ 3467 w 704737"/>
                <a:gd name="connsiteY2" fmla="*/ 187109 h 393241"/>
                <a:gd name="connsiteX3" fmla="*/ 439970 w 704737"/>
                <a:gd name="connsiteY3" fmla="*/ 393241 h 393241"/>
                <a:gd name="connsiteX0" fmla="*/ 295083 w 701265"/>
                <a:gd name="connsiteY0" fmla="*/ 0 h 393241"/>
                <a:gd name="connsiteX1" fmla="*/ 701175 w 701265"/>
                <a:gd name="connsiteY1" fmla="*/ 105968 h 393241"/>
                <a:gd name="connsiteX2" fmla="*/ 1 w 701265"/>
                <a:gd name="connsiteY2" fmla="*/ 187109 h 393241"/>
                <a:gd name="connsiteX3" fmla="*/ 436504 w 701265"/>
                <a:gd name="connsiteY3" fmla="*/ 393241 h 393241"/>
                <a:gd name="connsiteX0" fmla="*/ 295083 w 701205"/>
                <a:gd name="connsiteY0" fmla="*/ 0 h 393241"/>
                <a:gd name="connsiteX1" fmla="*/ 701175 w 701205"/>
                <a:gd name="connsiteY1" fmla="*/ 105968 h 393241"/>
                <a:gd name="connsiteX2" fmla="*/ 1 w 701205"/>
                <a:gd name="connsiteY2" fmla="*/ 187109 h 393241"/>
                <a:gd name="connsiteX3" fmla="*/ 436504 w 701205"/>
                <a:gd name="connsiteY3" fmla="*/ 393241 h 393241"/>
                <a:gd name="connsiteX0" fmla="*/ 304900 w 711022"/>
                <a:gd name="connsiteY0" fmla="*/ 0 h 393241"/>
                <a:gd name="connsiteX1" fmla="*/ 710992 w 711022"/>
                <a:gd name="connsiteY1" fmla="*/ 105968 h 393241"/>
                <a:gd name="connsiteX2" fmla="*/ 9818 w 711022"/>
                <a:gd name="connsiteY2" fmla="*/ 187109 h 393241"/>
                <a:gd name="connsiteX3" fmla="*/ 309735 w 711022"/>
                <a:gd name="connsiteY3" fmla="*/ 253254 h 393241"/>
                <a:gd name="connsiteX4" fmla="*/ 446321 w 711022"/>
                <a:gd name="connsiteY4" fmla="*/ 393241 h 393241"/>
                <a:gd name="connsiteX0" fmla="*/ 295131 w 701253"/>
                <a:gd name="connsiteY0" fmla="*/ 0 h 393241"/>
                <a:gd name="connsiteX1" fmla="*/ 701223 w 701253"/>
                <a:gd name="connsiteY1" fmla="*/ 105968 h 393241"/>
                <a:gd name="connsiteX2" fmla="*/ 49 w 701253"/>
                <a:gd name="connsiteY2" fmla="*/ 187109 h 393241"/>
                <a:gd name="connsiteX3" fmla="*/ 299966 w 701253"/>
                <a:gd name="connsiteY3" fmla="*/ 253254 h 393241"/>
                <a:gd name="connsiteX4" fmla="*/ 436552 w 701253"/>
                <a:gd name="connsiteY4" fmla="*/ 393241 h 393241"/>
                <a:gd name="connsiteX0" fmla="*/ 303643 w 678275"/>
                <a:gd name="connsiteY0" fmla="*/ 0 h 393241"/>
                <a:gd name="connsiteX1" fmla="*/ 678242 w 678275"/>
                <a:gd name="connsiteY1" fmla="*/ 105968 h 393241"/>
                <a:gd name="connsiteX2" fmla="*/ 8561 w 678275"/>
                <a:gd name="connsiteY2" fmla="*/ 187109 h 393241"/>
                <a:gd name="connsiteX3" fmla="*/ 308478 w 678275"/>
                <a:gd name="connsiteY3" fmla="*/ 253254 h 393241"/>
                <a:gd name="connsiteX4" fmla="*/ 445064 w 678275"/>
                <a:gd name="connsiteY4" fmla="*/ 393241 h 393241"/>
                <a:gd name="connsiteX0" fmla="*/ 295121 w 669753"/>
                <a:gd name="connsiteY0" fmla="*/ 0 h 393241"/>
                <a:gd name="connsiteX1" fmla="*/ 669720 w 669753"/>
                <a:gd name="connsiteY1" fmla="*/ 105968 h 393241"/>
                <a:gd name="connsiteX2" fmla="*/ 39 w 669753"/>
                <a:gd name="connsiteY2" fmla="*/ 187109 h 393241"/>
                <a:gd name="connsiteX3" fmla="*/ 299956 w 669753"/>
                <a:gd name="connsiteY3" fmla="*/ 253254 h 393241"/>
                <a:gd name="connsiteX4" fmla="*/ 436542 w 669753"/>
                <a:gd name="connsiteY4" fmla="*/ 393241 h 39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753" h="393241">
                  <a:moveTo>
                    <a:pt x="295121" y="0"/>
                  </a:moveTo>
                  <a:cubicBezTo>
                    <a:pt x="282061" y="120315"/>
                    <a:pt x="673911" y="824"/>
                    <a:pt x="669720" y="105968"/>
                  </a:cubicBezTo>
                  <a:cubicBezTo>
                    <a:pt x="665529" y="211112"/>
                    <a:pt x="-5819" y="88602"/>
                    <a:pt x="39" y="187109"/>
                  </a:cubicBezTo>
                  <a:cubicBezTo>
                    <a:pt x="5897" y="285616"/>
                    <a:pt x="227206" y="218899"/>
                    <a:pt x="299956" y="253254"/>
                  </a:cubicBezTo>
                  <a:cubicBezTo>
                    <a:pt x="372706" y="287609"/>
                    <a:pt x="408529" y="381116"/>
                    <a:pt x="436542" y="393241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061060" y="4283055"/>
              <a:ext cx="103522" cy="147879"/>
              <a:chOff x="4967991" y="5446955"/>
              <a:chExt cx="103522" cy="147879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6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/>
            </p:blipFill>
            <p:spPr>
              <a:xfrm rot="8437291" flipH="1">
                <a:off x="4967991" y="5509939"/>
                <a:ext cx="70511" cy="84895"/>
              </a:xfrm>
              <a:prstGeom prst="rect">
                <a:avLst/>
              </a:prstGeom>
            </p:spPr>
          </p:pic>
          <p:sp>
            <p:nvSpPr>
              <p:cNvPr id="75" name="Freeform 74"/>
              <p:cNvSpPr>
                <a:spLocks noChangeAspect="1"/>
              </p:cNvSpPr>
              <p:nvPr/>
            </p:nvSpPr>
            <p:spPr>
              <a:xfrm rot="18719317">
                <a:off x="5022432" y="5477749"/>
                <a:ext cx="79875" cy="18287"/>
              </a:xfrm>
              <a:custGeom>
                <a:avLst/>
                <a:gdLst>
                  <a:gd name="connsiteX0" fmla="*/ 0 w 864093"/>
                  <a:gd name="connsiteY0" fmla="*/ 59184 h 130205"/>
                  <a:gd name="connsiteX1" fmla="*/ 59184 w 864093"/>
                  <a:gd name="connsiteY1" fmla="*/ 0 h 130205"/>
                  <a:gd name="connsiteX2" fmla="*/ 710213 w 864093"/>
                  <a:gd name="connsiteY2" fmla="*/ 0 h 130205"/>
                  <a:gd name="connsiteX3" fmla="*/ 757561 w 864093"/>
                  <a:gd name="connsiteY3" fmla="*/ 47348 h 130205"/>
                  <a:gd name="connsiteX4" fmla="*/ 804909 w 864093"/>
                  <a:gd name="connsiteY4" fmla="*/ 0 h 130205"/>
                  <a:gd name="connsiteX5" fmla="*/ 864093 w 864093"/>
                  <a:gd name="connsiteY5" fmla="*/ 0 h 130205"/>
                  <a:gd name="connsiteX6" fmla="*/ 864093 w 864093"/>
                  <a:gd name="connsiteY6" fmla="*/ 130205 h 130205"/>
                  <a:gd name="connsiteX7" fmla="*/ 801949 w 864093"/>
                  <a:gd name="connsiteY7" fmla="*/ 130205 h 130205"/>
                  <a:gd name="connsiteX8" fmla="*/ 757561 w 864093"/>
                  <a:gd name="connsiteY8" fmla="*/ 85817 h 130205"/>
                  <a:gd name="connsiteX9" fmla="*/ 713173 w 864093"/>
                  <a:gd name="connsiteY9" fmla="*/ 130205 h 130205"/>
                  <a:gd name="connsiteX10" fmla="*/ 53266 w 864093"/>
                  <a:gd name="connsiteY10" fmla="*/ 130205 h 130205"/>
                  <a:gd name="connsiteX11" fmla="*/ 0 w 864093"/>
                  <a:gd name="connsiteY11" fmla="*/ 59184 h 130205"/>
                  <a:gd name="connsiteX0" fmla="*/ 18407 w 882500"/>
                  <a:gd name="connsiteY0" fmla="*/ 59184 h 130205"/>
                  <a:gd name="connsiteX1" fmla="*/ 77591 w 882500"/>
                  <a:gd name="connsiteY1" fmla="*/ 0 h 130205"/>
                  <a:gd name="connsiteX2" fmla="*/ 728620 w 882500"/>
                  <a:gd name="connsiteY2" fmla="*/ 0 h 130205"/>
                  <a:gd name="connsiteX3" fmla="*/ 775968 w 882500"/>
                  <a:gd name="connsiteY3" fmla="*/ 47348 h 130205"/>
                  <a:gd name="connsiteX4" fmla="*/ 823316 w 882500"/>
                  <a:gd name="connsiteY4" fmla="*/ 0 h 130205"/>
                  <a:gd name="connsiteX5" fmla="*/ 882500 w 882500"/>
                  <a:gd name="connsiteY5" fmla="*/ 0 h 130205"/>
                  <a:gd name="connsiteX6" fmla="*/ 882500 w 882500"/>
                  <a:gd name="connsiteY6" fmla="*/ 130205 h 130205"/>
                  <a:gd name="connsiteX7" fmla="*/ 820356 w 882500"/>
                  <a:gd name="connsiteY7" fmla="*/ 130205 h 130205"/>
                  <a:gd name="connsiteX8" fmla="*/ 775968 w 882500"/>
                  <a:gd name="connsiteY8" fmla="*/ 85817 h 130205"/>
                  <a:gd name="connsiteX9" fmla="*/ 731580 w 882500"/>
                  <a:gd name="connsiteY9" fmla="*/ 130205 h 130205"/>
                  <a:gd name="connsiteX10" fmla="*/ 71673 w 882500"/>
                  <a:gd name="connsiteY10" fmla="*/ 130205 h 130205"/>
                  <a:gd name="connsiteX11" fmla="*/ 18407 w 882500"/>
                  <a:gd name="connsiteY11" fmla="*/ 59184 h 130205"/>
                  <a:gd name="connsiteX0" fmla="*/ 18407 w 882500"/>
                  <a:gd name="connsiteY0" fmla="*/ 59255 h 130276"/>
                  <a:gd name="connsiteX1" fmla="*/ 77591 w 882500"/>
                  <a:gd name="connsiteY1" fmla="*/ 71 h 130276"/>
                  <a:gd name="connsiteX2" fmla="*/ 728620 w 882500"/>
                  <a:gd name="connsiteY2" fmla="*/ 71 h 130276"/>
                  <a:gd name="connsiteX3" fmla="*/ 775968 w 882500"/>
                  <a:gd name="connsiteY3" fmla="*/ 47419 h 130276"/>
                  <a:gd name="connsiteX4" fmla="*/ 823316 w 882500"/>
                  <a:gd name="connsiteY4" fmla="*/ 71 h 130276"/>
                  <a:gd name="connsiteX5" fmla="*/ 882500 w 882500"/>
                  <a:gd name="connsiteY5" fmla="*/ 71 h 130276"/>
                  <a:gd name="connsiteX6" fmla="*/ 882500 w 882500"/>
                  <a:gd name="connsiteY6" fmla="*/ 130276 h 130276"/>
                  <a:gd name="connsiteX7" fmla="*/ 820356 w 882500"/>
                  <a:gd name="connsiteY7" fmla="*/ 130276 h 130276"/>
                  <a:gd name="connsiteX8" fmla="*/ 775968 w 882500"/>
                  <a:gd name="connsiteY8" fmla="*/ 85888 h 130276"/>
                  <a:gd name="connsiteX9" fmla="*/ 731580 w 882500"/>
                  <a:gd name="connsiteY9" fmla="*/ 130276 h 130276"/>
                  <a:gd name="connsiteX10" fmla="*/ 71673 w 882500"/>
                  <a:gd name="connsiteY10" fmla="*/ 130276 h 130276"/>
                  <a:gd name="connsiteX11" fmla="*/ 18407 w 882500"/>
                  <a:gd name="connsiteY11" fmla="*/ 59255 h 130276"/>
                  <a:gd name="connsiteX0" fmla="*/ 340 w 864433"/>
                  <a:gd name="connsiteY0" fmla="*/ 59255 h 130276"/>
                  <a:gd name="connsiteX1" fmla="*/ 59524 w 864433"/>
                  <a:gd name="connsiteY1" fmla="*/ 71 h 130276"/>
                  <a:gd name="connsiteX2" fmla="*/ 710553 w 864433"/>
                  <a:gd name="connsiteY2" fmla="*/ 71 h 130276"/>
                  <a:gd name="connsiteX3" fmla="*/ 757901 w 864433"/>
                  <a:gd name="connsiteY3" fmla="*/ 47419 h 130276"/>
                  <a:gd name="connsiteX4" fmla="*/ 805249 w 864433"/>
                  <a:gd name="connsiteY4" fmla="*/ 71 h 130276"/>
                  <a:gd name="connsiteX5" fmla="*/ 864433 w 864433"/>
                  <a:gd name="connsiteY5" fmla="*/ 71 h 130276"/>
                  <a:gd name="connsiteX6" fmla="*/ 864433 w 864433"/>
                  <a:gd name="connsiteY6" fmla="*/ 130276 h 130276"/>
                  <a:gd name="connsiteX7" fmla="*/ 802289 w 864433"/>
                  <a:gd name="connsiteY7" fmla="*/ 130276 h 130276"/>
                  <a:gd name="connsiteX8" fmla="*/ 757901 w 864433"/>
                  <a:gd name="connsiteY8" fmla="*/ 85888 h 130276"/>
                  <a:gd name="connsiteX9" fmla="*/ 713513 w 864433"/>
                  <a:gd name="connsiteY9" fmla="*/ 130276 h 130276"/>
                  <a:gd name="connsiteX10" fmla="*/ 53606 w 864433"/>
                  <a:gd name="connsiteY10" fmla="*/ 130276 h 130276"/>
                  <a:gd name="connsiteX11" fmla="*/ 340 w 864433"/>
                  <a:gd name="connsiteY11" fmla="*/ 59255 h 13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433" h="130276">
                    <a:moveTo>
                      <a:pt x="340" y="59255"/>
                    </a:moveTo>
                    <a:cubicBezTo>
                      <a:pt x="1326" y="37554"/>
                      <a:pt x="18095" y="-1902"/>
                      <a:pt x="59524" y="71"/>
                    </a:cubicBezTo>
                    <a:lnTo>
                      <a:pt x="710553" y="71"/>
                    </a:lnTo>
                    <a:lnTo>
                      <a:pt x="757901" y="47419"/>
                    </a:lnTo>
                    <a:lnTo>
                      <a:pt x="805249" y="71"/>
                    </a:lnTo>
                    <a:lnTo>
                      <a:pt x="864433" y="71"/>
                    </a:lnTo>
                    <a:lnTo>
                      <a:pt x="864433" y="130276"/>
                    </a:lnTo>
                    <a:lnTo>
                      <a:pt x="802289" y="130276"/>
                    </a:lnTo>
                    <a:lnTo>
                      <a:pt x="757901" y="85888"/>
                    </a:lnTo>
                    <a:lnTo>
                      <a:pt x="713513" y="130276"/>
                    </a:lnTo>
                    <a:lnTo>
                      <a:pt x="53606" y="130276"/>
                    </a:lnTo>
                    <a:cubicBezTo>
                      <a:pt x="-3113" y="121398"/>
                      <a:pt x="-646" y="80956"/>
                      <a:pt x="340" y="592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13" name="Picture 112" descr="Undersea, SSK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alphaModFix amt="6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62021" y="3222219"/>
            <a:ext cx="457200" cy="137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0" name="Rectangle 129"/>
          <p:cNvSpPr/>
          <p:nvPr/>
        </p:nvSpPr>
        <p:spPr>
          <a:xfrm>
            <a:off x="0" y="5540348"/>
            <a:ext cx="9144000" cy="685800"/>
          </a:xfrm>
          <a:prstGeom prst="rect">
            <a:avLst/>
          </a:prstGeom>
          <a:gradFill>
            <a:gsLst>
              <a:gs pos="47000">
                <a:srgbClr val="444027"/>
              </a:gs>
              <a:gs pos="100000">
                <a:srgbClr val="433F26">
                  <a:alpha val="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 flipV="1">
            <a:off x="-15678" y="2968921"/>
            <a:ext cx="9202751" cy="3889078"/>
          </a:xfrm>
          <a:prstGeom prst="rect">
            <a:avLst/>
          </a:prstGeom>
          <a:gradFill>
            <a:gsLst>
              <a:gs pos="23000">
                <a:schemeClr val="tx2">
                  <a:lumMod val="50000"/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tx2">
                  <a:lumMod val="75000"/>
                  <a:alpha val="0"/>
                </a:schemeClr>
              </a:gs>
              <a:gs pos="61000">
                <a:schemeClr val="tx2">
                  <a:lumMod val="50000"/>
                  <a:alpha val="50000"/>
                </a:schemeClr>
              </a:gs>
              <a:gs pos="71000">
                <a:schemeClr val="tx2">
                  <a:lumMod val="75000"/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Rectangle 223"/>
          <p:cNvSpPr/>
          <p:nvPr/>
        </p:nvSpPr>
        <p:spPr>
          <a:xfrm>
            <a:off x="-15678" y="5916853"/>
            <a:ext cx="9168468" cy="983830"/>
          </a:xfrm>
          <a:custGeom>
            <a:avLst/>
            <a:gdLst>
              <a:gd name="connsiteX0" fmla="*/ 0 w 7517981"/>
              <a:gd name="connsiteY0" fmla="*/ 0 h 535145"/>
              <a:gd name="connsiteX1" fmla="*/ 7517981 w 7517981"/>
              <a:gd name="connsiteY1" fmla="*/ 0 h 535145"/>
              <a:gd name="connsiteX2" fmla="*/ 7517981 w 7517981"/>
              <a:gd name="connsiteY2" fmla="*/ 535145 h 535145"/>
              <a:gd name="connsiteX3" fmla="*/ 0 w 7517981"/>
              <a:gd name="connsiteY3" fmla="*/ 535145 h 535145"/>
              <a:gd name="connsiteX4" fmla="*/ 0 w 7517981"/>
              <a:gd name="connsiteY4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7517981 w 7517981"/>
              <a:gd name="connsiteY2" fmla="*/ 0 h 535145"/>
              <a:gd name="connsiteX3" fmla="*/ 7517981 w 7517981"/>
              <a:gd name="connsiteY3" fmla="*/ 535145 h 535145"/>
              <a:gd name="connsiteX4" fmla="*/ 0 w 7517981"/>
              <a:gd name="connsiteY4" fmla="*/ 535145 h 535145"/>
              <a:gd name="connsiteX5" fmla="*/ 0 w 7517981"/>
              <a:gd name="connsiteY5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7517981 w 7517981"/>
              <a:gd name="connsiteY2" fmla="*/ 0 h 535145"/>
              <a:gd name="connsiteX3" fmla="*/ 7517981 w 7517981"/>
              <a:gd name="connsiteY3" fmla="*/ 535145 h 535145"/>
              <a:gd name="connsiteX4" fmla="*/ 0 w 7517981"/>
              <a:gd name="connsiteY4" fmla="*/ 535145 h 535145"/>
              <a:gd name="connsiteX5" fmla="*/ 0 w 7517981"/>
              <a:gd name="connsiteY5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7517981 w 7517981"/>
              <a:gd name="connsiteY2" fmla="*/ 0 h 535145"/>
              <a:gd name="connsiteX3" fmla="*/ 7517981 w 7517981"/>
              <a:gd name="connsiteY3" fmla="*/ 535145 h 535145"/>
              <a:gd name="connsiteX4" fmla="*/ 0 w 7517981"/>
              <a:gd name="connsiteY4" fmla="*/ 535145 h 535145"/>
              <a:gd name="connsiteX5" fmla="*/ 0 w 7517981"/>
              <a:gd name="connsiteY5" fmla="*/ 0 h 535145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4411468 w 7517981"/>
              <a:gd name="connsiteY2" fmla="*/ 510134 h 535145"/>
              <a:gd name="connsiteX3" fmla="*/ 7517981 w 7517981"/>
              <a:gd name="connsiteY3" fmla="*/ 139603 h 535145"/>
              <a:gd name="connsiteX4" fmla="*/ 7517981 w 7517981"/>
              <a:gd name="connsiteY4" fmla="*/ 535145 h 535145"/>
              <a:gd name="connsiteX5" fmla="*/ 0 w 7517981"/>
              <a:gd name="connsiteY5" fmla="*/ 535145 h 535145"/>
              <a:gd name="connsiteX6" fmla="*/ 0 w 7517981"/>
              <a:gd name="connsiteY6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4411468 w 7517981"/>
              <a:gd name="connsiteY2" fmla="*/ 510134 h 535145"/>
              <a:gd name="connsiteX3" fmla="*/ 7517981 w 7517981"/>
              <a:gd name="connsiteY3" fmla="*/ 139603 h 535145"/>
              <a:gd name="connsiteX4" fmla="*/ 7517981 w 7517981"/>
              <a:gd name="connsiteY4" fmla="*/ 535145 h 535145"/>
              <a:gd name="connsiteX5" fmla="*/ 0 w 7517981"/>
              <a:gd name="connsiteY5" fmla="*/ 535145 h 535145"/>
              <a:gd name="connsiteX6" fmla="*/ 0 w 7517981"/>
              <a:gd name="connsiteY6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4411468 w 7517981"/>
              <a:gd name="connsiteY2" fmla="*/ 510134 h 535145"/>
              <a:gd name="connsiteX3" fmla="*/ 7517981 w 7517981"/>
              <a:gd name="connsiteY3" fmla="*/ 139603 h 535145"/>
              <a:gd name="connsiteX4" fmla="*/ 7517981 w 7517981"/>
              <a:gd name="connsiteY4" fmla="*/ 535145 h 535145"/>
              <a:gd name="connsiteX5" fmla="*/ 0 w 7517981"/>
              <a:gd name="connsiteY5" fmla="*/ 535145 h 535145"/>
              <a:gd name="connsiteX6" fmla="*/ 0 w 7517981"/>
              <a:gd name="connsiteY6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2313036 w 7517981"/>
              <a:gd name="connsiteY2" fmla="*/ 341044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60620 w 7517981"/>
              <a:gd name="connsiteY2" fmla="*/ 28543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60620 w 7517981"/>
              <a:gd name="connsiteY2" fmla="*/ 28543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60620 w 7517981"/>
              <a:gd name="connsiteY2" fmla="*/ 28543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418966 w 7517981"/>
              <a:gd name="connsiteY2" fmla="*/ 316330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418966 w 7517981"/>
              <a:gd name="connsiteY2" fmla="*/ 316330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7517981 w 7517981"/>
              <a:gd name="connsiteY4" fmla="*/ 181324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50836 w 7517981"/>
              <a:gd name="connsiteY4" fmla="*/ 384715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07550 w 7517981"/>
              <a:gd name="connsiteY5" fmla="*/ 216092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728965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7153"/>
              <a:gd name="connsiteX1" fmla="*/ 1542625 w 7517981"/>
              <a:gd name="connsiteY1" fmla="*/ 583 h 537153"/>
              <a:gd name="connsiteX2" fmla="*/ 3042085 w 7517981"/>
              <a:gd name="connsiteY2" fmla="*/ 248368 h 537153"/>
              <a:gd name="connsiteX3" fmla="*/ 4394084 w 7517981"/>
              <a:gd name="connsiteY3" fmla="*/ 527518 h 537153"/>
              <a:gd name="connsiteX4" fmla="*/ 6728965 w 7517981"/>
              <a:gd name="connsiteY4" fmla="*/ 308226 h 537153"/>
              <a:gd name="connsiteX5" fmla="*/ 7514503 w 7517981"/>
              <a:gd name="connsiteY5" fmla="*/ 226523 h 537153"/>
              <a:gd name="connsiteX6" fmla="*/ 7517981 w 7517981"/>
              <a:gd name="connsiteY6" fmla="*/ 535145 h 537153"/>
              <a:gd name="connsiteX7" fmla="*/ 0 w 7517981"/>
              <a:gd name="connsiteY7" fmla="*/ 535145 h 537153"/>
              <a:gd name="connsiteX8" fmla="*/ 0 w 7517981"/>
              <a:gd name="connsiteY8" fmla="*/ 0 h 537153"/>
              <a:gd name="connsiteX0" fmla="*/ 0 w 7517981"/>
              <a:gd name="connsiteY0" fmla="*/ 0 h 536332"/>
              <a:gd name="connsiteX1" fmla="*/ 1542625 w 7517981"/>
              <a:gd name="connsiteY1" fmla="*/ 583 h 536332"/>
              <a:gd name="connsiteX2" fmla="*/ 3042085 w 7517981"/>
              <a:gd name="connsiteY2" fmla="*/ 248368 h 536332"/>
              <a:gd name="connsiteX3" fmla="*/ 4394084 w 7517981"/>
              <a:gd name="connsiteY3" fmla="*/ 527518 h 536332"/>
              <a:gd name="connsiteX4" fmla="*/ 6728965 w 7517981"/>
              <a:gd name="connsiteY4" fmla="*/ 308226 h 536332"/>
              <a:gd name="connsiteX5" fmla="*/ 7514503 w 7517981"/>
              <a:gd name="connsiteY5" fmla="*/ 226523 h 536332"/>
              <a:gd name="connsiteX6" fmla="*/ 7517981 w 7517981"/>
              <a:gd name="connsiteY6" fmla="*/ 535145 h 536332"/>
              <a:gd name="connsiteX7" fmla="*/ 0 w 7517981"/>
              <a:gd name="connsiteY7" fmla="*/ 535145 h 536332"/>
              <a:gd name="connsiteX8" fmla="*/ 0 w 7517981"/>
              <a:gd name="connsiteY8" fmla="*/ 0 h 536332"/>
              <a:gd name="connsiteX0" fmla="*/ 0 w 7517981"/>
              <a:gd name="connsiteY0" fmla="*/ 0 h 562588"/>
              <a:gd name="connsiteX1" fmla="*/ 1542625 w 7517981"/>
              <a:gd name="connsiteY1" fmla="*/ 583 h 562588"/>
              <a:gd name="connsiteX2" fmla="*/ 3234941 w 7517981"/>
              <a:gd name="connsiteY2" fmla="*/ 364746 h 562588"/>
              <a:gd name="connsiteX3" fmla="*/ 4394084 w 7517981"/>
              <a:gd name="connsiteY3" fmla="*/ 527518 h 562588"/>
              <a:gd name="connsiteX4" fmla="*/ 6728965 w 7517981"/>
              <a:gd name="connsiteY4" fmla="*/ 308226 h 562588"/>
              <a:gd name="connsiteX5" fmla="*/ 7514503 w 7517981"/>
              <a:gd name="connsiteY5" fmla="*/ 226523 h 562588"/>
              <a:gd name="connsiteX6" fmla="*/ 7517981 w 7517981"/>
              <a:gd name="connsiteY6" fmla="*/ 535145 h 562588"/>
              <a:gd name="connsiteX7" fmla="*/ 0 w 7517981"/>
              <a:gd name="connsiteY7" fmla="*/ 535145 h 562588"/>
              <a:gd name="connsiteX8" fmla="*/ 0 w 7517981"/>
              <a:gd name="connsiteY8" fmla="*/ 0 h 562588"/>
              <a:gd name="connsiteX0" fmla="*/ 0 w 7517981"/>
              <a:gd name="connsiteY0" fmla="*/ 0 h 541416"/>
              <a:gd name="connsiteX1" fmla="*/ 1542625 w 7517981"/>
              <a:gd name="connsiteY1" fmla="*/ 583 h 541416"/>
              <a:gd name="connsiteX2" fmla="*/ 3234941 w 7517981"/>
              <a:gd name="connsiteY2" fmla="*/ 364746 h 541416"/>
              <a:gd name="connsiteX3" fmla="*/ 4394084 w 7517981"/>
              <a:gd name="connsiteY3" fmla="*/ 527518 h 541416"/>
              <a:gd name="connsiteX4" fmla="*/ 6728965 w 7517981"/>
              <a:gd name="connsiteY4" fmla="*/ 308226 h 541416"/>
              <a:gd name="connsiteX5" fmla="*/ 7514503 w 7517981"/>
              <a:gd name="connsiteY5" fmla="*/ 226523 h 541416"/>
              <a:gd name="connsiteX6" fmla="*/ 7517981 w 7517981"/>
              <a:gd name="connsiteY6" fmla="*/ 535145 h 541416"/>
              <a:gd name="connsiteX7" fmla="*/ 0 w 7517981"/>
              <a:gd name="connsiteY7" fmla="*/ 535145 h 541416"/>
              <a:gd name="connsiteX8" fmla="*/ 0 w 7517981"/>
              <a:gd name="connsiteY8" fmla="*/ 0 h 541416"/>
              <a:gd name="connsiteX0" fmla="*/ 0 w 7517981"/>
              <a:gd name="connsiteY0" fmla="*/ 0 h 538370"/>
              <a:gd name="connsiteX1" fmla="*/ 1542625 w 7517981"/>
              <a:gd name="connsiteY1" fmla="*/ 583 h 538370"/>
              <a:gd name="connsiteX2" fmla="*/ 3234941 w 7517981"/>
              <a:gd name="connsiteY2" fmla="*/ 364746 h 538370"/>
              <a:gd name="connsiteX3" fmla="*/ 4394084 w 7517981"/>
              <a:gd name="connsiteY3" fmla="*/ 527518 h 538370"/>
              <a:gd name="connsiteX4" fmla="*/ 6728965 w 7517981"/>
              <a:gd name="connsiteY4" fmla="*/ 308226 h 538370"/>
              <a:gd name="connsiteX5" fmla="*/ 7514503 w 7517981"/>
              <a:gd name="connsiteY5" fmla="*/ 226523 h 538370"/>
              <a:gd name="connsiteX6" fmla="*/ 7517981 w 7517981"/>
              <a:gd name="connsiteY6" fmla="*/ 535145 h 538370"/>
              <a:gd name="connsiteX7" fmla="*/ 0 w 7517981"/>
              <a:gd name="connsiteY7" fmla="*/ 535145 h 538370"/>
              <a:gd name="connsiteX8" fmla="*/ 0 w 7517981"/>
              <a:gd name="connsiteY8" fmla="*/ 0 h 538370"/>
              <a:gd name="connsiteX0" fmla="*/ 0 w 7517981"/>
              <a:gd name="connsiteY0" fmla="*/ 0 h 538370"/>
              <a:gd name="connsiteX1" fmla="*/ 1542625 w 7517981"/>
              <a:gd name="connsiteY1" fmla="*/ 583 h 538370"/>
              <a:gd name="connsiteX2" fmla="*/ 3234941 w 7517981"/>
              <a:gd name="connsiteY2" fmla="*/ 364746 h 538370"/>
              <a:gd name="connsiteX3" fmla="*/ 4394084 w 7517981"/>
              <a:gd name="connsiteY3" fmla="*/ 527518 h 538370"/>
              <a:gd name="connsiteX4" fmla="*/ 6728965 w 7517981"/>
              <a:gd name="connsiteY4" fmla="*/ 308226 h 538370"/>
              <a:gd name="connsiteX5" fmla="*/ 7514503 w 7517981"/>
              <a:gd name="connsiteY5" fmla="*/ 226523 h 538370"/>
              <a:gd name="connsiteX6" fmla="*/ 7517981 w 7517981"/>
              <a:gd name="connsiteY6" fmla="*/ 535145 h 538370"/>
              <a:gd name="connsiteX7" fmla="*/ 0 w 7517981"/>
              <a:gd name="connsiteY7" fmla="*/ 535145 h 538370"/>
              <a:gd name="connsiteX8" fmla="*/ 0 w 7517981"/>
              <a:gd name="connsiteY8" fmla="*/ 0 h 538370"/>
              <a:gd name="connsiteX0" fmla="*/ 0 w 7517981"/>
              <a:gd name="connsiteY0" fmla="*/ 0 h 536332"/>
              <a:gd name="connsiteX1" fmla="*/ 1542625 w 7517981"/>
              <a:gd name="connsiteY1" fmla="*/ 583 h 536332"/>
              <a:gd name="connsiteX2" fmla="*/ 2692016 w 7517981"/>
              <a:gd name="connsiteY2" fmla="*/ 355221 h 536332"/>
              <a:gd name="connsiteX3" fmla="*/ 4394084 w 7517981"/>
              <a:gd name="connsiteY3" fmla="*/ 527518 h 536332"/>
              <a:gd name="connsiteX4" fmla="*/ 6728965 w 7517981"/>
              <a:gd name="connsiteY4" fmla="*/ 308226 h 536332"/>
              <a:gd name="connsiteX5" fmla="*/ 7514503 w 7517981"/>
              <a:gd name="connsiteY5" fmla="*/ 226523 h 536332"/>
              <a:gd name="connsiteX6" fmla="*/ 7517981 w 7517981"/>
              <a:gd name="connsiteY6" fmla="*/ 535145 h 536332"/>
              <a:gd name="connsiteX7" fmla="*/ 0 w 7517981"/>
              <a:gd name="connsiteY7" fmla="*/ 535145 h 536332"/>
              <a:gd name="connsiteX8" fmla="*/ 0 w 7517981"/>
              <a:gd name="connsiteY8" fmla="*/ 0 h 536332"/>
              <a:gd name="connsiteX0" fmla="*/ 0 w 7517981"/>
              <a:gd name="connsiteY0" fmla="*/ 0 h 565381"/>
              <a:gd name="connsiteX1" fmla="*/ 1542625 w 7517981"/>
              <a:gd name="connsiteY1" fmla="*/ 583 h 565381"/>
              <a:gd name="connsiteX2" fmla="*/ 2692016 w 7517981"/>
              <a:gd name="connsiteY2" fmla="*/ 355221 h 565381"/>
              <a:gd name="connsiteX3" fmla="*/ 4394084 w 7517981"/>
              <a:gd name="connsiteY3" fmla="*/ 527518 h 565381"/>
              <a:gd name="connsiteX4" fmla="*/ 4722486 w 7517981"/>
              <a:gd name="connsiteY4" fmla="*/ 407900 h 565381"/>
              <a:gd name="connsiteX5" fmla="*/ 7514503 w 7517981"/>
              <a:gd name="connsiteY5" fmla="*/ 226523 h 565381"/>
              <a:gd name="connsiteX6" fmla="*/ 7517981 w 7517981"/>
              <a:gd name="connsiteY6" fmla="*/ 535145 h 565381"/>
              <a:gd name="connsiteX7" fmla="*/ 0 w 7517981"/>
              <a:gd name="connsiteY7" fmla="*/ 535145 h 565381"/>
              <a:gd name="connsiteX8" fmla="*/ 0 w 7517981"/>
              <a:gd name="connsiteY8" fmla="*/ 0 h 565381"/>
              <a:gd name="connsiteX0" fmla="*/ 0 w 7517981"/>
              <a:gd name="connsiteY0" fmla="*/ 0 h 563685"/>
              <a:gd name="connsiteX1" fmla="*/ 1542625 w 7517981"/>
              <a:gd name="connsiteY1" fmla="*/ 583 h 563685"/>
              <a:gd name="connsiteX2" fmla="*/ 2692016 w 7517981"/>
              <a:gd name="connsiteY2" fmla="*/ 355221 h 563685"/>
              <a:gd name="connsiteX3" fmla="*/ 4394084 w 7517981"/>
              <a:gd name="connsiteY3" fmla="*/ 527518 h 563685"/>
              <a:gd name="connsiteX4" fmla="*/ 4722486 w 7517981"/>
              <a:gd name="connsiteY4" fmla="*/ 407900 h 563685"/>
              <a:gd name="connsiteX5" fmla="*/ 7514503 w 7517981"/>
              <a:gd name="connsiteY5" fmla="*/ 226523 h 563685"/>
              <a:gd name="connsiteX6" fmla="*/ 7517981 w 7517981"/>
              <a:gd name="connsiteY6" fmla="*/ 535145 h 563685"/>
              <a:gd name="connsiteX7" fmla="*/ 0 w 7517981"/>
              <a:gd name="connsiteY7" fmla="*/ 535145 h 563685"/>
              <a:gd name="connsiteX8" fmla="*/ 0 w 7517981"/>
              <a:gd name="connsiteY8" fmla="*/ 0 h 563685"/>
              <a:gd name="connsiteX0" fmla="*/ 0 w 7517981"/>
              <a:gd name="connsiteY0" fmla="*/ 0 h 536224"/>
              <a:gd name="connsiteX1" fmla="*/ 1542625 w 7517981"/>
              <a:gd name="connsiteY1" fmla="*/ 583 h 536224"/>
              <a:gd name="connsiteX2" fmla="*/ 2692016 w 7517981"/>
              <a:gd name="connsiteY2" fmla="*/ 355221 h 536224"/>
              <a:gd name="connsiteX3" fmla="*/ 4394084 w 7517981"/>
              <a:gd name="connsiteY3" fmla="*/ 527518 h 536224"/>
              <a:gd name="connsiteX4" fmla="*/ 4722486 w 7517981"/>
              <a:gd name="connsiteY4" fmla="*/ 407900 h 536224"/>
              <a:gd name="connsiteX5" fmla="*/ 7514503 w 7517981"/>
              <a:gd name="connsiteY5" fmla="*/ 226523 h 536224"/>
              <a:gd name="connsiteX6" fmla="*/ 7517981 w 7517981"/>
              <a:gd name="connsiteY6" fmla="*/ 535145 h 536224"/>
              <a:gd name="connsiteX7" fmla="*/ 0 w 7517981"/>
              <a:gd name="connsiteY7" fmla="*/ 535145 h 536224"/>
              <a:gd name="connsiteX8" fmla="*/ 0 w 7517981"/>
              <a:gd name="connsiteY8" fmla="*/ 0 h 536224"/>
              <a:gd name="connsiteX0" fmla="*/ 0 w 7519096"/>
              <a:gd name="connsiteY0" fmla="*/ 0 h 536224"/>
              <a:gd name="connsiteX1" fmla="*/ 1542625 w 7519096"/>
              <a:gd name="connsiteY1" fmla="*/ 583 h 536224"/>
              <a:gd name="connsiteX2" fmla="*/ 2692016 w 7519096"/>
              <a:gd name="connsiteY2" fmla="*/ 355221 h 536224"/>
              <a:gd name="connsiteX3" fmla="*/ 4394084 w 7519096"/>
              <a:gd name="connsiteY3" fmla="*/ 527518 h 536224"/>
              <a:gd name="connsiteX4" fmla="*/ 4722486 w 7519096"/>
              <a:gd name="connsiteY4" fmla="*/ 407900 h 536224"/>
              <a:gd name="connsiteX5" fmla="*/ 7518837 w 7519096"/>
              <a:gd name="connsiteY5" fmla="*/ 135516 h 536224"/>
              <a:gd name="connsiteX6" fmla="*/ 7517981 w 7519096"/>
              <a:gd name="connsiteY6" fmla="*/ 535145 h 536224"/>
              <a:gd name="connsiteX7" fmla="*/ 0 w 7519096"/>
              <a:gd name="connsiteY7" fmla="*/ 535145 h 536224"/>
              <a:gd name="connsiteX8" fmla="*/ 0 w 7519096"/>
              <a:gd name="connsiteY8" fmla="*/ 0 h 536224"/>
              <a:gd name="connsiteX0" fmla="*/ 0 w 7519096"/>
              <a:gd name="connsiteY0" fmla="*/ 0 h 536224"/>
              <a:gd name="connsiteX1" fmla="*/ 1542625 w 7519096"/>
              <a:gd name="connsiteY1" fmla="*/ 583 h 536224"/>
              <a:gd name="connsiteX2" fmla="*/ 2692016 w 7519096"/>
              <a:gd name="connsiteY2" fmla="*/ 355221 h 536224"/>
              <a:gd name="connsiteX3" fmla="*/ 4394084 w 7519096"/>
              <a:gd name="connsiteY3" fmla="*/ 527518 h 536224"/>
              <a:gd name="connsiteX4" fmla="*/ 4722486 w 7519096"/>
              <a:gd name="connsiteY4" fmla="*/ 407900 h 536224"/>
              <a:gd name="connsiteX5" fmla="*/ 7518837 w 7519096"/>
              <a:gd name="connsiteY5" fmla="*/ 135516 h 536224"/>
              <a:gd name="connsiteX6" fmla="*/ 7517981 w 7519096"/>
              <a:gd name="connsiteY6" fmla="*/ 535145 h 536224"/>
              <a:gd name="connsiteX7" fmla="*/ 0 w 7519096"/>
              <a:gd name="connsiteY7" fmla="*/ 535145 h 536224"/>
              <a:gd name="connsiteX8" fmla="*/ 0 w 7519096"/>
              <a:gd name="connsiteY8" fmla="*/ 0 h 536224"/>
              <a:gd name="connsiteX0" fmla="*/ 0 w 7519096"/>
              <a:gd name="connsiteY0" fmla="*/ 2683 h 538907"/>
              <a:gd name="connsiteX1" fmla="*/ 1374255 w 7519096"/>
              <a:gd name="connsiteY1" fmla="*/ 0 h 538907"/>
              <a:gd name="connsiteX2" fmla="*/ 2692016 w 7519096"/>
              <a:gd name="connsiteY2" fmla="*/ 357904 h 538907"/>
              <a:gd name="connsiteX3" fmla="*/ 4394084 w 7519096"/>
              <a:gd name="connsiteY3" fmla="*/ 530201 h 538907"/>
              <a:gd name="connsiteX4" fmla="*/ 4722486 w 7519096"/>
              <a:gd name="connsiteY4" fmla="*/ 410583 h 538907"/>
              <a:gd name="connsiteX5" fmla="*/ 7518837 w 7519096"/>
              <a:gd name="connsiteY5" fmla="*/ 138199 h 538907"/>
              <a:gd name="connsiteX6" fmla="*/ 7517981 w 7519096"/>
              <a:gd name="connsiteY6" fmla="*/ 537828 h 538907"/>
              <a:gd name="connsiteX7" fmla="*/ 0 w 7519096"/>
              <a:gd name="connsiteY7" fmla="*/ 537828 h 538907"/>
              <a:gd name="connsiteX8" fmla="*/ 0 w 7519096"/>
              <a:gd name="connsiteY8" fmla="*/ 2683 h 538907"/>
              <a:gd name="connsiteX0" fmla="*/ 0 w 7519096"/>
              <a:gd name="connsiteY0" fmla="*/ 2683 h 540784"/>
              <a:gd name="connsiteX1" fmla="*/ 1374255 w 7519096"/>
              <a:gd name="connsiteY1" fmla="*/ 0 h 540784"/>
              <a:gd name="connsiteX2" fmla="*/ 2692016 w 7519096"/>
              <a:gd name="connsiteY2" fmla="*/ 357904 h 540784"/>
              <a:gd name="connsiteX3" fmla="*/ 3798489 w 7519096"/>
              <a:gd name="connsiteY3" fmla="*/ 532546 h 540784"/>
              <a:gd name="connsiteX4" fmla="*/ 4722486 w 7519096"/>
              <a:gd name="connsiteY4" fmla="*/ 410583 h 540784"/>
              <a:gd name="connsiteX5" fmla="*/ 7518837 w 7519096"/>
              <a:gd name="connsiteY5" fmla="*/ 138199 h 540784"/>
              <a:gd name="connsiteX6" fmla="*/ 7517981 w 7519096"/>
              <a:gd name="connsiteY6" fmla="*/ 537828 h 540784"/>
              <a:gd name="connsiteX7" fmla="*/ 0 w 7519096"/>
              <a:gd name="connsiteY7" fmla="*/ 537828 h 540784"/>
              <a:gd name="connsiteX8" fmla="*/ 0 w 7519096"/>
              <a:gd name="connsiteY8" fmla="*/ 2683 h 540784"/>
              <a:gd name="connsiteX0" fmla="*/ 0 w 7519096"/>
              <a:gd name="connsiteY0" fmla="*/ 2683 h 537828"/>
              <a:gd name="connsiteX1" fmla="*/ 1374255 w 7519096"/>
              <a:gd name="connsiteY1" fmla="*/ 0 h 537828"/>
              <a:gd name="connsiteX2" fmla="*/ 2692016 w 7519096"/>
              <a:gd name="connsiteY2" fmla="*/ 357904 h 537828"/>
              <a:gd name="connsiteX3" fmla="*/ 3798489 w 7519096"/>
              <a:gd name="connsiteY3" fmla="*/ 532546 h 537828"/>
              <a:gd name="connsiteX4" fmla="*/ 4722486 w 7519096"/>
              <a:gd name="connsiteY4" fmla="*/ 410583 h 537828"/>
              <a:gd name="connsiteX5" fmla="*/ 7518837 w 7519096"/>
              <a:gd name="connsiteY5" fmla="*/ 138199 h 537828"/>
              <a:gd name="connsiteX6" fmla="*/ 7517981 w 7519096"/>
              <a:gd name="connsiteY6" fmla="*/ 537828 h 537828"/>
              <a:gd name="connsiteX7" fmla="*/ 0 w 7519096"/>
              <a:gd name="connsiteY7" fmla="*/ 537828 h 537828"/>
              <a:gd name="connsiteX8" fmla="*/ 0 w 7519096"/>
              <a:gd name="connsiteY8" fmla="*/ 2683 h 537828"/>
              <a:gd name="connsiteX0" fmla="*/ 0 w 7519096"/>
              <a:gd name="connsiteY0" fmla="*/ 2683 h 537828"/>
              <a:gd name="connsiteX1" fmla="*/ 1374255 w 7519096"/>
              <a:gd name="connsiteY1" fmla="*/ 0 h 537828"/>
              <a:gd name="connsiteX2" fmla="*/ 2692016 w 7519096"/>
              <a:gd name="connsiteY2" fmla="*/ 357904 h 537828"/>
              <a:gd name="connsiteX3" fmla="*/ 3798489 w 7519096"/>
              <a:gd name="connsiteY3" fmla="*/ 532546 h 537828"/>
              <a:gd name="connsiteX4" fmla="*/ 4722486 w 7519096"/>
              <a:gd name="connsiteY4" fmla="*/ 410583 h 537828"/>
              <a:gd name="connsiteX5" fmla="*/ 7518837 w 7519096"/>
              <a:gd name="connsiteY5" fmla="*/ 138199 h 537828"/>
              <a:gd name="connsiteX6" fmla="*/ 7517981 w 7519096"/>
              <a:gd name="connsiteY6" fmla="*/ 537828 h 537828"/>
              <a:gd name="connsiteX7" fmla="*/ 0 w 7519096"/>
              <a:gd name="connsiteY7" fmla="*/ 537828 h 537828"/>
              <a:gd name="connsiteX8" fmla="*/ 0 w 7519096"/>
              <a:gd name="connsiteY8" fmla="*/ 2683 h 537828"/>
              <a:gd name="connsiteX0" fmla="*/ 0 w 7519096"/>
              <a:gd name="connsiteY0" fmla="*/ 2683 h 538156"/>
              <a:gd name="connsiteX1" fmla="*/ 1374255 w 7519096"/>
              <a:gd name="connsiteY1" fmla="*/ 0 h 538156"/>
              <a:gd name="connsiteX2" fmla="*/ 2692016 w 7519096"/>
              <a:gd name="connsiteY2" fmla="*/ 357904 h 538156"/>
              <a:gd name="connsiteX3" fmla="*/ 2925476 w 7519096"/>
              <a:gd name="connsiteY3" fmla="*/ 501387 h 538156"/>
              <a:gd name="connsiteX4" fmla="*/ 3798489 w 7519096"/>
              <a:gd name="connsiteY4" fmla="*/ 532546 h 538156"/>
              <a:gd name="connsiteX5" fmla="*/ 4722486 w 7519096"/>
              <a:gd name="connsiteY5" fmla="*/ 410583 h 538156"/>
              <a:gd name="connsiteX6" fmla="*/ 7518837 w 7519096"/>
              <a:gd name="connsiteY6" fmla="*/ 138199 h 538156"/>
              <a:gd name="connsiteX7" fmla="*/ 7517981 w 7519096"/>
              <a:gd name="connsiteY7" fmla="*/ 537828 h 538156"/>
              <a:gd name="connsiteX8" fmla="*/ 0 w 7519096"/>
              <a:gd name="connsiteY8" fmla="*/ 537828 h 538156"/>
              <a:gd name="connsiteX9" fmla="*/ 0 w 7519096"/>
              <a:gd name="connsiteY9" fmla="*/ 2683 h 538156"/>
              <a:gd name="connsiteX0" fmla="*/ 0 w 7650025"/>
              <a:gd name="connsiteY0" fmla="*/ 2683 h 538156"/>
              <a:gd name="connsiteX1" fmla="*/ 1374255 w 7650025"/>
              <a:gd name="connsiteY1" fmla="*/ 0 h 538156"/>
              <a:gd name="connsiteX2" fmla="*/ 2692016 w 7650025"/>
              <a:gd name="connsiteY2" fmla="*/ 357904 h 538156"/>
              <a:gd name="connsiteX3" fmla="*/ 2925476 w 7650025"/>
              <a:gd name="connsiteY3" fmla="*/ 501387 h 538156"/>
              <a:gd name="connsiteX4" fmla="*/ 3798489 w 7650025"/>
              <a:gd name="connsiteY4" fmla="*/ 532546 h 538156"/>
              <a:gd name="connsiteX5" fmla="*/ 4722486 w 7650025"/>
              <a:gd name="connsiteY5" fmla="*/ 410583 h 538156"/>
              <a:gd name="connsiteX6" fmla="*/ 7517981 w 7650025"/>
              <a:gd name="connsiteY6" fmla="*/ 537828 h 538156"/>
              <a:gd name="connsiteX7" fmla="*/ 0 w 7650025"/>
              <a:gd name="connsiteY7" fmla="*/ 537828 h 538156"/>
              <a:gd name="connsiteX8" fmla="*/ 0 w 7650025"/>
              <a:gd name="connsiteY8" fmla="*/ 2683 h 538156"/>
              <a:gd name="connsiteX0" fmla="*/ 0 w 4722486"/>
              <a:gd name="connsiteY0" fmla="*/ 2683 h 552252"/>
              <a:gd name="connsiteX1" fmla="*/ 1374255 w 4722486"/>
              <a:gd name="connsiteY1" fmla="*/ 0 h 552252"/>
              <a:gd name="connsiteX2" fmla="*/ 2692016 w 4722486"/>
              <a:gd name="connsiteY2" fmla="*/ 357904 h 552252"/>
              <a:gd name="connsiteX3" fmla="*/ 2925476 w 4722486"/>
              <a:gd name="connsiteY3" fmla="*/ 501387 h 552252"/>
              <a:gd name="connsiteX4" fmla="*/ 3798489 w 4722486"/>
              <a:gd name="connsiteY4" fmla="*/ 532546 h 552252"/>
              <a:gd name="connsiteX5" fmla="*/ 4722486 w 4722486"/>
              <a:gd name="connsiteY5" fmla="*/ 410583 h 552252"/>
              <a:gd name="connsiteX6" fmla="*/ 0 w 4722486"/>
              <a:gd name="connsiteY6" fmla="*/ 537828 h 552252"/>
              <a:gd name="connsiteX7" fmla="*/ 0 w 4722486"/>
              <a:gd name="connsiteY7" fmla="*/ 2683 h 552252"/>
              <a:gd name="connsiteX0" fmla="*/ 0 w 3915953"/>
              <a:gd name="connsiteY0" fmla="*/ 2683 h 577058"/>
              <a:gd name="connsiteX1" fmla="*/ 1374255 w 3915953"/>
              <a:gd name="connsiteY1" fmla="*/ 0 h 577058"/>
              <a:gd name="connsiteX2" fmla="*/ 2692016 w 3915953"/>
              <a:gd name="connsiteY2" fmla="*/ 357904 h 577058"/>
              <a:gd name="connsiteX3" fmla="*/ 2925476 w 3915953"/>
              <a:gd name="connsiteY3" fmla="*/ 501387 h 577058"/>
              <a:gd name="connsiteX4" fmla="*/ 3798489 w 3915953"/>
              <a:gd name="connsiteY4" fmla="*/ 532546 h 577058"/>
              <a:gd name="connsiteX5" fmla="*/ 0 w 3915953"/>
              <a:gd name="connsiteY5" fmla="*/ 537828 h 577058"/>
              <a:gd name="connsiteX6" fmla="*/ 0 w 3915953"/>
              <a:gd name="connsiteY6" fmla="*/ 2683 h 577058"/>
              <a:gd name="connsiteX0" fmla="*/ 0 w 3122246"/>
              <a:gd name="connsiteY0" fmla="*/ 2683 h 572280"/>
              <a:gd name="connsiteX1" fmla="*/ 1374255 w 3122246"/>
              <a:gd name="connsiteY1" fmla="*/ 0 h 572280"/>
              <a:gd name="connsiteX2" fmla="*/ 2692016 w 3122246"/>
              <a:gd name="connsiteY2" fmla="*/ 357904 h 572280"/>
              <a:gd name="connsiteX3" fmla="*/ 2925476 w 3122246"/>
              <a:gd name="connsiteY3" fmla="*/ 501387 h 572280"/>
              <a:gd name="connsiteX4" fmla="*/ 0 w 3122246"/>
              <a:gd name="connsiteY4" fmla="*/ 537828 h 572280"/>
              <a:gd name="connsiteX5" fmla="*/ 0 w 3122246"/>
              <a:gd name="connsiteY5" fmla="*/ 2683 h 572280"/>
              <a:gd name="connsiteX0" fmla="*/ 0 w 3122246"/>
              <a:gd name="connsiteY0" fmla="*/ 2683 h 537828"/>
              <a:gd name="connsiteX1" fmla="*/ 1374255 w 3122246"/>
              <a:gd name="connsiteY1" fmla="*/ 0 h 537828"/>
              <a:gd name="connsiteX2" fmla="*/ 2692016 w 3122246"/>
              <a:gd name="connsiteY2" fmla="*/ 357904 h 537828"/>
              <a:gd name="connsiteX3" fmla="*/ 2925476 w 3122246"/>
              <a:gd name="connsiteY3" fmla="*/ 501387 h 537828"/>
              <a:gd name="connsiteX4" fmla="*/ 0 w 3122246"/>
              <a:gd name="connsiteY4" fmla="*/ 537828 h 537828"/>
              <a:gd name="connsiteX5" fmla="*/ 0 w 3122246"/>
              <a:gd name="connsiteY5" fmla="*/ 2683 h 537828"/>
              <a:gd name="connsiteX0" fmla="*/ 0 w 3117990"/>
              <a:gd name="connsiteY0" fmla="*/ 2683 h 550281"/>
              <a:gd name="connsiteX1" fmla="*/ 1374255 w 3117990"/>
              <a:gd name="connsiteY1" fmla="*/ 0 h 550281"/>
              <a:gd name="connsiteX2" fmla="*/ 2692016 w 3117990"/>
              <a:gd name="connsiteY2" fmla="*/ 357904 h 550281"/>
              <a:gd name="connsiteX3" fmla="*/ 2919883 w 3117990"/>
              <a:gd name="connsiteY3" fmla="*/ 537462 h 550281"/>
              <a:gd name="connsiteX4" fmla="*/ 0 w 3117990"/>
              <a:gd name="connsiteY4" fmla="*/ 537828 h 550281"/>
              <a:gd name="connsiteX5" fmla="*/ 0 w 3117990"/>
              <a:gd name="connsiteY5" fmla="*/ 2683 h 550281"/>
              <a:gd name="connsiteX0" fmla="*/ 0 w 3117990"/>
              <a:gd name="connsiteY0" fmla="*/ 2683 h 550281"/>
              <a:gd name="connsiteX1" fmla="*/ 1374255 w 3117990"/>
              <a:gd name="connsiteY1" fmla="*/ 0 h 550281"/>
              <a:gd name="connsiteX2" fmla="*/ 2692016 w 3117990"/>
              <a:gd name="connsiteY2" fmla="*/ 357904 h 550281"/>
              <a:gd name="connsiteX3" fmla="*/ 2919883 w 3117990"/>
              <a:gd name="connsiteY3" fmla="*/ 537462 h 550281"/>
              <a:gd name="connsiteX4" fmla="*/ 0 w 3117990"/>
              <a:gd name="connsiteY4" fmla="*/ 537828 h 550281"/>
              <a:gd name="connsiteX5" fmla="*/ 0 w 3117990"/>
              <a:gd name="connsiteY5" fmla="*/ 2683 h 550281"/>
              <a:gd name="connsiteX0" fmla="*/ 0 w 3117990"/>
              <a:gd name="connsiteY0" fmla="*/ 2683 h 537828"/>
              <a:gd name="connsiteX1" fmla="*/ 1374255 w 3117990"/>
              <a:gd name="connsiteY1" fmla="*/ 0 h 537828"/>
              <a:gd name="connsiteX2" fmla="*/ 2692016 w 3117990"/>
              <a:gd name="connsiteY2" fmla="*/ 357904 h 537828"/>
              <a:gd name="connsiteX3" fmla="*/ 2919883 w 3117990"/>
              <a:gd name="connsiteY3" fmla="*/ 537462 h 537828"/>
              <a:gd name="connsiteX4" fmla="*/ 0 w 3117990"/>
              <a:gd name="connsiteY4" fmla="*/ 537828 h 537828"/>
              <a:gd name="connsiteX5" fmla="*/ 0 w 3117990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692016 w 2919883"/>
              <a:gd name="connsiteY2" fmla="*/ 357904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708797 w 2919883"/>
              <a:gd name="connsiteY2" fmla="*/ 357904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708797 w 2919883"/>
              <a:gd name="connsiteY2" fmla="*/ 357904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3120886"/>
              <a:gd name="connsiteY0" fmla="*/ 2683 h 537828"/>
              <a:gd name="connsiteX1" fmla="*/ 1374255 w 3120886"/>
              <a:gd name="connsiteY1" fmla="*/ 0 h 537828"/>
              <a:gd name="connsiteX2" fmla="*/ 3100745 w 3120886"/>
              <a:gd name="connsiteY2" fmla="*/ 432965 h 537828"/>
              <a:gd name="connsiteX3" fmla="*/ 2919883 w 3120886"/>
              <a:gd name="connsiteY3" fmla="*/ 537462 h 537828"/>
              <a:gd name="connsiteX4" fmla="*/ 0 w 3120886"/>
              <a:gd name="connsiteY4" fmla="*/ 537828 h 537828"/>
              <a:gd name="connsiteX5" fmla="*/ 0 w 3120886"/>
              <a:gd name="connsiteY5" fmla="*/ 2683 h 537828"/>
              <a:gd name="connsiteX0" fmla="*/ 0 w 3255838"/>
              <a:gd name="connsiteY0" fmla="*/ 2683 h 537828"/>
              <a:gd name="connsiteX1" fmla="*/ 1374255 w 3255838"/>
              <a:gd name="connsiteY1" fmla="*/ 0 h 537828"/>
              <a:gd name="connsiteX2" fmla="*/ 3100745 w 3255838"/>
              <a:gd name="connsiteY2" fmla="*/ 432965 h 537828"/>
              <a:gd name="connsiteX3" fmla="*/ 3255838 w 3255838"/>
              <a:gd name="connsiteY3" fmla="*/ 537462 h 537828"/>
              <a:gd name="connsiteX4" fmla="*/ 0 w 3255838"/>
              <a:gd name="connsiteY4" fmla="*/ 537828 h 537828"/>
              <a:gd name="connsiteX5" fmla="*/ 0 w 3255838"/>
              <a:gd name="connsiteY5" fmla="*/ 2683 h 537828"/>
              <a:gd name="connsiteX0" fmla="*/ 0 w 3255838"/>
              <a:gd name="connsiteY0" fmla="*/ 0 h 535145"/>
              <a:gd name="connsiteX1" fmla="*/ 3100745 w 3255838"/>
              <a:gd name="connsiteY1" fmla="*/ 430282 h 535145"/>
              <a:gd name="connsiteX2" fmla="*/ 3255838 w 3255838"/>
              <a:gd name="connsiteY2" fmla="*/ 534779 h 535145"/>
              <a:gd name="connsiteX3" fmla="*/ 0 w 3255838"/>
              <a:gd name="connsiteY3" fmla="*/ 535145 h 535145"/>
              <a:gd name="connsiteX4" fmla="*/ 0 w 3255838"/>
              <a:gd name="connsiteY4" fmla="*/ 0 h 535145"/>
              <a:gd name="connsiteX0" fmla="*/ 0 w 3262058"/>
              <a:gd name="connsiteY0" fmla="*/ 0 h 367153"/>
              <a:gd name="connsiteX1" fmla="*/ 3106965 w 3262058"/>
              <a:gd name="connsiteY1" fmla="*/ 262290 h 367153"/>
              <a:gd name="connsiteX2" fmla="*/ 3262058 w 3262058"/>
              <a:gd name="connsiteY2" fmla="*/ 366787 h 367153"/>
              <a:gd name="connsiteX3" fmla="*/ 6220 w 3262058"/>
              <a:gd name="connsiteY3" fmla="*/ 367153 h 367153"/>
              <a:gd name="connsiteX4" fmla="*/ 0 w 3262058"/>
              <a:gd name="connsiteY4" fmla="*/ 0 h 367153"/>
              <a:gd name="connsiteX0" fmla="*/ 0 w 3262058"/>
              <a:gd name="connsiteY0" fmla="*/ 0 h 352855"/>
              <a:gd name="connsiteX1" fmla="*/ 3106965 w 3262058"/>
              <a:gd name="connsiteY1" fmla="*/ 247992 h 352855"/>
              <a:gd name="connsiteX2" fmla="*/ 3262058 w 3262058"/>
              <a:gd name="connsiteY2" fmla="*/ 352489 h 352855"/>
              <a:gd name="connsiteX3" fmla="*/ 6220 w 3262058"/>
              <a:gd name="connsiteY3" fmla="*/ 352855 h 352855"/>
              <a:gd name="connsiteX4" fmla="*/ 0 w 3262058"/>
              <a:gd name="connsiteY4" fmla="*/ 0 h 352855"/>
              <a:gd name="connsiteX0" fmla="*/ 0 w 3262058"/>
              <a:gd name="connsiteY0" fmla="*/ 0 h 352855"/>
              <a:gd name="connsiteX1" fmla="*/ 3138073 w 3262058"/>
              <a:gd name="connsiteY1" fmla="*/ 247992 h 352855"/>
              <a:gd name="connsiteX2" fmla="*/ 3262058 w 3262058"/>
              <a:gd name="connsiteY2" fmla="*/ 352489 h 352855"/>
              <a:gd name="connsiteX3" fmla="*/ 6220 w 3262058"/>
              <a:gd name="connsiteY3" fmla="*/ 352855 h 352855"/>
              <a:gd name="connsiteX4" fmla="*/ 0 w 3262058"/>
              <a:gd name="connsiteY4" fmla="*/ 0 h 352855"/>
              <a:gd name="connsiteX0" fmla="*/ 0 w 3262058"/>
              <a:gd name="connsiteY0" fmla="*/ 0 h 352855"/>
              <a:gd name="connsiteX1" fmla="*/ 3138073 w 3262058"/>
              <a:gd name="connsiteY1" fmla="*/ 247992 h 352855"/>
              <a:gd name="connsiteX2" fmla="*/ 3262058 w 3262058"/>
              <a:gd name="connsiteY2" fmla="*/ 352489 h 352855"/>
              <a:gd name="connsiteX3" fmla="*/ 6220 w 3262058"/>
              <a:gd name="connsiteY3" fmla="*/ 352855 h 352855"/>
              <a:gd name="connsiteX4" fmla="*/ 0 w 3262058"/>
              <a:gd name="connsiteY4" fmla="*/ 0 h 352855"/>
              <a:gd name="connsiteX0" fmla="*/ 0 w 3262058"/>
              <a:gd name="connsiteY0" fmla="*/ 0 h 352855"/>
              <a:gd name="connsiteX1" fmla="*/ 3138073 w 3262058"/>
              <a:gd name="connsiteY1" fmla="*/ 247992 h 352855"/>
              <a:gd name="connsiteX2" fmla="*/ 3262058 w 3262058"/>
              <a:gd name="connsiteY2" fmla="*/ 352489 h 352855"/>
              <a:gd name="connsiteX3" fmla="*/ 6220 w 3262058"/>
              <a:gd name="connsiteY3" fmla="*/ 352855 h 352855"/>
              <a:gd name="connsiteX4" fmla="*/ 0 w 3262058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14233"/>
              <a:gd name="connsiteY0" fmla="*/ 0 h 352855"/>
              <a:gd name="connsiteX1" fmla="*/ 3211564 w 3214233"/>
              <a:gd name="connsiteY1" fmla="*/ 240304 h 352855"/>
              <a:gd name="connsiteX2" fmla="*/ 3206066 w 3214233"/>
              <a:gd name="connsiteY2" fmla="*/ 352489 h 352855"/>
              <a:gd name="connsiteX3" fmla="*/ 6220 w 3214233"/>
              <a:gd name="connsiteY3" fmla="*/ 352855 h 352855"/>
              <a:gd name="connsiteX4" fmla="*/ 0 w 3214233"/>
              <a:gd name="connsiteY4" fmla="*/ 0 h 352855"/>
              <a:gd name="connsiteX0" fmla="*/ 0 w 3211564"/>
              <a:gd name="connsiteY0" fmla="*/ 0 h 352855"/>
              <a:gd name="connsiteX1" fmla="*/ 3211564 w 3211564"/>
              <a:gd name="connsiteY1" fmla="*/ 240304 h 352855"/>
              <a:gd name="connsiteX2" fmla="*/ 3206066 w 3211564"/>
              <a:gd name="connsiteY2" fmla="*/ 352489 h 352855"/>
              <a:gd name="connsiteX3" fmla="*/ 6220 w 3211564"/>
              <a:gd name="connsiteY3" fmla="*/ 352855 h 352855"/>
              <a:gd name="connsiteX4" fmla="*/ 0 w 3211564"/>
              <a:gd name="connsiteY4" fmla="*/ 0 h 352855"/>
              <a:gd name="connsiteX0" fmla="*/ 0 w 3211564"/>
              <a:gd name="connsiteY0" fmla="*/ 0 h 352855"/>
              <a:gd name="connsiteX1" fmla="*/ 3211564 w 3211564"/>
              <a:gd name="connsiteY1" fmla="*/ 240304 h 352855"/>
              <a:gd name="connsiteX2" fmla="*/ 3206066 w 3211564"/>
              <a:gd name="connsiteY2" fmla="*/ 352489 h 352855"/>
              <a:gd name="connsiteX3" fmla="*/ 6220 w 3211564"/>
              <a:gd name="connsiteY3" fmla="*/ 352855 h 352855"/>
              <a:gd name="connsiteX4" fmla="*/ 0 w 3211564"/>
              <a:gd name="connsiteY4" fmla="*/ 0 h 352855"/>
              <a:gd name="connsiteX0" fmla="*/ 0 w 3214532"/>
              <a:gd name="connsiteY0" fmla="*/ 0 h 162805"/>
              <a:gd name="connsiteX1" fmla="*/ 3214532 w 3214532"/>
              <a:gd name="connsiteY1" fmla="*/ 50254 h 162805"/>
              <a:gd name="connsiteX2" fmla="*/ 3209034 w 3214532"/>
              <a:gd name="connsiteY2" fmla="*/ 162439 h 162805"/>
              <a:gd name="connsiteX3" fmla="*/ 9188 w 3214532"/>
              <a:gd name="connsiteY3" fmla="*/ 162805 h 162805"/>
              <a:gd name="connsiteX4" fmla="*/ 0 w 3214532"/>
              <a:gd name="connsiteY4" fmla="*/ 0 h 162805"/>
              <a:gd name="connsiteX0" fmla="*/ 0 w 3214532"/>
              <a:gd name="connsiteY0" fmla="*/ 47971 h 210776"/>
              <a:gd name="connsiteX1" fmla="*/ 3214532 w 3214532"/>
              <a:gd name="connsiteY1" fmla="*/ 98225 h 210776"/>
              <a:gd name="connsiteX2" fmla="*/ 3209034 w 3214532"/>
              <a:gd name="connsiteY2" fmla="*/ 210410 h 210776"/>
              <a:gd name="connsiteX3" fmla="*/ 9188 w 3214532"/>
              <a:gd name="connsiteY3" fmla="*/ 210776 h 210776"/>
              <a:gd name="connsiteX4" fmla="*/ 0 w 3214532"/>
              <a:gd name="connsiteY4" fmla="*/ 47971 h 210776"/>
              <a:gd name="connsiteX0" fmla="*/ 0 w 3214532"/>
              <a:gd name="connsiteY0" fmla="*/ 32541 h 195346"/>
              <a:gd name="connsiteX1" fmla="*/ 3214532 w 3214532"/>
              <a:gd name="connsiteY1" fmla="*/ 82795 h 195346"/>
              <a:gd name="connsiteX2" fmla="*/ 3209034 w 3214532"/>
              <a:gd name="connsiteY2" fmla="*/ 194980 h 195346"/>
              <a:gd name="connsiteX3" fmla="*/ 9188 w 3214532"/>
              <a:gd name="connsiteY3" fmla="*/ 195346 h 195346"/>
              <a:gd name="connsiteX4" fmla="*/ 0 w 3214532"/>
              <a:gd name="connsiteY4" fmla="*/ 32541 h 195346"/>
              <a:gd name="connsiteX0" fmla="*/ 0 w 3211563"/>
              <a:gd name="connsiteY0" fmla="*/ 33981 h 196786"/>
              <a:gd name="connsiteX1" fmla="*/ 3211563 w 3211563"/>
              <a:gd name="connsiteY1" fmla="*/ 70669 h 196786"/>
              <a:gd name="connsiteX2" fmla="*/ 3209034 w 3211563"/>
              <a:gd name="connsiteY2" fmla="*/ 196420 h 196786"/>
              <a:gd name="connsiteX3" fmla="*/ 9188 w 3211563"/>
              <a:gd name="connsiteY3" fmla="*/ 196786 h 196786"/>
              <a:gd name="connsiteX4" fmla="*/ 0 w 3211563"/>
              <a:gd name="connsiteY4" fmla="*/ 33981 h 196786"/>
              <a:gd name="connsiteX0" fmla="*/ 3082 w 3214645"/>
              <a:gd name="connsiteY0" fmla="*/ 33981 h 196786"/>
              <a:gd name="connsiteX1" fmla="*/ 3214645 w 3214645"/>
              <a:gd name="connsiteY1" fmla="*/ 70669 h 196786"/>
              <a:gd name="connsiteX2" fmla="*/ 3212116 w 3214645"/>
              <a:gd name="connsiteY2" fmla="*/ 196420 h 196786"/>
              <a:gd name="connsiteX3" fmla="*/ 396 w 3214645"/>
              <a:gd name="connsiteY3" fmla="*/ 196786 h 196786"/>
              <a:gd name="connsiteX4" fmla="*/ 3082 w 3214645"/>
              <a:gd name="connsiteY4" fmla="*/ 33981 h 1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4645" h="196786">
                <a:moveTo>
                  <a:pt x="3082" y="33981"/>
                </a:moveTo>
                <a:cubicBezTo>
                  <a:pt x="1880278" y="-85015"/>
                  <a:pt x="1425142" y="153294"/>
                  <a:pt x="3214645" y="70669"/>
                </a:cubicBezTo>
                <a:cubicBezTo>
                  <a:pt x="3207919" y="166754"/>
                  <a:pt x="3215485" y="102231"/>
                  <a:pt x="3212116" y="196420"/>
                </a:cubicBezTo>
                <a:lnTo>
                  <a:pt x="396" y="196786"/>
                </a:lnTo>
                <a:cubicBezTo>
                  <a:pt x="-1677" y="79168"/>
                  <a:pt x="5155" y="151599"/>
                  <a:pt x="3082" y="33981"/>
                </a:cubicBezTo>
                <a:close/>
              </a:path>
            </a:pathLst>
          </a:custGeom>
          <a:gradFill>
            <a:gsLst>
              <a:gs pos="58000">
                <a:schemeClr val="bg2">
                  <a:lumMod val="25000"/>
                </a:schemeClr>
              </a:gs>
              <a:gs pos="1000">
                <a:schemeClr val="tx1"/>
              </a:gs>
            </a:gsLst>
            <a:lin ang="162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271120" y="3049531"/>
            <a:ext cx="1790125" cy="2885902"/>
            <a:chOff x="685800" y="2057400"/>
            <a:chExt cx="3412067" cy="4208360"/>
          </a:xfrm>
        </p:grpSpPr>
        <p:sp>
          <p:nvSpPr>
            <p:cNvPr id="124" name="Freeform 123"/>
            <p:cNvSpPr/>
            <p:nvPr/>
          </p:nvSpPr>
          <p:spPr>
            <a:xfrm>
              <a:off x="685800" y="2065867"/>
              <a:ext cx="1126067" cy="4106333"/>
            </a:xfrm>
            <a:custGeom>
              <a:avLst/>
              <a:gdLst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6067" h="4106333">
                  <a:moveTo>
                    <a:pt x="0" y="0"/>
                  </a:moveTo>
                  <a:cubicBezTo>
                    <a:pt x="1120423" y="1622778"/>
                    <a:pt x="750711" y="2737555"/>
                    <a:pt x="1126067" y="4106333"/>
                  </a:cubicBezTo>
                </a:path>
              </a:pathLst>
            </a:custGeom>
            <a:ln>
              <a:gradFill flip="none" rotWithShape="1">
                <a:gsLst>
                  <a:gs pos="0">
                    <a:schemeClr val="tx2">
                      <a:lumMod val="75000"/>
                      <a:alpha val="7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 flipH="1">
              <a:off x="2971800" y="2057400"/>
              <a:ext cx="1126067" cy="4106333"/>
            </a:xfrm>
            <a:custGeom>
              <a:avLst/>
              <a:gdLst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6067" h="4106333">
                  <a:moveTo>
                    <a:pt x="0" y="0"/>
                  </a:moveTo>
                  <a:cubicBezTo>
                    <a:pt x="1120423" y="1622778"/>
                    <a:pt x="750711" y="2737555"/>
                    <a:pt x="1126067" y="4106333"/>
                  </a:cubicBezTo>
                </a:path>
              </a:pathLst>
            </a:custGeom>
            <a:ln>
              <a:gradFill flip="none" rotWithShape="1">
                <a:gsLst>
                  <a:gs pos="0">
                    <a:schemeClr val="tx2">
                      <a:lumMod val="75000"/>
                      <a:alpha val="7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 flipV="1">
              <a:off x="2710793" y="5159775"/>
              <a:ext cx="77547" cy="1105985"/>
              <a:chOff x="1526823" y="3271283"/>
              <a:chExt cx="193882" cy="2765200"/>
            </a:xfrm>
          </p:grpSpPr>
          <p:cxnSp>
            <p:nvCxnSpPr>
              <p:cNvPr id="127" name="Straight Connector 126"/>
              <p:cNvCxnSpPr>
                <a:endCxn id="128" idx="1"/>
              </p:cNvCxnSpPr>
              <p:nvPr/>
            </p:nvCxnSpPr>
            <p:spPr>
              <a:xfrm flipH="1">
                <a:off x="1623766" y="3271283"/>
                <a:ext cx="24023" cy="190029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Can 127"/>
              <p:cNvSpPr/>
              <p:nvPr/>
            </p:nvSpPr>
            <p:spPr>
              <a:xfrm>
                <a:off x="1526823" y="5171573"/>
                <a:ext cx="193882" cy="86491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36" name="Block Arc 135"/>
          <p:cNvSpPr/>
          <p:nvPr/>
        </p:nvSpPr>
        <p:spPr>
          <a:xfrm>
            <a:off x="271120" y="2760644"/>
            <a:ext cx="1777325" cy="590111"/>
          </a:xfrm>
          <a:prstGeom prst="blockArc">
            <a:avLst>
              <a:gd name="adj1" fmla="val 10800000"/>
              <a:gd name="adj2" fmla="val 21599898"/>
              <a:gd name="adj3" fmla="val 49495"/>
            </a:avLst>
          </a:prstGeom>
          <a:solidFill>
            <a:schemeClr val="accent1">
              <a:alpha val="10000"/>
            </a:schemeClr>
          </a:solidFill>
          <a:ln w="12700" cmpd="sng"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137" name="Group 136"/>
          <p:cNvGrpSpPr/>
          <p:nvPr/>
        </p:nvGrpSpPr>
        <p:grpSpPr>
          <a:xfrm rot="15597625">
            <a:off x="675239" y="4611614"/>
            <a:ext cx="1175149" cy="118024"/>
            <a:chOff x="-734566" y="2743200"/>
            <a:chExt cx="2029966" cy="183413"/>
          </a:xfrm>
        </p:grpSpPr>
        <p:sp>
          <p:nvSpPr>
            <p:cNvPr id="138" name="Block Arc 137"/>
            <p:cNvSpPr/>
            <p:nvPr/>
          </p:nvSpPr>
          <p:spPr>
            <a:xfrm rot="5400000">
              <a:off x="-7256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Block Arc 138"/>
            <p:cNvSpPr/>
            <p:nvPr/>
          </p:nvSpPr>
          <p:spPr>
            <a:xfrm rot="5400000">
              <a:off x="-6494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Block Arc 139"/>
            <p:cNvSpPr/>
            <p:nvPr/>
          </p:nvSpPr>
          <p:spPr>
            <a:xfrm rot="5400000">
              <a:off x="-5732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Block Arc 140"/>
            <p:cNvSpPr/>
            <p:nvPr/>
          </p:nvSpPr>
          <p:spPr>
            <a:xfrm rot="5400000">
              <a:off x="-4970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Block Arc 141"/>
            <p:cNvSpPr/>
            <p:nvPr/>
          </p:nvSpPr>
          <p:spPr>
            <a:xfrm rot="5400000">
              <a:off x="-4208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Block Arc 142"/>
            <p:cNvSpPr/>
            <p:nvPr/>
          </p:nvSpPr>
          <p:spPr>
            <a:xfrm rot="5400000">
              <a:off x="-3446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Block Arc 143"/>
            <p:cNvSpPr/>
            <p:nvPr/>
          </p:nvSpPr>
          <p:spPr>
            <a:xfrm rot="5400000">
              <a:off x="-2684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Block Arc 144"/>
            <p:cNvSpPr/>
            <p:nvPr/>
          </p:nvSpPr>
          <p:spPr>
            <a:xfrm rot="5400000">
              <a:off x="-1922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Block Arc 145"/>
            <p:cNvSpPr/>
            <p:nvPr/>
          </p:nvSpPr>
          <p:spPr>
            <a:xfrm rot="5400000">
              <a:off x="-1160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Block Arc 146"/>
            <p:cNvSpPr/>
            <p:nvPr/>
          </p:nvSpPr>
          <p:spPr>
            <a:xfrm rot="5400000">
              <a:off x="-398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5400000">
              <a:off x="363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5400000">
              <a:off x="1125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1887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2649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Block Arc 151"/>
            <p:cNvSpPr/>
            <p:nvPr/>
          </p:nvSpPr>
          <p:spPr>
            <a:xfrm rot="5400000">
              <a:off x="3411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Block Arc 152"/>
            <p:cNvSpPr/>
            <p:nvPr/>
          </p:nvSpPr>
          <p:spPr>
            <a:xfrm rot="5400000">
              <a:off x="4173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5400000">
              <a:off x="4935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5400000">
              <a:off x="5697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6459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7221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Block Arc 157"/>
            <p:cNvSpPr/>
            <p:nvPr/>
          </p:nvSpPr>
          <p:spPr>
            <a:xfrm rot="5400000">
              <a:off x="7983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Block Arc 158"/>
            <p:cNvSpPr/>
            <p:nvPr/>
          </p:nvSpPr>
          <p:spPr>
            <a:xfrm rot="5400000">
              <a:off x="8745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Block Arc 159"/>
            <p:cNvSpPr/>
            <p:nvPr/>
          </p:nvSpPr>
          <p:spPr>
            <a:xfrm rot="5400000">
              <a:off x="9507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Block Arc 160"/>
            <p:cNvSpPr/>
            <p:nvPr/>
          </p:nvSpPr>
          <p:spPr>
            <a:xfrm rot="5400000">
              <a:off x="10269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Block Arc 161"/>
            <p:cNvSpPr/>
            <p:nvPr/>
          </p:nvSpPr>
          <p:spPr>
            <a:xfrm rot="5400000">
              <a:off x="11031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44925" y="3874713"/>
            <a:ext cx="107412" cy="2086557"/>
            <a:chOff x="2209800" y="3048000"/>
            <a:chExt cx="91432" cy="3200402"/>
          </a:xfrm>
        </p:grpSpPr>
        <p:cxnSp>
          <p:nvCxnSpPr>
            <p:cNvPr id="133" name="Straight Connector 132"/>
            <p:cNvCxnSpPr/>
            <p:nvPr/>
          </p:nvCxnSpPr>
          <p:spPr>
            <a:xfrm flipV="1">
              <a:off x="2255516" y="3060944"/>
              <a:ext cx="0" cy="318745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2209800" y="3048000"/>
              <a:ext cx="91432" cy="883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2209800" y="3264411"/>
              <a:ext cx="91432" cy="8838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501036" y="5043735"/>
            <a:ext cx="1079309" cy="251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Transformational Reliable Acoustic Path System (TRAPS)  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8" name="Group 297"/>
          <p:cNvGrpSpPr/>
          <p:nvPr/>
        </p:nvGrpSpPr>
        <p:grpSpPr>
          <a:xfrm>
            <a:off x="6257474" y="2988098"/>
            <a:ext cx="321671" cy="3163644"/>
            <a:chOff x="5410200" y="2146300"/>
            <a:chExt cx="577850" cy="4025900"/>
          </a:xfrm>
        </p:grpSpPr>
        <p:sp>
          <p:nvSpPr>
            <p:cNvPr id="299" name="Oval 298"/>
            <p:cNvSpPr>
              <a:spLocks noChangeAspect="1"/>
            </p:cNvSpPr>
            <p:nvPr/>
          </p:nvSpPr>
          <p:spPr>
            <a:xfrm>
              <a:off x="5410200" y="6128010"/>
              <a:ext cx="45712" cy="44190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0" name="Freeform 299"/>
            <p:cNvSpPr/>
            <p:nvPr/>
          </p:nvSpPr>
          <p:spPr>
            <a:xfrm>
              <a:off x="5467350" y="2146300"/>
              <a:ext cx="520700" cy="3981450"/>
            </a:xfrm>
            <a:custGeom>
              <a:avLst/>
              <a:gdLst>
                <a:gd name="connsiteX0" fmla="*/ 520700 w 520700"/>
                <a:gd name="connsiteY0" fmla="*/ 0 h 3981450"/>
                <a:gd name="connsiteX1" fmla="*/ 0 w 520700"/>
                <a:gd name="connsiteY1" fmla="*/ 3981450 h 3981450"/>
                <a:gd name="connsiteX0" fmla="*/ 520700 w 520700"/>
                <a:gd name="connsiteY0" fmla="*/ 0 h 3981450"/>
                <a:gd name="connsiteX1" fmla="*/ 0 w 520700"/>
                <a:gd name="connsiteY1" fmla="*/ 3981450 h 3981450"/>
                <a:gd name="connsiteX0" fmla="*/ 520700 w 520700"/>
                <a:gd name="connsiteY0" fmla="*/ 0 h 3981450"/>
                <a:gd name="connsiteX1" fmla="*/ 0 w 520700"/>
                <a:gd name="connsiteY1" fmla="*/ 3981450 h 3981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20700" h="3981450">
                  <a:moveTo>
                    <a:pt x="520700" y="0"/>
                  </a:moveTo>
                  <a:cubicBezTo>
                    <a:pt x="518583" y="2971800"/>
                    <a:pt x="529167" y="3200400"/>
                    <a:pt x="0" y="3981450"/>
                  </a:cubicBezTo>
                </a:path>
              </a:pathLst>
            </a:cu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45" name="Group 244"/>
          <p:cNvGrpSpPr/>
          <p:nvPr/>
        </p:nvGrpSpPr>
        <p:grpSpPr>
          <a:xfrm>
            <a:off x="6358338" y="2823689"/>
            <a:ext cx="387188" cy="153156"/>
            <a:chOff x="5687568" y="1904565"/>
            <a:chExt cx="543574" cy="241224"/>
          </a:xfrm>
        </p:grpSpPr>
        <p:cxnSp>
          <p:nvCxnSpPr>
            <p:cNvPr id="246" name="Straight Connector 245"/>
            <p:cNvCxnSpPr/>
            <p:nvPr/>
          </p:nvCxnSpPr>
          <p:spPr>
            <a:xfrm>
              <a:off x="5961888" y="2011680"/>
              <a:ext cx="0" cy="76200"/>
            </a:xfrm>
            <a:prstGeom prst="line">
              <a:avLst/>
            </a:prstGeom>
            <a:ln w="9525" cmpd="sng">
              <a:solidFill>
                <a:schemeClr val="accent2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7" name="Oval 246"/>
            <p:cNvSpPr>
              <a:spLocks noChangeAspect="1"/>
            </p:cNvSpPr>
            <p:nvPr/>
          </p:nvSpPr>
          <p:spPr>
            <a:xfrm>
              <a:off x="5943600" y="2057400"/>
              <a:ext cx="91432" cy="88389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5687568" y="1904565"/>
              <a:ext cx="543574" cy="187936"/>
              <a:chOff x="5687568" y="1904565"/>
              <a:chExt cx="543574" cy="187936"/>
            </a:xfrm>
          </p:grpSpPr>
          <p:grpSp>
            <p:nvGrpSpPr>
              <p:cNvPr id="249" name="Group 248"/>
              <p:cNvGrpSpPr/>
              <p:nvPr/>
            </p:nvGrpSpPr>
            <p:grpSpPr>
              <a:xfrm rot="20735635">
                <a:off x="5877576" y="1909088"/>
                <a:ext cx="353566" cy="183413"/>
                <a:chOff x="5742434" y="1729903"/>
                <a:chExt cx="353566" cy="183413"/>
              </a:xfrm>
            </p:grpSpPr>
            <p:sp>
              <p:nvSpPr>
                <p:cNvPr id="254" name="Block Arc 253"/>
                <p:cNvSpPr/>
                <p:nvPr/>
              </p:nvSpPr>
              <p:spPr>
                <a:xfrm rot="5400000">
                  <a:off x="57513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5" name="Block Arc 254"/>
                <p:cNvSpPr/>
                <p:nvPr/>
              </p:nvSpPr>
              <p:spPr>
                <a:xfrm rot="5400000">
                  <a:off x="58275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6" name="Block Arc 255"/>
                <p:cNvSpPr/>
                <p:nvPr/>
              </p:nvSpPr>
              <p:spPr>
                <a:xfrm rot="5400000">
                  <a:off x="59037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50" name="Group 249"/>
              <p:cNvGrpSpPr/>
              <p:nvPr/>
            </p:nvGrpSpPr>
            <p:grpSpPr>
              <a:xfrm rot="864365" flipH="1">
                <a:off x="5687568" y="1904565"/>
                <a:ext cx="353566" cy="183413"/>
                <a:chOff x="5742434" y="1729903"/>
                <a:chExt cx="353566" cy="183413"/>
              </a:xfrm>
            </p:grpSpPr>
            <p:sp>
              <p:nvSpPr>
                <p:cNvPr id="251" name="Block Arc 250"/>
                <p:cNvSpPr/>
                <p:nvPr/>
              </p:nvSpPr>
              <p:spPr>
                <a:xfrm rot="5400000">
                  <a:off x="57513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Block Arc 251"/>
                <p:cNvSpPr/>
                <p:nvPr/>
              </p:nvSpPr>
              <p:spPr>
                <a:xfrm rot="5400000">
                  <a:off x="58275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Block Arc 252"/>
                <p:cNvSpPr/>
                <p:nvPr/>
              </p:nvSpPr>
              <p:spPr>
                <a:xfrm rot="5400000">
                  <a:off x="59037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grpSp>
        <p:nvGrpSpPr>
          <p:cNvPr id="54" name="Group 53"/>
          <p:cNvGrpSpPr/>
          <p:nvPr/>
        </p:nvGrpSpPr>
        <p:grpSpPr>
          <a:xfrm>
            <a:off x="6697334" y="3009126"/>
            <a:ext cx="1241140" cy="3030851"/>
            <a:chOff x="6172200" y="2057400"/>
            <a:chExt cx="1549399" cy="3810000"/>
          </a:xfrm>
        </p:grpSpPr>
        <p:sp>
          <p:nvSpPr>
            <p:cNvPr id="285" name="Freeform 284"/>
            <p:cNvSpPr/>
            <p:nvPr/>
          </p:nvSpPr>
          <p:spPr>
            <a:xfrm flipH="1">
              <a:off x="7097103" y="2070100"/>
              <a:ext cx="624496" cy="3721099"/>
            </a:xfrm>
            <a:custGeom>
              <a:avLst/>
              <a:gdLst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  <a:gd name="connsiteX0" fmla="*/ 0 w 717506"/>
                <a:gd name="connsiteY0" fmla="*/ 0 h 3391350"/>
                <a:gd name="connsiteX1" fmla="*/ 717506 w 717506"/>
                <a:gd name="connsiteY1" fmla="*/ 3391350 h 3391350"/>
                <a:gd name="connsiteX0" fmla="*/ 0 w 717506"/>
                <a:gd name="connsiteY0" fmla="*/ 0 h 3391350"/>
                <a:gd name="connsiteX1" fmla="*/ 717506 w 717506"/>
                <a:gd name="connsiteY1" fmla="*/ 3391350 h 339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506" h="3391350">
                  <a:moveTo>
                    <a:pt x="0" y="0"/>
                  </a:moveTo>
                  <a:cubicBezTo>
                    <a:pt x="660791" y="1411202"/>
                    <a:pt x="342150" y="2022572"/>
                    <a:pt x="717506" y="3391350"/>
                  </a:cubicBezTo>
                </a:path>
              </a:pathLst>
            </a:custGeom>
            <a:ln>
              <a:gradFill flip="none" rotWithShape="1">
                <a:gsLst>
                  <a:gs pos="0">
                    <a:schemeClr val="tx2">
                      <a:lumMod val="75000"/>
                      <a:alpha val="7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86" name="Freeform 285"/>
            <p:cNvSpPr/>
            <p:nvPr/>
          </p:nvSpPr>
          <p:spPr>
            <a:xfrm>
              <a:off x="6172200" y="2057400"/>
              <a:ext cx="624496" cy="3810000"/>
            </a:xfrm>
            <a:custGeom>
              <a:avLst/>
              <a:gdLst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  <a:gd name="connsiteX0" fmla="*/ 0 w 717506"/>
                <a:gd name="connsiteY0" fmla="*/ 0 h 3391350"/>
                <a:gd name="connsiteX1" fmla="*/ 717506 w 717506"/>
                <a:gd name="connsiteY1" fmla="*/ 3391350 h 3391350"/>
                <a:gd name="connsiteX0" fmla="*/ 0 w 717506"/>
                <a:gd name="connsiteY0" fmla="*/ 0 h 3391350"/>
                <a:gd name="connsiteX1" fmla="*/ 717506 w 717506"/>
                <a:gd name="connsiteY1" fmla="*/ 3391350 h 339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717506" h="3391350">
                  <a:moveTo>
                    <a:pt x="0" y="0"/>
                  </a:moveTo>
                  <a:cubicBezTo>
                    <a:pt x="660791" y="1411202"/>
                    <a:pt x="342150" y="2022572"/>
                    <a:pt x="717506" y="3391350"/>
                  </a:cubicBezTo>
                </a:path>
              </a:pathLst>
            </a:custGeom>
            <a:ln>
              <a:gradFill flip="none" rotWithShape="1">
                <a:gsLst>
                  <a:gs pos="0">
                    <a:schemeClr val="tx2">
                      <a:lumMod val="75000"/>
                      <a:alpha val="7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87" name="Oval 286"/>
          <p:cNvSpPr/>
          <p:nvPr/>
        </p:nvSpPr>
        <p:spPr>
          <a:xfrm>
            <a:off x="6666106" y="2681139"/>
            <a:ext cx="1302852" cy="328378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03" name="TextBox 302"/>
          <p:cNvSpPr txBox="1"/>
          <p:nvPr/>
        </p:nvSpPr>
        <p:spPr>
          <a:xfrm>
            <a:off x="987502" y="3391214"/>
            <a:ext cx="1066800" cy="304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Submarine Contact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4617166" y="786113"/>
            <a:ext cx="165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>
                <a:effectLst>
                  <a:glow rad="101600">
                    <a:prstClr val="black">
                      <a:alpha val="40000"/>
                    </a:prstClr>
                  </a:glow>
                </a:effectLst>
              </a:rPr>
              <a:t>“Pouncer” aircraft </a:t>
            </a:r>
            <a:endParaRPr lang="en-US" dirty="0">
              <a:effectLst>
                <a:glow rad="101600">
                  <a:prstClr val="black">
                    <a:alpha val="40000"/>
                  </a:prstClr>
                </a:glow>
              </a:effectLst>
            </a:endParaRPr>
          </a:p>
        </p:txBody>
      </p:sp>
      <p:grpSp>
        <p:nvGrpSpPr>
          <p:cNvPr id="62" name="Group 61"/>
          <p:cNvGrpSpPr/>
          <p:nvPr/>
        </p:nvGrpSpPr>
        <p:grpSpPr>
          <a:xfrm rot="19089355">
            <a:off x="3675985" y="1648672"/>
            <a:ext cx="2255637" cy="1397132"/>
            <a:chOff x="1966705" y="5086668"/>
            <a:chExt cx="2138867" cy="1592086"/>
          </a:xfrm>
        </p:grpSpPr>
        <p:sp>
          <p:nvSpPr>
            <p:cNvPr id="63" name="Arc 62"/>
            <p:cNvSpPr/>
            <p:nvPr/>
          </p:nvSpPr>
          <p:spPr>
            <a:xfrm rot="20727291">
              <a:off x="1966705" y="5086668"/>
              <a:ext cx="2138867" cy="1592086"/>
            </a:xfrm>
            <a:prstGeom prst="arc">
              <a:avLst>
                <a:gd name="adj1" fmla="val 13188868"/>
                <a:gd name="adj2" fmla="val 132033"/>
              </a:avLst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8" cstate="email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9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3830407">
              <a:off x="2095471" y="5469959"/>
              <a:ext cx="52022" cy="147223"/>
            </a:xfrm>
            <a:prstGeom prst="rect">
              <a:avLst/>
            </a:prstGeom>
          </p:spPr>
        </p:pic>
        <p:sp>
          <p:nvSpPr>
            <p:cNvPr id="65" name="Freeform 64"/>
            <p:cNvSpPr/>
            <p:nvPr/>
          </p:nvSpPr>
          <p:spPr>
            <a:xfrm>
              <a:off x="2413558" y="5215575"/>
              <a:ext cx="161295" cy="333779"/>
            </a:xfrm>
            <a:custGeom>
              <a:avLst/>
              <a:gdLst>
                <a:gd name="connsiteX0" fmla="*/ 0 w 276225"/>
                <a:gd name="connsiteY0" fmla="*/ 628650 h 628650"/>
                <a:gd name="connsiteX1" fmla="*/ 276225 w 276225"/>
                <a:gd name="connsiteY1" fmla="*/ 0 h 628650"/>
                <a:gd name="connsiteX0" fmla="*/ 0 w 276225"/>
                <a:gd name="connsiteY0" fmla="*/ 628650 h 628650"/>
                <a:gd name="connsiteX1" fmla="*/ 276225 w 276225"/>
                <a:gd name="connsiteY1" fmla="*/ 0 h 628650"/>
                <a:gd name="connsiteX0" fmla="*/ 0 w 419495"/>
                <a:gd name="connsiteY0" fmla="*/ 704499 h 704499"/>
                <a:gd name="connsiteX1" fmla="*/ 419495 w 419495"/>
                <a:gd name="connsiteY1" fmla="*/ 0 h 704499"/>
                <a:gd name="connsiteX0" fmla="*/ 0 w 419495"/>
                <a:gd name="connsiteY0" fmla="*/ 704499 h 704499"/>
                <a:gd name="connsiteX1" fmla="*/ 419495 w 419495"/>
                <a:gd name="connsiteY1" fmla="*/ 0 h 704499"/>
                <a:gd name="connsiteX0" fmla="*/ 0 w 436350"/>
                <a:gd name="connsiteY0" fmla="*/ 763493 h 763493"/>
                <a:gd name="connsiteX1" fmla="*/ 436350 w 436350"/>
                <a:gd name="connsiteY1" fmla="*/ 0 h 763493"/>
                <a:gd name="connsiteX0" fmla="*/ 0 w 436350"/>
                <a:gd name="connsiteY0" fmla="*/ 763493 h 763493"/>
                <a:gd name="connsiteX1" fmla="*/ 436350 w 436350"/>
                <a:gd name="connsiteY1" fmla="*/ 0 h 76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6350" h="763493">
                  <a:moveTo>
                    <a:pt x="0" y="763493"/>
                  </a:moveTo>
                  <a:cubicBezTo>
                    <a:pt x="49937" y="347465"/>
                    <a:pt x="222074" y="154771"/>
                    <a:pt x="436350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390697" y="5521170"/>
              <a:ext cx="45719" cy="140534"/>
              <a:chOff x="2334355" y="3601496"/>
              <a:chExt cx="138324" cy="405873"/>
            </a:xfrm>
          </p:grpSpPr>
          <p:sp>
            <p:nvSpPr>
              <p:cNvPr id="67" name="Freeform 66"/>
              <p:cNvSpPr/>
              <p:nvPr/>
            </p:nvSpPr>
            <p:spPr>
              <a:xfrm rot="16633093">
                <a:off x="2277204" y="3889396"/>
                <a:ext cx="190226" cy="45719"/>
              </a:xfrm>
              <a:custGeom>
                <a:avLst/>
                <a:gdLst>
                  <a:gd name="connsiteX0" fmla="*/ 0 w 864093"/>
                  <a:gd name="connsiteY0" fmla="*/ 59184 h 130205"/>
                  <a:gd name="connsiteX1" fmla="*/ 59184 w 864093"/>
                  <a:gd name="connsiteY1" fmla="*/ 0 h 130205"/>
                  <a:gd name="connsiteX2" fmla="*/ 710213 w 864093"/>
                  <a:gd name="connsiteY2" fmla="*/ 0 h 130205"/>
                  <a:gd name="connsiteX3" fmla="*/ 757561 w 864093"/>
                  <a:gd name="connsiteY3" fmla="*/ 47348 h 130205"/>
                  <a:gd name="connsiteX4" fmla="*/ 804909 w 864093"/>
                  <a:gd name="connsiteY4" fmla="*/ 0 h 130205"/>
                  <a:gd name="connsiteX5" fmla="*/ 864093 w 864093"/>
                  <a:gd name="connsiteY5" fmla="*/ 0 h 130205"/>
                  <a:gd name="connsiteX6" fmla="*/ 864093 w 864093"/>
                  <a:gd name="connsiteY6" fmla="*/ 130205 h 130205"/>
                  <a:gd name="connsiteX7" fmla="*/ 801949 w 864093"/>
                  <a:gd name="connsiteY7" fmla="*/ 130205 h 130205"/>
                  <a:gd name="connsiteX8" fmla="*/ 757561 w 864093"/>
                  <a:gd name="connsiteY8" fmla="*/ 85817 h 130205"/>
                  <a:gd name="connsiteX9" fmla="*/ 713173 w 864093"/>
                  <a:gd name="connsiteY9" fmla="*/ 130205 h 130205"/>
                  <a:gd name="connsiteX10" fmla="*/ 53266 w 864093"/>
                  <a:gd name="connsiteY10" fmla="*/ 130205 h 130205"/>
                  <a:gd name="connsiteX11" fmla="*/ 0 w 864093"/>
                  <a:gd name="connsiteY11" fmla="*/ 59184 h 130205"/>
                  <a:gd name="connsiteX0" fmla="*/ 18407 w 882500"/>
                  <a:gd name="connsiteY0" fmla="*/ 59184 h 130205"/>
                  <a:gd name="connsiteX1" fmla="*/ 77591 w 882500"/>
                  <a:gd name="connsiteY1" fmla="*/ 0 h 130205"/>
                  <a:gd name="connsiteX2" fmla="*/ 728620 w 882500"/>
                  <a:gd name="connsiteY2" fmla="*/ 0 h 130205"/>
                  <a:gd name="connsiteX3" fmla="*/ 775968 w 882500"/>
                  <a:gd name="connsiteY3" fmla="*/ 47348 h 130205"/>
                  <a:gd name="connsiteX4" fmla="*/ 823316 w 882500"/>
                  <a:gd name="connsiteY4" fmla="*/ 0 h 130205"/>
                  <a:gd name="connsiteX5" fmla="*/ 882500 w 882500"/>
                  <a:gd name="connsiteY5" fmla="*/ 0 h 130205"/>
                  <a:gd name="connsiteX6" fmla="*/ 882500 w 882500"/>
                  <a:gd name="connsiteY6" fmla="*/ 130205 h 130205"/>
                  <a:gd name="connsiteX7" fmla="*/ 820356 w 882500"/>
                  <a:gd name="connsiteY7" fmla="*/ 130205 h 130205"/>
                  <a:gd name="connsiteX8" fmla="*/ 775968 w 882500"/>
                  <a:gd name="connsiteY8" fmla="*/ 85817 h 130205"/>
                  <a:gd name="connsiteX9" fmla="*/ 731580 w 882500"/>
                  <a:gd name="connsiteY9" fmla="*/ 130205 h 130205"/>
                  <a:gd name="connsiteX10" fmla="*/ 71673 w 882500"/>
                  <a:gd name="connsiteY10" fmla="*/ 130205 h 130205"/>
                  <a:gd name="connsiteX11" fmla="*/ 18407 w 882500"/>
                  <a:gd name="connsiteY11" fmla="*/ 59184 h 130205"/>
                  <a:gd name="connsiteX0" fmla="*/ 18407 w 882500"/>
                  <a:gd name="connsiteY0" fmla="*/ 59255 h 130276"/>
                  <a:gd name="connsiteX1" fmla="*/ 77591 w 882500"/>
                  <a:gd name="connsiteY1" fmla="*/ 71 h 130276"/>
                  <a:gd name="connsiteX2" fmla="*/ 728620 w 882500"/>
                  <a:gd name="connsiteY2" fmla="*/ 71 h 130276"/>
                  <a:gd name="connsiteX3" fmla="*/ 775968 w 882500"/>
                  <a:gd name="connsiteY3" fmla="*/ 47419 h 130276"/>
                  <a:gd name="connsiteX4" fmla="*/ 823316 w 882500"/>
                  <a:gd name="connsiteY4" fmla="*/ 71 h 130276"/>
                  <a:gd name="connsiteX5" fmla="*/ 882500 w 882500"/>
                  <a:gd name="connsiteY5" fmla="*/ 71 h 130276"/>
                  <a:gd name="connsiteX6" fmla="*/ 882500 w 882500"/>
                  <a:gd name="connsiteY6" fmla="*/ 130276 h 130276"/>
                  <a:gd name="connsiteX7" fmla="*/ 820356 w 882500"/>
                  <a:gd name="connsiteY7" fmla="*/ 130276 h 130276"/>
                  <a:gd name="connsiteX8" fmla="*/ 775968 w 882500"/>
                  <a:gd name="connsiteY8" fmla="*/ 85888 h 130276"/>
                  <a:gd name="connsiteX9" fmla="*/ 731580 w 882500"/>
                  <a:gd name="connsiteY9" fmla="*/ 130276 h 130276"/>
                  <a:gd name="connsiteX10" fmla="*/ 71673 w 882500"/>
                  <a:gd name="connsiteY10" fmla="*/ 130276 h 130276"/>
                  <a:gd name="connsiteX11" fmla="*/ 18407 w 882500"/>
                  <a:gd name="connsiteY11" fmla="*/ 59255 h 130276"/>
                  <a:gd name="connsiteX0" fmla="*/ 340 w 864433"/>
                  <a:gd name="connsiteY0" fmla="*/ 59255 h 130276"/>
                  <a:gd name="connsiteX1" fmla="*/ 59524 w 864433"/>
                  <a:gd name="connsiteY1" fmla="*/ 71 h 130276"/>
                  <a:gd name="connsiteX2" fmla="*/ 710553 w 864433"/>
                  <a:gd name="connsiteY2" fmla="*/ 71 h 130276"/>
                  <a:gd name="connsiteX3" fmla="*/ 757901 w 864433"/>
                  <a:gd name="connsiteY3" fmla="*/ 47419 h 130276"/>
                  <a:gd name="connsiteX4" fmla="*/ 805249 w 864433"/>
                  <a:gd name="connsiteY4" fmla="*/ 71 h 130276"/>
                  <a:gd name="connsiteX5" fmla="*/ 864433 w 864433"/>
                  <a:gd name="connsiteY5" fmla="*/ 71 h 130276"/>
                  <a:gd name="connsiteX6" fmla="*/ 864433 w 864433"/>
                  <a:gd name="connsiteY6" fmla="*/ 130276 h 130276"/>
                  <a:gd name="connsiteX7" fmla="*/ 802289 w 864433"/>
                  <a:gd name="connsiteY7" fmla="*/ 130276 h 130276"/>
                  <a:gd name="connsiteX8" fmla="*/ 757901 w 864433"/>
                  <a:gd name="connsiteY8" fmla="*/ 85888 h 130276"/>
                  <a:gd name="connsiteX9" fmla="*/ 713513 w 864433"/>
                  <a:gd name="connsiteY9" fmla="*/ 130276 h 130276"/>
                  <a:gd name="connsiteX10" fmla="*/ 53606 w 864433"/>
                  <a:gd name="connsiteY10" fmla="*/ 130276 h 130276"/>
                  <a:gd name="connsiteX11" fmla="*/ 340 w 864433"/>
                  <a:gd name="connsiteY11" fmla="*/ 59255 h 13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433" h="130276">
                    <a:moveTo>
                      <a:pt x="340" y="59255"/>
                    </a:moveTo>
                    <a:cubicBezTo>
                      <a:pt x="1326" y="37554"/>
                      <a:pt x="18095" y="-1902"/>
                      <a:pt x="59524" y="71"/>
                    </a:cubicBezTo>
                    <a:lnTo>
                      <a:pt x="710553" y="71"/>
                    </a:lnTo>
                    <a:lnTo>
                      <a:pt x="757901" y="47419"/>
                    </a:lnTo>
                    <a:lnTo>
                      <a:pt x="805249" y="71"/>
                    </a:lnTo>
                    <a:lnTo>
                      <a:pt x="864433" y="71"/>
                    </a:lnTo>
                    <a:lnTo>
                      <a:pt x="864433" y="130276"/>
                    </a:lnTo>
                    <a:lnTo>
                      <a:pt x="802289" y="130276"/>
                    </a:lnTo>
                    <a:lnTo>
                      <a:pt x="757901" y="85888"/>
                    </a:lnTo>
                    <a:lnTo>
                      <a:pt x="713513" y="130276"/>
                    </a:lnTo>
                    <a:lnTo>
                      <a:pt x="53606" y="130276"/>
                    </a:lnTo>
                    <a:cubicBezTo>
                      <a:pt x="-3113" y="121398"/>
                      <a:pt x="-646" y="80956"/>
                      <a:pt x="340" y="592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371920">
                <a:off x="2339072" y="3601496"/>
                <a:ext cx="133607" cy="94610"/>
              </a:xfrm>
              <a:custGeom>
                <a:avLst/>
                <a:gdLst>
                  <a:gd name="connsiteX0" fmla="*/ 0 w 246705"/>
                  <a:gd name="connsiteY0" fmla="*/ 114261 h 228522"/>
                  <a:gd name="connsiteX1" fmla="*/ 123353 w 246705"/>
                  <a:gd name="connsiteY1" fmla="*/ 0 h 228522"/>
                  <a:gd name="connsiteX2" fmla="*/ 246706 w 246705"/>
                  <a:gd name="connsiteY2" fmla="*/ 114261 h 228522"/>
                  <a:gd name="connsiteX3" fmla="*/ 123353 w 246705"/>
                  <a:gd name="connsiteY3" fmla="*/ 228522 h 228522"/>
                  <a:gd name="connsiteX4" fmla="*/ 0 w 246705"/>
                  <a:gd name="connsiteY4" fmla="*/ 114261 h 228522"/>
                  <a:gd name="connsiteX0" fmla="*/ 0 w 246706"/>
                  <a:gd name="connsiteY0" fmla="*/ 114261 h 114261"/>
                  <a:gd name="connsiteX1" fmla="*/ 123353 w 246706"/>
                  <a:gd name="connsiteY1" fmla="*/ 0 h 114261"/>
                  <a:gd name="connsiteX2" fmla="*/ 246706 w 246706"/>
                  <a:gd name="connsiteY2" fmla="*/ 114261 h 114261"/>
                  <a:gd name="connsiteX3" fmla="*/ 0 w 246706"/>
                  <a:gd name="connsiteY3" fmla="*/ 114261 h 11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706" h="114261">
                    <a:moveTo>
                      <a:pt x="0" y="114261"/>
                    </a:moveTo>
                    <a:cubicBezTo>
                      <a:pt x="0" y="51156"/>
                      <a:pt x="55227" y="0"/>
                      <a:pt x="123353" y="0"/>
                    </a:cubicBezTo>
                    <a:cubicBezTo>
                      <a:pt x="191479" y="0"/>
                      <a:pt x="246706" y="51156"/>
                      <a:pt x="246706" y="114261"/>
                    </a:cubicBezTo>
                    <a:cubicBezTo>
                      <a:pt x="226147" y="133304"/>
                      <a:pt x="20559" y="133304"/>
                      <a:pt x="0" y="11426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9" name="Straight Connector 68"/>
              <p:cNvCxnSpPr>
                <a:stCxn id="68" idx="0"/>
                <a:endCxn id="67" idx="3"/>
              </p:cNvCxnSpPr>
              <p:nvPr/>
            </p:nvCxnSpPr>
            <p:spPr>
              <a:xfrm>
                <a:off x="2334355" y="3688616"/>
                <a:ext cx="40798" cy="1517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8" idx="2"/>
                <a:endCxn id="67" idx="3"/>
              </p:cNvCxnSpPr>
              <p:nvPr/>
            </p:nvCxnSpPr>
            <p:spPr>
              <a:xfrm flipH="1">
                <a:off x="2375153" y="3703043"/>
                <a:ext cx="92028" cy="137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67" idx="3"/>
              </p:cNvCxnSpPr>
              <p:nvPr/>
            </p:nvCxnSpPr>
            <p:spPr>
              <a:xfrm flipH="1">
                <a:off x="2375153" y="3704880"/>
                <a:ext cx="26869" cy="1354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169471" y="3448837"/>
            <a:ext cx="548640" cy="19811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2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125150" y="1245152"/>
            <a:ext cx="551063" cy="151372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sp>
        <p:nvSpPr>
          <p:cNvPr id="175" name="Freeform 174"/>
          <p:cNvSpPr/>
          <p:nvPr/>
        </p:nvSpPr>
        <p:spPr>
          <a:xfrm rot="19283630" flipH="1">
            <a:off x="2968228" y="1993168"/>
            <a:ext cx="2528598" cy="223823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02" name="Freeform 301"/>
          <p:cNvSpPr/>
          <p:nvPr/>
        </p:nvSpPr>
        <p:spPr>
          <a:xfrm rot="3234669" flipH="1">
            <a:off x="1069507" y="1787605"/>
            <a:ext cx="2162473" cy="133249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405485" y="2770298"/>
            <a:ext cx="724393" cy="620438"/>
            <a:chOff x="2405485" y="3021150"/>
            <a:chExt cx="724393" cy="620438"/>
          </a:xfrm>
        </p:grpSpPr>
        <p:grpSp>
          <p:nvGrpSpPr>
            <p:cNvPr id="118" name="Group 117"/>
            <p:cNvGrpSpPr>
              <a:grpSpLocks noChangeAspect="1"/>
            </p:cNvGrpSpPr>
            <p:nvPr/>
          </p:nvGrpSpPr>
          <p:grpSpPr>
            <a:xfrm flipH="1">
              <a:off x="2405485" y="3104453"/>
              <a:ext cx="366686" cy="537135"/>
              <a:chOff x="1443930" y="2164494"/>
              <a:chExt cx="1476324" cy="1231930"/>
            </a:xfrm>
          </p:grpSpPr>
          <p:sp>
            <p:nvSpPr>
              <p:cNvPr id="119" name="Can 118"/>
              <p:cNvSpPr/>
              <p:nvPr/>
            </p:nvSpPr>
            <p:spPr>
              <a:xfrm rot="16200000" flipH="1">
                <a:off x="2449886" y="2926057"/>
                <a:ext cx="21335" cy="91940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0" name="Freeform 119"/>
              <p:cNvSpPr/>
              <p:nvPr/>
            </p:nvSpPr>
            <p:spPr>
              <a:xfrm>
                <a:off x="1443930" y="2164494"/>
                <a:ext cx="556930" cy="1231930"/>
              </a:xfrm>
              <a:custGeom>
                <a:avLst/>
                <a:gdLst>
                  <a:gd name="connsiteX0" fmla="*/ 0 w 326737"/>
                  <a:gd name="connsiteY0" fmla="*/ 0 h 166460"/>
                  <a:gd name="connsiteX1" fmla="*/ 326737 w 326737"/>
                  <a:gd name="connsiteY1" fmla="*/ 166460 h 166460"/>
                  <a:gd name="connsiteX0" fmla="*/ 0 w 326737"/>
                  <a:gd name="connsiteY0" fmla="*/ 0 h 166460"/>
                  <a:gd name="connsiteX1" fmla="*/ 326737 w 326737"/>
                  <a:gd name="connsiteY1" fmla="*/ 166460 h 166460"/>
                  <a:gd name="connsiteX0" fmla="*/ 0 w 326737"/>
                  <a:gd name="connsiteY0" fmla="*/ 0 h 175364"/>
                  <a:gd name="connsiteX1" fmla="*/ 326737 w 326737"/>
                  <a:gd name="connsiteY1" fmla="*/ 166460 h 175364"/>
                  <a:gd name="connsiteX0" fmla="*/ 0 w 326737"/>
                  <a:gd name="connsiteY0" fmla="*/ 0 h 172624"/>
                  <a:gd name="connsiteX1" fmla="*/ 326737 w 326737"/>
                  <a:gd name="connsiteY1" fmla="*/ 166460 h 172624"/>
                  <a:gd name="connsiteX0" fmla="*/ 0 w 326737"/>
                  <a:gd name="connsiteY0" fmla="*/ 0 h 166460"/>
                  <a:gd name="connsiteX1" fmla="*/ 326737 w 326737"/>
                  <a:gd name="connsiteY1" fmla="*/ 166460 h 16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6737" h="166460">
                    <a:moveTo>
                      <a:pt x="0" y="0"/>
                    </a:moveTo>
                    <a:cubicBezTo>
                      <a:pt x="16439" y="160295"/>
                      <a:pt x="174672" y="166459"/>
                      <a:pt x="326737" y="166460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43" name="Picture 42" descr="Ships, DDG-1000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670815" y="3021150"/>
              <a:ext cx="459063" cy="1315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0" name="Group 439"/>
          <p:cNvGrpSpPr/>
          <p:nvPr/>
        </p:nvGrpSpPr>
        <p:grpSpPr>
          <a:xfrm>
            <a:off x="1025474" y="3994017"/>
            <a:ext cx="6078753" cy="323029"/>
            <a:chOff x="1097256" y="4244869"/>
            <a:chExt cx="6335895" cy="346184"/>
          </a:xfrm>
        </p:grpSpPr>
        <p:grpSp>
          <p:nvGrpSpPr>
            <p:cNvPr id="257" name="Group 256"/>
            <p:cNvGrpSpPr/>
            <p:nvPr/>
          </p:nvGrpSpPr>
          <p:grpSpPr>
            <a:xfrm rot="154592">
              <a:off x="1097256" y="4244869"/>
              <a:ext cx="2200011" cy="150605"/>
              <a:chOff x="-734566" y="2743200"/>
              <a:chExt cx="2029966" cy="183413"/>
            </a:xfrm>
          </p:grpSpPr>
          <p:sp>
            <p:nvSpPr>
              <p:cNvPr id="258" name="Block Arc 257"/>
              <p:cNvSpPr/>
              <p:nvPr/>
            </p:nvSpPr>
            <p:spPr>
              <a:xfrm rot="5400000">
                <a:off x="-7256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59" name="Block Arc 258"/>
              <p:cNvSpPr/>
              <p:nvPr/>
            </p:nvSpPr>
            <p:spPr>
              <a:xfrm rot="5400000">
                <a:off x="-6494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0" name="Block Arc 259"/>
              <p:cNvSpPr/>
              <p:nvPr/>
            </p:nvSpPr>
            <p:spPr>
              <a:xfrm rot="5400000">
                <a:off x="-5732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1" name="Block Arc 260"/>
              <p:cNvSpPr/>
              <p:nvPr/>
            </p:nvSpPr>
            <p:spPr>
              <a:xfrm rot="5400000">
                <a:off x="-4970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2" name="Block Arc 261"/>
              <p:cNvSpPr/>
              <p:nvPr/>
            </p:nvSpPr>
            <p:spPr>
              <a:xfrm rot="5400000">
                <a:off x="-4208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3" name="Block Arc 262"/>
              <p:cNvSpPr/>
              <p:nvPr/>
            </p:nvSpPr>
            <p:spPr>
              <a:xfrm rot="5400000">
                <a:off x="-3446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4" name="Block Arc 263"/>
              <p:cNvSpPr/>
              <p:nvPr/>
            </p:nvSpPr>
            <p:spPr>
              <a:xfrm rot="5400000">
                <a:off x="-2684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5" name="Block Arc 264"/>
              <p:cNvSpPr/>
              <p:nvPr/>
            </p:nvSpPr>
            <p:spPr>
              <a:xfrm rot="5400000">
                <a:off x="-1922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6" name="Block Arc 265"/>
              <p:cNvSpPr/>
              <p:nvPr/>
            </p:nvSpPr>
            <p:spPr>
              <a:xfrm rot="5400000">
                <a:off x="-1160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7" name="Block Arc 266"/>
              <p:cNvSpPr/>
              <p:nvPr/>
            </p:nvSpPr>
            <p:spPr>
              <a:xfrm rot="5400000">
                <a:off x="-398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8" name="Block Arc 267"/>
              <p:cNvSpPr/>
              <p:nvPr/>
            </p:nvSpPr>
            <p:spPr>
              <a:xfrm rot="5400000">
                <a:off x="363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69" name="Block Arc 268"/>
              <p:cNvSpPr/>
              <p:nvPr/>
            </p:nvSpPr>
            <p:spPr>
              <a:xfrm rot="5400000">
                <a:off x="1125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0" name="Block Arc 269"/>
              <p:cNvSpPr/>
              <p:nvPr/>
            </p:nvSpPr>
            <p:spPr>
              <a:xfrm rot="5400000">
                <a:off x="1887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1" name="Block Arc 270"/>
              <p:cNvSpPr/>
              <p:nvPr/>
            </p:nvSpPr>
            <p:spPr>
              <a:xfrm rot="5400000">
                <a:off x="2649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2" name="Block Arc 271"/>
              <p:cNvSpPr/>
              <p:nvPr/>
            </p:nvSpPr>
            <p:spPr>
              <a:xfrm rot="5400000">
                <a:off x="3411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3" name="Block Arc 272"/>
              <p:cNvSpPr/>
              <p:nvPr/>
            </p:nvSpPr>
            <p:spPr>
              <a:xfrm rot="5400000">
                <a:off x="4173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Block Arc 273"/>
              <p:cNvSpPr/>
              <p:nvPr/>
            </p:nvSpPr>
            <p:spPr>
              <a:xfrm rot="5400000">
                <a:off x="4935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Block Arc 274"/>
              <p:cNvSpPr/>
              <p:nvPr/>
            </p:nvSpPr>
            <p:spPr>
              <a:xfrm rot="5400000">
                <a:off x="5697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6" name="Block Arc 275"/>
              <p:cNvSpPr/>
              <p:nvPr/>
            </p:nvSpPr>
            <p:spPr>
              <a:xfrm rot="5400000">
                <a:off x="6459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7" name="Block Arc 276"/>
              <p:cNvSpPr/>
              <p:nvPr/>
            </p:nvSpPr>
            <p:spPr>
              <a:xfrm rot="5400000">
                <a:off x="7221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8" name="Block Arc 277"/>
              <p:cNvSpPr/>
              <p:nvPr/>
            </p:nvSpPr>
            <p:spPr>
              <a:xfrm rot="5400000">
                <a:off x="7983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9" name="Block Arc 278"/>
              <p:cNvSpPr/>
              <p:nvPr/>
            </p:nvSpPr>
            <p:spPr>
              <a:xfrm rot="5400000">
                <a:off x="8745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0" name="Block Arc 279"/>
              <p:cNvSpPr/>
              <p:nvPr/>
            </p:nvSpPr>
            <p:spPr>
              <a:xfrm rot="5400000">
                <a:off x="9507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1" name="Block Arc 280"/>
              <p:cNvSpPr/>
              <p:nvPr/>
            </p:nvSpPr>
            <p:spPr>
              <a:xfrm rot="5400000">
                <a:off x="10269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82" name="Block Arc 281"/>
              <p:cNvSpPr/>
              <p:nvPr/>
            </p:nvSpPr>
            <p:spPr>
              <a:xfrm rot="5400000">
                <a:off x="11031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4" name="Group 333"/>
            <p:cNvGrpSpPr/>
            <p:nvPr/>
          </p:nvGrpSpPr>
          <p:grpSpPr>
            <a:xfrm rot="154592">
              <a:off x="3178327" y="4334302"/>
              <a:ext cx="2200011" cy="150605"/>
              <a:chOff x="-734566" y="2743200"/>
              <a:chExt cx="2029966" cy="183413"/>
            </a:xfrm>
          </p:grpSpPr>
          <p:sp>
            <p:nvSpPr>
              <p:cNvPr id="335" name="Block Arc 334"/>
              <p:cNvSpPr/>
              <p:nvPr/>
            </p:nvSpPr>
            <p:spPr>
              <a:xfrm rot="5400000">
                <a:off x="-7256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6" name="Block Arc 335"/>
              <p:cNvSpPr/>
              <p:nvPr/>
            </p:nvSpPr>
            <p:spPr>
              <a:xfrm rot="5400000">
                <a:off x="-6494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7" name="Block Arc 336"/>
              <p:cNvSpPr/>
              <p:nvPr/>
            </p:nvSpPr>
            <p:spPr>
              <a:xfrm rot="5400000">
                <a:off x="-5732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8" name="Block Arc 337"/>
              <p:cNvSpPr/>
              <p:nvPr/>
            </p:nvSpPr>
            <p:spPr>
              <a:xfrm rot="5400000">
                <a:off x="-4970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39" name="Block Arc 338"/>
              <p:cNvSpPr/>
              <p:nvPr/>
            </p:nvSpPr>
            <p:spPr>
              <a:xfrm rot="5400000">
                <a:off x="-4208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0" name="Block Arc 339"/>
              <p:cNvSpPr/>
              <p:nvPr/>
            </p:nvSpPr>
            <p:spPr>
              <a:xfrm rot="5400000">
                <a:off x="-3446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1" name="Block Arc 340"/>
              <p:cNvSpPr/>
              <p:nvPr/>
            </p:nvSpPr>
            <p:spPr>
              <a:xfrm rot="5400000">
                <a:off x="-2684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2" name="Block Arc 341"/>
              <p:cNvSpPr/>
              <p:nvPr/>
            </p:nvSpPr>
            <p:spPr>
              <a:xfrm rot="5400000">
                <a:off x="-1922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3" name="Block Arc 342"/>
              <p:cNvSpPr/>
              <p:nvPr/>
            </p:nvSpPr>
            <p:spPr>
              <a:xfrm rot="5400000">
                <a:off x="-1160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4" name="Block Arc 343"/>
              <p:cNvSpPr/>
              <p:nvPr/>
            </p:nvSpPr>
            <p:spPr>
              <a:xfrm rot="5400000">
                <a:off x="-398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5" name="Block Arc 344"/>
              <p:cNvSpPr/>
              <p:nvPr/>
            </p:nvSpPr>
            <p:spPr>
              <a:xfrm rot="5400000">
                <a:off x="363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6" name="Block Arc 345"/>
              <p:cNvSpPr/>
              <p:nvPr/>
            </p:nvSpPr>
            <p:spPr>
              <a:xfrm rot="5400000">
                <a:off x="1125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7" name="Block Arc 346"/>
              <p:cNvSpPr/>
              <p:nvPr/>
            </p:nvSpPr>
            <p:spPr>
              <a:xfrm rot="5400000">
                <a:off x="1887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8" name="Block Arc 347"/>
              <p:cNvSpPr/>
              <p:nvPr/>
            </p:nvSpPr>
            <p:spPr>
              <a:xfrm rot="5400000">
                <a:off x="2649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49" name="Block Arc 348"/>
              <p:cNvSpPr/>
              <p:nvPr/>
            </p:nvSpPr>
            <p:spPr>
              <a:xfrm rot="5400000">
                <a:off x="3411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0" name="Block Arc 349"/>
              <p:cNvSpPr/>
              <p:nvPr/>
            </p:nvSpPr>
            <p:spPr>
              <a:xfrm rot="5400000">
                <a:off x="4173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1" name="Block Arc 350"/>
              <p:cNvSpPr/>
              <p:nvPr/>
            </p:nvSpPr>
            <p:spPr>
              <a:xfrm rot="5400000">
                <a:off x="4935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2" name="Block Arc 351"/>
              <p:cNvSpPr/>
              <p:nvPr/>
            </p:nvSpPr>
            <p:spPr>
              <a:xfrm rot="5400000">
                <a:off x="5697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3" name="Block Arc 352"/>
              <p:cNvSpPr/>
              <p:nvPr/>
            </p:nvSpPr>
            <p:spPr>
              <a:xfrm rot="5400000">
                <a:off x="6459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4" name="Block Arc 353"/>
              <p:cNvSpPr/>
              <p:nvPr/>
            </p:nvSpPr>
            <p:spPr>
              <a:xfrm rot="5400000">
                <a:off x="7221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5" name="Block Arc 354"/>
              <p:cNvSpPr/>
              <p:nvPr/>
            </p:nvSpPr>
            <p:spPr>
              <a:xfrm rot="5400000">
                <a:off x="7983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6" name="Block Arc 355"/>
              <p:cNvSpPr/>
              <p:nvPr/>
            </p:nvSpPr>
            <p:spPr>
              <a:xfrm rot="5400000">
                <a:off x="8745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7" name="Block Arc 356"/>
              <p:cNvSpPr/>
              <p:nvPr/>
            </p:nvSpPr>
            <p:spPr>
              <a:xfrm rot="5400000">
                <a:off x="9507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8" name="Block Arc 357"/>
              <p:cNvSpPr/>
              <p:nvPr/>
            </p:nvSpPr>
            <p:spPr>
              <a:xfrm rot="5400000">
                <a:off x="10269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59" name="Block Arc 358"/>
              <p:cNvSpPr/>
              <p:nvPr/>
            </p:nvSpPr>
            <p:spPr>
              <a:xfrm rot="5400000">
                <a:off x="11031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414" name="Group 413"/>
            <p:cNvGrpSpPr/>
            <p:nvPr/>
          </p:nvGrpSpPr>
          <p:grpSpPr>
            <a:xfrm rot="154592">
              <a:off x="5233140" y="4440448"/>
              <a:ext cx="2200011" cy="150605"/>
              <a:chOff x="-734566" y="2743200"/>
              <a:chExt cx="2029966" cy="183413"/>
            </a:xfrm>
          </p:grpSpPr>
          <p:sp>
            <p:nvSpPr>
              <p:cNvPr id="415" name="Block Arc 414"/>
              <p:cNvSpPr/>
              <p:nvPr/>
            </p:nvSpPr>
            <p:spPr>
              <a:xfrm rot="5400000">
                <a:off x="-7256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6" name="Block Arc 415"/>
              <p:cNvSpPr/>
              <p:nvPr/>
            </p:nvSpPr>
            <p:spPr>
              <a:xfrm rot="5400000">
                <a:off x="-6494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7" name="Block Arc 416"/>
              <p:cNvSpPr/>
              <p:nvPr/>
            </p:nvSpPr>
            <p:spPr>
              <a:xfrm rot="5400000">
                <a:off x="-5732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8" name="Block Arc 417"/>
              <p:cNvSpPr/>
              <p:nvPr/>
            </p:nvSpPr>
            <p:spPr>
              <a:xfrm rot="5400000">
                <a:off x="-4970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19" name="Block Arc 418"/>
              <p:cNvSpPr/>
              <p:nvPr/>
            </p:nvSpPr>
            <p:spPr>
              <a:xfrm rot="5400000">
                <a:off x="-4208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0" name="Block Arc 419"/>
              <p:cNvSpPr/>
              <p:nvPr/>
            </p:nvSpPr>
            <p:spPr>
              <a:xfrm rot="5400000">
                <a:off x="-3446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1" name="Block Arc 420"/>
              <p:cNvSpPr/>
              <p:nvPr/>
            </p:nvSpPr>
            <p:spPr>
              <a:xfrm rot="5400000">
                <a:off x="-2684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2" name="Block Arc 421"/>
              <p:cNvSpPr/>
              <p:nvPr/>
            </p:nvSpPr>
            <p:spPr>
              <a:xfrm rot="5400000">
                <a:off x="-1922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3" name="Block Arc 422"/>
              <p:cNvSpPr/>
              <p:nvPr/>
            </p:nvSpPr>
            <p:spPr>
              <a:xfrm rot="5400000">
                <a:off x="-1160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4" name="Block Arc 423"/>
              <p:cNvSpPr/>
              <p:nvPr/>
            </p:nvSpPr>
            <p:spPr>
              <a:xfrm rot="5400000">
                <a:off x="-3989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5" name="Block Arc 424"/>
              <p:cNvSpPr/>
              <p:nvPr/>
            </p:nvSpPr>
            <p:spPr>
              <a:xfrm rot="5400000">
                <a:off x="363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6" name="Block Arc 425"/>
              <p:cNvSpPr/>
              <p:nvPr/>
            </p:nvSpPr>
            <p:spPr>
              <a:xfrm rot="5400000">
                <a:off x="1125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7" name="Block Arc 426"/>
              <p:cNvSpPr/>
              <p:nvPr/>
            </p:nvSpPr>
            <p:spPr>
              <a:xfrm rot="5400000">
                <a:off x="1887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8" name="Block Arc 427"/>
              <p:cNvSpPr/>
              <p:nvPr/>
            </p:nvSpPr>
            <p:spPr>
              <a:xfrm rot="5400000">
                <a:off x="2649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29" name="Block Arc 428"/>
              <p:cNvSpPr/>
              <p:nvPr/>
            </p:nvSpPr>
            <p:spPr>
              <a:xfrm rot="5400000">
                <a:off x="3411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0" name="Block Arc 429"/>
              <p:cNvSpPr/>
              <p:nvPr/>
            </p:nvSpPr>
            <p:spPr>
              <a:xfrm rot="5400000">
                <a:off x="4173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1" name="Block Arc 430"/>
              <p:cNvSpPr/>
              <p:nvPr/>
            </p:nvSpPr>
            <p:spPr>
              <a:xfrm rot="5400000">
                <a:off x="4935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2" name="Block Arc 431"/>
              <p:cNvSpPr/>
              <p:nvPr/>
            </p:nvSpPr>
            <p:spPr>
              <a:xfrm rot="5400000">
                <a:off x="5697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3" name="Block Arc 432"/>
              <p:cNvSpPr/>
              <p:nvPr/>
            </p:nvSpPr>
            <p:spPr>
              <a:xfrm rot="5400000">
                <a:off x="6459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4" name="Block Arc 433"/>
              <p:cNvSpPr/>
              <p:nvPr/>
            </p:nvSpPr>
            <p:spPr>
              <a:xfrm rot="5400000">
                <a:off x="7221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5" name="Block Arc 434"/>
              <p:cNvSpPr/>
              <p:nvPr/>
            </p:nvSpPr>
            <p:spPr>
              <a:xfrm rot="5400000">
                <a:off x="7983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6" name="Block Arc 435"/>
              <p:cNvSpPr/>
              <p:nvPr/>
            </p:nvSpPr>
            <p:spPr>
              <a:xfrm rot="5400000">
                <a:off x="8745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7" name="Block Arc 436"/>
              <p:cNvSpPr/>
              <p:nvPr/>
            </p:nvSpPr>
            <p:spPr>
              <a:xfrm rot="5400000">
                <a:off x="9507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8" name="Block Arc 437"/>
              <p:cNvSpPr/>
              <p:nvPr/>
            </p:nvSpPr>
            <p:spPr>
              <a:xfrm rot="5400000">
                <a:off x="10269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439" name="Block Arc 438"/>
              <p:cNvSpPr/>
              <p:nvPr/>
            </p:nvSpPr>
            <p:spPr>
              <a:xfrm rot="5400000">
                <a:off x="1103110" y="2734324"/>
                <a:ext cx="183413" cy="201166"/>
              </a:xfrm>
              <a:prstGeom prst="blockArc">
                <a:avLst>
                  <a:gd name="adj1" fmla="val 13947466"/>
                  <a:gd name="adj2" fmla="val 18577358"/>
                  <a:gd name="adj3" fmla="val 0"/>
                </a:avLst>
              </a:prstGeom>
              <a:ln w="12700" cmpd="sng">
                <a:solidFill>
                  <a:srgbClr val="FFFF00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441" name="TextBox 440"/>
          <p:cNvSpPr txBox="1"/>
          <p:nvPr/>
        </p:nvSpPr>
        <p:spPr>
          <a:xfrm>
            <a:off x="3540744" y="4345572"/>
            <a:ext cx="1371600" cy="251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Deep Sound Channel Communications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42" name="TextBox 441"/>
          <p:cNvSpPr txBox="1"/>
          <p:nvPr/>
        </p:nvSpPr>
        <p:spPr>
          <a:xfrm>
            <a:off x="141554" y="4123726"/>
            <a:ext cx="990600" cy="251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Sub-Surface Repeater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45" name="Group 444"/>
          <p:cNvGrpSpPr/>
          <p:nvPr/>
        </p:nvGrpSpPr>
        <p:grpSpPr>
          <a:xfrm>
            <a:off x="851828" y="2719060"/>
            <a:ext cx="548640" cy="226482"/>
            <a:chOff x="1472184" y="1600200"/>
            <a:chExt cx="585216" cy="226482"/>
          </a:xfrm>
        </p:grpSpPr>
        <p:pic>
          <p:nvPicPr>
            <p:cNvPr id="446" name="Picture 445" descr="Undersea, UUV.png"/>
            <p:cNvPicPr>
              <a:picLocks noChangeAspect="1"/>
            </p:cNvPicPr>
            <p:nvPr/>
          </p:nvPicPr>
          <p:blipFill rotWithShape="1">
            <a:blip r:embed="rId1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1676400" y="1752599"/>
              <a:ext cx="381000" cy="74083"/>
            </a:xfrm>
            <a:prstGeom prst="rect">
              <a:avLst/>
            </a:prstGeom>
          </p:spPr>
        </p:pic>
        <p:grpSp>
          <p:nvGrpSpPr>
            <p:cNvPr id="447" name="Group 446"/>
            <p:cNvGrpSpPr/>
            <p:nvPr/>
          </p:nvGrpSpPr>
          <p:grpSpPr>
            <a:xfrm>
              <a:off x="1472184" y="1600200"/>
              <a:ext cx="543574" cy="187936"/>
              <a:chOff x="5687568" y="1904565"/>
              <a:chExt cx="543574" cy="187936"/>
            </a:xfrm>
          </p:grpSpPr>
          <p:grpSp>
            <p:nvGrpSpPr>
              <p:cNvPr id="448" name="Group 447"/>
              <p:cNvGrpSpPr/>
              <p:nvPr/>
            </p:nvGrpSpPr>
            <p:grpSpPr>
              <a:xfrm rot="20735635">
                <a:off x="5877576" y="1909088"/>
                <a:ext cx="353566" cy="183413"/>
                <a:chOff x="5742434" y="1729903"/>
                <a:chExt cx="353566" cy="183413"/>
              </a:xfrm>
            </p:grpSpPr>
            <p:sp>
              <p:nvSpPr>
                <p:cNvPr id="453" name="Block Arc 452"/>
                <p:cNvSpPr/>
                <p:nvPr/>
              </p:nvSpPr>
              <p:spPr>
                <a:xfrm rot="5400000">
                  <a:off x="57513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4" name="Block Arc 453"/>
                <p:cNvSpPr/>
                <p:nvPr/>
              </p:nvSpPr>
              <p:spPr>
                <a:xfrm rot="5400000">
                  <a:off x="58275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5" name="Block Arc 454"/>
                <p:cNvSpPr/>
                <p:nvPr/>
              </p:nvSpPr>
              <p:spPr>
                <a:xfrm rot="5400000">
                  <a:off x="59037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449" name="Group 448"/>
              <p:cNvGrpSpPr/>
              <p:nvPr/>
            </p:nvGrpSpPr>
            <p:grpSpPr>
              <a:xfrm rot="864365" flipH="1">
                <a:off x="5687568" y="1904565"/>
                <a:ext cx="353566" cy="183413"/>
                <a:chOff x="5742434" y="1729903"/>
                <a:chExt cx="353566" cy="183413"/>
              </a:xfrm>
            </p:grpSpPr>
            <p:sp>
              <p:nvSpPr>
                <p:cNvPr id="450" name="Block Arc 449"/>
                <p:cNvSpPr/>
                <p:nvPr/>
              </p:nvSpPr>
              <p:spPr>
                <a:xfrm rot="5400000">
                  <a:off x="57513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1" name="Block Arc 450"/>
                <p:cNvSpPr/>
                <p:nvPr/>
              </p:nvSpPr>
              <p:spPr>
                <a:xfrm rot="5400000">
                  <a:off x="58275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52" name="Block Arc 451"/>
                <p:cNvSpPr/>
                <p:nvPr/>
              </p:nvSpPr>
              <p:spPr>
                <a:xfrm rot="5400000">
                  <a:off x="59037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456" name="TextBox 455"/>
          <p:cNvSpPr txBox="1"/>
          <p:nvPr/>
        </p:nvSpPr>
        <p:spPr>
          <a:xfrm>
            <a:off x="178788" y="2367645"/>
            <a:ext cx="1295400" cy="251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Unmanned Gateway Buoy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Oval 458"/>
          <p:cNvSpPr/>
          <p:nvPr/>
        </p:nvSpPr>
        <p:spPr>
          <a:xfrm>
            <a:off x="7342321" y="1798128"/>
            <a:ext cx="1291141" cy="268940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0" name="Oval 459"/>
          <p:cNvSpPr/>
          <p:nvPr/>
        </p:nvSpPr>
        <p:spPr>
          <a:xfrm>
            <a:off x="5874049" y="1332045"/>
            <a:ext cx="1073410" cy="148669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1" name="Oval 460"/>
          <p:cNvSpPr/>
          <p:nvPr/>
        </p:nvSpPr>
        <p:spPr>
          <a:xfrm>
            <a:off x="521908" y="1596205"/>
            <a:ext cx="1292987" cy="214668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62" name="Oval 461"/>
          <p:cNvSpPr/>
          <p:nvPr/>
        </p:nvSpPr>
        <p:spPr>
          <a:xfrm>
            <a:off x="2390528" y="1300598"/>
            <a:ext cx="1121944" cy="190014"/>
          </a:xfrm>
          <a:prstGeom prst="ellipse">
            <a:avLst/>
          </a:prstGeom>
          <a:solidFill>
            <a:schemeClr val="accent1">
              <a:alpha val="10000"/>
            </a:schemeClr>
          </a:solidFill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0" name="TextBox 239"/>
          <p:cNvSpPr txBox="1"/>
          <p:nvPr/>
        </p:nvSpPr>
        <p:spPr>
          <a:xfrm>
            <a:off x="3531025" y="3327514"/>
            <a:ext cx="1418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ASW missile </a:t>
            </a:r>
            <a:endParaRPr lang="en-US" sz="1200" b="1" dirty="0">
              <a:solidFill>
                <a:srgbClr val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241" name="TextBox 240"/>
          <p:cNvSpPr txBox="1"/>
          <p:nvPr/>
        </p:nvSpPr>
        <p:spPr>
          <a:xfrm>
            <a:off x="6698867" y="3175529"/>
            <a:ext cx="1295400" cy="251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Moored Gateway Buoy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42" name="Picture 241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3109612">
            <a:off x="1411092" y="833772"/>
            <a:ext cx="182737" cy="123241"/>
          </a:xfrm>
          <a:prstGeom prst="rect">
            <a:avLst/>
          </a:prstGeom>
        </p:spPr>
      </p:pic>
      <p:sp>
        <p:nvSpPr>
          <p:cNvPr id="284" name="Freeform 283"/>
          <p:cNvSpPr/>
          <p:nvPr/>
        </p:nvSpPr>
        <p:spPr>
          <a:xfrm>
            <a:off x="3735511" y="2775378"/>
            <a:ext cx="202159" cy="241222"/>
          </a:xfrm>
          <a:custGeom>
            <a:avLst/>
            <a:gdLst>
              <a:gd name="connsiteX0" fmla="*/ 85817 w 242656"/>
              <a:gd name="connsiteY0" fmla="*/ 284086 h 319596"/>
              <a:gd name="connsiteX1" fmla="*/ 100614 w 242656"/>
              <a:gd name="connsiteY1" fmla="*/ 145002 h 319596"/>
              <a:gd name="connsiteX2" fmla="*/ 115410 w 242656"/>
              <a:gd name="connsiteY2" fmla="*/ 224901 h 319596"/>
              <a:gd name="connsiteX3" fmla="*/ 145002 w 242656"/>
              <a:gd name="connsiteY3" fmla="*/ 0 h 319596"/>
              <a:gd name="connsiteX4" fmla="*/ 147961 w 242656"/>
              <a:gd name="connsiteY4" fmla="*/ 207146 h 319596"/>
              <a:gd name="connsiteX5" fmla="*/ 168676 w 242656"/>
              <a:gd name="connsiteY5" fmla="*/ 118369 h 319596"/>
              <a:gd name="connsiteX6" fmla="*/ 177553 w 242656"/>
              <a:gd name="connsiteY6" fmla="*/ 272249 h 319596"/>
              <a:gd name="connsiteX7" fmla="*/ 242656 w 242656"/>
              <a:gd name="connsiteY7" fmla="*/ 298882 h 319596"/>
              <a:gd name="connsiteX8" fmla="*/ 130206 w 242656"/>
              <a:gd name="connsiteY8" fmla="*/ 319596 h 319596"/>
              <a:gd name="connsiteX9" fmla="*/ 0 w 242656"/>
              <a:gd name="connsiteY9" fmla="*/ 298882 h 319596"/>
              <a:gd name="connsiteX10" fmla="*/ 85817 w 242656"/>
              <a:gd name="connsiteY10" fmla="*/ 284086 h 319596"/>
              <a:gd name="connsiteX0" fmla="*/ 86319 w 243158"/>
              <a:gd name="connsiteY0" fmla="*/ 284086 h 319596"/>
              <a:gd name="connsiteX1" fmla="*/ 101116 w 243158"/>
              <a:gd name="connsiteY1" fmla="*/ 145002 h 319596"/>
              <a:gd name="connsiteX2" fmla="*/ 115912 w 243158"/>
              <a:gd name="connsiteY2" fmla="*/ 224901 h 319596"/>
              <a:gd name="connsiteX3" fmla="*/ 145504 w 243158"/>
              <a:gd name="connsiteY3" fmla="*/ 0 h 319596"/>
              <a:gd name="connsiteX4" fmla="*/ 148463 w 243158"/>
              <a:gd name="connsiteY4" fmla="*/ 207146 h 319596"/>
              <a:gd name="connsiteX5" fmla="*/ 169178 w 243158"/>
              <a:gd name="connsiteY5" fmla="*/ 118369 h 319596"/>
              <a:gd name="connsiteX6" fmla="*/ 178055 w 243158"/>
              <a:gd name="connsiteY6" fmla="*/ 272249 h 319596"/>
              <a:gd name="connsiteX7" fmla="*/ 243158 w 243158"/>
              <a:gd name="connsiteY7" fmla="*/ 298882 h 319596"/>
              <a:gd name="connsiteX8" fmla="*/ 130708 w 243158"/>
              <a:gd name="connsiteY8" fmla="*/ 319596 h 319596"/>
              <a:gd name="connsiteX9" fmla="*/ 502 w 243158"/>
              <a:gd name="connsiteY9" fmla="*/ 298882 h 319596"/>
              <a:gd name="connsiteX10" fmla="*/ 86319 w 243158"/>
              <a:gd name="connsiteY10" fmla="*/ 284086 h 319596"/>
              <a:gd name="connsiteX0" fmla="*/ 86319 w 243158"/>
              <a:gd name="connsiteY0" fmla="*/ 284086 h 319596"/>
              <a:gd name="connsiteX1" fmla="*/ 101116 w 243158"/>
              <a:gd name="connsiteY1" fmla="*/ 145002 h 319596"/>
              <a:gd name="connsiteX2" fmla="*/ 115912 w 243158"/>
              <a:gd name="connsiteY2" fmla="*/ 224901 h 319596"/>
              <a:gd name="connsiteX3" fmla="*/ 145504 w 243158"/>
              <a:gd name="connsiteY3" fmla="*/ 0 h 319596"/>
              <a:gd name="connsiteX4" fmla="*/ 148463 w 243158"/>
              <a:gd name="connsiteY4" fmla="*/ 207146 h 319596"/>
              <a:gd name="connsiteX5" fmla="*/ 169178 w 243158"/>
              <a:gd name="connsiteY5" fmla="*/ 118369 h 319596"/>
              <a:gd name="connsiteX6" fmla="*/ 178055 w 243158"/>
              <a:gd name="connsiteY6" fmla="*/ 272249 h 319596"/>
              <a:gd name="connsiteX7" fmla="*/ 243158 w 243158"/>
              <a:gd name="connsiteY7" fmla="*/ 298882 h 319596"/>
              <a:gd name="connsiteX8" fmla="*/ 130708 w 243158"/>
              <a:gd name="connsiteY8" fmla="*/ 319596 h 319596"/>
              <a:gd name="connsiteX9" fmla="*/ 502 w 243158"/>
              <a:gd name="connsiteY9" fmla="*/ 298882 h 319596"/>
              <a:gd name="connsiteX10" fmla="*/ 86319 w 243158"/>
              <a:gd name="connsiteY10" fmla="*/ 284086 h 319596"/>
              <a:gd name="connsiteX0" fmla="*/ 86319 w 243863"/>
              <a:gd name="connsiteY0" fmla="*/ 284086 h 319596"/>
              <a:gd name="connsiteX1" fmla="*/ 101116 w 243863"/>
              <a:gd name="connsiteY1" fmla="*/ 145002 h 319596"/>
              <a:gd name="connsiteX2" fmla="*/ 115912 w 243863"/>
              <a:gd name="connsiteY2" fmla="*/ 224901 h 319596"/>
              <a:gd name="connsiteX3" fmla="*/ 145504 w 243863"/>
              <a:gd name="connsiteY3" fmla="*/ 0 h 319596"/>
              <a:gd name="connsiteX4" fmla="*/ 148463 w 243863"/>
              <a:gd name="connsiteY4" fmla="*/ 207146 h 319596"/>
              <a:gd name="connsiteX5" fmla="*/ 169178 w 243863"/>
              <a:gd name="connsiteY5" fmla="*/ 118369 h 319596"/>
              <a:gd name="connsiteX6" fmla="*/ 178055 w 243863"/>
              <a:gd name="connsiteY6" fmla="*/ 272249 h 319596"/>
              <a:gd name="connsiteX7" fmla="*/ 243158 w 243863"/>
              <a:gd name="connsiteY7" fmla="*/ 298882 h 319596"/>
              <a:gd name="connsiteX8" fmla="*/ 130708 w 243863"/>
              <a:gd name="connsiteY8" fmla="*/ 319596 h 319596"/>
              <a:gd name="connsiteX9" fmla="*/ 502 w 243863"/>
              <a:gd name="connsiteY9" fmla="*/ 298882 h 319596"/>
              <a:gd name="connsiteX10" fmla="*/ 86319 w 243863"/>
              <a:gd name="connsiteY10" fmla="*/ 284086 h 319596"/>
              <a:gd name="connsiteX0" fmla="*/ 85854 w 243398"/>
              <a:gd name="connsiteY0" fmla="*/ 284086 h 319596"/>
              <a:gd name="connsiteX1" fmla="*/ 100651 w 243398"/>
              <a:gd name="connsiteY1" fmla="*/ 145002 h 319596"/>
              <a:gd name="connsiteX2" fmla="*/ 115447 w 243398"/>
              <a:gd name="connsiteY2" fmla="*/ 224901 h 319596"/>
              <a:gd name="connsiteX3" fmla="*/ 145039 w 243398"/>
              <a:gd name="connsiteY3" fmla="*/ 0 h 319596"/>
              <a:gd name="connsiteX4" fmla="*/ 147998 w 243398"/>
              <a:gd name="connsiteY4" fmla="*/ 207146 h 319596"/>
              <a:gd name="connsiteX5" fmla="*/ 168713 w 243398"/>
              <a:gd name="connsiteY5" fmla="*/ 118369 h 319596"/>
              <a:gd name="connsiteX6" fmla="*/ 177590 w 243398"/>
              <a:gd name="connsiteY6" fmla="*/ 272249 h 319596"/>
              <a:gd name="connsiteX7" fmla="*/ 242693 w 243398"/>
              <a:gd name="connsiteY7" fmla="*/ 298882 h 319596"/>
              <a:gd name="connsiteX8" fmla="*/ 130243 w 243398"/>
              <a:gd name="connsiteY8" fmla="*/ 319596 h 319596"/>
              <a:gd name="connsiteX9" fmla="*/ 37 w 243398"/>
              <a:gd name="connsiteY9" fmla="*/ 298882 h 319596"/>
              <a:gd name="connsiteX10" fmla="*/ 85854 w 243398"/>
              <a:gd name="connsiteY10" fmla="*/ 284086 h 319596"/>
              <a:gd name="connsiteX0" fmla="*/ 85854 w 243398"/>
              <a:gd name="connsiteY0" fmla="*/ 284086 h 324949"/>
              <a:gd name="connsiteX1" fmla="*/ 100651 w 243398"/>
              <a:gd name="connsiteY1" fmla="*/ 145002 h 324949"/>
              <a:gd name="connsiteX2" fmla="*/ 115447 w 243398"/>
              <a:gd name="connsiteY2" fmla="*/ 224901 h 324949"/>
              <a:gd name="connsiteX3" fmla="*/ 145039 w 243398"/>
              <a:gd name="connsiteY3" fmla="*/ 0 h 324949"/>
              <a:gd name="connsiteX4" fmla="*/ 147998 w 243398"/>
              <a:gd name="connsiteY4" fmla="*/ 207146 h 324949"/>
              <a:gd name="connsiteX5" fmla="*/ 168713 w 243398"/>
              <a:gd name="connsiteY5" fmla="*/ 118369 h 324949"/>
              <a:gd name="connsiteX6" fmla="*/ 177590 w 243398"/>
              <a:gd name="connsiteY6" fmla="*/ 272249 h 324949"/>
              <a:gd name="connsiteX7" fmla="*/ 242693 w 243398"/>
              <a:gd name="connsiteY7" fmla="*/ 298882 h 324949"/>
              <a:gd name="connsiteX8" fmla="*/ 130243 w 243398"/>
              <a:gd name="connsiteY8" fmla="*/ 319596 h 324949"/>
              <a:gd name="connsiteX9" fmla="*/ 37 w 243398"/>
              <a:gd name="connsiteY9" fmla="*/ 313170 h 324949"/>
              <a:gd name="connsiteX10" fmla="*/ 85854 w 243398"/>
              <a:gd name="connsiteY10" fmla="*/ 284086 h 324949"/>
              <a:gd name="connsiteX0" fmla="*/ 86224 w 243900"/>
              <a:gd name="connsiteY0" fmla="*/ 284086 h 334139"/>
              <a:gd name="connsiteX1" fmla="*/ 101021 w 243900"/>
              <a:gd name="connsiteY1" fmla="*/ 145002 h 334139"/>
              <a:gd name="connsiteX2" fmla="*/ 115817 w 243900"/>
              <a:gd name="connsiteY2" fmla="*/ 224901 h 334139"/>
              <a:gd name="connsiteX3" fmla="*/ 145409 w 243900"/>
              <a:gd name="connsiteY3" fmla="*/ 0 h 334139"/>
              <a:gd name="connsiteX4" fmla="*/ 148368 w 243900"/>
              <a:gd name="connsiteY4" fmla="*/ 207146 h 334139"/>
              <a:gd name="connsiteX5" fmla="*/ 169083 w 243900"/>
              <a:gd name="connsiteY5" fmla="*/ 118369 h 334139"/>
              <a:gd name="connsiteX6" fmla="*/ 177960 w 243900"/>
              <a:gd name="connsiteY6" fmla="*/ 272249 h 334139"/>
              <a:gd name="connsiteX7" fmla="*/ 243063 w 243900"/>
              <a:gd name="connsiteY7" fmla="*/ 298882 h 334139"/>
              <a:gd name="connsiteX8" fmla="*/ 125850 w 243900"/>
              <a:gd name="connsiteY8" fmla="*/ 333883 h 334139"/>
              <a:gd name="connsiteX9" fmla="*/ 407 w 243900"/>
              <a:gd name="connsiteY9" fmla="*/ 313170 h 334139"/>
              <a:gd name="connsiteX10" fmla="*/ 86224 w 243900"/>
              <a:gd name="connsiteY10" fmla="*/ 284086 h 334139"/>
              <a:gd name="connsiteX0" fmla="*/ 86224 w 243900"/>
              <a:gd name="connsiteY0" fmla="*/ 284086 h 333883"/>
              <a:gd name="connsiteX1" fmla="*/ 101021 w 243900"/>
              <a:gd name="connsiteY1" fmla="*/ 145002 h 333883"/>
              <a:gd name="connsiteX2" fmla="*/ 115817 w 243900"/>
              <a:gd name="connsiteY2" fmla="*/ 224901 h 333883"/>
              <a:gd name="connsiteX3" fmla="*/ 145409 w 243900"/>
              <a:gd name="connsiteY3" fmla="*/ 0 h 333883"/>
              <a:gd name="connsiteX4" fmla="*/ 148368 w 243900"/>
              <a:gd name="connsiteY4" fmla="*/ 207146 h 333883"/>
              <a:gd name="connsiteX5" fmla="*/ 169083 w 243900"/>
              <a:gd name="connsiteY5" fmla="*/ 118369 h 333883"/>
              <a:gd name="connsiteX6" fmla="*/ 177960 w 243900"/>
              <a:gd name="connsiteY6" fmla="*/ 272249 h 333883"/>
              <a:gd name="connsiteX7" fmla="*/ 243063 w 243900"/>
              <a:gd name="connsiteY7" fmla="*/ 313170 h 333883"/>
              <a:gd name="connsiteX8" fmla="*/ 125850 w 243900"/>
              <a:gd name="connsiteY8" fmla="*/ 333883 h 333883"/>
              <a:gd name="connsiteX9" fmla="*/ 407 w 243900"/>
              <a:gd name="connsiteY9" fmla="*/ 313170 h 333883"/>
              <a:gd name="connsiteX10" fmla="*/ 86224 w 243900"/>
              <a:gd name="connsiteY10" fmla="*/ 284086 h 333883"/>
              <a:gd name="connsiteX0" fmla="*/ 86224 w 243095"/>
              <a:gd name="connsiteY0" fmla="*/ 284086 h 334101"/>
              <a:gd name="connsiteX1" fmla="*/ 101021 w 243095"/>
              <a:gd name="connsiteY1" fmla="*/ 145002 h 334101"/>
              <a:gd name="connsiteX2" fmla="*/ 115817 w 243095"/>
              <a:gd name="connsiteY2" fmla="*/ 224901 h 334101"/>
              <a:gd name="connsiteX3" fmla="*/ 145409 w 243095"/>
              <a:gd name="connsiteY3" fmla="*/ 0 h 334101"/>
              <a:gd name="connsiteX4" fmla="*/ 148368 w 243095"/>
              <a:gd name="connsiteY4" fmla="*/ 207146 h 334101"/>
              <a:gd name="connsiteX5" fmla="*/ 169083 w 243095"/>
              <a:gd name="connsiteY5" fmla="*/ 118369 h 334101"/>
              <a:gd name="connsiteX6" fmla="*/ 177960 w 243095"/>
              <a:gd name="connsiteY6" fmla="*/ 272249 h 334101"/>
              <a:gd name="connsiteX7" fmla="*/ 243063 w 243095"/>
              <a:gd name="connsiteY7" fmla="*/ 313170 h 334101"/>
              <a:gd name="connsiteX8" fmla="*/ 125850 w 243095"/>
              <a:gd name="connsiteY8" fmla="*/ 333883 h 334101"/>
              <a:gd name="connsiteX9" fmla="*/ 407 w 243095"/>
              <a:gd name="connsiteY9" fmla="*/ 313170 h 334101"/>
              <a:gd name="connsiteX10" fmla="*/ 86224 w 243095"/>
              <a:gd name="connsiteY10" fmla="*/ 284086 h 334101"/>
              <a:gd name="connsiteX0" fmla="*/ 86267 w 243138"/>
              <a:gd name="connsiteY0" fmla="*/ 284086 h 334157"/>
              <a:gd name="connsiteX1" fmla="*/ 101064 w 243138"/>
              <a:gd name="connsiteY1" fmla="*/ 145002 h 334157"/>
              <a:gd name="connsiteX2" fmla="*/ 115860 w 243138"/>
              <a:gd name="connsiteY2" fmla="*/ 224901 h 334157"/>
              <a:gd name="connsiteX3" fmla="*/ 145452 w 243138"/>
              <a:gd name="connsiteY3" fmla="*/ 0 h 334157"/>
              <a:gd name="connsiteX4" fmla="*/ 148411 w 243138"/>
              <a:gd name="connsiteY4" fmla="*/ 207146 h 334157"/>
              <a:gd name="connsiteX5" fmla="*/ 169126 w 243138"/>
              <a:gd name="connsiteY5" fmla="*/ 118369 h 334157"/>
              <a:gd name="connsiteX6" fmla="*/ 178003 w 243138"/>
              <a:gd name="connsiteY6" fmla="*/ 272249 h 334157"/>
              <a:gd name="connsiteX7" fmla="*/ 243106 w 243138"/>
              <a:gd name="connsiteY7" fmla="*/ 313170 h 334157"/>
              <a:gd name="connsiteX8" fmla="*/ 125893 w 243138"/>
              <a:gd name="connsiteY8" fmla="*/ 333883 h 334157"/>
              <a:gd name="connsiteX9" fmla="*/ 450 w 243138"/>
              <a:gd name="connsiteY9" fmla="*/ 313170 h 334157"/>
              <a:gd name="connsiteX10" fmla="*/ 86267 w 243138"/>
              <a:gd name="connsiteY10" fmla="*/ 284086 h 334157"/>
              <a:gd name="connsiteX0" fmla="*/ 86267 w 243138"/>
              <a:gd name="connsiteY0" fmla="*/ 281705 h 331776"/>
              <a:gd name="connsiteX1" fmla="*/ 101064 w 243138"/>
              <a:gd name="connsiteY1" fmla="*/ 142621 h 331776"/>
              <a:gd name="connsiteX2" fmla="*/ 115860 w 243138"/>
              <a:gd name="connsiteY2" fmla="*/ 222520 h 331776"/>
              <a:gd name="connsiteX3" fmla="*/ 133545 w 243138"/>
              <a:gd name="connsiteY3" fmla="*/ 0 h 331776"/>
              <a:gd name="connsiteX4" fmla="*/ 148411 w 243138"/>
              <a:gd name="connsiteY4" fmla="*/ 204765 h 331776"/>
              <a:gd name="connsiteX5" fmla="*/ 169126 w 243138"/>
              <a:gd name="connsiteY5" fmla="*/ 115988 h 331776"/>
              <a:gd name="connsiteX6" fmla="*/ 178003 w 243138"/>
              <a:gd name="connsiteY6" fmla="*/ 269868 h 331776"/>
              <a:gd name="connsiteX7" fmla="*/ 243106 w 243138"/>
              <a:gd name="connsiteY7" fmla="*/ 310789 h 331776"/>
              <a:gd name="connsiteX8" fmla="*/ 125893 w 243138"/>
              <a:gd name="connsiteY8" fmla="*/ 331502 h 331776"/>
              <a:gd name="connsiteX9" fmla="*/ 450 w 243138"/>
              <a:gd name="connsiteY9" fmla="*/ 310789 h 331776"/>
              <a:gd name="connsiteX10" fmla="*/ 86267 w 243138"/>
              <a:gd name="connsiteY10" fmla="*/ 281705 h 331776"/>
              <a:gd name="connsiteX0" fmla="*/ 86267 w 243138"/>
              <a:gd name="connsiteY0" fmla="*/ 281705 h 331776"/>
              <a:gd name="connsiteX1" fmla="*/ 101064 w 243138"/>
              <a:gd name="connsiteY1" fmla="*/ 142621 h 331776"/>
              <a:gd name="connsiteX2" fmla="*/ 115860 w 243138"/>
              <a:gd name="connsiteY2" fmla="*/ 222520 h 331776"/>
              <a:gd name="connsiteX3" fmla="*/ 133545 w 243138"/>
              <a:gd name="connsiteY3" fmla="*/ 0 h 331776"/>
              <a:gd name="connsiteX4" fmla="*/ 148411 w 243138"/>
              <a:gd name="connsiteY4" fmla="*/ 204765 h 331776"/>
              <a:gd name="connsiteX5" fmla="*/ 164363 w 243138"/>
              <a:gd name="connsiteY5" fmla="*/ 99319 h 331776"/>
              <a:gd name="connsiteX6" fmla="*/ 178003 w 243138"/>
              <a:gd name="connsiteY6" fmla="*/ 269868 h 331776"/>
              <a:gd name="connsiteX7" fmla="*/ 243106 w 243138"/>
              <a:gd name="connsiteY7" fmla="*/ 310789 h 331776"/>
              <a:gd name="connsiteX8" fmla="*/ 125893 w 243138"/>
              <a:gd name="connsiteY8" fmla="*/ 331502 h 331776"/>
              <a:gd name="connsiteX9" fmla="*/ 450 w 243138"/>
              <a:gd name="connsiteY9" fmla="*/ 310789 h 331776"/>
              <a:gd name="connsiteX10" fmla="*/ 86267 w 243138"/>
              <a:gd name="connsiteY10" fmla="*/ 281705 h 331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3138" h="331776">
                <a:moveTo>
                  <a:pt x="86267" y="281705"/>
                </a:moveTo>
                <a:lnTo>
                  <a:pt x="101064" y="142621"/>
                </a:lnTo>
                <a:lnTo>
                  <a:pt x="115860" y="222520"/>
                </a:lnTo>
                <a:lnTo>
                  <a:pt x="133545" y="0"/>
                </a:lnTo>
                <a:cubicBezTo>
                  <a:pt x="134531" y="69049"/>
                  <a:pt x="147425" y="135716"/>
                  <a:pt x="148411" y="204765"/>
                </a:cubicBezTo>
                <a:lnTo>
                  <a:pt x="164363" y="99319"/>
                </a:lnTo>
                <a:lnTo>
                  <a:pt x="178003" y="269868"/>
                </a:lnTo>
                <a:cubicBezTo>
                  <a:pt x="190333" y="299953"/>
                  <a:pt x="244647" y="286229"/>
                  <a:pt x="243106" y="310789"/>
                </a:cubicBezTo>
                <a:cubicBezTo>
                  <a:pt x="241565" y="335349"/>
                  <a:pt x="166336" y="331502"/>
                  <a:pt x="125893" y="331502"/>
                </a:cubicBezTo>
                <a:cubicBezTo>
                  <a:pt x="85450" y="331502"/>
                  <a:pt x="-7233" y="335757"/>
                  <a:pt x="450" y="310789"/>
                </a:cubicBezTo>
                <a:cubicBezTo>
                  <a:pt x="8133" y="285821"/>
                  <a:pt x="69498" y="307352"/>
                  <a:pt x="86267" y="281705"/>
                </a:cubicBezTo>
                <a:close/>
              </a:path>
            </a:pathLst>
          </a:custGeom>
          <a:gradFill flip="none" rotWithShape="1">
            <a:gsLst>
              <a:gs pos="18000">
                <a:srgbClr val="FCF6F6">
                  <a:alpha val="76000"/>
                </a:srgbClr>
              </a:gs>
              <a:gs pos="0">
                <a:schemeClr val="bg1">
                  <a:alpha val="19000"/>
                </a:schemeClr>
              </a:gs>
              <a:gs pos="100000">
                <a:schemeClr val="accent2">
                  <a:lumMod val="60000"/>
                  <a:lumOff val="40000"/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88" name="Group 287"/>
          <p:cNvGrpSpPr/>
          <p:nvPr/>
        </p:nvGrpSpPr>
        <p:grpSpPr>
          <a:xfrm>
            <a:off x="5474515" y="2843601"/>
            <a:ext cx="780026" cy="760822"/>
            <a:chOff x="6067511" y="3578373"/>
            <a:chExt cx="780026" cy="760822"/>
          </a:xfrm>
        </p:grpSpPr>
        <p:pic>
          <p:nvPicPr>
            <p:cNvPr id="289" name="Picture 288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328713">
              <a:off x="6133162" y="3578373"/>
              <a:ext cx="714375" cy="533083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90" name="Group 289"/>
            <p:cNvGrpSpPr/>
            <p:nvPr/>
          </p:nvGrpSpPr>
          <p:grpSpPr>
            <a:xfrm>
              <a:off x="6067511" y="3993000"/>
              <a:ext cx="370434" cy="346195"/>
              <a:chOff x="3957700" y="4008240"/>
              <a:chExt cx="370434" cy="346195"/>
            </a:xfrm>
          </p:grpSpPr>
          <p:sp>
            <p:nvSpPr>
              <p:cNvPr id="291" name="Freeform 290"/>
              <p:cNvSpPr/>
              <p:nvPr/>
            </p:nvSpPr>
            <p:spPr>
              <a:xfrm flipH="1">
                <a:off x="4114800" y="4008240"/>
                <a:ext cx="213334" cy="332479"/>
              </a:xfrm>
              <a:custGeom>
                <a:avLst/>
                <a:gdLst>
                  <a:gd name="connsiteX0" fmla="*/ 0 w 326737"/>
                  <a:gd name="connsiteY0" fmla="*/ 0 h 166460"/>
                  <a:gd name="connsiteX1" fmla="*/ 326737 w 326737"/>
                  <a:gd name="connsiteY1" fmla="*/ 166460 h 166460"/>
                  <a:gd name="connsiteX0" fmla="*/ 0 w 326737"/>
                  <a:gd name="connsiteY0" fmla="*/ 0 h 166460"/>
                  <a:gd name="connsiteX1" fmla="*/ 326737 w 326737"/>
                  <a:gd name="connsiteY1" fmla="*/ 166460 h 166460"/>
                  <a:gd name="connsiteX0" fmla="*/ 0 w 326737"/>
                  <a:gd name="connsiteY0" fmla="*/ 0 h 175364"/>
                  <a:gd name="connsiteX1" fmla="*/ 326737 w 326737"/>
                  <a:gd name="connsiteY1" fmla="*/ 166460 h 175364"/>
                  <a:gd name="connsiteX0" fmla="*/ 0 w 326737"/>
                  <a:gd name="connsiteY0" fmla="*/ 0 h 172624"/>
                  <a:gd name="connsiteX1" fmla="*/ 326737 w 326737"/>
                  <a:gd name="connsiteY1" fmla="*/ 166460 h 172624"/>
                  <a:gd name="connsiteX0" fmla="*/ 0 w 326737"/>
                  <a:gd name="connsiteY0" fmla="*/ 0 h 166460"/>
                  <a:gd name="connsiteX1" fmla="*/ 326737 w 326737"/>
                  <a:gd name="connsiteY1" fmla="*/ 166460 h 16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6737" h="166460">
                    <a:moveTo>
                      <a:pt x="0" y="0"/>
                    </a:moveTo>
                    <a:cubicBezTo>
                      <a:pt x="16439" y="160295"/>
                      <a:pt x="174672" y="166459"/>
                      <a:pt x="326737" y="166460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301" name="Can 300"/>
              <p:cNvSpPr/>
              <p:nvPr/>
            </p:nvSpPr>
            <p:spPr>
              <a:xfrm rot="5400000" flipH="1">
                <a:off x="4037138" y="4247565"/>
                <a:ext cx="27432" cy="186308"/>
              </a:xfrm>
              <a:prstGeom prst="ca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305" name="Freeform 304"/>
          <p:cNvSpPr/>
          <p:nvPr/>
        </p:nvSpPr>
        <p:spPr>
          <a:xfrm flipH="1">
            <a:off x="3235927" y="2848205"/>
            <a:ext cx="2556606" cy="107351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6" name="TextBox 305"/>
          <p:cNvSpPr txBox="1"/>
          <p:nvPr/>
        </p:nvSpPr>
        <p:spPr>
          <a:xfrm>
            <a:off x="5197962" y="2362655"/>
            <a:ext cx="1102234" cy="304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Glider USV w/ towed array receiver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396064" y="3608874"/>
            <a:ext cx="1724167" cy="3377677"/>
            <a:chOff x="2692772" y="2642123"/>
            <a:chExt cx="1724167" cy="3377677"/>
          </a:xfrm>
        </p:grpSpPr>
        <p:pic>
          <p:nvPicPr>
            <p:cNvPr id="307" name="Picture 306"/>
            <p:cNvPicPr>
              <a:picLocks noChangeAspect="1"/>
            </p:cNvPicPr>
            <p:nvPr/>
          </p:nvPicPr>
          <p:blipFill>
            <a:blip r:embed="rId1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429000" y="2642123"/>
              <a:ext cx="502390" cy="17173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08" name="Freeform 307"/>
            <p:cNvSpPr/>
            <p:nvPr/>
          </p:nvSpPr>
          <p:spPr>
            <a:xfrm>
              <a:off x="2692772" y="2751041"/>
              <a:ext cx="1049298" cy="3268759"/>
            </a:xfrm>
            <a:custGeom>
              <a:avLst/>
              <a:gdLst>
                <a:gd name="connsiteX0" fmla="*/ 590247 w 604114"/>
                <a:gd name="connsiteY0" fmla="*/ 0 h 2796419"/>
                <a:gd name="connsiteX1" fmla="*/ 527352 w 604114"/>
                <a:gd name="connsiteY1" fmla="*/ 1325638 h 2796419"/>
                <a:gd name="connsiteX2" fmla="*/ 0 w 604114"/>
                <a:gd name="connsiteY2" fmla="*/ 2796419 h 2796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114" h="2796419">
                  <a:moveTo>
                    <a:pt x="590247" y="0"/>
                  </a:moveTo>
                  <a:cubicBezTo>
                    <a:pt x="607986" y="429784"/>
                    <a:pt x="625726" y="859568"/>
                    <a:pt x="527352" y="1325638"/>
                  </a:cubicBezTo>
                  <a:cubicBezTo>
                    <a:pt x="428978" y="1791708"/>
                    <a:pt x="84667" y="2540806"/>
                    <a:pt x="0" y="2796419"/>
                  </a:cubicBezTo>
                </a:path>
              </a:pathLst>
            </a:custGeom>
            <a:ln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309" name="Group 308"/>
            <p:cNvGrpSpPr/>
            <p:nvPr/>
          </p:nvGrpSpPr>
          <p:grpSpPr>
            <a:xfrm>
              <a:off x="3227049" y="2719759"/>
              <a:ext cx="363417" cy="18286"/>
              <a:chOff x="6505118" y="4083414"/>
              <a:chExt cx="363417" cy="18286"/>
            </a:xfrm>
          </p:grpSpPr>
          <p:sp>
            <p:nvSpPr>
              <p:cNvPr id="310" name="Freeform 309"/>
              <p:cNvSpPr>
                <a:spLocks noChangeAspect="1"/>
              </p:cNvSpPr>
              <p:nvPr/>
            </p:nvSpPr>
            <p:spPr>
              <a:xfrm>
                <a:off x="6505118" y="4083414"/>
                <a:ext cx="79707" cy="18286"/>
              </a:xfrm>
              <a:custGeom>
                <a:avLst/>
                <a:gdLst>
                  <a:gd name="connsiteX0" fmla="*/ 0 w 864093"/>
                  <a:gd name="connsiteY0" fmla="*/ 59184 h 130205"/>
                  <a:gd name="connsiteX1" fmla="*/ 59184 w 864093"/>
                  <a:gd name="connsiteY1" fmla="*/ 0 h 130205"/>
                  <a:gd name="connsiteX2" fmla="*/ 710213 w 864093"/>
                  <a:gd name="connsiteY2" fmla="*/ 0 h 130205"/>
                  <a:gd name="connsiteX3" fmla="*/ 757561 w 864093"/>
                  <a:gd name="connsiteY3" fmla="*/ 47348 h 130205"/>
                  <a:gd name="connsiteX4" fmla="*/ 804909 w 864093"/>
                  <a:gd name="connsiteY4" fmla="*/ 0 h 130205"/>
                  <a:gd name="connsiteX5" fmla="*/ 864093 w 864093"/>
                  <a:gd name="connsiteY5" fmla="*/ 0 h 130205"/>
                  <a:gd name="connsiteX6" fmla="*/ 864093 w 864093"/>
                  <a:gd name="connsiteY6" fmla="*/ 130205 h 130205"/>
                  <a:gd name="connsiteX7" fmla="*/ 801949 w 864093"/>
                  <a:gd name="connsiteY7" fmla="*/ 130205 h 130205"/>
                  <a:gd name="connsiteX8" fmla="*/ 757561 w 864093"/>
                  <a:gd name="connsiteY8" fmla="*/ 85817 h 130205"/>
                  <a:gd name="connsiteX9" fmla="*/ 713173 w 864093"/>
                  <a:gd name="connsiteY9" fmla="*/ 130205 h 130205"/>
                  <a:gd name="connsiteX10" fmla="*/ 53266 w 864093"/>
                  <a:gd name="connsiteY10" fmla="*/ 130205 h 130205"/>
                  <a:gd name="connsiteX11" fmla="*/ 0 w 864093"/>
                  <a:gd name="connsiteY11" fmla="*/ 59184 h 130205"/>
                  <a:gd name="connsiteX0" fmla="*/ 18407 w 882500"/>
                  <a:gd name="connsiteY0" fmla="*/ 59184 h 130205"/>
                  <a:gd name="connsiteX1" fmla="*/ 77591 w 882500"/>
                  <a:gd name="connsiteY1" fmla="*/ 0 h 130205"/>
                  <a:gd name="connsiteX2" fmla="*/ 728620 w 882500"/>
                  <a:gd name="connsiteY2" fmla="*/ 0 h 130205"/>
                  <a:gd name="connsiteX3" fmla="*/ 775968 w 882500"/>
                  <a:gd name="connsiteY3" fmla="*/ 47348 h 130205"/>
                  <a:gd name="connsiteX4" fmla="*/ 823316 w 882500"/>
                  <a:gd name="connsiteY4" fmla="*/ 0 h 130205"/>
                  <a:gd name="connsiteX5" fmla="*/ 882500 w 882500"/>
                  <a:gd name="connsiteY5" fmla="*/ 0 h 130205"/>
                  <a:gd name="connsiteX6" fmla="*/ 882500 w 882500"/>
                  <a:gd name="connsiteY6" fmla="*/ 130205 h 130205"/>
                  <a:gd name="connsiteX7" fmla="*/ 820356 w 882500"/>
                  <a:gd name="connsiteY7" fmla="*/ 130205 h 130205"/>
                  <a:gd name="connsiteX8" fmla="*/ 775968 w 882500"/>
                  <a:gd name="connsiteY8" fmla="*/ 85817 h 130205"/>
                  <a:gd name="connsiteX9" fmla="*/ 731580 w 882500"/>
                  <a:gd name="connsiteY9" fmla="*/ 130205 h 130205"/>
                  <a:gd name="connsiteX10" fmla="*/ 71673 w 882500"/>
                  <a:gd name="connsiteY10" fmla="*/ 130205 h 130205"/>
                  <a:gd name="connsiteX11" fmla="*/ 18407 w 882500"/>
                  <a:gd name="connsiteY11" fmla="*/ 59184 h 130205"/>
                  <a:gd name="connsiteX0" fmla="*/ 18407 w 882500"/>
                  <a:gd name="connsiteY0" fmla="*/ 59255 h 130276"/>
                  <a:gd name="connsiteX1" fmla="*/ 77591 w 882500"/>
                  <a:gd name="connsiteY1" fmla="*/ 71 h 130276"/>
                  <a:gd name="connsiteX2" fmla="*/ 728620 w 882500"/>
                  <a:gd name="connsiteY2" fmla="*/ 71 h 130276"/>
                  <a:gd name="connsiteX3" fmla="*/ 775968 w 882500"/>
                  <a:gd name="connsiteY3" fmla="*/ 47419 h 130276"/>
                  <a:gd name="connsiteX4" fmla="*/ 823316 w 882500"/>
                  <a:gd name="connsiteY4" fmla="*/ 71 h 130276"/>
                  <a:gd name="connsiteX5" fmla="*/ 882500 w 882500"/>
                  <a:gd name="connsiteY5" fmla="*/ 71 h 130276"/>
                  <a:gd name="connsiteX6" fmla="*/ 882500 w 882500"/>
                  <a:gd name="connsiteY6" fmla="*/ 130276 h 130276"/>
                  <a:gd name="connsiteX7" fmla="*/ 820356 w 882500"/>
                  <a:gd name="connsiteY7" fmla="*/ 130276 h 130276"/>
                  <a:gd name="connsiteX8" fmla="*/ 775968 w 882500"/>
                  <a:gd name="connsiteY8" fmla="*/ 85888 h 130276"/>
                  <a:gd name="connsiteX9" fmla="*/ 731580 w 882500"/>
                  <a:gd name="connsiteY9" fmla="*/ 130276 h 130276"/>
                  <a:gd name="connsiteX10" fmla="*/ 71673 w 882500"/>
                  <a:gd name="connsiteY10" fmla="*/ 130276 h 130276"/>
                  <a:gd name="connsiteX11" fmla="*/ 18407 w 882500"/>
                  <a:gd name="connsiteY11" fmla="*/ 59255 h 130276"/>
                  <a:gd name="connsiteX0" fmla="*/ 340 w 864433"/>
                  <a:gd name="connsiteY0" fmla="*/ 59255 h 130276"/>
                  <a:gd name="connsiteX1" fmla="*/ 59524 w 864433"/>
                  <a:gd name="connsiteY1" fmla="*/ 71 h 130276"/>
                  <a:gd name="connsiteX2" fmla="*/ 710553 w 864433"/>
                  <a:gd name="connsiteY2" fmla="*/ 71 h 130276"/>
                  <a:gd name="connsiteX3" fmla="*/ 757901 w 864433"/>
                  <a:gd name="connsiteY3" fmla="*/ 47419 h 130276"/>
                  <a:gd name="connsiteX4" fmla="*/ 805249 w 864433"/>
                  <a:gd name="connsiteY4" fmla="*/ 71 h 130276"/>
                  <a:gd name="connsiteX5" fmla="*/ 864433 w 864433"/>
                  <a:gd name="connsiteY5" fmla="*/ 71 h 130276"/>
                  <a:gd name="connsiteX6" fmla="*/ 864433 w 864433"/>
                  <a:gd name="connsiteY6" fmla="*/ 130276 h 130276"/>
                  <a:gd name="connsiteX7" fmla="*/ 802289 w 864433"/>
                  <a:gd name="connsiteY7" fmla="*/ 130276 h 130276"/>
                  <a:gd name="connsiteX8" fmla="*/ 757901 w 864433"/>
                  <a:gd name="connsiteY8" fmla="*/ 85888 h 130276"/>
                  <a:gd name="connsiteX9" fmla="*/ 713513 w 864433"/>
                  <a:gd name="connsiteY9" fmla="*/ 130276 h 130276"/>
                  <a:gd name="connsiteX10" fmla="*/ 53606 w 864433"/>
                  <a:gd name="connsiteY10" fmla="*/ 130276 h 130276"/>
                  <a:gd name="connsiteX11" fmla="*/ 340 w 864433"/>
                  <a:gd name="connsiteY11" fmla="*/ 59255 h 13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433" h="130276">
                    <a:moveTo>
                      <a:pt x="340" y="59255"/>
                    </a:moveTo>
                    <a:cubicBezTo>
                      <a:pt x="1326" y="37554"/>
                      <a:pt x="18095" y="-1902"/>
                      <a:pt x="59524" y="71"/>
                    </a:cubicBezTo>
                    <a:lnTo>
                      <a:pt x="710553" y="71"/>
                    </a:lnTo>
                    <a:lnTo>
                      <a:pt x="757901" y="47419"/>
                    </a:lnTo>
                    <a:lnTo>
                      <a:pt x="805249" y="71"/>
                    </a:lnTo>
                    <a:lnTo>
                      <a:pt x="864433" y="71"/>
                    </a:lnTo>
                    <a:lnTo>
                      <a:pt x="864433" y="130276"/>
                    </a:lnTo>
                    <a:lnTo>
                      <a:pt x="802289" y="130276"/>
                    </a:lnTo>
                    <a:lnTo>
                      <a:pt x="757901" y="85888"/>
                    </a:lnTo>
                    <a:lnTo>
                      <a:pt x="713513" y="130276"/>
                    </a:lnTo>
                    <a:lnTo>
                      <a:pt x="53606" y="130276"/>
                    </a:lnTo>
                    <a:cubicBezTo>
                      <a:pt x="-3113" y="121398"/>
                      <a:pt x="-646" y="80956"/>
                      <a:pt x="340" y="592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11" name="Straight Connector 310"/>
              <p:cNvCxnSpPr/>
              <p:nvPr/>
            </p:nvCxnSpPr>
            <p:spPr>
              <a:xfrm>
                <a:off x="6596668" y="4092557"/>
                <a:ext cx="271867" cy="0"/>
              </a:xfrm>
              <a:prstGeom prst="line">
                <a:avLst/>
              </a:prstGeom>
              <a:ln w="12700" cmpd="sng">
                <a:gradFill flip="none"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2" name="TextBox 311"/>
            <p:cNvSpPr txBox="1"/>
            <p:nvPr/>
          </p:nvSpPr>
          <p:spPr>
            <a:xfrm>
              <a:off x="2752632" y="3325339"/>
              <a:ext cx="166430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i="1" dirty="0" smtClean="0">
                  <a:solidFill>
                    <a:srgbClr val="FFFF00"/>
                  </a:solidFill>
                </a:rPr>
                <a:t>Weapons range too short to have </a:t>
              </a:r>
              <a:r>
                <a:rPr lang="en-US" sz="1200" b="1" i="1" dirty="0" err="1" smtClean="0">
                  <a:solidFill>
                    <a:srgbClr val="FFFF00"/>
                  </a:solidFill>
                </a:rPr>
                <a:t>UxV</a:t>
              </a:r>
              <a:r>
                <a:rPr lang="en-US" sz="1200" b="1" i="1" dirty="0" smtClean="0">
                  <a:solidFill>
                    <a:srgbClr val="FFFF00"/>
                  </a:solidFill>
                </a:rPr>
                <a:t> in position to engage</a:t>
              </a:r>
            </a:p>
          </p:txBody>
        </p:sp>
      </p:grpSp>
      <p:pic>
        <p:nvPicPr>
          <p:cNvPr id="313" name="Picture 312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027129" y="3561072"/>
            <a:ext cx="548640" cy="198119"/>
          </a:xfrm>
          <a:prstGeom prst="rect">
            <a:avLst/>
          </a:prstGeom>
        </p:spPr>
      </p:pic>
      <p:sp>
        <p:nvSpPr>
          <p:cNvPr id="464" name="TextBox 463"/>
          <p:cNvSpPr txBox="1"/>
          <p:nvPr/>
        </p:nvSpPr>
        <p:spPr>
          <a:xfrm>
            <a:off x="310690" y="6000849"/>
            <a:ext cx="849041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prstClr val="white"/>
                </a:solidFill>
                <a:ea typeface="MS PGothic" charset="-128"/>
              </a:defRPr>
            </a:lvl1pPr>
          </a:lstStyle>
          <a:p>
            <a:r>
              <a:rPr lang="en-US" dirty="0"/>
              <a:t>Passive TRAPS &amp; Active LF sonar provide targets  for manned and unmanned </a:t>
            </a:r>
            <a:r>
              <a:rPr lang="en-US" dirty="0" err="1"/>
              <a:t>pouncer</a:t>
            </a:r>
            <a:r>
              <a:rPr lang="en-US" dirty="0"/>
              <a:t> aircraft to engage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919529" y="6408340"/>
            <a:ext cx="2133600" cy="365125"/>
          </a:xfr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prstClr val="white"/>
                </a:solidFill>
              </a:rPr>
              <a:pPr/>
              <a:t>11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21" name="Picture 220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0127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/>
          <p:nvPr/>
        </p:nvSpPr>
        <p:spPr>
          <a:xfrm>
            <a:off x="1349" y="3289784"/>
            <a:ext cx="9163860" cy="3536025"/>
          </a:xfrm>
          <a:custGeom>
            <a:avLst/>
            <a:gdLst>
              <a:gd name="connsiteX0" fmla="*/ 0 w 5983065"/>
              <a:gd name="connsiteY0" fmla="*/ 0 h 535145"/>
              <a:gd name="connsiteX1" fmla="*/ 5983065 w 5983065"/>
              <a:gd name="connsiteY1" fmla="*/ 0 h 535145"/>
              <a:gd name="connsiteX2" fmla="*/ 5983065 w 5983065"/>
              <a:gd name="connsiteY2" fmla="*/ 535145 h 535145"/>
              <a:gd name="connsiteX3" fmla="*/ 0 w 5983065"/>
              <a:gd name="connsiteY3" fmla="*/ 535145 h 535145"/>
              <a:gd name="connsiteX4" fmla="*/ 0 w 5983065"/>
              <a:gd name="connsiteY4" fmla="*/ 0 h 535145"/>
              <a:gd name="connsiteX0" fmla="*/ 0 w 5983065"/>
              <a:gd name="connsiteY0" fmla="*/ 469 h 535614"/>
              <a:gd name="connsiteX1" fmla="*/ 833879 w 5983065"/>
              <a:gd name="connsiteY1" fmla="*/ 0 h 535614"/>
              <a:gd name="connsiteX2" fmla="*/ 5983065 w 5983065"/>
              <a:gd name="connsiteY2" fmla="*/ 469 h 535614"/>
              <a:gd name="connsiteX3" fmla="*/ 5983065 w 5983065"/>
              <a:gd name="connsiteY3" fmla="*/ 535614 h 535614"/>
              <a:gd name="connsiteX4" fmla="*/ 0 w 5983065"/>
              <a:gd name="connsiteY4" fmla="*/ 535614 h 535614"/>
              <a:gd name="connsiteX5" fmla="*/ 0 w 5983065"/>
              <a:gd name="connsiteY5" fmla="*/ 469 h 53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3065" h="535614">
                <a:moveTo>
                  <a:pt x="0" y="469"/>
                </a:moveTo>
                <a:lnTo>
                  <a:pt x="833879" y="0"/>
                </a:lnTo>
                <a:lnTo>
                  <a:pt x="5983065" y="469"/>
                </a:lnTo>
                <a:lnTo>
                  <a:pt x="5983065" y="535614"/>
                </a:lnTo>
                <a:lnTo>
                  <a:pt x="0" y="535614"/>
                </a:lnTo>
                <a:lnTo>
                  <a:pt x="0" y="469"/>
                </a:lnTo>
                <a:close/>
              </a:path>
            </a:pathLst>
          </a:custGeom>
          <a:blipFill dpi="0" rotWithShape="1">
            <a:blip r:embed="rId3">
              <a:alphaModFix amt="62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4">
                      <a14:imgEffect>
                        <a14:colorTemperature colorTemp="112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dirty="0" smtClean="0">
                <a:solidFill>
                  <a:prstClr val="white"/>
                </a:solidFill>
              </a:rPr>
              <a:t> 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314" y="0"/>
            <a:ext cx="6820761" cy="679867"/>
          </a:xfrm>
        </p:spPr>
        <p:txBody>
          <a:bodyPr/>
          <a:lstStyle/>
          <a:p>
            <a:r>
              <a:rPr lang="en-US" sz="3100" i="1" dirty="0" smtClean="0"/>
              <a:t>Defensive ASW focused on suppression</a:t>
            </a:r>
            <a:endParaRPr lang="en-US" sz="3100" i="1" dirty="0"/>
          </a:p>
        </p:txBody>
      </p:sp>
      <p:sp>
        <p:nvSpPr>
          <p:cNvPr id="4" name="Rectangle 3"/>
          <p:cNvSpPr/>
          <p:nvPr/>
        </p:nvSpPr>
        <p:spPr>
          <a:xfrm>
            <a:off x="-7213" y="679212"/>
            <a:ext cx="9161922" cy="949007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7213" y="1406621"/>
            <a:ext cx="9144000" cy="1889800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7625" y="1411702"/>
            <a:ext cx="9179250" cy="186832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1000"/>
                </a:schemeClr>
              </a:gs>
              <a:gs pos="87000">
                <a:srgbClr val="CFDBEB">
                  <a:alpha val="10000"/>
                </a:srgb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900988" y="2260022"/>
            <a:ext cx="1469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XLUSV w/ Variable Depth Sonar</a:t>
            </a:r>
            <a:endParaRPr lang="en-US" sz="1200" b="1" dirty="0">
              <a:solidFill>
                <a:srgbClr val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3463838" y="3339820"/>
            <a:ext cx="685800" cy="409451"/>
            <a:chOff x="3942397" y="4021483"/>
            <a:chExt cx="685800" cy="409451"/>
          </a:xfrm>
        </p:grpSpPr>
        <p:sp>
          <p:nvSpPr>
            <p:cNvPr id="72" name="Freeform 71"/>
            <p:cNvSpPr/>
            <p:nvPr/>
          </p:nvSpPr>
          <p:spPr>
            <a:xfrm flipH="1">
              <a:off x="3942397" y="4021483"/>
              <a:ext cx="685800" cy="261572"/>
            </a:xfrm>
            <a:custGeom>
              <a:avLst/>
              <a:gdLst>
                <a:gd name="connsiteX0" fmla="*/ 63270 w 497164"/>
                <a:gd name="connsiteY0" fmla="*/ 0 h 519723"/>
                <a:gd name="connsiteX1" fmla="*/ 55455 w 497164"/>
                <a:gd name="connsiteY1" fmla="*/ 132862 h 519723"/>
                <a:gd name="connsiteX2" fmla="*/ 497024 w 497164"/>
                <a:gd name="connsiteY2" fmla="*/ 160215 h 519723"/>
                <a:gd name="connsiteX3" fmla="*/ 4655 w 497164"/>
                <a:gd name="connsiteY3" fmla="*/ 238369 h 519723"/>
                <a:gd name="connsiteX4" fmla="*/ 497024 w 497164"/>
                <a:gd name="connsiteY4" fmla="*/ 281354 h 519723"/>
                <a:gd name="connsiteX5" fmla="*/ 747 w 497164"/>
                <a:gd name="connsiteY5" fmla="*/ 359508 h 519723"/>
                <a:gd name="connsiteX6" fmla="*/ 375885 w 497164"/>
                <a:gd name="connsiteY6" fmla="*/ 519723 h 519723"/>
                <a:gd name="connsiteX0" fmla="*/ 63270 w 497024"/>
                <a:gd name="connsiteY0" fmla="*/ 0 h 519723"/>
                <a:gd name="connsiteX1" fmla="*/ 55455 w 497024"/>
                <a:gd name="connsiteY1" fmla="*/ 132862 h 519723"/>
                <a:gd name="connsiteX2" fmla="*/ 497024 w 497024"/>
                <a:gd name="connsiteY2" fmla="*/ 160215 h 519723"/>
                <a:gd name="connsiteX3" fmla="*/ 4655 w 497024"/>
                <a:gd name="connsiteY3" fmla="*/ 238369 h 519723"/>
                <a:gd name="connsiteX4" fmla="*/ 497024 w 497024"/>
                <a:gd name="connsiteY4" fmla="*/ 281354 h 519723"/>
                <a:gd name="connsiteX5" fmla="*/ 747 w 497024"/>
                <a:gd name="connsiteY5" fmla="*/ 359508 h 519723"/>
                <a:gd name="connsiteX6" fmla="*/ 375885 w 497024"/>
                <a:gd name="connsiteY6" fmla="*/ 519723 h 519723"/>
                <a:gd name="connsiteX0" fmla="*/ 66431 w 500370"/>
                <a:gd name="connsiteY0" fmla="*/ 0 h 519723"/>
                <a:gd name="connsiteX1" fmla="*/ 58616 w 500370"/>
                <a:gd name="connsiteY1" fmla="*/ 132862 h 519723"/>
                <a:gd name="connsiteX2" fmla="*/ 500185 w 500370"/>
                <a:gd name="connsiteY2" fmla="*/ 160215 h 519723"/>
                <a:gd name="connsiteX3" fmla="*/ 0 w 500370"/>
                <a:gd name="connsiteY3" fmla="*/ 207108 h 519723"/>
                <a:gd name="connsiteX4" fmla="*/ 500185 w 500370"/>
                <a:gd name="connsiteY4" fmla="*/ 281354 h 519723"/>
                <a:gd name="connsiteX5" fmla="*/ 3908 w 500370"/>
                <a:gd name="connsiteY5" fmla="*/ 359508 h 519723"/>
                <a:gd name="connsiteX6" fmla="*/ 379046 w 500370"/>
                <a:gd name="connsiteY6" fmla="*/ 519723 h 519723"/>
                <a:gd name="connsiteX0" fmla="*/ 66431 w 500370"/>
                <a:gd name="connsiteY0" fmla="*/ 0 h 519723"/>
                <a:gd name="connsiteX1" fmla="*/ 58616 w 500370"/>
                <a:gd name="connsiteY1" fmla="*/ 132862 h 519723"/>
                <a:gd name="connsiteX2" fmla="*/ 500185 w 500370"/>
                <a:gd name="connsiteY2" fmla="*/ 160215 h 519723"/>
                <a:gd name="connsiteX3" fmla="*/ 0 w 500370"/>
                <a:gd name="connsiteY3" fmla="*/ 207108 h 519723"/>
                <a:gd name="connsiteX4" fmla="*/ 500185 w 500370"/>
                <a:gd name="connsiteY4" fmla="*/ 281354 h 519723"/>
                <a:gd name="connsiteX5" fmla="*/ 3908 w 500370"/>
                <a:gd name="connsiteY5" fmla="*/ 359508 h 519723"/>
                <a:gd name="connsiteX6" fmla="*/ 379046 w 500370"/>
                <a:gd name="connsiteY6" fmla="*/ 519723 h 519723"/>
                <a:gd name="connsiteX0" fmla="*/ 74246 w 508236"/>
                <a:gd name="connsiteY0" fmla="*/ 0 h 519723"/>
                <a:gd name="connsiteX1" fmla="*/ 66431 w 508236"/>
                <a:gd name="connsiteY1" fmla="*/ 132862 h 519723"/>
                <a:gd name="connsiteX2" fmla="*/ 508000 w 508236"/>
                <a:gd name="connsiteY2" fmla="*/ 160215 h 519723"/>
                <a:gd name="connsiteX3" fmla="*/ 0 w 508236"/>
                <a:gd name="connsiteY3" fmla="*/ 234462 h 519723"/>
                <a:gd name="connsiteX4" fmla="*/ 508000 w 508236"/>
                <a:gd name="connsiteY4" fmla="*/ 281354 h 519723"/>
                <a:gd name="connsiteX5" fmla="*/ 11723 w 508236"/>
                <a:gd name="connsiteY5" fmla="*/ 359508 h 519723"/>
                <a:gd name="connsiteX6" fmla="*/ 386861 w 508236"/>
                <a:gd name="connsiteY6" fmla="*/ 519723 h 519723"/>
                <a:gd name="connsiteX0" fmla="*/ 74246 w 508102"/>
                <a:gd name="connsiteY0" fmla="*/ 0 h 519723"/>
                <a:gd name="connsiteX1" fmla="*/ 66431 w 508102"/>
                <a:gd name="connsiteY1" fmla="*/ 132862 h 519723"/>
                <a:gd name="connsiteX2" fmla="*/ 508000 w 508102"/>
                <a:gd name="connsiteY2" fmla="*/ 160215 h 519723"/>
                <a:gd name="connsiteX3" fmla="*/ 0 w 508102"/>
                <a:gd name="connsiteY3" fmla="*/ 234462 h 519723"/>
                <a:gd name="connsiteX4" fmla="*/ 508000 w 508102"/>
                <a:gd name="connsiteY4" fmla="*/ 281354 h 519723"/>
                <a:gd name="connsiteX5" fmla="*/ 11723 w 508102"/>
                <a:gd name="connsiteY5" fmla="*/ 359508 h 519723"/>
                <a:gd name="connsiteX6" fmla="*/ 386861 w 508102"/>
                <a:gd name="connsiteY6" fmla="*/ 519723 h 519723"/>
                <a:gd name="connsiteX0" fmla="*/ 74246 w 508264"/>
                <a:gd name="connsiteY0" fmla="*/ 0 h 519723"/>
                <a:gd name="connsiteX1" fmla="*/ 66431 w 508264"/>
                <a:gd name="connsiteY1" fmla="*/ 132862 h 519723"/>
                <a:gd name="connsiteX2" fmla="*/ 508000 w 508264"/>
                <a:gd name="connsiteY2" fmla="*/ 160215 h 519723"/>
                <a:gd name="connsiteX3" fmla="*/ 0 w 508264"/>
                <a:gd name="connsiteY3" fmla="*/ 234462 h 519723"/>
                <a:gd name="connsiteX4" fmla="*/ 508000 w 508264"/>
                <a:gd name="connsiteY4" fmla="*/ 281354 h 519723"/>
                <a:gd name="connsiteX5" fmla="*/ 11723 w 508264"/>
                <a:gd name="connsiteY5" fmla="*/ 359508 h 519723"/>
                <a:gd name="connsiteX6" fmla="*/ 386861 w 508264"/>
                <a:gd name="connsiteY6" fmla="*/ 519723 h 519723"/>
                <a:gd name="connsiteX0" fmla="*/ 74246 w 508264"/>
                <a:gd name="connsiteY0" fmla="*/ 0 h 519723"/>
                <a:gd name="connsiteX1" fmla="*/ 66431 w 508264"/>
                <a:gd name="connsiteY1" fmla="*/ 132862 h 519723"/>
                <a:gd name="connsiteX2" fmla="*/ 508000 w 508264"/>
                <a:gd name="connsiteY2" fmla="*/ 160215 h 519723"/>
                <a:gd name="connsiteX3" fmla="*/ 0 w 508264"/>
                <a:gd name="connsiteY3" fmla="*/ 234462 h 519723"/>
                <a:gd name="connsiteX4" fmla="*/ 508000 w 508264"/>
                <a:gd name="connsiteY4" fmla="*/ 281354 h 519723"/>
                <a:gd name="connsiteX5" fmla="*/ 11723 w 508264"/>
                <a:gd name="connsiteY5" fmla="*/ 359508 h 519723"/>
                <a:gd name="connsiteX6" fmla="*/ 386861 w 508264"/>
                <a:gd name="connsiteY6" fmla="*/ 519723 h 519723"/>
                <a:gd name="connsiteX0" fmla="*/ 74246 w 508264"/>
                <a:gd name="connsiteY0" fmla="*/ 0 h 480646"/>
                <a:gd name="connsiteX1" fmla="*/ 66431 w 508264"/>
                <a:gd name="connsiteY1" fmla="*/ 132862 h 480646"/>
                <a:gd name="connsiteX2" fmla="*/ 508000 w 508264"/>
                <a:gd name="connsiteY2" fmla="*/ 160215 h 480646"/>
                <a:gd name="connsiteX3" fmla="*/ 0 w 508264"/>
                <a:gd name="connsiteY3" fmla="*/ 234462 h 480646"/>
                <a:gd name="connsiteX4" fmla="*/ 508000 w 508264"/>
                <a:gd name="connsiteY4" fmla="*/ 281354 h 480646"/>
                <a:gd name="connsiteX5" fmla="*/ 11723 w 508264"/>
                <a:gd name="connsiteY5" fmla="*/ 359508 h 480646"/>
                <a:gd name="connsiteX6" fmla="*/ 418122 w 508264"/>
                <a:gd name="connsiteY6" fmla="*/ 480646 h 480646"/>
                <a:gd name="connsiteX0" fmla="*/ 74246 w 508264"/>
                <a:gd name="connsiteY0" fmla="*/ 0 h 480646"/>
                <a:gd name="connsiteX1" fmla="*/ 66431 w 508264"/>
                <a:gd name="connsiteY1" fmla="*/ 132862 h 480646"/>
                <a:gd name="connsiteX2" fmla="*/ 508000 w 508264"/>
                <a:gd name="connsiteY2" fmla="*/ 160215 h 480646"/>
                <a:gd name="connsiteX3" fmla="*/ 0 w 508264"/>
                <a:gd name="connsiteY3" fmla="*/ 234462 h 480646"/>
                <a:gd name="connsiteX4" fmla="*/ 508000 w 508264"/>
                <a:gd name="connsiteY4" fmla="*/ 281354 h 480646"/>
                <a:gd name="connsiteX5" fmla="*/ 11723 w 508264"/>
                <a:gd name="connsiteY5" fmla="*/ 359508 h 480646"/>
                <a:gd name="connsiteX6" fmla="*/ 418122 w 508264"/>
                <a:gd name="connsiteY6" fmla="*/ 480646 h 480646"/>
                <a:gd name="connsiteX0" fmla="*/ 85987 w 519843"/>
                <a:gd name="connsiteY0" fmla="*/ 0 h 480646"/>
                <a:gd name="connsiteX1" fmla="*/ 78172 w 519843"/>
                <a:gd name="connsiteY1" fmla="*/ 132862 h 480646"/>
                <a:gd name="connsiteX2" fmla="*/ 519741 w 519843"/>
                <a:gd name="connsiteY2" fmla="*/ 160215 h 480646"/>
                <a:gd name="connsiteX3" fmla="*/ 11741 w 519843"/>
                <a:gd name="connsiteY3" fmla="*/ 234462 h 480646"/>
                <a:gd name="connsiteX4" fmla="*/ 519741 w 519843"/>
                <a:gd name="connsiteY4" fmla="*/ 281354 h 480646"/>
                <a:gd name="connsiteX5" fmla="*/ 18 w 519843"/>
                <a:gd name="connsiteY5" fmla="*/ 359508 h 480646"/>
                <a:gd name="connsiteX6" fmla="*/ 429863 w 519843"/>
                <a:gd name="connsiteY6" fmla="*/ 480646 h 480646"/>
                <a:gd name="connsiteX0" fmla="*/ 85987 w 519843"/>
                <a:gd name="connsiteY0" fmla="*/ 0 h 480646"/>
                <a:gd name="connsiteX1" fmla="*/ 78172 w 519843"/>
                <a:gd name="connsiteY1" fmla="*/ 132862 h 480646"/>
                <a:gd name="connsiteX2" fmla="*/ 519741 w 519843"/>
                <a:gd name="connsiteY2" fmla="*/ 160215 h 480646"/>
                <a:gd name="connsiteX3" fmla="*/ 11741 w 519843"/>
                <a:gd name="connsiteY3" fmla="*/ 234462 h 480646"/>
                <a:gd name="connsiteX4" fmla="*/ 519741 w 519843"/>
                <a:gd name="connsiteY4" fmla="*/ 281354 h 480646"/>
                <a:gd name="connsiteX5" fmla="*/ 18 w 519843"/>
                <a:gd name="connsiteY5" fmla="*/ 359508 h 480646"/>
                <a:gd name="connsiteX6" fmla="*/ 429863 w 519843"/>
                <a:gd name="connsiteY6" fmla="*/ 480646 h 480646"/>
                <a:gd name="connsiteX0" fmla="*/ 86308 w 520165"/>
                <a:gd name="connsiteY0" fmla="*/ 0 h 480646"/>
                <a:gd name="connsiteX1" fmla="*/ 78493 w 520165"/>
                <a:gd name="connsiteY1" fmla="*/ 132862 h 480646"/>
                <a:gd name="connsiteX2" fmla="*/ 520062 w 520165"/>
                <a:gd name="connsiteY2" fmla="*/ 160215 h 480646"/>
                <a:gd name="connsiteX3" fmla="*/ 12062 w 520165"/>
                <a:gd name="connsiteY3" fmla="*/ 234462 h 480646"/>
                <a:gd name="connsiteX4" fmla="*/ 516154 w 520165"/>
                <a:gd name="connsiteY4" fmla="*/ 296985 h 480646"/>
                <a:gd name="connsiteX5" fmla="*/ 339 w 520165"/>
                <a:gd name="connsiteY5" fmla="*/ 359508 h 480646"/>
                <a:gd name="connsiteX6" fmla="*/ 430184 w 520165"/>
                <a:gd name="connsiteY6" fmla="*/ 480646 h 480646"/>
                <a:gd name="connsiteX0" fmla="*/ 86308 w 520165"/>
                <a:gd name="connsiteY0" fmla="*/ 0 h 480646"/>
                <a:gd name="connsiteX1" fmla="*/ 78493 w 520165"/>
                <a:gd name="connsiteY1" fmla="*/ 132862 h 480646"/>
                <a:gd name="connsiteX2" fmla="*/ 520062 w 520165"/>
                <a:gd name="connsiteY2" fmla="*/ 160215 h 480646"/>
                <a:gd name="connsiteX3" fmla="*/ 12062 w 520165"/>
                <a:gd name="connsiteY3" fmla="*/ 234462 h 480646"/>
                <a:gd name="connsiteX4" fmla="*/ 516154 w 520165"/>
                <a:gd name="connsiteY4" fmla="*/ 296985 h 480646"/>
                <a:gd name="connsiteX5" fmla="*/ 339 w 520165"/>
                <a:gd name="connsiteY5" fmla="*/ 359508 h 480646"/>
                <a:gd name="connsiteX6" fmla="*/ 430184 w 520165"/>
                <a:gd name="connsiteY6" fmla="*/ 480646 h 480646"/>
                <a:gd name="connsiteX0" fmla="*/ 86308 w 520165"/>
                <a:gd name="connsiteY0" fmla="*/ 0 h 480646"/>
                <a:gd name="connsiteX1" fmla="*/ 78493 w 520165"/>
                <a:gd name="connsiteY1" fmla="*/ 132862 h 480646"/>
                <a:gd name="connsiteX2" fmla="*/ 520062 w 520165"/>
                <a:gd name="connsiteY2" fmla="*/ 160215 h 480646"/>
                <a:gd name="connsiteX3" fmla="*/ 12062 w 520165"/>
                <a:gd name="connsiteY3" fmla="*/ 234462 h 480646"/>
                <a:gd name="connsiteX4" fmla="*/ 516154 w 520165"/>
                <a:gd name="connsiteY4" fmla="*/ 296985 h 480646"/>
                <a:gd name="connsiteX5" fmla="*/ 339 w 520165"/>
                <a:gd name="connsiteY5" fmla="*/ 359508 h 480646"/>
                <a:gd name="connsiteX6" fmla="*/ 430184 w 520165"/>
                <a:gd name="connsiteY6" fmla="*/ 480646 h 480646"/>
                <a:gd name="connsiteX0" fmla="*/ 86042 w 519899"/>
                <a:gd name="connsiteY0" fmla="*/ 0 h 480646"/>
                <a:gd name="connsiteX1" fmla="*/ 78227 w 519899"/>
                <a:gd name="connsiteY1" fmla="*/ 132862 h 480646"/>
                <a:gd name="connsiteX2" fmla="*/ 519796 w 519899"/>
                <a:gd name="connsiteY2" fmla="*/ 160215 h 480646"/>
                <a:gd name="connsiteX3" fmla="*/ 11796 w 519899"/>
                <a:gd name="connsiteY3" fmla="*/ 234462 h 480646"/>
                <a:gd name="connsiteX4" fmla="*/ 515888 w 519899"/>
                <a:gd name="connsiteY4" fmla="*/ 296985 h 480646"/>
                <a:gd name="connsiteX5" fmla="*/ 73 w 519899"/>
                <a:gd name="connsiteY5" fmla="*/ 359508 h 480646"/>
                <a:gd name="connsiteX6" fmla="*/ 429918 w 519899"/>
                <a:gd name="connsiteY6" fmla="*/ 480646 h 480646"/>
                <a:gd name="connsiteX0" fmla="*/ 74247 w 523631"/>
                <a:gd name="connsiteY0" fmla="*/ 0 h 480646"/>
                <a:gd name="connsiteX1" fmla="*/ 66432 w 523631"/>
                <a:gd name="connsiteY1" fmla="*/ 132862 h 480646"/>
                <a:gd name="connsiteX2" fmla="*/ 508001 w 523631"/>
                <a:gd name="connsiteY2" fmla="*/ 160215 h 480646"/>
                <a:gd name="connsiteX3" fmla="*/ 1 w 523631"/>
                <a:gd name="connsiteY3" fmla="*/ 234462 h 480646"/>
                <a:gd name="connsiteX4" fmla="*/ 504093 w 523631"/>
                <a:gd name="connsiteY4" fmla="*/ 296985 h 480646"/>
                <a:gd name="connsiteX5" fmla="*/ 418123 w 523631"/>
                <a:gd name="connsiteY5" fmla="*/ 480646 h 480646"/>
                <a:gd name="connsiteX0" fmla="*/ 74247 w 553668"/>
                <a:gd name="connsiteY0" fmla="*/ 0 h 480646"/>
                <a:gd name="connsiteX1" fmla="*/ 480339 w 553668"/>
                <a:gd name="connsiteY1" fmla="*/ 105968 h 480646"/>
                <a:gd name="connsiteX2" fmla="*/ 508001 w 553668"/>
                <a:gd name="connsiteY2" fmla="*/ 160215 h 480646"/>
                <a:gd name="connsiteX3" fmla="*/ 1 w 553668"/>
                <a:gd name="connsiteY3" fmla="*/ 234462 h 480646"/>
                <a:gd name="connsiteX4" fmla="*/ 504093 w 553668"/>
                <a:gd name="connsiteY4" fmla="*/ 296985 h 480646"/>
                <a:gd name="connsiteX5" fmla="*/ 418123 w 553668"/>
                <a:gd name="connsiteY5" fmla="*/ 480646 h 480646"/>
                <a:gd name="connsiteX0" fmla="*/ 314929 w 764313"/>
                <a:gd name="connsiteY0" fmla="*/ 0 h 480646"/>
                <a:gd name="connsiteX1" fmla="*/ 721021 w 764313"/>
                <a:gd name="connsiteY1" fmla="*/ 105968 h 480646"/>
                <a:gd name="connsiteX2" fmla="*/ 19847 w 764313"/>
                <a:gd name="connsiteY2" fmla="*/ 187109 h 480646"/>
                <a:gd name="connsiteX3" fmla="*/ 240683 w 764313"/>
                <a:gd name="connsiteY3" fmla="*/ 234462 h 480646"/>
                <a:gd name="connsiteX4" fmla="*/ 744775 w 764313"/>
                <a:gd name="connsiteY4" fmla="*/ 296985 h 480646"/>
                <a:gd name="connsiteX5" fmla="*/ 658805 w 764313"/>
                <a:gd name="connsiteY5" fmla="*/ 480646 h 480646"/>
                <a:gd name="connsiteX0" fmla="*/ 295100 w 744484"/>
                <a:gd name="connsiteY0" fmla="*/ 0 h 480646"/>
                <a:gd name="connsiteX1" fmla="*/ 701192 w 744484"/>
                <a:gd name="connsiteY1" fmla="*/ 105968 h 480646"/>
                <a:gd name="connsiteX2" fmla="*/ 18 w 744484"/>
                <a:gd name="connsiteY2" fmla="*/ 187109 h 480646"/>
                <a:gd name="connsiteX3" fmla="*/ 724946 w 744484"/>
                <a:gd name="connsiteY3" fmla="*/ 296985 h 480646"/>
                <a:gd name="connsiteX4" fmla="*/ 638976 w 744484"/>
                <a:gd name="connsiteY4" fmla="*/ 480646 h 480646"/>
                <a:gd name="connsiteX0" fmla="*/ 295100 w 744484"/>
                <a:gd name="connsiteY0" fmla="*/ 0 h 480646"/>
                <a:gd name="connsiteX1" fmla="*/ 701192 w 744484"/>
                <a:gd name="connsiteY1" fmla="*/ 105968 h 480646"/>
                <a:gd name="connsiteX2" fmla="*/ 18 w 744484"/>
                <a:gd name="connsiteY2" fmla="*/ 187109 h 480646"/>
                <a:gd name="connsiteX3" fmla="*/ 724946 w 744484"/>
                <a:gd name="connsiteY3" fmla="*/ 296985 h 480646"/>
                <a:gd name="connsiteX4" fmla="*/ 638976 w 744484"/>
                <a:gd name="connsiteY4" fmla="*/ 480646 h 480646"/>
                <a:gd name="connsiteX0" fmla="*/ 295100 w 744484"/>
                <a:gd name="connsiteY0" fmla="*/ 0 h 480646"/>
                <a:gd name="connsiteX1" fmla="*/ 701192 w 744484"/>
                <a:gd name="connsiteY1" fmla="*/ 105968 h 480646"/>
                <a:gd name="connsiteX2" fmla="*/ 18 w 744484"/>
                <a:gd name="connsiteY2" fmla="*/ 187109 h 480646"/>
                <a:gd name="connsiteX3" fmla="*/ 724946 w 744484"/>
                <a:gd name="connsiteY3" fmla="*/ 296985 h 480646"/>
                <a:gd name="connsiteX4" fmla="*/ 638976 w 744484"/>
                <a:gd name="connsiteY4" fmla="*/ 480646 h 480646"/>
                <a:gd name="connsiteX0" fmla="*/ 295099 w 744483"/>
                <a:gd name="connsiteY0" fmla="*/ 0 h 480646"/>
                <a:gd name="connsiteX1" fmla="*/ 701191 w 744483"/>
                <a:gd name="connsiteY1" fmla="*/ 105968 h 480646"/>
                <a:gd name="connsiteX2" fmla="*/ 17 w 744483"/>
                <a:gd name="connsiteY2" fmla="*/ 187109 h 480646"/>
                <a:gd name="connsiteX3" fmla="*/ 724945 w 744483"/>
                <a:gd name="connsiteY3" fmla="*/ 296985 h 480646"/>
                <a:gd name="connsiteX4" fmla="*/ 638975 w 744483"/>
                <a:gd name="connsiteY4" fmla="*/ 480646 h 480646"/>
                <a:gd name="connsiteX0" fmla="*/ 298971 w 705160"/>
                <a:gd name="connsiteY0" fmla="*/ 0 h 480646"/>
                <a:gd name="connsiteX1" fmla="*/ 705063 w 705160"/>
                <a:gd name="connsiteY1" fmla="*/ 105968 h 480646"/>
                <a:gd name="connsiteX2" fmla="*/ 3889 w 705160"/>
                <a:gd name="connsiteY2" fmla="*/ 187109 h 480646"/>
                <a:gd name="connsiteX3" fmla="*/ 431883 w 705160"/>
                <a:gd name="connsiteY3" fmla="*/ 270091 h 480646"/>
                <a:gd name="connsiteX4" fmla="*/ 642847 w 705160"/>
                <a:gd name="connsiteY4" fmla="*/ 480646 h 480646"/>
                <a:gd name="connsiteX0" fmla="*/ 299096 w 720658"/>
                <a:gd name="connsiteY0" fmla="*/ 0 h 507540"/>
                <a:gd name="connsiteX1" fmla="*/ 705188 w 720658"/>
                <a:gd name="connsiteY1" fmla="*/ 105968 h 507540"/>
                <a:gd name="connsiteX2" fmla="*/ 4014 w 720658"/>
                <a:gd name="connsiteY2" fmla="*/ 187109 h 507540"/>
                <a:gd name="connsiteX3" fmla="*/ 432008 w 720658"/>
                <a:gd name="connsiteY3" fmla="*/ 270091 h 507540"/>
                <a:gd name="connsiteX4" fmla="*/ 719455 w 720658"/>
                <a:gd name="connsiteY4" fmla="*/ 507540 h 507540"/>
                <a:gd name="connsiteX0" fmla="*/ 299096 w 719455"/>
                <a:gd name="connsiteY0" fmla="*/ 0 h 507540"/>
                <a:gd name="connsiteX1" fmla="*/ 705188 w 719455"/>
                <a:gd name="connsiteY1" fmla="*/ 105968 h 507540"/>
                <a:gd name="connsiteX2" fmla="*/ 4014 w 719455"/>
                <a:gd name="connsiteY2" fmla="*/ 187109 h 507540"/>
                <a:gd name="connsiteX3" fmla="*/ 432008 w 719455"/>
                <a:gd name="connsiteY3" fmla="*/ 270091 h 507540"/>
                <a:gd name="connsiteX4" fmla="*/ 719455 w 719455"/>
                <a:gd name="connsiteY4" fmla="*/ 507540 h 507540"/>
                <a:gd name="connsiteX0" fmla="*/ 295142 w 715501"/>
                <a:gd name="connsiteY0" fmla="*/ 0 h 507540"/>
                <a:gd name="connsiteX1" fmla="*/ 701234 w 715501"/>
                <a:gd name="connsiteY1" fmla="*/ 105968 h 507540"/>
                <a:gd name="connsiteX2" fmla="*/ 60 w 715501"/>
                <a:gd name="connsiteY2" fmla="*/ 187109 h 507540"/>
                <a:gd name="connsiteX3" fmla="*/ 428054 w 715501"/>
                <a:gd name="connsiteY3" fmla="*/ 270091 h 507540"/>
                <a:gd name="connsiteX4" fmla="*/ 715501 w 715501"/>
                <a:gd name="connsiteY4" fmla="*/ 507540 h 507540"/>
                <a:gd name="connsiteX0" fmla="*/ 307325 w 727684"/>
                <a:gd name="connsiteY0" fmla="*/ 0 h 507540"/>
                <a:gd name="connsiteX1" fmla="*/ 713417 w 727684"/>
                <a:gd name="connsiteY1" fmla="*/ 105968 h 507540"/>
                <a:gd name="connsiteX2" fmla="*/ 12243 w 727684"/>
                <a:gd name="connsiteY2" fmla="*/ 187109 h 507540"/>
                <a:gd name="connsiteX3" fmla="*/ 300768 w 727684"/>
                <a:gd name="connsiteY3" fmla="*/ 276814 h 507540"/>
                <a:gd name="connsiteX4" fmla="*/ 727684 w 727684"/>
                <a:gd name="connsiteY4" fmla="*/ 507540 h 507540"/>
                <a:gd name="connsiteX0" fmla="*/ 305716 w 711908"/>
                <a:gd name="connsiteY0" fmla="*/ 0 h 413411"/>
                <a:gd name="connsiteX1" fmla="*/ 711808 w 711908"/>
                <a:gd name="connsiteY1" fmla="*/ 105968 h 413411"/>
                <a:gd name="connsiteX2" fmla="*/ 10634 w 711908"/>
                <a:gd name="connsiteY2" fmla="*/ 187109 h 413411"/>
                <a:gd name="connsiteX3" fmla="*/ 299159 w 711908"/>
                <a:gd name="connsiteY3" fmla="*/ 276814 h 413411"/>
                <a:gd name="connsiteX4" fmla="*/ 447137 w 711908"/>
                <a:gd name="connsiteY4" fmla="*/ 413411 h 413411"/>
                <a:gd name="connsiteX0" fmla="*/ 298550 w 704738"/>
                <a:gd name="connsiteY0" fmla="*/ 0 h 413411"/>
                <a:gd name="connsiteX1" fmla="*/ 704642 w 704738"/>
                <a:gd name="connsiteY1" fmla="*/ 105968 h 413411"/>
                <a:gd name="connsiteX2" fmla="*/ 3468 w 704738"/>
                <a:gd name="connsiteY2" fmla="*/ 187109 h 413411"/>
                <a:gd name="connsiteX3" fmla="*/ 439971 w 704738"/>
                <a:gd name="connsiteY3" fmla="*/ 413411 h 413411"/>
                <a:gd name="connsiteX0" fmla="*/ 295113 w 701295"/>
                <a:gd name="connsiteY0" fmla="*/ 0 h 413411"/>
                <a:gd name="connsiteX1" fmla="*/ 701205 w 701295"/>
                <a:gd name="connsiteY1" fmla="*/ 105968 h 413411"/>
                <a:gd name="connsiteX2" fmla="*/ 31 w 701295"/>
                <a:gd name="connsiteY2" fmla="*/ 187109 h 413411"/>
                <a:gd name="connsiteX3" fmla="*/ 436534 w 701295"/>
                <a:gd name="connsiteY3" fmla="*/ 413411 h 413411"/>
                <a:gd name="connsiteX0" fmla="*/ 298549 w 704737"/>
                <a:gd name="connsiteY0" fmla="*/ 0 h 393241"/>
                <a:gd name="connsiteX1" fmla="*/ 704641 w 704737"/>
                <a:gd name="connsiteY1" fmla="*/ 105968 h 393241"/>
                <a:gd name="connsiteX2" fmla="*/ 3467 w 704737"/>
                <a:gd name="connsiteY2" fmla="*/ 187109 h 393241"/>
                <a:gd name="connsiteX3" fmla="*/ 439970 w 704737"/>
                <a:gd name="connsiteY3" fmla="*/ 393241 h 393241"/>
                <a:gd name="connsiteX0" fmla="*/ 295083 w 701265"/>
                <a:gd name="connsiteY0" fmla="*/ 0 h 393241"/>
                <a:gd name="connsiteX1" fmla="*/ 701175 w 701265"/>
                <a:gd name="connsiteY1" fmla="*/ 105968 h 393241"/>
                <a:gd name="connsiteX2" fmla="*/ 1 w 701265"/>
                <a:gd name="connsiteY2" fmla="*/ 187109 h 393241"/>
                <a:gd name="connsiteX3" fmla="*/ 436504 w 701265"/>
                <a:gd name="connsiteY3" fmla="*/ 393241 h 393241"/>
                <a:gd name="connsiteX0" fmla="*/ 295083 w 701205"/>
                <a:gd name="connsiteY0" fmla="*/ 0 h 393241"/>
                <a:gd name="connsiteX1" fmla="*/ 701175 w 701205"/>
                <a:gd name="connsiteY1" fmla="*/ 105968 h 393241"/>
                <a:gd name="connsiteX2" fmla="*/ 1 w 701205"/>
                <a:gd name="connsiteY2" fmla="*/ 187109 h 393241"/>
                <a:gd name="connsiteX3" fmla="*/ 436504 w 701205"/>
                <a:gd name="connsiteY3" fmla="*/ 393241 h 393241"/>
                <a:gd name="connsiteX0" fmla="*/ 304900 w 711022"/>
                <a:gd name="connsiteY0" fmla="*/ 0 h 393241"/>
                <a:gd name="connsiteX1" fmla="*/ 710992 w 711022"/>
                <a:gd name="connsiteY1" fmla="*/ 105968 h 393241"/>
                <a:gd name="connsiteX2" fmla="*/ 9818 w 711022"/>
                <a:gd name="connsiteY2" fmla="*/ 187109 h 393241"/>
                <a:gd name="connsiteX3" fmla="*/ 309735 w 711022"/>
                <a:gd name="connsiteY3" fmla="*/ 253254 h 393241"/>
                <a:gd name="connsiteX4" fmla="*/ 446321 w 711022"/>
                <a:gd name="connsiteY4" fmla="*/ 393241 h 393241"/>
                <a:gd name="connsiteX0" fmla="*/ 295131 w 701253"/>
                <a:gd name="connsiteY0" fmla="*/ 0 h 393241"/>
                <a:gd name="connsiteX1" fmla="*/ 701223 w 701253"/>
                <a:gd name="connsiteY1" fmla="*/ 105968 h 393241"/>
                <a:gd name="connsiteX2" fmla="*/ 49 w 701253"/>
                <a:gd name="connsiteY2" fmla="*/ 187109 h 393241"/>
                <a:gd name="connsiteX3" fmla="*/ 299966 w 701253"/>
                <a:gd name="connsiteY3" fmla="*/ 253254 h 393241"/>
                <a:gd name="connsiteX4" fmla="*/ 436552 w 701253"/>
                <a:gd name="connsiteY4" fmla="*/ 393241 h 393241"/>
                <a:gd name="connsiteX0" fmla="*/ 303643 w 678275"/>
                <a:gd name="connsiteY0" fmla="*/ 0 h 393241"/>
                <a:gd name="connsiteX1" fmla="*/ 678242 w 678275"/>
                <a:gd name="connsiteY1" fmla="*/ 105968 h 393241"/>
                <a:gd name="connsiteX2" fmla="*/ 8561 w 678275"/>
                <a:gd name="connsiteY2" fmla="*/ 187109 h 393241"/>
                <a:gd name="connsiteX3" fmla="*/ 308478 w 678275"/>
                <a:gd name="connsiteY3" fmla="*/ 253254 h 393241"/>
                <a:gd name="connsiteX4" fmla="*/ 445064 w 678275"/>
                <a:gd name="connsiteY4" fmla="*/ 393241 h 393241"/>
                <a:gd name="connsiteX0" fmla="*/ 295121 w 669753"/>
                <a:gd name="connsiteY0" fmla="*/ 0 h 393241"/>
                <a:gd name="connsiteX1" fmla="*/ 669720 w 669753"/>
                <a:gd name="connsiteY1" fmla="*/ 105968 h 393241"/>
                <a:gd name="connsiteX2" fmla="*/ 39 w 669753"/>
                <a:gd name="connsiteY2" fmla="*/ 187109 h 393241"/>
                <a:gd name="connsiteX3" fmla="*/ 299956 w 669753"/>
                <a:gd name="connsiteY3" fmla="*/ 253254 h 393241"/>
                <a:gd name="connsiteX4" fmla="*/ 436542 w 669753"/>
                <a:gd name="connsiteY4" fmla="*/ 393241 h 393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9753" h="393241">
                  <a:moveTo>
                    <a:pt x="295121" y="0"/>
                  </a:moveTo>
                  <a:cubicBezTo>
                    <a:pt x="282061" y="120315"/>
                    <a:pt x="673911" y="824"/>
                    <a:pt x="669720" y="105968"/>
                  </a:cubicBezTo>
                  <a:cubicBezTo>
                    <a:pt x="665529" y="211112"/>
                    <a:pt x="-5819" y="88602"/>
                    <a:pt x="39" y="187109"/>
                  </a:cubicBezTo>
                  <a:cubicBezTo>
                    <a:pt x="5897" y="285616"/>
                    <a:pt x="227206" y="218899"/>
                    <a:pt x="299956" y="253254"/>
                  </a:cubicBezTo>
                  <a:cubicBezTo>
                    <a:pt x="372706" y="287609"/>
                    <a:pt x="408529" y="381116"/>
                    <a:pt x="436542" y="393241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73" name="Group 72"/>
            <p:cNvGrpSpPr/>
            <p:nvPr/>
          </p:nvGrpSpPr>
          <p:grpSpPr>
            <a:xfrm>
              <a:off x="4061060" y="4283055"/>
              <a:ext cx="103522" cy="147879"/>
              <a:chOff x="4967991" y="5446955"/>
              <a:chExt cx="103522" cy="147879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6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/>
            </p:blipFill>
            <p:spPr>
              <a:xfrm rot="8437291" flipH="1">
                <a:off x="4967991" y="5509939"/>
                <a:ext cx="70511" cy="84895"/>
              </a:xfrm>
              <a:prstGeom prst="rect">
                <a:avLst/>
              </a:prstGeom>
            </p:spPr>
          </p:pic>
          <p:sp>
            <p:nvSpPr>
              <p:cNvPr id="75" name="Freeform 74"/>
              <p:cNvSpPr>
                <a:spLocks noChangeAspect="1"/>
              </p:cNvSpPr>
              <p:nvPr/>
            </p:nvSpPr>
            <p:spPr>
              <a:xfrm rot="18719317">
                <a:off x="5022432" y="5477749"/>
                <a:ext cx="79875" cy="18287"/>
              </a:xfrm>
              <a:custGeom>
                <a:avLst/>
                <a:gdLst>
                  <a:gd name="connsiteX0" fmla="*/ 0 w 864093"/>
                  <a:gd name="connsiteY0" fmla="*/ 59184 h 130205"/>
                  <a:gd name="connsiteX1" fmla="*/ 59184 w 864093"/>
                  <a:gd name="connsiteY1" fmla="*/ 0 h 130205"/>
                  <a:gd name="connsiteX2" fmla="*/ 710213 w 864093"/>
                  <a:gd name="connsiteY2" fmla="*/ 0 h 130205"/>
                  <a:gd name="connsiteX3" fmla="*/ 757561 w 864093"/>
                  <a:gd name="connsiteY3" fmla="*/ 47348 h 130205"/>
                  <a:gd name="connsiteX4" fmla="*/ 804909 w 864093"/>
                  <a:gd name="connsiteY4" fmla="*/ 0 h 130205"/>
                  <a:gd name="connsiteX5" fmla="*/ 864093 w 864093"/>
                  <a:gd name="connsiteY5" fmla="*/ 0 h 130205"/>
                  <a:gd name="connsiteX6" fmla="*/ 864093 w 864093"/>
                  <a:gd name="connsiteY6" fmla="*/ 130205 h 130205"/>
                  <a:gd name="connsiteX7" fmla="*/ 801949 w 864093"/>
                  <a:gd name="connsiteY7" fmla="*/ 130205 h 130205"/>
                  <a:gd name="connsiteX8" fmla="*/ 757561 w 864093"/>
                  <a:gd name="connsiteY8" fmla="*/ 85817 h 130205"/>
                  <a:gd name="connsiteX9" fmla="*/ 713173 w 864093"/>
                  <a:gd name="connsiteY9" fmla="*/ 130205 h 130205"/>
                  <a:gd name="connsiteX10" fmla="*/ 53266 w 864093"/>
                  <a:gd name="connsiteY10" fmla="*/ 130205 h 130205"/>
                  <a:gd name="connsiteX11" fmla="*/ 0 w 864093"/>
                  <a:gd name="connsiteY11" fmla="*/ 59184 h 130205"/>
                  <a:gd name="connsiteX0" fmla="*/ 18407 w 882500"/>
                  <a:gd name="connsiteY0" fmla="*/ 59184 h 130205"/>
                  <a:gd name="connsiteX1" fmla="*/ 77591 w 882500"/>
                  <a:gd name="connsiteY1" fmla="*/ 0 h 130205"/>
                  <a:gd name="connsiteX2" fmla="*/ 728620 w 882500"/>
                  <a:gd name="connsiteY2" fmla="*/ 0 h 130205"/>
                  <a:gd name="connsiteX3" fmla="*/ 775968 w 882500"/>
                  <a:gd name="connsiteY3" fmla="*/ 47348 h 130205"/>
                  <a:gd name="connsiteX4" fmla="*/ 823316 w 882500"/>
                  <a:gd name="connsiteY4" fmla="*/ 0 h 130205"/>
                  <a:gd name="connsiteX5" fmla="*/ 882500 w 882500"/>
                  <a:gd name="connsiteY5" fmla="*/ 0 h 130205"/>
                  <a:gd name="connsiteX6" fmla="*/ 882500 w 882500"/>
                  <a:gd name="connsiteY6" fmla="*/ 130205 h 130205"/>
                  <a:gd name="connsiteX7" fmla="*/ 820356 w 882500"/>
                  <a:gd name="connsiteY7" fmla="*/ 130205 h 130205"/>
                  <a:gd name="connsiteX8" fmla="*/ 775968 w 882500"/>
                  <a:gd name="connsiteY8" fmla="*/ 85817 h 130205"/>
                  <a:gd name="connsiteX9" fmla="*/ 731580 w 882500"/>
                  <a:gd name="connsiteY9" fmla="*/ 130205 h 130205"/>
                  <a:gd name="connsiteX10" fmla="*/ 71673 w 882500"/>
                  <a:gd name="connsiteY10" fmla="*/ 130205 h 130205"/>
                  <a:gd name="connsiteX11" fmla="*/ 18407 w 882500"/>
                  <a:gd name="connsiteY11" fmla="*/ 59184 h 130205"/>
                  <a:gd name="connsiteX0" fmla="*/ 18407 w 882500"/>
                  <a:gd name="connsiteY0" fmla="*/ 59255 h 130276"/>
                  <a:gd name="connsiteX1" fmla="*/ 77591 w 882500"/>
                  <a:gd name="connsiteY1" fmla="*/ 71 h 130276"/>
                  <a:gd name="connsiteX2" fmla="*/ 728620 w 882500"/>
                  <a:gd name="connsiteY2" fmla="*/ 71 h 130276"/>
                  <a:gd name="connsiteX3" fmla="*/ 775968 w 882500"/>
                  <a:gd name="connsiteY3" fmla="*/ 47419 h 130276"/>
                  <a:gd name="connsiteX4" fmla="*/ 823316 w 882500"/>
                  <a:gd name="connsiteY4" fmla="*/ 71 h 130276"/>
                  <a:gd name="connsiteX5" fmla="*/ 882500 w 882500"/>
                  <a:gd name="connsiteY5" fmla="*/ 71 h 130276"/>
                  <a:gd name="connsiteX6" fmla="*/ 882500 w 882500"/>
                  <a:gd name="connsiteY6" fmla="*/ 130276 h 130276"/>
                  <a:gd name="connsiteX7" fmla="*/ 820356 w 882500"/>
                  <a:gd name="connsiteY7" fmla="*/ 130276 h 130276"/>
                  <a:gd name="connsiteX8" fmla="*/ 775968 w 882500"/>
                  <a:gd name="connsiteY8" fmla="*/ 85888 h 130276"/>
                  <a:gd name="connsiteX9" fmla="*/ 731580 w 882500"/>
                  <a:gd name="connsiteY9" fmla="*/ 130276 h 130276"/>
                  <a:gd name="connsiteX10" fmla="*/ 71673 w 882500"/>
                  <a:gd name="connsiteY10" fmla="*/ 130276 h 130276"/>
                  <a:gd name="connsiteX11" fmla="*/ 18407 w 882500"/>
                  <a:gd name="connsiteY11" fmla="*/ 59255 h 130276"/>
                  <a:gd name="connsiteX0" fmla="*/ 340 w 864433"/>
                  <a:gd name="connsiteY0" fmla="*/ 59255 h 130276"/>
                  <a:gd name="connsiteX1" fmla="*/ 59524 w 864433"/>
                  <a:gd name="connsiteY1" fmla="*/ 71 h 130276"/>
                  <a:gd name="connsiteX2" fmla="*/ 710553 w 864433"/>
                  <a:gd name="connsiteY2" fmla="*/ 71 h 130276"/>
                  <a:gd name="connsiteX3" fmla="*/ 757901 w 864433"/>
                  <a:gd name="connsiteY3" fmla="*/ 47419 h 130276"/>
                  <a:gd name="connsiteX4" fmla="*/ 805249 w 864433"/>
                  <a:gd name="connsiteY4" fmla="*/ 71 h 130276"/>
                  <a:gd name="connsiteX5" fmla="*/ 864433 w 864433"/>
                  <a:gd name="connsiteY5" fmla="*/ 71 h 130276"/>
                  <a:gd name="connsiteX6" fmla="*/ 864433 w 864433"/>
                  <a:gd name="connsiteY6" fmla="*/ 130276 h 130276"/>
                  <a:gd name="connsiteX7" fmla="*/ 802289 w 864433"/>
                  <a:gd name="connsiteY7" fmla="*/ 130276 h 130276"/>
                  <a:gd name="connsiteX8" fmla="*/ 757901 w 864433"/>
                  <a:gd name="connsiteY8" fmla="*/ 85888 h 130276"/>
                  <a:gd name="connsiteX9" fmla="*/ 713513 w 864433"/>
                  <a:gd name="connsiteY9" fmla="*/ 130276 h 130276"/>
                  <a:gd name="connsiteX10" fmla="*/ 53606 w 864433"/>
                  <a:gd name="connsiteY10" fmla="*/ 130276 h 130276"/>
                  <a:gd name="connsiteX11" fmla="*/ 340 w 864433"/>
                  <a:gd name="connsiteY11" fmla="*/ 59255 h 13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433" h="130276">
                    <a:moveTo>
                      <a:pt x="340" y="59255"/>
                    </a:moveTo>
                    <a:cubicBezTo>
                      <a:pt x="1326" y="37554"/>
                      <a:pt x="18095" y="-1902"/>
                      <a:pt x="59524" y="71"/>
                    </a:cubicBezTo>
                    <a:lnTo>
                      <a:pt x="710553" y="71"/>
                    </a:lnTo>
                    <a:lnTo>
                      <a:pt x="757901" y="47419"/>
                    </a:lnTo>
                    <a:lnTo>
                      <a:pt x="805249" y="71"/>
                    </a:lnTo>
                    <a:lnTo>
                      <a:pt x="864433" y="71"/>
                    </a:lnTo>
                    <a:lnTo>
                      <a:pt x="864433" y="130276"/>
                    </a:lnTo>
                    <a:lnTo>
                      <a:pt x="802289" y="130276"/>
                    </a:lnTo>
                    <a:lnTo>
                      <a:pt x="757901" y="85888"/>
                    </a:lnTo>
                    <a:lnTo>
                      <a:pt x="713513" y="130276"/>
                    </a:lnTo>
                    <a:lnTo>
                      <a:pt x="53606" y="130276"/>
                    </a:lnTo>
                    <a:cubicBezTo>
                      <a:pt x="-3113" y="121398"/>
                      <a:pt x="-646" y="80956"/>
                      <a:pt x="340" y="592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pic>
        <p:nvPicPr>
          <p:cNvPr id="113" name="Picture 112" descr="Undersea, SSK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alphaModFix amt="69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62021" y="3473071"/>
            <a:ext cx="457200" cy="1377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0" name="Rectangle 129"/>
          <p:cNvSpPr/>
          <p:nvPr/>
        </p:nvSpPr>
        <p:spPr>
          <a:xfrm>
            <a:off x="0" y="5791200"/>
            <a:ext cx="9144000" cy="685800"/>
          </a:xfrm>
          <a:prstGeom prst="rect">
            <a:avLst/>
          </a:prstGeom>
          <a:gradFill>
            <a:gsLst>
              <a:gs pos="47000">
                <a:srgbClr val="444027"/>
              </a:gs>
              <a:gs pos="100000">
                <a:srgbClr val="433F26">
                  <a:alpha val="0"/>
                </a:srgb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Rectangle 223"/>
          <p:cNvSpPr/>
          <p:nvPr/>
        </p:nvSpPr>
        <p:spPr>
          <a:xfrm>
            <a:off x="-15678" y="6167705"/>
            <a:ext cx="9168468" cy="700709"/>
          </a:xfrm>
          <a:custGeom>
            <a:avLst/>
            <a:gdLst>
              <a:gd name="connsiteX0" fmla="*/ 0 w 7517981"/>
              <a:gd name="connsiteY0" fmla="*/ 0 h 535145"/>
              <a:gd name="connsiteX1" fmla="*/ 7517981 w 7517981"/>
              <a:gd name="connsiteY1" fmla="*/ 0 h 535145"/>
              <a:gd name="connsiteX2" fmla="*/ 7517981 w 7517981"/>
              <a:gd name="connsiteY2" fmla="*/ 535145 h 535145"/>
              <a:gd name="connsiteX3" fmla="*/ 0 w 7517981"/>
              <a:gd name="connsiteY3" fmla="*/ 535145 h 535145"/>
              <a:gd name="connsiteX4" fmla="*/ 0 w 7517981"/>
              <a:gd name="connsiteY4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7517981 w 7517981"/>
              <a:gd name="connsiteY2" fmla="*/ 0 h 535145"/>
              <a:gd name="connsiteX3" fmla="*/ 7517981 w 7517981"/>
              <a:gd name="connsiteY3" fmla="*/ 535145 h 535145"/>
              <a:gd name="connsiteX4" fmla="*/ 0 w 7517981"/>
              <a:gd name="connsiteY4" fmla="*/ 535145 h 535145"/>
              <a:gd name="connsiteX5" fmla="*/ 0 w 7517981"/>
              <a:gd name="connsiteY5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7517981 w 7517981"/>
              <a:gd name="connsiteY2" fmla="*/ 0 h 535145"/>
              <a:gd name="connsiteX3" fmla="*/ 7517981 w 7517981"/>
              <a:gd name="connsiteY3" fmla="*/ 535145 h 535145"/>
              <a:gd name="connsiteX4" fmla="*/ 0 w 7517981"/>
              <a:gd name="connsiteY4" fmla="*/ 535145 h 535145"/>
              <a:gd name="connsiteX5" fmla="*/ 0 w 7517981"/>
              <a:gd name="connsiteY5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7517981 w 7517981"/>
              <a:gd name="connsiteY2" fmla="*/ 0 h 535145"/>
              <a:gd name="connsiteX3" fmla="*/ 7517981 w 7517981"/>
              <a:gd name="connsiteY3" fmla="*/ 535145 h 535145"/>
              <a:gd name="connsiteX4" fmla="*/ 0 w 7517981"/>
              <a:gd name="connsiteY4" fmla="*/ 535145 h 535145"/>
              <a:gd name="connsiteX5" fmla="*/ 0 w 7517981"/>
              <a:gd name="connsiteY5" fmla="*/ 0 h 535145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4411468 w 7517981"/>
              <a:gd name="connsiteY2" fmla="*/ 510134 h 535145"/>
              <a:gd name="connsiteX3" fmla="*/ 7517981 w 7517981"/>
              <a:gd name="connsiteY3" fmla="*/ 139603 h 535145"/>
              <a:gd name="connsiteX4" fmla="*/ 7517981 w 7517981"/>
              <a:gd name="connsiteY4" fmla="*/ 535145 h 535145"/>
              <a:gd name="connsiteX5" fmla="*/ 0 w 7517981"/>
              <a:gd name="connsiteY5" fmla="*/ 535145 h 535145"/>
              <a:gd name="connsiteX6" fmla="*/ 0 w 7517981"/>
              <a:gd name="connsiteY6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4411468 w 7517981"/>
              <a:gd name="connsiteY2" fmla="*/ 510134 h 535145"/>
              <a:gd name="connsiteX3" fmla="*/ 7517981 w 7517981"/>
              <a:gd name="connsiteY3" fmla="*/ 139603 h 535145"/>
              <a:gd name="connsiteX4" fmla="*/ 7517981 w 7517981"/>
              <a:gd name="connsiteY4" fmla="*/ 535145 h 535145"/>
              <a:gd name="connsiteX5" fmla="*/ 0 w 7517981"/>
              <a:gd name="connsiteY5" fmla="*/ 535145 h 535145"/>
              <a:gd name="connsiteX6" fmla="*/ 0 w 7517981"/>
              <a:gd name="connsiteY6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4411468 w 7517981"/>
              <a:gd name="connsiteY2" fmla="*/ 510134 h 535145"/>
              <a:gd name="connsiteX3" fmla="*/ 7517981 w 7517981"/>
              <a:gd name="connsiteY3" fmla="*/ 139603 h 535145"/>
              <a:gd name="connsiteX4" fmla="*/ 7517981 w 7517981"/>
              <a:gd name="connsiteY4" fmla="*/ 535145 h 535145"/>
              <a:gd name="connsiteX5" fmla="*/ 0 w 7517981"/>
              <a:gd name="connsiteY5" fmla="*/ 535145 h 535145"/>
              <a:gd name="connsiteX6" fmla="*/ 0 w 7517981"/>
              <a:gd name="connsiteY6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2313036 w 7517981"/>
              <a:gd name="connsiteY2" fmla="*/ 341044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60620 w 7517981"/>
              <a:gd name="connsiteY2" fmla="*/ 28543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60620 w 7517981"/>
              <a:gd name="connsiteY2" fmla="*/ 28543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60620 w 7517981"/>
              <a:gd name="connsiteY2" fmla="*/ 28543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418966 w 7517981"/>
              <a:gd name="connsiteY2" fmla="*/ 316330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418966 w 7517981"/>
              <a:gd name="connsiteY2" fmla="*/ 316330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7517981 w 7517981"/>
              <a:gd name="connsiteY4" fmla="*/ 181324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50836 w 7517981"/>
              <a:gd name="connsiteY4" fmla="*/ 384715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07550 w 7517981"/>
              <a:gd name="connsiteY5" fmla="*/ 216092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728965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7153"/>
              <a:gd name="connsiteX1" fmla="*/ 1542625 w 7517981"/>
              <a:gd name="connsiteY1" fmla="*/ 583 h 537153"/>
              <a:gd name="connsiteX2" fmla="*/ 3042085 w 7517981"/>
              <a:gd name="connsiteY2" fmla="*/ 248368 h 537153"/>
              <a:gd name="connsiteX3" fmla="*/ 4394084 w 7517981"/>
              <a:gd name="connsiteY3" fmla="*/ 527518 h 537153"/>
              <a:gd name="connsiteX4" fmla="*/ 6728965 w 7517981"/>
              <a:gd name="connsiteY4" fmla="*/ 308226 h 537153"/>
              <a:gd name="connsiteX5" fmla="*/ 7514503 w 7517981"/>
              <a:gd name="connsiteY5" fmla="*/ 226523 h 537153"/>
              <a:gd name="connsiteX6" fmla="*/ 7517981 w 7517981"/>
              <a:gd name="connsiteY6" fmla="*/ 535145 h 537153"/>
              <a:gd name="connsiteX7" fmla="*/ 0 w 7517981"/>
              <a:gd name="connsiteY7" fmla="*/ 535145 h 537153"/>
              <a:gd name="connsiteX8" fmla="*/ 0 w 7517981"/>
              <a:gd name="connsiteY8" fmla="*/ 0 h 537153"/>
              <a:gd name="connsiteX0" fmla="*/ 0 w 7517981"/>
              <a:gd name="connsiteY0" fmla="*/ 0 h 536332"/>
              <a:gd name="connsiteX1" fmla="*/ 1542625 w 7517981"/>
              <a:gd name="connsiteY1" fmla="*/ 583 h 536332"/>
              <a:gd name="connsiteX2" fmla="*/ 3042085 w 7517981"/>
              <a:gd name="connsiteY2" fmla="*/ 248368 h 536332"/>
              <a:gd name="connsiteX3" fmla="*/ 4394084 w 7517981"/>
              <a:gd name="connsiteY3" fmla="*/ 527518 h 536332"/>
              <a:gd name="connsiteX4" fmla="*/ 6728965 w 7517981"/>
              <a:gd name="connsiteY4" fmla="*/ 308226 h 536332"/>
              <a:gd name="connsiteX5" fmla="*/ 7514503 w 7517981"/>
              <a:gd name="connsiteY5" fmla="*/ 226523 h 536332"/>
              <a:gd name="connsiteX6" fmla="*/ 7517981 w 7517981"/>
              <a:gd name="connsiteY6" fmla="*/ 535145 h 536332"/>
              <a:gd name="connsiteX7" fmla="*/ 0 w 7517981"/>
              <a:gd name="connsiteY7" fmla="*/ 535145 h 536332"/>
              <a:gd name="connsiteX8" fmla="*/ 0 w 7517981"/>
              <a:gd name="connsiteY8" fmla="*/ 0 h 536332"/>
              <a:gd name="connsiteX0" fmla="*/ 0 w 7517981"/>
              <a:gd name="connsiteY0" fmla="*/ 0 h 562588"/>
              <a:gd name="connsiteX1" fmla="*/ 1542625 w 7517981"/>
              <a:gd name="connsiteY1" fmla="*/ 583 h 562588"/>
              <a:gd name="connsiteX2" fmla="*/ 3234941 w 7517981"/>
              <a:gd name="connsiteY2" fmla="*/ 364746 h 562588"/>
              <a:gd name="connsiteX3" fmla="*/ 4394084 w 7517981"/>
              <a:gd name="connsiteY3" fmla="*/ 527518 h 562588"/>
              <a:gd name="connsiteX4" fmla="*/ 6728965 w 7517981"/>
              <a:gd name="connsiteY4" fmla="*/ 308226 h 562588"/>
              <a:gd name="connsiteX5" fmla="*/ 7514503 w 7517981"/>
              <a:gd name="connsiteY5" fmla="*/ 226523 h 562588"/>
              <a:gd name="connsiteX6" fmla="*/ 7517981 w 7517981"/>
              <a:gd name="connsiteY6" fmla="*/ 535145 h 562588"/>
              <a:gd name="connsiteX7" fmla="*/ 0 w 7517981"/>
              <a:gd name="connsiteY7" fmla="*/ 535145 h 562588"/>
              <a:gd name="connsiteX8" fmla="*/ 0 w 7517981"/>
              <a:gd name="connsiteY8" fmla="*/ 0 h 562588"/>
              <a:gd name="connsiteX0" fmla="*/ 0 w 7517981"/>
              <a:gd name="connsiteY0" fmla="*/ 0 h 541416"/>
              <a:gd name="connsiteX1" fmla="*/ 1542625 w 7517981"/>
              <a:gd name="connsiteY1" fmla="*/ 583 h 541416"/>
              <a:gd name="connsiteX2" fmla="*/ 3234941 w 7517981"/>
              <a:gd name="connsiteY2" fmla="*/ 364746 h 541416"/>
              <a:gd name="connsiteX3" fmla="*/ 4394084 w 7517981"/>
              <a:gd name="connsiteY3" fmla="*/ 527518 h 541416"/>
              <a:gd name="connsiteX4" fmla="*/ 6728965 w 7517981"/>
              <a:gd name="connsiteY4" fmla="*/ 308226 h 541416"/>
              <a:gd name="connsiteX5" fmla="*/ 7514503 w 7517981"/>
              <a:gd name="connsiteY5" fmla="*/ 226523 h 541416"/>
              <a:gd name="connsiteX6" fmla="*/ 7517981 w 7517981"/>
              <a:gd name="connsiteY6" fmla="*/ 535145 h 541416"/>
              <a:gd name="connsiteX7" fmla="*/ 0 w 7517981"/>
              <a:gd name="connsiteY7" fmla="*/ 535145 h 541416"/>
              <a:gd name="connsiteX8" fmla="*/ 0 w 7517981"/>
              <a:gd name="connsiteY8" fmla="*/ 0 h 541416"/>
              <a:gd name="connsiteX0" fmla="*/ 0 w 7517981"/>
              <a:gd name="connsiteY0" fmla="*/ 0 h 538370"/>
              <a:gd name="connsiteX1" fmla="*/ 1542625 w 7517981"/>
              <a:gd name="connsiteY1" fmla="*/ 583 h 538370"/>
              <a:gd name="connsiteX2" fmla="*/ 3234941 w 7517981"/>
              <a:gd name="connsiteY2" fmla="*/ 364746 h 538370"/>
              <a:gd name="connsiteX3" fmla="*/ 4394084 w 7517981"/>
              <a:gd name="connsiteY3" fmla="*/ 527518 h 538370"/>
              <a:gd name="connsiteX4" fmla="*/ 6728965 w 7517981"/>
              <a:gd name="connsiteY4" fmla="*/ 308226 h 538370"/>
              <a:gd name="connsiteX5" fmla="*/ 7514503 w 7517981"/>
              <a:gd name="connsiteY5" fmla="*/ 226523 h 538370"/>
              <a:gd name="connsiteX6" fmla="*/ 7517981 w 7517981"/>
              <a:gd name="connsiteY6" fmla="*/ 535145 h 538370"/>
              <a:gd name="connsiteX7" fmla="*/ 0 w 7517981"/>
              <a:gd name="connsiteY7" fmla="*/ 535145 h 538370"/>
              <a:gd name="connsiteX8" fmla="*/ 0 w 7517981"/>
              <a:gd name="connsiteY8" fmla="*/ 0 h 538370"/>
              <a:gd name="connsiteX0" fmla="*/ 0 w 7517981"/>
              <a:gd name="connsiteY0" fmla="*/ 0 h 538370"/>
              <a:gd name="connsiteX1" fmla="*/ 1542625 w 7517981"/>
              <a:gd name="connsiteY1" fmla="*/ 583 h 538370"/>
              <a:gd name="connsiteX2" fmla="*/ 3234941 w 7517981"/>
              <a:gd name="connsiteY2" fmla="*/ 364746 h 538370"/>
              <a:gd name="connsiteX3" fmla="*/ 4394084 w 7517981"/>
              <a:gd name="connsiteY3" fmla="*/ 527518 h 538370"/>
              <a:gd name="connsiteX4" fmla="*/ 6728965 w 7517981"/>
              <a:gd name="connsiteY4" fmla="*/ 308226 h 538370"/>
              <a:gd name="connsiteX5" fmla="*/ 7514503 w 7517981"/>
              <a:gd name="connsiteY5" fmla="*/ 226523 h 538370"/>
              <a:gd name="connsiteX6" fmla="*/ 7517981 w 7517981"/>
              <a:gd name="connsiteY6" fmla="*/ 535145 h 538370"/>
              <a:gd name="connsiteX7" fmla="*/ 0 w 7517981"/>
              <a:gd name="connsiteY7" fmla="*/ 535145 h 538370"/>
              <a:gd name="connsiteX8" fmla="*/ 0 w 7517981"/>
              <a:gd name="connsiteY8" fmla="*/ 0 h 538370"/>
              <a:gd name="connsiteX0" fmla="*/ 0 w 7517981"/>
              <a:gd name="connsiteY0" fmla="*/ 0 h 536332"/>
              <a:gd name="connsiteX1" fmla="*/ 1542625 w 7517981"/>
              <a:gd name="connsiteY1" fmla="*/ 583 h 536332"/>
              <a:gd name="connsiteX2" fmla="*/ 2692016 w 7517981"/>
              <a:gd name="connsiteY2" fmla="*/ 355221 h 536332"/>
              <a:gd name="connsiteX3" fmla="*/ 4394084 w 7517981"/>
              <a:gd name="connsiteY3" fmla="*/ 527518 h 536332"/>
              <a:gd name="connsiteX4" fmla="*/ 6728965 w 7517981"/>
              <a:gd name="connsiteY4" fmla="*/ 308226 h 536332"/>
              <a:gd name="connsiteX5" fmla="*/ 7514503 w 7517981"/>
              <a:gd name="connsiteY5" fmla="*/ 226523 h 536332"/>
              <a:gd name="connsiteX6" fmla="*/ 7517981 w 7517981"/>
              <a:gd name="connsiteY6" fmla="*/ 535145 h 536332"/>
              <a:gd name="connsiteX7" fmla="*/ 0 w 7517981"/>
              <a:gd name="connsiteY7" fmla="*/ 535145 h 536332"/>
              <a:gd name="connsiteX8" fmla="*/ 0 w 7517981"/>
              <a:gd name="connsiteY8" fmla="*/ 0 h 536332"/>
              <a:gd name="connsiteX0" fmla="*/ 0 w 7517981"/>
              <a:gd name="connsiteY0" fmla="*/ 0 h 565381"/>
              <a:gd name="connsiteX1" fmla="*/ 1542625 w 7517981"/>
              <a:gd name="connsiteY1" fmla="*/ 583 h 565381"/>
              <a:gd name="connsiteX2" fmla="*/ 2692016 w 7517981"/>
              <a:gd name="connsiteY2" fmla="*/ 355221 h 565381"/>
              <a:gd name="connsiteX3" fmla="*/ 4394084 w 7517981"/>
              <a:gd name="connsiteY3" fmla="*/ 527518 h 565381"/>
              <a:gd name="connsiteX4" fmla="*/ 4722486 w 7517981"/>
              <a:gd name="connsiteY4" fmla="*/ 407900 h 565381"/>
              <a:gd name="connsiteX5" fmla="*/ 7514503 w 7517981"/>
              <a:gd name="connsiteY5" fmla="*/ 226523 h 565381"/>
              <a:gd name="connsiteX6" fmla="*/ 7517981 w 7517981"/>
              <a:gd name="connsiteY6" fmla="*/ 535145 h 565381"/>
              <a:gd name="connsiteX7" fmla="*/ 0 w 7517981"/>
              <a:gd name="connsiteY7" fmla="*/ 535145 h 565381"/>
              <a:gd name="connsiteX8" fmla="*/ 0 w 7517981"/>
              <a:gd name="connsiteY8" fmla="*/ 0 h 565381"/>
              <a:gd name="connsiteX0" fmla="*/ 0 w 7517981"/>
              <a:gd name="connsiteY0" fmla="*/ 0 h 563685"/>
              <a:gd name="connsiteX1" fmla="*/ 1542625 w 7517981"/>
              <a:gd name="connsiteY1" fmla="*/ 583 h 563685"/>
              <a:gd name="connsiteX2" fmla="*/ 2692016 w 7517981"/>
              <a:gd name="connsiteY2" fmla="*/ 355221 h 563685"/>
              <a:gd name="connsiteX3" fmla="*/ 4394084 w 7517981"/>
              <a:gd name="connsiteY3" fmla="*/ 527518 h 563685"/>
              <a:gd name="connsiteX4" fmla="*/ 4722486 w 7517981"/>
              <a:gd name="connsiteY4" fmla="*/ 407900 h 563685"/>
              <a:gd name="connsiteX5" fmla="*/ 7514503 w 7517981"/>
              <a:gd name="connsiteY5" fmla="*/ 226523 h 563685"/>
              <a:gd name="connsiteX6" fmla="*/ 7517981 w 7517981"/>
              <a:gd name="connsiteY6" fmla="*/ 535145 h 563685"/>
              <a:gd name="connsiteX7" fmla="*/ 0 w 7517981"/>
              <a:gd name="connsiteY7" fmla="*/ 535145 h 563685"/>
              <a:gd name="connsiteX8" fmla="*/ 0 w 7517981"/>
              <a:gd name="connsiteY8" fmla="*/ 0 h 563685"/>
              <a:gd name="connsiteX0" fmla="*/ 0 w 7517981"/>
              <a:gd name="connsiteY0" fmla="*/ 0 h 536224"/>
              <a:gd name="connsiteX1" fmla="*/ 1542625 w 7517981"/>
              <a:gd name="connsiteY1" fmla="*/ 583 h 536224"/>
              <a:gd name="connsiteX2" fmla="*/ 2692016 w 7517981"/>
              <a:gd name="connsiteY2" fmla="*/ 355221 h 536224"/>
              <a:gd name="connsiteX3" fmla="*/ 4394084 w 7517981"/>
              <a:gd name="connsiteY3" fmla="*/ 527518 h 536224"/>
              <a:gd name="connsiteX4" fmla="*/ 4722486 w 7517981"/>
              <a:gd name="connsiteY4" fmla="*/ 407900 h 536224"/>
              <a:gd name="connsiteX5" fmla="*/ 7514503 w 7517981"/>
              <a:gd name="connsiteY5" fmla="*/ 226523 h 536224"/>
              <a:gd name="connsiteX6" fmla="*/ 7517981 w 7517981"/>
              <a:gd name="connsiteY6" fmla="*/ 535145 h 536224"/>
              <a:gd name="connsiteX7" fmla="*/ 0 w 7517981"/>
              <a:gd name="connsiteY7" fmla="*/ 535145 h 536224"/>
              <a:gd name="connsiteX8" fmla="*/ 0 w 7517981"/>
              <a:gd name="connsiteY8" fmla="*/ 0 h 536224"/>
              <a:gd name="connsiteX0" fmla="*/ 0 w 7519096"/>
              <a:gd name="connsiteY0" fmla="*/ 0 h 536224"/>
              <a:gd name="connsiteX1" fmla="*/ 1542625 w 7519096"/>
              <a:gd name="connsiteY1" fmla="*/ 583 h 536224"/>
              <a:gd name="connsiteX2" fmla="*/ 2692016 w 7519096"/>
              <a:gd name="connsiteY2" fmla="*/ 355221 h 536224"/>
              <a:gd name="connsiteX3" fmla="*/ 4394084 w 7519096"/>
              <a:gd name="connsiteY3" fmla="*/ 527518 h 536224"/>
              <a:gd name="connsiteX4" fmla="*/ 4722486 w 7519096"/>
              <a:gd name="connsiteY4" fmla="*/ 407900 h 536224"/>
              <a:gd name="connsiteX5" fmla="*/ 7518837 w 7519096"/>
              <a:gd name="connsiteY5" fmla="*/ 135516 h 536224"/>
              <a:gd name="connsiteX6" fmla="*/ 7517981 w 7519096"/>
              <a:gd name="connsiteY6" fmla="*/ 535145 h 536224"/>
              <a:gd name="connsiteX7" fmla="*/ 0 w 7519096"/>
              <a:gd name="connsiteY7" fmla="*/ 535145 h 536224"/>
              <a:gd name="connsiteX8" fmla="*/ 0 w 7519096"/>
              <a:gd name="connsiteY8" fmla="*/ 0 h 536224"/>
              <a:gd name="connsiteX0" fmla="*/ 0 w 7519096"/>
              <a:gd name="connsiteY0" fmla="*/ 0 h 536224"/>
              <a:gd name="connsiteX1" fmla="*/ 1542625 w 7519096"/>
              <a:gd name="connsiteY1" fmla="*/ 583 h 536224"/>
              <a:gd name="connsiteX2" fmla="*/ 2692016 w 7519096"/>
              <a:gd name="connsiteY2" fmla="*/ 355221 h 536224"/>
              <a:gd name="connsiteX3" fmla="*/ 4394084 w 7519096"/>
              <a:gd name="connsiteY3" fmla="*/ 527518 h 536224"/>
              <a:gd name="connsiteX4" fmla="*/ 4722486 w 7519096"/>
              <a:gd name="connsiteY4" fmla="*/ 407900 h 536224"/>
              <a:gd name="connsiteX5" fmla="*/ 7518837 w 7519096"/>
              <a:gd name="connsiteY5" fmla="*/ 135516 h 536224"/>
              <a:gd name="connsiteX6" fmla="*/ 7517981 w 7519096"/>
              <a:gd name="connsiteY6" fmla="*/ 535145 h 536224"/>
              <a:gd name="connsiteX7" fmla="*/ 0 w 7519096"/>
              <a:gd name="connsiteY7" fmla="*/ 535145 h 536224"/>
              <a:gd name="connsiteX8" fmla="*/ 0 w 7519096"/>
              <a:gd name="connsiteY8" fmla="*/ 0 h 536224"/>
              <a:gd name="connsiteX0" fmla="*/ 0 w 7519096"/>
              <a:gd name="connsiteY0" fmla="*/ 2683 h 538907"/>
              <a:gd name="connsiteX1" fmla="*/ 1374255 w 7519096"/>
              <a:gd name="connsiteY1" fmla="*/ 0 h 538907"/>
              <a:gd name="connsiteX2" fmla="*/ 2692016 w 7519096"/>
              <a:gd name="connsiteY2" fmla="*/ 357904 h 538907"/>
              <a:gd name="connsiteX3" fmla="*/ 4394084 w 7519096"/>
              <a:gd name="connsiteY3" fmla="*/ 530201 h 538907"/>
              <a:gd name="connsiteX4" fmla="*/ 4722486 w 7519096"/>
              <a:gd name="connsiteY4" fmla="*/ 410583 h 538907"/>
              <a:gd name="connsiteX5" fmla="*/ 7518837 w 7519096"/>
              <a:gd name="connsiteY5" fmla="*/ 138199 h 538907"/>
              <a:gd name="connsiteX6" fmla="*/ 7517981 w 7519096"/>
              <a:gd name="connsiteY6" fmla="*/ 537828 h 538907"/>
              <a:gd name="connsiteX7" fmla="*/ 0 w 7519096"/>
              <a:gd name="connsiteY7" fmla="*/ 537828 h 538907"/>
              <a:gd name="connsiteX8" fmla="*/ 0 w 7519096"/>
              <a:gd name="connsiteY8" fmla="*/ 2683 h 538907"/>
              <a:gd name="connsiteX0" fmla="*/ 0 w 7519096"/>
              <a:gd name="connsiteY0" fmla="*/ 2683 h 540784"/>
              <a:gd name="connsiteX1" fmla="*/ 1374255 w 7519096"/>
              <a:gd name="connsiteY1" fmla="*/ 0 h 540784"/>
              <a:gd name="connsiteX2" fmla="*/ 2692016 w 7519096"/>
              <a:gd name="connsiteY2" fmla="*/ 357904 h 540784"/>
              <a:gd name="connsiteX3" fmla="*/ 3798489 w 7519096"/>
              <a:gd name="connsiteY3" fmla="*/ 532546 h 540784"/>
              <a:gd name="connsiteX4" fmla="*/ 4722486 w 7519096"/>
              <a:gd name="connsiteY4" fmla="*/ 410583 h 540784"/>
              <a:gd name="connsiteX5" fmla="*/ 7518837 w 7519096"/>
              <a:gd name="connsiteY5" fmla="*/ 138199 h 540784"/>
              <a:gd name="connsiteX6" fmla="*/ 7517981 w 7519096"/>
              <a:gd name="connsiteY6" fmla="*/ 537828 h 540784"/>
              <a:gd name="connsiteX7" fmla="*/ 0 w 7519096"/>
              <a:gd name="connsiteY7" fmla="*/ 537828 h 540784"/>
              <a:gd name="connsiteX8" fmla="*/ 0 w 7519096"/>
              <a:gd name="connsiteY8" fmla="*/ 2683 h 540784"/>
              <a:gd name="connsiteX0" fmla="*/ 0 w 7519096"/>
              <a:gd name="connsiteY0" fmla="*/ 2683 h 537828"/>
              <a:gd name="connsiteX1" fmla="*/ 1374255 w 7519096"/>
              <a:gd name="connsiteY1" fmla="*/ 0 h 537828"/>
              <a:gd name="connsiteX2" fmla="*/ 2692016 w 7519096"/>
              <a:gd name="connsiteY2" fmla="*/ 357904 h 537828"/>
              <a:gd name="connsiteX3" fmla="*/ 3798489 w 7519096"/>
              <a:gd name="connsiteY3" fmla="*/ 532546 h 537828"/>
              <a:gd name="connsiteX4" fmla="*/ 4722486 w 7519096"/>
              <a:gd name="connsiteY4" fmla="*/ 410583 h 537828"/>
              <a:gd name="connsiteX5" fmla="*/ 7518837 w 7519096"/>
              <a:gd name="connsiteY5" fmla="*/ 138199 h 537828"/>
              <a:gd name="connsiteX6" fmla="*/ 7517981 w 7519096"/>
              <a:gd name="connsiteY6" fmla="*/ 537828 h 537828"/>
              <a:gd name="connsiteX7" fmla="*/ 0 w 7519096"/>
              <a:gd name="connsiteY7" fmla="*/ 537828 h 537828"/>
              <a:gd name="connsiteX8" fmla="*/ 0 w 7519096"/>
              <a:gd name="connsiteY8" fmla="*/ 2683 h 537828"/>
              <a:gd name="connsiteX0" fmla="*/ 0 w 7519096"/>
              <a:gd name="connsiteY0" fmla="*/ 2683 h 537828"/>
              <a:gd name="connsiteX1" fmla="*/ 1374255 w 7519096"/>
              <a:gd name="connsiteY1" fmla="*/ 0 h 537828"/>
              <a:gd name="connsiteX2" fmla="*/ 2692016 w 7519096"/>
              <a:gd name="connsiteY2" fmla="*/ 357904 h 537828"/>
              <a:gd name="connsiteX3" fmla="*/ 3798489 w 7519096"/>
              <a:gd name="connsiteY3" fmla="*/ 532546 h 537828"/>
              <a:gd name="connsiteX4" fmla="*/ 4722486 w 7519096"/>
              <a:gd name="connsiteY4" fmla="*/ 410583 h 537828"/>
              <a:gd name="connsiteX5" fmla="*/ 7518837 w 7519096"/>
              <a:gd name="connsiteY5" fmla="*/ 138199 h 537828"/>
              <a:gd name="connsiteX6" fmla="*/ 7517981 w 7519096"/>
              <a:gd name="connsiteY6" fmla="*/ 537828 h 537828"/>
              <a:gd name="connsiteX7" fmla="*/ 0 w 7519096"/>
              <a:gd name="connsiteY7" fmla="*/ 537828 h 537828"/>
              <a:gd name="connsiteX8" fmla="*/ 0 w 7519096"/>
              <a:gd name="connsiteY8" fmla="*/ 2683 h 537828"/>
              <a:gd name="connsiteX0" fmla="*/ 0 w 7519096"/>
              <a:gd name="connsiteY0" fmla="*/ 2683 h 538156"/>
              <a:gd name="connsiteX1" fmla="*/ 1374255 w 7519096"/>
              <a:gd name="connsiteY1" fmla="*/ 0 h 538156"/>
              <a:gd name="connsiteX2" fmla="*/ 2692016 w 7519096"/>
              <a:gd name="connsiteY2" fmla="*/ 357904 h 538156"/>
              <a:gd name="connsiteX3" fmla="*/ 2925476 w 7519096"/>
              <a:gd name="connsiteY3" fmla="*/ 501387 h 538156"/>
              <a:gd name="connsiteX4" fmla="*/ 3798489 w 7519096"/>
              <a:gd name="connsiteY4" fmla="*/ 532546 h 538156"/>
              <a:gd name="connsiteX5" fmla="*/ 4722486 w 7519096"/>
              <a:gd name="connsiteY5" fmla="*/ 410583 h 538156"/>
              <a:gd name="connsiteX6" fmla="*/ 7518837 w 7519096"/>
              <a:gd name="connsiteY6" fmla="*/ 138199 h 538156"/>
              <a:gd name="connsiteX7" fmla="*/ 7517981 w 7519096"/>
              <a:gd name="connsiteY7" fmla="*/ 537828 h 538156"/>
              <a:gd name="connsiteX8" fmla="*/ 0 w 7519096"/>
              <a:gd name="connsiteY8" fmla="*/ 537828 h 538156"/>
              <a:gd name="connsiteX9" fmla="*/ 0 w 7519096"/>
              <a:gd name="connsiteY9" fmla="*/ 2683 h 538156"/>
              <a:gd name="connsiteX0" fmla="*/ 0 w 7650025"/>
              <a:gd name="connsiteY0" fmla="*/ 2683 h 538156"/>
              <a:gd name="connsiteX1" fmla="*/ 1374255 w 7650025"/>
              <a:gd name="connsiteY1" fmla="*/ 0 h 538156"/>
              <a:gd name="connsiteX2" fmla="*/ 2692016 w 7650025"/>
              <a:gd name="connsiteY2" fmla="*/ 357904 h 538156"/>
              <a:gd name="connsiteX3" fmla="*/ 2925476 w 7650025"/>
              <a:gd name="connsiteY3" fmla="*/ 501387 h 538156"/>
              <a:gd name="connsiteX4" fmla="*/ 3798489 w 7650025"/>
              <a:gd name="connsiteY4" fmla="*/ 532546 h 538156"/>
              <a:gd name="connsiteX5" fmla="*/ 4722486 w 7650025"/>
              <a:gd name="connsiteY5" fmla="*/ 410583 h 538156"/>
              <a:gd name="connsiteX6" fmla="*/ 7517981 w 7650025"/>
              <a:gd name="connsiteY6" fmla="*/ 537828 h 538156"/>
              <a:gd name="connsiteX7" fmla="*/ 0 w 7650025"/>
              <a:gd name="connsiteY7" fmla="*/ 537828 h 538156"/>
              <a:gd name="connsiteX8" fmla="*/ 0 w 7650025"/>
              <a:gd name="connsiteY8" fmla="*/ 2683 h 538156"/>
              <a:gd name="connsiteX0" fmla="*/ 0 w 4722486"/>
              <a:gd name="connsiteY0" fmla="*/ 2683 h 552252"/>
              <a:gd name="connsiteX1" fmla="*/ 1374255 w 4722486"/>
              <a:gd name="connsiteY1" fmla="*/ 0 h 552252"/>
              <a:gd name="connsiteX2" fmla="*/ 2692016 w 4722486"/>
              <a:gd name="connsiteY2" fmla="*/ 357904 h 552252"/>
              <a:gd name="connsiteX3" fmla="*/ 2925476 w 4722486"/>
              <a:gd name="connsiteY3" fmla="*/ 501387 h 552252"/>
              <a:gd name="connsiteX4" fmla="*/ 3798489 w 4722486"/>
              <a:gd name="connsiteY4" fmla="*/ 532546 h 552252"/>
              <a:gd name="connsiteX5" fmla="*/ 4722486 w 4722486"/>
              <a:gd name="connsiteY5" fmla="*/ 410583 h 552252"/>
              <a:gd name="connsiteX6" fmla="*/ 0 w 4722486"/>
              <a:gd name="connsiteY6" fmla="*/ 537828 h 552252"/>
              <a:gd name="connsiteX7" fmla="*/ 0 w 4722486"/>
              <a:gd name="connsiteY7" fmla="*/ 2683 h 552252"/>
              <a:gd name="connsiteX0" fmla="*/ 0 w 3915953"/>
              <a:gd name="connsiteY0" fmla="*/ 2683 h 577058"/>
              <a:gd name="connsiteX1" fmla="*/ 1374255 w 3915953"/>
              <a:gd name="connsiteY1" fmla="*/ 0 h 577058"/>
              <a:gd name="connsiteX2" fmla="*/ 2692016 w 3915953"/>
              <a:gd name="connsiteY2" fmla="*/ 357904 h 577058"/>
              <a:gd name="connsiteX3" fmla="*/ 2925476 w 3915953"/>
              <a:gd name="connsiteY3" fmla="*/ 501387 h 577058"/>
              <a:gd name="connsiteX4" fmla="*/ 3798489 w 3915953"/>
              <a:gd name="connsiteY4" fmla="*/ 532546 h 577058"/>
              <a:gd name="connsiteX5" fmla="*/ 0 w 3915953"/>
              <a:gd name="connsiteY5" fmla="*/ 537828 h 577058"/>
              <a:gd name="connsiteX6" fmla="*/ 0 w 3915953"/>
              <a:gd name="connsiteY6" fmla="*/ 2683 h 577058"/>
              <a:gd name="connsiteX0" fmla="*/ 0 w 3122246"/>
              <a:gd name="connsiteY0" fmla="*/ 2683 h 572280"/>
              <a:gd name="connsiteX1" fmla="*/ 1374255 w 3122246"/>
              <a:gd name="connsiteY1" fmla="*/ 0 h 572280"/>
              <a:gd name="connsiteX2" fmla="*/ 2692016 w 3122246"/>
              <a:gd name="connsiteY2" fmla="*/ 357904 h 572280"/>
              <a:gd name="connsiteX3" fmla="*/ 2925476 w 3122246"/>
              <a:gd name="connsiteY3" fmla="*/ 501387 h 572280"/>
              <a:gd name="connsiteX4" fmla="*/ 0 w 3122246"/>
              <a:gd name="connsiteY4" fmla="*/ 537828 h 572280"/>
              <a:gd name="connsiteX5" fmla="*/ 0 w 3122246"/>
              <a:gd name="connsiteY5" fmla="*/ 2683 h 572280"/>
              <a:gd name="connsiteX0" fmla="*/ 0 w 3122246"/>
              <a:gd name="connsiteY0" fmla="*/ 2683 h 537828"/>
              <a:gd name="connsiteX1" fmla="*/ 1374255 w 3122246"/>
              <a:gd name="connsiteY1" fmla="*/ 0 h 537828"/>
              <a:gd name="connsiteX2" fmla="*/ 2692016 w 3122246"/>
              <a:gd name="connsiteY2" fmla="*/ 357904 h 537828"/>
              <a:gd name="connsiteX3" fmla="*/ 2925476 w 3122246"/>
              <a:gd name="connsiteY3" fmla="*/ 501387 h 537828"/>
              <a:gd name="connsiteX4" fmla="*/ 0 w 3122246"/>
              <a:gd name="connsiteY4" fmla="*/ 537828 h 537828"/>
              <a:gd name="connsiteX5" fmla="*/ 0 w 3122246"/>
              <a:gd name="connsiteY5" fmla="*/ 2683 h 537828"/>
              <a:gd name="connsiteX0" fmla="*/ 0 w 3117990"/>
              <a:gd name="connsiteY0" fmla="*/ 2683 h 550281"/>
              <a:gd name="connsiteX1" fmla="*/ 1374255 w 3117990"/>
              <a:gd name="connsiteY1" fmla="*/ 0 h 550281"/>
              <a:gd name="connsiteX2" fmla="*/ 2692016 w 3117990"/>
              <a:gd name="connsiteY2" fmla="*/ 357904 h 550281"/>
              <a:gd name="connsiteX3" fmla="*/ 2919883 w 3117990"/>
              <a:gd name="connsiteY3" fmla="*/ 537462 h 550281"/>
              <a:gd name="connsiteX4" fmla="*/ 0 w 3117990"/>
              <a:gd name="connsiteY4" fmla="*/ 537828 h 550281"/>
              <a:gd name="connsiteX5" fmla="*/ 0 w 3117990"/>
              <a:gd name="connsiteY5" fmla="*/ 2683 h 550281"/>
              <a:gd name="connsiteX0" fmla="*/ 0 w 3117990"/>
              <a:gd name="connsiteY0" fmla="*/ 2683 h 550281"/>
              <a:gd name="connsiteX1" fmla="*/ 1374255 w 3117990"/>
              <a:gd name="connsiteY1" fmla="*/ 0 h 550281"/>
              <a:gd name="connsiteX2" fmla="*/ 2692016 w 3117990"/>
              <a:gd name="connsiteY2" fmla="*/ 357904 h 550281"/>
              <a:gd name="connsiteX3" fmla="*/ 2919883 w 3117990"/>
              <a:gd name="connsiteY3" fmla="*/ 537462 h 550281"/>
              <a:gd name="connsiteX4" fmla="*/ 0 w 3117990"/>
              <a:gd name="connsiteY4" fmla="*/ 537828 h 550281"/>
              <a:gd name="connsiteX5" fmla="*/ 0 w 3117990"/>
              <a:gd name="connsiteY5" fmla="*/ 2683 h 550281"/>
              <a:gd name="connsiteX0" fmla="*/ 0 w 3117990"/>
              <a:gd name="connsiteY0" fmla="*/ 2683 h 537828"/>
              <a:gd name="connsiteX1" fmla="*/ 1374255 w 3117990"/>
              <a:gd name="connsiteY1" fmla="*/ 0 h 537828"/>
              <a:gd name="connsiteX2" fmla="*/ 2692016 w 3117990"/>
              <a:gd name="connsiteY2" fmla="*/ 357904 h 537828"/>
              <a:gd name="connsiteX3" fmla="*/ 2919883 w 3117990"/>
              <a:gd name="connsiteY3" fmla="*/ 537462 h 537828"/>
              <a:gd name="connsiteX4" fmla="*/ 0 w 3117990"/>
              <a:gd name="connsiteY4" fmla="*/ 537828 h 537828"/>
              <a:gd name="connsiteX5" fmla="*/ 0 w 3117990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692016 w 2919883"/>
              <a:gd name="connsiteY2" fmla="*/ 357904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708797 w 2919883"/>
              <a:gd name="connsiteY2" fmla="*/ 357904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708797 w 2919883"/>
              <a:gd name="connsiteY2" fmla="*/ 357904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3120886"/>
              <a:gd name="connsiteY0" fmla="*/ 2683 h 537828"/>
              <a:gd name="connsiteX1" fmla="*/ 1374255 w 3120886"/>
              <a:gd name="connsiteY1" fmla="*/ 0 h 537828"/>
              <a:gd name="connsiteX2" fmla="*/ 3100745 w 3120886"/>
              <a:gd name="connsiteY2" fmla="*/ 432965 h 537828"/>
              <a:gd name="connsiteX3" fmla="*/ 2919883 w 3120886"/>
              <a:gd name="connsiteY3" fmla="*/ 537462 h 537828"/>
              <a:gd name="connsiteX4" fmla="*/ 0 w 3120886"/>
              <a:gd name="connsiteY4" fmla="*/ 537828 h 537828"/>
              <a:gd name="connsiteX5" fmla="*/ 0 w 3120886"/>
              <a:gd name="connsiteY5" fmla="*/ 2683 h 537828"/>
              <a:gd name="connsiteX0" fmla="*/ 0 w 3255838"/>
              <a:gd name="connsiteY0" fmla="*/ 2683 h 537828"/>
              <a:gd name="connsiteX1" fmla="*/ 1374255 w 3255838"/>
              <a:gd name="connsiteY1" fmla="*/ 0 h 537828"/>
              <a:gd name="connsiteX2" fmla="*/ 3100745 w 3255838"/>
              <a:gd name="connsiteY2" fmla="*/ 432965 h 537828"/>
              <a:gd name="connsiteX3" fmla="*/ 3255838 w 3255838"/>
              <a:gd name="connsiteY3" fmla="*/ 537462 h 537828"/>
              <a:gd name="connsiteX4" fmla="*/ 0 w 3255838"/>
              <a:gd name="connsiteY4" fmla="*/ 537828 h 537828"/>
              <a:gd name="connsiteX5" fmla="*/ 0 w 3255838"/>
              <a:gd name="connsiteY5" fmla="*/ 2683 h 537828"/>
              <a:gd name="connsiteX0" fmla="*/ 0 w 3255838"/>
              <a:gd name="connsiteY0" fmla="*/ 0 h 535145"/>
              <a:gd name="connsiteX1" fmla="*/ 3100745 w 3255838"/>
              <a:gd name="connsiteY1" fmla="*/ 430282 h 535145"/>
              <a:gd name="connsiteX2" fmla="*/ 3255838 w 3255838"/>
              <a:gd name="connsiteY2" fmla="*/ 534779 h 535145"/>
              <a:gd name="connsiteX3" fmla="*/ 0 w 3255838"/>
              <a:gd name="connsiteY3" fmla="*/ 535145 h 535145"/>
              <a:gd name="connsiteX4" fmla="*/ 0 w 3255838"/>
              <a:gd name="connsiteY4" fmla="*/ 0 h 535145"/>
              <a:gd name="connsiteX0" fmla="*/ 0 w 3262058"/>
              <a:gd name="connsiteY0" fmla="*/ 0 h 367153"/>
              <a:gd name="connsiteX1" fmla="*/ 3106965 w 3262058"/>
              <a:gd name="connsiteY1" fmla="*/ 262290 h 367153"/>
              <a:gd name="connsiteX2" fmla="*/ 3262058 w 3262058"/>
              <a:gd name="connsiteY2" fmla="*/ 366787 h 367153"/>
              <a:gd name="connsiteX3" fmla="*/ 6220 w 3262058"/>
              <a:gd name="connsiteY3" fmla="*/ 367153 h 367153"/>
              <a:gd name="connsiteX4" fmla="*/ 0 w 3262058"/>
              <a:gd name="connsiteY4" fmla="*/ 0 h 367153"/>
              <a:gd name="connsiteX0" fmla="*/ 0 w 3262058"/>
              <a:gd name="connsiteY0" fmla="*/ 0 h 352855"/>
              <a:gd name="connsiteX1" fmla="*/ 3106965 w 3262058"/>
              <a:gd name="connsiteY1" fmla="*/ 247992 h 352855"/>
              <a:gd name="connsiteX2" fmla="*/ 3262058 w 3262058"/>
              <a:gd name="connsiteY2" fmla="*/ 352489 h 352855"/>
              <a:gd name="connsiteX3" fmla="*/ 6220 w 3262058"/>
              <a:gd name="connsiteY3" fmla="*/ 352855 h 352855"/>
              <a:gd name="connsiteX4" fmla="*/ 0 w 3262058"/>
              <a:gd name="connsiteY4" fmla="*/ 0 h 352855"/>
              <a:gd name="connsiteX0" fmla="*/ 0 w 3262058"/>
              <a:gd name="connsiteY0" fmla="*/ 0 h 352855"/>
              <a:gd name="connsiteX1" fmla="*/ 3138073 w 3262058"/>
              <a:gd name="connsiteY1" fmla="*/ 247992 h 352855"/>
              <a:gd name="connsiteX2" fmla="*/ 3262058 w 3262058"/>
              <a:gd name="connsiteY2" fmla="*/ 352489 h 352855"/>
              <a:gd name="connsiteX3" fmla="*/ 6220 w 3262058"/>
              <a:gd name="connsiteY3" fmla="*/ 352855 h 352855"/>
              <a:gd name="connsiteX4" fmla="*/ 0 w 3262058"/>
              <a:gd name="connsiteY4" fmla="*/ 0 h 352855"/>
              <a:gd name="connsiteX0" fmla="*/ 0 w 3262058"/>
              <a:gd name="connsiteY0" fmla="*/ 0 h 352855"/>
              <a:gd name="connsiteX1" fmla="*/ 3138073 w 3262058"/>
              <a:gd name="connsiteY1" fmla="*/ 247992 h 352855"/>
              <a:gd name="connsiteX2" fmla="*/ 3262058 w 3262058"/>
              <a:gd name="connsiteY2" fmla="*/ 352489 h 352855"/>
              <a:gd name="connsiteX3" fmla="*/ 6220 w 3262058"/>
              <a:gd name="connsiteY3" fmla="*/ 352855 h 352855"/>
              <a:gd name="connsiteX4" fmla="*/ 0 w 3262058"/>
              <a:gd name="connsiteY4" fmla="*/ 0 h 352855"/>
              <a:gd name="connsiteX0" fmla="*/ 0 w 3262058"/>
              <a:gd name="connsiteY0" fmla="*/ 0 h 352855"/>
              <a:gd name="connsiteX1" fmla="*/ 3138073 w 3262058"/>
              <a:gd name="connsiteY1" fmla="*/ 247992 h 352855"/>
              <a:gd name="connsiteX2" fmla="*/ 3262058 w 3262058"/>
              <a:gd name="connsiteY2" fmla="*/ 352489 h 352855"/>
              <a:gd name="connsiteX3" fmla="*/ 6220 w 3262058"/>
              <a:gd name="connsiteY3" fmla="*/ 352855 h 352855"/>
              <a:gd name="connsiteX4" fmla="*/ 0 w 3262058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06066"/>
              <a:gd name="connsiteY0" fmla="*/ 0 h 352855"/>
              <a:gd name="connsiteX1" fmla="*/ 3138073 w 3206066"/>
              <a:gd name="connsiteY1" fmla="*/ 247992 h 352855"/>
              <a:gd name="connsiteX2" fmla="*/ 3206066 w 3206066"/>
              <a:gd name="connsiteY2" fmla="*/ 352489 h 352855"/>
              <a:gd name="connsiteX3" fmla="*/ 6220 w 3206066"/>
              <a:gd name="connsiteY3" fmla="*/ 352855 h 352855"/>
              <a:gd name="connsiteX4" fmla="*/ 0 w 3206066"/>
              <a:gd name="connsiteY4" fmla="*/ 0 h 352855"/>
              <a:gd name="connsiteX0" fmla="*/ 0 w 3214233"/>
              <a:gd name="connsiteY0" fmla="*/ 0 h 352855"/>
              <a:gd name="connsiteX1" fmla="*/ 3211564 w 3214233"/>
              <a:gd name="connsiteY1" fmla="*/ 240304 h 352855"/>
              <a:gd name="connsiteX2" fmla="*/ 3206066 w 3214233"/>
              <a:gd name="connsiteY2" fmla="*/ 352489 h 352855"/>
              <a:gd name="connsiteX3" fmla="*/ 6220 w 3214233"/>
              <a:gd name="connsiteY3" fmla="*/ 352855 h 352855"/>
              <a:gd name="connsiteX4" fmla="*/ 0 w 3214233"/>
              <a:gd name="connsiteY4" fmla="*/ 0 h 352855"/>
              <a:gd name="connsiteX0" fmla="*/ 0 w 3211564"/>
              <a:gd name="connsiteY0" fmla="*/ 0 h 352855"/>
              <a:gd name="connsiteX1" fmla="*/ 3211564 w 3211564"/>
              <a:gd name="connsiteY1" fmla="*/ 240304 h 352855"/>
              <a:gd name="connsiteX2" fmla="*/ 3206066 w 3211564"/>
              <a:gd name="connsiteY2" fmla="*/ 352489 h 352855"/>
              <a:gd name="connsiteX3" fmla="*/ 6220 w 3211564"/>
              <a:gd name="connsiteY3" fmla="*/ 352855 h 352855"/>
              <a:gd name="connsiteX4" fmla="*/ 0 w 3211564"/>
              <a:gd name="connsiteY4" fmla="*/ 0 h 352855"/>
              <a:gd name="connsiteX0" fmla="*/ 0 w 3211564"/>
              <a:gd name="connsiteY0" fmla="*/ 0 h 352855"/>
              <a:gd name="connsiteX1" fmla="*/ 3211564 w 3211564"/>
              <a:gd name="connsiteY1" fmla="*/ 240304 h 352855"/>
              <a:gd name="connsiteX2" fmla="*/ 3206066 w 3211564"/>
              <a:gd name="connsiteY2" fmla="*/ 352489 h 352855"/>
              <a:gd name="connsiteX3" fmla="*/ 6220 w 3211564"/>
              <a:gd name="connsiteY3" fmla="*/ 352855 h 352855"/>
              <a:gd name="connsiteX4" fmla="*/ 0 w 3211564"/>
              <a:gd name="connsiteY4" fmla="*/ 0 h 352855"/>
              <a:gd name="connsiteX0" fmla="*/ 0 w 3214532"/>
              <a:gd name="connsiteY0" fmla="*/ 0 h 162805"/>
              <a:gd name="connsiteX1" fmla="*/ 3214532 w 3214532"/>
              <a:gd name="connsiteY1" fmla="*/ 50254 h 162805"/>
              <a:gd name="connsiteX2" fmla="*/ 3209034 w 3214532"/>
              <a:gd name="connsiteY2" fmla="*/ 162439 h 162805"/>
              <a:gd name="connsiteX3" fmla="*/ 9188 w 3214532"/>
              <a:gd name="connsiteY3" fmla="*/ 162805 h 162805"/>
              <a:gd name="connsiteX4" fmla="*/ 0 w 3214532"/>
              <a:gd name="connsiteY4" fmla="*/ 0 h 162805"/>
              <a:gd name="connsiteX0" fmla="*/ 0 w 3214532"/>
              <a:gd name="connsiteY0" fmla="*/ 47971 h 210776"/>
              <a:gd name="connsiteX1" fmla="*/ 3214532 w 3214532"/>
              <a:gd name="connsiteY1" fmla="*/ 98225 h 210776"/>
              <a:gd name="connsiteX2" fmla="*/ 3209034 w 3214532"/>
              <a:gd name="connsiteY2" fmla="*/ 210410 h 210776"/>
              <a:gd name="connsiteX3" fmla="*/ 9188 w 3214532"/>
              <a:gd name="connsiteY3" fmla="*/ 210776 h 210776"/>
              <a:gd name="connsiteX4" fmla="*/ 0 w 3214532"/>
              <a:gd name="connsiteY4" fmla="*/ 47971 h 210776"/>
              <a:gd name="connsiteX0" fmla="*/ 0 w 3214532"/>
              <a:gd name="connsiteY0" fmla="*/ 32541 h 195346"/>
              <a:gd name="connsiteX1" fmla="*/ 3214532 w 3214532"/>
              <a:gd name="connsiteY1" fmla="*/ 82795 h 195346"/>
              <a:gd name="connsiteX2" fmla="*/ 3209034 w 3214532"/>
              <a:gd name="connsiteY2" fmla="*/ 194980 h 195346"/>
              <a:gd name="connsiteX3" fmla="*/ 9188 w 3214532"/>
              <a:gd name="connsiteY3" fmla="*/ 195346 h 195346"/>
              <a:gd name="connsiteX4" fmla="*/ 0 w 3214532"/>
              <a:gd name="connsiteY4" fmla="*/ 32541 h 195346"/>
              <a:gd name="connsiteX0" fmla="*/ 0 w 3211563"/>
              <a:gd name="connsiteY0" fmla="*/ 33981 h 196786"/>
              <a:gd name="connsiteX1" fmla="*/ 3211563 w 3211563"/>
              <a:gd name="connsiteY1" fmla="*/ 70669 h 196786"/>
              <a:gd name="connsiteX2" fmla="*/ 3209034 w 3211563"/>
              <a:gd name="connsiteY2" fmla="*/ 196420 h 196786"/>
              <a:gd name="connsiteX3" fmla="*/ 9188 w 3211563"/>
              <a:gd name="connsiteY3" fmla="*/ 196786 h 196786"/>
              <a:gd name="connsiteX4" fmla="*/ 0 w 3211563"/>
              <a:gd name="connsiteY4" fmla="*/ 33981 h 196786"/>
              <a:gd name="connsiteX0" fmla="*/ 3082 w 3214645"/>
              <a:gd name="connsiteY0" fmla="*/ 33981 h 196786"/>
              <a:gd name="connsiteX1" fmla="*/ 3214645 w 3214645"/>
              <a:gd name="connsiteY1" fmla="*/ 70669 h 196786"/>
              <a:gd name="connsiteX2" fmla="*/ 3212116 w 3214645"/>
              <a:gd name="connsiteY2" fmla="*/ 196420 h 196786"/>
              <a:gd name="connsiteX3" fmla="*/ 396 w 3214645"/>
              <a:gd name="connsiteY3" fmla="*/ 196786 h 196786"/>
              <a:gd name="connsiteX4" fmla="*/ 3082 w 3214645"/>
              <a:gd name="connsiteY4" fmla="*/ 33981 h 196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14645" h="196786">
                <a:moveTo>
                  <a:pt x="3082" y="33981"/>
                </a:moveTo>
                <a:cubicBezTo>
                  <a:pt x="1880278" y="-85015"/>
                  <a:pt x="1425142" y="153294"/>
                  <a:pt x="3214645" y="70669"/>
                </a:cubicBezTo>
                <a:cubicBezTo>
                  <a:pt x="3207919" y="166754"/>
                  <a:pt x="3215485" y="102231"/>
                  <a:pt x="3212116" y="196420"/>
                </a:cubicBezTo>
                <a:lnTo>
                  <a:pt x="396" y="196786"/>
                </a:lnTo>
                <a:cubicBezTo>
                  <a:pt x="-1677" y="79168"/>
                  <a:pt x="5155" y="151599"/>
                  <a:pt x="3082" y="33981"/>
                </a:cubicBezTo>
                <a:close/>
              </a:path>
            </a:pathLst>
          </a:custGeom>
          <a:gradFill>
            <a:gsLst>
              <a:gs pos="58000">
                <a:schemeClr val="bg2">
                  <a:lumMod val="25000"/>
                </a:schemeClr>
              </a:gs>
              <a:gs pos="1000">
                <a:schemeClr val="tx1"/>
              </a:gs>
            </a:gsLst>
            <a:lin ang="162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/>
        </p:nvSpPr>
        <p:spPr>
          <a:xfrm flipV="1">
            <a:off x="-41126" y="3276172"/>
            <a:ext cx="9202751" cy="4394869"/>
          </a:xfrm>
          <a:prstGeom prst="rect">
            <a:avLst/>
          </a:prstGeom>
          <a:gradFill>
            <a:gsLst>
              <a:gs pos="23000">
                <a:schemeClr val="tx2">
                  <a:lumMod val="50000"/>
                  <a:alpha val="80000"/>
                </a:schemeClr>
              </a:gs>
              <a:gs pos="100000">
                <a:schemeClr val="bg1">
                  <a:alpha val="0"/>
                </a:schemeClr>
              </a:gs>
              <a:gs pos="0">
                <a:schemeClr val="tx2">
                  <a:lumMod val="75000"/>
                  <a:alpha val="0"/>
                </a:schemeClr>
              </a:gs>
              <a:gs pos="61000">
                <a:schemeClr val="tx2">
                  <a:lumMod val="50000"/>
                  <a:alpha val="50000"/>
                </a:schemeClr>
              </a:gs>
              <a:gs pos="71000">
                <a:schemeClr val="tx2">
                  <a:lumMod val="75000"/>
                  <a:alpha val="5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23" name="Group 122"/>
          <p:cNvGrpSpPr/>
          <p:nvPr/>
        </p:nvGrpSpPr>
        <p:grpSpPr>
          <a:xfrm>
            <a:off x="271120" y="3186083"/>
            <a:ext cx="1790125" cy="2822402"/>
            <a:chOff x="685800" y="2057400"/>
            <a:chExt cx="3412067" cy="4115760"/>
          </a:xfrm>
        </p:grpSpPr>
        <p:sp>
          <p:nvSpPr>
            <p:cNvPr id="124" name="Freeform 123"/>
            <p:cNvSpPr/>
            <p:nvPr/>
          </p:nvSpPr>
          <p:spPr>
            <a:xfrm>
              <a:off x="685800" y="2065867"/>
              <a:ext cx="1126067" cy="4106333"/>
            </a:xfrm>
            <a:custGeom>
              <a:avLst/>
              <a:gdLst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6067" h="4106333">
                  <a:moveTo>
                    <a:pt x="0" y="0"/>
                  </a:moveTo>
                  <a:cubicBezTo>
                    <a:pt x="1120423" y="1622778"/>
                    <a:pt x="750711" y="2737555"/>
                    <a:pt x="1126067" y="4106333"/>
                  </a:cubicBezTo>
                </a:path>
              </a:pathLst>
            </a:custGeom>
            <a:ln>
              <a:gradFill flip="none" rotWithShape="1">
                <a:gsLst>
                  <a:gs pos="0">
                    <a:schemeClr val="tx2">
                      <a:lumMod val="75000"/>
                      <a:alpha val="7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25" name="Freeform 124"/>
            <p:cNvSpPr/>
            <p:nvPr/>
          </p:nvSpPr>
          <p:spPr>
            <a:xfrm flipH="1">
              <a:off x="2971800" y="2057400"/>
              <a:ext cx="1126067" cy="4106333"/>
            </a:xfrm>
            <a:custGeom>
              <a:avLst/>
              <a:gdLst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  <a:gd name="connsiteX0" fmla="*/ 0 w 1126067"/>
                <a:gd name="connsiteY0" fmla="*/ 0 h 4106333"/>
                <a:gd name="connsiteX1" fmla="*/ 1126067 w 1126067"/>
                <a:gd name="connsiteY1" fmla="*/ 4106333 h 4106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126067" h="4106333">
                  <a:moveTo>
                    <a:pt x="0" y="0"/>
                  </a:moveTo>
                  <a:cubicBezTo>
                    <a:pt x="1120423" y="1622778"/>
                    <a:pt x="750711" y="2737555"/>
                    <a:pt x="1126067" y="4106333"/>
                  </a:cubicBezTo>
                </a:path>
              </a:pathLst>
            </a:custGeom>
            <a:ln>
              <a:gradFill flip="none" rotWithShape="1">
                <a:gsLst>
                  <a:gs pos="0">
                    <a:schemeClr val="tx2">
                      <a:lumMod val="75000"/>
                      <a:alpha val="70000"/>
                    </a:schemeClr>
                  </a:gs>
                  <a:gs pos="100000">
                    <a:schemeClr val="accent1">
                      <a:alpha val="0"/>
                    </a:schemeClr>
                  </a:gs>
                </a:gsLst>
                <a:lin ang="0" scaled="1"/>
                <a:tileRect/>
              </a:gra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grpSp>
          <p:nvGrpSpPr>
            <p:cNvPr id="126" name="Group 125"/>
            <p:cNvGrpSpPr>
              <a:grpSpLocks noChangeAspect="1"/>
            </p:cNvGrpSpPr>
            <p:nvPr/>
          </p:nvGrpSpPr>
          <p:grpSpPr>
            <a:xfrm flipV="1">
              <a:off x="2710793" y="5067175"/>
              <a:ext cx="77547" cy="1105985"/>
              <a:chOff x="1526823" y="3502803"/>
              <a:chExt cx="193882" cy="2765199"/>
            </a:xfrm>
          </p:grpSpPr>
          <p:cxnSp>
            <p:nvCxnSpPr>
              <p:cNvPr id="127" name="Straight Connector 126"/>
              <p:cNvCxnSpPr>
                <a:endCxn id="128" idx="1"/>
              </p:cNvCxnSpPr>
              <p:nvPr/>
            </p:nvCxnSpPr>
            <p:spPr>
              <a:xfrm flipH="1">
                <a:off x="1623766" y="3502803"/>
                <a:ext cx="24023" cy="1900290"/>
              </a:xfrm>
              <a:prstGeom prst="line">
                <a:avLst/>
              </a:pr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Can 127"/>
              <p:cNvSpPr/>
              <p:nvPr/>
            </p:nvSpPr>
            <p:spPr>
              <a:xfrm>
                <a:off x="1526823" y="5403092"/>
                <a:ext cx="193882" cy="864910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 rot="15597625">
            <a:off x="675239" y="4710066"/>
            <a:ext cx="1175149" cy="118024"/>
            <a:chOff x="-734566" y="2743200"/>
            <a:chExt cx="2029966" cy="183413"/>
          </a:xfrm>
        </p:grpSpPr>
        <p:sp>
          <p:nvSpPr>
            <p:cNvPr id="138" name="Block Arc 137"/>
            <p:cNvSpPr/>
            <p:nvPr/>
          </p:nvSpPr>
          <p:spPr>
            <a:xfrm rot="5400000">
              <a:off x="-7256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9" name="Block Arc 138"/>
            <p:cNvSpPr/>
            <p:nvPr/>
          </p:nvSpPr>
          <p:spPr>
            <a:xfrm rot="5400000">
              <a:off x="-6494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0" name="Block Arc 139"/>
            <p:cNvSpPr/>
            <p:nvPr/>
          </p:nvSpPr>
          <p:spPr>
            <a:xfrm rot="5400000">
              <a:off x="-5732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1" name="Block Arc 140"/>
            <p:cNvSpPr/>
            <p:nvPr/>
          </p:nvSpPr>
          <p:spPr>
            <a:xfrm rot="5400000">
              <a:off x="-4970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2" name="Block Arc 141"/>
            <p:cNvSpPr/>
            <p:nvPr/>
          </p:nvSpPr>
          <p:spPr>
            <a:xfrm rot="5400000">
              <a:off x="-4208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3" name="Block Arc 142"/>
            <p:cNvSpPr/>
            <p:nvPr/>
          </p:nvSpPr>
          <p:spPr>
            <a:xfrm rot="5400000">
              <a:off x="-3446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4" name="Block Arc 143"/>
            <p:cNvSpPr/>
            <p:nvPr/>
          </p:nvSpPr>
          <p:spPr>
            <a:xfrm rot="5400000">
              <a:off x="-2684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5" name="Block Arc 144"/>
            <p:cNvSpPr/>
            <p:nvPr/>
          </p:nvSpPr>
          <p:spPr>
            <a:xfrm rot="5400000">
              <a:off x="-1922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6" name="Block Arc 145"/>
            <p:cNvSpPr/>
            <p:nvPr/>
          </p:nvSpPr>
          <p:spPr>
            <a:xfrm rot="5400000">
              <a:off x="-1160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7" name="Block Arc 146"/>
            <p:cNvSpPr/>
            <p:nvPr/>
          </p:nvSpPr>
          <p:spPr>
            <a:xfrm rot="5400000">
              <a:off x="-3989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8" name="Block Arc 147"/>
            <p:cNvSpPr/>
            <p:nvPr/>
          </p:nvSpPr>
          <p:spPr>
            <a:xfrm rot="5400000">
              <a:off x="363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49" name="Block Arc 148"/>
            <p:cNvSpPr/>
            <p:nvPr/>
          </p:nvSpPr>
          <p:spPr>
            <a:xfrm rot="5400000">
              <a:off x="1125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0" name="Block Arc 149"/>
            <p:cNvSpPr/>
            <p:nvPr/>
          </p:nvSpPr>
          <p:spPr>
            <a:xfrm rot="5400000">
              <a:off x="1887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1" name="Block Arc 150"/>
            <p:cNvSpPr/>
            <p:nvPr/>
          </p:nvSpPr>
          <p:spPr>
            <a:xfrm rot="5400000">
              <a:off x="2649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2" name="Block Arc 151"/>
            <p:cNvSpPr/>
            <p:nvPr/>
          </p:nvSpPr>
          <p:spPr>
            <a:xfrm rot="5400000">
              <a:off x="3411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3" name="Block Arc 152"/>
            <p:cNvSpPr/>
            <p:nvPr/>
          </p:nvSpPr>
          <p:spPr>
            <a:xfrm rot="5400000">
              <a:off x="4173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4" name="Block Arc 153"/>
            <p:cNvSpPr/>
            <p:nvPr/>
          </p:nvSpPr>
          <p:spPr>
            <a:xfrm rot="5400000">
              <a:off x="4935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5" name="Block Arc 154"/>
            <p:cNvSpPr/>
            <p:nvPr/>
          </p:nvSpPr>
          <p:spPr>
            <a:xfrm rot="5400000">
              <a:off x="5697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6" name="Block Arc 155"/>
            <p:cNvSpPr/>
            <p:nvPr/>
          </p:nvSpPr>
          <p:spPr>
            <a:xfrm rot="5400000">
              <a:off x="6459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7" name="Block Arc 156"/>
            <p:cNvSpPr/>
            <p:nvPr/>
          </p:nvSpPr>
          <p:spPr>
            <a:xfrm rot="5400000">
              <a:off x="7221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8" name="Block Arc 157"/>
            <p:cNvSpPr/>
            <p:nvPr/>
          </p:nvSpPr>
          <p:spPr>
            <a:xfrm rot="5400000">
              <a:off x="7983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59" name="Block Arc 158"/>
            <p:cNvSpPr/>
            <p:nvPr/>
          </p:nvSpPr>
          <p:spPr>
            <a:xfrm rot="5400000">
              <a:off x="8745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0" name="Block Arc 159"/>
            <p:cNvSpPr/>
            <p:nvPr/>
          </p:nvSpPr>
          <p:spPr>
            <a:xfrm rot="5400000">
              <a:off x="9507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1" name="Block Arc 160"/>
            <p:cNvSpPr/>
            <p:nvPr/>
          </p:nvSpPr>
          <p:spPr>
            <a:xfrm rot="5400000">
              <a:off x="10269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62" name="Block Arc 161"/>
            <p:cNvSpPr/>
            <p:nvPr/>
          </p:nvSpPr>
          <p:spPr>
            <a:xfrm rot="5400000">
              <a:off x="1103110" y="2734324"/>
              <a:ext cx="183413" cy="201166"/>
            </a:xfrm>
            <a:prstGeom prst="blockArc">
              <a:avLst>
                <a:gd name="adj1" fmla="val 13947466"/>
                <a:gd name="adj2" fmla="val 18577358"/>
                <a:gd name="adj3" fmla="val 0"/>
              </a:avLst>
            </a:prstGeom>
            <a:ln w="12700" cmpd="sng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32" name="Group 131"/>
          <p:cNvGrpSpPr/>
          <p:nvPr/>
        </p:nvGrpSpPr>
        <p:grpSpPr>
          <a:xfrm>
            <a:off x="1044925" y="3973165"/>
            <a:ext cx="107412" cy="2086557"/>
            <a:chOff x="2209800" y="3048000"/>
            <a:chExt cx="91432" cy="3200402"/>
          </a:xfrm>
        </p:grpSpPr>
        <p:cxnSp>
          <p:nvCxnSpPr>
            <p:cNvPr id="133" name="Straight Connector 132"/>
            <p:cNvCxnSpPr/>
            <p:nvPr/>
          </p:nvCxnSpPr>
          <p:spPr>
            <a:xfrm flipV="1">
              <a:off x="2255516" y="3060944"/>
              <a:ext cx="0" cy="3187458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Oval 133"/>
            <p:cNvSpPr>
              <a:spLocks noChangeAspect="1"/>
            </p:cNvSpPr>
            <p:nvPr/>
          </p:nvSpPr>
          <p:spPr>
            <a:xfrm>
              <a:off x="2209800" y="3048000"/>
              <a:ext cx="91432" cy="88389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5" name="Oval 134"/>
            <p:cNvSpPr>
              <a:spLocks noChangeAspect="1"/>
            </p:cNvSpPr>
            <p:nvPr/>
          </p:nvSpPr>
          <p:spPr>
            <a:xfrm>
              <a:off x="2209800" y="3264411"/>
              <a:ext cx="91432" cy="88389"/>
            </a:xfrm>
            <a:prstGeom prst="ellipse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64" name="TextBox 163"/>
          <p:cNvSpPr txBox="1"/>
          <p:nvPr/>
        </p:nvSpPr>
        <p:spPr>
          <a:xfrm>
            <a:off x="1707282" y="4525096"/>
            <a:ext cx="1079309" cy="251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Transformational Reliable Acoustic Path System (TRAPS)  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8" name="Group 117"/>
          <p:cNvGrpSpPr>
            <a:grpSpLocks noChangeAspect="1"/>
          </p:cNvGrpSpPr>
          <p:nvPr/>
        </p:nvGrpSpPr>
        <p:grpSpPr>
          <a:xfrm flipH="1">
            <a:off x="2318125" y="3104453"/>
            <a:ext cx="366686" cy="537135"/>
            <a:chOff x="1443930" y="2164494"/>
            <a:chExt cx="1476324" cy="1231930"/>
          </a:xfrm>
        </p:grpSpPr>
        <p:sp>
          <p:nvSpPr>
            <p:cNvPr id="119" name="Can 118"/>
            <p:cNvSpPr/>
            <p:nvPr/>
          </p:nvSpPr>
          <p:spPr>
            <a:xfrm rot="16200000" flipH="1">
              <a:off x="2449886" y="2926057"/>
              <a:ext cx="21335" cy="919400"/>
            </a:xfrm>
            <a:prstGeom prst="ca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1443930" y="2164494"/>
              <a:ext cx="556930" cy="1231930"/>
            </a:xfrm>
            <a:custGeom>
              <a:avLst/>
              <a:gdLst>
                <a:gd name="connsiteX0" fmla="*/ 0 w 326737"/>
                <a:gd name="connsiteY0" fmla="*/ 0 h 166460"/>
                <a:gd name="connsiteX1" fmla="*/ 326737 w 326737"/>
                <a:gd name="connsiteY1" fmla="*/ 166460 h 166460"/>
                <a:gd name="connsiteX0" fmla="*/ 0 w 326737"/>
                <a:gd name="connsiteY0" fmla="*/ 0 h 166460"/>
                <a:gd name="connsiteX1" fmla="*/ 326737 w 326737"/>
                <a:gd name="connsiteY1" fmla="*/ 166460 h 166460"/>
                <a:gd name="connsiteX0" fmla="*/ 0 w 326737"/>
                <a:gd name="connsiteY0" fmla="*/ 0 h 175364"/>
                <a:gd name="connsiteX1" fmla="*/ 326737 w 326737"/>
                <a:gd name="connsiteY1" fmla="*/ 166460 h 175364"/>
                <a:gd name="connsiteX0" fmla="*/ 0 w 326737"/>
                <a:gd name="connsiteY0" fmla="*/ 0 h 172624"/>
                <a:gd name="connsiteX1" fmla="*/ 326737 w 326737"/>
                <a:gd name="connsiteY1" fmla="*/ 166460 h 172624"/>
                <a:gd name="connsiteX0" fmla="*/ 0 w 326737"/>
                <a:gd name="connsiteY0" fmla="*/ 0 h 166460"/>
                <a:gd name="connsiteX1" fmla="*/ 326737 w 326737"/>
                <a:gd name="connsiteY1" fmla="*/ 166460 h 16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26737" h="166460">
                  <a:moveTo>
                    <a:pt x="0" y="0"/>
                  </a:moveTo>
                  <a:cubicBezTo>
                    <a:pt x="16439" y="160295"/>
                    <a:pt x="174672" y="166459"/>
                    <a:pt x="326737" y="166460"/>
                  </a:cubicBezTo>
                </a:path>
              </a:pathLst>
            </a:cu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03" name="TextBox 302"/>
          <p:cNvSpPr txBox="1"/>
          <p:nvPr/>
        </p:nvSpPr>
        <p:spPr>
          <a:xfrm>
            <a:off x="987502" y="3642066"/>
            <a:ext cx="1066800" cy="304800"/>
          </a:xfrm>
          <a:prstGeom prst="rect">
            <a:avLst/>
          </a:prstGeom>
          <a:noFill/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Submarine Contact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TextBox 303"/>
          <p:cNvSpPr txBox="1"/>
          <p:nvPr/>
        </p:nvSpPr>
        <p:spPr>
          <a:xfrm>
            <a:off x="7070647" y="731252"/>
            <a:ext cx="16526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>
                <a:effectLst>
                  <a:glow rad="101600">
                    <a:schemeClr val="tx1">
                      <a:alpha val="40000"/>
                    </a:schemeClr>
                  </a:glow>
                </a:effectLst>
              </a:rPr>
              <a:t>“Pouncer” aircraft </a:t>
            </a:r>
            <a:endParaRPr lang="en-US" dirty="0">
              <a:effectLst>
                <a:glow rad="101600">
                  <a:schemeClr val="tx1">
                    <a:alpha val="40000"/>
                  </a:schemeClr>
                </a:glow>
              </a:effectLst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4866523" y="2626815"/>
            <a:ext cx="1443592" cy="1158534"/>
            <a:chOff x="4384048" y="1854992"/>
            <a:chExt cx="1621226" cy="1292225"/>
          </a:xfrm>
        </p:grpSpPr>
        <p:grpSp>
          <p:nvGrpSpPr>
            <p:cNvPr id="21" name="Group 20"/>
            <p:cNvGrpSpPr/>
            <p:nvPr/>
          </p:nvGrpSpPr>
          <p:grpSpPr>
            <a:xfrm rot="13605744">
              <a:off x="4370425" y="2741656"/>
              <a:ext cx="419184" cy="391937"/>
              <a:chOff x="5638799" y="1828801"/>
              <a:chExt cx="457200" cy="457200"/>
            </a:xfrm>
            <a:effectLst/>
          </p:grpSpPr>
          <p:sp>
            <p:nvSpPr>
              <p:cNvPr id="22" name="Arc 21"/>
              <p:cNvSpPr/>
              <p:nvPr/>
            </p:nvSpPr>
            <p:spPr>
              <a:xfrm>
                <a:off x="5791198" y="1981200"/>
                <a:ext cx="152400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Arc 22"/>
              <p:cNvSpPr/>
              <p:nvPr/>
            </p:nvSpPr>
            <p:spPr>
              <a:xfrm rot="21583201">
                <a:off x="5714999" y="1905001"/>
                <a:ext cx="304800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Arc 23"/>
              <p:cNvSpPr/>
              <p:nvPr/>
            </p:nvSpPr>
            <p:spPr>
              <a:xfrm>
                <a:off x="5638799" y="1828801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33" name="Group 32"/>
            <p:cNvGrpSpPr/>
            <p:nvPr/>
          </p:nvGrpSpPr>
          <p:grpSpPr>
            <a:xfrm>
              <a:off x="5408869" y="1854992"/>
              <a:ext cx="379358" cy="278724"/>
              <a:chOff x="398702" y="2692400"/>
              <a:chExt cx="497996" cy="457200"/>
            </a:xfrm>
          </p:grpSpPr>
          <p:grpSp>
            <p:nvGrpSpPr>
              <p:cNvPr id="35" name="Group 34"/>
              <p:cNvGrpSpPr/>
              <p:nvPr/>
            </p:nvGrpSpPr>
            <p:grpSpPr>
              <a:xfrm rot="2940022">
                <a:off x="439498" y="2692400"/>
                <a:ext cx="457200" cy="457200"/>
                <a:chOff x="5638800" y="1828800"/>
                <a:chExt cx="457200" cy="457200"/>
              </a:xfrm>
              <a:effectLst/>
            </p:grpSpPr>
            <p:sp>
              <p:nvSpPr>
                <p:cNvPr id="40" name="Arc 39"/>
                <p:cNvSpPr/>
                <p:nvPr/>
              </p:nvSpPr>
              <p:spPr>
                <a:xfrm>
                  <a:off x="5791200" y="1981200"/>
                  <a:ext cx="152400" cy="152400"/>
                </a:xfrm>
                <a:prstGeom prst="arc">
                  <a:avLst/>
                </a:prstGeom>
                <a:ln w="12700" cmpd="sng">
                  <a:solidFill>
                    <a:srgbClr val="C3D6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1" name="Arc 40"/>
                <p:cNvSpPr/>
                <p:nvPr/>
              </p:nvSpPr>
              <p:spPr>
                <a:xfrm>
                  <a:off x="5715000" y="1905000"/>
                  <a:ext cx="304800" cy="304800"/>
                </a:xfrm>
                <a:prstGeom prst="arc">
                  <a:avLst>
                    <a:gd name="adj1" fmla="val 16089126"/>
                    <a:gd name="adj2" fmla="val 0"/>
                  </a:avLst>
                </a:prstGeom>
                <a:ln w="12700" cmpd="sng">
                  <a:solidFill>
                    <a:srgbClr val="C3D6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2" name="Arc 41"/>
                <p:cNvSpPr/>
                <p:nvPr/>
              </p:nvSpPr>
              <p:spPr>
                <a:xfrm>
                  <a:off x="5638800" y="1828800"/>
                  <a:ext cx="457200" cy="457200"/>
                </a:xfrm>
                <a:prstGeom prst="arc">
                  <a:avLst>
                    <a:gd name="adj1" fmla="val 16089126"/>
                    <a:gd name="adj2" fmla="val 0"/>
                  </a:avLst>
                </a:prstGeom>
                <a:ln w="12700" cmpd="sng">
                  <a:solidFill>
                    <a:srgbClr val="C3D6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 rot="18659978" flipH="1">
                <a:off x="398702" y="2692400"/>
                <a:ext cx="457200" cy="457200"/>
                <a:chOff x="5638800" y="1828800"/>
                <a:chExt cx="457200" cy="457200"/>
              </a:xfrm>
              <a:effectLst/>
            </p:grpSpPr>
            <p:sp>
              <p:nvSpPr>
                <p:cNvPr id="37" name="Arc 36"/>
                <p:cNvSpPr/>
                <p:nvPr/>
              </p:nvSpPr>
              <p:spPr>
                <a:xfrm>
                  <a:off x="5791200" y="1981200"/>
                  <a:ext cx="152400" cy="152400"/>
                </a:xfrm>
                <a:prstGeom prst="arc">
                  <a:avLst/>
                </a:prstGeom>
                <a:ln w="12700" cmpd="sng">
                  <a:solidFill>
                    <a:srgbClr val="C3D6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8" name="Arc 37"/>
                <p:cNvSpPr/>
                <p:nvPr/>
              </p:nvSpPr>
              <p:spPr>
                <a:xfrm>
                  <a:off x="5715000" y="1905000"/>
                  <a:ext cx="304800" cy="304800"/>
                </a:xfrm>
                <a:prstGeom prst="arc">
                  <a:avLst>
                    <a:gd name="adj1" fmla="val 16089126"/>
                    <a:gd name="adj2" fmla="val 0"/>
                  </a:avLst>
                </a:prstGeom>
                <a:ln w="12700" cmpd="sng">
                  <a:solidFill>
                    <a:srgbClr val="C3D6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9" name="Arc 38"/>
                <p:cNvSpPr/>
                <p:nvPr/>
              </p:nvSpPr>
              <p:spPr>
                <a:xfrm>
                  <a:off x="5638800" y="1828800"/>
                  <a:ext cx="457200" cy="457200"/>
                </a:xfrm>
                <a:prstGeom prst="arc">
                  <a:avLst>
                    <a:gd name="adj1" fmla="val 16089126"/>
                    <a:gd name="adj2" fmla="val 0"/>
                  </a:avLst>
                </a:prstGeom>
                <a:ln w="12700" cmpd="sng">
                  <a:solidFill>
                    <a:srgbClr val="C3D69B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20" name="Group 19"/>
            <p:cNvGrpSpPr/>
            <p:nvPr/>
          </p:nvGrpSpPr>
          <p:grpSpPr>
            <a:xfrm>
              <a:off x="4585116" y="2051690"/>
              <a:ext cx="1420158" cy="879925"/>
              <a:chOff x="1362062" y="3449565"/>
              <a:chExt cx="1681494" cy="943636"/>
            </a:xfrm>
          </p:grpSpPr>
          <p:sp>
            <p:nvSpPr>
              <p:cNvPr id="16" name="Freeform 15"/>
              <p:cNvSpPr/>
              <p:nvPr/>
            </p:nvSpPr>
            <p:spPr>
              <a:xfrm flipH="1">
                <a:off x="1626611" y="3683686"/>
                <a:ext cx="407382" cy="687735"/>
              </a:xfrm>
              <a:custGeom>
                <a:avLst/>
                <a:gdLst>
                  <a:gd name="connsiteX0" fmla="*/ 0 w 326737"/>
                  <a:gd name="connsiteY0" fmla="*/ 0 h 166460"/>
                  <a:gd name="connsiteX1" fmla="*/ 326737 w 326737"/>
                  <a:gd name="connsiteY1" fmla="*/ 166460 h 166460"/>
                  <a:gd name="connsiteX0" fmla="*/ 0 w 326737"/>
                  <a:gd name="connsiteY0" fmla="*/ 0 h 166460"/>
                  <a:gd name="connsiteX1" fmla="*/ 326737 w 326737"/>
                  <a:gd name="connsiteY1" fmla="*/ 166460 h 166460"/>
                  <a:gd name="connsiteX0" fmla="*/ 0 w 326737"/>
                  <a:gd name="connsiteY0" fmla="*/ 0 h 175364"/>
                  <a:gd name="connsiteX1" fmla="*/ 326737 w 326737"/>
                  <a:gd name="connsiteY1" fmla="*/ 166460 h 175364"/>
                  <a:gd name="connsiteX0" fmla="*/ 0 w 326737"/>
                  <a:gd name="connsiteY0" fmla="*/ 0 h 172624"/>
                  <a:gd name="connsiteX1" fmla="*/ 326737 w 326737"/>
                  <a:gd name="connsiteY1" fmla="*/ 166460 h 172624"/>
                  <a:gd name="connsiteX0" fmla="*/ 0 w 326737"/>
                  <a:gd name="connsiteY0" fmla="*/ 0 h 166460"/>
                  <a:gd name="connsiteX1" fmla="*/ 326737 w 326737"/>
                  <a:gd name="connsiteY1" fmla="*/ 166460 h 166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326737" h="166460">
                    <a:moveTo>
                      <a:pt x="0" y="0"/>
                    </a:moveTo>
                    <a:cubicBezTo>
                      <a:pt x="16439" y="160295"/>
                      <a:pt x="174672" y="166459"/>
                      <a:pt x="326737" y="166460"/>
                    </a:cubicBezTo>
                  </a:path>
                </a:pathLst>
              </a:custGeom>
              <a:ln w="12700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" name="Can 14"/>
              <p:cNvSpPr/>
              <p:nvPr/>
            </p:nvSpPr>
            <p:spPr>
              <a:xfrm rot="5400000">
                <a:off x="1482037" y="4224197"/>
                <a:ext cx="49029" cy="288979"/>
              </a:xfrm>
              <a:prstGeom prst="can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8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1949256" y="3449565"/>
                <a:ext cx="1094300" cy="307012"/>
              </a:xfrm>
              <a:prstGeom prst="rect">
                <a:avLst/>
              </a:prstGeom>
            </p:spPr>
          </p:pic>
        </p:grpSp>
      </p:grpSp>
      <p:grpSp>
        <p:nvGrpSpPr>
          <p:cNvPr id="62" name="Group 61"/>
          <p:cNvGrpSpPr/>
          <p:nvPr/>
        </p:nvGrpSpPr>
        <p:grpSpPr>
          <a:xfrm rot="21019383">
            <a:off x="3413652" y="2661619"/>
            <a:ext cx="2255637" cy="1397132"/>
            <a:chOff x="1966705" y="5086668"/>
            <a:chExt cx="2138867" cy="1592086"/>
          </a:xfrm>
        </p:grpSpPr>
        <p:sp>
          <p:nvSpPr>
            <p:cNvPr id="63" name="Arc 62"/>
            <p:cNvSpPr/>
            <p:nvPr/>
          </p:nvSpPr>
          <p:spPr>
            <a:xfrm rot="20727291">
              <a:off x="1966705" y="5086668"/>
              <a:ext cx="2138867" cy="1592086"/>
            </a:xfrm>
            <a:prstGeom prst="arc">
              <a:avLst>
                <a:gd name="adj1" fmla="val 13188868"/>
                <a:gd name="adj2" fmla="val 132033"/>
              </a:avLst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9" cstate="email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10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3830407">
              <a:off x="2095471" y="5469959"/>
              <a:ext cx="52022" cy="147223"/>
            </a:xfrm>
            <a:prstGeom prst="rect">
              <a:avLst/>
            </a:prstGeom>
          </p:spPr>
        </p:pic>
        <p:sp>
          <p:nvSpPr>
            <p:cNvPr id="65" name="Freeform 64"/>
            <p:cNvSpPr/>
            <p:nvPr/>
          </p:nvSpPr>
          <p:spPr>
            <a:xfrm>
              <a:off x="2413558" y="5215575"/>
              <a:ext cx="161295" cy="333779"/>
            </a:xfrm>
            <a:custGeom>
              <a:avLst/>
              <a:gdLst>
                <a:gd name="connsiteX0" fmla="*/ 0 w 276225"/>
                <a:gd name="connsiteY0" fmla="*/ 628650 h 628650"/>
                <a:gd name="connsiteX1" fmla="*/ 276225 w 276225"/>
                <a:gd name="connsiteY1" fmla="*/ 0 h 628650"/>
                <a:gd name="connsiteX0" fmla="*/ 0 w 276225"/>
                <a:gd name="connsiteY0" fmla="*/ 628650 h 628650"/>
                <a:gd name="connsiteX1" fmla="*/ 276225 w 276225"/>
                <a:gd name="connsiteY1" fmla="*/ 0 h 628650"/>
                <a:gd name="connsiteX0" fmla="*/ 0 w 419495"/>
                <a:gd name="connsiteY0" fmla="*/ 704499 h 704499"/>
                <a:gd name="connsiteX1" fmla="*/ 419495 w 419495"/>
                <a:gd name="connsiteY1" fmla="*/ 0 h 704499"/>
                <a:gd name="connsiteX0" fmla="*/ 0 w 419495"/>
                <a:gd name="connsiteY0" fmla="*/ 704499 h 704499"/>
                <a:gd name="connsiteX1" fmla="*/ 419495 w 419495"/>
                <a:gd name="connsiteY1" fmla="*/ 0 h 704499"/>
                <a:gd name="connsiteX0" fmla="*/ 0 w 436350"/>
                <a:gd name="connsiteY0" fmla="*/ 763493 h 763493"/>
                <a:gd name="connsiteX1" fmla="*/ 436350 w 436350"/>
                <a:gd name="connsiteY1" fmla="*/ 0 h 763493"/>
                <a:gd name="connsiteX0" fmla="*/ 0 w 436350"/>
                <a:gd name="connsiteY0" fmla="*/ 763493 h 763493"/>
                <a:gd name="connsiteX1" fmla="*/ 436350 w 436350"/>
                <a:gd name="connsiteY1" fmla="*/ 0 h 763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36350" h="763493">
                  <a:moveTo>
                    <a:pt x="0" y="763493"/>
                  </a:moveTo>
                  <a:cubicBezTo>
                    <a:pt x="49937" y="347465"/>
                    <a:pt x="222074" y="154771"/>
                    <a:pt x="436350" y="0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2390697" y="5521170"/>
              <a:ext cx="45719" cy="140534"/>
              <a:chOff x="2334355" y="3601496"/>
              <a:chExt cx="138324" cy="405873"/>
            </a:xfrm>
          </p:grpSpPr>
          <p:sp>
            <p:nvSpPr>
              <p:cNvPr id="67" name="Freeform 66"/>
              <p:cNvSpPr/>
              <p:nvPr/>
            </p:nvSpPr>
            <p:spPr>
              <a:xfrm rot="16633093">
                <a:off x="2277204" y="3889396"/>
                <a:ext cx="190226" cy="45719"/>
              </a:xfrm>
              <a:custGeom>
                <a:avLst/>
                <a:gdLst>
                  <a:gd name="connsiteX0" fmla="*/ 0 w 864093"/>
                  <a:gd name="connsiteY0" fmla="*/ 59184 h 130205"/>
                  <a:gd name="connsiteX1" fmla="*/ 59184 w 864093"/>
                  <a:gd name="connsiteY1" fmla="*/ 0 h 130205"/>
                  <a:gd name="connsiteX2" fmla="*/ 710213 w 864093"/>
                  <a:gd name="connsiteY2" fmla="*/ 0 h 130205"/>
                  <a:gd name="connsiteX3" fmla="*/ 757561 w 864093"/>
                  <a:gd name="connsiteY3" fmla="*/ 47348 h 130205"/>
                  <a:gd name="connsiteX4" fmla="*/ 804909 w 864093"/>
                  <a:gd name="connsiteY4" fmla="*/ 0 h 130205"/>
                  <a:gd name="connsiteX5" fmla="*/ 864093 w 864093"/>
                  <a:gd name="connsiteY5" fmla="*/ 0 h 130205"/>
                  <a:gd name="connsiteX6" fmla="*/ 864093 w 864093"/>
                  <a:gd name="connsiteY6" fmla="*/ 130205 h 130205"/>
                  <a:gd name="connsiteX7" fmla="*/ 801949 w 864093"/>
                  <a:gd name="connsiteY7" fmla="*/ 130205 h 130205"/>
                  <a:gd name="connsiteX8" fmla="*/ 757561 w 864093"/>
                  <a:gd name="connsiteY8" fmla="*/ 85817 h 130205"/>
                  <a:gd name="connsiteX9" fmla="*/ 713173 w 864093"/>
                  <a:gd name="connsiteY9" fmla="*/ 130205 h 130205"/>
                  <a:gd name="connsiteX10" fmla="*/ 53266 w 864093"/>
                  <a:gd name="connsiteY10" fmla="*/ 130205 h 130205"/>
                  <a:gd name="connsiteX11" fmla="*/ 0 w 864093"/>
                  <a:gd name="connsiteY11" fmla="*/ 59184 h 130205"/>
                  <a:gd name="connsiteX0" fmla="*/ 18407 w 882500"/>
                  <a:gd name="connsiteY0" fmla="*/ 59184 h 130205"/>
                  <a:gd name="connsiteX1" fmla="*/ 77591 w 882500"/>
                  <a:gd name="connsiteY1" fmla="*/ 0 h 130205"/>
                  <a:gd name="connsiteX2" fmla="*/ 728620 w 882500"/>
                  <a:gd name="connsiteY2" fmla="*/ 0 h 130205"/>
                  <a:gd name="connsiteX3" fmla="*/ 775968 w 882500"/>
                  <a:gd name="connsiteY3" fmla="*/ 47348 h 130205"/>
                  <a:gd name="connsiteX4" fmla="*/ 823316 w 882500"/>
                  <a:gd name="connsiteY4" fmla="*/ 0 h 130205"/>
                  <a:gd name="connsiteX5" fmla="*/ 882500 w 882500"/>
                  <a:gd name="connsiteY5" fmla="*/ 0 h 130205"/>
                  <a:gd name="connsiteX6" fmla="*/ 882500 w 882500"/>
                  <a:gd name="connsiteY6" fmla="*/ 130205 h 130205"/>
                  <a:gd name="connsiteX7" fmla="*/ 820356 w 882500"/>
                  <a:gd name="connsiteY7" fmla="*/ 130205 h 130205"/>
                  <a:gd name="connsiteX8" fmla="*/ 775968 w 882500"/>
                  <a:gd name="connsiteY8" fmla="*/ 85817 h 130205"/>
                  <a:gd name="connsiteX9" fmla="*/ 731580 w 882500"/>
                  <a:gd name="connsiteY9" fmla="*/ 130205 h 130205"/>
                  <a:gd name="connsiteX10" fmla="*/ 71673 w 882500"/>
                  <a:gd name="connsiteY10" fmla="*/ 130205 h 130205"/>
                  <a:gd name="connsiteX11" fmla="*/ 18407 w 882500"/>
                  <a:gd name="connsiteY11" fmla="*/ 59184 h 130205"/>
                  <a:gd name="connsiteX0" fmla="*/ 18407 w 882500"/>
                  <a:gd name="connsiteY0" fmla="*/ 59255 h 130276"/>
                  <a:gd name="connsiteX1" fmla="*/ 77591 w 882500"/>
                  <a:gd name="connsiteY1" fmla="*/ 71 h 130276"/>
                  <a:gd name="connsiteX2" fmla="*/ 728620 w 882500"/>
                  <a:gd name="connsiteY2" fmla="*/ 71 h 130276"/>
                  <a:gd name="connsiteX3" fmla="*/ 775968 w 882500"/>
                  <a:gd name="connsiteY3" fmla="*/ 47419 h 130276"/>
                  <a:gd name="connsiteX4" fmla="*/ 823316 w 882500"/>
                  <a:gd name="connsiteY4" fmla="*/ 71 h 130276"/>
                  <a:gd name="connsiteX5" fmla="*/ 882500 w 882500"/>
                  <a:gd name="connsiteY5" fmla="*/ 71 h 130276"/>
                  <a:gd name="connsiteX6" fmla="*/ 882500 w 882500"/>
                  <a:gd name="connsiteY6" fmla="*/ 130276 h 130276"/>
                  <a:gd name="connsiteX7" fmla="*/ 820356 w 882500"/>
                  <a:gd name="connsiteY7" fmla="*/ 130276 h 130276"/>
                  <a:gd name="connsiteX8" fmla="*/ 775968 w 882500"/>
                  <a:gd name="connsiteY8" fmla="*/ 85888 h 130276"/>
                  <a:gd name="connsiteX9" fmla="*/ 731580 w 882500"/>
                  <a:gd name="connsiteY9" fmla="*/ 130276 h 130276"/>
                  <a:gd name="connsiteX10" fmla="*/ 71673 w 882500"/>
                  <a:gd name="connsiteY10" fmla="*/ 130276 h 130276"/>
                  <a:gd name="connsiteX11" fmla="*/ 18407 w 882500"/>
                  <a:gd name="connsiteY11" fmla="*/ 59255 h 130276"/>
                  <a:gd name="connsiteX0" fmla="*/ 340 w 864433"/>
                  <a:gd name="connsiteY0" fmla="*/ 59255 h 130276"/>
                  <a:gd name="connsiteX1" fmla="*/ 59524 w 864433"/>
                  <a:gd name="connsiteY1" fmla="*/ 71 h 130276"/>
                  <a:gd name="connsiteX2" fmla="*/ 710553 w 864433"/>
                  <a:gd name="connsiteY2" fmla="*/ 71 h 130276"/>
                  <a:gd name="connsiteX3" fmla="*/ 757901 w 864433"/>
                  <a:gd name="connsiteY3" fmla="*/ 47419 h 130276"/>
                  <a:gd name="connsiteX4" fmla="*/ 805249 w 864433"/>
                  <a:gd name="connsiteY4" fmla="*/ 71 h 130276"/>
                  <a:gd name="connsiteX5" fmla="*/ 864433 w 864433"/>
                  <a:gd name="connsiteY5" fmla="*/ 71 h 130276"/>
                  <a:gd name="connsiteX6" fmla="*/ 864433 w 864433"/>
                  <a:gd name="connsiteY6" fmla="*/ 130276 h 130276"/>
                  <a:gd name="connsiteX7" fmla="*/ 802289 w 864433"/>
                  <a:gd name="connsiteY7" fmla="*/ 130276 h 130276"/>
                  <a:gd name="connsiteX8" fmla="*/ 757901 w 864433"/>
                  <a:gd name="connsiteY8" fmla="*/ 85888 h 130276"/>
                  <a:gd name="connsiteX9" fmla="*/ 713513 w 864433"/>
                  <a:gd name="connsiteY9" fmla="*/ 130276 h 130276"/>
                  <a:gd name="connsiteX10" fmla="*/ 53606 w 864433"/>
                  <a:gd name="connsiteY10" fmla="*/ 130276 h 130276"/>
                  <a:gd name="connsiteX11" fmla="*/ 340 w 864433"/>
                  <a:gd name="connsiteY11" fmla="*/ 59255 h 13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433" h="130276">
                    <a:moveTo>
                      <a:pt x="340" y="59255"/>
                    </a:moveTo>
                    <a:cubicBezTo>
                      <a:pt x="1326" y="37554"/>
                      <a:pt x="18095" y="-1902"/>
                      <a:pt x="59524" y="71"/>
                    </a:cubicBezTo>
                    <a:lnTo>
                      <a:pt x="710553" y="71"/>
                    </a:lnTo>
                    <a:lnTo>
                      <a:pt x="757901" y="47419"/>
                    </a:lnTo>
                    <a:lnTo>
                      <a:pt x="805249" y="71"/>
                    </a:lnTo>
                    <a:lnTo>
                      <a:pt x="864433" y="71"/>
                    </a:lnTo>
                    <a:lnTo>
                      <a:pt x="864433" y="130276"/>
                    </a:lnTo>
                    <a:lnTo>
                      <a:pt x="802289" y="130276"/>
                    </a:lnTo>
                    <a:lnTo>
                      <a:pt x="757901" y="85888"/>
                    </a:lnTo>
                    <a:lnTo>
                      <a:pt x="713513" y="130276"/>
                    </a:lnTo>
                    <a:lnTo>
                      <a:pt x="53606" y="130276"/>
                    </a:lnTo>
                    <a:cubicBezTo>
                      <a:pt x="-3113" y="121398"/>
                      <a:pt x="-646" y="80956"/>
                      <a:pt x="340" y="59255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68" name="Oval 67"/>
              <p:cNvSpPr/>
              <p:nvPr/>
            </p:nvSpPr>
            <p:spPr>
              <a:xfrm rot="371920">
                <a:off x="2339072" y="3601496"/>
                <a:ext cx="133607" cy="94610"/>
              </a:xfrm>
              <a:custGeom>
                <a:avLst/>
                <a:gdLst>
                  <a:gd name="connsiteX0" fmla="*/ 0 w 246705"/>
                  <a:gd name="connsiteY0" fmla="*/ 114261 h 228522"/>
                  <a:gd name="connsiteX1" fmla="*/ 123353 w 246705"/>
                  <a:gd name="connsiteY1" fmla="*/ 0 h 228522"/>
                  <a:gd name="connsiteX2" fmla="*/ 246706 w 246705"/>
                  <a:gd name="connsiteY2" fmla="*/ 114261 h 228522"/>
                  <a:gd name="connsiteX3" fmla="*/ 123353 w 246705"/>
                  <a:gd name="connsiteY3" fmla="*/ 228522 h 228522"/>
                  <a:gd name="connsiteX4" fmla="*/ 0 w 246705"/>
                  <a:gd name="connsiteY4" fmla="*/ 114261 h 228522"/>
                  <a:gd name="connsiteX0" fmla="*/ 0 w 246706"/>
                  <a:gd name="connsiteY0" fmla="*/ 114261 h 114261"/>
                  <a:gd name="connsiteX1" fmla="*/ 123353 w 246706"/>
                  <a:gd name="connsiteY1" fmla="*/ 0 h 114261"/>
                  <a:gd name="connsiteX2" fmla="*/ 246706 w 246706"/>
                  <a:gd name="connsiteY2" fmla="*/ 114261 h 114261"/>
                  <a:gd name="connsiteX3" fmla="*/ 0 w 246706"/>
                  <a:gd name="connsiteY3" fmla="*/ 114261 h 1142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6706" h="114261">
                    <a:moveTo>
                      <a:pt x="0" y="114261"/>
                    </a:moveTo>
                    <a:cubicBezTo>
                      <a:pt x="0" y="51156"/>
                      <a:pt x="55227" y="0"/>
                      <a:pt x="123353" y="0"/>
                    </a:cubicBezTo>
                    <a:cubicBezTo>
                      <a:pt x="191479" y="0"/>
                      <a:pt x="246706" y="51156"/>
                      <a:pt x="246706" y="114261"/>
                    </a:cubicBezTo>
                    <a:cubicBezTo>
                      <a:pt x="226147" y="133304"/>
                      <a:pt x="20559" y="133304"/>
                      <a:pt x="0" y="114261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69" name="Straight Connector 68"/>
              <p:cNvCxnSpPr>
                <a:stCxn id="68" idx="0"/>
                <a:endCxn id="67" idx="3"/>
              </p:cNvCxnSpPr>
              <p:nvPr/>
            </p:nvCxnSpPr>
            <p:spPr>
              <a:xfrm>
                <a:off x="2334355" y="3688616"/>
                <a:ext cx="40798" cy="15175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>
                <a:stCxn id="68" idx="2"/>
                <a:endCxn id="67" idx="3"/>
              </p:cNvCxnSpPr>
              <p:nvPr/>
            </p:nvCxnSpPr>
            <p:spPr>
              <a:xfrm flipH="1">
                <a:off x="2375153" y="3703043"/>
                <a:ext cx="92028" cy="1373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>
                <a:endCxn id="67" idx="3"/>
              </p:cNvCxnSpPr>
              <p:nvPr/>
            </p:nvCxnSpPr>
            <p:spPr>
              <a:xfrm flipH="1">
                <a:off x="2375153" y="3704880"/>
                <a:ext cx="26869" cy="13549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169471" y="3699689"/>
            <a:ext cx="548640" cy="198119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82908" y="920517"/>
            <a:ext cx="551063" cy="151372"/>
          </a:xfrm>
          <a:prstGeom prst="rect">
            <a:avLst/>
          </a:prstGeom>
          <a:effectLst>
            <a:glow rad="38100">
              <a:schemeClr val="tx1"/>
            </a:glow>
          </a:effectLst>
        </p:spPr>
      </p:pic>
      <p:sp>
        <p:nvSpPr>
          <p:cNvPr id="174" name="Freeform 173"/>
          <p:cNvSpPr/>
          <p:nvPr/>
        </p:nvSpPr>
        <p:spPr>
          <a:xfrm rot="6546568" flipH="1">
            <a:off x="5487722" y="1927631"/>
            <a:ext cx="1779630" cy="181574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75" name="Freeform 174"/>
          <p:cNvSpPr/>
          <p:nvPr/>
        </p:nvSpPr>
        <p:spPr>
          <a:xfrm rot="18968555" flipH="1">
            <a:off x="2845576" y="1345621"/>
            <a:ext cx="3925978" cy="1335148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43" name="Picture 42" descr="Ships, DDG-1000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2589279" y="3021150"/>
            <a:ext cx="459063" cy="1315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4" name="TextBox 463"/>
          <p:cNvSpPr txBox="1"/>
          <p:nvPr/>
        </p:nvSpPr>
        <p:spPr>
          <a:xfrm>
            <a:off x="369248" y="6021438"/>
            <a:ext cx="8431851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prstClr val="white"/>
                </a:solidFill>
                <a:ea typeface="MS PGothic" charset="-128"/>
              </a:defRPr>
            </a:lvl1pPr>
          </a:lstStyle>
          <a:p>
            <a:r>
              <a:rPr lang="en-US" dirty="0"/>
              <a:t>LF active sonar and unmanned sensors find </a:t>
            </a:r>
            <a:r>
              <a:rPr lang="en-US" dirty="0" smtClean="0"/>
              <a:t>subs; </a:t>
            </a:r>
            <a:r>
              <a:rPr lang="en-US" dirty="0"/>
              <a:t>standoff or air-launched weapons suppress and drive them off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3531025" y="3578366"/>
            <a:ext cx="1418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ASW missile </a:t>
            </a:r>
            <a:endParaRPr lang="en-US" sz="1200" b="1" dirty="0">
              <a:solidFill>
                <a:srgbClr val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</a:endParaRPr>
          </a:p>
        </p:txBody>
      </p:sp>
      <p:pic>
        <p:nvPicPr>
          <p:cNvPr id="242" name="Picture 241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3109612">
            <a:off x="9557980" y="1154535"/>
            <a:ext cx="182737" cy="123241"/>
          </a:xfrm>
          <a:prstGeom prst="rect">
            <a:avLst/>
          </a:prstGeom>
        </p:spPr>
      </p:pic>
      <p:pic>
        <p:nvPicPr>
          <p:cNvPr id="243" name="Picture 242" descr="DDG 51 white.png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133971" y="2011100"/>
            <a:ext cx="844505" cy="239060"/>
          </a:xfrm>
          <a:prstGeom prst="rect">
            <a:avLst/>
          </a:prstGeom>
        </p:spPr>
      </p:pic>
      <p:pic>
        <p:nvPicPr>
          <p:cNvPr id="244" name="Picture 243" descr="DDG 51 white.png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489416" y="2271602"/>
            <a:ext cx="844505" cy="239060"/>
          </a:xfrm>
          <a:prstGeom prst="rect">
            <a:avLst/>
          </a:prstGeom>
        </p:spPr>
      </p:pic>
      <p:pic>
        <p:nvPicPr>
          <p:cNvPr id="283" name="Picture 282" descr="DDG 51 white.png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8048876" y="1949245"/>
            <a:ext cx="844505" cy="239060"/>
          </a:xfrm>
          <a:prstGeom prst="rect">
            <a:avLst/>
          </a:prstGeom>
        </p:spPr>
      </p:pic>
      <p:grpSp>
        <p:nvGrpSpPr>
          <p:cNvPr id="284" name="Group 283"/>
          <p:cNvGrpSpPr/>
          <p:nvPr/>
        </p:nvGrpSpPr>
        <p:grpSpPr>
          <a:xfrm>
            <a:off x="667708" y="3131821"/>
            <a:ext cx="548640" cy="226482"/>
            <a:chOff x="1472184" y="1600200"/>
            <a:chExt cx="585216" cy="226482"/>
          </a:xfrm>
        </p:grpSpPr>
        <p:pic>
          <p:nvPicPr>
            <p:cNvPr id="288" name="Picture 287" descr="Undersea, UUV.png"/>
            <p:cNvPicPr>
              <a:picLocks noChangeAspect="1"/>
            </p:cNvPicPr>
            <p:nvPr/>
          </p:nvPicPr>
          <p:blipFill rotWithShape="1">
            <a:blip r:embed="rId1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1676400" y="1752599"/>
              <a:ext cx="381000" cy="74083"/>
            </a:xfrm>
            <a:prstGeom prst="rect">
              <a:avLst/>
            </a:prstGeom>
          </p:spPr>
        </p:pic>
        <p:grpSp>
          <p:nvGrpSpPr>
            <p:cNvPr id="289" name="Group 288"/>
            <p:cNvGrpSpPr/>
            <p:nvPr/>
          </p:nvGrpSpPr>
          <p:grpSpPr>
            <a:xfrm>
              <a:off x="1472184" y="1600200"/>
              <a:ext cx="543574" cy="187936"/>
              <a:chOff x="5687568" y="1904565"/>
              <a:chExt cx="543574" cy="187936"/>
            </a:xfrm>
          </p:grpSpPr>
          <p:grpSp>
            <p:nvGrpSpPr>
              <p:cNvPr id="290" name="Group 289"/>
              <p:cNvGrpSpPr/>
              <p:nvPr/>
            </p:nvGrpSpPr>
            <p:grpSpPr>
              <a:xfrm rot="20735635">
                <a:off x="5877576" y="1909088"/>
                <a:ext cx="353566" cy="183413"/>
                <a:chOff x="5742434" y="1729903"/>
                <a:chExt cx="353566" cy="183413"/>
              </a:xfrm>
            </p:grpSpPr>
            <p:sp>
              <p:nvSpPr>
                <p:cNvPr id="307" name="Block Arc 306"/>
                <p:cNvSpPr/>
                <p:nvPr/>
              </p:nvSpPr>
              <p:spPr>
                <a:xfrm rot="5400000">
                  <a:off x="57513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8" name="Block Arc 307"/>
                <p:cNvSpPr/>
                <p:nvPr/>
              </p:nvSpPr>
              <p:spPr>
                <a:xfrm rot="5400000">
                  <a:off x="58275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9" name="Block Arc 308"/>
                <p:cNvSpPr/>
                <p:nvPr/>
              </p:nvSpPr>
              <p:spPr>
                <a:xfrm rot="5400000">
                  <a:off x="59037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91" name="Group 290"/>
              <p:cNvGrpSpPr/>
              <p:nvPr/>
            </p:nvGrpSpPr>
            <p:grpSpPr>
              <a:xfrm rot="864365" flipH="1">
                <a:off x="5687568" y="1904565"/>
                <a:ext cx="353566" cy="183413"/>
                <a:chOff x="5742434" y="1729903"/>
                <a:chExt cx="353566" cy="183413"/>
              </a:xfrm>
            </p:grpSpPr>
            <p:sp>
              <p:nvSpPr>
                <p:cNvPr id="301" name="Block Arc 300"/>
                <p:cNvSpPr/>
                <p:nvPr/>
              </p:nvSpPr>
              <p:spPr>
                <a:xfrm rot="5400000">
                  <a:off x="57513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5" name="Block Arc 304"/>
                <p:cNvSpPr/>
                <p:nvPr/>
              </p:nvSpPr>
              <p:spPr>
                <a:xfrm rot="5400000">
                  <a:off x="58275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06" name="Block Arc 305"/>
                <p:cNvSpPr/>
                <p:nvPr/>
              </p:nvSpPr>
              <p:spPr>
                <a:xfrm rot="5400000">
                  <a:off x="5903710" y="1721027"/>
                  <a:ext cx="183413" cy="201166"/>
                </a:xfrm>
                <a:prstGeom prst="blockArc">
                  <a:avLst>
                    <a:gd name="adj1" fmla="val 13947466"/>
                    <a:gd name="adj2" fmla="val 18577358"/>
                    <a:gd name="adj3" fmla="val 0"/>
                  </a:avLst>
                </a:prstGeom>
                <a:ln w="12700" cmpd="sng">
                  <a:solidFill>
                    <a:srgbClr val="9BBB59">
                      <a:alpha val="50000"/>
                    </a:srgbClr>
                  </a:solidFill>
                </a:ln>
                <a:effectLst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311" name="TextBox 310"/>
          <p:cNvSpPr txBox="1"/>
          <p:nvPr/>
        </p:nvSpPr>
        <p:spPr>
          <a:xfrm>
            <a:off x="178788" y="2647045"/>
            <a:ext cx="1295400" cy="251663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n-US" sz="10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Unmanned Gateway Buoy</a:t>
            </a:r>
            <a:endParaRPr lang="en-US" sz="10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088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/>
          <p:cNvSpPr/>
          <p:nvPr/>
        </p:nvSpPr>
        <p:spPr>
          <a:xfrm>
            <a:off x="-8037" y="4520169"/>
            <a:ext cx="9144000" cy="2379133"/>
          </a:xfrm>
          <a:custGeom>
            <a:avLst/>
            <a:gdLst>
              <a:gd name="connsiteX0" fmla="*/ 0 w 5983065"/>
              <a:gd name="connsiteY0" fmla="*/ 0 h 535145"/>
              <a:gd name="connsiteX1" fmla="*/ 5983065 w 5983065"/>
              <a:gd name="connsiteY1" fmla="*/ 0 h 535145"/>
              <a:gd name="connsiteX2" fmla="*/ 5983065 w 5983065"/>
              <a:gd name="connsiteY2" fmla="*/ 535145 h 535145"/>
              <a:gd name="connsiteX3" fmla="*/ 0 w 5983065"/>
              <a:gd name="connsiteY3" fmla="*/ 535145 h 535145"/>
              <a:gd name="connsiteX4" fmla="*/ 0 w 5983065"/>
              <a:gd name="connsiteY4" fmla="*/ 0 h 535145"/>
              <a:gd name="connsiteX0" fmla="*/ 0 w 5983065"/>
              <a:gd name="connsiteY0" fmla="*/ 469 h 535614"/>
              <a:gd name="connsiteX1" fmla="*/ 833879 w 5983065"/>
              <a:gd name="connsiteY1" fmla="*/ 0 h 535614"/>
              <a:gd name="connsiteX2" fmla="*/ 5983065 w 5983065"/>
              <a:gd name="connsiteY2" fmla="*/ 469 h 535614"/>
              <a:gd name="connsiteX3" fmla="*/ 5983065 w 5983065"/>
              <a:gd name="connsiteY3" fmla="*/ 535614 h 535614"/>
              <a:gd name="connsiteX4" fmla="*/ 0 w 5983065"/>
              <a:gd name="connsiteY4" fmla="*/ 535614 h 535614"/>
              <a:gd name="connsiteX5" fmla="*/ 0 w 5983065"/>
              <a:gd name="connsiteY5" fmla="*/ 469 h 53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3065" h="535614">
                <a:moveTo>
                  <a:pt x="0" y="469"/>
                </a:moveTo>
                <a:lnTo>
                  <a:pt x="833879" y="0"/>
                </a:lnTo>
                <a:lnTo>
                  <a:pt x="5983065" y="469"/>
                </a:lnTo>
                <a:lnTo>
                  <a:pt x="5983065" y="535614"/>
                </a:lnTo>
                <a:lnTo>
                  <a:pt x="0" y="535614"/>
                </a:lnTo>
                <a:lnTo>
                  <a:pt x="0" y="469"/>
                </a:lnTo>
                <a:close/>
              </a:path>
            </a:pathLst>
          </a:custGeom>
          <a:blipFill dpi="0" rotWithShape="1">
            <a:blip r:embed="rId2">
              <a:alphaModFix amt="62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" y="2209800"/>
            <a:ext cx="9144000" cy="2764606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24496" y="1"/>
            <a:ext cx="6796580" cy="677155"/>
          </a:xfrm>
        </p:spPr>
        <p:txBody>
          <a:bodyPr/>
          <a:lstStyle/>
          <a:p>
            <a:r>
              <a:rPr lang="en-US" sz="3200" i="1" dirty="0" smtClean="0"/>
              <a:t>Distributed strike and SUW</a:t>
            </a:r>
            <a:endParaRPr lang="en-US" sz="3200" i="1" dirty="0"/>
          </a:p>
        </p:txBody>
      </p:sp>
      <p:sp>
        <p:nvSpPr>
          <p:cNvPr id="9" name="Rectangle 8"/>
          <p:cNvSpPr/>
          <p:nvPr/>
        </p:nvSpPr>
        <p:spPr>
          <a:xfrm>
            <a:off x="-12023" y="682918"/>
            <a:ext cx="9161922" cy="152179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-6058" y="2218698"/>
            <a:ext cx="9144000" cy="275570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1000"/>
                </a:schemeClr>
              </a:gs>
              <a:gs pos="87000">
                <a:srgbClr val="CFDBEB">
                  <a:alpha val="10000"/>
                </a:srgb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612" y="6002866"/>
            <a:ext cx="8443488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Passive targeting from Tern UAVs, UAVs from XLUUVs, and XLUSVs;</a:t>
            </a:r>
          </a:p>
          <a:p>
            <a:r>
              <a:rPr lang="en-US" dirty="0" smtClean="0">
                <a:solidFill>
                  <a:prstClr val="white"/>
                </a:solidFill>
              </a:rPr>
              <a:t>Surface combatants and CVL conduct high-volume, short-duration attacks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6" name="Picture 45" descr="Ship, LCS-1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947206" y="4496678"/>
            <a:ext cx="410081" cy="136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1" name="Group 90"/>
          <p:cNvGrpSpPr>
            <a:grpSpLocks noChangeAspect="1"/>
          </p:cNvGrpSpPr>
          <p:nvPr/>
        </p:nvGrpSpPr>
        <p:grpSpPr>
          <a:xfrm>
            <a:off x="2177461" y="3740986"/>
            <a:ext cx="504110" cy="309272"/>
            <a:chOff x="228600" y="3149600"/>
            <a:chExt cx="745237" cy="457200"/>
          </a:xfrm>
        </p:grpSpPr>
        <p:grpSp>
          <p:nvGrpSpPr>
            <p:cNvPr id="92" name="Group 91"/>
            <p:cNvGrpSpPr/>
            <p:nvPr/>
          </p:nvGrpSpPr>
          <p:grpSpPr>
            <a:xfrm rot="2940022">
              <a:off x="363298" y="3149600"/>
              <a:ext cx="457200" cy="457200"/>
              <a:chOff x="5638800" y="1828800"/>
              <a:chExt cx="457200" cy="457200"/>
            </a:xfrm>
            <a:effectLst/>
          </p:grpSpPr>
          <p:sp>
            <p:nvSpPr>
              <p:cNvPr id="98" name="Arc 97"/>
              <p:cNvSpPr/>
              <p:nvPr/>
            </p:nvSpPr>
            <p:spPr>
              <a:xfrm>
                <a:off x="5791200" y="1981200"/>
                <a:ext cx="152400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9" name="Arc 98"/>
              <p:cNvSpPr/>
              <p:nvPr/>
            </p:nvSpPr>
            <p:spPr>
              <a:xfrm>
                <a:off x="5715000" y="1905000"/>
                <a:ext cx="304800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00" name="Arc 99"/>
              <p:cNvSpPr/>
              <p:nvPr/>
            </p:nvSpPr>
            <p:spPr>
              <a:xfrm>
                <a:off x="5638800" y="1828800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 rot="18659978" flipH="1">
              <a:off x="322502" y="3149600"/>
              <a:ext cx="457200" cy="457200"/>
              <a:chOff x="5638800" y="1828800"/>
              <a:chExt cx="457200" cy="457200"/>
            </a:xfrm>
            <a:effectLst/>
          </p:grpSpPr>
          <p:sp>
            <p:nvSpPr>
              <p:cNvPr id="95" name="Arc 94"/>
              <p:cNvSpPr/>
              <p:nvPr/>
            </p:nvSpPr>
            <p:spPr>
              <a:xfrm>
                <a:off x="5791200" y="1981200"/>
                <a:ext cx="152400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6" name="Arc 95"/>
              <p:cNvSpPr/>
              <p:nvPr/>
            </p:nvSpPr>
            <p:spPr>
              <a:xfrm>
                <a:off x="5715000" y="1905000"/>
                <a:ext cx="304800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7" name="Arc 96"/>
              <p:cNvSpPr/>
              <p:nvPr/>
            </p:nvSpPr>
            <p:spPr>
              <a:xfrm>
                <a:off x="5638800" y="1828800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8600" y="3378200"/>
              <a:ext cx="745237" cy="188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94" name="Block Arc 193"/>
          <p:cNvSpPr/>
          <p:nvPr/>
        </p:nvSpPr>
        <p:spPr>
          <a:xfrm>
            <a:off x="5932750" y="1273009"/>
            <a:ext cx="3869840" cy="506299"/>
          </a:xfrm>
          <a:prstGeom prst="blockArc">
            <a:avLst>
              <a:gd name="adj1" fmla="val 9366763"/>
              <a:gd name="adj2" fmla="val 9294568"/>
              <a:gd name="adj3" fmla="val 0"/>
            </a:avLst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96" name="Picture 195" descr="UAS, ScanEagle Profil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26605" y="1593432"/>
            <a:ext cx="330341" cy="140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8" name="Freeform 197"/>
          <p:cNvSpPr/>
          <p:nvPr/>
        </p:nvSpPr>
        <p:spPr>
          <a:xfrm rot="19301770" flipH="1">
            <a:off x="3551566" y="2524843"/>
            <a:ext cx="2974180" cy="125373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99" name="Freeform 198"/>
          <p:cNvSpPr/>
          <p:nvPr/>
        </p:nvSpPr>
        <p:spPr>
          <a:xfrm rot="19839754" flipH="1">
            <a:off x="5171770" y="3802351"/>
            <a:ext cx="2744140" cy="288622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0" name="Freeform 199"/>
          <p:cNvSpPr/>
          <p:nvPr/>
        </p:nvSpPr>
        <p:spPr>
          <a:xfrm rot="14266589" flipH="1" flipV="1">
            <a:off x="6025340" y="2306884"/>
            <a:ext cx="2180943" cy="475023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204" name="Picture 203" descr="Ships, DDG-1000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81584" y="2678406"/>
            <a:ext cx="318960" cy="91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" name="Picture 204" descr="Ships, DDG-1000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72199" y="3194140"/>
            <a:ext cx="285875" cy="8194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6" name="TextBox 205"/>
          <p:cNvSpPr txBox="1"/>
          <p:nvPr/>
        </p:nvSpPr>
        <p:spPr>
          <a:xfrm>
            <a:off x="873226" y="2770135"/>
            <a:ext cx="1014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USVs w/ </a:t>
            </a:r>
            <a:r>
              <a:rPr lang="en-US" sz="1200" b="1" dirty="0" smtClean="0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SIGINT</a:t>
            </a:r>
            <a:endParaRPr lang="en-US" sz="1200" b="1" dirty="0">
              <a:solidFill>
                <a:srgbClr val="FFFFFF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</a:endParaRPr>
          </a:p>
        </p:txBody>
      </p:sp>
      <p:grpSp>
        <p:nvGrpSpPr>
          <p:cNvPr id="250" name="Group 249"/>
          <p:cNvGrpSpPr/>
          <p:nvPr/>
        </p:nvGrpSpPr>
        <p:grpSpPr>
          <a:xfrm rot="647279">
            <a:off x="4470758" y="4238448"/>
            <a:ext cx="712555" cy="462676"/>
            <a:chOff x="7661419" y="4434358"/>
            <a:chExt cx="969584" cy="629571"/>
          </a:xfrm>
        </p:grpSpPr>
        <p:pic>
          <p:nvPicPr>
            <p:cNvPr id="251" name="Picture 250" descr="Missile, Kh-22.png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63143" y="4703507"/>
              <a:ext cx="169452" cy="50652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2" name="Picture 251" descr="Missile, Kh-22.png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661419" y="4675923"/>
              <a:ext cx="169452" cy="50652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3" name="Picture 252" descr="Missile, Kh-22.png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92622" y="4651476"/>
              <a:ext cx="169452" cy="50652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54" name="Freeform 253"/>
            <p:cNvSpPr/>
            <p:nvPr/>
          </p:nvSpPr>
          <p:spPr>
            <a:xfrm>
              <a:off x="7819447" y="4460469"/>
              <a:ext cx="787978" cy="603460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9525" cmpd="sng">
              <a:gradFill flip="none" rotWithShape="1">
                <a:gsLst>
                  <a:gs pos="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55" name="Freeform 254"/>
            <p:cNvSpPr/>
            <p:nvPr/>
          </p:nvSpPr>
          <p:spPr>
            <a:xfrm>
              <a:off x="7955561" y="4434358"/>
              <a:ext cx="675442" cy="603460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9525" cmpd="sng">
              <a:gradFill flip="none" rotWithShape="1">
                <a:gsLst>
                  <a:gs pos="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56" name="Group 255"/>
          <p:cNvGrpSpPr/>
          <p:nvPr/>
        </p:nvGrpSpPr>
        <p:grpSpPr>
          <a:xfrm rot="4111715">
            <a:off x="2157124" y="4500972"/>
            <a:ext cx="841213" cy="498022"/>
            <a:chOff x="7661419" y="4434358"/>
            <a:chExt cx="969584" cy="629571"/>
          </a:xfrm>
        </p:grpSpPr>
        <p:pic>
          <p:nvPicPr>
            <p:cNvPr id="257" name="Picture 256" descr="Missile, Kh-22.png"/>
            <p:cNvPicPr>
              <a:picLocks noChangeAspect="1"/>
            </p:cNvPicPr>
            <p:nvPr/>
          </p:nvPicPr>
          <p:blipFill>
            <a:blip r:embed="rId11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63143" y="4703507"/>
              <a:ext cx="169452" cy="506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8" name="Picture 257" descr="Missile, Kh-22.png"/>
            <p:cNvPicPr>
              <a:picLocks noChangeAspect="1"/>
            </p:cNvPicPr>
            <p:nvPr/>
          </p:nvPicPr>
          <p:blipFill>
            <a:blip r:embed="rId11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661419" y="4675923"/>
              <a:ext cx="169452" cy="506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9" name="Picture 258" descr="Missile, Kh-22.png"/>
            <p:cNvPicPr>
              <a:picLocks noChangeAspect="1"/>
            </p:cNvPicPr>
            <p:nvPr/>
          </p:nvPicPr>
          <p:blipFill>
            <a:blip r:embed="rId11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92622" y="4651476"/>
              <a:ext cx="169452" cy="506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60" name="Freeform 259"/>
            <p:cNvSpPr/>
            <p:nvPr/>
          </p:nvSpPr>
          <p:spPr>
            <a:xfrm>
              <a:off x="7819447" y="4460469"/>
              <a:ext cx="787978" cy="603460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12700" cmpd="sng">
              <a:gradFill flip="none" rotWithShape="1">
                <a:gsLst>
                  <a:gs pos="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61" name="Freeform 260"/>
            <p:cNvSpPr/>
            <p:nvPr/>
          </p:nvSpPr>
          <p:spPr>
            <a:xfrm>
              <a:off x="7955561" y="4434358"/>
              <a:ext cx="675442" cy="603460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12700" cmpd="sng">
              <a:gradFill flip="none" rotWithShape="1">
                <a:gsLst>
                  <a:gs pos="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263" name="Picture 262" descr="Undersea, SSN virginia white no label.png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1">
                <a:tint val="45000"/>
                <a:satMod val="400000"/>
              </a:schemeClr>
            </a:duotone>
            <a:alphaModFix amt="70000"/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2518190" y="5173735"/>
            <a:ext cx="418519" cy="138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8" name="TextBox 287"/>
          <p:cNvSpPr txBox="1"/>
          <p:nvPr/>
        </p:nvSpPr>
        <p:spPr>
          <a:xfrm>
            <a:off x="3858355" y="3211344"/>
            <a:ext cx="165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XLUUV w/UAV </a:t>
            </a:r>
            <a:r>
              <a:rPr lang="en-US" dirty="0"/>
              <a:t>for targeting, EW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5424868" y="1029302"/>
            <a:ext cx="17489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 smtClean="0">
                <a:solidFill>
                  <a:srgbClr val="4F81BD">
                    <a:lumMod val="75000"/>
                  </a:srgbClr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MALE UAVs</a:t>
            </a:r>
            <a:endParaRPr lang="en-US" sz="1200" b="1" dirty="0">
              <a:solidFill>
                <a:srgbClr val="4F81BD">
                  <a:lumMod val="75000"/>
                </a:srgbClr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</a:endParaRPr>
          </a:p>
        </p:txBody>
      </p:sp>
      <p:sp>
        <p:nvSpPr>
          <p:cNvPr id="188" name="TextBox 187"/>
          <p:cNvSpPr txBox="1"/>
          <p:nvPr/>
        </p:nvSpPr>
        <p:spPr>
          <a:xfrm>
            <a:off x="1481584" y="5145465"/>
            <a:ext cx="917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1200" b="1" dirty="0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rPr>
              <a:t>SSNs w/ ASCM</a:t>
            </a:r>
          </a:p>
        </p:txBody>
      </p:sp>
      <p:grpSp>
        <p:nvGrpSpPr>
          <p:cNvPr id="181" name="Group 180"/>
          <p:cNvGrpSpPr>
            <a:grpSpLocks noChangeAspect="1"/>
          </p:cNvGrpSpPr>
          <p:nvPr/>
        </p:nvGrpSpPr>
        <p:grpSpPr>
          <a:xfrm>
            <a:off x="2598553" y="3901675"/>
            <a:ext cx="470347" cy="288556"/>
            <a:chOff x="228600" y="3149600"/>
            <a:chExt cx="745237" cy="457200"/>
          </a:xfrm>
        </p:grpSpPr>
        <p:grpSp>
          <p:nvGrpSpPr>
            <p:cNvPr id="182" name="Group 181"/>
            <p:cNvGrpSpPr/>
            <p:nvPr/>
          </p:nvGrpSpPr>
          <p:grpSpPr>
            <a:xfrm rot="2940022">
              <a:off x="363298" y="3149600"/>
              <a:ext cx="457200" cy="457200"/>
              <a:chOff x="5638800" y="1828800"/>
              <a:chExt cx="457200" cy="457200"/>
            </a:xfrm>
            <a:effectLst/>
          </p:grpSpPr>
          <p:sp>
            <p:nvSpPr>
              <p:cNvPr id="195" name="Arc 194"/>
              <p:cNvSpPr/>
              <p:nvPr/>
            </p:nvSpPr>
            <p:spPr>
              <a:xfrm>
                <a:off x="5791200" y="1981200"/>
                <a:ext cx="152400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Arc 200"/>
              <p:cNvSpPr/>
              <p:nvPr/>
            </p:nvSpPr>
            <p:spPr>
              <a:xfrm>
                <a:off x="5715000" y="1905000"/>
                <a:ext cx="304800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Arc 201"/>
              <p:cNvSpPr/>
              <p:nvPr/>
            </p:nvSpPr>
            <p:spPr>
              <a:xfrm>
                <a:off x="5638800" y="1828800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84" name="Group 183"/>
            <p:cNvGrpSpPr/>
            <p:nvPr/>
          </p:nvGrpSpPr>
          <p:grpSpPr>
            <a:xfrm rot="18659978" flipH="1">
              <a:off x="322502" y="3149600"/>
              <a:ext cx="457200" cy="457200"/>
              <a:chOff x="5638800" y="1828800"/>
              <a:chExt cx="457200" cy="457200"/>
            </a:xfrm>
            <a:effectLst/>
          </p:grpSpPr>
          <p:sp>
            <p:nvSpPr>
              <p:cNvPr id="187" name="Arc 186"/>
              <p:cNvSpPr/>
              <p:nvPr/>
            </p:nvSpPr>
            <p:spPr>
              <a:xfrm>
                <a:off x="5791200" y="1981200"/>
                <a:ext cx="152400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Arc 191"/>
              <p:cNvSpPr/>
              <p:nvPr/>
            </p:nvSpPr>
            <p:spPr>
              <a:xfrm>
                <a:off x="5715000" y="1905000"/>
                <a:ext cx="304800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Arc 192"/>
              <p:cNvSpPr/>
              <p:nvPr/>
            </p:nvSpPr>
            <p:spPr>
              <a:xfrm>
                <a:off x="5638800" y="1828800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8600" y="3378200"/>
              <a:ext cx="745237" cy="188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6" name="Group 5"/>
          <p:cNvGrpSpPr/>
          <p:nvPr/>
        </p:nvGrpSpPr>
        <p:grpSpPr>
          <a:xfrm>
            <a:off x="-375890" y="3430743"/>
            <a:ext cx="9883663" cy="1202628"/>
            <a:chOff x="-1396873" y="3404072"/>
            <a:chExt cx="9883663" cy="1202628"/>
          </a:xfrm>
        </p:grpSpPr>
        <p:grpSp>
          <p:nvGrpSpPr>
            <p:cNvPr id="272" name="Group 271"/>
            <p:cNvGrpSpPr/>
            <p:nvPr/>
          </p:nvGrpSpPr>
          <p:grpSpPr>
            <a:xfrm rot="15702467">
              <a:off x="2514586" y="3434360"/>
              <a:ext cx="162817" cy="162816"/>
              <a:chOff x="5468115" y="2675384"/>
              <a:chExt cx="457200" cy="457200"/>
            </a:xfrm>
            <a:effectLst/>
          </p:grpSpPr>
          <p:sp>
            <p:nvSpPr>
              <p:cNvPr id="273" name="Arc 272"/>
              <p:cNvSpPr/>
              <p:nvPr/>
            </p:nvSpPr>
            <p:spPr>
              <a:xfrm>
                <a:off x="5568575" y="2851201"/>
                <a:ext cx="152399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4" name="Arc 273"/>
              <p:cNvSpPr/>
              <p:nvPr/>
            </p:nvSpPr>
            <p:spPr>
              <a:xfrm>
                <a:off x="5523993" y="2767085"/>
                <a:ext cx="304798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5" name="Arc 274"/>
              <p:cNvSpPr/>
              <p:nvPr/>
            </p:nvSpPr>
            <p:spPr>
              <a:xfrm>
                <a:off x="5468115" y="2675384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5" name="Group 4"/>
            <p:cNvGrpSpPr/>
            <p:nvPr/>
          </p:nvGrpSpPr>
          <p:grpSpPr>
            <a:xfrm>
              <a:off x="-1396873" y="3404072"/>
              <a:ext cx="9883663" cy="1202628"/>
              <a:chOff x="-1415416" y="2650942"/>
              <a:chExt cx="9875560" cy="1035553"/>
            </a:xfrm>
          </p:grpSpPr>
          <p:sp>
            <p:nvSpPr>
              <p:cNvPr id="54" name="Block Arc 53"/>
              <p:cNvSpPr/>
              <p:nvPr/>
            </p:nvSpPr>
            <p:spPr>
              <a:xfrm>
                <a:off x="-1415416" y="2788798"/>
                <a:ext cx="9875560" cy="897697"/>
              </a:xfrm>
              <a:prstGeom prst="blockArc">
                <a:avLst>
                  <a:gd name="adj1" fmla="val 10317476"/>
                  <a:gd name="adj2" fmla="val 12599993"/>
                  <a:gd name="adj3" fmla="val 0"/>
                </a:avLst>
              </a:prstGeom>
              <a:ln w="12700" cmpd="sng">
                <a:solidFill>
                  <a:schemeClr val="bg1"/>
                </a:solidFill>
                <a:prstDash val="lgDash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" name="Group 1"/>
              <p:cNvGrpSpPr/>
              <p:nvPr/>
            </p:nvGrpSpPr>
            <p:grpSpPr>
              <a:xfrm>
                <a:off x="504447" y="3398108"/>
                <a:ext cx="398338" cy="246088"/>
                <a:chOff x="973819" y="2944593"/>
                <a:chExt cx="398338" cy="246088"/>
              </a:xfrm>
            </p:grpSpPr>
            <p:pic>
              <p:nvPicPr>
                <p:cNvPr id="55" name="Picture 54" descr="UAS, ScanEagle Profile.png"/>
                <p:cNvPicPr>
                  <a:picLocks noChangeAspect="1"/>
                </p:cNvPicPr>
                <p:nvPr/>
              </p:nvPicPr>
              <p:blipFill>
                <a:blip r:embed="rId14" cstate="email">
                  <a:duotone>
                    <a:prstClr val="black"/>
                    <a:schemeClr val="accent1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041816" y="3050630"/>
                  <a:ext cx="330341" cy="140051"/>
                </a:xfrm>
                <a:prstGeom prst="rect">
                  <a:avLst/>
                </a:prstGeom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</p:pic>
            <p:grpSp>
              <p:nvGrpSpPr>
                <p:cNvPr id="183" name="Group 182"/>
                <p:cNvGrpSpPr/>
                <p:nvPr/>
              </p:nvGrpSpPr>
              <p:grpSpPr>
                <a:xfrm rot="4974895">
                  <a:off x="973819" y="2944593"/>
                  <a:ext cx="162816" cy="162816"/>
                  <a:chOff x="5602095" y="3704837"/>
                  <a:chExt cx="457199" cy="457199"/>
                </a:xfrm>
                <a:effectLst/>
              </p:grpSpPr>
              <p:sp>
                <p:nvSpPr>
                  <p:cNvPr id="189" name="Arc 188"/>
                  <p:cNvSpPr/>
                  <p:nvPr/>
                </p:nvSpPr>
                <p:spPr>
                  <a:xfrm>
                    <a:off x="5739098" y="3918048"/>
                    <a:ext cx="152399" cy="152398"/>
                  </a:xfrm>
                  <a:prstGeom prst="arc">
                    <a:avLst/>
                  </a:prstGeom>
                  <a:ln w="12700" cmpd="sng">
                    <a:solidFill>
                      <a:srgbClr val="C3D69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0" name="Arc 189"/>
                  <p:cNvSpPr/>
                  <p:nvPr/>
                </p:nvSpPr>
                <p:spPr>
                  <a:xfrm>
                    <a:off x="5674169" y="3813800"/>
                    <a:ext cx="304800" cy="304800"/>
                  </a:xfrm>
                  <a:prstGeom prst="arc">
                    <a:avLst>
                      <a:gd name="adj1" fmla="val 16089126"/>
                      <a:gd name="adj2" fmla="val 0"/>
                    </a:avLst>
                  </a:prstGeom>
                  <a:ln w="12700" cmpd="sng">
                    <a:solidFill>
                      <a:srgbClr val="C3D69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  <p:sp>
                <p:nvSpPr>
                  <p:cNvPr id="191" name="Arc 190"/>
                  <p:cNvSpPr/>
                  <p:nvPr/>
                </p:nvSpPr>
                <p:spPr>
                  <a:xfrm>
                    <a:off x="5602095" y="3704837"/>
                    <a:ext cx="457199" cy="457199"/>
                  </a:xfrm>
                  <a:prstGeom prst="arc">
                    <a:avLst>
                      <a:gd name="adj1" fmla="val 16089126"/>
                      <a:gd name="adj2" fmla="val 0"/>
                    </a:avLst>
                  </a:prstGeom>
                  <a:ln w="12700" cmpd="sng">
                    <a:solidFill>
                      <a:srgbClr val="C3D69B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 defTabSz="457200"/>
                    <a:endParaRPr lang="en-US">
                      <a:solidFill>
                        <a:prstClr val="black"/>
                      </a:solidFill>
                    </a:endParaRPr>
                  </a:p>
                </p:txBody>
              </p:sp>
            </p:grpSp>
          </p:grpSp>
          <p:pic>
            <p:nvPicPr>
              <p:cNvPr id="264" name="Picture 263" descr="Undersea, UUV.png"/>
              <p:cNvPicPr>
                <a:picLocks noChangeAspect="1"/>
              </p:cNvPicPr>
              <p:nvPr/>
            </p:nvPicPr>
            <p:blipFill rotWithShape="1">
              <a:blip r:embed="rId15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/>
            </p:blipFill>
            <p:spPr>
              <a:xfrm flipH="1">
                <a:off x="2869181" y="2792942"/>
                <a:ext cx="283432" cy="53969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270" name="Freeform 269"/>
              <p:cNvSpPr/>
              <p:nvPr/>
            </p:nvSpPr>
            <p:spPr>
              <a:xfrm>
                <a:off x="2791889" y="2650942"/>
                <a:ext cx="297472" cy="265770"/>
              </a:xfrm>
              <a:custGeom>
                <a:avLst/>
                <a:gdLst>
                  <a:gd name="connsiteX0" fmla="*/ 701675 w 705376"/>
                  <a:gd name="connsiteY0" fmla="*/ 574814 h 574814"/>
                  <a:gd name="connsiteX1" fmla="*/ 695325 w 705376"/>
                  <a:gd name="connsiteY1" fmla="*/ 374789 h 574814"/>
                  <a:gd name="connsiteX2" fmla="*/ 615950 w 705376"/>
                  <a:gd name="connsiteY2" fmla="*/ 63639 h 574814"/>
                  <a:gd name="connsiteX3" fmla="*/ 381000 w 705376"/>
                  <a:gd name="connsiteY3" fmla="*/ 9664 h 574814"/>
                  <a:gd name="connsiteX4" fmla="*/ 273050 w 705376"/>
                  <a:gd name="connsiteY4" fmla="*/ 196989 h 574814"/>
                  <a:gd name="connsiteX5" fmla="*/ 0 w 705376"/>
                  <a:gd name="connsiteY5" fmla="*/ 216039 h 574814"/>
                  <a:gd name="connsiteX0" fmla="*/ 701675 w 702489"/>
                  <a:gd name="connsiteY0" fmla="*/ 574814 h 574814"/>
                  <a:gd name="connsiteX1" fmla="*/ 695325 w 702489"/>
                  <a:gd name="connsiteY1" fmla="*/ 374789 h 574814"/>
                  <a:gd name="connsiteX2" fmla="*/ 615950 w 702489"/>
                  <a:gd name="connsiteY2" fmla="*/ 63639 h 574814"/>
                  <a:gd name="connsiteX3" fmla="*/ 381000 w 702489"/>
                  <a:gd name="connsiteY3" fmla="*/ 9664 h 574814"/>
                  <a:gd name="connsiteX4" fmla="*/ 273050 w 702489"/>
                  <a:gd name="connsiteY4" fmla="*/ 196989 h 574814"/>
                  <a:gd name="connsiteX5" fmla="*/ 0 w 702489"/>
                  <a:gd name="connsiteY5" fmla="*/ 216039 h 574814"/>
                  <a:gd name="connsiteX0" fmla="*/ 701675 w 711749"/>
                  <a:gd name="connsiteY0" fmla="*/ 574814 h 574814"/>
                  <a:gd name="connsiteX1" fmla="*/ 695325 w 711749"/>
                  <a:gd name="connsiteY1" fmla="*/ 374789 h 574814"/>
                  <a:gd name="connsiteX2" fmla="*/ 615950 w 711749"/>
                  <a:gd name="connsiteY2" fmla="*/ 63639 h 574814"/>
                  <a:gd name="connsiteX3" fmla="*/ 381000 w 711749"/>
                  <a:gd name="connsiteY3" fmla="*/ 9664 h 574814"/>
                  <a:gd name="connsiteX4" fmla="*/ 273050 w 711749"/>
                  <a:gd name="connsiteY4" fmla="*/ 196989 h 574814"/>
                  <a:gd name="connsiteX5" fmla="*/ 0 w 711749"/>
                  <a:gd name="connsiteY5" fmla="*/ 216039 h 574814"/>
                  <a:gd name="connsiteX0" fmla="*/ 701675 w 703560"/>
                  <a:gd name="connsiteY0" fmla="*/ 574814 h 574814"/>
                  <a:gd name="connsiteX1" fmla="*/ 695325 w 703560"/>
                  <a:gd name="connsiteY1" fmla="*/ 374789 h 574814"/>
                  <a:gd name="connsiteX2" fmla="*/ 615950 w 703560"/>
                  <a:gd name="connsiteY2" fmla="*/ 63639 h 574814"/>
                  <a:gd name="connsiteX3" fmla="*/ 381000 w 703560"/>
                  <a:gd name="connsiteY3" fmla="*/ 9664 h 574814"/>
                  <a:gd name="connsiteX4" fmla="*/ 273050 w 703560"/>
                  <a:gd name="connsiteY4" fmla="*/ 196989 h 574814"/>
                  <a:gd name="connsiteX5" fmla="*/ 0 w 703560"/>
                  <a:gd name="connsiteY5" fmla="*/ 216039 h 574814"/>
                  <a:gd name="connsiteX0" fmla="*/ 701675 w 709079"/>
                  <a:gd name="connsiteY0" fmla="*/ 626400 h 626400"/>
                  <a:gd name="connsiteX1" fmla="*/ 695325 w 709079"/>
                  <a:gd name="connsiteY1" fmla="*/ 426375 h 626400"/>
                  <a:gd name="connsiteX2" fmla="*/ 558800 w 709079"/>
                  <a:gd name="connsiteY2" fmla="*/ 26325 h 626400"/>
                  <a:gd name="connsiteX3" fmla="*/ 381000 w 709079"/>
                  <a:gd name="connsiteY3" fmla="*/ 61250 h 626400"/>
                  <a:gd name="connsiteX4" fmla="*/ 273050 w 709079"/>
                  <a:gd name="connsiteY4" fmla="*/ 248575 h 626400"/>
                  <a:gd name="connsiteX5" fmla="*/ 0 w 709079"/>
                  <a:gd name="connsiteY5" fmla="*/ 267625 h 626400"/>
                  <a:gd name="connsiteX0" fmla="*/ 701675 w 703029"/>
                  <a:gd name="connsiteY0" fmla="*/ 626400 h 626400"/>
                  <a:gd name="connsiteX1" fmla="*/ 695325 w 703029"/>
                  <a:gd name="connsiteY1" fmla="*/ 426375 h 626400"/>
                  <a:gd name="connsiteX2" fmla="*/ 558800 w 703029"/>
                  <a:gd name="connsiteY2" fmla="*/ 26325 h 626400"/>
                  <a:gd name="connsiteX3" fmla="*/ 381000 w 703029"/>
                  <a:gd name="connsiteY3" fmla="*/ 61250 h 626400"/>
                  <a:gd name="connsiteX4" fmla="*/ 273050 w 703029"/>
                  <a:gd name="connsiteY4" fmla="*/ 248575 h 626400"/>
                  <a:gd name="connsiteX5" fmla="*/ 0 w 703029"/>
                  <a:gd name="connsiteY5" fmla="*/ 267625 h 626400"/>
                  <a:gd name="connsiteX0" fmla="*/ 701675 w 703029"/>
                  <a:gd name="connsiteY0" fmla="*/ 613768 h 613768"/>
                  <a:gd name="connsiteX1" fmla="*/ 695325 w 703029"/>
                  <a:gd name="connsiteY1" fmla="*/ 413743 h 613768"/>
                  <a:gd name="connsiteX2" fmla="*/ 558800 w 703029"/>
                  <a:gd name="connsiteY2" fmla="*/ 13693 h 613768"/>
                  <a:gd name="connsiteX3" fmla="*/ 381000 w 703029"/>
                  <a:gd name="connsiteY3" fmla="*/ 48618 h 613768"/>
                  <a:gd name="connsiteX4" fmla="*/ 273050 w 703029"/>
                  <a:gd name="connsiteY4" fmla="*/ 235943 h 613768"/>
                  <a:gd name="connsiteX5" fmla="*/ 0 w 703029"/>
                  <a:gd name="connsiteY5" fmla="*/ 254993 h 613768"/>
                  <a:gd name="connsiteX0" fmla="*/ 701675 w 703029"/>
                  <a:gd name="connsiteY0" fmla="*/ 608194 h 608194"/>
                  <a:gd name="connsiteX1" fmla="*/ 695325 w 703029"/>
                  <a:gd name="connsiteY1" fmla="*/ 408169 h 608194"/>
                  <a:gd name="connsiteX2" fmla="*/ 558800 w 703029"/>
                  <a:gd name="connsiteY2" fmla="*/ 8119 h 608194"/>
                  <a:gd name="connsiteX3" fmla="*/ 381000 w 703029"/>
                  <a:gd name="connsiteY3" fmla="*/ 43044 h 608194"/>
                  <a:gd name="connsiteX4" fmla="*/ 273050 w 703029"/>
                  <a:gd name="connsiteY4" fmla="*/ 230369 h 608194"/>
                  <a:gd name="connsiteX5" fmla="*/ 0 w 703029"/>
                  <a:gd name="connsiteY5" fmla="*/ 249419 h 608194"/>
                  <a:gd name="connsiteX0" fmla="*/ 701675 w 703029"/>
                  <a:gd name="connsiteY0" fmla="*/ 639732 h 639732"/>
                  <a:gd name="connsiteX1" fmla="*/ 695325 w 703029"/>
                  <a:gd name="connsiteY1" fmla="*/ 439707 h 639732"/>
                  <a:gd name="connsiteX2" fmla="*/ 558800 w 703029"/>
                  <a:gd name="connsiteY2" fmla="*/ 39657 h 639732"/>
                  <a:gd name="connsiteX3" fmla="*/ 441325 w 703029"/>
                  <a:gd name="connsiteY3" fmla="*/ 39657 h 639732"/>
                  <a:gd name="connsiteX4" fmla="*/ 273050 w 703029"/>
                  <a:gd name="connsiteY4" fmla="*/ 261907 h 639732"/>
                  <a:gd name="connsiteX5" fmla="*/ 0 w 703029"/>
                  <a:gd name="connsiteY5" fmla="*/ 280957 h 639732"/>
                  <a:gd name="connsiteX0" fmla="*/ 701675 w 703029"/>
                  <a:gd name="connsiteY0" fmla="*/ 636812 h 636812"/>
                  <a:gd name="connsiteX1" fmla="*/ 695325 w 703029"/>
                  <a:gd name="connsiteY1" fmla="*/ 436787 h 636812"/>
                  <a:gd name="connsiteX2" fmla="*/ 558800 w 703029"/>
                  <a:gd name="connsiteY2" fmla="*/ 36737 h 636812"/>
                  <a:gd name="connsiteX3" fmla="*/ 441325 w 703029"/>
                  <a:gd name="connsiteY3" fmla="*/ 36737 h 636812"/>
                  <a:gd name="connsiteX4" fmla="*/ 273050 w 703029"/>
                  <a:gd name="connsiteY4" fmla="*/ 258987 h 636812"/>
                  <a:gd name="connsiteX5" fmla="*/ 0 w 703029"/>
                  <a:gd name="connsiteY5" fmla="*/ 278037 h 636812"/>
                  <a:gd name="connsiteX0" fmla="*/ 701675 w 703029"/>
                  <a:gd name="connsiteY0" fmla="*/ 639064 h 639064"/>
                  <a:gd name="connsiteX1" fmla="*/ 695325 w 703029"/>
                  <a:gd name="connsiteY1" fmla="*/ 439039 h 639064"/>
                  <a:gd name="connsiteX2" fmla="*/ 558800 w 703029"/>
                  <a:gd name="connsiteY2" fmla="*/ 38989 h 639064"/>
                  <a:gd name="connsiteX3" fmla="*/ 441325 w 703029"/>
                  <a:gd name="connsiteY3" fmla="*/ 38989 h 639064"/>
                  <a:gd name="connsiteX4" fmla="*/ 282575 w 703029"/>
                  <a:gd name="connsiteY4" fmla="*/ 248539 h 639064"/>
                  <a:gd name="connsiteX5" fmla="*/ 0 w 703029"/>
                  <a:gd name="connsiteY5" fmla="*/ 280289 h 639064"/>
                  <a:gd name="connsiteX0" fmla="*/ 701675 w 703029"/>
                  <a:gd name="connsiteY0" fmla="*/ 639064 h 639064"/>
                  <a:gd name="connsiteX1" fmla="*/ 695325 w 703029"/>
                  <a:gd name="connsiteY1" fmla="*/ 439039 h 639064"/>
                  <a:gd name="connsiteX2" fmla="*/ 558800 w 703029"/>
                  <a:gd name="connsiteY2" fmla="*/ 38989 h 639064"/>
                  <a:gd name="connsiteX3" fmla="*/ 441325 w 703029"/>
                  <a:gd name="connsiteY3" fmla="*/ 38989 h 639064"/>
                  <a:gd name="connsiteX4" fmla="*/ 282575 w 703029"/>
                  <a:gd name="connsiteY4" fmla="*/ 248539 h 639064"/>
                  <a:gd name="connsiteX5" fmla="*/ 0 w 703029"/>
                  <a:gd name="connsiteY5" fmla="*/ 280289 h 639064"/>
                  <a:gd name="connsiteX0" fmla="*/ 701675 w 703029"/>
                  <a:gd name="connsiteY0" fmla="*/ 603460 h 603460"/>
                  <a:gd name="connsiteX1" fmla="*/ 695325 w 703029"/>
                  <a:gd name="connsiteY1" fmla="*/ 403435 h 603460"/>
                  <a:gd name="connsiteX2" fmla="*/ 558800 w 703029"/>
                  <a:gd name="connsiteY2" fmla="*/ 3385 h 603460"/>
                  <a:gd name="connsiteX3" fmla="*/ 282575 w 703029"/>
                  <a:gd name="connsiteY3" fmla="*/ 212935 h 603460"/>
                  <a:gd name="connsiteX4" fmla="*/ 0 w 703029"/>
                  <a:gd name="connsiteY4" fmla="*/ 244685 h 6034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03029" h="603460">
                    <a:moveTo>
                      <a:pt x="701675" y="603460"/>
                    </a:moveTo>
                    <a:cubicBezTo>
                      <a:pt x="705644" y="546045"/>
                      <a:pt x="700087" y="443122"/>
                      <a:pt x="695325" y="403435"/>
                    </a:cubicBezTo>
                    <a:cubicBezTo>
                      <a:pt x="690563" y="363748"/>
                      <a:pt x="627592" y="35135"/>
                      <a:pt x="558800" y="3385"/>
                    </a:cubicBezTo>
                    <a:cubicBezTo>
                      <a:pt x="490008" y="-28365"/>
                      <a:pt x="375708" y="172718"/>
                      <a:pt x="282575" y="212935"/>
                    </a:cubicBezTo>
                    <a:cubicBezTo>
                      <a:pt x="209021" y="253152"/>
                      <a:pt x="44979" y="241510"/>
                      <a:pt x="0" y="244685"/>
                    </a:cubicBezTo>
                  </a:path>
                </a:pathLst>
              </a:custGeom>
              <a:ln w="12700" cmpd="sng">
                <a:gradFill flip="none" rotWithShape="1">
                  <a:gsLst>
                    <a:gs pos="0">
                      <a:schemeClr val="bg1"/>
                    </a:gs>
                    <a:gs pos="100000">
                      <a:srgbClr val="FFFFFF">
                        <a:alpha val="0"/>
                      </a:srgbClr>
                    </a:gs>
                  </a:gsLst>
                  <a:lin ang="0" scaled="1"/>
                  <a:tileRect/>
                </a:gradFill>
                <a:prstDash val="sysDash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pic>
            <p:nvPicPr>
              <p:cNvPr id="56" name="Picture 55" descr="UAS, ScanEagle Profile.png"/>
              <p:cNvPicPr>
                <a:picLocks noChangeAspect="1"/>
              </p:cNvPicPr>
              <p:nvPr/>
            </p:nvPicPr>
            <p:blipFill>
              <a:blip r:embed="rId14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2569788" y="2690310"/>
                <a:ext cx="330341" cy="140051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sp>
        <p:nvSpPr>
          <p:cNvPr id="211" name="Rectangle 2"/>
          <p:cNvSpPr/>
          <p:nvPr/>
        </p:nvSpPr>
        <p:spPr>
          <a:xfrm>
            <a:off x="-2346" y="2047522"/>
            <a:ext cx="1172909" cy="897600"/>
          </a:xfrm>
          <a:custGeom>
            <a:avLst/>
            <a:gdLst>
              <a:gd name="connsiteX0" fmla="*/ 0 w 4267200"/>
              <a:gd name="connsiteY0" fmla="*/ 0 h 6038193"/>
              <a:gd name="connsiteX1" fmla="*/ 4267200 w 4267200"/>
              <a:gd name="connsiteY1" fmla="*/ 0 h 6038193"/>
              <a:gd name="connsiteX2" fmla="*/ 4267200 w 4267200"/>
              <a:gd name="connsiteY2" fmla="*/ 6038193 h 6038193"/>
              <a:gd name="connsiteX3" fmla="*/ 0 w 4267200"/>
              <a:gd name="connsiteY3" fmla="*/ 6038193 h 6038193"/>
              <a:gd name="connsiteX4" fmla="*/ 0 w 4267200"/>
              <a:gd name="connsiteY4" fmla="*/ 0 h 6038193"/>
              <a:gd name="connsiteX0" fmla="*/ 0 w 4267200"/>
              <a:gd name="connsiteY0" fmla="*/ 0 h 6048704"/>
              <a:gd name="connsiteX1" fmla="*/ 4267200 w 4267200"/>
              <a:gd name="connsiteY1" fmla="*/ 0 h 6048704"/>
              <a:gd name="connsiteX2" fmla="*/ 2617076 w 4267200"/>
              <a:gd name="connsiteY2" fmla="*/ 6048704 h 6048704"/>
              <a:gd name="connsiteX3" fmla="*/ 0 w 4267200"/>
              <a:gd name="connsiteY3" fmla="*/ 6038193 h 6048704"/>
              <a:gd name="connsiteX4" fmla="*/ 0 w 4267200"/>
              <a:gd name="connsiteY4" fmla="*/ 0 h 6048704"/>
              <a:gd name="connsiteX0" fmla="*/ 0 w 4302019"/>
              <a:gd name="connsiteY0" fmla="*/ 0 h 6048704"/>
              <a:gd name="connsiteX1" fmla="*/ 4267200 w 4302019"/>
              <a:gd name="connsiteY1" fmla="*/ 0 h 6048704"/>
              <a:gd name="connsiteX2" fmla="*/ 4183117 w 4302019"/>
              <a:gd name="connsiteY2" fmla="*/ 4309240 h 6048704"/>
              <a:gd name="connsiteX3" fmla="*/ 2617076 w 4302019"/>
              <a:gd name="connsiteY3" fmla="*/ 6048704 h 6048704"/>
              <a:gd name="connsiteX4" fmla="*/ 0 w 4302019"/>
              <a:gd name="connsiteY4" fmla="*/ 6038193 h 6048704"/>
              <a:gd name="connsiteX5" fmla="*/ 0 w 4302019"/>
              <a:gd name="connsiteY5" fmla="*/ 0 h 6048704"/>
              <a:gd name="connsiteX0" fmla="*/ 0 w 4401298"/>
              <a:gd name="connsiteY0" fmla="*/ 0 h 6048704"/>
              <a:gd name="connsiteX1" fmla="*/ 4267200 w 4401298"/>
              <a:gd name="connsiteY1" fmla="*/ 0 h 6048704"/>
              <a:gd name="connsiteX2" fmla="*/ 2648607 w 4401298"/>
              <a:gd name="connsiteY2" fmla="*/ 3016468 h 6048704"/>
              <a:gd name="connsiteX3" fmla="*/ 4183117 w 4401298"/>
              <a:gd name="connsiteY3" fmla="*/ 4309240 h 6048704"/>
              <a:gd name="connsiteX4" fmla="*/ 2617076 w 4401298"/>
              <a:gd name="connsiteY4" fmla="*/ 6048704 h 6048704"/>
              <a:gd name="connsiteX5" fmla="*/ 0 w 4401298"/>
              <a:gd name="connsiteY5" fmla="*/ 6038193 h 6048704"/>
              <a:gd name="connsiteX6" fmla="*/ 0 w 4401298"/>
              <a:gd name="connsiteY6" fmla="*/ 0 h 6048704"/>
              <a:gd name="connsiteX0" fmla="*/ 0 w 4470128"/>
              <a:gd name="connsiteY0" fmla="*/ 0 h 6048704"/>
              <a:gd name="connsiteX1" fmla="*/ 4267200 w 4470128"/>
              <a:gd name="connsiteY1" fmla="*/ 0 h 6048704"/>
              <a:gd name="connsiteX2" fmla="*/ 3699640 w 4470128"/>
              <a:gd name="connsiteY2" fmla="*/ 2322785 h 6048704"/>
              <a:gd name="connsiteX3" fmla="*/ 2648607 w 4470128"/>
              <a:gd name="connsiteY3" fmla="*/ 3016468 h 6048704"/>
              <a:gd name="connsiteX4" fmla="*/ 4183117 w 4470128"/>
              <a:gd name="connsiteY4" fmla="*/ 4309240 h 6048704"/>
              <a:gd name="connsiteX5" fmla="*/ 2617076 w 4470128"/>
              <a:gd name="connsiteY5" fmla="*/ 6048704 h 6048704"/>
              <a:gd name="connsiteX6" fmla="*/ 0 w 4470128"/>
              <a:gd name="connsiteY6" fmla="*/ 6038193 h 6048704"/>
              <a:gd name="connsiteX7" fmla="*/ 0 w 4470128"/>
              <a:gd name="connsiteY7" fmla="*/ 0 h 6048704"/>
              <a:gd name="connsiteX0" fmla="*/ 0 w 4355206"/>
              <a:gd name="connsiteY0" fmla="*/ 0 h 6048704"/>
              <a:gd name="connsiteX1" fmla="*/ 4267200 w 4355206"/>
              <a:gd name="connsiteY1" fmla="*/ 0 h 6048704"/>
              <a:gd name="connsiteX2" fmla="*/ 998482 w 4355206"/>
              <a:gd name="connsiteY2" fmla="*/ 1198178 h 6048704"/>
              <a:gd name="connsiteX3" fmla="*/ 3699640 w 4355206"/>
              <a:gd name="connsiteY3" fmla="*/ 2322785 h 6048704"/>
              <a:gd name="connsiteX4" fmla="*/ 2648607 w 4355206"/>
              <a:gd name="connsiteY4" fmla="*/ 3016468 h 6048704"/>
              <a:gd name="connsiteX5" fmla="*/ 4183117 w 4355206"/>
              <a:gd name="connsiteY5" fmla="*/ 4309240 h 6048704"/>
              <a:gd name="connsiteX6" fmla="*/ 2617076 w 4355206"/>
              <a:gd name="connsiteY6" fmla="*/ 6048704 h 6048704"/>
              <a:gd name="connsiteX7" fmla="*/ 0 w 4355206"/>
              <a:gd name="connsiteY7" fmla="*/ 6038193 h 6048704"/>
              <a:gd name="connsiteX8" fmla="*/ 0 w 4355206"/>
              <a:gd name="connsiteY8" fmla="*/ 0 h 6048704"/>
              <a:gd name="connsiteX0" fmla="*/ 0 w 4211974"/>
              <a:gd name="connsiteY0" fmla="*/ 21020 h 6069724"/>
              <a:gd name="connsiteX1" fmla="*/ 2427889 w 4211974"/>
              <a:gd name="connsiteY1" fmla="*/ 0 h 6069724"/>
              <a:gd name="connsiteX2" fmla="*/ 998482 w 4211974"/>
              <a:gd name="connsiteY2" fmla="*/ 1219198 h 6069724"/>
              <a:gd name="connsiteX3" fmla="*/ 3699640 w 4211974"/>
              <a:gd name="connsiteY3" fmla="*/ 2343805 h 6069724"/>
              <a:gd name="connsiteX4" fmla="*/ 2648607 w 4211974"/>
              <a:gd name="connsiteY4" fmla="*/ 3037488 h 6069724"/>
              <a:gd name="connsiteX5" fmla="*/ 4183117 w 4211974"/>
              <a:gd name="connsiteY5" fmla="*/ 4330260 h 6069724"/>
              <a:gd name="connsiteX6" fmla="*/ 2617076 w 4211974"/>
              <a:gd name="connsiteY6" fmla="*/ 6069724 h 6069724"/>
              <a:gd name="connsiteX7" fmla="*/ 0 w 4211974"/>
              <a:gd name="connsiteY7" fmla="*/ 6059213 h 6069724"/>
              <a:gd name="connsiteX8" fmla="*/ 0 w 4211974"/>
              <a:gd name="connsiteY8" fmla="*/ 21020 h 6069724"/>
              <a:gd name="connsiteX0" fmla="*/ 0 w 4271368"/>
              <a:gd name="connsiteY0" fmla="*/ 21020 h 6069724"/>
              <a:gd name="connsiteX1" fmla="*/ 2427889 w 4271368"/>
              <a:gd name="connsiteY1" fmla="*/ 0 h 6069724"/>
              <a:gd name="connsiteX2" fmla="*/ 998482 w 4271368"/>
              <a:gd name="connsiteY2" fmla="*/ 1219198 h 6069724"/>
              <a:gd name="connsiteX3" fmla="*/ 3699640 w 4271368"/>
              <a:gd name="connsiteY3" fmla="*/ 2343805 h 6069724"/>
              <a:gd name="connsiteX4" fmla="*/ 2648607 w 4271368"/>
              <a:gd name="connsiteY4" fmla="*/ 3037488 h 6069724"/>
              <a:gd name="connsiteX5" fmla="*/ 4183117 w 4271368"/>
              <a:gd name="connsiteY5" fmla="*/ 4330260 h 6069724"/>
              <a:gd name="connsiteX6" fmla="*/ 2617076 w 4271368"/>
              <a:gd name="connsiteY6" fmla="*/ 6069724 h 6069724"/>
              <a:gd name="connsiteX7" fmla="*/ 0 w 4271368"/>
              <a:gd name="connsiteY7" fmla="*/ 6059213 h 6069724"/>
              <a:gd name="connsiteX8" fmla="*/ 0 w 4271368"/>
              <a:gd name="connsiteY8" fmla="*/ 21020 h 6069724"/>
              <a:gd name="connsiteX0" fmla="*/ 0 w 4201065"/>
              <a:gd name="connsiteY0" fmla="*/ 21020 h 6069724"/>
              <a:gd name="connsiteX1" fmla="*/ 2427889 w 4201065"/>
              <a:gd name="connsiteY1" fmla="*/ 0 h 6069724"/>
              <a:gd name="connsiteX2" fmla="*/ 998482 w 4201065"/>
              <a:gd name="connsiteY2" fmla="*/ 1219198 h 6069724"/>
              <a:gd name="connsiteX3" fmla="*/ 3699640 w 4201065"/>
              <a:gd name="connsiteY3" fmla="*/ 2343805 h 6069724"/>
              <a:gd name="connsiteX4" fmla="*/ 2648607 w 4201065"/>
              <a:gd name="connsiteY4" fmla="*/ 3037488 h 6069724"/>
              <a:gd name="connsiteX5" fmla="*/ 4183117 w 4201065"/>
              <a:gd name="connsiteY5" fmla="*/ 4330260 h 6069724"/>
              <a:gd name="connsiteX6" fmla="*/ 2617076 w 4201065"/>
              <a:gd name="connsiteY6" fmla="*/ 6069724 h 6069724"/>
              <a:gd name="connsiteX7" fmla="*/ 0 w 4201065"/>
              <a:gd name="connsiteY7" fmla="*/ 6059213 h 6069724"/>
              <a:gd name="connsiteX8" fmla="*/ 0 w 4201065"/>
              <a:gd name="connsiteY8" fmla="*/ 21020 h 6069724"/>
              <a:gd name="connsiteX0" fmla="*/ 0 w 4242694"/>
              <a:gd name="connsiteY0" fmla="*/ 21020 h 6069724"/>
              <a:gd name="connsiteX1" fmla="*/ 2427889 w 4242694"/>
              <a:gd name="connsiteY1" fmla="*/ 0 h 6069724"/>
              <a:gd name="connsiteX2" fmla="*/ 998482 w 4242694"/>
              <a:gd name="connsiteY2" fmla="*/ 1219198 h 6069724"/>
              <a:gd name="connsiteX3" fmla="*/ 3699640 w 4242694"/>
              <a:gd name="connsiteY3" fmla="*/ 2343805 h 6069724"/>
              <a:gd name="connsiteX4" fmla="*/ 2648607 w 4242694"/>
              <a:gd name="connsiteY4" fmla="*/ 3037488 h 6069724"/>
              <a:gd name="connsiteX5" fmla="*/ 4225158 w 4242694"/>
              <a:gd name="connsiteY5" fmla="*/ 4487915 h 6069724"/>
              <a:gd name="connsiteX6" fmla="*/ 2617076 w 4242694"/>
              <a:gd name="connsiteY6" fmla="*/ 6069724 h 6069724"/>
              <a:gd name="connsiteX7" fmla="*/ 0 w 4242694"/>
              <a:gd name="connsiteY7" fmla="*/ 6059213 h 6069724"/>
              <a:gd name="connsiteX8" fmla="*/ 0 w 4242694"/>
              <a:gd name="connsiteY8" fmla="*/ 21020 h 6069724"/>
              <a:gd name="connsiteX0" fmla="*/ 0 w 4225364"/>
              <a:gd name="connsiteY0" fmla="*/ 21020 h 6069724"/>
              <a:gd name="connsiteX1" fmla="*/ 2427889 w 4225364"/>
              <a:gd name="connsiteY1" fmla="*/ 0 h 6069724"/>
              <a:gd name="connsiteX2" fmla="*/ 998482 w 4225364"/>
              <a:gd name="connsiteY2" fmla="*/ 1219198 h 6069724"/>
              <a:gd name="connsiteX3" fmla="*/ 3699640 w 4225364"/>
              <a:gd name="connsiteY3" fmla="*/ 2343805 h 6069724"/>
              <a:gd name="connsiteX4" fmla="*/ 2511973 w 4225364"/>
              <a:gd name="connsiteY4" fmla="*/ 3174122 h 6069724"/>
              <a:gd name="connsiteX5" fmla="*/ 4225158 w 4225364"/>
              <a:gd name="connsiteY5" fmla="*/ 4487915 h 6069724"/>
              <a:gd name="connsiteX6" fmla="*/ 2617076 w 4225364"/>
              <a:gd name="connsiteY6" fmla="*/ 6069724 h 6069724"/>
              <a:gd name="connsiteX7" fmla="*/ 0 w 4225364"/>
              <a:gd name="connsiteY7" fmla="*/ 6059213 h 6069724"/>
              <a:gd name="connsiteX8" fmla="*/ 0 w 4225364"/>
              <a:gd name="connsiteY8" fmla="*/ 21020 h 6069724"/>
              <a:gd name="connsiteX0" fmla="*/ 0 w 4225364"/>
              <a:gd name="connsiteY0" fmla="*/ 21020 h 6069724"/>
              <a:gd name="connsiteX1" fmla="*/ 2427889 w 4225364"/>
              <a:gd name="connsiteY1" fmla="*/ 0 h 6069724"/>
              <a:gd name="connsiteX2" fmla="*/ 998482 w 4225364"/>
              <a:gd name="connsiteY2" fmla="*/ 1219198 h 6069724"/>
              <a:gd name="connsiteX3" fmla="*/ 3457902 w 4225364"/>
              <a:gd name="connsiteY3" fmla="*/ 2343805 h 6069724"/>
              <a:gd name="connsiteX4" fmla="*/ 2511973 w 4225364"/>
              <a:gd name="connsiteY4" fmla="*/ 3174122 h 6069724"/>
              <a:gd name="connsiteX5" fmla="*/ 4225158 w 4225364"/>
              <a:gd name="connsiteY5" fmla="*/ 4487915 h 6069724"/>
              <a:gd name="connsiteX6" fmla="*/ 2617076 w 4225364"/>
              <a:gd name="connsiteY6" fmla="*/ 6069724 h 6069724"/>
              <a:gd name="connsiteX7" fmla="*/ 0 w 4225364"/>
              <a:gd name="connsiteY7" fmla="*/ 6059213 h 6069724"/>
              <a:gd name="connsiteX8" fmla="*/ 0 w 4225364"/>
              <a:gd name="connsiteY8" fmla="*/ 21020 h 6069724"/>
              <a:gd name="connsiteX0" fmla="*/ 0 w 4225440"/>
              <a:gd name="connsiteY0" fmla="*/ 21020 h 6069724"/>
              <a:gd name="connsiteX1" fmla="*/ 2427889 w 4225440"/>
              <a:gd name="connsiteY1" fmla="*/ 0 h 6069724"/>
              <a:gd name="connsiteX2" fmla="*/ 998482 w 4225440"/>
              <a:gd name="connsiteY2" fmla="*/ 1219198 h 6069724"/>
              <a:gd name="connsiteX3" fmla="*/ 3457902 w 4225440"/>
              <a:gd name="connsiteY3" fmla="*/ 2343805 h 6069724"/>
              <a:gd name="connsiteX4" fmla="*/ 2511973 w 4225440"/>
              <a:gd name="connsiteY4" fmla="*/ 3174122 h 6069724"/>
              <a:gd name="connsiteX5" fmla="*/ 4225158 w 4225440"/>
              <a:gd name="connsiteY5" fmla="*/ 4487915 h 6069724"/>
              <a:gd name="connsiteX6" fmla="*/ 2617076 w 4225440"/>
              <a:gd name="connsiteY6" fmla="*/ 6069724 h 6069724"/>
              <a:gd name="connsiteX7" fmla="*/ 0 w 4225440"/>
              <a:gd name="connsiteY7" fmla="*/ 6059213 h 6069724"/>
              <a:gd name="connsiteX8" fmla="*/ 0 w 4225440"/>
              <a:gd name="connsiteY8" fmla="*/ 21020 h 6069724"/>
              <a:gd name="connsiteX0" fmla="*/ 0 w 4393557"/>
              <a:gd name="connsiteY0" fmla="*/ 21020 h 6069724"/>
              <a:gd name="connsiteX1" fmla="*/ 2427889 w 4393557"/>
              <a:gd name="connsiteY1" fmla="*/ 0 h 6069724"/>
              <a:gd name="connsiteX2" fmla="*/ 998482 w 4393557"/>
              <a:gd name="connsiteY2" fmla="*/ 1219198 h 6069724"/>
              <a:gd name="connsiteX3" fmla="*/ 3457902 w 4393557"/>
              <a:gd name="connsiteY3" fmla="*/ 2343805 h 6069724"/>
              <a:gd name="connsiteX4" fmla="*/ 2511973 w 4393557"/>
              <a:gd name="connsiteY4" fmla="*/ 3174122 h 6069724"/>
              <a:gd name="connsiteX5" fmla="*/ 4393323 w 4393557"/>
              <a:gd name="connsiteY5" fmla="*/ 4498425 h 6069724"/>
              <a:gd name="connsiteX6" fmla="*/ 2617076 w 4393557"/>
              <a:gd name="connsiteY6" fmla="*/ 6069724 h 6069724"/>
              <a:gd name="connsiteX7" fmla="*/ 0 w 4393557"/>
              <a:gd name="connsiteY7" fmla="*/ 6059213 h 6069724"/>
              <a:gd name="connsiteX8" fmla="*/ 0 w 4393557"/>
              <a:gd name="connsiteY8" fmla="*/ 21020 h 6069724"/>
              <a:gd name="connsiteX0" fmla="*/ 84082 w 4393557"/>
              <a:gd name="connsiteY0" fmla="*/ 596415 h 6069724"/>
              <a:gd name="connsiteX1" fmla="*/ 2427889 w 4393557"/>
              <a:gd name="connsiteY1" fmla="*/ 0 h 6069724"/>
              <a:gd name="connsiteX2" fmla="*/ 998482 w 4393557"/>
              <a:gd name="connsiteY2" fmla="*/ 1219198 h 6069724"/>
              <a:gd name="connsiteX3" fmla="*/ 3457902 w 4393557"/>
              <a:gd name="connsiteY3" fmla="*/ 2343805 h 6069724"/>
              <a:gd name="connsiteX4" fmla="*/ 2511973 w 4393557"/>
              <a:gd name="connsiteY4" fmla="*/ 3174122 h 6069724"/>
              <a:gd name="connsiteX5" fmla="*/ 4393323 w 4393557"/>
              <a:gd name="connsiteY5" fmla="*/ 4498425 h 6069724"/>
              <a:gd name="connsiteX6" fmla="*/ 2617076 w 4393557"/>
              <a:gd name="connsiteY6" fmla="*/ 6069724 h 6069724"/>
              <a:gd name="connsiteX7" fmla="*/ 0 w 4393557"/>
              <a:gd name="connsiteY7" fmla="*/ 6059213 h 6069724"/>
              <a:gd name="connsiteX8" fmla="*/ 84082 w 4393557"/>
              <a:gd name="connsiteY8" fmla="*/ 596415 h 6069724"/>
              <a:gd name="connsiteX0" fmla="*/ 0 w 4467130"/>
              <a:gd name="connsiteY0" fmla="*/ 610449 h 6069724"/>
              <a:gd name="connsiteX1" fmla="*/ 2501462 w 4467130"/>
              <a:gd name="connsiteY1" fmla="*/ 0 h 6069724"/>
              <a:gd name="connsiteX2" fmla="*/ 1072055 w 4467130"/>
              <a:gd name="connsiteY2" fmla="*/ 1219198 h 6069724"/>
              <a:gd name="connsiteX3" fmla="*/ 3531475 w 4467130"/>
              <a:gd name="connsiteY3" fmla="*/ 2343805 h 6069724"/>
              <a:gd name="connsiteX4" fmla="*/ 2585546 w 4467130"/>
              <a:gd name="connsiteY4" fmla="*/ 3174122 h 6069724"/>
              <a:gd name="connsiteX5" fmla="*/ 4466896 w 4467130"/>
              <a:gd name="connsiteY5" fmla="*/ 4498425 h 6069724"/>
              <a:gd name="connsiteX6" fmla="*/ 2690649 w 4467130"/>
              <a:gd name="connsiteY6" fmla="*/ 6069724 h 6069724"/>
              <a:gd name="connsiteX7" fmla="*/ 73573 w 4467130"/>
              <a:gd name="connsiteY7" fmla="*/ 6059213 h 6069724"/>
              <a:gd name="connsiteX8" fmla="*/ 0 w 4467130"/>
              <a:gd name="connsiteY8" fmla="*/ 610449 h 6069724"/>
              <a:gd name="connsiteX0" fmla="*/ 0 w 4467130"/>
              <a:gd name="connsiteY0" fmla="*/ 666585 h 6125860"/>
              <a:gd name="connsiteX1" fmla="*/ 1250731 w 4467130"/>
              <a:gd name="connsiteY1" fmla="*/ 0 h 6125860"/>
              <a:gd name="connsiteX2" fmla="*/ 2501462 w 4467130"/>
              <a:gd name="connsiteY2" fmla="*/ 56136 h 6125860"/>
              <a:gd name="connsiteX3" fmla="*/ 1072055 w 4467130"/>
              <a:gd name="connsiteY3" fmla="*/ 1275334 h 6125860"/>
              <a:gd name="connsiteX4" fmla="*/ 3531475 w 4467130"/>
              <a:gd name="connsiteY4" fmla="*/ 2399941 h 6125860"/>
              <a:gd name="connsiteX5" fmla="*/ 2585546 w 4467130"/>
              <a:gd name="connsiteY5" fmla="*/ 3230258 h 6125860"/>
              <a:gd name="connsiteX6" fmla="*/ 4466896 w 4467130"/>
              <a:gd name="connsiteY6" fmla="*/ 4554561 h 6125860"/>
              <a:gd name="connsiteX7" fmla="*/ 2690649 w 4467130"/>
              <a:gd name="connsiteY7" fmla="*/ 6125860 h 6125860"/>
              <a:gd name="connsiteX8" fmla="*/ 73573 w 4467130"/>
              <a:gd name="connsiteY8" fmla="*/ 6115349 h 6125860"/>
              <a:gd name="connsiteX9" fmla="*/ 0 w 4467130"/>
              <a:gd name="connsiteY9" fmla="*/ 666585 h 6125860"/>
              <a:gd name="connsiteX0" fmla="*/ 0 w 4467130"/>
              <a:gd name="connsiteY0" fmla="*/ 666585 h 6125860"/>
              <a:gd name="connsiteX1" fmla="*/ 1250731 w 4467130"/>
              <a:gd name="connsiteY1" fmla="*/ 0 h 6125860"/>
              <a:gd name="connsiteX2" fmla="*/ 2501462 w 4467130"/>
              <a:gd name="connsiteY2" fmla="*/ 56136 h 6125860"/>
              <a:gd name="connsiteX3" fmla="*/ 1072055 w 4467130"/>
              <a:gd name="connsiteY3" fmla="*/ 1275334 h 6125860"/>
              <a:gd name="connsiteX4" fmla="*/ 3531475 w 4467130"/>
              <a:gd name="connsiteY4" fmla="*/ 2399941 h 6125860"/>
              <a:gd name="connsiteX5" fmla="*/ 2585546 w 4467130"/>
              <a:gd name="connsiteY5" fmla="*/ 3230258 h 6125860"/>
              <a:gd name="connsiteX6" fmla="*/ 4466896 w 4467130"/>
              <a:gd name="connsiteY6" fmla="*/ 4554561 h 6125860"/>
              <a:gd name="connsiteX7" fmla="*/ 2690649 w 4467130"/>
              <a:gd name="connsiteY7" fmla="*/ 6125860 h 6125860"/>
              <a:gd name="connsiteX8" fmla="*/ 73573 w 4467130"/>
              <a:gd name="connsiteY8" fmla="*/ 6115349 h 6125860"/>
              <a:gd name="connsiteX9" fmla="*/ 0 w 4467130"/>
              <a:gd name="connsiteY9" fmla="*/ 666585 h 6125860"/>
              <a:gd name="connsiteX0" fmla="*/ 0 w 4467130"/>
              <a:gd name="connsiteY0" fmla="*/ 767261 h 6226536"/>
              <a:gd name="connsiteX1" fmla="*/ 1250731 w 4467130"/>
              <a:gd name="connsiteY1" fmla="*/ 100676 h 6226536"/>
              <a:gd name="connsiteX2" fmla="*/ 2501462 w 4467130"/>
              <a:gd name="connsiteY2" fmla="*/ 156812 h 6226536"/>
              <a:gd name="connsiteX3" fmla="*/ 1072055 w 4467130"/>
              <a:gd name="connsiteY3" fmla="*/ 1376010 h 6226536"/>
              <a:gd name="connsiteX4" fmla="*/ 3531475 w 4467130"/>
              <a:gd name="connsiteY4" fmla="*/ 2500617 h 6226536"/>
              <a:gd name="connsiteX5" fmla="*/ 2585546 w 4467130"/>
              <a:gd name="connsiteY5" fmla="*/ 3330934 h 6226536"/>
              <a:gd name="connsiteX6" fmla="*/ 4466896 w 4467130"/>
              <a:gd name="connsiteY6" fmla="*/ 4655237 h 6226536"/>
              <a:gd name="connsiteX7" fmla="*/ 2690649 w 4467130"/>
              <a:gd name="connsiteY7" fmla="*/ 6226536 h 6226536"/>
              <a:gd name="connsiteX8" fmla="*/ 73573 w 4467130"/>
              <a:gd name="connsiteY8" fmla="*/ 6216025 h 6226536"/>
              <a:gd name="connsiteX9" fmla="*/ 0 w 4467130"/>
              <a:gd name="connsiteY9" fmla="*/ 767261 h 6226536"/>
              <a:gd name="connsiteX0" fmla="*/ 0 w 4467130"/>
              <a:gd name="connsiteY0" fmla="*/ 767261 h 6226536"/>
              <a:gd name="connsiteX1" fmla="*/ 1250731 w 4467130"/>
              <a:gd name="connsiteY1" fmla="*/ 100676 h 6226536"/>
              <a:gd name="connsiteX2" fmla="*/ 2501462 w 4467130"/>
              <a:gd name="connsiteY2" fmla="*/ 156812 h 6226536"/>
              <a:gd name="connsiteX3" fmla="*/ 1072055 w 4467130"/>
              <a:gd name="connsiteY3" fmla="*/ 1376010 h 6226536"/>
              <a:gd name="connsiteX4" fmla="*/ 3531475 w 4467130"/>
              <a:gd name="connsiteY4" fmla="*/ 2500617 h 6226536"/>
              <a:gd name="connsiteX5" fmla="*/ 2585546 w 4467130"/>
              <a:gd name="connsiteY5" fmla="*/ 3330934 h 6226536"/>
              <a:gd name="connsiteX6" fmla="*/ 4466896 w 4467130"/>
              <a:gd name="connsiteY6" fmla="*/ 4655237 h 6226536"/>
              <a:gd name="connsiteX7" fmla="*/ 2690649 w 4467130"/>
              <a:gd name="connsiteY7" fmla="*/ 6226536 h 6226536"/>
              <a:gd name="connsiteX8" fmla="*/ 73573 w 4467130"/>
              <a:gd name="connsiteY8" fmla="*/ 6216025 h 6226536"/>
              <a:gd name="connsiteX9" fmla="*/ 0 w 4467130"/>
              <a:gd name="connsiteY9" fmla="*/ 767261 h 6226536"/>
              <a:gd name="connsiteX0" fmla="*/ 0 w 4467130"/>
              <a:gd name="connsiteY0" fmla="*/ 688453 h 6147728"/>
              <a:gd name="connsiteX1" fmla="*/ 1387366 w 4467130"/>
              <a:gd name="connsiteY1" fmla="*/ 106072 h 6147728"/>
              <a:gd name="connsiteX2" fmla="*/ 2501462 w 4467130"/>
              <a:gd name="connsiteY2" fmla="*/ 78004 h 6147728"/>
              <a:gd name="connsiteX3" fmla="*/ 1072055 w 4467130"/>
              <a:gd name="connsiteY3" fmla="*/ 1297202 h 6147728"/>
              <a:gd name="connsiteX4" fmla="*/ 3531475 w 4467130"/>
              <a:gd name="connsiteY4" fmla="*/ 2421809 h 6147728"/>
              <a:gd name="connsiteX5" fmla="*/ 2585546 w 4467130"/>
              <a:gd name="connsiteY5" fmla="*/ 3252126 h 6147728"/>
              <a:gd name="connsiteX6" fmla="*/ 4466896 w 4467130"/>
              <a:gd name="connsiteY6" fmla="*/ 4576429 h 6147728"/>
              <a:gd name="connsiteX7" fmla="*/ 2690649 w 4467130"/>
              <a:gd name="connsiteY7" fmla="*/ 6147728 h 6147728"/>
              <a:gd name="connsiteX8" fmla="*/ 73573 w 4467130"/>
              <a:gd name="connsiteY8" fmla="*/ 6137217 h 6147728"/>
              <a:gd name="connsiteX9" fmla="*/ 0 w 4467130"/>
              <a:gd name="connsiteY9" fmla="*/ 688453 h 6147728"/>
              <a:gd name="connsiteX0" fmla="*/ 0 w 4467130"/>
              <a:gd name="connsiteY0" fmla="*/ 671436 h 6130711"/>
              <a:gd name="connsiteX1" fmla="*/ 1439917 w 4467130"/>
              <a:gd name="connsiteY1" fmla="*/ 159225 h 6130711"/>
              <a:gd name="connsiteX2" fmla="*/ 2501462 w 4467130"/>
              <a:gd name="connsiteY2" fmla="*/ 60987 h 6130711"/>
              <a:gd name="connsiteX3" fmla="*/ 1072055 w 4467130"/>
              <a:gd name="connsiteY3" fmla="*/ 1280185 h 6130711"/>
              <a:gd name="connsiteX4" fmla="*/ 3531475 w 4467130"/>
              <a:gd name="connsiteY4" fmla="*/ 2404792 h 6130711"/>
              <a:gd name="connsiteX5" fmla="*/ 2585546 w 4467130"/>
              <a:gd name="connsiteY5" fmla="*/ 3235109 h 6130711"/>
              <a:gd name="connsiteX6" fmla="*/ 4466896 w 4467130"/>
              <a:gd name="connsiteY6" fmla="*/ 4559412 h 6130711"/>
              <a:gd name="connsiteX7" fmla="*/ 2690649 w 4467130"/>
              <a:gd name="connsiteY7" fmla="*/ 6130711 h 6130711"/>
              <a:gd name="connsiteX8" fmla="*/ 73573 w 4467130"/>
              <a:gd name="connsiteY8" fmla="*/ 6120200 h 6130711"/>
              <a:gd name="connsiteX9" fmla="*/ 0 w 4467130"/>
              <a:gd name="connsiteY9" fmla="*/ 671436 h 6130711"/>
              <a:gd name="connsiteX0" fmla="*/ 0 w 4467130"/>
              <a:gd name="connsiteY0" fmla="*/ 671436 h 6130711"/>
              <a:gd name="connsiteX1" fmla="*/ 1439917 w 4467130"/>
              <a:gd name="connsiteY1" fmla="*/ 159225 h 6130711"/>
              <a:gd name="connsiteX2" fmla="*/ 2501462 w 4467130"/>
              <a:gd name="connsiteY2" fmla="*/ 60987 h 6130711"/>
              <a:gd name="connsiteX3" fmla="*/ 1072055 w 4467130"/>
              <a:gd name="connsiteY3" fmla="*/ 1280185 h 6130711"/>
              <a:gd name="connsiteX4" fmla="*/ 3531475 w 4467130"/>
              <a:gd name="connsiteY4" fmla="*/ 2404792 h 6130711"/>
              <a:gd name="connsiteX5" fmla="*/ 2585546 w 4467130"/>
              <a:gd name="connsiteY5" fmla="*/ 3235109 h 6130711"/>
              <a:gd name="connsiteX6" fmla="*/ 4466896 w 4467130"/>
              <a:gd name="connsiteY6" fmla="*/ 4559412 h 6130711"/>
              <a:gd name="connsiteX7" fmla="*/ 2690649 w 4467130"/>
              <a:gd name="connsiteY7" fmla="*/ 6130711 h 6130711"/>
              <a:gd name="connsiteX8" fmla="*/ 73573 w 4467130"/>
              <a:gd name="connsiteY8" fmla="*/ 6120200 h 6130711"/>
              <a:gd name="connsiteX9" fmla="*/ 0 w 4467130"/>
              <a:gd name="connsiteY9" fmla="*/ 671436 h 6130711"/>
              <a:gd name="connsiteX0" fmla="*/ 0 w 4467130"/>
              <a:gd name="connsiteY0" fmla="*/ 680134 h 6139409"/>
              <a:gd name="connsiteX1" fmla="*/ 567558 w 4467130"/>
              <a:gd name="connsiteY1" fmla="*/ 27583 h 6139409"/>
              <a:gd name="connsiteX2" fmla="*/ 1439917 w 4467130"/>
              <a:gd name="connsiteY2" fmla="*/ 167923 h 6139409"/>
              <a:gd name="connsiteX3" fmla="*/ 2501462 w 4467130"/>
              <a:gd name="connsiteY3" fmla="*/ 69685 h 6139409"/>
              <a:gd name="connsiteX4" fmla="*/ 1072055 w 4467130"/>
              <a:gd name="connsiteY4" fmla="*/ 1288883 h 6139409"/>
              <a:gd name="connsiteX5" fmla="*/ 3531475 w 4467130"/>
              <a:gd name="connsiteY5" fmla="*/ 2413490 h 6139409"/>
              <a:gd name="connsiteX6" fmla="*/ 2585546 w 4467130"/>
              <a:gd name="connsiteY6" fmla="*/ 3243807 h 6139409"/>
              <a:gd name="connsiteX7" fmla="*/ 4466896 w 4467130"/>
              <a:gd name="connsiteY7" fmla="*/ 4568110 h 6139409"/>
              <a:gd name="connsiteX8" fmla="*/ 2690649 w 4467130"/>
              <a:gd name="connsiteY8" fmla="*/ 6139409 h 6139409"/>
              <a:gd name="connsiteX9" fmla="*/ 73573 w 4467130"/>
              <a:gd name="connsiteY9" fmla="*/ 6128898 h 6139409"/>
              <a:gd name="connsiteX10" fmla="*/ 0 w 4467130"/>
              <a:gd name="connsiteY10" fmla="*/ 680134 h 6139409"/>
              <a:gd name="connsiteX0" fmla="*/ 0 w 4467130"/>
              <a:gd name="connsiteY0" fmla="*/ 739006 h 6198281"/>
              <a:gd name="connsiteX1" fmla="*/ 567558 w 4467130"/>
              <a:gd name="connsiteY1" fmla="*/ 16284 h 6198281"/>
              <a:gd name="connsiteX2" fmla="*/ 1439917 w 4467130"/>
              <a:gd name="connsiteY2" fmla="*/ 226795 h 6198281"/>
              <a:gd name="connsiteX3" fmla="*/ 2501462 w 4467130"/>
              <a:gd name="connsiteY3" fmla="*/ 128557 h 6198281"/>
              <a:gd name="connsiteX4" fmla="*/ 1072055 w 4467130"/>
              <a:gd name="connsiteY4" fmla="*/ 1347755 h 6198281"/>
              <a:gd name="connsiteX5" fmla="*/ 3531475 w 4467130"/>
              <a:gd name="connsiteY5" fmla="*/ 2472362 h 6198281"/>
              <a:gd name="connsiteX6" fmla="*/ 2585546 w 4467130"/>
              <a:gd name="connsiteY6" fmla="*/ 3302679 h 6198281"/>
              <a:gd name="connsiteX7" fmla="*/ 4466896 w 4467130"/>
              <a:gd name="connsiteY7" fmla="*/ 4626982 h 6198281"/>
              <a:gd name="connsiteX8" fmla="*/ 2690649 w 4467130"/>
              <a:gd name="connsiteY8" fmla="*/ 6198281 h 6198281"/>
              <a:gd name="connsiteX9" fmla="*/ 73573 w 4467130"/>
              <a:gd name="connsiteY9" fmla="*/ 6187770 h 6198281"/>
              <a:gd name="connsiteX10" fmla="*/ 0 w 4467130"/>
              <a:gd name="connsiteY10" fmla="*/ 739006 h 6198281"/>
              <a:gd name="connsiteX0" fmla="*/ 0 w 4467130"/>
              <a:gd name="connsiteY0" fmla="*/ 739006 h 6198281"/>
              <a:gd name="connsiteX1" fmla="*/ 567558 w 4467130"/>
              <a:gd name="connsiteY1" fmla="*/ 16284 h 6198281"/>
              <a:gd name="connsiteX2" fmla="*/ 1439917 w 4467130"/>
              <a:gd name="connsiteY2" fmla="*/ 226795 h 6198281"/>
              <a:gd name="connsiteX3" fmla="*/ 2501462 w 4467130"/>
              <a:gd name="connsiteY3" fmla="*/ 128557 h 6198281"/>
              <a:gd name="connsiteX4" fmla="*/ 1072055 w 4467130"/>
              <a:gd name="connsiteY4" fmla="*/ 1347755 h 6198281"/>
              <a:gd name="connsiteX5" fmla="*/ 3531475 w 4467130"/>
              <a:gd name="connsiteY5" fmla="*/ 2472362 h 6198281"/>
              <a:gd name="connsiteX6" fmla="*/ 2585546 w 4467130"/>
              <a:gd name="connsiteY6" fmla="*/ 3302679 h 6198281"/>
              <a:gd name="connsiteX7" fmla="*/ 4466896 w 4467130"/>
              <a:gd name="connsiteY7" fmla="*/ 4626982 h 6198281"/>
              <a:gd name="connsiteX8" fmla="*/ 2690649 w 4467130"/>
              <a:gd name="connsiteY8" fmla="*/ 6198281 h 6198281"/>
              <a:gd name="connsiteX9" fmla="*/ 73573 w 4467130"/>
              <a:gd name="connsiteY9" fmla="*/ 6187770 h 6198281"/>
              <a:gd name="connsiteX10" fmla="*/ 0 w 4467130"/>
              <a:gd name="connsiteY10" fmla="*/ 739006 h 6198281"/>
              <a:gd name="connsiteX0" fmla="*/ 0 w 4467130"/>
              <a:gd name="connsiteY0" fmla="*/ 722723 h 6181998"/>
              <a:gd name="connsiteX1" fmla="*/ 567558 w 4467130"/>
              <a:gd name="connsiteY1" fmla="*/ 1 h 6181998"/>
              <a:gd name="connsiteX2" fmla="*/ 1439917 w 4467130"/>
              <a:gd name="connsiteY2" fmla="*/ 210512 h 6181998"/>
              <a:gd name="connsiteX3" fmla="*/ 2501462 w 4467130"/>
              <a:gd name="connsiteY3" fmla="*/ 112274 h 6181998"/>
              <a:gd name="connsiteX4" fmla="*/ 1072055 w 4467130"/>
              <a:gd name="connsiteY4" fmla="*/ 1331472 h 6181998"/>
              <a:gd name="connsiteX5" fmla="*/ 3531475 w 4467130"/>
              <a:gd name="connsiteY5" fmla="*/ 2456079 h 6181998"/>
              <a:gd name="connsiteX6" fmla="*/ 2585546 w 4467130"/>
              <a:gd name="connsiteY6" fmla="*/ 3286396 h 6181998"/>
              <a:gd name="connsiteX7" fmla="*/ 4466896 w 4467130"/>
              <a:gd name="connsiteY7" fmla="*/ 4610699 h 6181998"/>
              <a:gd name="connsiteX8" fmla="*/ 2690649 w 4467130"/>
              <a:gd name="connsiteY8" fmla="*/ 6181998 h 6181998"/>
              <a:gd name="connsiteX9" fmla="*/ 73573 w 4467130"/>
              <a:gd name="connsiteY9" fmla="*/ 6171487 h 6181998"/>
              <a:gd name="connsiteX10" fmla="*/ 0 w 4467130"/>
              <a:gd name="connsiteY10" fmla="*/ 722723 h 6181998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39917 w 4467130"/>
              <a:gd name="connsiteY2" fmla="*/ 210511 h 6181997"/>
              <a:gd name="connsiteX3" fmla="*/ 2501462 w 4467130"/>
              <a:gd name="connsiteY3" fmla="*/ 112273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39917 w 4467130"/>
              <a:gd name="connsiteY2" fmla="*/ 210511 h 6181997"/>
              <a:gd name="connsiteX3" fmla="*/ 2501462 w 4467130"/>
              <a:gd name="connsiteY3" fmla="*/ 112273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39917 w 4467130"/>
              <a:gd name="connsiteY2" fmla="*/ 210511 h 6181997"/>
              <a:gd name="connsiteX3" fmla="*/ 2596055 w 4467130"/>
              <a:gd name="connsiteY3" fmla="*/ 364885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39917 w 4467130"/>
              <a:gd name="connsiteY2" fmla="*/ 210511 h 6181997"/>
              <a:gd name="connsiteX3" fmla="*/ 2596055 w 4467130"/>
              <a:gd name="connsiteY3" fmla="*/ 364885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596055 w 4467130"/>
              <a:gd name="connsiteY3" fmla="*/ 364885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3531475 w 4467130"/>
              <a:gd name="connsiteY6" fmla="*/ 2456078 h 6181997"/>
              <a:gd name="connsiteX7" fmla="*/ 2585546 w 4467130"/>
              <a:gd name="connsiteY7" fmla="*/ 3286395 h 6181997"/>
              <a:gd name="connsiteX8" fmla="*/ 4466896 w 4467130"/>
              <a:gd name="connsiteY8" fmla="*/ 4610698 h 6181997"/>
              <a:gd name="connsiteX9" fmla="*/ 2690649 w 4467130"/>
              <a:gd name="connsiteY9" fmla="*/ 6181997 h 6181997"/>
              <a:gd name="connsiteX10" fmla="*/ 73573 w 4467130"/>
              <a:gd name="connsiteY10" fmla="*/ 6171486 h 6181997"/>
              <a:gd name="connsiteX11" fmla="*/ 0 w 4467130"/>
              <a:gd name="connsiteY11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480441 w 4467130"/>
              <a:gd name="connsiteY6" fmla="*/ 1964764 h 6181997"/>
              <a:gd name="connsiteX7" fmla="*/ 3531475 w 4467130"/>
              <a:gd name="connsiteY7" fmla="*/ 2456078 h 6181997"/>
              <a:gd name="connsiteX8" fmla="*/ 2585546 w 4467130"/>
              <a:gd name="connsiteY8" fmla="*/ 3286395 h 6181997"/>
              <a:gd name="connsiteX9" fmla="*/ 4466896 w 4467130"/>
              <a:gd name="connsiteY9" fmla="*/ 4610698 h 6181997"/>
              <a:gd name="connsiteX10" fmla="*/ 2690649 w 4467130"/>
              <a:gd name="connsiteY10" fmla="*/ 6181997 h 6181997"/>
              <a:gd name="connsiteX11" fmla="*/ 73573 w 4467130"/>
              <a:gd name="connsiteY11" fmla="*/ 6171486 h 6181997"/>
              <a:gd name="connsiteX12" fmla="*/ 0 w 4467130"/>
              <a:gd name="connsiteY12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3246997 w 4467130"/>
              <a:gd name="connsiteY3" fmla="*/ 103958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3246997 w 4467130"/>
              <a:gd name="connsiteY3" fmla="*/ 103958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480441 w 4467130"/>
              <a:gd name="connsiteY6" fmla="*/ 1964764 h 6181997"/>
              <a:gd name="connsiteX7" fmla="*/ 3531475 w 4467130"/>
              <a:gd name="connsiteY7" fmla="*/ 2456078 h 6181997"/>
              <a:gd name="connsiteX8" fmla="*/ 2585546 w 4467130"/>
              <a:gd name="connsiteY8" fmla="*/ 3286395 h 6181997"/>
              <a:gd name="connsiteX9" fmla="*/ 4466896 w 4467130"/>
              <a:gd name="connsiteY9" fmla="*/ 4610698 h 6181997"/>
              <a:gd name="connsiteX10" fmla="*/ 2690649 w 4467130"/>
              <a:gd name="connsiteY10" fmla="*/ 6181997 h 6181997"/>
              <a:gd name="connsiteX11" fmla="*/ 73573 w 4467130"/>
              <a:gd name="connsiteY11" fmla="*/ 6171486 h 6181997"/>
              <a:gd name="connsiteX12" fmla="*/ 0 w 4467130"/>
              <a:gd name="connsiteY12" fmla="*/ 722722 h 6181997"/>
              <a:gd name="connsiteX0" fmla="*/ 0 w 3531720"/>
              <a:gd name="connsiteY0" fmla="*/ 722722 h 6181997"/>
              <a:gd name="connsiteX1" fmla="*/ 567558 w 3531720"/>
              <a:gd name="connsiteY1" fmla="*/ 0 h 6181997"/>
              <a:gd name="connsiteX2" fmla="*/ 1597572 w 3531720"/>
              <a:gd name="connsiteY2" fmla="*/ 154375 h 6181997"/>
              <a:gd name="connsiteX3" fmla="*/ 3246997 w 3531720"/>
              <a:gd name="connsiteY3" fmla="*/ 1039584 h 6181997"/>
              <a:gd name="connsiteX4" fmla="*/ 1072055 w 3531720"/>
              <a:gd name="connsiteY4" fmla="*/ 1331471 h 6181997"/>
              <a:gd name="connsiteX5" fmla="*/ 1576552 w 3531720"/>
              <a:gd name="connsiteY5" fmla="*/ 1712152 h 6181997"/>
              <a:gd name="connsiteX6" fmla="*/ 2480441 w 3531720"/>
              <a:gd name="connsiteY6" fmla="*/ 1964764 h 6181997"/>
              <a:gd name="connsiteX7" fmla="*/ 3531475 w 3531720"/>
              <a:gd name="connsiteY7" fmla="*/ 2456078 h 6181997"/>
              <a:gd name="connsiteX8" fmla="*/ 2585546 w 3531720"/>
              <a:gd name="connsiteY8" fmla="*/ 3286395 h 6181997"/>
              <a:gd name="connsiteX9" fmla="*/ 3313042 w 3531720"/>
              <a:gd name="connsiteY9" fmla="*/ 4451291 h 6181997"/>
              <a:gd name="connsiteX10" fmla="*/ 2690649 w 3531720"/>
              <a:gd name="connsiteY10" fmla="*/ 6181997 h 6181997"/>
              <a:gd name="connsiteX11" fmla="*/ 73573 w 3531720"/>
              <a:gd name="connsiteY11" fmla="*/ 6171486 h 6181997"/>
              <a:gd name="connsiteX12" fmla="*/ 0 w 3531720"/>
              <a:gd name="connsiteY12" fmla="*/ 722722 h 6181997"/>
              <a:gd name="connsiteX0" fmla="*/ 0 w 3531720"/>
              <a:gd name="connsiteY0" fmla="*/ 722722 h 6171488"/>
              <a:gd name="connsiteX1" fmla="*/ 567558 w 3531720"/>
              <a:gd name="connsiteY1" fmla="*/ 0 h 6171488"/>
              <a:gd name="connsiteX2" fmla="*/ 1597572 w 3531720"/>
              <a:gd name="connsiteY2" fmla="*/ 154375 h 6171488"/>
              <a:gd name="connsiteX3" fmla="*/ 3246997 w 3531720"/>
              <a:gd name="connsiteY3" fmla="*/ 1039584 h 6171488"/>
              <a:gd name="connsiteX4" fmla="*/ 1072055 w 3531720"/>
              <a:gd name="connsiteY4" fmla="*/ 1331471 h 6171488"/>
              <a:gd name="connsiteX5" fmla="*/ 1576552 w 3531720"/>
              <a:gd name="connsiteY5" fmla="*/ 1712152 h 6171488"/>
              <a:gd name="connsiteX6" fmla="*/ 2480441 w 3531720"/>
              <a:gd name="connsiteY6" fmla="*/ 1964764 h 6171488"/>
              <a:gd name="connsiteX7" fmla="*/ 3531475 w 3531720"/>
              <a:gd name="connsiteY7" fmla="*/ 2456078 h 6171488"/>
              <a:gd name="connsiteX8" fmla="*/ 2585546 w 3531720"/>
              <a:gd name="connsiteY8" fmla="*/ 3286395 h 6171488"/>
              <a:gd name="connsiteX9" fmla="*/ 3313042 w 3531720"/>
              <a:gd name="connsiteY9" fmla="*/ 4451291 h 6171488"/>
              <a:gd name="connsiteX10" fmla="*/ 1861824 w 3531720"/>
              <a:gd name="connsiteY10" fmla="*/ 6142148 h 6171488"/>
              <a:gd name="connsiteX11" fmla="*/ 73573 w 3531720"/>
              <a:gd name="connsiteY11" fmla="*/ 6171486 h 6171488"/>
              <a:gd name="connsiteX12" fmla="*/ 0 w 3531720"/>
              <a:gd name="connsiteY12" fmla="*/ 722722 h 6171488"/>
              <a:gd name="connsiteX0" fmla="*/ 0 w 3531997"/>
              <a:gd name="connsiteY0" fmla="*/ 722722 h 6171488"/>
              <a:gd name="connsiteX1" fmla="*/ 567558 w 3531997"/>
              <a:gd name="connsiteY1" fmla="*/ 0 h 6171488"/>
              <a:gd name="connsiteX2" fmla="*/ 1597572 w 3531997"/>
              <a:gd name="connsiteY2" fmla="*/ 154375 h 6171488"/>
              <a:gd name="connsiteX3" fmla="*/ 3246997 w 3531997"/>
              <a:gd name="connsiteY3" fmla="*/ 1039584 h 6171488"/>
              <a:gd name="connsiteX4" fmla="*/ 1072055 w 3531997"/>
              <a:gd name="connsiteY4" fmla="*/ 1331471 h 6171488"/>
              <a:gd name="connsiteX5" fmla="*/ 1576552 w 3531997"/>
              <a:gd name="connsiteY5" fmla="*/ 1712152 h 6171488"/>
              <a:gd name="connsiteX6" fmla="*/ 2480441 w 3531997"/>
              <a:gd name="connsiteY6" fmla="*/ 1964764 h 6171488"/>
              <a:gd name="connsiteX7" fmla="*/ 3531475 w 3531997"/>
              <a:gd name="connsiteY7" fmla="*/ 2456078 h 6171488"/>
              <a:gd name="connsiteX8" fmla="*/ 2341774 w 3531997"/>
              <a:gd name="connsiteY8" fmla="*/ 3286396 h 6171488"/>
              <a:gd name="connsiteX9" fmla="*/ 3313042 w 3531997"/>
              <a:gd name="connsiteY9" fmla="*/ 4451291 h 6171488"/>
              <a:gd name="connsiteX10" fmla="*/ 1861824 w 3531997"/>
              <a:gd name="connsiteY10" fmla="*/ 6142148 h 6171488"/>
              <a:gd name="connsiteX11" fmla="*/ 73573 w 3531997"/>
              <a:gd name="connsiteY11" fmla="*/ 6171486 h 6171488"/>
              <a:gd name="connsiteX12" fmla="*/ 0 w 3531997"/>
              <a:gd name="connsiteY12" fmla="*/ 722722 h 6171488"/>
              <a:gd name="connsiteX0" fmla="*/ 0 w 3531999"/>
              <a:gd name="connsiteY0" fmla="*/ 722722 h 6171488"/>
              <a:gd name="connsiteX1" fmla="*/ 567558 w 3531999"/>
              <a:gd name="connsiteY1" fmla="*/ 0 h 6171488"/>
              <a:gd name="connsiteX2" fmla="*/ 1597572 w 3531999"/>
              <a:gd name="connsiteY2" fmla="*/ 154375 h 6171488"/>
              <a:gd name="connsiteX3" fmla="*/ 3246997 w 3531999"/>
              <a:gd name="connsiteY3" fmla="*/ 1039584 h 6171488"/>
              <a:gd name="connsiteX4" fmla="*/ 1072055 w 3531999"/>
              <a:gd name="connsiteY4" fmla="*/ 1331471 h 6171488"/>
              <a:gd name="connsiteX5" fmla="*/ 1576552 w 3531999"/>
              <a:gd name="connsiteY5" fmla="*/ 1712152 h 6171488"/>
              <a:gd name="connsiteX6" fmla="*/ 2480441 w 3531999"/>
              <a:gd name="connsiteY6" fmla="*/ 1964764 h 6171488"/>
              <a:gd name="connsiteX7" fmla="*/ 3531475 w 3531999"/>
              <a:gd name="connsiteY7" fmla="*/ 2456078 h 6171488"/>
              <a:gd name="connsiteX8" fmla="*/ 2341774 w 3531999"/>
              <a:gd name="connsiteY8" fmla="*/ 3286396 h 6171488"/>
              <a:gd name="connsiteX9" fmla="*/ 3313042 w 3531999"/>
              <a:gd name="connsiteY9" fmla="*/ 4451291 h 6171488"/>
              <a:gd name="connsiteX10" fmla="*/ 1861824 w 3531999"/>
              <a:gd name="connsiteY10" fmla="*/ 6142148 h 6171488"/>
              <a:gd name="connsiteX11" fmla="*/ 73573 w 3531999"/>
              <a:gd name="connsiteY11" fmla="*/ 6171486 h 6171488"/>
              <a:gd name="connsiteX12" fmla="*/ 0 w 3531999"/>
              <a:gd name="connsiteY12" fmla="*/ 722722 h 6171488"/>
              <a:gd name="connsiteX0" fmla="*/ 0 w 3318925"/>
              <a:gd name="connsiteY0" fmla="*/ 722722 h 6171488"/>
              <a:gd name="connsiteX1" fmla="*/ 567558 w 3318925"/>
              <a:gd name="connsiteY1" fmla="*/ 0 h 6171488"/>
              <a:gd name="connsiteX2" fmla="*/ 1597572 w 3318925"/>
              <a:gd name="connsiteY2" fmla="*/ 154375 h 6171488"/>
              <a:gd name="connsiteX3" fmla="*/ 3246997 w 3318925"/>
              <a:gd name="connsiteY3" fmla="*/ 1039584 h 6171488"/>
              <a:gd name="connsiteX4" fmla="*/ 1072055 w 3318925"/>
              <a:gd name="connsiteY4" fmla="*/ 1331471 h 6171488"/>
              <a:gd name="connsiteX5" fmla="*/ 1576552 w 3318925"/>
              <a:gd name="connsiteY5" fmla="*/ 1712152 h 6171488"/>
              <a:gd name="connsiteX6" fmla="*/ 2480441 w 3318925"/>
              <a:gd name="connsiteY6" fmla="*/ 1964764 h 6171488"/>
              <a:gd name="connsiteX7" fmla="*/ 1548794 w 3318925"/>
              <a:gd name="connsiteY7" fmla="*/ 2615487 h 6171488"/>
              <a:gd name="connsiteX8" fmla="*/ 2341774 w 3318925"/>
              <a:gd name="connsiteY8" fmla="*/ 3286396 h 6171488"/>
              <a:gd name="connsiteX9" fmla="*/ 3313042 w 3318925"/>
              <a:gd name="connsiteY9" fmla="*/ 4451291 h 6171488"/>
              <a:gd name="connsiteX10" fmla="*/ 1861824 w 3318925"/>
              <a:gd name="connsiteY10" fmla="*/ 6142148 h 6171488"/>
              <a:gd name="connsiteX11" fmla="*/ 73573 w 3318925"/>
              <a:gd name="connsiteY11" fmla="*/ 6171486 h 6171488"/>
              <a:gd name="connsiteX12" fmla="*/ 0 w 3318925"/>
              <a:gd name="connsiteY12" fmla="*/ 722722 h 6171488"/>
              <a:gd name="connsiteX0" fmla="*/ 0 w 3331035"/>
              <a:gd name="connsiteY0" fmla="*/ 722722 h 6171488"/>
              <a:gd name="connsiteX1" fmla="*/ 567558 w 3331035"/>
              <a:gd name="connsiteY1" fmla="*/ 0 h 6171488"/>
              <a:gd name="connsiteX2" fmla="*/ 1597572 w 3331035"/>
              <a:gd name="connsiteY2" fmla="*/ 154375 h 6171488"/>
              <a:gd name="connsiteX3" fmla="*/ 3246997 w 3331035"/>
              <a:gd name="connsiteY3" fmla="*/ 1039584 h 6171488"/>
              <a:gd name="connsiteX4" fmla="*/ 1072055 w 3331035"/>
              <a:gd name="connsiteY4" fmla="*/ 1331471 h 6171488"/>
              <a:gd name="connsiteX5" fmla="*/ 1576552 w 3331035"/>
              <a:gd name="connsiteY5" fmla="*/ 1712152 h 6171488"/>
              <a:gd name="connsiteX6" fmla="*/ 2480441 w 3331035"/>
              <a:gd name="connsiteY6" fmla="*/ 1964764 h 6171488"/>
              <a:gd name="connsiteX7" fmla="*/ 1548794 w 3331035"/>
              <a:gd name="connsiteY7" fmla="*/ 2615487 h 6171488"/>
              <a:gd name="connsiteX8" fmla="*/ 2601797 w 3331035"/>
              <a:gd name="connsiteY8" fmla="*/ 3206694 h 6171488"/>
              <a:gd name="connsiteX9" fmla="*/ 3313042 w 3331035"/>
              <a:gd name="connsiteY9" fmla="*/ 4451291 h 6171488"/>
              <a:gd name="connsiteX10" fmla="*/ 1861824 w 3331035"/>
              <a:gd name="connsiteY10" fmla="*/ 6142148 h 6171488"/>
              <a:gd name="connsiteX11" fmla="*/ 73573 w 3331035"/>
              <a:gd name="connsiteY11" fmla="*/ 6171486 h 6171488"/>
              <a:gd name="connsiteX12" fmla="*/ 0 w 3331035"/>
              <a:gd name="connsiteY12" fmla="*/ 722722 h 6171488"/>
              <a:gd name="connsiteX0" fmla="*/ 0 w 3394640"/>
              <a:gd name="connsiteY0" fmla="*/ 722722 h 6171488"/>
              <a:gd name="connsiteX1" fmla="*/ 567558 w 3394640"/>
              <a:gd name="connsiteY1" fmla="*/ 0 h 6171488"/>
              <a:gd name="connsiteX2" fmla="*/ 1597572 w 3394640"/>
              <a:gd name="connsiteY2" fmla="*/ 154375 h 6171488"/>
              <a:gd name="connsiteX3" fmla="*/ 3246997 w 3394640"/>
              <a:gd name="connsiteY3" fmla="*/ 1039584 h 6171488"/>
              <a:gd name="connsiteX4" fmla="*/ 1072055 w 3394640"/>
              <a:gd name="connsiteY4" fmla="*/ 1331471 h 6171488"/>
              <a:gd name="connsiteX5" fmla="*/ 1576552 w 3394640"/>
              <a:gd name="connsiteY5" fmla="*/ 1712152 h 6171488"/>
              <a:gd name="connsiteX6" fmla="*/ 2480441 w 3394640"/>
              <a:gd name="connsiteY6" fmla="*/ 1964764 h 6171488"/>
              <a:gd name="connsiteX7" fmla="*/ 1548794 w 3394640"/>
              <a:gd name="connsiteY7" fmla="*/ 2615487 h 6171488"/>
              <a:gd name="connsiteX8" fmla="*/ 2601797 w 3394640"/>
              <a:gd name="connsiteY8" fmla="*/ 3206694 h 6171488"/>
              <a:gd name="connsiteX9" fmla="*/ 3378049 w 3394640"/>
              <a:gd name="connsiteY9" fmla="*/ 4451291 h 6171488"/>
              <a:gd name="connsiteX10" fmla="*/ 1861824 w 3394640"/>
              <a:gd name="connsiteY10" fmla="*/ 6142148 h 6171488"/>
              <a:gd name="connsiteX11" fmla="*/ 73573 w 3394640"/>
              <a:gd name="connsiteY11" fmla="*/ 6171486 h 6171488"/>
              <a:gd name="connsiteX12" fmla="*/ 0 w 3394640"/>
              <a:gd name="connsiteY12" fmla="*/ 722722 h 6171488"/>
              <a:gd name="connsiteX0" fmla="*/ 0 w 3394640"/>
              <a:gd name="connsiteY0" fmla="*/ 722722 h 6171488"/>
              <a:gd name="connsiteX1" fmla="*/ 567558 w 3394640"/>
              <a:gd name="connsiteY1" fmla="*/ 0 h 6171488"/>
              <a:gd name="connsiteX2" fmla="*/ 1597572 w 3394640"/>
              <a:gd name="connsiteY2" fmla="*/ 154375 h 6171488"/>
              <a:gd name="connsiteX3" fmla="*/ 3246997 w 3394640"/>
              <a:gd name="connsiteY3" fmla="*/ 1039584 h 6171488"/>
              <a:gd name="connsiteX4" fmla="*/ 1576552 w 3394640"/>
              <a:gd name="connsiteY4" fmla="*/ 1712152 h 6171488"/>
              <a:gd name="connsiteX5" fmla="*/ 2480441 w 3394640"/>
              <a:gd name="connsiteY5" fmla="*/ 1964764 h 6171488"/>
              <a:gd name="connsiteX6" fmla="*/ 1548794 w 3394640"/>
              <a:gd name="connsiteY6" fmla="*/ 2615487 h 6171488"/>
              <a:gd name="connsiteX7" fmla="*/ 2601797 w 3394640"/>
              <a:gd name="connsiteY7" fmla="*/ 3206694 h 6171488"/>
              <a:gd name="connsiteX8" fmla="*/ 3378049 w 3394640"/>
              <a:gd name="connsiteY8" fmla="*/ 4451291 h 6171488"/>
              <a:gd name="connsiteX9" fmla="*/ 1861824 w 3394640"/>
              <a:gd name="connsiteY9" fmla="*/ 6142148 h 6171488"/>
              <a:gd name="connsiteX10" fmla="*/ 73573 w 3394640"/>
              <a:gd name="connsiteY10" fmla="*/ 6171486 h 6171488"/>
              <a:gd name="connsiteX11" fmla="*/ 0 w 3394640"/>
              <a:gd name="connsiteY11" fmla="*/ 722722 h 6171488"/>
              <a:gd name="connsiteX0" fmla="*/ 0 w 3394640"/>
              <a:gd name="connsiteY0" fmla="*/ 722722 h 6171488"/>
              <a:gd name="connsiteX1" fmla="*/ 567558 w 3394640"/>
              <a:gd name="connsiteY1" fmla="*/ 0 h 6171488"/>
              <a:gd name="connsiteX2" fmla="*/ 1597572 w 3394640"/>
              <a:gd name="connsiteY2" fmla="*/ 154375 h 6171488"/>
              <a:gd name="connsiteX3" fmla="*/ 3246997 w 3394640"/>
              <a:gd name="connsiteY3" fmla="*/ 1039584 h 6171488"/>
              <a:gd name="connsiteX4" fmla="*/ 1576552 w 3394640"/>
              <a:gd name="connsiteY4" fmla="*/ 1712152 h 6171488"/>
              <a:gd name="connsiteX5" fmla="*/ 2236670 w 3394640"/>
              <a:gd name="connsiteY5" fmla="*/ 2124173 h 6171488"/>
              <a:gd name="connsiteX6" fmla="*/ 1548794 w 3394640"/>
              <a:gd name="connsiteY6" fmla="*/ 2615487 h 6171488"/>
              <a:gd name="connsiteX7" fmla="*/ 2601797 w 3394640"/>
              <a:gd name="connsiteY7" fmla="*/ 3206694 h 6171488"/>
              <a:gd name="connsiteX8" fmla="*/ 3378049 w 3394640"/>
              <a:gd name="connsiteY8" fmla="*/ 4451291 h 6171488"/>
              <a:gd name="connsiteX9" fmla="*/ 1861824 w 3394640"/>
              <a:gd name="connsiteY9" fmla="*/ 6142148 h 6171488"/>
              <a:gd name="connsiteX10" fmla="*/ 73573 w 3394640"/>
              <a:gd name="connsiteY10" fmla="*/ 6171486 h 6171488"/>
              <a:gd name="connsiteX11" fmla="*/ 0 w 3394640"/>
              <a:gd name="connsiteY11" fmla="*/ 722722 h 6171488"/>
              <a:gd name="connsiteX0" fmla="*/ 0 w 3394276"/>
              <a:gd name="connsiteY0" fmla="*/ 722722 h 6171488"/>
              <a:gd name="connsiteX1" fmla="*/ 567558 w 3394276"/>
              <a:gd name="connsiteY1" fmla="*/ 0 h 6171488"/>
              <a:gd name="connsiteX2" fmla="*/ 1597572 w 3394276"/>
              <a:gd name="connsiteY2" fmla="*/ 154375 h 6171488"/>
              <a:gd name="connsiteX3" fmla="*/ 3246997 w 3394276"/>
              <a:gd name="connsiteY3" fmla="*/ 1039584 h 6171488"/>
              <a:gd name="connsiteX4" fmla="*/ 1576552 w 3394276"/>
              <a:gd name="connsiteY4" fmla="*/ 1712152 h 6171488"/>
              <a:gd name="connsiteX5" fmla="*/ 2236670 w 3394276"/>
              <a:gd name="connsiteY5" fmla="*/ 2124173 h 6171488"/>
              <a:gd name="connsiteX6" fmla="*/ 1646302 w 3394276"/>
              <a:gd name="connsiteY6" fmla="*/ 2615487 h 6171488"/>
              <a:gd name="connsiteX7" fmla="*/ 2601797 w 3394276"/>
              <a:gd name="connsiteY7" fmla="*/ 3206694 h 6171488"/>
              <a:gd name="connsiteX8" fmla="*/ 3378049 w 3394276"/>
              <a:gd name="connsiteY8" fmla="*/ 4451291 h 6171488"/>
              <a:gd name="connsiteX9" fmla="*/ 1861824 w 3394276"/>
              <a:gd name="connsiteY9" fmla="*/ 6142148 h 6171488"/>
              <a:gd name="connsiteX10" fmla="*/ 73573 w 3394276"/>
              <a:gd name="connsiteY10" fmla="*/ 6171486 h 6171488"/>
              <a:gd name="connsiteX11" fmla="*/ 0 w 3394276"/>
              <a:gd name="connsiteY11" fmla="*/ 722722 h 6171488"/>
              <a:gd name="connsiteX0" fmla="*/ 0 w 3394274"/>
              <a:gd name="connsiteY0" fmla="*/ 722722 h 6171488"/>
              <a:gd name="connsiteX1" fmla="*/ 567558 w 3394274"/>
              <a:gd name="connsiteY1" fmla="*/ 0 h 6171488"/>
              <a:gd name="connsiteX2" fmla="*/ 1597572 w 3394274"/>
              <a:gd name="connsiteY2" fmla="*/ 154375 h 6171488"/>
              <a:gd name="connsiteX3" fmla="*/ 3246997 w 3394274"/>
              <a:gd name="connsiteY3" fmla="*/ 1039584 h 6171488"/>
              <a:gd name="connsiteX4" fmla="*/ 1982840 w 3394274"/>
              <a:gd name="connsiteY4" fmla="*/ 1592596 h 6171488"/>
              <a:gd name="connsiteX5" fmla="*/ 2236670 w 3394274"/>
              <a:gd name="connsiteY5" fmla="*/ 2124173 h 6171488"/>
              <a:gd name="connsiteX6" fmla="*/ 1646302 w 3394274"/>
              <a:gd name="connsiteY6" fmla="*/ 2615487 h 6171488"/>
              <a:gd name="connsiteX7" fmla="*/ 2601797 w 3394274"/>
              <a:gd name="connsiteY7" fmla="*/ 3206694 h 6171488"/>
              <a:gd name="connsiteX8" fmla="*/ 3378049 w 3394274"/>
              <a:gd name="connsiteY8" fmla="*/ 4451291 h 6171488"/>
              <a:gd name="connsiteX9" fmla="*/ 1861824 w 3394274"/>
              <a:gd name="connsiteY9" fmla="*/ 6142148 h 6171488"/>
              <a:gd name="connsiteX10" fmla="*/ 73573 w 3394274"/>
              <a:gd name="connsiteY10" fmla="*/ 6171486 h 6171488"/>
              <a:gd name="connsiteX11" fmla="*/ 0 w 3394274"/>
              <a:gd name="connsiteY11" fmla="*/ 722722 h 6171488"/>
              <a:gd name="connsiteX0" fmla="*/ 0 w 3394276"/>
              <a:gd name="connsiteY0" fmla="*/ 722722 h 6171488"/>
              <a:gd name="connsiteX1" fmla="*/ 567558 w 3394276"/>
              <a:gd name="connsiteY1" fmla="*/ 0 h 6171488"/>
              <a:gd name="connsiteX2" fmla="*/ 1597572 w 3394276"/>
              <a:gd name="connsiteY2" fmla="*/ 154375 h 6171488"/>
              <a:gd name="connsiteX3" fmla="*/ 2873214 w 3394276"/>
              <a:gd name="connsiteY3" fmla="*/ 1278693 h 6171488"/>
              <a:gd name="connsiteX4" fmla="*/ 1982840 w 3394276"/>
              <a:gd name="connsiteY4" fmla="*/ 1592596 h 6171488"/>
              <a:gd name="connsiteX5" fmla="*/ 2236670 w 3394276"/>
              <a:gd name="connsiteY5" fmla="*/ 2124173 h 6171488"/>
              <a:gd name="connsiteX6" fmla="*/ 1646302 w 3394276"/>
              <a:gd name="connsiteY6" fmla="*/ 2615487 h 6171488"/>
              <a:gd name="connsiteX7" fmla="*/ 2601797 w 3394276"/>
              <a:gd name="connsiteY7" fmla="*/ 3206694 h 6171488"/>
              <a:gd name="connsiteX8" fmla="*/ 3378049 w 3394276"/>
              <a:gd name="connsiteY8" fmla="*/ 4451291 h 6171488"/>
              <a:gd name="connsiteX9" fmla="*/ 1861824 w 3394276"/>
              <a:gd name="connsiteY9" fmla="*/ 6142148 h 6171488"/>
              <a:gd name="connsiteX10" fmla="*/ 73573 w 3394276"/>
              <a:gd name="connsiteY10" fmla="*/ 6171486 h 6171488"/>
              <a:gd name="connsiteX11" fmla="*/ 0 w 3394276"/>
              <a:gd name="connsiteY11" fmla="*/ 722722 h 6171488"/>
              <a:gd name="connsiteX0" fmla="*/ 14977 w 3320702"/>
              <a:gd name="connsiteY0" fmla="*/ 643014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643014 h 6171488"/>
              <a:gd name="connsiteX0" fmla="*/ 14977 w 3320702"/>
              <a:gd name="connsiteY0" fmla="*/ 643014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643014 h 6171488"/>
              <a:gd name="connsiteX0" fmla="*/ 14977 w 3320702"/>
              <a:gd name="connsiteY0" fmla="*/ 643014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643014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5 w 3320702"/>
              <a:gd name="connsiteY4" fmla="*/ 1657474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5 w 3320702"/>
              <a:gd name="connsiteY4" fmla="*/ 1657474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5 w 3320702"/>
              <a:gd name="connsiteY4" fmla="*/ 1657474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515234 w 3322892"/>
              <a:gd name="connsiteY5" fmla="*/ 2258386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06665"/>
              <a:gd name="connsiteY0" fmla="*/ 464339 h 6171488"/>
              <a:gd name="connsiteX1" fmla="*/ 496174 w 3306665"/>
              <a:gd name="connsiteY1" fmla="*/ 0 h 6171488"/>
              <a:gd name="connsiteX2" fmla="*/ 1526188 w 3306665"/>
              <a:gd name="connsiteY2" fmla="*/ 154375 h 6171488"/>
              <a:gd name="connsiteX3" fmla="*/ 2801830 w 3306665"/>
              <a:gd name="connsiteY3" fmla="*/ 1278693 h 6171488"/>
              <a:gd name="connsiteX4" fmla="*/ 1911455 w 3306665"/>
              <a:gd name="connsiteY4" fmla="*/ 1657474 h 6171488"/>
              <a:gd name="connsiteX5" fmla="*/ 2515234 w 3306665"/>
              <a:gd name="connsiteY5" fmla="*/ 2258386 h 6171488"/>
              <a:gd name="connsiteX6" fmla="*/ 1522202 w 3306665"/>
              <a:gd name="connsiteY6" fmla="*/ 3028976 h 6171488"/>
              <a:gd name="connsiteX7" fmla="*/ 3306665 w 3306665"/>
              <a:gd name="connsiteY7" fmla="*/ 4451291 h 6171488"/>
              <a:gd name="connsiteX8" fmla="*/ 1790440 w 3306665"/>
              <a:gd name="connsiteY8" fmla="*/ 6142148 h 6171488"/>
              <a:gd name="connsiteX9" fmla="*/ 2189 w 3306665"/>
              <a:gd name="connsiteY9" fmla="*/ 6171486 h 6171488"/>
              <a:gd name="connsiteX10" fmla="*/ 2506 w 3306665"/>
              <a:gd name="connsiteY10" fmla="*/ 464339 h 6171488"/>
              <a:gd name="connsiteX0" fmla="*/ 2506 w 3307944"/>
              <a:gd name="connsiteY0" fmla="*/ 464339 h 6171488"/>
              <a:gd name="connsiteX1" fmla="*/ 496174 w 3307944"/>
              <a:gd name="connsiteY1" fmla="*/ 0 h 6171488"/>
              <a:gd name="connsiteX2" fmla="*/ 1526188 w 3307944"/>
              <a:gd name="connsiteY2" fmla="*/ 154375 h 6171488"/>
              <a:gd name="connsiteX3" fmla="*/ 2801830 w 3307944"/>
              <a:gd name="connsiteY3" fmla="*/ 1278693 h 6171488"/>
              <a:gd name="connsiteX4" fmla="*/ 1911455 w 3307944"/>
              <a:gd name="connsiteY4" fmla="*/ 1657474 h 6171488"/>
              <a:gd name="connsiteX5" fmla="*/ 2515234 w 3307944"/>
              <a:gd name="connsiteY5" fmla="*/ 2258386 h 6171488"/>
              <a:gd name="connsiteX6" fmla="*/ 1522202 w 3307944"/>
              <a:gd name="connsiteY6" fmla="*/ 3028976 h 6171488"/>
              <a:gd name="connsiteX7" fmla="*/ 3306665 w 3307944"/>
              <a:gd name="connsiteY7" fmla="*/ 4451291 h 6171488"/>
              <a:gd name="connsiteX8" fmla="*/ 1790440 w 3307944"/>
              <a:gd name="connsiteY8" fmla="*/ 6142148 h 6171488"/>
              <a:gd name="connsiteX9" fmla="*/ 2189 w 3307944"/>
              <a:gd name="connsiteY9" fmla="*/ 6171486 h 6171488"/>
              <a:gd name="connsiteX10" fmla="*/ 2506 w 3307944"/>
              <a:gd name="connsiteY10" fmla="*/ 464339 h 6171488"/>
              <a:gd name="connsiteX0" fmla="*/ 2506 w 3307828"/>
              <a:gd name="connsiteY0" fmla="*/ 464339 h 6171488"/>
              <a:gd name="connsiteX1" fmla="*/ 496174 w 3307828"/>
              <a:gd name="connsiteY1" fmla="*/ 0 h 6171488"/>
              <a:gd name="connsiteX2" fmla="*/ 1526188 w 3307828"/>
              <a:gd name="connsiteY2" fmla="*/ 154375 h 6171488"/>
              <a:gd name="connsiteX3" fmla="*/ 2801830 w 3307828"/>
              <a:gd name="connsiteY3" fmla="*/ 1278693 h 6171488"/>
              <a:gd name="connsiteX4" fmla="*/ 1911455 w 3307828"/>
              <a:gd name="connsiteY4" fmla="*/ 1657474 h 6171488"/>
              <a:gd name="connsiteX5" fmla="*/ 2515234 w 3307828"/>
              <a:gd name="connsiteY5" fmla="*/ 2258386 h 6171488"/>
              <a:gd name="connsiteX6" fmla="*/ 1522202 w 3307828"/>
              <a:gd name="connsiteY6" fmla="*/ 3028976 h 6171488"/>
              <a:gd name="connsiteX7" fmla="*/ 3306665 w 3307828"/>
              <a:gd name="connsiteY7" fmla="*/ 4451291 h 6171488"/>
              <a:gd name="connsiteX8" fmla="*/ 1790440 w 3307828"/>
              <a:gd name="connsiteY8" fmla="*/ 6142148 h 6171488"/>
              <a:gd name="connsiteX9" fmla="*/ 2189 w 3307828"/>
              <a:gd name="connsiteY9" fmla="*/ 6171486 h 6171488"/>
              <a:gd name="connsiteX10" fmla="*/ 2506 w 3307828"/>
              <a:gd name="connsiteY10" fmla="*/ 464339 h 6171488"/>
              <a:gd name="connsiteX0" fmla="*/ 2506 w 3308260"/>
              <a:gd name="connsiteY0" fmla="*/ 464339 h 6171488"/>
              <a:gd name="connsiteX1" fmla="*/ 496174 w 3308260"/>
              <a:gd name="connsiteY1" fmla="*/ 0 h 6171488"/>
              <a:gd name="connsiteX2" fmla="*/ 1526188 w 3308260"/>
              <a:gd name="connsiteY2" fmla="*/ 154375 h 6171488"/>
              <a:gd name="connsiteX3" fmla="*/ 2801830 w 3308260"/>
              <a:gd name="connsiteY3" fmla="*/ 1278693 h 6171488"/>
              <a:gd name="connsiteX4" fmla="*/ 1911455 w 3308260"/>
              <a:gd name="connsiteY4" fmla="*/ 1657474 h 6171488"/>
              <a:gd name="connsiteX5" fmla="*/ 2515234 w 3308260"/>
              <a:gd name="connsiteY5" fmla="*/ 2258386 h 6171488"/>
              <a:gd name="connsiteX6" fmla="*/ 1548560 w 3308260"/>
              <a:gd name="connsiteY6" fmla="*/ 2875831 h 6171488"/>
              <a:gd name="connsiteX7" fmla="*/ 3306665 w 3308260"/>
              <a:gd name="connsiteY7" fmla="*/ 4451291 h 6171488"/>
              <a:gd name="connsiteX8" fmla="*/ 1790440 w 3308260"/>
              <a:gd name="connsiteY8" fmla="*/ 6142148 h 6171488"/>
              <a:gd name="connsiteX9" fmla="*/ 2189 w 3308260"/>
              <a:gd name="connsiteY9" fmla="*/ 6171486 h 6171488"/>
              <a:gd name="connsiteX10" fmla="*/ 2506 w 3308260"/>
              <a:gd name="connsiteY10" fmla="*/ 464339 h 6171488"/>
              <a:gd name="connsiteX0" fmla="*/ 2506 w 3308108"/>
              <a:gd name="connsiteY0" fmla="*/ 464339 h 6177523"/>
              <a:gd name="connsiteX1" fmla="*/ 496174 w 3308108"/>
              <a:gd name="connsiteY1" fmla="*/ 0 h 6177523"/>
              <a:gd name="connsiteX2" fmla="*/ 1526188 w 3308108"/>
              <a:gd name="connsiteY2" fmla="*/ 154375 h 6177523"/>
              <a:gd name="connsiteX3" fmla="*/ 2801830 w 3308108"/>
              <a:gd name="connsiteY3" fmla="*/ 1278693 h 6177523"/>
              <a:gd name="connsiteX4" fmla="*/ 1911455 w 3308108"/>
              <a:gd name="connsiteY4" fmla="*/ 1657474 h 6177523"/>
              <a:gd name="connsiteX5" fmla="*/ 2515234 w 3308108"/>
              <a:gd name="connsiteY5" fmla="*/ 2258386 h 6177523"/>
              <a:gd name="connsiteX6" fmla="*/ 1548560 w 3308108"/>
              <a:gd name="connsiteY6" fmla="*/ 2875831 h 6177523"/>
              <a:gd name="connsiteX7" fmla="*/ 3306665 w 3308108"/>
              <a:gd name="connsiteY7" fmla="*/ 4451291 h 6177523"/>
              <a:gd name="connsiteX8" fmla="*/ 1779781 w 3308108"/>
              <a:gd name="connsiteY8" fmla="*/ 6177523 h 6177523"/>
              <a:gd name="connsiteX9" fmla="*/ 2189 w 3308108"/>
              <a:gd name="connsiteY9" fmla="*/ 6171486 h 6177523"/>
              <a:gd name="connsiteX10" fmla="*/ 2506 w 3308108"/>
              <a:gd name="connsiteY10" fmla="*/ 464339 h 6177523"/>
              <a:gd name="connsiteX0" fmla="*/ 2506 w 5550070"/>
              <a:gd name="connsiteY0" fmla="*/ 464339 h 6177523"/>
              <a:gd name="connsiteX1" fmla="*/ 496174 w 5550070"/>
              <a:gd name="connsiteY1" fmla="*/ 0 h 6177523"/>
              <a:gd name="connsiteX2" fmla="*/ 1526188 w 5550070"/>
              <a:gd name="connsiteY2" fmla="*/ 154375 h 6177523"/>
              <a:gd name="connsiteX3" fmla="*/ 2801830 w 5550070"/>
              <a:gd name="connsiteY3" fmla="*/ 1278693 h 6177523"/>
              <a:gd name="connsiteX4" fmla="*/ 1911455 w 5550070"/>
              <a:gd name="connsiteY4" fmla="*/ 1657474 h 6177523"/>
              <a:gd name="connsiteX5" fmla="*/ 2515234 w 5550070"/>
              <a:gd name="connsiteY5" fmla="*/ 2258386 h 6177523"/>
              <a:gd name="connsiteX6" fmla="*/ 1548560 w 5550070"/>
              <a:gd name="connsiteY6" fmla="*/ 2875831 h 6177523"/>
              <a:gd name="connsiteX7" fmla="*/ 5549699 w 5550070"/>
              <a:gd name="connsiteY7" fmla="*/ 4856612 h 6177523"/>
              <a:gd name="connsiteX8" fmla="*/ 1779781 w 5550070"/>
              <a:gd name="connsiteY8" fmla="*/ 6177523 h 6177523"/>
              <a:gd name="connsiteX9" fmla="*/ 2189 w 5550070"/>
              <a:gd name="connsiteY9" fmla="*/ 6171486 h 6177523"/>
              <a:gd name="connsiteX10" fmla="*/ 2506 w 5550070"/>
              <a:gd name="connsiteY10" fmla="*/ 464339 h 6177523"/>
              <a:gd name="connsiteX0" fmla="*/ 2506 w 5581868"/>
              <a:gd name="connsiteY0" fmla="*/ 464339 h 6177523"/>
              <a:gd name="connsiteX1" fmla="*/ 496174 w 5581868"/>
              <a:gd name="connsiteY1" fmla="*/ 0 h 6177523"/>
              <a:gd name="connsiteX2" fmla="*/ 1526188 w 5581868"/>
              <a:gd name="connsiteY2" fmla="*/ 154375 h 6177523"/>
              <a:gd name="connsiteX3" fmla="*/ 2801830 w 5581868"/>
              <a:gd name="connsiteY3" fmla="*/ 1278693 h 6177523"/>
              <a:gd name="connsiteX4" fmla="*/ 1911455 w 5581868"/>
              <a:gd name="connsiteY4" fmla="*/ 1657474 h 6177523"/>
              <a:gd name="connsiteX5" fmla="*/ 2515234 w 5581868"/>
              <a:gd name="connsiteY5" fmla="*/ 2258386 h 6177523"/>
              <a:gd name="connsiteX6" fmla="*/ 1548560 w 5581868"/>
              <a:gd name="connsiteY6" fmla="*/ 2875831 h 6177523"/>
              <a:gd name="connsiteX7" fmla="*/ 5549699 w 5581868"/>
              <a:gd name="connsiteY7" fmla="*/ 4856612 h 6177523"/>
              <a:gd name="connsiteX8" fmla="*/ 1779781 w 5581868"/>
              <a:gd name="connsiteY8" fmla="*/ 6177523 h 6177523"/>
              <a:gd name="connsiteX9" fmla="*/ 2189 w 5581868"/>
              <a:gd name="connsiteY9" fmla="*/ 6171486 h 6177523"/>
              <a:gd name="connsiteX10" fmla="*/ 2506 w 5581868"/>
              <a:gd name="connsiteY10" fmla="*/ 464339 h 6177523"/>
              <a:gd name="connsiteX0" fmla="*/ 2506 w 5597555"/>
              <a:gd name="connsiteY0" fmla="*/ 464339 h 6171484"/>
              <a:gd name="connsiteX1" fmla="*/ 496174 w 5597555"/>
              <a:gd name="connsiteY1" fmla="*/ 0 h 6171484"/>
              <a:gd name="connsiteX2" fmla="*/ 1526188 w 5597555"/>
              <a:gd name="connsiteY2" fmla="*/ 154375 h 6171484"/>
              <a:gd name="connsiteX3" fmla="*/ 2801830 w 5597555"/>
              <a:gd name="connsiteY3" fmla="*/ 1278693 h 6171484"/>
              <a:gd name="connsiteX4" fmla="*/ 1911455 w 5597555"/>
              <a:gd name="connsiteY4" fmla="*/ 1657474 h 6171484"/>
              <a:gd name="connsiteX5" fmla="*/ 2515234 w 5597555"/>
              <a:gd name="connsiteY5" fmla="*/ 2258386 h 6171484"/>
              <a:gd name="connsiteX6" fmla="*/ 1548560 w 5597555"/>
              <a:gd name="connsiteY6" fmla="*/ 2875831 h 6171484"/>
              <a:gd name="connsiteX7" fmla="*/ 5549699 w 5597555"/>
              <a:gd name="connsiteY7" fmla="*/ 4856612 h 6171484"/>
              <a:gd name="connsiteX8" fmla="*/ 3556442 w 5597555"/>
              <a:gd name="connsiteY8" fmla="*/ 6140676 h 6171484"/>
              <a:gd name="connsiteX9" fmla="*/ 2189 w 5597555"/>
              <a:gd name="connsiteY9" fmla="*/ 6171486 h 6171484"/>
              <a:gd name="connsiteX10" fmla="*/ 2506 w 5597555"/>
              <a:gd name="connsiteY10" fmla="*/ 464339 h 6171484"/>
              <a:gd name="connsiteX0" fmla="*/ 2506 w 5589390"/>
              <a:gd name="connsiteY0" fmla="*/ 464339 h 6171488"/>
              <a:gd name="connsiteX1" fmla="*/ 496174 w 5589390"/>
              <a:gd name="connsiteY1" fmla="*/ 0 h 6171488"/>
              <a:gd name="connsiteX2" fmla="*/ 1526188 w 5589390"/>
              <a:gd name="connsiteY2" fmla="*/ 154375 h 6171488"/>
              <a:gd name="connsiteX3" fmla="*/ 2801830 w 5589390"/>
              <a:gd name="connsiteY3" fmla="*/ 1278693 h 6171488"/>
              <a:gd name="connsiteX4" fmla="*/ 1911455 w 5589390"/>
              <a:gd name="connsiteY4" fmla="*/ 1657474 h 6171488"/>
              <a:gd name="connsiteX5" fmla="*/ 2515234 w 5589390"/>
              <a:gd name="connsiteY5" fmla="*/ 2258386 h 6171488"/>
              <a:gd name="connsiteX6" fmla="*/ 1548560 w 5589390"/>
              <a:gd name="connsiteY6" fmla="*/ 2875831 h 6171488"/>
              <a:gd name="connsiteX7" fmla="*/ 5549699 w 5589390"/>
              <a:gd name="connsiteY7" fmla="*/ 4856612 h 6171488"/>
              <a:gd name="connsiteX8" fmla="*/ 3556442 w 5589390"/>
              <a:gd name="connsiteY8" fmla="*/ 6140676 h 6171488"/>
              <a:gd name="connsiteX9" fmla="*/ 2189 w 5589390"/>
              <a:gd name="connsiteY9" fmla="*/ 6171486 h 6171488"/>
              <a:gd name="connsiteX10" fmla="*/ 2506 w 5589390"/>
              <a:gd name="connsiteY10" fmla="*/ 464339 h 6171488"/>
              <a:gd name="connsiteX0" fmla="*/ 2506 w 5587133"/>
              <a:gd name="connsiteY0" fmla="*/ 464339 h 6171484"/>
              <a:gd name="connsiteX1" fmla="*/ 496174 w 5587133"/>
              <a:gd name="connsiteY1" fmla="*/ 0 h 6171484"/>
              <a:gd name="connsiteX2" fmla="*/ 1526188 w 5587133"/>
              <a:gd name="connsiteY2" fmla="*/ 154375 h 6171484"/>
              <a:gd name="connsiteX3" fmla="*/ 2801830 w 5587133"/>
              <a:gd name="connsiteY3" fmla="*/ 1278693 h 6171484"/>
              <a:gd name="connsiteX4" fmla="*/ 1911455 w 5587133"/>
              <a:gd name="connsiteY4" fmla="*/ 1657474 h 6171484"/>
              <a:gd name="connsiteX5" fmla="*/ 2515234 w 5587133"/>
              <a:gd name="connsiteY5" fmla="*/ 2258386 h 6171484"/>
              <a:gd name="connsiteX6" fmla="*/ 1615186 w 5587133"/>
              <a:gd name="connsiteY6" fmla="*/ 3133764 h 6171484"/>
              <a:gd name="connsiteX7" fmla="*/ 5549699 w 5587133"/>
              <a:gd name="connsiteY7" fmla="*/ 4856612 h 6171484"/>
              <a:gd name="connsiteX8" fmla="*/ 3556442 w 5587133"/>
              <a:gd name="connsiteY8" fmla="*/ 6140676 h 6171484"/>
              <a:gd name="connsiteX9" fmla="*/ 2189 w 5587133"/>
              <a:gd name="connsiteY9" fmla="*/ 6171486 h 6171484"/>
              <a:gd name="connsiteX10" fmla="*/ 2506 w 5587133"/>
              <a:gd name="connsiteY10" fmla="*/ 464339 h 6171484"/>
              <a:gd name="connsiteX0" fmla="*/ 2506 w 5589390"/>
              <a:gd name="connsiteY0" fmla="*/ 464339 h 6171488"/>
              <a:gd name="connsiteX1" fmla="*/ 496174 w 5589390"/>
              <a:gd name="connsiteY1" fmla="*/ 0 h 6171488"/>
              <a:gd name="connsiteX2" fmla="*/ 1526188 w 5589390"/>
              <a:gd name="connsiteY2" fmla="*/ 154375 h 6171488"/>
              <a:gd name="connsiteX3" fmla="*/ 2801830 w 5589390"/>
              <a:gd name="connsiteY3" fmla="*/ 1278693 h 6171488"/>
              <a:gd name="connsiteX4" fmla="*/ 1911455 w 5589390"/>
              <a:gd name="connsiteY4" fmla="*/ 1657474 h 6171488"/>
              <a:gd name="connsiteX5" fmla="*/ 2515234 w 5589390"/>
              <a:gd name="connsiteY5" fmla="*/ 2258386 h 6171488"/>
              <a:gd name="connsiteX6" fmla="*/ 1548561 w 5589390"/>
              <a:gd name="connsiteY6" fmla="*/ 3133764 h 6171488"/>
              <a:gd name="connsiteX7" fmla="*/ 5549699 w 5589390"/>
              <a:gd name="connsiteY7" fmla="*/ 4856612 h 6171488"/>
              <a:gd name="connsiteX8" fmla="*/ 3556442 w 5589390"/>
              <a:gd name="connsiteY8" fmla="*/ 6140676 h 6171488"/>
              <a:gd name="connsiteX9" fmla="*/ 2189 w 5589390"/>
              <a:gd name="connsiteY9" fmla="*/ 6171486 h 6171488"/>
              <a:gd name="connsiteX10" fmla="*/ 2506 w 5589390"/>
              <a:gd name="connsiteY10" fmla="*/ 464339 h 6171488"/>
              <a:gd name="connsiteX0" fmla="*/ 2506 w 5589390"/>
              <a:gd name="connsiteY0" fmla="*/ 464339 h 6171484"/>
              <a:gd name="connsiteX1" fmla="*/ 496174 w 5589390"/>
              <a:gd name="connsiteY1" fmla="*/ 0 h 6171484"/>
              <a:gd name="connsiteX2" fmla="*/ 1526188 w 5589390"/>
              <a:gd name="connsiteY2" fmla="*/ 154375 h 6171484"/>
              <a:gd name="connsiteX3" fmla="*/ 2801830 w 5589390"/>
              <a:gd name="connsiteY3" fmla="*/ 1278693 h 6171484"/>
              <a:gd name="connsiteX4" fmla="*/ 1911455 w 5589390"/>
              <a:gd name="connsiteY4" fmla="*/ 1657474 h 6171484"/>
              <a:gd name="connsiteX5" fmla="*/ 2515234 w 5589390"/>
              <a:gd name="connsiteY5" fmla="*/ 2258386 h 6171484"/>
              <a:gd name="connsiteX6" fmla="*/ 1548561 w 5589390"/>
              <a:gd name="connsiteY6" fmla="*/ 3133764 h 6171484"/>
              <a:gd name="connsiteX7" fmla="*/ 5549699 w 5589390"/>
              <a:gd name="connsiteY7" fmla="*/ 4856612 h 6171484"/>
              <a:gd name="connsiteX8" fmla="*/ 3556442 w 5589390"/>
              <a:gd name="connsiteY8" fmla="*/ 6140676 h 6171484"/>
              <a:gd name="connsiteX9" fmla="*/ 2189 w 5589390"/>
              <a:gd name="connsiteY9" fmla="*/ 6171486 h 6171484"/>
              <a:gd name="connsiteX10" fmla="*/ 2506 w 5589390"/>
              <a:gd name="connsiteY10" fmla="*/ 464339 h 6171484"/>
              <a:gd name="connsiteX0" fmla="*/ 2506 w 5589390"/>
              <a:gd name="connsiteY0" fmla="*/ 464339 h 6183813"/>
              <a:gd name="connsiteX1" fmla="*/ 496174 w 5589390"/>
              <a:gd name="connsiteY1" fmla="*/ 0 h 6183813"/>
              <a:gd name="connsiteX2" fmla="*/ 1526188 w 5589390"/>
              <a:gd name="connsiteY2" fmla="*/ 154375 h 6183813"/>
              <a:gd name="connsiteX3" fmla="*/ 2801830 w 5589390"/>
              <a:gd name="connsiteY3" fmla="*/ 1278693 h 6183813"/>
              <a:gd name="connsiteX4" fmla="*/ 1911455 w 5589390"/>
              <a:gd name="connsiteY4" fmla="*/ 1657474 h 6183813"/>
              <a:gd name="connsiteX5" fmla="*/ 2515234 w 5589390"/>
              <a:gd name="connsiteY5" fmla="*/ 2258386 h 6183813"/>
              <a:gd name="connsiteX6" fmla="*/ 1548561 w 5589390"/>
              <a:gd name="connsiteY6" fmla="*/ 3133764 h 6183813"/>
              <a:gd name="connsiteX7" fmla="*/ 5549699 w 5589390"/>
              <a:gd name="connsiteY7" fmla="*/ 4856612 h 6183813"/>
              <a:gd name="connsiteX8" fmla="*/ 3556442 w 5589390"/>
              <a:gd name="connsiteY8" fmla="*/ 6183813 h 6183813"/>
              <a:gd name="connsiteX9" fmla="*/ 2189 w 5589390"/>
              <a:gd name="connsiteY9" fmla="*/ 6171486 h 6183813"/>
              <a:gd name="connsiteX10" fmla="*/ 2506 w 5589390"/>
              <a:gd name="connsiteY10" fmla="*/ 464339 h 6183813"/>
              <a:gd name="connsiteX0" fmla="*/ 2507 w 5589390"/>
              <a:gd name="connsiteY0" fmla="*/ 67741 h 6183813"/>
              <a:gd name="connsiteX1" fmla="*/ 496174 w 5589390"/>
              <a:gd name="connsiteY1" fmla="*/ 0 h 6183813"/>
              <a:gd name="connsiteX2" fmla="*/ 1526188 w 5589390"/>
              <a:gd name="connsiteY2" fmla="*/ 154375 h 6183813"/>
              <a:gd name="connsiteX3" fmla="*/ 2801830 w 5589390"/>
              <a:gd name="connsiteY3" fmla="*/ 1278693 h 6183813"/>
              <a:gd name="connsiteX4" fmla="*/ 1911455 w 5589390"/>
              <a:gd name="connsiteY4" fmla="*/ 1657474 h 6183813"/>
              <a:gd name="connsiteX5" fmla="*/ 2515234 w 5589390"/>
              <a:gd name="connsiteY5" fmla="*/ 2258386 h 6183813"/>
              <a:gd name="connsiteX6" fmla="*/ 1548561 w 5589390"/>
              <a:gd name="connsiteY6" fmla="*/ 3133764 h 6183813"/>
              <a:gd name="connsiteX7" fmla="*/ 5549699 w 5589390"/>
              <a:gd name="connsiteY7" fmla="*/ 4856612 h 6183813"/>
              <a:gd name="connsiteX8" fmla="*/ 3556442 w 5589390"/>
              <a:gd name="connsiteY8" fmla="*/ 6183813 h 6183813"/>
              <a:gd name="connsiteX9" fmla="*/ 2189 w 5589390"/>
              <a:gd name="connsiteY9" fmla="*/ 6171486 h 6183813"/>
              <a:gd name="connsiteX10" fmla="*/ 2507 w 5589390"/>
              <a:gd name="connsiteY10" fmla="*/ 67741 h 618381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526188 w 5589390"/>
              <a:gd name="connsiteY2" fmla="*/ 478865 h 6508303"/>
              <a:gd name="connsiteX3" fmla="*/ 2801830 w 5589390"/>
              <a:gd name="connsiteY3" fmla="*/ 160318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2801830 w 5589390"/>
              <a:gd name="connsiteY3" fmla="*/ 160318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2801830 w 5589390"/>
              <a:gd name="connsiteY3" fmla="*/ 160318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3850050 w 5589390"/>
              <a:gd name="connsiteY3" fmla="*/ 135080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3850050 w 5589390"/>
              <a:gd name="connsiteY3" fmla="*/ 135080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3850050 w 5589390"/>
              <a:gd name="connsiteY3" fmla="*/ 1350803 h 6508303"/>
              <a:gd name="connsiteX4" fmla="*/ 2173510 w 5589390"/>
              <a:gd name="connsiteY4" fmla="*/ 2090126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3850050 w 5589390"/>
              <a:gd name="connsiteY3" fmla="*/ 1350803 h 6508303"/>
              <a:gd name="connsiteX4" fmla="*/ 2173510 w 5589390"/>
              <a:gd name="connsiteY4" fmla="*/ 2090126 h 6508303"/>
              <a:gd name="connsiteX5" fmla="*/ 2820962 w 5589390"/>
              <a:gd name="connsiteY5" fmla="*/ 2618931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93960"/>
              <a:gd name="connsiteY0" fmla="*/ 392231 h 6508303"/>
              <a:gd name="connsiteX1" fmla="*/ 212279 w 5593960"/>
              <a:gd name="connsiteY1" fmla="*/ 0 h 6508303"/>
              <a:gd name="connsiteX2" fmla="*/ 1482513 w 5593960"/>
              <a:gd name="connsiteY2" fmla="*/ 262540 h 6508303"/>
              <a:gd name="connsiteX3" fmla="*/ 3850050 w 5593960"/>
              <a:gd name="connsiteY3" fmla="*/ 1350803 h 6508303"/>
              <a:gd name="connsiteX4" fmla="*/ 2173510 w 5593960"/>
              <a:gd name="connsiteY4" fmla="*/ 2090126 h 6508303"/>
              <a:gd name="connsiteX5" fmla="*/ 2820962 w 5593960"/>
              <a:gd name="connsiteY5" fmla="*/ 2618931 h 6508303"/>
              <a:gd name="connsiteX6" fmla="*/ 1417533 w 5593960"/>
              <a:gd name="connsiteY6" fmla="*/ 3350089 h 6508303"/>
              <a:gd name="connsiteX7" fmla="*/ 5549699 w 5593960"/>
              <a:gd name="connsiteY7" fmla="*/ 5181102 h 6508303"/>
              <a:gd name="connsiteX8" fmla="*/ 3556442 w 5593960"/>
              <a:gd name="connsiteY8" fmla="*/ 6508303 h 6508303"/>
              <a:gd name="connsiteX9" fmla="*/ 2189 w 5593960"/>
              <a:gd name="connsiteY9" fmla="*/ 6495976 h 6508303"/>
              <a:gd name="connsiteX10" fmla="*/ 2507 w 5593960"/>
              <a:gd name="connsiteY10" fmla="*/ 392231 h 6508303"/>
              <a:gd name="connsiteX0" fmla="*/ 2507 w 5573231"/>
              <a:gd name="connsiteY0" fmla="*/ 392231 h 6716203"/>
              <a:gd name="connsiteX1" fmla="*/ 212279 w 5573231"/>
              <a:gd name="connsiteY1" fmla="*/ 0 h 6716203"/>
              <a:gd name="connsiteX2" fmla="*/ 1482513 w 5573231"/>
              <a:gd name="connsiteY2" fmla="*/ 262540 h 6716203"/>
              <a:gd name="connsiteX3" fmla="*/ 3850050 w 5573231"/>
              <a:gd name="connsiteY3" fmla="*/ 1350803 h 6716203"/>
              <a:gd name="connsiteX4" fmla="*/ 2173510 w 5573231"/>
              <a:gd name="connsiteY4" fmla="*/ 2090126 h 6716203"/>
              <a:gd name="connsiteX5" fmla="*/ 2820962 w 5573231"/>
              <a:gd name="connsiteY5" fmla="*/ 2618931 h 6716203"/>
              <a:gd name="connsiteX6" fmla="*/ 1417533 w 5573231"/>
              <a:gd name="connsiteY6" fmla="*/ 3350089 h 6716203"/>
              <a:gd name="connsiteX7" fmla="*/ 5549699 w 5573231"/>
              <a:gd name="connsiteY7" fmla="*/ 5181102 h 6716203"/>
              <a:gd name="connsiteX8" fmla="*/ 2189 w 5573231"/>
              <a:gd name="connsiteY8" fmla="*/ 6495976 h 6716203"/>
              <a:gd name="connsiteX9" fmla="*/ 2507 w 5573231"/>
              <a:gd name="connsiteY9" fmla="*/ 392231 h 6716203"/>
              <a:gd name="connsiteX0" fmla="*/ 2507 w 5573231"/>
              <a:gd name="connsiteY0" fmla="*/ 392231 h 6495977"/>
              <a:gd name="connsiteX1" fmla="*/ 212279 w 5573231"/>
              <a:gd name="connsiteY1" fmla="*/ 0 h 6495977"/>
              <a:gd name="connsiteX2" fmla="*/ 1482513 w 5573231"/>
              <a:gd name="connsiteY2" fmla="*/ 262540 h 6495977"/>
              <a:gd name="connsiteX3" fmla="*/ 3850050 w 5573231"/>
              <a:gd name="connsiteY3" fmla="*/ 1350803 h 6495977"/>
              <a:gd name="connsiteX4" fmla="*/ 2173510 w 5573231"/>
              <a:gd name="connsiteY4" fmla="*/ 2090126 h 6495977"/>
              <a:gd name="connsiteX5" fmla="*/ 2820962 w 5573231"/>
              <a:gd name="connsiteY5" fmla="*/ 2618931 h 6495977"/>
              <a:gd name="connsiteX6" fmla="*/ 1417533 w 5573231"/>
              <a:gd name="connsiteY6" fmla="*/ 3350089 h 6495977"/>
              <a:gd name="connsiteX7" fmla="*/ 5549699 w 5573231"/>
              <a:gd name="connsiteY7" fmla="*/ 5181102 h 6495977"/>
              <a:gd name="connsiteX8" fmla="*/ 2189 w 5573231"/>
              <a:gd name="connsiteY8" fmla="*/ 6495976 h 6495977"/>
              <a:gd name="connsiteX9" fmla="*/ 2507 w 5573231"/>
              <a:gd name="connsiteY9" fmla="*/ 392231 h 6495977"/>
              <a:gd name="connsiteX0" fmla="*/ 2507 w 5573231"/>
              <a:gd name="connsiteY0" fmla="*/ 392231 h 6495977"/>
              <a:gd name="connsiteX1" fmla="*/ 212279 w 5573231"/>
              <a:gd name="connsiteY1" fmla="*/ 0 h 6495977"/>
              <a:gd name="connsiteX2" fmla="*/ 1482513 w 5573231"/>
              <a:gd name="connsiteY2" fmla="*/ 262540 h 6495977"/>
              <a:gd name="connsiteX3" fmla="*/ 3850050 w 5573231"/>
              <a:gd name="connsiteY3" fmla="*/ 1350803 h 6495977"/>
              <a:gd name="connsiteX4" fmla="*/ 2173510 w 5573231"/>
              <a:gd name="connsiteY4" fmla="*/ 2090126 h 6495977"/>
              <a:gd name="connsiteX5" fmla="*/ 2820962 w 5573231"/>
              <a:gd name="connsiteY5" fmla="*/ 2618931 h 6495977"/>
              <a:gd name="connsiteX6" fmla="*/ 1417533 w 5573231"/>
              <a:gd name="connsiteY6" fmla="*/ 3350089 h 6495977"/>
              <a:gd name="connsiteX7" fmla="*/ 5549699 w 5573231"/>
              <a:gd name="connsiteY7" fmla="*/ 5181102 h 6495977"/>
              <a:gd name="connsiteX8" fmla="*/ 2189 w 5573231"/>
              <a:gd name="connsiteY8" fmla="*/ 6495976 h 6495977"/>
              <a:gd name="connsiteX9" fmla="*/ 2507 w 5573231"/>
              <a:gd name="connsiteY9" fmla="*/ 392231 h 6495977"/>
              <a:gd name="connsiteX0" fmla="*/ 2507 w 4511622"/>
              <a:gd name="connsiteY0" fmla="*/ 392231 h 6495977"/>
              <a:gd name="connsiteX1" fmla="*/ 212279 w 4511622"/>
              <a:gd name="connsiteY1" fmla="*/ 0 h 6495977"/>
              <a:gd name="connsiteX2" fmla="*/ 1482513 w 4511622"/>
              <a:gd name="connsiteY2" fmla="*/ 262540 h 6495977"/>
              <a:gd name="connsiteX3" fmla="*/ 3850050 w 4511622"/>
              <a:gd name="connsiteY3" fmla="*/ 1350803 h 6495977"/>
              <a:gd name="connsiteX4" fmla="*/ 2173510 w 4511622"/>
              <a:gd name="connsiteY4" fmla="*/ 2090126 h 6495977"/>
              <a:gd name="connsiteX5" fmla="*/ 2820962 w 4511622"/>
              <a:gd name="connsiteY5" fmla="*/ 2618931 h 6495977"/>
              <a:gd name="connsiteX6" fmla="*/ 1417533 w 4511622"/>
              <a:gd name="connsiteY6" fmla="*/ 3350089 h 6495977"/>
              <a:gd name="connsiteX7" fmla="*/ 4457806 w 4511622"/>
              <a:gd name="connsiteY7" fmla="*/ 5253210 h 6495977"/>
              <a:gd name="connsiteX8" fmla="*/ 2189 w 4511622"/>
              <a:gd name="connsiteY8" fmla="*/ 6495976 h 6495977"/>
              <a:gd name="connsiteX9" fmla="*/ 2507 w 4511622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540613 w 3850051"/>
              <a:gd name="connsiteY7" fmla="*/ 5181101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2645260 w 3850051"/>
              <a:gd name="connsiteY7" fmla="*/ 5289265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213046 w 3850051"/>
              <a:gd name="connsiteY7" fmla="*/ 474844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213046 w 3850051"/>
              <a:gd name="connsiteY7" fmla="*/ 474844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213046 w 3850051"/>
              <a:gd name="connsiteY7" fmla="*/ 474844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213046 w 3850051"/>
              <a:gd name="connsiteY7" fmla="*/ 474844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56177 h 6459923"/>
              <a:gd name="connsiteX1" fmla="*/ 408820 w 3850051"/>
              <a:gd name="connsiteY1" fmla="*/ 0 h 6459923"/>
              <a:gd name="connsiteX2" fmla="*/ 1482513 w 3850051"/>
              <a:gd name="connsiteY2" fmla="*/ 226486 h 6459923"/>
              <a:gd name="connsiteX3" fmla="*/ 3850050 w 3850051"/>
              <a:gd name="connsiteY3" fmla="*/ 1314749 h 6459923"/>
              <a:gd name="connsiteX4" fmla="*/ 2173510 w 3850051"/>
              <a:gd name="connsiteY4" fmla="*/ 2054072 h 6459923"/>
              <a:gd name="connsiteX5" fmla="*/ 2820962 w 3850051"/>
              <a:gd name="connsiteY5" fmla="*/ 2582877 h 6459923"/>
              <a:gd name="connsiteX6" fmla="*/ 1417533 w 3850051"/>
              <a:gd name="connsiteY6" fmla="*/ 3314035 h 6459923"/>
              <a:gd name="connsiteX7" fmla="*/ 3213046 w 3850051"/>
              <a:gd name="connsiteY7" fmla="*/ 4712389 h 6459923"/>
              <a:gd name="connsiteX8" fmla="*/ 2189 w 3850051"/>
              <a:gd name="connsiteY8" fmla="*/ 6459922 h 6459923"/>
              <a:gd name="connsiteX9" fmla="*/ 2507 w 3850051"/>
              <a:gd name="connsiteY9" fmla="*/ 356177 h 6459923"/>
              <a:gd name="connsiteX0" fmla="*/ 2507 w 3850050"/>
              <a:gd name="connsiteY0" fmla="*/ 356177 h 6459923"/>
              <a:gd name="connsiteX1" fmla="*/ 408820 w 3850050"/>
              <a:gd name="connsiteY1" fmla="*/ 0 h 6459923"/>
              <a:gd name="connsiteX2" fmla="*/ 1482513 w 3850050"/>
              <a:gd name="connsiteY2" fmla="*/ 226486 h 6459923"/>
              <a:gd name="connsiteX3" fmla="*/ 3850050 w 3850050"/>
              <a:gd name="connsiteY3" fmla="*/ 1314749 h 6459923"/>
              <a:gd name="connsiteX4" fmla="*/ 2173510 w 3850050"/>
              <a:gd name="connsiteY4" fmla="*/ 2054072 h 6459923"/>
              <a:gd name="connsiteX5" fmla="*/ 2820962 w 3850050"/>
              <a:gd name="connsiteY5" fmla="*/ 2582877 h 6459923"/>
              <a:gd name="connsiteX6" fmla="*/ 1713691 w 3850050"/>
              <a:gd name="connsiteY6" fmla="*/ 2930445 h 6459923"/>
              <a:gd name="connsiteX7" fmla="*/ 3213046 w 3850050"/>
              <a:gd name="connsiteY7" fmla="*/ 4712389 h 6459923"/>
              <a:gd name="connsiteX8" fmla="*/ 2189 w 3850050"/>
              <a:gd name="connsiteY8" fmla="*/ 6459922 h 6459923"/>
              <a:gd name="connsiteX9" fmla="*/ 2507 w 3850050"/>
              <a:gd name="connsiteY9" fmla="*/ 356177 h 6459923"/>
              <a:gd name="connsiteX0" fmla="*/ 2507 w 3850050"/>
              <a:gd name="connsiteY0" fmla="*/ 356177 h 6459923"/>
              <a:gd name="connsiteX1" fmla="*/ 408820 w 3850050"/>
              <a:gd name="connsiteY1" fmla="*/ 0 h 6459923"/>
              <a:gd name="connsiteX2" fmla="*/ 1482513 w 3850050"/>
              <a:gd name="connsiteY2" fmla="*/ 226486 h 6459923"/>
              <a:gd name="connsiteX3" fmla="*/ 3850050 w 3850050"/>
              <a:gd name="connsiteY3" fmla="*/ 1314749 h 6459923"/>
              <a:gd name="connsiteX4" fmla="*/ 2173510 w 3850050"/>
              <a:gd name="connsiteY4" fmla="*/ 2054072 h 6459923"/>
              <a:gd name="connsiteX5" fmla="*/ 2820962 w 3850050"/>
              <a:gd name="connsiteY5" fmla="*/ 2582877 h 6459923"/>
              <a:gd name="connsiteX6" fmla="*/ 1713691 w 3850050"/>
              <a:gd name="connsiteY6" fmla="*/ 2930445 h 6459923"/>
              <a:gd name="connsiteX7" fmla="*/ 3764229 w 3850050"/>
              <a:gd name="connsiteY7" fmla="*/ 4493196 h 6459923"/>
              <a:gd name="connsiteX8" fmla="*/ 2189 w 3850050"/>
              <a:gd name="connsiteY8" fmla="*/ 6459922 h 6459923"/>
              <a:gd name="connsiteX9" fmla="*/ 2507 w 3850050"/>
              <a:gd name="connsiteY9" fmla="*/ 356177 h 6459923"/>
              <a:gd name="connsiteX0" fmla="*/ 2507 w 3850050"/>
              <a:gd name="connsiteY0" fmla="*/ 356177 h 6459923"/>
              <a:gd name="connsiteX1" fmla="*/ 408820 w 3850050"/>
              <a:gd name="connsiteY1" fmla="*/ 0 h 6459923"/>
              <a:gd name="connsiteX2" fmla="*/ 1482513 w 3850050"/>
              <a:gd name="connsiteY2" fmla="*/ 226486 h 6459923"/>
              <a:gd name="connsiteX3" fmla="*/ 3850050 w 3850050"/>
              <a:gd name="connsiteY3" fmla="*/ 1314749 h 6459923"/>
              <a:gd name="connsiteX4" fmla="*/ 2173510 w 3850050"/>
              <a:gd name="connsiteY4" fmla="*/ 2054072 h 6459923"/>
              <a:gd name="connsiteX5" fmla="*/ 2820962 w 3850050"/>
              <a:gd name="connsiteY5" fmla="*/ 2582877 h 6459923"/>
              <a:gd name="connsiteX6" fmla="*/ 1713691 w 3850050"/>
              <a:gd name="connsiteY6" fmla="*/ 2930445 h 6459923"/>
              <a:gd name="connsiteX7" fmla="*/ 3673736 w 3850050"/>
              <a:gd name="connsiteY7" fmla="*/ 3808216 h 6459923"/>
              <a:gd name="connsiteX8" fmla="*/ 2189 w 3850050"/>
              <a:gd name="connsiteY8" fmla="*/ 6459922 h 6459923"/>
              <a:gd name="connsiteX9" fmla="*/ 2507 w 3850050"/>
              <a:gd name="connsiteY9" fmla="*/ 356177 h 6459923"/>
              <a:gd name="connsiteX0" fmla="*/ 2507 w 3850050"/>
              <a:gd name="connsiteY0" fmla="*/ 356177 h 6606079"/>
              <a:gd name="connsiteX1" fmla="*/ 408820 w 3850050"/>
              <a:gd name="connsiteY1" fmla="*/ 0 h 6606079"/>
              <a:gd name="connsiteX2" fmla="*/ 1482513 w 3850050"/>
              <a:gd name="connsiteY2" fmla="*/ 226486 h 6606079"/>
              <a:gd name="connsiteX3" fmla="*/ 3850050 w 3850050"/>
              <a:gd name="connsiteY3" fmla="*/ 1314749 h 6606079"/>
              <a:gd name="connsiteX4" fmla="*/ 2173510 w 3850050"/>
              <a:gd name="connsiteY4" fmla="*/ 2054072 h 6606079"/>
              <a:gd name="connsiteX5" fmla="*/ 2820962 w 3850050"/>
              <a:gd name="connsiteY5" fmla="*/ 2582877 h 6606079"/>
              <a:gd name="connsiteX6" fmla="*/ 1713691 w 3850050"/>
              <a:gd name="connsiteY6" fmla="*/ 2930445 h 6606079"/>
              <a:gd name="connsiteX7" fmla="*/ 3673736 w 3850050"/>
              <a:gd name="connsiteY7" fmla="*/ 3808216 h 6606079"/>
              <a:gd name="connsiteX8" fmla="*/ 2936898 w 3850050"/>
              <a:gd name="connsiteY8" fmla="*/ 4630464 h 6606079"/>
              <a:gd name="connsiteX9" fmla="*/ 2189 w 3850050"/>
              <a:gd name="connsiteY9" fmla="*/ 6459922 h 6606079"/>
              <a:gd name="connsiteX10" fmla="*/ 2507 w 3850050"/>
              <a:gd name="connsiteY10" fmla="*/ 356177 h 6606079"/>
              <a:gd name="connsiteX0" fmla="*/ 2507 w 3850050"/>
              <a:gd name="connsiteY0" fmla="*/ 356177 h 6654293"/>
              <a:gd name="connsiteX1" fmla="*/ 408820 w 3850050"/>
              <a:gd name="connsiteY1" fmla="*/ 0 h 6654293"/>
              <a:gd name="connsiteX2" fmla="*/ 1482513 w 3850050"/>
              <a:gd name="connsiteY2" fmla="*/ 226486 h 6654293"/>
              <a:gd name="connsiteX3" fmla="*/ 3850050 w 3850050"/>
              <a:gd name="connsiteY3" fmla="*/ 1314749 h 6654293"/>
              <a:gd name="connsiteX4" fmla="*/ 2173510 w 3850050"/>
              <a:gd name="connsiteY4" fmla="*/ 2054072 h 6654293"/>
              <a:gd name="connsiteX5" fmla="*/ 2820962 w 3850050"/>
              <a:gd name="connsiteY5" fmla="*/ 2582877 h 6654293"/>
              <a:gd name="connsiteX6" fmla="*/ 1713691 w 3850050"/>
              <a:gd name="connsiteY6" fmla="*/ 2930445 h 6654293"/>
              <a:gd name="connsiteX7" fmla="*/ 3673736 w 3850050"/>
              <a:gd name="connsiteY7" fmla="*/ 3808216 h 6654293"/>
              <a:gd name="connsiteX8" fmla="*/ 2336356 w 3850050"/>
              <a:gd name="connsiteY8" fmla="*/ 5288044 h 6654293"/>
              <a:gd name="connsiteX9" fmla="*/ 2189 w 3850050"/>
              <a:gd name="connsiteY9" fmla="*/ 6459922 h 6654293"/>
              <a:gd name="connsiteX10" fmla="*/ 2507 w 3850050"/>
              <a:gd name="connsiteY10" fmla="*/ 356177 h 6654293"/>
              <a:gd name="connsiteX0" fmla="*/ 2507 w 3850050"/>
              <a:gd name="connsiteY0" fmla="*/ 356177 h 6654293"/>
              <a:gd name="connsiteX1" fmla="*/ 408820 w 3850050"/>
              <a:gd name="connsiteY1" fmla="*/ 0 h 6654293"/>
              <a:gd name="connsiteX2" fmla="*/ 1482513 w 3850050"/>
              <a:gd name="connsiteY2" fmla="*/ 226486 h 6654293"/>
              <a:gd name="connsiteX3" fmla="*/ 3850050 w 3850050"/>
              <a:gd name="connsiteY3" fmla="*/ 1314749 h 6654293"/>
              <a:gd name="connsiteX4" fmla="*/ 2173510 w 3850050"/>
              <a:gd name="connsiteY4" fmla="*/ 2054072 h 6654293"/>
              <a:gd name="connsiteX5" fmla="*/ 2820962 w 3850050"/>
              <a:gd name="connsiteY5" fmla="*/ 2582877 h 6654293"/>
              <a:gd name="connsiteX6" fmla="*/ 1713691 w 3850050"/>
              <a:gd name="connsiteY6" fmla="*/ 2930445 h 6654293"/>
              <a:gd name="connsiteX7" fmla="*/ 3673736 w 3850050"/>
              <a:gd name="connsiteY7" fmla="*/ 3808216 h 6654293"/>
              <a:gd name="connsiteX8" fmla="*/ 2336356 w 3850050"/>
              <a:gd name="connsiteY8" fmla="*/ 5288044 h 6654293"/>
              <a:gd name="connsiteX9" fmla="*/ 2189 w 3850050"/>
              <a:gd name="connsiteY9" fmla="*/ 6459922 h 6654293"/>
              <a:gd name="connsiteX10" fmla="*/ 2507 w 3850050"/>
              <a:gd name="connsiteY10" fmla="*/ 356177 h 6654293"/>
              <a:gd name="connsiteX0" fmla="*/ 2507 w 3850050"/>
              <a:gd name="connsiteY0" fmla="*/ 356177 h 6640477"/>
              <a:gd name="connsiteX1" fmla="*/ 408820 w 3850050"/>
              <a:gd name="connsiteY1" fmla="*/ 0 h 6640477"/>
              <a:gd name="connsiteX2" fmla="*/ 1482513 w 3850050"/>
              <a:gd name="connsiteY2" fmla="*/ 226486 h 6640477"/>
              <a:gd name="connsiteX3" fmla="*/ 3850050 w 3850050"/>
              <a:gd name="connsiteY3" fmla="*/ 1314749 h 6640477"/>
              <a:gd name="connsiteX4" fmla="*/ 2173510 w 3850050"/>
              <a:gd name="connsiteY4" fmla="*/ 2054072 h 6640477"/>
              <a:gd name="connsiteX5" fmla="*/ 2820962 w 3850050"/>
              <a:gd name="connsiteY5" fmla="*/ 2582877 h 6640477"/>
              <a:gd name="connsiteX6" fmla="*/ 1713691 w 3850050"/>
              <a:gd name="connsiteY6" fmla="*/ 2930445 h 6640477"/>
              <a:gd name="connsiteX7" fmla="*/ 3673736 w 3850050"/>
              <a:gd name="connsiteY7" fmla="*/ 3808216 h 6640477"/>
              <a:gd name="connsiteX8" fmla="*/ 2336356 w 3850050"/>
              <a:gd name="connsiteY8" fmla="*/ 5288044 h 6640477"/>
              <a:gd name="connsiteX9" fmla="*/ 2189 w 3850050"/>
              <a:gd name="connsiteY9" fmla="*/ 6459922 h 6640477"/>
              <a:gd name="connsiteX10" fmla="*/ 2507 w 3850050"/>
              <a:gd name="connsiteY10" fmla="*/ 356177 h 664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0050" h="6640477">
                <a:moveTo>
                  <a:pt x="2507" y="356177"/>
                </a:moveTo>
                <a:cubicBezTo>
                  <a:pt x="232446" y="245202"/>
                  <a:pt x="238438" y="255419"/>
                  <a:pt x="408820" y="0"/>
                </a:cubicBezTo>
                <a:cubicBezTo>
                  <a:pt x="837992" y="293551"/>
                  <a:pt x="949288" y="451601"/>
                  <a:pt x="1482513" y="226486"/>
                </a:cubicBezTo>
                <a:cubicBezTo>
                  <a:pt x="1834610" y="614759"/>
                  <a:pt x="2138613" y="923673"/>
                  <a:pt x="3850050" y="1314749"/>
                </a:cubicBezTo>
                <a:cubicBezTo>
                  <a:pt x="3759683" y="1652649"/>
                  <a:pt x="2170024" y="1832086"/>
                  <a:pt x="2173510" y="2054072"/>
                </a:cubicBezTo>
                <a:cubicBezTo>
                  <a:pt x="2466503" y="2249045"/>
                  <a:pt x="2760879" y="2365217"/>
                  <a:pt x="2820962" y="2582877"/>
                </a:cubicBezTo>
                <a:cubicBezTo>
                  <a:pt x="2814500" y="2861484"/>
                  <a:pt x="1867849" y="2249155"/>
                  <a:pt x="1713691" y="2930445"/>
                </a:cubicBezTo>
                <a:cubicBezTo>
                  <a:pt x="2960468" y="3519390"/>
                  <a:pt x="3276330" y="3356011"/>
                  <a:pt x="3673736" y="3808216"/>
                </a:cubicBezTo>
                <a:cubicBezTo>
                  <a:pt x="3877604" y="4091553"/>
                  <a:pt x="2232566" y="4818694"/>
                  <a:pt x="2336356" y="5288044"/>
                </a:cubicBezTo>
                <a:cubicBezTo>
                  <a:pt x="2497733" y="5565600"/>
                  <a:pt x="491254" y="7172303"/>
                  <a:pt x="2189" y="6459922"/>
                </a:cubicBezTo>
                <a:cubicBezTo>
                  <a:pt x="7182" y="4617098"/>
                  <a:pt x="-4982" y="3120413"/>
                  <a:pt x="2507" y="356177"/>
                </a:cubicBezTo>
                <a:close/>
              </a:path>
            </a:pathLst>
          </a:custGeom>
          <a:blipFill dpi="0" rotWithShape="1">
            <a:blip r:embed="rId1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81" name="Group 80"/>
          <p:cNvGrpSpPr>
            <a:grpSpLocks noChangeAspect="1"/>
          </p:cNvGrpSpPr>
          <p:nvPr/>
        </p:nvGrpSpPr>
        <p:grpSpPr>
          <a:xfrm>
            <a:off x="2945694" y="3719206"/>
            <a:ext cx="467688" cy="286925"/>
            <a:chOff x="228600" y="3149600"/>
            <a:chExt cx="745237" cy="457200"/>
          </a:xfrm>
        </p:grpSpPr>
        <p:grpSp>
          <p:nvGrpSpPr>
            <p:cNvPr id="82" name="Group 81"/>
            <p:cNvGrpSpPr/>
            <p:nvPr/>
          </p:nvGrpSpPr>
          <p:grpSpPr>
            <a:xfrm rot="2940022">
              <a:off x="363298" y="3149600"/>
              <a:ext cx="457200" cy="457200"/>
              <a:chOff x="5638800" y="1828800"/>
              <a:chExt cx="457200" cy="457200"/>
            </a:xfrm>
            <a:effectLst/>
          </p:grpSpPr>
          <p:sp>
            <p:nvSpPr>
              <p:cNvPr id="88" name="Arc 87"/>
              <p:cNvSpPr/>
              <p:nvPr/>
            </p:nvSpPr>
            <p:spPr>
              <a:xfrm>
                <a:off x="5791200" y="1981200"/>
                <a:ext cx="152400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9" name="Arc 88"/>
              <p:cNvSpPr/>
              <p:nvPr/>
            </p:nvSpPr>
            <p:spPr>
              <a:xfrm>
                <a:off x="5715000" y="1905000"/>
                <a:ext cx="304800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90" name="Arc 89"/>
              <p:cNvSpPr/>
              <p:nvPr/>
            </p:nvSpPr>
            <p:spPr>
              <a:xfrm>
                <a:off x="5638800" y="1828800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 rot="18659978" flipH="1">
              <a:off x="322502" y="3149600"/>
              <a:ext cx="457200" cy="457200"/>
              <a:chOff x="5638800" y="1828800"/>
              <a:chExt cx="457200" cy="457200"/>
            </a:xfrm>
            <a:effectLst/>
          </p:grpSpPr>
          <p:sp>
            <p:nvSpPr>
              <p:cNvPr id="85" name="Arc 84"/>
              <p:cNvSpPr/>
              <p:nvPr/>
            </p:nvSpPr>
            <p:spPr>
              <a:xfrm>
                <a:off x="5791200" y="1981200"/>
                <a:ext cx="152400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6" name="Arc 85"/>
              <p:cNvSpPr/>
              <p:nvPr/>
            </p:nvSpPr>
            <p:spPr>
              <a:xfrm>
                <a:off x="5715000" y="1905000"/>
                <a:ext cx="304800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7" name="Arc 86"/>
              <p:cNvSpPr/>
              <p:nvPr/>
            </p:nvSpPr>
            <p:spPr>
              <a:xfrm>
                <a:off x="5638800" y="1828800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7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8600" y="3378200"/>
              <a:ext cx="745237" cy="18886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1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70298" y="2495967"/>
            <a:ext cx="662366" cy="167431"/>
          </a:xfrm>
          <a:prstGeom prst="rect">
            <a:avLst/>
          </a:prstGeom>
        </p:spPr>
      </p:pic>
      <p:pic>
        <p:nvPicPr>
          <p:cNvPr id="313" name="Picture 312" descr="Radar.png"/>
          <p:cNvPicPr>
            <a:picLocks noChangeAspect="1"/>
          </p:cNvPicPr>
          <p:nvPr/>
        </p:nvPicPr>
        <p:blipFill>
          <a:blip r:embed="rId1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23508" y="2434063"/>
            <a:ext cx="116907" cy="1551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4" name="Picture 313"/>
          <p:cNvPicPr>
            <a:picLocks noChangeAspect="1"/>
          </p:cNvPicPr>
          <p:nvPr/>
        </p:nvPicPr>
        <p:blipFill>
          <a:blip r:embed="rId2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2846" y="2092896"/>
            <a:ext cx="309387" cy="309387"/>
          </a:xfrm>
          <a:prstGeom prst="rect">
            <a:avLst/>
          </a:prstGeom>
        </p:spPr>
      </p:pic>
      <p:pic>
        <p:nvPicPr>
          <p:cNvPr id="315" name="Picture 314" descr="Facility, Factory.png"/>
          <p:cNvPicPr>
            <a:picLocks noChangeAspect="1"/>
          </p:cNvPicPr>
          <p:nvPr/>
        </p:nvPicPr>
        <p:blipFill>
          <a:blip r:embed="rId2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0420" y="2611624"/>
            <a:ext cx="302271" cy="2488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6" name="Content Placeholder 7"/>
          <p:cNvPicPr>
            <a:picLocks noGrp="1" noChangeAspect="1"/>
          </p:cNvPicPr>
          <p:nvPr>
            <p:ph idx="1"/>
          </p:nvPr>
        </p:nvPicPr>
        <p:blipFill>
          <a:blip r:embed="rId2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818685" y="3281029"/>
            <a:ext cx="499357" cy="148784"/>
          </a:xfrm>
        </p:spPr>
      </p:pic>
      <p:grpSp>
        <p:nvGrpSpPr>
          <p:cNvPr id="337" name="Group 336"/>
          <p:cNvGrpSpPr/>
          <p:nvPr/>
        </p:nvGrpSpPr>
        <p:grpSpPr>
          <a:xfrm rot="10261081" flipH="1">
            <a:off x="763106" y="1885272"/>
            <a:ext cx="1186648" cy="122473"/>
            <a:chOff x="1611890" y="2601559"/>
            <a:chExt cx="1186648" cy="122473"/>
          </a:xfrm>
        </p:grpSpPr>
        <p:pic>
          <p:nvPicPr>
            <p:cNvPr id="338" name="Picture 337" descr="Missile, Kh-22.png"/>
            <p:cNvPicPr>
              <a:picLocks noChangeAspect="1"/>
            </p:cNvPicPr>
            <p:nvPr/>
          </p:nvPicPr>
          <p:blipFill>
            <a:blip r:embed="rId2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611890" y="2601559"/>
              <a:ext cx="167059" cy="49937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9" name="Freeform 338"/>
            <p:cNvSpPr/>
            <p:nvPr/>
          </p:nvSpPr>
          <p:spPr>
            <a:xfrm rot="185472">
              <a:off x="1750997" y="2619928"/>
              <a:ext cx="1047541" cy="104104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9525" cmpd="sng">
              <a:gradFill flip="none" rotWithShape="1">
                <a:gsLst>
                  <a:gs pos="9800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0" name="Group 339"/>
          <p:cNvGrpSpPr/>
          <p:nvPr/>
        </p:nvGrpSpPr>
        <p:grpSpPr>
          <a:xfrm rot="10261081" flipH="1">
            <a:off x="648028" y="1841395"/>
            <a:ext cx="1389594" cy="246818"/>
            <a:chOff x="1847704" y="2701653"/>
            <a:chExt cx="1323075" cy="152334"/>
          </a:xfrm>
        </p:grpSpPr>
        <p:pic>
          <p:nvPicPr>
            <p:cNvPr id="341" name="Picture 340" descr="Missile, Kh-22.png"/>
            <p:cNvPicPr>
              <a:picLocks noChangeAspect="1"/>
            </p:cNvPicPr>
            <p:nvPr/>
          </p:nvPicPr>
          <p:blipFill>
            <a:blip r:embed="rId2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47704" y="2701653"/>
              <a:ext cx="131938" cy="39438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2" name="Freeform 341"/>
            <p:cNvSpPr/>
            <p:nvPr/>
          </p:nvSpPr>
          <p:spPr>
            <a:xfrm rot="185472">
              <a:off x="1967865" y="2714171"/>
              <a:ext cx="1202914" cy="139816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9525" cmpd="sng">
              <a:gradFill flip="none" rotWithShape="1">
                <a:gsLst>
                  <a:gs pos="9800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323" name="Picture 322"/>
          <p:cNvPicPr>
            <a:picLocks noChangeAspect="1"/>
          </p:cNvPicPr>
          <p:nvPr/>
        </p:nvPicPr>
        <p:blipFill>
          <a:blip r:embed="rId2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83388" y="1668073"/>
            <a:ext cx="289180" cy="144590"/>
          </a:xfrm>
          <a:prstGeom prst="rect">
            <a:avLst/>
          </a:prstGeom>
        </p:spPr>
      </p:pic>
      <p:grpSp>
        <p:nvGrpSpPr>
          <p:cNvPr id="343" name="Group 342"/>
          <p:cNvGrpSpPr/>
          <p:nvPr/>
        </p:nvGrpSpPr>
        <p:grpSpPr>
          <a:xfrm rot="10103567" flipH="1">
            <a:off x="1061941" y="2153224"/>
            <a:ext cx="1048838" cy="209258"/>
            <a:chOff x="1847704" y="2698073"/>
            <a:chExt cx="941940" cy="129152"/>
          </a:xfrm>
        </p:grpSpPr>
        <p:pic>
          <p:nvPicPr>
            <p:cNvPr id="344" name="Picture 343" descr="Missile, Kh-22.png"/>
            <p:cNvPicPr>
              <a:picLocks noChangeAspect="1"/>
            </p:cNvPicPr>
            <p:nvPr/>
          </p:nvPicPr>
          <p:blipFill>
            <a:blip r:embed="rId2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47704" y="2701653"/>
              <a:ext cx="131938" cy="39438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5" name="Freeform 344"/>
            <p:cNvSpPr/>
            <p:nvPr/>
          </p:nvSpPr>
          <p:spPr>
            <a:xfrm rot="185472">
              <a:off x="1969358" y="2698073"/>
              <a:ext cx="820286" cy="129152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9525" cmpd="sng">
              <a:gradFill flip="none" rotWithShape="1">
                <a:gsLst>
                  <a:gs pos="9800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346" name="Group 345"/>
          <p:cNvGrpSpPr/>
          <p:nvPr/>
        </p:nvGrpSpPr>
        <p:grpSpPr>
          <a:xfrm rot="10103567" flipH="1">
            <a:off x="981951" y="2199196"/>
            <a:ext cx="1177085" cy="216629"/>
            <a:chOff x="1847704" y="2700210"/>
            <a:chExt cx="1057116" cy="133701"/>
          </a:xfrm>
        </p:grpSpPr>
        <p:pic>
          <p:nvPicPr>
            <p:cNvPr id="347" name="Picture 346" descr="Missile, Kh-22.png"/>
            <p:cNvPicPr>
              <a:picLocks noChangeAspect="1"/>
            </p:cNvPicPr>
            <p:nvPr/>
          </p:nvPicPr>
          <p:blipFill>
            <a:blip r:embed="rId24" cstate="screen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47704" y="2701653"/>
              <a:ext cx="131938" cy="39438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48" name="Freeform 347"/>
            <p:cNvSpPr/>
            <p:nvPr/>
          </p:nvSpPr>
          <p:spPr>
            <a:xfrm rot="185472">
              <a:off x="1969096" y="2700210"/>
              <a:ext cx="935724" cy="133701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9525" cmpd="sng">
              <a:gradFill flip="none" rotWithShape="1">
                <a:gsLst>
                  <a:gs pos="98000">
                    <a:schemeClr val="tx2">
                      <a:lumMod val="40000"/>
                      <a:lumOff val="60000"/>
                    </a:schemeClr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41584" y="1965454"/>
            <a:ext cx="289180" cy="144590"/>
          </a:xfrm>
          <a:prstGeom prst="rect">
            <a:avLst/>
          </a:prstGeom>
        </p:spPr>
      </p:pic>
      <p:sp>
        <p:nvSpPr>
          <p:cNvPr id="353" name="TextBox 352"/>
          <p:cNvSpPr txBox="1"/>
          <p:nvPr/>
        </p:nvSpPr>
        <p:spPr>
          <a:xfrm>
            <a:off x="2657005" y="2796991"/>
            <a:ext cx="12559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CVL</a:t>
            </a:r>
            <a:endParaRPr lang="en-US" dirty="0"/>
          </a:p>
        </p:txBody>
      </p:sp>
      <p:sp>
        <p:nvSpPr>
          <p:cNvPr id="354" name="Block Arc 353"/>
          <p:cNvSpPr/>
          <p:nvPr/>
        </p:nvSpPr>
        <p:spPr>
          <a:xfrm>
            <a:off x="1627022" y="964368"/>
            <a:ext cx="3107469" cy="435443"/>
          </a:xfrm>
          <a:prstGeom prst="blockArc">
            <a:avLst>
              <a:gd name="adj1" fmla="val 9366763"/>
              <a:gd name="adj2" fmla="val 9294568"/>
              <a:gd name="adj3" fmla="val 0"/>
            </a:avLst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355" name="Picture 354" descr="UAS, ScanEagle Profil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00339" y="1307418"/>
            <a:ext cx="330341" cy="1400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6" name="Freeform 355"/>
          <p:cNvSpPr/>
          <p:nvPr/>
        </p:nvSpPr>
        <p:spPr>
          <a:xfrm rot="2686743" flipH="1">
            <a:off x="2412894" y="1813807"/>
            <a:ext cx="1262998" cy="330984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7" name="Freeform 356"/>
          <p:cNvSpPr/>
          <p:nvPr/>
        </p:nvSpPr>
        <p:spPr>
          <a:xfrm rot="12774973" flipH="1" flipV="1">
            <a:off x="2117978" y="2228878"/>
            <a:ext cx="1180604" cy="142041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58" name="Freeform 357"/>
          <p:cNvSpPr/>
          <p:nvPr/>
        </p:nvSpPr>
        <p:spPr>
          <a:xfrm rot="1981554" flipH="1">
            <a:off x="2036673" y="2099705"/>
            <a:ext cx="1399938" cy="60640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359" name="Picture 358" descr="Ship, LCS-1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805968" y="3900150"/>
            <a:ext cx="410081" cy="1366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60" name="Group 359"/>
          <p:cNvGrpSpPr/>
          <p:nvPr/>
        </p:nvGrpSpPr>
        <p:grpSpPr>
          <a:xfrm>
            <a:off x="4356068" y="3700863"/>
            <a:ext cx="712555" cy="462676"/>
            <a:chOff x="7661419" y="4434358"/>
            <a:chExt cx="969584" cy="629571"/>
          </a:xfrm>
        </p:grpSpPr>
        <p:pic>
          <p:nvPicPr>
            <p:cNvPr id="361" name="Picture 360" descr="Missile, Kh-22.png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63143" y="4703507"/>
              <a:ext cx="169452" cy="50652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2" name="Picture 361" descr="Missile, Kh-22.png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661419" y="4675923"/>
              <a:ext cx="169452" cy="50652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363" name="Picture 362" descr="Missile, Kh-22.png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92622" y="4651476"/>
              <a:ext cx="169452" cy="50652"/>
            </a:xfrm>
            <a:prstGeom prst="rect">
              <a:avLst/>
            </a:prstGeom>
            <a:ln w="9525" cmpd="sng"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64" name="Freeform 363"/>
            <p:cNvSpPr/>
            <p:nvPr/>
          </p:nvSpPr>
          <p:spPr>
            <a:xfrm>
              <a:off x="7819447" y="4460469"/>
              <a:ext cx="787978" cy="603460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9525" cmpd="sng">
              <a:gradFill flip="none" rotWithShape="1">
                <a:gsLst>
                  <a:gs pos="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365" name="Freeform 364"/>
            <p:cNvSpPr/>
            <p:nvPr/>
          </p:nvSpPr>
          <p:spPr>
            <a:xfrm>
              <a:off x="7955561" y="4434358"/>
              <a:ext cx="675442" cy="603460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9525" cmpd="sng">
              <a:gradFill flip="none" rotWithShape="1">
                <a:gsLst>
                  <a:gs pos="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366" name="Freeform 365"/>
          <p:cNvSpPr/>
          <p:nvPr/>
        </p:nvSpPr>
        <p:spPr>
          <a:xfrm rot="10378869" flipH="1" flipV="1">
            <a:off x="5191468" y="3507452"/>
            <a:ext cx="2583893" cy="239867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>
          <a:blip r:embed="rId2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5247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360748" y="0"/>
            <a:ext cx="6802188" cy="679867"/>
          </a:xfrm>
        </p:spPr>
        <p:txBody>
          <a:bodyPr/>
          <a:lstStyle/>
          <a:p>
            <a:r>
              <a:rPr lang="en-US" sz="3200" i="1" dirty="0" smtClean="0"/>
              <a:t>Amphibious ops add cross-domain fires</a:t>
            </a:r>
            <a:endParaRPr lang="en-US" sz="3200" i="1" dirty="0"/>
          </a:p>
        </p:txBody>
      </p:sp>
      <p:pic>
        <p:nvPicPr>
          <p:cNvPr id="4" name="Picture 3" descr="Island Two.pn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679867"/>
            <a:ext cx="9144000" cy="5886033"/>
          </a:xfrm>
          <a:prstGeom prst="rect">
            <a:avLst/>
          </a:prstGeom>
        </p:spPr>
      </p:pic>
      <p:pic>
        <p:nvPicPr>
          <p:cNvPr id="124" name="Picture 123" descr="Island Two.pn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0" y="6548515"/>
            <a:ext cx="9144000" cy="330387"/>
          </a:xfrm>
          <a:prstGeom prst="rect">
            <a:avLst/>
          </a:prstGeom>
        </p:spPr>
      </p:pic>
      <p:sp>
        <p:nvSpPr>
          <p:cNvPr id="123" name="TextBox 122"/>
          <p:cNvSpPr txBox="1"/>
          <p:nvPr/>
        </p:nvSpPr>
        <p:spPr>
          <a:xfrm>
            <a:off x="342900" y="6027004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dirty="0" smtClean="0">
                <a:solidFill>
                  <a:prstClr val="white"/>
                </a:solidFill>
              </a:rPr>
              <a:t>Expeditionary bases can support air operations, anti-air &amp; anti-ship weapons, or logistics inside contested areas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67" name="Picture 16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  <p:cxnSp>
        <p:nvCxnSpPr>
          <p:cNvPr id="168" name="Straight Arrow Connector 167"/>
          <p:cNvCxnSpPr/>
          <p:nvPr/>
        </p:nvCxnSpPr>
        <p:spPr>
          <a:xfrm>
            <a:off x="645389" y="1770561"/>
            <a:ext cx="723900" cy="476250"/>
          </a:xfrm>
          <a:prstGeom prst="straightConnector1">
            <a:avLst/>
          </a:prstGeom>
          <a:ln w="508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9" name="Group 168"/>
          <p:cNvGrpSpPr/>
          <p:nvPr/>
        </p:nvGrpSpPr>
        <p:grpSpPr>
          <a:xfrm>
            <a:off x="3915006" y="2562303"/>
            <a:ext cx="257753" cy="161006"/>
            <a:chOff x="2273300" y="2057400"/>
            <a:chExt cx="4584700" cy="2863850"/>
          </a:xfrm>
        </p:grpSpPr>
        <p:pic>
          <p:nvPicPr>
            <p:cNvPr id="170" name="Picture 169" descr="Missile Launcher, HIMARS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73300" y="2057400"/>
              <a:ext cx="458470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1" name="Picture 170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87655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2" name="Picture 171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1785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3" name="Picture 172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3550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4" name="Picture 173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7680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75" name="Group 174"/>
          <p:cNvGrpSpPr/>
          <p:nvPr/>
        </p:nvGrpSpPr>
        <p:grpSpPr>
          <a:xfrm>
            <a:off x="4110436" y="1936535"/>
            <a:ext cx="257753" cy="161006"/>
            <a:chOff x="2273300" y="2057400"/>
            <a:chExt cx="4584700" cy="2863850"/>
          </a:xfrm>
        </p:grpSpPr>
        <p:pic>
          <p:nvPicPr>
            <p:cNvPr id="176" name="Picture 175" descr="Missile Launcher, HIMARS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73300" y="2057400"/>
              <a:ext cx="458470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7" name="Picture 176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87655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8" name="Picture 177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1785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79" name="Picture 178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3550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0" name="Picture 179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7680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81" name="Group 180"/>
          <p:cNvGrpSpPr/>
          <p:nvPr/>
        </p:nvGrpSpPr>
        <p:grpSpPr>
          <a:xfrm>
            <a:off x="2156628" y="5129334"/>
            <a:ext cx="257753" cy="161006"/>
            <a:chOff x="2273300" y="2057400"/>
            <a:chExt cx="4584700" cy="2863850"/>
          </a:xfrm>
        </p:grpSpPr>
        <p:pic>
          <p:nvPicPr>
            <p:cNvPr id="182" name="Picture 181" descr="Missile Launcher, HIMARS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73300" y="2057400"/>
              <a:ext cx="458470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3" name="Picture 182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87655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4" name="Picture 183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1785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5" name="Picture 184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3550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6" name="Picture 185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7680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87" name="Picture 186" descr="Ship, LPD-17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97795" y="3425054"/>
            <a:ext cx="457200" cy="119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8" name="Freeform 187"/>
          <p:cNvSpPr/>
          <p:nvPr/>
        </p:nvSpPr>
        <p:spPr>
          <a:xfrm rot="19507799">
            <a:off x="4368336" y="2170404"/>
            <a:ext cx="375134" cy="1241833"/>
          </a:xfrm>
          <a:custGeom>
            <a:avLst/>
            <a:gdLst>
              <a:gd name="connsiteX0" fmla="*/ 0 w 876300"/>
              <a:gd name="connsiteY0" fmla="*/ 2120900 h 2120900"/>
              <a:gd name="connsiteX1" fmla="*/ 184150 w 876300"/>
              <a:gd name="connsiteY1" fmla="*/ 990600 h 2120900"/>
              <a:gd name="connsiteX2" fmla="*/ 876300 w 876300"/>
              <a:gd name="connsiteY2" fmla="*/ 0 h 2120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76300" h="2120900">
                <a:moveTo>
                  <a:pt x="0" y="2120900"/>
                </a:moveTo>
                <a:cubicBezTo>
                  <a:pt x="19050" y="1732491"/>
                  <a:pt x="38100" y="1344083"/>
                  <a:pt x="184150" y="990600"/>
                </a:cubicBezTo>
                <a:cubicBezTo>
                  <a:pt x="330200" y="637117"/>
                  <a:pt x="876300" y="0"/>
                  <a:pt x="876300" y="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189" name="Picture 188" descr="Sling Load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900000" flipH="1">
            <a:off x="4431751" y="2492411"/>
            <a:ext cx="316658" cy="2177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90" name="Group 189"/>
          <p:cNvGrpSpPr/>
          <p:nvPr/>
        </p:nvGrpSpPr>
        <p:grpSpPr>
          <a:xfrm>
            <a:off x="3986496" y="1775529"/>
            <a:ext cx="257753" cy="161006"/>
            <a:chOff x="2273300" y="2057400"/>
            <a:chExt cx="4584700" cy="2863850"/>
          </a:xfrm>
        </p:grpSpPr>
        <p:pic>
          <p:nvPicPr>
            <p:cNvPr id="191" name="Picture 190" descr="Missile Launcher, HIMARS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73300" y="2057400"/>
              <a:ext cx="458470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2" name="Picture 191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87655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3" name="Picture 192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1785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4" name="Picture 193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3550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5" name="Picture 194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7680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96" name="Group 195"/>
          <p:cNvGrpSpPr/>
          <p:nvPr/>
        </p:nvGrpSpPr>
        <p:grpSpPr>
          <a:xfrm>
            <a:off x="3620185" y="2809513"/>
            <a:ext cx="257753" cy="161006"/>
            <a:chOff x="2273300" y="2057400"/>
            <a:chExt cx="4584700" cy="2863850"/>
          </a:xfrm>
        </p:grpSpPr>
        <p:pic>
          <p:nvPicPr>
            <p:cNvPr id="197" name="Picture 196" descr="Missile Launcher, HIMARS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73300" y="2057400"/>
              <a:ext cx="458470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8" name="Picture 197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87655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99" name="Picture 198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1785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0" name="Picture 199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3550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1" name="Picture 200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7680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02" name="Freeform 201"/>
          <p:cNvSpPr/>
          <p:nvPr/>
        </p:nvSpPr>
        <p:spPr>
          <a:xfrm>
            <a:off x="4129738" y="2854743"/>
            <a:ext cx="577062" cy="553245"/>
          </a:xfrm>
          <a:custGeom>
            <a:avLst/>
            <a:gdLst>
              <a:gd name="connsiteX0" fmla="*/ 400050 w 400050"/>
              <a:gd name="connsiteY0" fmla="*/ 1555750 h 1555750"/>
              <a:gd name="connsiteX1" fmla="*/ 165100 w 400050"/>
              <a:gd name="connsiteY1" fmla="*/ 838200 h 1555750"/>
              <a:gd name="connsiteX2" fmla="*/ 0 w 400050"/>
              <a:gd name="connsiteY2" fmla="*/ 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1555750">
                <a:moveTo>
                  <a:pt x="400050" y="1555750"/>
                </a:moveTo>
                <a:cubicBezTo>
                  <a:pt x="315912" y="1326621"/>
                  <a:pt x="231775" y="1097492"/>
                  <a:pt x="165100" y="838200"/>
                </a:cubicBezTo>
                <a:cubicBezTo>
                  <a:pt x="98425" y="578908"/>
                  <a:pt x="0" y="0"/>
                  <a:pt x="0" y="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black"/>
              </a:solidFill>
            </a:endParaRPr>
          </a:p>
        </p:txBody>
      </p:sp>
      <p:grpSp>
        <p:nvGrpSpPr>
          <p:cNvPr id="203" name="Group 202"/>
          <p:cNvGrpSpPr/>
          <p:nvPr/>
        </p:nvGrpSpPr>
        <p:grpSpPr>
          <a:xfrm>
            <a:off x="4039624" y="2984545"/>
            <a:ext cx="443386" cy="204622"/>
            <a:chOff x="3871701" y="3689571"/>
            <a:chExt cx="467345" cy="215679"/>
          </a:xfrm>
        </p:grpSpPr>
        <p:pic>
          <p:nvPicPr>
            <p:cNvPr id="204" name="Picture 203" descr="SSC.png"/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871701" y="3725623"/>
              <a:ext cx="259396" cy="1796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05" name="Picture 204" descr="SSC.png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131097" y="3689571"/>
              <a:ext cx="207949" cy="1440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206" name="Straight Arrow Connector 205"/>
          <p:cNvCxnSpPr/>
          <p:nvPr/>
        </p:nvCxnSpPr>
        <p:spPr>
          <a:xfrm>
            <a:off x="64006" y="2216129"/>
            <a:ext cx="723900" cy="476250"/>
          </a:xfrm>
          <a:prstGeom prst="straightConnector1">
            <a:avLst/>
          </a:prstGeom>
          <a:ln w="508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7" name="Picture 206" descr="Ship, FFG generic modern white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764288" y="1973096"/>
            <a:ext cx="379668" cy="106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8" name="Picture 207" descr="Ship, FFG generic modern white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604034" y="2206778"/>
            <a:ext cx="379668" cy="106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9" name="Freeform 208"/>
          <p:cNvSpPr/>
          <p:nvPr/>
        </p:nvSpPr>
        <p:spPr>
          <a:xfrm rot="221880" flipV="1">
            <a:off x="3766612" y="3849198"/>
            <a:ext cx="3312272" cy="250728"/>
          </a:xfrm>
          <a:custGeom>
            <a:avLst/>
            <a:gdLst>
              <a:gd name="connsiteX0" fmla="*/ 4000500 w 4000500"/>
              <a:gd name="connsiteY0" fmla="*/ 50800 h 609784"/>
              <a:gd name="connsiteX1" fmla="*/ 2705100 w 4000500"/>
              <a:gd name="connsiteY1" fmla="*/ 609600 h 609784"/>
              <a:gd name="connsiteX2" fmla="*/ 0 w 4000500"/>
              <a:gd name="connsiteY2" fmla="*/ 0 h 609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0" h="609784">
                <a:moveTo>
                  <a:pt x="4000500" y="50800"/>
                </a:moveTo>
                <a:cubicBezTo>
                  <a:pt x="3686175" y="334433"/>
                  <a:pt x="3371850" y="618067"/>
                  <a:pt x="2705100" y="609600"/>
                </a:cubicBezTo>
                <a:cubicBezTo>
                  <a:pt x="2038350" y="601133"/>
                  <a:pt x="0" y="0"/>
                  <a:pt x="0" y="0"/>
                </a:cubicBezTo>
              </a:path>
            </a:pathLst>
          </a:custGeom>
          <a:ln w="762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black"/>
              </a:solidFill>
            </a:endParaRPr>
          </a:p>
        </p:txBody>
      </p:sp>
      <p:grpSp>
        <p:nvGrpSpPr>
          <p:cNvPr id="210" name="Group 209"/>
          <p:cNvGrpSpPr/>
          <p:nvPr/>
        </p:nvGrpSpPr>
        <p:grpSpPr>
          <a:xfrm>
            <a:off x="4782149" y="3786826"/>
            <a:ext cx="676274" cy="239018"/>
            <a:chOff x="4865673" y="4803193"/>
            <a:chExt cx="901699" cy="318690"/>
          </a:xfrm>
        </p:grpSpPr>
        <p:pic>
          <p:nvPicPr>
            <p:cNvPr id="211" name="Picture 210" descr="Ship, JHSV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865673" y="4803193"/>
              <a:ext cx="412242" cy="1611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2" name="Picture 211" descr="Ship, JHSV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105400" y="4960724"/>
              <a:ext cx="412242" cy="1611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13" name="Picture 212" descr="Ship, JHSV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355130" y="4810917"/>
              <a:ext cx="412242" cy="16115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14" name="Picture 213" descr="Facility, Port.png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086600" y="4281487"/>
            <a:ext cx="228600" cy="22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5" name="TextBox 214"/>
          <p:cNvSpPr txBox="1"/>
          <p:nvPr/>
        </p:nvSpPr>
        <p:spPr>
          <a:xfrm>
            <a:off x="113207" y="2016480"/>
            <a:ext cx="1283471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Direction of aggressor forces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5546974" y="4296784"/>
            <a:ext cx="1127731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EPF deliver aviation fuel and support equipment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4965411" y="3303678"/>
            <a:ext cx="1279622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Amphibs serve as mobile logistics hubs</a:t>
            </a:r>
          </a:p>
        </p:txBody>
      </p:sp>
      <p:sp>
        <p:nvSpPr>
          <p:cNvPr id="218" name="Freeform 217"/>
          <p:cNvSpPr/>
          <p:nvPr/>
        </p:nvSpPr>
        <p:spPr>
          <a:xfrm>
            <a:off x="2310904" y="4410486"/>
            <a:ext cx="506489" cy="661076"/>
          </a:xfrm>
          <a:custGeom>
            <a:avLst/>
            <a:gdLst>
              <a:gd name="connsiteX0" fmla="*/ 666750 w 666750"/>
              <a:gd name="connsiteY0" fmla="*/ 0 h 984250"/>
              <a:gd name="connsiteX1" fmla="*/ 139700 w 666750"/>
              <a:gd name="connsiteY1" fmla="*/ 317500 h 984250"/>
              <a:gd name="connsiteX2" fmla="*/ 0 w 666750"/>
              <a:gd name="connsiteY2" fmla="*/ 984250 h 984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984250">
                <a:moveTo>
                  <a:pt x="666750" y="0"/>
                </a:moveTo>
                <a:cubicBezTo>
                  <a:pt x="458787" y="76729"/>
                  <a:pt x="250825" y="153458"/>
                  <a:pt x="139700" y="317500"/>
                </a:cubicBezTo>
                <a:cubicBezTo>
                  <a:pt x="28575" y="481542"/>
                  <a:pt x="0" y="984250"/>
                  <a:pt x="0" y="98425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black"/>
              </a:solidFill>
            </a:endParaRPr>
          </a:p>
        </p:txBody>
      </p:sp>
      <p:grpSp>
        <p:nvGrpSpPr>
          <p:cNvPr id="219" name="Group 218"/>
          <p:cNvGrpSpPr/>
          <p:nvPr/>
        </p:nvGrpSpPr>
        <p:grpSpPr>
          <a:xfrm>
            <a:off x="2125571" y="4626835"/>
            <a:ext cx="443386" cy="204622"/>
            <a:chOff x="3871701" y="3689571"/>
            <a:chExt cx="467345" cy="215679"/>
          </a:xfrm>
        </p:grpSpPr>
        <p:pic>
          <p:nvPicPr>
            <p:cNvPr id="220" name="Picture 219" descr="SSC.png"/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871701" y="3725623"/>
              <a:ext cx="259396" cy="1796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21" name="Picture 220" descr="SSC.png"/>
            <p:cNvPicPr>
              <a:picLocks noChangeAspect="1"/>
            </p:cNvPicPr>
            <p:nvPr/>
          </p:nvPicPr>
          <p:blipFill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131097" y="3689571"/>
              <a:ext cx="207949" cy="14400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22" name="Picture 221" descr="UAS, ScanEagle Profile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94013" y="2262017"/>
            <a:ext cx="247756" cy="105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3" name="Picture 222" descr="UAS, ScanEagle Profile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37478" y="5118330"/>
            <a:ext cx="247756" cy="105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4" name="TextBox 223"/>
          <p:cNvSpPr txBox="1"/>
          <p:nvPr/>
        </p:nvSpPr>
        <p:spPr>
          <a:xfrm>
            <a:off x="5157702" y="1897619"/>
            <a:ext cx="133063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Ship magazines deepen fires capacity</a:t>
            </a:r>
          </a:p>
        </p:txBody>
      </p:sp>
      <p:pic>
        <p:nvPicPr>
          <p:cNvPr id="225" name="Picture 224" descr="Ship, LPD-17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34441" y="5339674"/>
            <a:ext cx="457200" cy="1193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26" name="Freeform 225"/>
          <p:cNvSpPr/>
          <p:nvPr/>
        </p:nvSpPr>
        <p:spPr>
          <a:xfrm>
            <a:off x="2729593" y="5162813"/>
            <a:ext cx="1320988" cy="223838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342900"/>
            <a:endParaRPr lang="en-US" sz="1350" dirty="0">
              <a:solidFill>
                <a:prstClr val="black"/>
              </a:solidFill>
            </a:endParaRPr>
          </a:p>
        </p:txBody>
      </p:sp>
      <p:pic>
        <p:nvPicPr>
          <p:cNvPr id="227" name="Picture 226" descr="Ship, FFG generic modern white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228575" y="4978175"/>
            <a:ext cx="379668" cy="106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8" name="Picture 227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75898" y="5248246"/>
            <a:ext cx="293423" cy="10029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489958" y="2791320"/>
            <a:ext cx="303910" cy="10387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30" name="Group 229"/>
          <p:cNvGrpSpPr/>
          <p:nvPr/>
        </p:nvGrpSpPr>
        <p:grpSpPr>
          <a:xfrm>
            <a:off x="3275536" y="3298824"/>
            <a:ext cx="257753" cy="161006"/>
            <a:chOff x="2273300" y="2057400"/>
            <a:chExt cx="4584700" cy="2863850"/>
          </a:xfrm>
        </p:grpSpPr>
        <p:pic>
          <p:nvPicPr>
            <p:cNvPr id="231" name="Picture 230" descr="Missile Launcher, HIMARS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73300" y="2057400"/>
              <a:ext cx="458470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2" name="Picture 231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87655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3" name="Picture 232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1785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4" name="Picture 233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3550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5" name="Picture 234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7680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36" name="Group 235"/>
          <p:cNvGrpSpPr/>
          <p:nvPr/>
        </p:nvGrpSpPr>
        <p:grpSpPr>
          <a:xfrm>
            <a:off x="3875923" y="2567066"/>
            <a:ext cx="257753" cy="161006"/>
            <a:chOff x="2273300" y="2057400"/>
            <a:chExt cx="4584700" cy="2863850"/>
          </a:xfrm>
        </p:grpSpPr>
        <p:pic>
          <p:nvPicPr>
            <p:cNvPr id="237" name="Picture 236" descr="Missile Launcher, HIMARS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73300" y="2057400"/>
              <a:ext cx="458470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8" name="Picture 237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87655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9" name="Picture 238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1785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0" name="Picture 239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3550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1" name="Picture 240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7680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2" name="Group 241"/>
          <p:cNvGrpSpPr/>
          <p:nvPr/>
        </p:nvGrpSpPr>
        <p:grpSpPr>
          <a:xfrm>
            <a:off x="4071354" y="1941298"/>
            <a:ext cx="257753" cy="161006"/>
            <a:chOff x="2273300" y="2057400"/>
            <a:chExt cx="4584700" cy="2863850"/>
          </a:xfrm>
        </p:grpSpPr>
        <p:pic>
          <p:nvPicPr>
            <p:cNvPr id="243" name="Picture 242" descr="Missile Launcher, HIMARS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73300" y="2057400"/>
              <a:ext cx="458470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4" name="Picture 243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87655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5" name="Picture 244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1785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6" name="Picture 245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3550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47" name="Picture 246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7680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48" name="Group 247"/>
          <p:cNvGrpSpPr/>
          <p:nvPr/>
        </p:nvGrpSpPr>
        <p:grpSpPr>
          <a:xfrm>
            <a:off x="3947413" y="1780292"/>
            <a:ext cx="257753" cy="161006"/>
            <a:chOff x="2273300" y="2057400"/>
            <a:chExt cx="4584700" cy="2863850"/>
          </a:xfrm>
        </p:grpSpPr>
        <p:pic>
          <p:nvPicPr>
            <p:cNvPr id="249" name="Picture 248" descr="Missile Launcher, HIMARS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273300" y="2057400"/>
              <a:ext cx="4584700" cy="27432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0" name="Picture 249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287655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1" name="Picture 250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311785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2" name="Picture 251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35500" y="342900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3" name="Picture 252" descr="SOF 2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876800" y="3473450"/>
              <a:ext cx="787400" cy="144780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254" name="TextBox 253"/>
          <p:cNvSpPr txBox="1"/>
          <p:nvPr/>
        </p:nvSpPr>
        <p:spPr>
          <a:xfrm>
            <a:off x="3534595" y="3517696"/>
            <a:ext cx="75791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Sustain FARPs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4269765" y="1854884"/>
            <a:ext cx="204157" cy="541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56" name="Rounded Rectangle 255"/>
          <p:cNvSpPr/>
          <p:nvPr/>
        </p:nvSpPr>
        <p:spPr>
          <a:xfrm>
            <a:off x="3776676" y="2722095"/>
            <a:ext cx="204157" cy="541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57" name="Picture 256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298151" y="2419379"/>
            <a:ext cx="1499117" cy="1624917"/>
          </a:xfrm>
          <a:prstGeom prst="rect">
            <a:avLst/>
          </a:prstGeom>
          <a:ln w="25400">
            <a:solidFill>
              <a:schemeClr val="bg1"/>
            </a:solidFill>
          </a:ln>
        </p:spPr>
      </p:pic>
      <p:cxnSp>
        <p:nvCxnSpPr>
          <p:cNvPr id="258" name="Straight Connector 257"/>
          <p:cNvCxnSpPr/>
          <p:nvPr/>
        </p:nvCxnSpPr>
        <p:spPr>
          <a:xfrm>
            <a:off x="2797267" y="2419378"/>
            <a:ext cx="626614" cy="15197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 flipV="1">
            <a:off x="2797267" y="3954116"/>
            <a:ext cx="624638" cy="9275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0" name="Rounded Rectangle 259"/>
          <p:cNvSpPr/>
          <p:nvPr/>
        </p:nvSpPr>
        <p:spPr>
          <a:xfrm>
            <a:off x="3431210" y="3949108"/>
            <a:ext cx="204157" cy="5415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1" name="Rectangle 260"/>
          <p:cNvSpPr/>
          <p:nvPr/>
        </p:nvSpPr>
        <p:spPr>
          <a:xfrm>
            <a:off x="1417229" y="2810420"/>
            <a:ext cx="1172050" cy="3428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62" name="TextBox 261"/>
          <p:cNvSpPr txBox="1"/>
          <p:nvPr/>
        </p:nvSpPr>
        <p:spPr>
          <a:xfrm>
            <a:off x="1812614" y="2614587"/>
            <a:ext cx="757919" cy="219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Runway </a:t>
            </a:r>
          </a:p>
        </p:txBody>
      </p:sp>
      <p:grpSp>
        <p:nvGrpSpPr>
          <p:cNvPr id="263" name="Group 262"/>
          <p:cNvGrpSpPr/>
          <p:nvPr/>
        </p:nvGrpSpPr>
        <p:grpSpPr>
          <a:xfrm>
            <a:off x="1959312" y="3318837"/>
            <a:ext cx="404728" cy="445450"/>
            <a:chOff x="2547521" y="2347126"/>
            <a:chExt cx="539637" cy="593933"/>
          </a:xfrm>
        </p:grpSpPr>
        <p:sp>
          <p:nvSpPr>
            <p:cNvPr id="264" name="Trapezoid 263"/>
            <p:cNvSpPr/>
            <p:nvPr/>
          </p:nvSpPr>
          <p:spPr>
            <a:xfrm>
              <a:off x="2841231" y="2503170"/>
              <a:ext cx="137160" cy="9144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65" name="Trapezoid 264"/>
            <p:cNvSpPr/>
            <p:nvPr/>
          </p:nvSpPr>
          <p:spPr>
            <a:xfrm>
              <a:off x="2949998" y="2347126"/>
              <a:ext cx="137160" cy="9144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66" name="Trapezoid 265"/>
            <p:cNvSpPr/>
            <p:nvPr/>
          </p:nvSpPr>
          <p:spPr>
            <a:xfrm>
              <a:off x="2713066" y="2668030"/>
              <a:ext cx="137160" cy="9144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67" name="Trapezoid 266"/>
            <p:cNvSpPr/>
            <p:nvPr/>
          </p:nvSpPr>
          <p:spPr>
            <a:xfrm>
              <a:off x="2547521" y="2849619"/>
              <a:ext cx="137160" cy="91440"/>
            </a:xfrm>
            <a:prstGeom prst="trapezoid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68" name="TextBox 267"/>
          <p:cNvSpPr txBox="1"/>
          <p:nvPr/>
        </p:nvSpPr>
        <p:spPr>
          <a:xfrm>
            <a:off x="1366293" y="3355528"/>
            <a:ext cx="923301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Maintenance area  </a:t>
            </a:r>
          </a:p>
        </p:txBody>
      </p:sp>
      <p:grpSp>
        <p:nvGrpSpPr>
          <p:cNvPr id="269" name="Group 268"/>
          <p:cNvGrpSpPr/>
          <p:nvPr/>
        </p:nvGrpSpPr>
        <p:grpSpPr>
          <a:xfrm>
            <a:off x="1363166" y="2889959"/>
            <a:ext cx="277276" cy="203927"/>
            <a:chOff x="1027410" y="3088172"/>
            <a:chExt cx="450428" cy="316705"/>
          </a:xfrm>
        </p:grpSpPr>
        <p:sp>
          <p:nvSpPr>
            <p:cNvPr id="270" name="Freeform 269"/>
            <p:cNvSpPr/>
            <p:nvPr/>
          </p:nvSpPr>
          <p:spPr>
            <a:xfrm>
              <a:off x="1104073" y="3088172"/>
              <a:ext cx="373765" cy="244699"/>
            </a:xfrm>
            <a:custGeom>
              <a:avLst/>
              <a:gdLst>
                <a:gd name="connsiteX0" fmla="*/ 0 w 373765"/>
                <a:gd name="connsiteY0" fmla="*/ 244699 h 244699"/>
                <a:gd name="connsiteX1" fmla="*/ 347730 w 373765"/>
                <a:gd name="connsiteY1" fmla="*/ 103031 h 244699"/>
                <a:gd name="connsiteX2" fmla="*/ 321972 w 373765"/>
                <a:gd name="connsiteY2" fmla="*/ 0 h 24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765" h="244699">
                  <a:moveTo>
                    <a:pt x="0" y="244699"/>
                  </a:moveTo>
                  <a:cubicBezTo>
                    <a:pt x="147034" y="194256"/>
                    <a:pt x="294068" y="143814"/>
                    <a:pt x="347730" y="103031"/>
                  </a:cubicBezTo>
                  <a:cubicBezTo>
                    <a:pt x="401392" y="62248"/>
                    <a:pt x="361682" y="31124"/>
                    <a:pt x="321972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71" name="Rounded Rectangle 270"/>
            <p:cNvSpPr/>
            <p:nvPr/>
          </p:nvSpPr>
          <p:spPr>
            <a:xfrm>
              <a:off x="1027410" y="3249888"/>
              <a:ext cx="139492" cy="1549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72" name="Group 271"/>
          <p:cNvGrpSpPr/>
          <p:nvPr/>
        </p:nvGrpSpPr>
        <p:grpSpPr>
          <a:xfrm>
            <a:off x="2059685" y="2945912"/>
            <a:ext cx="277276" cy="203927"/>
            <a:chOff x="1027410" y="3088172"/>
            <a:chExt cx="450428" cy="316705"/>
          </a:xfrm>
        </p:grpSpPr>
        <p:sp>
          <p:nvSpPr>
            <p:cNvPr id="273" name="Freeform 272"/>
            <p:cNvSpPr/>
            <p:nvPr/>
          </p:nvSpPr>
          <p:spPr>
            <a:xfrm>
              <a:off x="1104073" y="3088172"/>
              <a:ext cx="373765" cy="244699"/>
            </a:xfrm>
            <a:custGeom>
              <a:avLst/>
              <a:gdLst>
                <a:gd name="connsiteX0" fmla="*/ 0 w 373765"/>
                <a:gd name="connsiteY0" fmla="*/ 244699 h 244699"/>
                <a:gd name="connsiteX1" fmla="*/ 347730 w 373765"/>
                <a:gd name="connsiteY1" fmla="*/ 103031 h 244699"/>
                <a:gd name="connsiteX2" fmla="*/ 321972 w 373765"/>
                <a:gd name="connsiteY2" fmla="*/ 0 h 24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765" h="244699">
                  <a:moveTo>
                    <a:pt x="0" y="244699"/>
                  </a:moveTo>
                  <a:cubicBezTo>
                    <a:pt x="147034" y="194256"/>
                    <a:pt x="294068" y="143814"/>
                    <a:pt x="347730" y="103031"/>
                  </a:cubicBezTo>
                  <a:cubicBezTo>
                    <a:pt x="401392" y="62248"/>
                    <a:pt x="361682" y="31124"/>
                    <a:pt x="321972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74" name="Rounded Rectangle 273"/>
            <p:cNvSpPr/>
            <p:nvPr/>
          </p:nvSpPr>
          <p:spPr>
            <a:xfrm>
              <a:off x="1027410" y="3249888"/>
              <a:ext cx="139492" cy="1549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75" name="Group 274"/>
          <p:cNvGrpSpPr/>
          <p:nvPr/>
        </p:nvGrpSpPr>
        <p:grpSpPr>
          <a:xfrm>
            <a:off x="2267890" y="2944928"/>
            <a:ext cx="277276" cy="203927"/>
            <a:chOff x="1027410" y="3088172"/>
            <a:chExt cx="450428" cy="316705"/>
          </a:xfrm>
        </p:grpSpPr>
        <p:sp>
          <p:nvSpPr>
            <p:cNvPr id="276" name="Freeform 275"/>
            <p:cNvSpPr/>
            <p:nvPr/>
          </p:nvSpPr>
          <p:spPr>
            <a:xfrm>
              <a:off x="1104073" y="3088172"/>
              <a:ext cx="373765" cy="244699"/>
            </a:xfrm>
            <a:custGeom>
              <a:avLst/>
              <a:gdLst>
                <a:gd name="connsiteX0" fmla="*/ 0 w 373765"/>
                <a:gd name="connsiteY0" fmla="*/ 244699 h 244699"/>
                <a:gd name="connsiteX1" fmla="*/ 347730 w 373765"/>
                <a:gd name="connsiteY1" fmla="*/ 103031 h 244699"/>
                <a:gd name="connsiteX2" fmla="*/ 321972 w 373765"/>
                <a:gd name="connsiteY2" fmla="*/ 0 h 24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765" h="244699">
                  <a:moveTo>
                    <a:pt x="0" y="244699"/>
                  </a:moveTo>
                  <a:cubicBezTo>
                    <a:pt x="147034" y="194256"/>
                    <a:pt x="294068" y="143814"/>
                    <a:pt x="347730" y="103031"/>
                  </a:cubicBezTo>
                  <a:cubicBezTo>
                    <a:pt x="401392" y="62248"/>
                    <a:pt x="361682" y="31124"/>
                    <a:pt x="321972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77" name="Rounded Rectangle 276"/>
            <p:cNvSpPr/>
            <p:nvPr/>
          </p:nvSpPr>
          <p:spPr>
            <a:xfrm>
              <a:off x="1027410" y="3249888"/>
              <a:ext cx="139492" cy="1549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1537223" y="2952824"/>
            <a:ext cx="277276" cy="203927"/>
            <a:chOff x="1027410" y="3088172"/>
            <a:chExt cx="450428" cy="316705"/>
          </a:xfrm>
        </p:grpSpPr>
        <p:sp>
          <p:nvSpPr>
            <p:cNvPr id="279" name="Freeform 278"/>
            <p:cNvSpPr/>
            <p:nvPr/>
          </p:nvSpPr>
          <p:spPr>
            <a:xfrm>
              <a:off x="1104073" y="3088172"/>
              <a:ext cx="373765" cy="244699"/>
            </a:xfrm>
            <a:custGeom>
              <a:avLst/>
              <a:gdLst>
                <a:gd name="connsiteX0" fmla="*/ 0 w 373765"/>
                <a:gd name="connsiteY0" fmla="*/ 244699 h 244699"/>
                <a:gd name="connsiteX1" fmla="*/ 347730 w 373765"/>
                <a:gd name="connsiteY1" fmla="*/ 103031 h 244699"/>
                <a:gd name="connsiteX2" fmla="*/ 321972 w 373765"/>
                <a:gd name="connsiteY2" fmla="*/ 0 h 244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3765" h="244699">
                  <a:moveTo>
                    <a:pt x="0" y="244699"/>
                  </a:moveTo>
                  <a:cubicBezTo>
                    <a:pt x="147034" y="194256"/>
                    <a:pt x="294068" y="143814"/>
                    <a:pt x="347730" y="103031"/>
                  </a:cubicBezTo>
                  <a:cubicBezTo>
                    <a:pt x="401392" y="62248"/>
                    <a:pt x="361682" y="31124"/>
                    <a:pt x="321972" y="0"/>
                  </a:cubicBezTo>
                </a:path>
              </a:pathLst>
            </a:custGeom>
            <a:noFill/>
            <a:ln w="2222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80" name="Rounded Rectangle 279"/>
            <p:cNvSpPr/>
            <p:nvPr/>
          </p:nvSpPr>
          <p:spPr>
            <a:xfrm>
              <a:off x="1027410" y="3249888"/>
              <a:ext cx="139492" cy="154989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81" name="TextBox 280"/>
          <p:cNvSpPr txBox="1"/>
          <p:nvPr/>
        </p:nvSpPr>
        <p:spPr>
          <a:xfrm>
            <a:off x="1581247" y="2817507"/>
            <a:ext cx="716129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Refueling area </a:t>
            </a:r>
          </a:p>
        </p:txBody>
      </p:sp>
      <p:sp>
        <p:nvSpPr>
          <p:cNvPr id="282" name="TextBox 281"/>
          <p:cNvSpPr txBox="1"/>
          <p:nvPr/>
        </p:nvSpPr>
        <p:spPr>
          <a:xfrm>
            <a:off x="2570532" y="5342983"/>
            <a:ext cx="1127731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MV-22s deliver troops to establish lodgment</a:t>
            </a:r>
          </a:p>
        </p:txBody>
      </p:sp>
      <p:sp>
        <p:nvSpPr>
          <p:cNvPr id="283" name="TextBox 282"/>
          <p:cNvSpPr txBox="1"/>
          <p:nvPr/>
        </p:nvSpPr>
        <p:spPr>
          <a:xfrm>
            <a:off x="1339315" y="4324016"/>
            <a:ext cx="83469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LCACs bring in HIMARS and IFPC</a:t>
            </a:r>
          </a:p>
        </p:txBody>
      </p:sp>
      <p:sp>
        <p:nvSpPr>
          <p:cNvPr id="284" name="TextBox 283"/>
          <p:cNvSpPr txBox="1"/>
          <p:nvPr/>
        </p:nvSpPr>
        <p:spPr>
          <a:xfrm>
            <a:off x="4616424" y="2472614"/>
            <a:ext cx="1330637" cy="3462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MV-22s and UAV resupply</a:t>
            </a:r>
          </a:p>
        </p:txBody>
      </p:sp>
      <p:sp>
        <p:nvSpPr>
          <p:cNvPr id="285" name="TextBox 284"/>
          <p:cNvSpPr txBox="1"/>
          <p:nvPr/>
        </p:nvSpPr>
        <p:spPr>
          <a:xfrm>
            <a:off x="2487839" y="1782787"/>
            <a:ext cx="83469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Small UAVs for OTH targeting</a:t>
            </a:r>
            <a:endParaRPr lang="en-US" sz="825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286" name="TextBox 285"/>
          <p:cNvSpPr txBox="1"/>
          <p:nvPr/>
        </p:nvSpPr>
        <p:spPr>
          <a:xfrm>
            <a:off x="696001" y="5150048"/>
            <a:ext cx="834695" cy="4732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429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25" b="1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Small UAVs for OTH targeting</a:t>
            </a:r>
            <a:endParaRPr lang="en-US" sz="825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/>
              <a:ea typeface="MS PGothic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8418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-1777" y="684687"/>
            <a:ext cx="9145777" cy="6604587"/>
            <a:chOff x="822241" y="1118478"/>
            <a:chExt cx="7593161" cy="5483375"/>
          </a:xfrm>
        </p:grpSpPr>
        <p:grpSp>
          <p:nvGrpSpPr>
            <p:cNvPr id="23" name="Group 22"/>
            <p:cNvGrpSpPr/>
            <p:nvPr/>
          </p:nvGrpSpPr>
          <p:grpSpPr>
            <a:xfrm>
              <a:off x="822976" y="2421362"/>
              <a:ext cx="7590953" cy="1303786"/>
              <a:chOff x="632605" y="4299204"/>
              <a:chExt cx="7395387" cy="2216430"/>
            </a:xfrm>
          </p:grpSpPr>
          <p:sp>
            <p:nvSpPr>
              <p:cNvPr id="25" name="Rectangle 24"/>
              <p:cNvSpPr/>
              <p:nvPr/>
            </p:nvSpPr>
            <p:spPr>
              <a:xfrm>
                <a:off x="633322" y="4304258"/>
                <a:ext cx="7394670" cy="2211376"/>
              </a:xfrm>
              <a:prstGeom prst="rect">
                <a:avLst/>
              </a:prstGeom>
              <a:blipFill dpi="0" rotWithShape="1">
                <a:blip r:embed="rId2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>
                  <a:fillRect/>
                </a:stretch>
              </a:blipFill>
              <a:ln w="952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6" name="Rectangle 25"/>
              <p:cNvSpPr/>
              <p:nvPr/>
            </p:nvSpPr>
            <p:spPr>
              <a:xfrm>
                <a:off x="632605" y="4299204"/>
                <a:ext cx="7394670" cy="2216430"/>
              </a:xfrm>
              <a:prstGeom prst="rect">
                <a:avLst/>
              </a:prstGeom>
              <a:gradFill flip="none" rotWithShape="1">
                <a:gsLst>
                  <a:gs pos="100000">
                    <a:schemeClr val="accent1">
                      <a:lumMod val="40000"/>
                      <a:lumOff val="60000"/>
                      <a:alpha val="32000"/>
                    </a:schemeClr>
                  </a:gs>
                  <a:gs pos="0">
                    <a:srgbClr val="CFDBEB">
                      <a:alpha val="71000"/>
                    </a:srgbClr>
                  </a:gs>
                </a:gsLst>
                <a:lin ang="5400000" scaled="1"/>
                <a:tileRect/>
              </a:gra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823714" y="1118478"/>
              <a:ext cx="7591688" cy="151031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Rectangle 9"/>
            <p:cNvSpPr/>
            <p:nvPr/>
          </p:nvSpPr>
          <p:spPr>
            <a:xfrm>
              <a:off x="822241" y="3718626"/>
              <a:ext cx="7591688" cy="2883227"/>
            </a:xfrm>
            <a:custGeom>
              <a:avLst/>
              <a:gdLst>
                <a:gd name="connsiteX0" fmla="*/ 0 w 5983065"/>
                <a:gd name="connsiteY0" fmla="*/ 0 h 535145"/>
                <a:gd name="connsiteX1" fmla="*/ 5983065 w 5983065"/>
                <a:gd name="connsiteY1" fmla="*/ 0 h 535145"/>
                <a:gd name="connsiteX2" fmla="*/ 5983065 w 5983065"/>
                <a:gd name="connsiteY2" fmla="*/ 535145 h 535145"/>
                <a:gd name="connsiteX3" fmla="*/ 0 w 5983065"/>
                <a:gd name="connsiteY3" fmla="*/ 535145 h 535145"/>
                <a:gd name="connsiteX4" fmla="*/ 0 w 5983065"/>
                <a:gd name="connsiteY4" fmla="*/ 0 h 535145"/>
                <a:gd name="connsiteX0" fmla="*/ 0 w 5983065"/>
                <a:gd name="connsiteY0" fmla="*/ 469 h 535614"/>
                <a:gd name="connsiteX1" fmla="*/ 833879 w 5983065"/>
                <a:gd name="connsiteY1" fmla="*/ 0 h 535614"/>
                <a:gd name="connsiteX2" fmla="*/ 5983065 w 5983065"/>
                <a:gd name="connsiteY2" fmla="*/ 469 h 535614"/>
                <a:gd name="connsiteX3" fmla="*/ 5983065 w 5983065"/>
                <a:gd name="connsiteY3" fmla="*/ 535614 h 535614"/>
                <a:gd name="connsiteX4" fmla="*/ 0 w 5983065"/>
                <a:gd name="connsiteY4" fmla="*/ 535614 h 535614"/>
                <a:gd name="connsiteX5" fmla="*/ 0 w 5983065"/>
                <a:gd name="connsiteY5" fmla="*/ 469 h 535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983065" h="535614">
                  <a:moveTo>
                    <a:pt x="0" y="469"/>
                  </a:moveTo>
                  <a:lnTo>
                    <a:pt x="833879" y="0"/>
                  </a:lnTo>
                  <a:lnTo>
                    <a:pt x="5983065" y="469"/>
                  </a:lnTo>
                  <a:lnTo>
                    <a:pt x="5983065" y="535614"/>
                  </a:lnTo>
                  <a:lnTo>
                    <a:pt x="0" y="535614"/>
                  </a:lnTo>
                  <a:lnTo>
                    <a:pt x="0" y="469"/>
                  </a:lnTo>
                  <a:close/>
                </a:path>
              </a:pathLst>
            </a:custGeom>
            <a:blipFill dpi="0" rotWithShape="1">
              <a:blip r:embed="rId3" cstate="print">
                <a:alphaModFix amt="77000"/>
                <a:extLst>
                  <a:ext uri="{BEBA8EAE-BF5A-486C-A8C5-ECC9F3942E4B}">
  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  <a14:imgLayer r:embed="rId4">
                        <a14:imgEffect>
                          <a14:colorTemperature colorTemp="11200"/>
                        </a14:imgEffect>
                        <a14:imgEffect>
                          <a14:saturation sat="208000"/>
                        </a14:imgEffect>
                        <a14:imgEffect>
                          <a14:brightnessContrast bright="-40000" contrast="-4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>
                <a:fillRect/>
              </a:stretch>
            </a:blip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7" name="Title 4"/>
          <p:cNvSpPr txBox="1">
            <a:spLocks/>
          </p:cNvSpPr>
          <p:nvPr/>
        </p:nvSpPr>
        <p:spPr>
          <a:xfrm>
            <a:off x="1244755" y="-3181"/>
            <a:ext cx="7093129" cy="679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</a:rPr>
              <a:t>Mine warfare with unmanned systems</a:t>
            </a:r>
            <a:endParaRPr lang="en-US" sz="3200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4129597" y="3136679"/>
            <a:ext cx="2601332" cy="1411828"/>
            <a:chOff x="3454570" y="2600046"/>
            <a:chExt cx="2601332" cy="1411828"/>
          </a:xfrm>
        </p:grpSpPr>
        <p:pic>
          <p:nvPicPr>
            <p:cNvPr id="31" name="Picture 30" descr="Ship, LCS-1 white.png"/>
            <p:cNvPicPr>
              <a:picLocks noChangeAspect="1"/>
            </p:cNvPicPr>
            <p:nvPr/>
          </p:nvPicPr>
          <p:blipFill>
            <a:blip r:embed="rId5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4656979" y="2600046"/>
              <a:ext cx="597182" cy="199061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86" name="Freeform 85"/>
            <p:cNvSpPr/>
            <p:nvPr/>
          </p:nvSpPr>
          <p:spPr>
            <a:xfrm rot="3669454" flipH="1">
              <a:off x="4728154" y="3272429"/>
              <a:ext cx="1091292" cy="45719"/>
            </a:xfrm>
            <a:custGeom>
              <a:avLst/>
              <a:gdLst>
                <a:gd name="connsiteX0" fmla="*/ 0 w 2103929"/>
                <a:gd name="connsiteY0" fmla="*/ 1933996 h 1933996"/>
                <a:gd name="connsiteX1" fmla="*/ 469338 w 2103929"/>
                <a:gd name="connsiteY1" fmla="*/ 1116700 h 1933996"/>
                <a:gd name="connsiteX2" fmla="*/ 525982 w 2103929"/>
                <a:gd name="connsiteY2" fmla="*/ 1270449 h 1933996"/>
                <a:gd name="connsiteX3" fmla="*/ 1246173 w 2103929"/>
                <a:gd name="connsiteY3" fmla="*/ 404601 h 1933996"/>
                <a:gd name="connsiteX4" fmla="*/ 1262357 w 2103929"/>
                <a:gd name="connsiteY4" fmla="*/ 558350 h 1933996"/>
                <a:gd name="connsiteX5" fmla="*/ 2103929 w 2103929"/>
                <a:gd name="connsiteY5" fmla="*/ 0 h 1933996"/>
                <a:gd name="connsiteX0" fmla="*/ 0 w 2103929"/>
                <a:gd name="connsiteY0" fmla="*/ 1933996 h 1933996"/>
                <a:gd name="connsiteX1" fmla="*/ 469338 w 2103929"/>
                <a:gd name="connsiteY1" fmla="*/ 1116700 h 1933996"/>
                <a:gd name="connsiteX2" fmla="*/ 525982 w 2103929"/>
                <a:gd name="connsiteY2" fmla="*/ 1270449 h 1933996"/>
                <a:gd name="connsiteX3" fmla="*/ 1246173 w 2103929"/>
                <a:gd name="connsiteY3" fmla="*/ 404601 h 1933996"/>
                <a:gd name="connsiteX4" fmla="*/ 2103929 w 2103929"/>
                <a:gd name="connsiteY4" fmla="*/ 0 h 1933996"/>
                <a:gd name="connsiteX0" fmla="*/ 0 w 1246173"/>
                <a:gd name="connsiteY0" fmla="*/ 1529396 h 1529396"/>
                <a:gd name="connsiteX1" fmla="*/ 469338 w 1246173"/>
                <a:gd name="connsiteY1" fmla="*/ 712100 h 1529396"/>
                <a:gd name="connsiteX2" fmla="*/ 525982 w 1246173"/>
                <a:gd name="connsiteY2" fmla="*/ 865849 h 1529396"/>
                <a:gd name="connsiteX3" fmla="*/ 1246173 w 1246173"/>
                <a:gd name="connsiteY3" fmla="*/ 1 h 1529396"/>
                <a:gd name="connsiteX0" fmla="*/ 0 w 1246173"/>
                <a:gd name="connsiteY0" fmla="*/ 1529396 h 1529396"/>
                <a:gd name="connsiteX1" fmla="*/ 511905 w 1246173"/>
                <a:gd name="connsiteY1" fmla="*/ 580487 h 1529396"/>
                <a:gd name="connsiteX2" fmla="*/ 525982 w 1246173"/>
                <a:gd name="connsiteY2" fmla="*/ 865849 h 1529396"/>
                <a:gd name="connsiteX3" fmla="*/ 1246173 w 1246173"/>
                <a:gd name="connsiteY3" fmla="*/ 1 h 1529396"/>
                <a:gd name="connsiteX0" fmla="*/ 0 w 2260329"/>
                <a:gd name="connsiteY0" fmla="*/ 1134686 h 1134686"/>
                <a:gd name="connsiteX1" fmla="*/ 511905 w 2260329"/>
                <a:gd name="connsiteY1" fmla="*/ 185777 h 1134686"/>
                <a:gd name="connsiteX2" fmla="*/ 525982 w 2260329"/>
                <a:gd name="connsiteY2" fmla="*/ 471139 h 1134686"/>
                <a:gd name="connsiteX3" fmla="*/ 2260329 w 2260329"/>
                <a:gd name="connsiteY3" fmla="*/ 0 h 1134686"/>
                <a:gd name="connsiteX0" fmla="*/ 0 w 2260329"/>
                <a:gd name="connsiteY0" fmla="*/ 1134686 h 1134686"/>
                <a:gd name="connsiteX1" fmla="*/ 511905 w 2260329"/>
                <a:gd name="connsiteY1" fmla="*/ 185777 h 1134686"/>
                <a:gd name="connsiteX2" fmla="*/ 525982 w 2260329"/>
                <a:gd name="connsiteY2" fmla="*/ 471139 h 1134686"/>
                <a:gd name="connsiteX3" fmla="*/ 1425174 w 2260329"/>
                <a:gd name="connsiteY3" fmla="*/ 228488 h 1134686"/>
                <a:gd name="connsiteX4" fmla="*/ 2260329 w 2260329"/>
                <a:gd name="connsiteY4" fmla="*/ 0 h 1134686"/>
                <a:gd name="connsiteX0" fmla="*/ 0 w 2260329"/>
                <a:gd name="connsiteY0" fmla="*/ 1134686 h 1134686"/>
                <a:gd name="connsiteX1" fmla="*/ 511905 w 2260329"/>
                <a:gd name="connsiteY1" fmla="*/ 185777 h 1134686"/>
                <a:gd name="connsiteX2" fmla="*/ 525982 w 2260329"/>
                <a:gd name="connsiteY2" fmla="*/ 471139 h 1134686"/>
                <a:gd name="connsiteX3" fmla="*/ 1267769 w 2260329"/>
                <a:gd name="connsiteY3" fmla="*/ 271027 h 1134686"/>
                <a:gd name="connsiteX4" fmla="*/ 1425174 w 2260329"/>
                <a:gd name="connsiteY4" fmla="*/ 228488 h 1134686"/>
                <a:gd name="connsiteX5" fmla="*/ 2260329 w 2260329"/>
                <a:gd name="connsiteY5" fmla="*/ 0 h 1134686"/>
                <a:gd name="connsiteX0" fmla="*/ 0 w 2260329"/>
                <a:gd name="connsiteY0" fmla="*/ 1254452 h 1254452"/>
                <a:gd name="connsiteX1" fmla="*/ 511905 w 2260329"/>
                <a:gd name="connsiteY1" fmla="*/ 305543 h 1254452"/>
                <a:gd name="connsiteX2" fmla="*/ 525982 w 2260329"/>
                <a:gd name="connsiteY2" fmla="*/ 590905 h 1254452"/>
                <a:gd name="connsiteX3" fmla="*/ 1445726 w 2260329"/>
                <a:gd name="connsiteY3" fmla="*/ -1 h 1254452"/>
                <a:gd name="connsiteX4" fmla="*/ 1425174 w 2260329"/>
                <a:gd name="connsiteY4" fmla="*/ 348254 h 1254452"/>
                <a:gd name="connsiteX5" fmla="*/ 2260329 w 2260329"/>
                <a:gd name="connsiteY5" fmla="*/ 119766 h 1254452"/>
                <a:gd name="connsiteX0" fmla="*/ 0 w 2260329"/>
                <a:gd name="connsiteY0" fmla="*/ 1254452 h 1254452"/>
                <a:gd name="connsiteX1" fmla="*/ 511905 w 2260329"/>
                <a:gd name="connsiteY1" fmla="*/ 305543 h 1254452"/>
                <a:gd name="connsiteX2" fmla="*/ 670418 w 2260329"/>
                <a:gd name="connsiteY2" fmla="*/ 542919 h 1254452"/>
                <a:gd name="connsiteX3" fmla="*/ 1445726 w 2260329"/>
                <a:gd name="connsiteY3" fmla="*/ -1 h 1254452"/>
                <a:gd name="connsiteX4" fmla="*/ 1425174 w 2260329"/>
                <a:gd name="connsiteY4" fmla="*/ 348254 h 1254452"/>
                <a:gd name="connsiteX5" fmla="*/ 2260329 w 2260329"/>
                <a:gd name="connsiteY5" fmla="*/ 119766 h 1254452"/>
                <a:gd name="connsiteX0" fmla="*/ 0 w 2260329"/>
                <a:gd name="connsiteY0" fmla="*/ 1254452 h 1254452"/>
                <a:gd name="connsiteX1" fmla="*/ 686984 w 2260329"/>
                <a:gd name="connsiteY1" fmla="*/ 208361 h 1254452"/>
                <a:gd name="connsiteX2" fmla="*/ 670418 w 2260329"/>
                <a:gd name="connsiteY2" fmla="*/ 542919 h 1254452"/>
                <a:gd name="connsiteX3" fmla="*/ 1445726 w 2260329"/>
                <a:gd name="connsiteY3" fmla="*/ -1 h 1254452"/>
                <a:gd name="connsiteX4" fmla="*/ 1425174 w 2260329"/>
                <a:gd name="connsiteY4" fmla="*/ 348254 h 1254452"/>
                <a:gd name="connsiteX5" fmla="*/ 2260329 w 2260329"/>
                <a:gd name="connsiteY5" fmla="*/ 119766 h 1254452"/>
                <a:gd name="connsiteX0" fmla="*/ 0 w 2260329"/>
                <a:gd name="connsiteY0" fmla="*/ 1254452 h 1254452"/>
                <a:gd name="connsiteX1" fmla="*/ 686984 w 2260329"/>
                <a:gd name="connsiteY1" fmla="*/ 208361 h 1254452"/>
                <a:gd name="connsiteX2" fmla="*/ 670418 w 2260329"/>
                <a:gd name="connsiteY2" fmla="*/ 542919 h 1254452"/>
                <a:gd name="connsiteX3" fmla="*/ 1445726 w 2260329"/>
                <a:gd name="connsiteY3" fmla="*/ -1 h 1254452"/>
                <a:gd name="connsiteX4" fmla="*/ 1402757 w 2260329"/>
                <a:gd name="connsiteY4" fmla="*/ 292293 h 1254452"/>
                <a:gd name="connsiteX5" fmla="*/ 2260329 w 2260329"/>
                <a:gd name="connsiteY5" fmla="*/ 119766 h 125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0329" h="1254452">
                  <a:moveTo>
                    <a:pt x="0" y="1254452"/>
                  </a:moveTo>
                  <a:lnTo>
                    <a:pt x="686984" y="208361"/>
                  </a:lnTo>
                  <a:lnTo>
                    <a:pt x="670418" y="542919"/>
                  </a:lnTo>
                  <a:lnTo>
                    <a:pt x="1445726" y="-1"/>
                  </a:lnTo>
                  <a:lnTo>
                    <a:pt x="1402757" y="292293"/>
                  </a:lnTo>
                  <a:lnTo>
                    <a:pt x="2260329" y="119766"/>
                  </a:lnTo>
                </a:path>
              </a:pathLst>
            </a:custGeom>
            <a:noFill/>
            <a:ln w="6350">
              <a:solidFill>
                <a:srgbClr val="FBD803"/>
              </a:solidFill>
              <a:headEnd type="stealth" w="sm" len="sm"/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3" name="Group 102"/>
            <p:cNvGrpSpPr/>
            <p:nvPr/>
          </p:nvGrpSpPr>
          <p:grpSpPr>
            <a:xfrm>
              <a:off x="5364572" y="3024343"/>
              <a:ext cx="691330" cy="877032"/>
              <a:chOff x="3947393" y="3560930"/>
              <a:chExt cx="709992" cy="924884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3947393" y="4364750"/>
                <a:ext cx="354157" cy="121064"/>
              </a:xfrm>
              <a:prstGeom prst="rect">
                <a:avLst/>
              </a:prstGeom>
            </p:spPr>
          </p:pic>
          <p:pic>
            <p:nvPicPr>
              <p:cNvPr id="60" name="Picture 59" descr="Ship, LCS-1 white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4172663" y="3560930"/>
                <a:ext cx="484722" cy="161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0" name="Freeform 99"/>
              <p:cNvSpPr/>
              <p:nvPr/>
            </p:nvSpPr>
            <p:spPr>
              <a:xfrm rot="993627">
                <a:off x="4091146" y="3900249"/>
                <a:ext cx="220691" cy="482818"/>
              </a:xfrm>
              <a:custGeom>
                <a:avLst/>
                <a:gdLst>
                  <a:gd name="connsiteX0" fmla="*/ 63270 w 497164"/>
                  <a:gd name="connsiteY0" fmla="*/ 0 h 519723"/>
                  <a:gd name="connsiteX1" fmla="*/ 55455 w 497164"/>
                  <a:gd name="connsiteY1" fmla="*/ 132862 h 519723"/>
                  <a:gd name="connsiteX2" fmla="*/ 497024 w 497164"/>
                  <a:gd name="connsiteY2" fmla="*/ 160215 h 519723"/>
                  <a:gd name="connsiteX3" fmla="*/ 4655 w 497164"/>
                  <a:gd name="connsiteY3" fmla="*/ 238369 h 519723"/>
                  <a:gd name="connsiteX4" fmla="*/ 497024 w 497164"/>
                  <a:gd name="connsiteY4" fmla="*/ 281354 h 519723"/>
                  <a:gd name="connsiteX5" fmla="*/ 747 w 497164"/>
                  <a:gd name="connsiteY5" fmla="*/ 359508 h 519723"/>
                  <a:gd name="connsiteX6" fmla="*/ 375885 w 497164"/>
                  <a:gd name="connsiteY6" fmla="*/ 519723 h 519723"/>
                  <a:gd name="connsiteX0" fmla="*/ 63270 w 497024"/>
                  <a:gd name="connsiteY0" fmla="*/ 0 h 519723"/>
                  <a:gd name="connsiteX1" fmla="*/ 55455 w 497024"/>
                  <a:gd name="connsiteY1" fmla="*/ 132862 h 519723"/>
                  <a:gd name="connsiteX2" fmla="*/ 497024 w 497024"/>
                  <a:gd name="connsiteY2" fmla="*/ 160215 h 519723"/>
                  <a:gd name="connsiteX3" fmla="*/ 4655 w 497024"/>
                  <a:gd name="connsiteY3" fmla="*/ 238369 h 519723"/>
                  <a:gd name="connsiteX4" fmla="*/ 497024 w 497024"/>
                  <a:gd name="connsiteY4" fmla="*/ 281354 h 519723"/>
                  <a:gd name="connsiteX5" fmla="*/ 747 w 497024"/>
                  <a:gd name="connsiteY5" fmla="*/ 359508 h 519723"/>
                  <a:gd name="connsiteX6" fmla="*/ 375885 w 497024"/>
                  <a:gd name="connsiteY6" fmla="*/ 519723 h 519723"/>
                  <a:gd name="connsiteX0" fmla="*/ 66431 w 500370"/>
                  <a:gd name="connsiteY0" fmla="*/ 0 h 519723"/>
                  <a:gd name="connsiteX1" fmla="*/ 58616 w 500370"/>
                  <a:gd name="connsiteY1" fmla="*/ 132862 h 519723"/>
                  <a:gd name="connsiteX2" fmla="*/ 500185 w 500370"/>
                  <a:gd name="connsiteY2" fmla="*/ 160215 h 519723"/>
                  <a:gd name="connsiteX3" fmla="*/ 0 w 500370"/>
                  <a:gd name="connsiteY3" fmla="*/ 207108 h 519723"/>
                  <a:gd name="connsiteX4" fmla="*/ 500185 w 500370"/>
                  <a:gd name="connsiteY4" fmla="*/ 281354 h 519723"/>
                  <a:gd name="connsiteX5" fmla="*/ 3908 w 500370"/>
                  <a:gd name="connsiteY5" fmla="*/ 359508 h 519723"/>
                  <a:gd name="connsiteX6" fmla="*/ 379046 w 500370"/>
                  <a:gd name="connsiteY6" fmla="*/ 519723 h 519723"/>
                  <a:gd name="connsiteX0" fmla="*/ 66431 w 500370"/>
                  <a:gd name="connsiteY0" fmla="*/ 0 h 519723"/>
                  <a:gd name="connsiteX1" fmla="*/ 58616 w 500370"/>
                  <a:gd name="connsiteY1" fmla="*/ 132862 h 519723"/>
                  <a:gd name="connsiteX2" fmla="*/ 500185 w 500370"/>
                  <a:gd name="connsiteY2" fmla="*/ 160215 h 519723"/>
                  <a:gd name="connsiteX3" fmla="*/ 0 w 500370"/>
                  <a:gd name="connsiteY3" fmla="*/ 207108 h 519723"/>
                  <a:gd name="connsiteX4" fmla="*/ 500185 w 500370"/>
                  <a:gd name="connsiteY4" fmla="*/ 281354 h 519723"/>
                  <a:gd name="connsiteX5" fmla="*/ 3908 w 500370"/>
                  <a:gd name="connsiteY5" fmla="*/ 359508 h 519723"/>
                  <a:gd name="connsiteX6" fmla="*/ 379046 w 500370"/>
                  <a:gd name="connsiteY6" fmla="*/ 519723 h 519723"/>
                  <a:gd name="connsiteX0" fmla="*/ 74246 w 508236"/>
                  <a:gd name="connsiteY0" fmla="*/ 0 h 519723"/>
                  <a:gd name="connsiteX1" fmla="*/ 66431 w 508236"/>
                  <a:gd name="connsiteY1" fmla="*/ 132862 h 519723"/>
                  <a:gd name="connsiteX2" fmla="*/ 508000 w 508236"/>
                  <a:gd name="connsiteY2" fmla="*/ 160215 h 519723"/>
                  <a:gd name="connsiteX3" fmla="*/ 0 w 508236"/>
                  <a:gd name="connsiteY3" fmla="*/ 234462 h 519723"/>
                  <a:gd name="connsiteX4" fmla="*/ 508000 w 508236"/>
                  <a:gd name="connsiteY4" fmla="*/ 281354 h 519723"/>
                  <a:gd name="connsiteX5" fmla="*/ 11723 w 508236"/>
                  <a:gd name="connsiteY5" fmla="*/ 359508 h 519723"/>
                  <a:gd name="connsiteX6" fmla="*/ 386861 w 508236"/>
                  <a:gd name="connsiteY6" fmla="*/ 519723 h 519723"/>
                  <a:gd name="connsiteX0" fmla="*/ 74246 w 508102"/>
                  <a:gd name="connsiteY0" fmla="*/ 0 h 519723"/>
                  <a:gd name="connsiteX1" fmla="*/ 66431 w 508102"/>
                  <a:gd name="connsiteY1" fmla="*/ 132862 h 519723"/>
                  <a:gd name="connsiteX2" fmla="*/ 508000 w 508102"/>
                  <a:gd name="connsiteY2" fmla="*/ 160215 h 519723"/>
                  <a:gd name="connsiteX3" fmla="*/ 0 w 508102"/>
                  <a:gd name="connsiteY3" fmla="*/ 234462 h 519723"/>
                  <a:gd name="connsiteX4" fmla="*/ 508000 w 508102"/>
                  <a:gd name="connsiteY4" fmla="*/ 281354 h 519723"/>
                  <a:gd name="connsiteX5" fmla="*/ 11723 w 508102"/>
                  <a:gd name="connsiteY5" fmla="*/ 359508 h 519723"/>
                  <a:gd name="connsiteX6" fmla="*/ 386861 w 508102"/>
                  <a:gd name="connsiteY6" fmla="*/ 519723 h 519723"/>
                  <a:gd name="connsiteX0" fmla="*/ 74246 w 508264"/>
                  <a:gd name="connsiteY0" fmla="*/ 0 h 519723"/>
                  <a:gd name="connsiteX1" fmla="*/ 66431 w 508264"/>
                  <a:gd name="connsiteY1" fmla="*/ 132862 h 519723"/>
                  <a:gd name="connsiteX2" fmla="*/ 508000 w 508264"/>
                  <a:gd name="connsiteY2" fmla="*/ 160215 h 519723"/>
                  <a:gd name="connsiteX3" fmla="*/ 0 w 508264"/>
                  <a:gd name="connsiteY3" fmla="*/ 234462 h 519723"/>
                  <a:gd name="connsiteX4" fmla="*/ 508000 w 508264"/>
                  <a:gd name="connsiteY4" fmla="*/ 281354 h 519723"/>
                  <a:gd name="connsiteX5" fmla="*/ 11723 w 508264"/>
                  <a:gd name="connsiteY5" fmla="*/ 359508 h 519723"/>
                  <a:gd name="connsiteX6" fmla="*/ 386861 w 508264"/>
                  <a:gd name="connsiteY6" fmla="*/ 519723 h 519723"/>
                  <a:gd name="connsiteX0" fmla="*/ 74246 w 508264"/>
                  <a:gd name="connsiteY0" fmla="*/ 0 h 519723"/>
                  <a:gd name="connsiteX1" fmla="*/ 66431 w 508264"/>
                  <a:gd name="connsiteY1" fmla="*/ 132862 h 519723"/>
                  <a:gd name="connsiteX2" fmla="*/ 508000 w 508264"/>
                  <a:gd name="connsiteY2" fmla="*/ 160215 h 519723"/>
                  <a:gd name="connsiteX3" fmla="*/ 0 w 508264"/>
                  <a:gd name="connsiteY3" fmla="*/ 234462 h 519723"/>
                  <a:gd name="connsiteX4" fmla="*/ 508000 w 508264"/>
                  <a:gd name="connsiteY4" fmla="*/ 281354 h 519723"/>
                  <a:gd name="connsiteX5" fmla="*/ 11723 w 508264"/>
                  <a:gd name="connsiteY5" fmla="*/ 359508 h 519723"/>
                  <a:gd name="connsiteX6" fmla="*/ 386861 w 508264"/>
                  <a:gd name="connsiteY6" fmla="*/ 519723 h 519723"/>
                  <a:gd name="connsiteX0" fmla="*/ 74246 w 508264"/>
                  <a:gd name="connsiteY0" fmla="*/ 0 h 480646"/>
                  <a:gd name="connsiteX1" fmla="*/ 66431 w 508264"/>
                  <a:gd name="connsiteY1" fmla="*/ 132862 h 480646"/>
                  <a:gd name="connsiteX2" fmla="*/ 508000 w 508264"/>
                  <a:gd name="connsiteY2" fmla="*/ 160215 h 480646"/>
                  <a:gd name="connsiteX3" fmla="*/ 0 w 508264"/>
                  <a:gd name="connsiteY3" fmla="*/ 234462 h 480646"/>
                  <a:gd name="connsiteX4" fmla="*/ 508000 w 508264"/>
                  <a:gd name="connsiteY4" fmla="*/ 281354 h 480646"/>
                  <a:gd name="connsiteX5" fmla="*/ 11723 w 508264"/>
                  <a:gd name="connsiteY5" fmla="*/ 359508 h 480646"/>
                  <a:gd name="connsiteX6" fmla="*/ 418122 w 508264"/>
                  <a:gd name="connsiteY6" fmla="*/ 480646 h 480646"/>
                  <a:gd name="connsiteX0" fmla="*/ 74246 w 508264"/>
                  <a:gd name="connsiteY0" fmla="*/ 0 h 480646"/>
                  <a:gd name="connsiteX1" fmla="*/ 66431 w 508264"/>
                  <a:gd name="connsiteY1" fmla="*/ 132862 h 480646"/>
                  <a:gd name="connsiteX2" fmla="*/ 508000 w 508264"/>
                  <a:gd name="connsiteY2" fmla="*/ 160215 h 480646"/>
                  <a:gd name="connsiteX3" fmla="*/ 0 w 508264"/>
                  <a:gd name="connsiteY3" fmla="*/ 234462 h 480646"/>
                  <a:gd name="connsiteX4" fmla="*/ 508000 w 508264"/>
                  <a:gd name="connsiteY4" fmla="*/ 281354 h 480646"/>
                  <a:gd name="connsiteX5" fmla="*/ 11723 w 508264"/>
                  <a:gd name="connsiteY5" fmla="*/ 359508 h 480646"/>
                  <a:gd name="connsiteX6" fmla="*/ 418122 w 508264"/>
                  <a:gd name="connsiteY6" fmla="*/ 480646 h 480646"/>
                  <a:gd name="connsiteX0" fmla="*/ 85987 w 519843"/>
                  <a:gd name="connsiteY0" fmla="*/ 0 h 480646"/>
                  <a:gd name="connsiteX1" fmla="*/ 78172 w 519843"/>
                  <a:gd name="connsiteY1" fmla="*/ 132862 h 480646"/>
                  <a:gd name="connsiteX2" fmla="*/ 519741 w 519843"/>
                  <a:gd name="connsiteY2" fmla="*/ 160215 h 480646"/>
                  <a:gd name="connsiteX3" fmla="*/ 11741 w 519843"/>
                  <a:gd name="connsiteY3" fmla="*/ 234462 h 480646"/>
                  <a:gd name="connsiteX4" fmla="*/ 519741 w 519843"/>
                  <a:gd name="connsiteY4" fmla="*/ 281354 h 480646"/>
                  <a:gd name="connsiteX5" fmla="*/ 18 w 519843"/>
                  <a:gd name="connsiteY5" fmla="*/ 359508 h 480646"/>
                  <a:gd name="connsiteX6" fmla="*/ 429863 w 519843"/>
                  <a:gd name="connsiteY6" fmla="*/ 480646 h 480646"/>
                  <a:gd name="connsiteX0" fmla="*/ 85987 w 519843"/>
                  <a:gd name="connsiteY0" fmla="*/ 0 h 480646"/>
                  <a:gd name="connsiteX1" fmla="*/ 78172 w 519843"/>
                  <a:gd name="connsiteY1" fmla="*/ 132862 h 480646"/>
                  <a:gd name="connsiteX2" fmla="*/ 519741 w 519843"/>
                  <a:gd name="connsiteY2" fmla="*/ 160215 h 480646"/>
                  <a:gd name="connsiteX3" fmla="*/ 11741 w 519843"/>
                  <a:gd name="connsiteY3" fmla="*/ 234462 h 480646"/>
                  <a:gd name="connsiteX4" fmla="*/ 519741 w 519843"/>
                  <a:gd name="connsiteY4" fmla="*/ 281354 h 480646"/>
                  <a:gd name="connsiteX5" fmla="*/ 18 w 519843"/>
                  <a:gd name="connsiteY5" fmla="*/ 359508 h 480646"/>
                  <a:gd name="connsiteX6" fmla="*/ 429863 w 519843"/>
                  <a:gd name="connsiteY6" fmla="*/ 480646 h 480646"/>
                  <a:gd name="connsiteX0" fmla="*/ 86308 w 520165"/>
                  <a:gd name="connsiteY0" fmla="*/ 0 h 480646"/>
                  <a:gd name="connsiteX1" fmla="*/ 78493 w 520165"/>
                  <a:gd name="connsiteY1" fmla="*/ 132862 h 480646"/>
                  <a:gd name="connsiteX2" fmla="*/ 520062 w 520165"/>
                  <a:gd name="connsiteY2" fmla="*/ 160215 h 480646"/>
                  <a:gd name="connsiteX3" fmla="*/ 12062 w 520165"/>
                  <a:gd name="connsiteY3" fmla="*/ 234462 h 480646"/>
                  <a:gd name="connsiteX4" fmla="*/ 516154 w 520165"/>
                  <a:gd name="connsiteY4" fmla="*/ 296985 h 480646"/>
                  <a:gd name="connsiteX5" fmla="*/ 339 w 520165"/>
                  <a:gd name="connsiteY5" fmla="*/ 359508 h 480646"/>
                  <a:gd name="connsiteX6" fmla="*/ 430184 w 520165"/>
                  <a:gd name="connsiteY6" fmla="*/ 480646 h 480646"/>
                  <a:gd name="connsiteX0" fmla="*/ 86308 w 520165"/>
                  <a:gd name="connsiteY0" fmla="*/ 0 h 480646"/>
                  <a:gd name="connsiteX1" fmla="*/ 78493 w 520165"/>
                  <a:gd name="connsiteY1" fmla="*/ 132862 h 480646"/>
                  <a:gd name="connsiteX2" fmla="*/ 520062 w 520165"/>
                  <a:gd name="connsiteY2" fmla="*/ 160215 h 480646"/>
                  <a:gd name="connsiteX3" fmla="*/ 12062 w 520165"/>
                  <a:gd name="connsiteY3" fmla="*/ 234462 h 480646"/>
                  <a:gd name="connsiteX4" fmla="*/ 516154 w 520165"/>
                  <a:gd name="connsiteY4" fmla="*/ 296985 h 480646"/>
                  <a:gd name="connsiteX5" fmla="*/ 339 w 520165"/>
                  <a:gd name="connsiteY5" fmla="*/ 359508 h 480646"/>
                  <a:gd name="connsiteX6" fmla="*/ 430184 w 520165"/>
                  <a:gd name="connsiteY6" fmla="*/ 480646 h 480646"/>
                  <a:gd name="connsiteX0" fmla="*/ 86308 w 520165"/>
                  <a:gd name="connsiteY0" fmla="*/ 0 h 480646"/>
                  <a:gd name="connsiteX1" fmla="*/ 78493 w 520165"/>
                  <a:gd name="connsiteY1" fmla="*/ 132862 h 480646"/>
                  <a:gd name="connsiteX2" fmla="*/ 520062 w 520165"/>
                  <a:gd name="connsiteY2" fmla="*/ 160215 h 480646"/>
                  <a:gd name="connsiteX3" fmla="*/ 12062 w 520165"/>
                  <a:gd name="connsiteY3" fmla="*/ 234462 h 480646"/>
                  <a:gd name="connsiteX4" fmla="*/ 516154 w 520165"/>
                  <a:gd name="connsiteY4" fmla="*/ 296985 h 480646"/>
                  <a:gd name="connsiteX5" fmla="*/ 339 w 520165"/>
                  <a:gd name="connsiteY5" fmla="*/ 359508 h 480646"/>
                  <a:gd name="connsiteX6" fmla="*/ 430184 w 520165"/>
                  <a:gd name="connsiteY6" fmla="*/ 480646 h 480646"/>
                  <a:gd name="connsiteX0" fmla="*/ 86042 w 519899"/>
                  <a:gd name="connsiteY0" fmla="*/ 0 h 480646"/>
                  <a:gd name="connsiteX1" fmla="*/ 78227 w 519899"/>
                  <a:gd name="connsiteY1" fmla="*/ 132862 h 480646"/>
                  <a:gd name="connsiteX2" fmla="*/ 519796 w 519899"/>
                  <a:gd name="connsiteY2" fmla="*/ 160215 h 480646"/>
                  <a:gd name="connsiteX3" fmla="*/ 11796 w 519899"/>
                  <a:gd name="connsiteY3" fmla="*/ 234462 h 480646"/>
                  <a:gd name="connsiteX4" fmla="*/ 515888 w 519899"/>
                  <a:gd name="connsiteY4" fmla="*/ 296985 h 480646"/>
                  <a:gd name="connsiteX5" fmla="*/ 73 w 519899"/>
                  <a:gd name="connsiteY5" fmla="*/ 359508 h 480646"/>
                  <a:gd name="connsiteX6" fmla="*/ 429918 w 519899"/>
                  <a:gd name="connsiteY6" fmla="*/ 480646 h 480646"/>
                  <a:gd name="connsiteX0" fmla="*/ 74247 w 523631"/>
                  <a:gd name="connsiteY0" fmla="*/ 0 h 480646"/>
                  <a:gd name="connsiteX1" fmla="*/ 66432 w 523631"/>
                  <a:gd name="connsiteY1" fmla="*/ 132862 h 480646"/>
                  <a:gd name="connsiteX2" fmla="*/ 508001 w 523631"/>
                  <a:gd name="connsiteY2" fmla="*/ 160215 h 480646"/>
                  <a:gd name="connsiteX3" fmla="*/ 1 w 523631"/>
                  <a:gd name="connsiteY3" fmla="*/ 234462 h 480646"/>
                  <a:gd name="connsiteX4" fmla="*/ 504093 w 523631"/>
                  <a:gd name="connsiteY4" fmla="*/ 296985 h 480646"/>
                  <a:gd name="connsiteX5" fmla="*/ 418123 w 523631"/>
                  <a:gd name="connsiteY5" fmla="*/ 480646 h 480646"/>
                  <a:gd name="connsiteX0" fmla="*/ 74247 w 553668"/>
                  <a:gd name="connsiteY0" fmla="*/ 0 h 480646"/>
                  <a:gd name="connsiteX1" fmla="*/ 480339 w 553668"/>
                  <a:gd name="connsiteY1" fmla="*/ 105968 h 480646"/>
                  <a:gd name="connsiteX2" fmla="*/ 508001 w 553668"/>
                  <a:gd name="connsiteY2" fmla="*/ 160215 h 480646"/>
                  <a:gd name="connsiteX3" fmla="*/ 1 w 553668"/>
                  <a:gd name="connsiteY3" fmla="*/ 234462 h 480646"/>
                  <a:gd name="connsiteX4" fmla="*/ 504093 w 553668"/>
                  <a:gd name="connsiteY4" fmla="*/ 296985 h 480646"/>
                  <a:gd name="connsiteX5" fmla="*/ 418123 w 553668"/>
                  <a:gd name="connsiteY5" fmla="*/ 480646 h 480646"/>
                  <a:gd name="connsiteX0" fmla="*/ 314929 w 764313"/>
                  <a:gd name="connsiteY0" fmla="*/ 0 h 480646"/>
                  <a:gd name="connsiteX1" fmla="*/ 721021 w 764313"/>
                  <a:gd name="connsiteY1" fmla="*/ 105968 h 480646"/>
                  <a:gd name="connsiteX2" fmla="*/ 19847 w 764313"/>
                  <a:gd name="connsiteY2" fmla="*/ 187109 h 480646"/>
                  <a:gd name="connsiteX3" fmla="*/ 240683 w 764313"/>
                  <a:gd name="connsiteY3" fmla="*/ 234462 h 480646"/>
                  <a:gd name="connsiteX4" fmla="*/ 744775 w 764313"/>
                  <a:gd name="connsiteY4" fmla="*/ 296985 h 480646"/>
                  <a:gd name="connsiteX5" fmla="*/ 658805 w 764313"/>
                  <a:gd name="connsiteY5" fmla="*/ 480646 h 480646"/>
                  <a:gd name="connsiteX0" fmla="*/ 295100 w 744484"/>
                  <a:gd name="connsiteY0" fmla="*/ 0 h 480646"/>
                  <a:gd name="connsiteX1" fmla="*/ 701192 w 744484"/>
                  <a:gd name="connsiteY1" fmla="*/ 105968 h 480646"/>
                  <a:gd name="connsiteX2" fmla="*/ 18 w 744484"/>
                  <a:gd name="connsiteY2" fmla="*/ 187109 h 480646"/>
                  <a:gd name="connsiteX3" fmla="*/ 724946 w 744484"/>
                  <a:gd name="connsiteY3" fmla="*/ 296985 h 480646"/>
                  <a:gd name="connsiteX4" fmla="*/ 638976 w 744484"/>
                  <a:gd name="connsiteY4" fmla="*/ 480646 h 480646"/>
                  <a:gd name="connsiteX0" fmla="*/ 295100 w 744484"/>
                  <a:gd name="connsiteY0" fmla="*/ 0 h 480646"/>
                  <a:gd name="connsiteX1" fmla="*/ 701192 w 744484"/>
                  <a:gd name="connsiteY1" fmla="*/ 105968 h 480646"/>
                  <a:gd name="connsiteX2" fmla="*/ 18 w 744484"/>
                  <a:gd name="connsiteY2" fmla="*/ 187109 h 480646"/>
                  <a:gd name="connsiteX3" fmla="*/ 724946 w 744484"/>
                  <a:gd name="connsiteY3" fmla="*/ 296985 h 480646"/>
                  <a:gd name="connsiteX4" fmla="*/ 638976 w 744484"/>
                  <a:gd name="connsiteY4" fmla="*/ 480646 h 480646"/>
                  <a:gd name="connsiteX0" fmla="*/ 295100 w 744484"/>
                  <a:gd name="connsiteY0" fmla="*/ 0 h 480646"/>
                  <a:gd name="connsiteX1" fmla="*/ 701192 w 744484"/>
                  <a:gd name="connsiteY1" fmla="*/ 105968 h 480646"/>
                  <a:gd name="connsiteX2" fmla="*/ 18 w 744484"/>
                  <a:gd name="connsiteY2" fmla="*/ 187109 h 480646"/>
                  <a:gd name="connsiteX3" fmla="*/ 724946 w 744484"/>
                  <a:gd name="connsiteY3" fmla="*/ 296985 h 480646"/>
                  <a:gd name="connsiteX4" fmla="*/ 638976 w 744484"/>
                  <a:gd name="connsiteY4" fmla="*/ 480646 h 480646"/>
                  <a:gd name="connsiteX0" fmla="*/ 295099 w 744483"/>
                  <a:gd name="connsiteY0" fmla="*/ 0 h 480646"/>
                  <a:gd name="connsiteX1" fmla="*/ 701191 w 744483"/>
                  <a:gd name="connsiteY1" fmla="*/ 105968 h 480646"/>
                  <a:gd name="connsiteX2" fmla="*/ 17 w 744483"/>
                  <a:gd name="connsiteY2" fmla="*/ 187109 h 480646"/>
                  <a:gd name="connsiteX3" fmla="*/ 724945 w 744483"/>
                  <a:gd name="connsiteY3" fmla="*/ 296985 h 480646"/>
                  <a:gd name="connsiteX4" fmla="*/ 638975 w 744483"/>
                  <a:gd name="connsiteY4" fmla="*/ 480646 h 480646"/>
                  <a:gd name="connsiteX0" fmla="*/ 298971 w 705160"/>
                  <a:gd name="connsiteY0" fmla="*/ 0 h 480646"/>
                  <a:gd name="connsiteX1" fmla="*/ 705063 w 705160"/>
                  <a:gd name="connsiteY1" fmla="*/ 105968 h 480646"/>
                  <a:gd name="connsiteX2" fmla="*/ 3889 w 705160"/>
                  <a:gd name="connsiteY2" fmla="*/ 187109 h 480646"/>
                  <a:gd name="connsiteX3" fmla="*/ 431883 w 705160"/>
                  <a:gd name="connsiteY3" fmla="*/ 270091 h 480646"/>
                  <a:gd name="connsiteX4" fmla="*/ 642847 w 705160"/>
                  <a:gd name="connsiteY4" fmla="*/ 480646 h 480646"/>
                  <a:gd name="connsiteX0" fmla="*/ 299096 w 720658"/>
                  <a:gd name="connsiteY0" fmla="*/ 0 h 507540"/>
                  <a:gd name="connsiteX1" fmla="*/ 705188 w 720658"/>
                  <a:gd name="connsiteY1" fmla="*/ 105968 h 507540"/>
                  <a:gd name="connsiteX2" fmla="*/ 4014 w 720658"/>
                  <a:gd name="connsiteY2" fmla="*/ 187109 h 507540"/>
                  <a:gd name="connsiteX3" fmla="*/ 432008 w 720658"/>
                  <a:gd name="connsiteY3" fmla="*/ 270091 h 507540"/>
                  <a:gd name="connsiteX4" fmla="*/ 719455 w 720658"/>
                  <a:gd name="connsiteY4" fmla="*/ 507540 h 507540"/>
                  <a:gd name="connsiteX0" fmla="*/ 299096 w 719455"/>
                  <a:gd name="connsiteY0" fmla="*/ 0 h 507540"/>
                  <a:gd name="connsiteX1" fmla="*/ 705188 w 719455"/>
                  <a:gd name="connsiteY1" fmla="*/ 105968 h 507540"/>
                  <a:gd name="connsiteX2" fmla="*/ 4014 w 719455"/>
                  <a:gd name="connsiteY2" fmla="*/ 187109 h 507540"/>
                  <a:gd name="connsiteX3" fmla="*/ 432008 w 719455"/>
                  <a:gd name="connsiteY3" fmla="*/ 270091 h 507540"/>
                  <a:gd name="connsiteX4" fmla="*/ 719455 w 719455"/>
                  <a:gd name="connsiteY4" fmla="*/ 507540 h 507540"/>
                  <a:gd name="connsiteX0" fmla="*/ 295142 w 715501"/>
                  <a:gd name="connsiteY0" fmla="*/ 0 h 507540"/>
                  <a:gd name="connsiteX1" fmla="*/ 701234 w 715501"/>
                  <a:gd name="connsiteY1" fmla="*/ 105968 h 507540"/>
                  <a:gd name="connsiteX2" fmla="*/ 60 w 715501"/>
                  <a:gd name="connsiteY2" fmla="*/ 187109 h 507540"/>
                  <a:gd name="connsiteX3" fmla="*/ 428054 w 715501"/>
                  <a:gd name="connsiteY3" fmla="*/ 270091 h 507540"/>
                  <a:gd name="connsiteX4" fmla="*/ 715501 w 715501"/>
                  <a:gd name="connsiteY4" fmla="*/ 507540 h 507540"/>
                  <a:gd name="connsiteX0" fmla="*/ 307325 w 727684"/>
                  <a:gd name="connsiteY0" fmla="*/ 0 h 507540"/>
                  <a:gd name="connsiteX1" fmla="*/ 713417 w 727684"/>
                  <a:gd name="connsiteY1" fmla="*/ 105968 h 507540"/>
                  <a:gd name="connsiteX2" fmla="*/ 12243 w 727684"/>
                  <a:gd name="connsiteY2" fmla="*/ 187109 h 507540"/>
                  <a:gd name="connsiteX3" fmla="*/ 300768 w 727684"/>
                  <a:gd name="connsiteY3" fmla="*/ 276814 h 507540"/>
                  <a:gd name="connsiteX4" fmla="*/ 727684 w 727684"/>
                  <a:gd name="connsiteY4" fmla="*/ 507540 h 507540"/>
                  <a:gd name="connsiteX0" fmla="*/ 305716 w 711908"/>
                  <a:gd name="connsiteY0" fmla="*/ 0 h 413411"/>
                  <a:gd name="connsiteX1" fmla="*/ 711808 w 711908"/>
                  <a:gd name="connsiteY1" fmla="*/ 105968 h 413411"/>
                  <a:gd name="connsiteX2" fmla="*/ 10634 w 711908"/>
                  <a:gd name="connsiteY2" fmla="*/ 187109 h 413411"/>
                  <a:gd name="connsiteX3" fmla="*/ 299159 w 711908"/>
                  <a:gd name="connsiteY3" fmla="*/ 276814 h 413411"/>
                  <a:gd name="connsiteX4" fmla="*/ 447137 w 711908"/>
                  <a:gd name="connsiteY4" fmla="*/ 413411 h 413411"/>
                  <a:gd name="connsiteX0" fmla="*/ 298550 w 704738"/>
                  <a:gd name="connsiteY0" fmla="*/ 0 h 413411"/>
                  <a:gd name="connsiteX1" fmla="*/ 704642 w 704738"/>
                  <a:gd name="connsiteY1" fmla="*/ 105968 h 413411"/>
                  <a:gd name="connsiteX2" fmla="*/ 3468 w 704738"/>
                  <a:gd name="connsiteY2" fmla="*/ 187109 h 413411"/>
                  <a:gd name="connsiteX3" fmla="*/ 439971 w 704738"/>
                  <a:gd name="connsiteY3" fmla="*/ 413411 h 413411"/>
                  <a:gd name="connsiteX0" fmla="*/ 295113 w 701295"/>
                  <a:gd name="connsiteY0" fmla="*/ 0 h 413411"/>
                  <a:gd name="connsiteX1" fmla="*/ 701205 w 701295"/>
                  <a:gd name="connsiteY1" fmla="*/ 105968 h 413411"/>
                  <a:gd name="connsiteX2" fmla="*/ 31 w 701295"/>
                  <a:gd name="connsiteY2" fmla="*/ 187109 h 413411"/>
                  <a:gd name="connsiteX3" fmla="*/ 436534 w 701295"/>
                  <a:gd name="connsiteY3" fmla="*/ 413411 h 413411"/>
                  <a:gd name="connsiteX0" fmla="*/ 298549 w 704737"/>
                  <a:gd name="connsiteY0" fmla="*/ 0 h 393241"/>
                  <a:gd name="connsiteX1" fmla="*/ 704641 w 704737"/>
                  <a:gd name="connsiteY1" fmla="*/ 105968 h 393241"/>
                  <a:gd name="connsiteX2" fmla="*/ 3467 w 704737"/>
                  <a:gd name="connsiteY2" fmla="*/ 187109 h 393241"/>
                  <a:gd name="connsiteX3" fmla="*/ 439970 w 704737"/>
                  <a:gd name="connsiteY3" fmla="*/ 393241 h 393241"/>
                  <a:gd name="connsiteX0" fmla="*/ 295083 w 701265"/>
                  <a:gd name="connsiteY0" fmla="*/ 0 h 393241"/>
                  <a:gd name="connsiteX1" fmla="*/ 701175 w 701265"/>
                  <a:gd name="connsiteY1" fmla="*/ 105968 h 393241"/>
                  <a:gd name="connsiteX2" fmla="*/ 1 w 701265"/>
                  <a:gd name="connsiteY2" fmla="*/ 187109 h 393241"/>
                  <a:gd name="connsiteX3" fmla="*/ 436504 w 701265"/>
                  <a:gd name="connsiteY3" fmla="*/ 393241 h 393241"/>
                  <a:gd name="connsiteX0" fmla="*/ 295083 w 701205"/>
                  <a:gd name="connsiteY0" fmla="*/ 0 h 393241"/>
                  <a:gd name="connsiteX1" fmla="*/ 701175 w 701205"/>
                  <a:gd name="connsiteY1" fmla="*/ 105968 h 393241"/>
                  <a:gd name="connsiteX2" fmla="*/ 1 w 701205"/>
                  <a:gd name="connsiteY2" fmla="*/ 187109 h 393241"/>
                  <a:gd name="connsiteX3" fmla="*/ 436504 w 701205"/>
                  <a:gd name="connsiteY3" fmla="*/ 393241 h 393241"/>
                  <a:gd name="connsiteX0" fmla="*/ 304900 w 711022"/>
                  <a:gd name="connsiteY0" fmla="*/ 0 h 393241"/>
                  <a:gd name="connsiteX1" fmla="*/ 710992 w 711022"/>
                  <a:gd name="connsiteY1" fmla="*/ 105968 h 393241"/>
                  <a:gd name="connsiteX2" fmla="*/ 9818 w 711022"/>
                  <a:gd name="connsiteY2" fmla="*/ 187109 h 393241"/>
                  <a:gd name="connsiteX3" fmla="*/ 309735 w 711022"/>
                  <a:gd name="connsiteY3" fmla="*/ 253254 h 393241"/>
                  <a:gd name="connsiteX4" fmla="*/ 446321 w 711022"/>
                  <a:gd name="connsiteY4" fmla="*/ 393241 h 393241"/>
                  <a:gd name="connsiteX0" fmla="*/ 295131 w 701253"/>
                  <a:gd name="connsiteY0" fmla="*/ 0 h 393241"/>
                  <a:gd name="connsiteX1" fmla="*/ 701223 w 701253"/>
                  <a:gd name="connsiteY1" fmla="*/ 105968 h 393241"/>
                  <a:gd name="connsiteX2" fmla="*/ 49 w 701253"/>
                  <a:gd name="connsiteY2" fmla="*/ 187109 h 393241"/>
                  <a:gd name="connsiteX3" fmla="*/ 299966 w 701253"/>
                  <a:gd name="connsiteY3" fmla="*/ 253254 h 393241"/>
                  <a:gd name="connsiteX4" fmla="*/ 436552 w 701253"/>
                  <a:gd name="connsiteY4" fmla="*/ 393241 h 393241"/>
                  <a:gd name="connsiteX0" fmla="*/ 303643 w 678275"/>
                  <a:gd name="connsiteY0" fmla="*/ 0 h 393241"/>
                  <a:gd name="connsiteX1" fmla="*/ 678242 w 678275"/>
                  <a:gd name="connsiteY1" fmla="*/ 105968 h 393241"/>
                  <a:gd name="connsiteX2" fmla="*/ 8561 w 678275"/>
                  <a:gd name="connsiteY2" fmla="*/ 187109 h 393241"/>
                  <a:gd name="connsiteX3" fmla="*/ 308478 w 678275"/>
                  <a:gd name="connsiteY3" fmla="*/ 253254 h 393241"/>
                  <a:gd name="connsiteX4" fmla="*/ 445064 w 678275"/>
                  <a:gd name="connsiteY4" fmla="*/ 393241 h 393241"/>
                  <a:gd name="connsiteX0" fmla="*/ 295121 w 669753"/>
                  <a:gd name="connsiteY0" fmla="*/ 0 h 393241"/>
                  <a:gd name="connsiteX1" fmla="*/ 669720 w 669753"/>
                  <a:gd name="connsiteY1" fmla="*/ 105968 h 393241"/>
                  <a:gd name="connsiteX2" fmla="*/ 39 w 669753"/>
                  <a:gd name="connsiteY2" fmla="*/ 187109 h 393241"/>
                  <a:gd name="connsiteX3" fmla="*/ 299956 w 669753"/>
                  <a:gd name="connsiteY3" fmla="*/ 253254 h 393241"/>
                  <a:gd name="connsiteX4" fmla="*/ 436542 w 669753"/>
                  <a:gd name="connsiteY4" fmla="*/ 393241 h 39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753" h="393241">
                    <a:moveTo>
                      <a:pt x="295121" y="0"/>
                    </a:moveTo>
                    <a:cubicBezTo>
                      <a:pt x="282061" y="120315"/>
                      <a:pt x="673911" y="824"/>
                      <a:pt x="669720" y="105968"/>
                    </a:cubicBezTo>
                    <a:cubicBezTo>
                      <a:pt x="665529" y="211112"/>
                      <a:pt x="-5819" y="88602"/>
                      <a:pt x="39" y="187109"/>
                    </a:cubicBezTo>
                    <a:cubicBezTo>
                      <a:pt x="5897" y="285616"/>
                      <a:pt x="227206" y="218899"/>
                      <a:pt x="299956" y="253254"/>
                    </a:cubicBezTo>
                    <a:cubicBezTo>
                      <a:pt x="372706" y="287609"/>
                      <a:pt x="408529" y="381116"/>
                      <a:pt x="436542" y="393241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01" name="Freeform 100"/>
              <p:cNvSpPr/>
              <p:nvPr/>
            </p:nvSpPr>
            <p:spPr>
              <a:xfrm rot="8391241" flipV="1">
                <a:off x="4223258" y="3860206"/>
                <a:ext cx="118872" cy="27432"/>
              </a:xfrm>
              <a:custGeom>
                <a:avLst/>
                <a:gdLst>
                  <a:gd name="connsiteX0" fmla="*/ 0 w 864093"/>
                  <a:gd name="connsiteY0" fmla="*/ 59184 h 130205"/>
                  <a:gd name="connsiteX1" fmla="*/ 59184 w 864093"/>
                  <a:gd name="connsiteY1" fmla="*/ 0 h 130205"/>
                  <a:gd name="connsiteX2" fmla="*/ 710213 w 864093"/>
                  <a:gd name="connsiteY2" fmla="*/ 0 h 130205"/>
                  <a:gd name="connsiteX3" fmla="*/ 757561 w 864093"/>
                  <a:gd name="connsiteY3" fmla="*/ 47348 h 130205"/>
                  <a:gd name="connsiteX4" fmla="*/ 804909 w 864093"/>
                  <a:gd name="connsiteY4" fmla="*/ 0 h 130205"/>
                  <a:gd name="connsiteX5" fmla="*/ 864093 w 864093"/>
                  <a:gd name="connsiteY5" fmla="*/ 0 h 130205"/>
                  <a:gd name="connsiteX6" fmla="*/ 864093 w 864093"/>
                  <a:gd name="connsiteY6" fmla="*/ 130205 h 130205"/>
                  <a:gd name="connsiteX7" fmla="*/ 801949 w 864093"/>
                  <a:gd name="connsiteY7" fmla="*/ 130205 h 130205"/>
                  <a:gd name="connsiteX8" fmla="*/ 757561 w 864093"/>
                  <a:gd name="connsiteY8" fmla="*/ 85817 h 130205"/>
                  <a:gd name="connsiteX9" fmla="*/ 713173 w 864093"/>
                  <a:gd name="connsiteY9" fmla="*/ 130205 h 130205"/>
                  <a:gd name="connsiteX10" fmla="*/ 53266 w 864093"/>
                  <a:gd name="connsiteY10" fmla="*/ 130205 h 130205"/>
                  <a:gd name="connsiteX11" fmla="*/ 0 w 864093"/>
                  <a:gd name="connsiteY11" fmla="*/ 59184 h 130205"/>
                  <a:gd name="connsiteX0" fmla="*/ 18407 w 882500"/>
                  <a:gd name="connsiteY0" fmla="*/ 59184 h 130205"/>
                  <a:gd name="connsiteX1" fmla="*/ 77591 w 882500"/>
                  <a:gd name="connsiteY1" fmla="*/ 0 h 130205"/>
                  <a:gd name="connsiteX2" fmla="*/ 728620 w 882500"/>
                  <a:gd name="connsiteY2" fmla="*/ 0 h 130205"/>
                  <a:gd name="connsiteX3" fmla="*/ 775968 w 882500"/>
                  <a:gd name="connsiteY3" fmla="*/ 47348 h 130205"/>
                  <a:gd name="connsiteX4" fmla="*/ 823316 w 882500"/>
                  <a:gd name="connsiteY4" fmla="*/ 0 h 130205"/>
                  <a:gd name="connsiteX5" fmla="*/ 882500 w 882500"/>
                  <a:gd name="connsiteY5" fmla="*/ 0 h 130205"/>
                  <a:gd name="connsiteX6" fmla="*/ 882500 w 882500"/>
                  <a:gd name="connsiteY6" fmla="*/ 130205 h 130205"/>
                  <a:gd name="connsiteX7" fmla="*/ 820356 w 882500"/>
                  <a:gd name="connsiteY7" fmla="*/ 130205 h 130205"/>
                  <a:gd name="connsiteX8" fmla="*/ 775968 w 882500"/>
                  <a:gd name="connsiteY8" fmla="*/ 85817 h 130205"/>
                  <a:gd name="connsiteX9" fmla="*/ 731580 w 882500"/>
                  <a:gd name="connsiteY9" fmla="*/ 130205 h 130205"/>
                  <a:gd name="connsiteX10" fmla="*/ 71673 w 882500"/>
                  <a:gd name="connsiteY10" fmla="*/ 130205 h 130205"/>
                  <a:gd name="connsiteX11" fmla="*/ 18407 w 882500"/>
                  <a:gd name="connsiteY11" fmla="*/ 59184 h 130205"/>
                  <a:gd name="connsiteX0" fmla="*/ 18407 w 882500"/>
                  <a:gd name="connsiteY0" fmla="*/ 59255 h 130276"/>
                  <a:gd name="connsiteX1" fmla="*/ 77591 w 882500"/>
                  <a:gd name="connsiteY1" fmla="*/ 71 h 130276"/>
                  <a:gd name="connsiteX2" fmla="*/ 728620 w 882500"/>
                  <a:gd name="connsiteY2" fmla="*/ 71 h 130276"/>
                  <a:gd name="connsiteX3" fmla="*/ 775968 w 882500"/>
                  <a:gd name="connsiteY3" fmla="*/ 47419 h 130276"/>
                  <a:gd name="connsiteX4" fmla="*/ 823316 w 882500"/>
                  <a:gd name="connsiteY4" fmla="*/ 71 h 130276"/>
                  <a:gd name="connsiteX5" fmla="*/ 882500 w 882500"/>
                  <a:gd name="connsiteY5" fmla="*/ 71 h 130276"/>
                  <a:gd name="connsiteX6" fmla="*/ 882500 w 882500"/>
                  <a:gd name="connsiteY6" fmla="*/ 130276 h 130276"/>
                  <a:gd name="connsiteX7" fmla="*/ 820356 w 882500"/>
                  <a:gd name="connsiteY7" fmla="*/ 130276 h 130276"/>
                  <a:gd name="connsiteX8" fmla="*/ 775968 w 882500"/>
                  <a:gd name="connsiteY8" fmla="*/ 85888 h 130276"/>
                  <a:gd name="connsiteX9" fmla="*/ 731580 w 882500"/>
                  <a:gd name="connsiteY9" fmla="*/ 130276 h 130276"/>
                  <a:gd name="connsiteX10" fmla="*/ 71673 w 882500"/>
                  <a:gd name="connsiteY10" fmla="*/ 130276 h 130276"/>
                  <a:gd name="connsiteX11" fmla="*/ 18407 w 882500"/>
                  <a:gd name="connsiteY11" fmla="*/ 59255 h 130276"/>
                  <a:gd name="connsiteX0" fmla="*/ 340 w 864433"/>
                  <a:gd name="connsiteY0" fmla="*/ 59255 h 130276"/>
                  <a:gd name="connsiteX1" fmla="*/ 59524 w 864433"/>
                  <a:gd name="connsiteY1" fmla="*/ 71 h 130276"/>
                  <a:gd name="connsiteX2" fmla="*/ 710553 w 864433"/>
                  <a:gd name="connsiteY2" fmla="*/ 71 h 130276"/>
                  <a:gd name="connsiteX3" fmla="*/ 757901 w 864433"/>
                  <a:gd name="connsiteY3" fmla="*/ 47419 h 130276"/>
                  <a:gd name="connsiteX4" fmla="*/ 805249 w 864433"/>
                  <a:gd name="connsiteY4" fmla="*/ 71 h 130276"/>
                  <a:gd name="connsiteX5" fmla="*/ 864433 w 864433"/>
                  <a:gd name="connsiteY5" fmla="*/ 71 h 130276"/>
                  <a:gd name="connsiteX6" fmla="*/ 864433 w 864433"/>
                  <a:gd name="connsiteY6" fmla="*/ 130276 h 130276"/>
                  <a:gd name="connsiteX7" fmla="*/ 802289 w 864433"/>
                  <a:gd name="connsiteY7" fmla="*/ 130276 h 130276"/>
                  <a:gd name="connsiteX8" fmla="*/ 757901 w 864433"/>
                  <a:gd name="connsiteY8" fmla="*/ 85888 h 130276"/>
                  <a:gd name="connsiteX9" fmla="*/ 713513 w 864433"/>
                  <a:gd name="connsiteY9" fmla="*/ 130276 h 130276"/>
                  <a:gd name="connsiteX10" fmla="*/ 53606 w 864433"/>
                  <a:gd name="connsiteY10" fmla="*/ 130276 h 130276"/>
                  <a:gd name="connsiteX11" fmla="*/ 340 w 864433"/>
                  <a:gd name="connsiteY11" fmla="*/ 59255 h 13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433" h="130276">
                    <a:moveTo>
                      <a:pt x="340" y="59255"/>
                    </a:moveTo>
                    <a:cubicBezTo>
                      <a:pt x="1326" y="37554"/>
                      <a:pt x="18095" y="-1902"/>
                      <a:pt x="59524" y="71"/>
                    </a:cubicBezTo>
                    <a:lnTo>
                      <a:pt x="710553" y="71"/>
                    </a:lnTo>
                    <a:lnTo>
                      <a:pt x="757901" y="47419"/>
                    </a:lnTo>
                    <a:lnTo>
                      <a:pt x="805249" y="71"/>
                    </a:lnTo>
                    <a:lnTo>
                      <a:pt x="864433" y="71"/>
                    </a:lnTo>
                    <a:lnTo>
                      <a:pt x="864433" y="130276"/>
                    </a:lnTo>
                    <a:lnTo>
                      <a:pt x="802289" y="130276"/>
                    </a:lnTo>
                    <a:lnTo>
                      <a:pt x="757901" y="85888"/>
                    </a:lnTo>
                    <a:lnTo>
                      <a:pt x="713513" y="130276"/>
                    </a:lnTo>
                    <a:lnTo>
                      <a:pt x="53606" y="130276"/>
                    </a:lnTo>
                    <a:cubicBezTo>
                      <a:pt x="-3113" y="121398"/>
                      <a:pt x="-646" y="80956"/>
                      <a:pt x="340" y="5925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02" name="Picture 101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/>
            </p:blipFill>
            <p:spPr>
              <a:xfrm rot="18823068" flipH="1">
                <a:off x="4296989" y="3736660"/>
                <a:ext cx="107521" cy="129456"/>
              </a:xfrm>
              <a:prstGeom prst="rect">
                <a:avLst/>
              </a:prstGeom>
            </p:spPr>
          </p:pic>
        </p:grpSp>
        <p:sp>
          <p:nvSpPr>
            <p:cNvPr id="104" name="Freeform 103"/>
            <p:cNvSpPr/>
            <p:nvPr/>
          </p:nvSpPr>
          <p:spPr>
            <a:xfrm rot="18382221" flipH="1">
              <a:off x="3862994" y="3302675"/>
              <a:ext cx="1349445" cy="68953"/>
            </a:xfrm>
            <a:custGeom>
              <a:avLst/>
              <a:gdLst>
                <a:gd name="connsiteX0" fmla="*/ 0 w 2103929"/>
                <a:gd name="connsiteY0" fmla="*/ 1933996 h 1933996"/>
                <a:gd name="connsiteX1" fmla="*/ 469338 w 2103929"/>
                <a:gd name="connsiteY1" fmla="*/ 1116700 h 1933996"/>
                <a:gd name="connsiteX2" fmla="*/ 525982 w 2103929"/>
                <a:gd name="connsiteY2" fmla="*/ 1270449 h 1933996"/>
                <a:gd name="connsiteX3" fmla="*/ 1246173 w 2103929"/>
                <a:gd name="connsiteY3" fmla="*/ 404601 h 1933996"/>
                <a:gd name="connsiteX4" fmla="*/ 1262357 w 2103929"/>
                <a:gd name="connsiteY4" fmla="*/ 558350 h 1933996"/>
                <a:gd name="connsiteX5" fmla="*/ 2103929 w 2103929"/>
                <a:gd name="connsiteY5" fmla="*/ 0 h 1933996"/>
                <a:gd name="connsiteX0" fmla="*/ 0 w 2103929"/>
                <a:gd name="connsiteY0" fmla="*/ 1933996 h 1933996"/>
                <a:gd name="connsiteX1" fmla="*/ 469338 w 2103929"/>
                <a:gd name="connsiteY1" fmla="*/ 1116700 h 1933996"/>
                <a:gd name="connsiteX2" fmla="*/ 525982 w 2103929"/>
                <a:gd name="connsiteY2" fmla="*/ 1270449 h 1933996"/>
                <a:gd name="connsiteX3" fmla="*/ 1246173 w 2103929"/>
                <a:gd name="connsiteY3" fmla="*/ 404601 h 1933996"/>
                <a:gd name="connsiteX4" fmla="*/ 2103929 w 2103929"/>
                <a:gd name="connsiteY4" fmla="*/ 0 h 1933996"/>
                <a:gd name="connsiteX0" fmla="*/ 0 w 1246173"/>
                <a:gd name="connsiteY0" fmla="*/ 1529396 h 1529396"/>
                <a:gd name="connsiteX1" fmla="*/ 469338 w 1246173"/>
                <a:gd name="connsiteY1" fmla="*/ 712100 h 1529396"/>
                <a:gd name="connsiteX2" fmla="*/ 525982 w 1246173"/>
                <a:gd name="connsiteY2" fmla="*/ 865849 h 1529396"/>
                <a:gd name="connsiteX3" fmla="*/ 1246173 w 1246173"/>
                <a:gd name="connsiteY3" fmla="*/ 1 h 1529396"/>
                <a:gd name="connsiteX0" fmla="*/ 0 w 1246173"/>
                <a:gd name="connsiteY0" fmla="*/ 1529396 h 1529396"/>
                <a:gd name="connsiteX1" fmla="*/ 511905 w 1246173"/>
                <a:gd name="connsiteY1" fmla="*/ 580487 h 1529396"/>
                <a:gd name="connsiteX2" fmla="*/ 525982 w 1246173"/>
                <a:gd name="connsiteY2" fmla="*/ 865849 h 1529396"/>
                <a:gd name="connsiteX3" fmla="*/ 1246173 w 1246173"/>
                <a:gd name="connsiteY3" fmla="*/ 1 h 1529396"/>
                <a:gd name="connsiteX0" fmla="*/ 0 w 2260329"/>
                <a:gd name="connsiteY0" fmla="*/ 1134686 h 1134686"/>
                <a:gd name="connsiteX1" fmla="*/ 511905 w 2260329"/>
                <a:gd name="connsiteY1" fmla="*/ 185777 h 1134686"/>
                <a:gd name="connsiteX2" fmla="*/ 525982 w 2260329"/>
                <a:gd name="connsiteY2" fmla="*/ 471139 h 1134686"/>
                <a:gd name="connsiteX3" fmla="*/ 2260329 w 2260329"/>
                <a:gd name="connsiteY3" fmla="*/ 0 h 1134686"/>
                <a:gd name="connsiteX0" fmla="*/ 0 w 2260329"/>
                <a:gd name="connsiteY0" fmla="*/ 1134686 h 1134686"/>
                <a:gd name="connsiteX1" fmla="*/ 511905 w 2260329"/>
                <a:gd name="connsiteY1" fmla="*/ 185777 h 1134686"/>
                <a:gd name="connsiteX2" fmla="*/ 525982 w 2260329"/>
                <a:gd name="connsiteY2" fmla="*/ 471139 h 1134686"/>
                <a:gd name="connsiteX3" fmla="*/ 1425174 w 2260329"/>
                <a:gd name="connsiteY3" fmla="*/ 228488 h 1134686"/>
                <a:gd name="connsiteX4" fmla="*/ 2260329 w 2260329"/>
                <a:gd name="connsiteY4" fmla="*/ 0 h 1134686"/>
                <a:gd name="connsiteX0" fmla="*/ 0 w 2260329"/>
                <a:gd name="connsiteY0" fmla="*/ 1134686 h 1134686"/>
                <a:gd name="connsiteX1" fmla="*/ 511905 w 2260329"/>
                <a:gd name="connsiteY1" fmla="*/ 185777 h 1134686"/>
                <a:gd name="connsiteX2" fmla="*/ 525982 w 2260329"/>
                <a:gd name="connsiteY2" fmla="*/ 471139 h 1134686"/>
                <a:gd name="connsiteX3" fmla="*/ 1267769 w 2260329"/>
                <a:gd name="connsiteY3" fmla="*/ 271027 h 1134686"/>
                <a:gd name="connsiteX4" fmla="*/ 1425174 w 2260329"/>
                <a:gd name="connsiteY4" fmla="*/ 228488 h 1134686"/>
                <a:gd name="connsiteX5" fmla="*/ 2260329 w 2260329"/>
                <a:gd name="connsiteY5" fmla="*/ 0 h 1134686"/>
                <a:gd name="connsiteX0" fmla="*/ 0 w 2260329"/>
                <a:gd name="connsiteY0" fmla="*/ 1254452 h 1254452"/>
                <a:gd name="connsiteX1" fmla="*/ 511905 w 2260329"/>
                <a:gd name="connsiteY1" fmla="*/ 305543 h 1254452"/>
                <a:gd name="connsiteX2" fmla="*/ 525982 w 2260329"/>
                <a:gd name="connsiteY2" fmla="*/ 590905 h 1254452"/>
                <a:gd name="connsiteX3" fmla="*/ 1445726 w 2260329"/>
                <a:gd name="connsiteY3" fmla="*/ -1 h 1254452"/>
                <a:gd name="connsiteX4" fmla="*/ 1425174 w 2260329"/>
                <a:gd name="connsiteY4" fmla="*/ 348254 h 1254452"/>
                <a:gd name="connsiteX5" fmla="*/ 2260329 w 2260329"/>
                <a:gd name="connsiteY5" fmla="*/ 119766 h 1254452"/>
                <a:gd name="connsiteX0" fmla="*/ 0 w 2260329"/>
                <a:gd name="connsiteY0" fmla="*/ 1254452 h 1254452"/>
                <a:gd name="connsiteX1" fmla="*/ 511905 w 2260329"/>
                <a:gd name="connsiteY1" fmla="*/ 305543 h 1254452"/>
                <a:gd name="connsiteX2" fmla="*/ 670418 w 2260329"/>
                <a:gd name="connsiteY2" fmla="*/ 542919 h 1254452"/>
                <a:gd name="connsiteX3" fmla="*/ 1445726 w 2260329"/>
                <a:gd name="connsiteY3" fmla="*/ -1 h 1254452"/>
                <a:gd name="connsiteX4" fmla="*/ 1425174 w 2260329"/>
                <a:gd name="connsiteY4" fmla="*/ 348254 h 1254452"/>
                <a:gd name="connsiteX5" fmla="*/ 2260329 w 2260329"/>
                <a:gd name="connsiteY5" fmla="*/ 119766 h 1254452"/>
                <a:gd name="connsiteX0" fmla="*/ 0 w 2260329"/>
                <a:gd name="connsiteY0" fmla="*/ 1254452 h 1254452"/>
                <a:gd name="connsiteX1" fmla="*/ 686984 w 2260329"/>
                <a:gd name="connsiteY1" fmla="*/ 208361 h 1254452"/>
                <a:gd name="connsiteX2" fmla="*/ 670418 w 2260329"/>
                <a:gd name="connsiteY2" fmla="*/ 542919 h 1254452"/>
                <a:gd name="connsiteX3" fmla="*/ 1445726 w 2260329"/>
                <a:gd name="connsiteY3" fmla="*/ -1 h 1254452"/>
                <a:gd name="connsiteX4" fmla="*/ 1425174 w 2260329"/>
                <a:gd name="connsiteY4" fmla="*/ 348254 h 1254452"/>
                <a:gd name="connsiteX5" fmla="*/ 2260329 w 2260329"/>
                <a:gd name="connsiteY5" fmla="*/ 119766 h 1254452"/>
                <a:gd name="connsiteX0" fmla="*/ 0 w 2260329"/>
                <a:gd name="connsiteY0" fmla="*/ 1254452 h 1254452"/>
                <a:gd name="connsiteX1" fmla="*/ 686984 w 2260329"/>
                <a:gd name="connsiteY1" fmla="*/ 208361 h 1254452"/>
                <a:gd name="connsiteX2" fmla="*/ 670418 w 2260329"/>
                <a:gd name="connsiteY2" fmla="*/ 542919 h 1254452"/>
                <a:gd name="connsiteX3" fmla="*/ 1445726 w 2260329"/>
                <a:gd name="connsiteY3" fmla="*/ -1 h 1254452"/>
                <a:gd name="connsiteX4" fmla="*/ 1402757 w 2260329"/>
                <a:gd name="connsiteY4" fmla="*/ 292293 h 1254452"/>
                <a:gd name="connsiteX5" fmla="*/ 2260329 w 2260329"/>
                <a:gd name="connsiteY5" fmla="*/ 119766 h 1254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60329" h="1254452">
                  <a:moveTo>
                    <a:pt x="0" y="1254452"/>
                  </a:moveTo>
                  <a:lnTo>
                    <a:pt x="686984" y="208361"/>
                  </a:lnTo>
                  <a:lnTo>
                    <a:pt x="670418" y="542919"/>
                  </a:lnTo>
                  <a:lnTo>
                    <a:pt x="1445726" y="-1"/>
                  </a:lnTo>
                  <a:lnTo>
                    <a:pt x="1402757" y="292293"/>
                  </a:lnTo>
                  <a:lnTo>
                    <a:pt x="2260329" y="119766"/>
                  </a:lnTo>
                </a:path>
              </a:pathLst>
            </a:custGeom>
            <a:noFill/>
            <a:ln w="6350">
              <a:solidFill>
                <a:srgbClr val="FBD803"/>
              </a:solidFill>
              <a:headEnd type="stealth" w="sm" len="sm"/>
              <a:tailEnd type="stealth" w="sm" len="sm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grpSp>
          <p:nvGrpSpPr>
            <p:cNvPr id="106" name="Group 105"/>
            <p:cNvGrpSpPr/>
            <p:nvPr/>
          </p:nvGrpSpPr>
          <p:grpSpPr>
            <a:xfrm>
              <a:off x="3454570" y="3011169"/>
              <a:ext cx="747521" cy="995451"/>
              <a:chOff x="3734730" y="3719482"/>
              <a:chExt cx="767700" cy="1049765"/>
            </a:xfrm>
          </p:grpSpPr>
          <p:pic>
            <p:nvPicPr>
              <p:cNvPr id="107" name="Picture 106"/>
              <p:cNvPicPr>
                <a:picLocks noChangeAspect="1"/>
              </p:cNvPicPr>
              <p:nvPr/>
            </p:nvPicPr>
            <p:blipFill>
              <a:blip r:embed="rId6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4148273" y="4648183"/>
                <a:ext cx="354157" cy="121064"/>
              </a:xfrm>
              <a:prstGeom prst="rect">
                <a:avLst/>
              </a:prstGeom>
            </p:spPr>
          </p:pic>
          <p:pic>
            <p:nvPicPr>
              <p:cNvPr id="108" name="Picture 107" descr="Ship, LCS-1 white.png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3734730" y="3719482"/>
                <a:ext cx="484722" cy="16157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109" name="Freeform 108"/>
              <p:cNvSpPr/>
              <p:nvPr/>
            </p:nvSpPr>
            <p:spPr>
              <a:xfrm rot="20997617">
                <a:off x="4127335" y="4036256"/>
                <a:ext cx="199145" cy="649540"/>
              </a:xfrm>
              <a:custGeom>
                <a:avLst/>
                <a:gdLst>
                  <a:gd name="connsiteX0" fmla="*/ 63270 w 497164"/>
                  <a:gd name="connsiteY0" fmla="*/ 0 h 519723"/>
                  <a:gd name="connsiteX1" fmla="*/ 55455 w 497164"/>
                  <a:gd name="connsiteY1" fmla="*/ 132862 h 519723"/>
                  <a:gd name="connsiteX2" fmla="*/ 497024 w 497164"/>
                  <a:gd name="connsiteY2" fmla="*/ 160215 h 519723"/>
                  <a:gd name="connsiteX3" fmla="*/ 4655 w 497164"/>
                  <a:gd name="connsiteY3" fmla="*/ 238369 h 519723"/>
                  <a:gd name="connsiteX4" fmla="*/ 497024 w 497164"/>
                  <a:gd name="connsiteY4" fmla="*/ 281354 h 519723"/>
                  <a:gd name="connsiteX5" fmla="*/ 747 w 497164"/>
                  <a:gd name="connsiteY5" fmla="*/ 359508 h 519723"/>
                  <a:gd name="connsiteX6" fmla="*/ 375885 w 497164"/>
                  <a:gd name="connsiteY6" fmla="*/ 519723 h 519723"/>
                  <a:gd name="connsiteX0" fmla="*/ 63270 w 497024"/>
                  <a:gd name="connsiteY0" fmla="*/ 0 h 519723"/>
                  <a:gd name="connsiteX1" fmla="*/ 55455 w 497024"/>
                  <a:gd name="connsiteY1" fmla="*/ 132862 h 519723"/>
                  <a:gd name="connsiteX2" fmla="*/ 497024 w 497024"/>
                  <a:gd name="connsiteY2" fmla="*/ 160215 h 519723"/>
                  <a:gd name="connsiteX3" fmla="*/ 4655 w 497024"/>
                  <a:gd name="connsiteY3" fmla="*/ 238369 h 519723"/>
                  <a:gd name="connsiteX4" fmla="*/ 497024 w 497024"/>
                  <a:gd name="connsiteY4" fmla="*/ 281354 h 519723"/>
                  <a:gd name="connsiteX5" fmla="*/ 747 w 497024"/>
                  <a:gd name="connsiteY5" fmla="*/ 359508 h 519723"/>
                  <a:gd name="connsiteX6" fmla="*/ 375885 w 497024"/>
                  <a:gd name="connsiteY6" fmla="*/ 519723 h 519723"/>
                  <a:gd name="connsiteX0" fmla="*/ 66431 w 500370"/>
                  <a:gd name="connsiteY0" fmla="*/ 0 h 519723"/>
                  <a:gd name="connsiteX1" fmla="*/ 58616 w 500370"/>
                  <a:gd name="connsiteY1" fmla="*/ 132862 h 519723"/>
                  <a:gd name="connsiteX2" fmla="*/ 500185 w 500370"/>
                  <a:gd name="connsiteY2" fmla="*/ 160215 h 519723"/>
                  <a:gd name="connsiteX3" fmla="*/ 0 w 500370"/>
                  <a:gd name="connsiteY3" fmla="*/ 207108 h 519723"/>
                  <a:gd name="connsiteX4" fmla="*/ 500185 w 500370"/>
                  <a:gd name="connsiteY4" fmla="*/ 281354 h 519723"/>
                  <a:gd name="connsiteX5" fmla="*/ 3908 w 500370"/>
                  <a:gd name="connsiteY5" fmla="*/ 359508 h 519723"/>
                  <a:gd name="connsiteX6" fmla="*/ 379046 w 500370"/>
                  <a:gd name="connsiteY6" fmla="*/ 519723 h 519723"/>
                  <a:gd name="connsiteX0" fmla="*/ 66431 w 500370"/>
                  <a:gd name="connsiteY0" fmla="*/ 0 h 519723"/>
                  <a:gd name="connsiteX1" fmla="*/ 58616 w 500370"/>
                  <a:gd name="connsiteY1" fmla="*/ 132862 h 519723"/>
                  <a:gd name="connsiteX2" fmla="*/ 500185 w 500370"/>
                  <a:gd name="connsiteY2" fmla="*/ 160215 h 519723"/>
                  <a:gd name="connsiteX3" fmla="*/ 0 w 500370"/>
                  <a:gd name="connsiteY3" fmla="*/ 207108 h 519723"/>
                  <a:gd name="connsiteX4" fmla="*/ 500185 w 500370"/>
                  <a:gd name="connsiteY4" fmla="*/ 281354 h 519723"/>
                  <a:gd name="connsiteX5" fmla="*/ 3908 w 500370"/>
                  <a:gd name="connsiteY5" fmla="*/ 359508 h 519723"/>
                  <a:gd name="connsiteX6" fmla="*/ 379046 w 500370"/>
                  <a:gd name="connsiteY6" fmla="*/ 519723 h 519723"/>
                  <a:gd name="connsiteX0" fmla="*/ 74246 w 508236"/>
                  <a:gd name="connsiteY0" fmla="*/ 0 h 519723"/>
                  <a:gd name="connsiteX1" fmla="*/ 66431 w 508236"/>
                  <a:gd name="connsiteY1" fmla="*/ 132862 h 519723"/>
                  <a:gd name="connsiteX2" fmla="*/ 508000 w 508236"/>
                  <a:gd name="connsiteY2" fmla="*/ 160215 h 519723"/>
                  <a:gd name="connsiteX3" fmla="*/ 0 w 508236"/>
                  <a:gd name="connsiteY3" fmla="*/ 234462 h 519723"/>
                  <a:gd name="connsiteX4" fmla="*/ 508000 w 508236"/>
                  <a:gd name="connsiteY4" fmla="*/ 281354 h 519723"/>
                  <a:gd name="connsiteX5" fmla="*/ 11723 w 508236"/>
                  <a:gd name="connsiteY5" fmla="*/ 359508 h 519723"/>
                  <a:gd name="connsiteX6" fmla="*/ 386861 w 508236"/>
                  <a:gd name="connsiteY6" fmla="*/ 519723 h 519723"/>
                  <a:gd name="connsiteX0" fmla="*/ 74246 w 508102"/>
                  <a:gd name="connsiteY0" fmla="*/ 0 h 519723"/>
                  <a:gd name="connsiteX1" fmla="*/ 66431 w 508102"/>
                  <a:gd name="connsiteY1" fmla="*/ 132862 h 519723"/>
                  <a:gd name="connsiteX2" fmla="*/ 508000 w 508102"/>
                  <a:gd name="connsiteY2" fmla="*/ 160215 h 519723"/>
                  <a:gd name="connsiteX3" fmla="*/ 0 w 508102"/>
                  <a:gd name="connsiteY3" fmla="*/ 234462 h 519723"/>
                  <a:gd name="connsiteX4" fmla="*/ 508000 w 508102"/>
                  <a:gd name="connsiteY4" fmla="*/ 281354 h 519723"/>
                  <a:gd name="connsiteX5" fmla="*/ 11723 w 508102"/>
                  <a:gd name="connsiteY5" fmla="*/ 359508 h 519723"/>
                  <a:gd name="connsiteX6" fmla="*/ 386861 w 508102"/>
                  <a:gd name="connsiteY6" fmla="*/ 519723 h 519723"/>
                  <a:gd name="connsiteX0" fmla="*/ 74246 w 508264"/>
                  <a:gd name="connsiteY0" fmla="*/ 0 h 519723"/>
                  <a:gd name="connsiteX1" fmla="*/ 66431 w 508264"/>
                  <a:gd name="connsiteY1" fmla="*/ 132862 h 519723"/>
                  <a:gd name="connsiteX2" fmla="*/ 508000 w 508264"/>
                  <a:gd name="connsiteY2" fmla="*/ 160215 h 519723"/>
                  <a:gd name="connsiteX3" fmla="*/ 0 w 508264"/>
                  <a:gd name="connsiteY3" fmla="*/ 234462 h 519723"/>
                  <a:gd name="connsiteX4" fmla="*/ 508000 w 508264"/>
                  <a:gd name="connsiteY4" fmla="*/ 281354 h 519723"/>
                  <a:gd name="connsiteX5" fmla="*/ 11723 w 508264"/>
                  <a:gd name="connsiteY5" fmla="*/ 359508 h 519723"/>
                  <a:gd name="connsiteX6" fmla="*/ 386861 w 508264"/>
                  <a:gd name="connsiteY6" fmla="*/ 519723 h 519723"/>
                  <a:gd name="connsiteX0" fmla="*/ 74246 w 508264"/>
                  <a:gd name="connsiteY0" fmla="*/ 0 h 519723"/>
                  <a:gd name="connsiteX1" fmla="*/ 66431 w 508264"/>
                  <a:gd name="connsiteY1" fmla="*/ 132862 h 519723"/>
                  <a:gd name="connsiteX2" fmla="*/ 508000 w 508264"/>
                  <a:gd name="connsiteY2" fmla="*/ 160215 h 519723"/>
                  <a:gd name="connsiteX3" fmla="*/ 0 w 508264"/>
                  <a:gd name="connsiteY3" fmla="*/ 234462 h 519723"/>
                  <a:gd name="connsiteX4" fmla="*/ 508000 w 508264"/>
                  <a:gd name="connsiteY4" fmla="*/ 281354 h 519723"/>
                  <a:gd name="connsiteX5" fmla="*/ 11723 w 508264"/>
                  <a:gd name="connsiteY5" fmla="*/ 359508 h 519723"/>
                  <a:gd name="connsiteX6" fmla="*/ 386861 w 508264"/>
                  <a:gd name="connsiteY6" fmla="*/ 519723 h 519723"/>
                  <a:gd name="connsiteX0" fmla="*/ 74246 w 508264"/>
                  <a:gd name="connsiteY0" fmla="*/ 0 h 480646"/>
                  <a:gd name="connsiteX1" fmla="*/ 66431 w 508264"/>
                  <a:gd name="connsiteY1" fmla="*/ 132862 h 480646"/>
                  <a:gd name="connsiteX2" fmla="*/ 508000 w 508264"/>
                  <a:gd name="connsiteY2" fmla="*/ 160215 h 480646"/>
                  <a:gd name="connsiteX3" fmla="*/ 0 w 508264"/>
                  <a:gd name="connsiteY3" fmla="*/ 234462 h 480646"/>
                  <a:gd name="connsiteX4" fmla="*/ 508000 w 508264"/>
                  <a:gd name="connsiteY4" fmla="*/ 281354 h 480646"/>
                  <a:gd name="connsiteX5" fmla="*/ 11723 w 508264"/>
                  <a:gd name="connsiteY5" fmla="*/ 359508 h 480646"/>
                  <a:gd name="connsiteX6" fmla="*/ 418122 w 508264"/>
                  <a:gd name="connsiteY6" fmla="*/ 480646 h 480646"/>
                  <a:gd name="connsiteX0" fmla="*/ 74246 w 508264"/>
                  <a:gd name="connsiteY0" fmla="*/ 0 h 480646"/>
                  <a:gd name="connsiteX1" fmla="*/ 66431 w 508264"/>
                  <a:gd name="connsiteY1" fmla="*/ 132862 h 480646"/>
                  <a:gd name="connsiteX2" fmla="*/ 508000 w 508264"/>
                  <a:gd name="connsiteY2" fmla="*/ 160215 h 480646"/>
                  <a:gd name="connsiteX3" fmla="*/ 0 w 508264"/>
                  <a:gd name="connsiteY3" fmla="*/ 234462 h 480646"/>
                  <a:gd name="connsiteX4" fmla="*/ 508000 w 508264"/>
                  <a:gd name="connsiteY4" fmla="*/ 281354 h 480646"/>
                  <a:gd name="connsiteX5" fmla="*/ 11723 w 508264"/>
                  <a:gd name="connsiteY5" fmla="*/ 359508 h 480646"/>
                  <a:gd name="connsiteX6" fmla="*/ 418122 w 508264"/>
                  <a:gd name="connsiteY6" fmla="*/ 480646 h 480646"/>
                  <a:gd name="connsiteX0" fmla="*/ 85987 w 519843"/>
                  <a:gd name="connsiteY0" fmla="*/ 0 h 480646"/>
                  <a:gd name="connsiteX1" fmla="*/ 78172 w 519843"/>
                  <a:gd name="connsiteY1" fmla="*/ 132862 h 480646"/>
                  <a:gd name="connsiteX2" fmla="*/ 519741 w 519843"/>
                  <a:gd name="connsiteY2" fmla="*/ 160215 h 480646"/>
                  <a:gd name="connsiteX3" fmla="*/ 11741 w 519843"/>
                  <a:gd name="connsiteY3" fmla="*/ 234462 h 480646"/>
                  <a:gd name="connsiteX4" fmla="*/ 519741 w 519843"/>
                  <a:gd name="connsiteY4" fmla="*/ 281354 h 480646"/>
                  <a:gd name="connsiteX5" fmla="*/ 18 w 519843"/>
                  <a:gd name="connsiteY5" fmla="*/ 359508 h 480646"/>
                  <a:gd name="connsiteX6" fmla="*/ 429863 w 519843"/>
                  <a:gd name="connsiteY6" fmla="*/ 480646 h 480646"/>
                  <a:gd name="connsiteX0" fmla="*/ 85987 w 519843"/>
                  <a:gd name="connsiteY0" fmla="*/ 0 h 480646"/>
                  <a:gd name="connsiteX1" fmla="*/ 78172 w 519843"/>
                  <a:gd name="connsiteY1" fmla="*/ 132862 h 480646"/>
                  <a:gd name="connsiteX2" fmla="*/ 519741 w 519843"/>
                  <a:gd name="connsiteY2" fmla="*/ 160215 h 480646"/>
                  <a:gd name="connsiteX3" fmla="*/ 11741 w 519843"/>
                  <a:gd name="connsiteY3" fmla="*/ 234462 h 480646"/>
                  <a:gd name="connsiteX4" fmla="*/ 519741 w 519843"/>
                  <a:gd name="connsiteY4" fmla="*/ 281354 h 480646"/>
                  <a:gd name="connsiteX5" fmla="*/ 18 w 519843"/>
                  <a:gd name="connsiteY5" fmla="*/ 359508 h 480646"/>
                  <a:gd name="connsiteX6" fmla="*/ 429863 w 519843"/>
                  <a:gd name="connsiteY6" fmla="*/ 480646 h 480646"/>
                  <a:gd name="connsiteX0" fmla="*/ 86308 w 520165"/>
                  <a:gd name="connsiteY0" fmla="*/ 0 h 480646"/>
                  <a:gd name="connsiteX1" fmla="*/ 78493 w 520165"/>
                  <a:gd name="connsiteY1" fmla="*/ 132862 h 480646"/>
                  <a:gd name="connsiteX2" fmla="*/ 520062 w 520165"/>
                  <a:gd name="connsiteY2" fmla="*/ 160215 h 480646"/>
                  <a:gd name="connsiteX3" fmla="*/ 12062 w 520165"/>
                  <a:gd name="connsiteY3" fmla="*/ 234462 h 480646"/>
                  <a:gd name="connsiteX4" fmla="*/ 516154 w 520165"/>
                  <a:gd name="connsiteY4" fmla="*/ 296985 h 480646"/>
                  <a:gd name="connsiteX5" fmla="*/ 339 w 520165"/>
                  <a:gd name="connsiteY5" fmla="*/ 359508 h 480646"/>
                  <a:gd name="connsiteX6" fmla="*/ 430184 w 520165"/>
                  <a:gd name="connsiteY6" fmla="*/ 480646 h 480646"/>
                  <a:gd name="connsiteX0" fmla="*/ 86308 w 520165"/>
                  <a:gd name="connsiteY0" fmla="*/ 0 h 480646"/>
                  <a:gd name="connsiteX1" fmla="*/ 78493 w 520165"/>
                  <a:gd name="connsiteY1" fmla="*/ 132862 h 480646"/>
                  <a:gd name="connsiteX2" fmla="*/ 520062 w 520165"/>
                  <a:gd name="connsiteY2" fmla="*/ 160215 h 480646"/>
                  <a:gd name="connsiteX3" fmla="*/ 12062 w 520165"/>
                  <a:gd name="connsiteY3" fmla="*/ 234462 h 480646"/>
                  <a:gd name="connsiteX4" fmla="*/ 516154 w 520165"/>
                  <a:gd name="connsiteY4" fmla="*/ 296985 h 480646"/>
                  <a:gd name="connsiteX5" fmla="*/ 339 w 520165"/>
                  <a:gd name="connsiteY5" fmla="*/ 359508 h 480646"/>
                  <a:gd name="connsiteX6" fmla="*/ 430184 w 520165"/>
                  <a:gd name="connsiteY6" fmla="*/ 480646 h 480646"/>
                  <a:gd name="connsiteX0" fmla="*/ 86308 w 520165"/>
                  <a:gd name="connsiteY0" fmla="*/ 0 h 480646"/>
                  <a:gd name="connsiteX1" fmla="*/ 78493 w 520165"/>
                  <a:gd name="connsiteY1" fmla="*/ 132862 h 480646"/>
                  <a:gd name="connsiteX2" fmla="*/ 520062 w 520165"/>
                  <a:gd name="connsiteY2" fmla="*/ 160215 h 480646"/>
                  <a:gd name="connsiteX3" fmla="*/ 12062 w 520165"/>
                  <a:gd name="connsiteY3" fmla="*/ 234462 h 480646"/>
                  <a:gd name="connsiteX4" fmla="*/ 516154 w 520165"/>
                  <a:gd name="connsiteY4" fmla="*/ 296985 h 480646"/>
                  <a:gd name="connsiteX5" fmla="*/ 339 w 520165"/>
                  <a:gd name="connsiteY5" fmla="*/ 359508 h 480646"/>
                  <a:gd name="connsiteX6" fmla="*/ 430184 w 520165"/>
                  <a:gd name="connsiteY6" fmla="*/ 480646 h 480646"/>
                  <a:gd name="connsiteX0" fmla="*/ 86042 w 519899"/>
                  <a:gd name="connsiteY0" fmla="*/ 0 h 480646"/>
                  <a:gd name="connsiteX1" fmla="*/ 78227 w 519899"/>
                  <a:gd name="connsiteY1" fmla="*/ 132862 h 480646"/>
                  <a:gd name="connsiteX2" fmla="*/ 519796 w 519899"/>
                  <a:gd name="connsiteY2" fmla="*/ 160215 h 480646"/>
                  <a:gd name="connsiteX3" fmla="*/ 11796 w 519899"/>
                  <a:gd name="connsiteY3" fmla="*/ 234462 h 480646"/>
                  <a:gd name="connsiteX4" fmla="*/ 515888 w 519899"/>
                  <a:gd name="connsiteY4" fmla="*/ 296985 h 480646"/>
                  <a:gd name="connsiteX5" fmla="*/ 73 w 519899"/>
                  <a:gd name="connsiteY5" fmla="*/ 359508 h 480646"/>
                  <a:gd name="connsiteX6" fmla="*/ 429918 w 519899"/>
                  <a:gd name="connsiteY6" fmla="*/ 480646 h 480646"/>
                  <a:gd name="connsiteX0" fmla="*/ 74247 w 523631"/>
                  <a:gd name="connsiteY0" fmla="*/ 0 h 480646"/>
                  <a:gd name="connsiteX1" fmla="*/ 66432 w 523631"/>
                  <a:gd name="connsiteY1" fmla="*/ 132862 h 480646"/>
                  <a:gd name="connsiteX2" fmla="*/ 508001 w 523631"/>
                  <a:gd name="connsiteY2" fmla="*/ 160215 h 480646"/>
                  <a:gd name="connsiteX3" fmla="*/ 1 w 523631"/>
                  <a:gd name="connsiteY3" fmla="*/ 234462 h 480646"/>
                  <a:gd name="connsiteX4" fmla="*/ 504093 w 523631"/>
                  <a:gd name="connsiteY4" fmla="*/ 296985 h 480646"/>
                  <a:gd name="connsiteX5" fmla="*/ 418123 w 523631"/>
                  <a:gd name="connsiteY5" fmla="*/ 480646 h 480646"/>
                  <a:gd name="connsiteX0" fmla="*/ 74247 w 553668"/>
                  <a:gd name="connsiteY0" fmla="*/ 0 h 480646"/>
                  <a:gd name="connsiteX1" fmla="*/ 480339 w 553668"/>
                  <a:gd name="connsiteY1" fmla="*/ 105968 h 480646"/>
                  <a:gd name="connsiteX2" fmla="*/ 508001 w 553668"/>
                  <a:gd name="connsiteY2" fmla="*/ 160215 h 480646"/>
                  <a:gd name="connsiteX3" fmla="*/ 1 w 553668"/>
                  <a:gd name="connsiteY3" fmla="*/ 234462 h 480646"/>
                  <a:gd name="connsiteX4" fmla="*/ 504093 w 553668"/>
                  <a:gd name="connsiteY4" fmla="*/ 296985 h 480646"/>
                  <a:gd name="connsiteX5" fmla="*/ 418123 w 553668"/>
                  <a:gd name="connsiteY5" fmla="*/ 480646 h 480646"/>
                  <a:gd name="connsiteX0" fmla="*/ 314929 w 764313"/>
                  <a:gd name="connsiteY0" fmla="*/ 0 h 480646"/>
                  <a:gd name="connsiteX1" fmla="*/ 721021 w 764313"/>
                  <a:gd name="connsiteY1" fmla="*/ 105968 h 480646"/>
                  <a:gd name="connsiteX2" fmla="*/ 19847 w 764313"/>
                  <a:gd name="connsiteY2" fmla="*/ 187109 h 480646"/>
                  <a:gd name="connsiteX3" fmla="*/ 240683 w 764313"/>
                  <a:gd name="connsiteY3" fmla="*/ 234462 h 480646"/>
                  <a:gd name="connsiteX4" fmla="*/ 744775 w 764313"/>
                  <a:gd name="connsiteY4" fmla="*/ 296985 h 480646"/>
                  <a:gd name="connsiteX5" fmla="*/ 658805 w 764313"/>
                  <a:gd name="connsiteY5" fmla="*/ 480646 h 480646"/>
                  <a:gd name="connsiteX0" fmla="*/ 295100 w 744484"/>
                  <a:gd name="connsiteY0" fmla="*/ 0 h 480646"/>
                  <a:gd name="connsiteX1" fmla="*/ 701192 w 744484"/>
                  <a:gd name="connsiteY1" fmla="*/ 105968 h 480646"/>
                  <a:gd name="connsiteX2" fmla="*/ 18 w 744484"/>
                  <a:gd name="connsiteY2" fmla="*/ 187109 h 480646"/>
                  <a:gd name="connsiteX3" fmla="*/ 724946 w 744484"/>
                  <a:gd name="connsiteY3" fmla="*/ 296985 h 480646"/>
                  <a:gd name="connsiteX4" fmla="*/ 638976 w 744484"/>
                  <a:gd name="connsiteY4" fmla="*/ 480646 h 480646"/>
                  <a:gd name="connsiteX0" fmla="*/ 295100 w 744484"/>
                  <a:gd name="connsiteY0" fmla="*/ 0 h 480646"/>
                  <a:gd name="connsiteX1" fmla="*/ 701192 w 744484"/>
                  <a:gd name="connsiteY1" fmla="*/ 105968 h 480646"/>
                  <a:gd name="connsiteX2" fmla="*/ 18 w 744484"/>
                  <a:gd name="connsiteY2" fmla="*/ 187109 h 480646"/>
                  <a:gd name="connsiteX3" fmla="*/ 724946 w 744484"/>
                  <a:gd name="connsiteY3" fmla="*/ 296985 h 480646"/>
                  <a:gd name="connsiteX4" fmla="*/ 638976 w 744484"/>
                  <a:gd name="connsiteY4" fmla="*/ 480646 h 480646"/>
                  <a:gd name="connsiteX0" fmla="*/ 295100 w 744484"/>
                  <a:gd name="connsiteY0" fmla="*/ 0 h 480646"/>
                  <a:gd name="connsiteX1" fmla="*/ 701192 w 744484"/>
                  <a:gd name="connsiteY1" fmla="*/ 105968 h 480646"/>
                  <a:gd name="connsiteX2" fmla="*/ 18 w 744484"/>
                  <a:gd name="connsiteY2" fmla="*/ 187109 h 480646"/>
                  <a:gd name="connsiteX3" fmla="*/ 724946 w 744484"/>
                  <a:gd name="connsiteY3" fmla="*/ 296985 h 480646"/>
                  <a:gd name="connsiteX4" fmla="*/ 638976 w 744484"/>
                  <a:gd name="connsiteY4" fmla="*/ 480646 h 480646"/>
                  <a:gd name="connsiteX0" fmla="*/ 295099 w 744483"/>
                  <a:gd name="connsiteY0" fmla="*/ 0 h 480646"/>
                  <a:gd name="connsiteX1" fmla="*/ 701191 w 744483"/>
                  <a:gd name="connsiteY1" fmla="*/ 105968 h 480646"/>
                  <a:gd name="connsiteX2" fmla="*/ 17 w 744483"/>
                  <a:gd name="connsiteY2" fmla="*/ 187109 h 480646"/>
                  <a:gd name="connsiteX3" fmla="*/ 724945 w 744483"/>
                  <a:gd name="connsiteY3" fmla="*/ 296985 h 480646"/>
                  <a:gd name="connsiteX4" fmla="*/ 638975 w 744483"/>
                  <a:gd name="connsiteY4" fmla="*/ 480646 h 480646"/>
                  <a:gd name="connsiteX0" fmla="*/ 298971 w 705160"/>
                  <a:gd name="connsiteY0" fmla="*/ 0 h 480646"/>
                  <a:gd name="connsiteX1" fmla="*/ 705063 w 705160"/>
                  <a:gd name="connsiteY1" fmla="*/ 105968 h 480646"/>
                  <a:gd name="connsiteX2" fmla="*/ 3889 w 705160"/>
                  <a:gd name="connsiteY2" fmla="*/ 187109 h 480646"/>
                  <a:gd name="connsiteX3" fmla="*/ 431883 w 705160"/>
                  <a:gd name="connsiteY3" fmla="*/ 270091 h 480646"/>
                  <a:gd name="connsiteX4" fmla="*/ 642847 w 705160"/>
                  <a:gd name="connsiteY4" fmla="*/ 480646 h 480646"/>
                  <a:gd name="connsiteX0" fmla="*/ 299096 w 720658"/>
                  <a:gd name="connsiteY0" fmla="*/ 0 h 507540"/>
                  <a:gd name="connsiteX1" fmla="*/ 705188 w 720658"/>
                  <a:gd name="connsiteY1" fmla="*/ 105968 h 507540"/>
                  <a:gd name="connsiteX2" fmla="*/ 4014 w 720658"/>
                  <a:gd name="connsiteY2" fmla="*/ 187109 h 507540"/>
                  <a:gd name="connsiteX3" fmla="*/ 432008 w 720658"/>
                  <a:gd name="connsiteY3" fmla="*/ 270091 h 507540"/>
                  <a:gd name="connsiteX4" fmla="*/ 719455 w 720658"/>
                  <a:gd name="connsiteY4" fmla="*/ 507540 h 507540"/>
                  <a:gd name="connsiteX0" fmla="*/ 299096 w 719455"/>
                  <a:gd name="connsiteY0" fmla="*/ 0 h 507540"/>
                  <a:gd name="connsiteX1" fmla="*/ 705188 w 719455"/>
                  <a:gd name="connsiteY1" fmla="*/ 105968 h 507540"/>
                  <a:gd name="connsiteX2" fmla="*/ 4014 w 719455"/>
                  <a:gd name="connsiteY2" fmla="*/ 187109 h 507540"/>
                  <a:gd name="connsiteX3" fmla="*/ 432008 w 719455"/>
                  <a:gd name="connsiteY3" fmla="*/ 270091 h 507540"/>
                  <a:gd name="connsiteX4" fmla="*/ 719455 w 719455"/>
                  <a:gd name="connsiteY4" fmla="*/ 507540 h 507540"/>
                  <a:gd name="connsiteX0" fmla="*/ 295142 w 715501"/>
                  <a:gd name="connsiteY0" fmla="*/ 0 h 507540"/>
                  <a:gd name="connsiteX1" fmla="*/ 701234 w 715501"/>
                  <a:gd name="connsiteY1" fmla="*/ 105968 h 507540"/>
                  <a:gd name="connsiteX2" fmla="*/ 60 w 715501"/>
                  <a:gd name="connsiteY2" fmla="*/ 187109 h 507540"/>
                  <a:gd name="connsiteX3" fmla="*/ 428054 w 715501"/>
                  <a:gd name="connsiteY3" fmla="*/ 270091 h 507540"/>
                  <a:gd name="connsiteX4" fmla="*/ 715501 w 715501"/>
                  <a:gd name="connsiteY4" fmla="*/ 507540 h 507540"/>
                  <a:gd name="connsiteX0" fmla="*/ 307325 w 727684"/>
                  <a:gd name="connsiteY0" fmla="*/ 0 h 507540"/>
                  <a:gd name="connsiteX1" fmla="*/ 713417 w 727684"/>
                  <a:gd name="connsiteY1" fmla="*/ 105968 h 507540"/>
                  <a:gd name="connsiteX2" fmla="*/ 12243 w 727684"/>
                  <a:gd name="connsiteY2" fmla="*/ 187109 h 507540"/>
                  <a:gd name="connsiteX3" fmla="*/ 300768 w 727684"/>
                  <a:gd name="connsiteY3" fmla="*/ 276814 h 507540"/>
                  <a:gd name="connsiteX4" fmla="*/ 727684 w 727684"/>
                  <a:gd name="connsiteY4" fmla="*/ 507540 h 507540"/>
                  <a:gd name="connsiteX0" fmla="*/ 305716 w 711908"/>
                  <a:gd name="connsiteY0" fmla="*/ 0 h 413411"/>
                  <a:gd name="connsiteX1" fmla="*/ 711808 w 711908"/>
                  <a:gd name="connsiteY1" fmla="*/ 105968 h 413411"/>
                  <a:gd name="connsiteX2" fmla="*/ 10634 w 711908"/>
                  <a:gd name="connsiteY2" fmla="*/ 187109 h 413411"/>
                  <a:gd name="connsiteX3" fmla="*/ 299159 w 711908"/>
                  <a:gd name="connsiteY3" fmla="*/ 276814 h 413411"/>
                  <a:gd name="connsiteX4" fmla="*/ 447137 w 711908"/>
                  <a:gd name="connsiteY4" fmla="*/ 413411 h 413411"/>
                  <a:gd name="connsiteX0" fmla="*/ 298550 w 704738"/>
                  <a:gd name="connsiteY0" fmla="*/ 0 h 413411"/>
                  <a:gd name="connsiteX1" fmla="*/ 704642 w 704738"/>
                  <a:gd name="connsiteY1" fmla="*/ 105968 h 413411"/>
                  <a:gd name="connsiteX2" fmla="*/ 3468 w 704738"/>
                  <a:gd name="connsiteY2" fmla="*/ 187109 h 413411"/>
                  <a:gd name="connsiteX3" fmla="*/ 439971 w 704738"/>
                  <a:gd name="connsiteY3" fmla="*/ 413411 h 413411"/>
                  <a:gd name="connsiteX0" fmla="*/ 295113 w 701295"/>
                  <a:gd name="connsiteY0" fmla="*/ 0 h 413411"/>
                  <a:gd name="connsiteX1" fmla="*/ 701205 w 701295"/>
                  <a:gd name="connsiteY1" fmla="*/ 105968 h 413411"/>
                  <a:gd name="connsiteX2" fmla="*/ 31 w 701295"/>
                  <a:gd name="connsiteY2" fmla="*/ 187109 h 413411"/>
                  <a:gd name="connsiteX3" fmla="*/ 436534 w 701295"/>
                  <a:gd name="connsiteY3" fmla="*/ 413411 h 413411"/>
                  <a:gd name="connsiteX0" fmla="*/ 298549 w 704737"/>
                  <a:gd name="connsiteY0" fmla="*/ 0 h 393241"/>
                  <a:gd name="connsiteX1" fmla="*/ 704641 w 704737"/>
                  <a:gd name="connsiteY1" fmla="*/ 105968 h 393241"/>
                  <a:gd name="connsiteX2" fmla="*/ 3467 w 704737"/>
                  <a:gd name="connsiteY2" fmla="*/ 187109 h 393241"/>
                  <a:gd name="connsiteX3" fmla="*/ 439970 w 704737"/>
                  <a:gd name="connsiteY3" fmla="*/ 393241 h 393241"/>
                  <a:gd name="connsiteX0" fmla="*/ 295083 w 701265"/>
                  <a:gd name="connsiteY0" fmla="*/ 0 h 393241"/>
                  <a:gd name="connsiteX1" fmla="*/ 701175 w 701265"/>
                  <a:gd name="connsiteY1" fmla="*/ 105968 h 393241"/>
                  <a:gd name="connsiteX2" fmla="*/ 1 w 701265"/>
                  <a:gd name="connsiteY2" fmla="*/ 187109 h 393241"/>
                  <a:gd name="connsiteX3" fmla="*/ 436504 w 701265"/>
                  <a:gd name="connsiteY3" fmla="*/ 393241 h 393241"/>
                  <a:gd name="connsiteX0" fmla="*/ 295083 w 701205"/>
                  <a:gd name="connsiteY0" fmla="*/ 0 h 393241"/>
                  <a:gd name="connsiteX1" fmla="*/ 701175 w 701205"/>
                  <a:gd name="connsiteY1" fmla="*/ 105968 h 393241"/>
                  <a:gd name="connsiteX2" fmla="*/ 1 w 701205"/>
                  <a:gd name="connsiteY2" fmla="*/ 187109 h 393241"/>
                  <a:gd name="connsiteX3" fmla="*/ 436504 w 701205"/>
                  <a:gd name="connsiteY3" fmla="*/ 393241 h 393241"/>
                  <a:gd name="connsiteX0" fmla="*/ 304900 w 711022"/>
                  <a:gd name="connsiteY0" fmla="*/ 0 h 393241"/>
                  <a:gd name="connsiteX1" fmla="*/ 710992 w 711022"/>
                  <a:gd name="connsiteY1" fmla="*/ 105968 h 393241"/>
                  <a:gd name="connsiteX2" fmla="*/ 9818 w 711022"/>
                  <a:gd name="connsiteY2" fmla="*/ 187109 h 393241"/>
                  <a:gd name="connsiteX3" fmla="*/ 309735 w 711022"/>
                  <a:gd name="connsiteY3" fmla="*/ 253254 h 393241"/>
                  <a:gd name="connsiteX4" fmla="*/ 446321 w 711022"/>
                  <a:gd name="connsiteY4" fmla="*/ 393241 h 393241"/>
                  <a:gd name="connsiteX0" fmla="*/ 295131 w 701253"/>
                  <a:gd name="connsiteY0" fmla="*/ 0 h 393241"/>
                  <a:gd name="connsiteX1" fmla="*/ 701223 w 701253"/>
                  <a:gd name="connsiteY1" fmla="*/ 105968 h 393241"/>
                  <a:gd name="connsiteX2" fmla="*/ 49 w 701253"/>
                  <a:gd name="connsiteY2" fmla="*/ 187109 h 393241"/>
                  <a:gd name="connsiteX3" fmla="*/ 299966 w 701253"/>
                  <a:gd name="connsiteY3" fmla="*/ 253254 h 393241"/>
                  <a:gd name="connsiteX4" fmla="*/ 436552 w 701253"/>
                  <a:gd name="connsiteY4" fmla="*/ 393241 h 393241"/>
                  <a:gd name="connsiteX0" fmla="*/ 303643 w 678275"/>
                  <a:gd name="connsiteY0" fmla="*/ 0 h 393241"/>
                  <a:gd name="connsiteX1" fmla="*/ 678242 w 678275"/>
                  <a:gd name="connsiteY1" fmla="*/ 105968 h 393241"/>
                  <a:gd name="connsiteX2" fmla="*/ 8561 w 678275"/>
                  <a:gd name="connsiteY2" fmla="*/ 187109 h 393241"/>
                  <a:gd name="connsiteX3" fmla="*/ 308478 w 678275"/>
                  <a:gd name="connsiteY3" fmla="*/ 253254 h 393241"/>
                  <a:gd name="connsiteX4" fmla="*/ 445064 w 678275"/>
                  <a:gd name="connsiteY4" fmla="*/ 393241 h 393241"/>
                  <a:gd name="connsiteX0" fmla="*/ 295121 w 669753"/>
                  <a:gd name="connsiteY0" fmla="*/ 0 h 393241"/>
                  <a:gd name="connsiteX1" fmla="*/ 669720 w 669753"/>
                  <a:gd name="connsiteY1" fmla="*/ 105968 h 393241"/>
                  <a:gd name="connsiteX2" fmla="*/ 39 w 669753"/>
                  <a:gd name="connsiteY2" fmla="*/ 187109 h 393241"/>
                  <a:gd name="connsiteX3" fmla="*/ 299956 w 669753"/>
                  <a:gd name="connsiteY3" fmla="*/ 253254 h 393241"/>
                  <a:gd name="connsiteX4" fmla="*/ 436542 w 669753"/>
                  <a:gd name="connsiteY4" fmla="*/ 393241 h 393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69753" h="393241">
                    <a:moveTo>
                      <a:pt x="295121" y="0"/>
                    </a:moveTo>
                    <a:cubicBezTo>
                      <a:pt x="282061" y="120315"/>
                      <a:pt x="673911" y="824"/>
                      <a:pt x="669720" y="105968"/>
                    </a:cubicBezTo>
                    <a:cubicBezTo>
                      <a:pt x="665529" y="211112"/>
                      <a:pt x="-5819" y="88602"/>
                      <a:pt x="39" y="187109"/>
                    </a:cubicBezTo>
                    <a:cubicBezTo>
                      <a:pt x="5897" y="285616"/>
                      <a:pt x="227206" y="218899"/>
                      <a:pt x="299956" y="253254"/>
                    </a:cubicBezTo>
                    <a:cubicBezTo>
                      <a:pt x="372706" y="287609"/>
                      <a:pt x="408529" y="381116"/>
                      <a:pt x="436542" y="393241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10" name="Freeform 109"/>
              <p:cNvSpPr/>
              <p:nvPr/>
            </p:nvSpPr>
            <p:spPr>
              <a:xfrm rot="13208759" flipH="1" flipV="1">
                <a:off x="4077701" y="4001435"/>
                <a:ext cx="118872" cy="27432"/>
              </a:xfrm>
              <a:custGeom>
                <a:avLst/>
                <a:gdLst>
                  <a:gd name="connsiteX0" fmla="*/ 0 w 864093"/>
                  <a:gd name="connsiteY0" fmla="*/ 59184 h 130205"/>
                  <a:gd name="connsiteX1" fmla="*/ 59184 w 864093"/>
                  <a:gd name="connsiteY1" fmla="*/ 0 h 130205"/>
                  <a:gd name="connsiteX2" fmla="*/ 710213 w 864093"/>
                  <a:gd name="connsiteY2" fmla="*/ 0 h 130205"/>
                  <a:gd name="connsiteX3" fmla="*/ 757561 w 864093"/>
                  <a:gd name="connsiteY3" fmla="*/ 47348 h 130205"/>
                  <a:gd name="connsiteX4" fmla="*/ 804909 w 864093"/>
                  <a:gd name="connsiteY4" fmla="*/ 0 h 130205"/>
                  <a:gd name="connsiteX5" fmla="*/ 864093 w 864093"/>
                  <a:gd name="connsiteY5" fmla="*/ 0 h 130205"/>
                  <a:gd name="connsiteX6" fmla="*/ 864093 w 864093"/>
                  <a:gd name="connsiteY6" fmla="*/ 130205 h 130205"/>
                  <a:gd name="connsiteX7" fmla="*/ 801949 w 864093"/>
                  <a:gd name="connsiteY7" fmla="*/ 130205 h 130205"/>
                  <a:gd name="connsiteX8" fmla="*/ 757561 w 864093"/>
                  <a:gd name="connsiteY8" fmla="*/ 85817 h 130205"/>
                  <a:gd name="connsiteX9" fmla="*/ 713173 w 864093"/>
                  <a:gd name="connsiteY9" fmla="*/ 130205 h 130205"/>
                  <a:gd name="connsiteX10" fmla="*/ 53266 w 864093"/>
                  <a:gd name="connsiteY10" fmla="*/ 130205 h 130205"/>
                  <a:gd name="connsiteX11" fmla="*/ 0 w 864093"/>
                  <a:gd name="connsiteY11" fmla="*/ 59184 h 130205"/>
                  <a:gd name="connsiteX0" fmla="*/ 18407 w 882500"/>
                  <a:gd name="connsiteY0" fmla="*/ 59184 h 130205"/>
                  <a:gd name="connsiteX1" fmla="*/ 77591 w 882500"/>
                  <a:gd name="connsiteY1" fmla="*/ 0 h 130205"/>
                  <a:gd name="connsiteX2" fmla="*/ 728620 w 882500"/>
                  <a:gd name="connsiteY2" fmla="*/ 0 h 130205"/>
                  <a:gd name="connsiteX3" fmla="*/ 775968 w 882500"/>
                  <a:gd name="connsiteY3" fmla="*/ 47348 h 130205"/>
                  <a:gd name="connsiteX4" fmla="*/ 823316 w 882500"/>
                  <a:gd name="connsiteY4" fmla="*/ 0 h 130205"/>
                  <a:gd name="connsiteX5" fmla="*/ 882500 w 882500"/>
                  <a:gd name="connsiteY5" fmla="*/ 0 h 130205"/>
                  <a:gd name="connsiteX6" fmla="*/ 882500 w 882500"/>
                  <a:gd name="connsiteY6" fmla="*/ 130205 h 130205"/>
                  <a:gd name="connsiteX7" fmla="*/ 820356 w 882500"/>
                  <a:gd name="connsiteY7" fmla="*/ 130205 h 130205"/>
                  <a:gd name="connsiteX8" fmla="*/ 775968 w 882500"/>
                  <a:gd name="connsiteY8" fmla="*/ 85817 h 130205"/>
                  <a:gd name="connsiteX9" fmla="*/ 731580 w 882500"/>
                  <a:gd name="connsiteY9" fmla="*/ 130205 h 130205"/>
                  <a:gd name="connsiteX10" fmla="*/ 71673 w 882500"/>
                  <a:gd name="connsiteY10" fmla="*/ 130205 h 130205"/>
                  <a:gd name="connsiteX11" fmla="*/ 18407 w 882500"/>
                  <a:gd name="connsiteY11" fmla="*/ 59184 h 130205"/>
                  <a:gd name="connsiteX0" fmla="*/ 18407 w 882500"/>
                  <a:gd name="connsiteY0" fmla="*/ 59255 h 130276"/>
                  <a:gd name="connsiteX1" fmla="*/ 77591 w 882500"/>
                  <a:gd name="connsiteY1" fmla="*/ 71 h 130276"/>
                  <a:gd name="connsiteX2" fmla="*/ 728620 w 882500"/>
                  <a:gd name="connsiteY2" fmla="*/ 71 h 130276"/>
                  <a:gd name="connsiteX3" fmla="*/ 775968 w 882500"/>
                  <a:gd name="connsiteY3" fmla="*/ 47419 h 130276"/>
                  <a:gd name="connsiteX4" fmla="*/ 823316 w 882500"/>
                  <a:gd name="connsiteY4" fmla="*/ 71 h 130276"/>
                  <a:gd name="connsiteX5" fmla="*/ 882500 w 882500"/>
                  <a:gd name="connsiteY5" fmla="*/ 71 h 130276"/>
                  <a:gd name="connsiteX6" fmla="*/ 882500 w 882500"/>
                  <a:gd name="connsiteY6" fmla="*/ 130276 h 130276"/>
                  <a:gd name="connsiteX7" fmla="*/ 820356 w 882500"/>
                  <a:gd name="connsiteY7" fmla="*/ 130276 h 130276"/>
                  <a:gd name="connsiteX8" fmla="*/ 775968 w 882500"/>
                  <a:gd name="connsiteY8" fmla="*/ 85888 h 130276"/>
                  <a:gd name="connsiteX9" fmla="*/ 731580 w 882500"/>
                  <a:gd name="connsiteY9" fmla="*/ 130276 h 130276"/>
                  <a:gd name="connsiteX10" fmla="*/ 71673 w 882500"/>
                  <a:gd name="connsiteY10" fmla="*/ 130276 h 130276"/>
                  <a:gd name="connsiteX11" fmla="*/ 18407 w 882500"/>
                  <a:gd name="connsiteY11" fmla="*/ 59255 h 130276"/>
                  <a:gd name="connsiteX0" fmla="*/ 340 w 864433"/>
                  <a:gd name="connsiteY0" fmla="*/ 59255 h 130276"/>
                  <a:gd name="connsiteX1" fmla="*/ 59524 w 864433"/>
                  <a:gd name="connsiteY1" fmla="*/ 71 h 130276"/>
                  <a:gd name="connsiteX2" fmla="*/ 710553 w 864433"/>
                  <a:gd name="connsiteY2" fmla="*/ 71 h 130276"/>
                  <a:gd name="connsiteX3" fmla="*/ 757901 w 864433"/>
                  <a:gd name="connsiteY3" fmla="*/ 47419 h 130276"/>
                  <a:gd name="connsiteX4" fmla="*/ 805249 w 864433"/>
                  <a:gd name="connsiteY4" fmla="*/ 71 h 130276"/>
                  <a:gd name="connsiteX5" fmla="*/ 864433 w 864433"/>
                  <a:gd name="connsiteY5" fmla="*/ 71 h 130276"/>
                  <a:gd name="connsiteX6" fmla="*/ 864433 w 864433"/>
                  <a:gd name="connsiteY6" fmla="*/ 130276 h 130276"/>
                  <a:gd name="connsiteX7" fmla="*/ 802289 w 864433"/>
                  <a:gd name="connsiteY7" fmla="*/ 130276 h 130276"/>
                  <a:gd name="connsiteX8" fmla="*/ 757901 w 864433"/>
                  <a:gd name="connsiteY8" fmla="*/ 85888 h 130276"/>
                  <a:gd name="connsiteX9" fmla="*/ 713513 w 864433"/>
                  <a:gd name="connsiteY9" fmla="*/ 130276 h 130276"/>
                  <a:gd name="connsiteX10" fmla="*/ 53606 w 864433"/>
                  <a:gd name="connsiteY10" fmla="*/ 130276 h 130276"/>
                  <a:gd name="connsiteX11" fmla="*/ 340 w 864433"/>
                  <a:gd name="connsiteY11" fmla="*/ 59255 h 13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864433" h="130276">
                    <a:moveTo>
                      <a:pt x="340" y="59255"/>
                    </a:moveTo>
                    <a:cubicBezTo>
                      <a:pt x="1326" y="37554"/>
                      <a:pt x="18095" y="-1902"/>
                      <a:pt x="59524" y="71"/>
                    </a:cubicBezTo>
                    <a:lnTo>
                      <a:pt x="710553" y="71"/>
                    </a:lnTo>
                    <a:lnTo>
                      <a:pt x="757901" y="47419"/>
                    </a:lnTo>
                    <a:lnTo>
                      <a:pt x="805249" y="71"/>
                    </a:lnTo>
                    <a:lnTo>
                      <a:pt x="864433" y="71"/>
                    </a:lnTo>
                    <a:lnTo>
                      <a:pt x="864433" y="130276"/>
                    </a:lnTo>
                    <a:lnTo>
                      <a:pt x="802289" y="130276"/>
                    </a:lnTo>
                    <a:lnTo>
                      <a:pt x="757901" y="85888"/>
                    </a:lnTo>
                    <a:lnTo>
                      <a:pt x="713513" y="130276"/>
                    </a:lnTo>
                    <a:lnTo>
                      <a:pt x="53606" y="130276"/>
                    </a:lnTo>
                    <a:cubicBezTo>
                      <a:pt x="-3113" y="121398"/>
                      <a:pt x="-646" y="80956"/>
                      <a:pt x="340" y="5925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111" name="Picture 110"/>
              <p:cNvPicPr>
                <a:picLocks noChangeAspect="1"/>
              </p:cNvPicPr>
              <p:nvPr/>
            </p:nvPicPr>
            <p:blipFill rotWithShape="1">
              <a:blip r:embed="rId8" cstate="email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/>
            </p:blipFill>
            <p:spPr>
              <a:xfrm rot="2776932">
                <a:off x="4004529" y="3889722"/>
                <a:ext cx="107521" cy="129456"/>
              </a:xfrm>
              <a:prstGeom prst="rect">
                <a:avLst/>
              </a:prstGeom>
            </p:spPr>
          </p:pic>
        </p:grpSp>
      </p:grpSp>
      <p:sp>
        <p:nvSpPr>
          <p:cNvPr id="116" name="TextBox 115"/>
          <p:cNvSpPr txBox="1"/>
          <p:nvPr/>
        </p:nvSpPr>
        <p:spPr>
          <a:xfrm>
            <a:off x="4648444" y="4523809"/>
            <a:ext cx="165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XLUUVs w/ micro-UUV smart mines </a:t>
            </a:r>
            <a:endParaRPr lang="en-US" dirty="0"/>
          </a:p>
        </p:txBody>
      </p:sp>
      <p:sp>
        <p:nvSpPr>
          <p:cNvPr id="117" name="Rectangle 2"/>
          <p:cNvSpPr/>
          <p:nvPr/>
        </p:nvSpPr>
        <p:spPr>
          <a:xfrm flipH="1">
            <a:off x="6412155" y="2174625"/>
            <a:ext cx="2743200" cy="1645920"/>
          </a:xfrm>
          <a:custGeom>
            <a:avLst/>
            <a:gdLst>
              <a:gd name="connsiteX0" fmla="*/ 0 w 4267200"/>
              <a:gd name="connsiteY0" fmla="*/ 0 h 6038193"/>
              <a:gd name="connsiteX1" fmla="*/ 4267200 w 4267200"/>
              <a:gd name="connsiteY1" fmla="*/ 0 h 6038193"/>
              <a:gd name="connsiteX2" fmla="*/ 4267200 w 4267200"/>
              <a:gd name="connsiteY2" fmla="*/ 6038193 h 6038193"/>
              <a:gd name="connsiteX3" fmla="*/ 0 w 4267200"/>
              <a:gd name="connsiteY3" fmla="*/ 6038193 h 6038193"/>
              <a:gd name="connsiteX4" fmla="*/ 0 w 4267200"/>
              <a:gd name="connsiteY4" fmla="*/ 0 h 6038193"/>
              <a:gd name="connsiteX0" fmla="*/ 0 w 4267200"/>
              <a:gd name="connsiteY0" fmla="*/ 0 h 6048704"/>
              <a:gd name="connsiteX1" fmla="*/ 4267200 w 4267200"/>
              <a:gd name="connsiteY1" fmla="*/ 0 h 6048704"/>
              <a:gd name="connsiteX2" fmla="*/ 2617076 w 4267200"/>
              <a:gd name="connsiteY2" fmla="*/ 6048704 h 6048704"/>
              <a:gd name="connsiteX3" fmla="*/ 0 w 4267200"/>
              <a:gd name="connsiteY3" fmla="*/ 6038193 h 6048704"/>
              <a:gd name="connsiteX4" fmla="*/ 0 w 4267200"/>
              <a:gd name="connsiteY4" fmla="*/ 0 h 6048704"/>
              <a:gd name="connsiteX0" fmla="*/ 0 w 4302019"/>
              <a:gd name="connsiteY0" fmla="*/ 0 h 6048704"/>
              <a:gd name="connsiteX1" fmla="*/ 4267200 w 4302019"/>
              <a:gd name="connsiteY1" fmla="*/ 0 h 6048704"/>
              <a:gd name="connsiteX2" fmla="*/ 4183117 w 4302019"/>
              <a:gd name="connsiteY2" fmla="*/ 4309240 h 6048704"/>
              <a:gd name="connsiteX3" fmla="*/ 2617076 w 4302019"/>
              <a:gd name="connsiteY3" fmla="*/ 6048704 h 6048704"/>
              <a:gd name="connsiteX4" fmla="*/ 0 w 4302019"/>
              <a:gd name="connsiteY4" fmla="*/ 6038193 h 6048704"/>
              <a:gd name="connsiteX5" fmla="*/ 0 w 4302019"/>
              <a:gd name="connsiteY5" fmla="*/ 0 h 6048704"/>
              <a:gd name="connsiteX0" fmla="*/ 0 w 4401298"/>
              <a:gd name="connsiteY0" fmla="*/ 0 h 6048704"/>
              <a:gd name="connsiteX1" fmla="*/ 4267200 w 4401298"/>
              <a:gd name="connsiteY1" fmla="*/ 0 h 6048704"/>
              <a:gd name="connsiteX2" fmla="*/ 2648607 w 4401298"/>
              <a:gd name="connsiteY2" fmla="*/ 3016468 h 6048704"/>
              <a:gd name="connsiteX3" fmla="*/ 4183117 w 4401298"/>
              <a:gd name="connsiteY3" fmla="*/ 4309240 h 6048704"/>
              <a:gd name="connsiteX4" fmla="*/ 2617076 w 4401298"/>
              <a:gd name="connsiteY4" fmla="*/ 6048704 h 6048704"/>
              <a:gd name="connsiteX5" fmla="*/ 0 w 4401298"/>
              <a:gd name="connsiteY5" fmla="*/ 6038193 h 6048704"/>
              <a:gd name="connsiteX6" fmla="*/ 0 w 4401298"/>
              <a:gd name="connsiteY6" fmla="*/ 0 h 6048704"/>
              <a:gd name="connsiteX0" fmla="*/ 0 w 4470128"/>
              <a:gd name="connsiteY0" fmla="*/ 0 h 6048704"/>
              <a:gd name="connsiteX1" fmla="*/ 4267200 w 4470128"/>
              <a:gd name="connsiteY1" fmla="*/ 0 h 6048704"/>
              <a:gd name="connsiteX2" fmla="*/ 3699640 w 4470128"/>
              <a:gd name="connsiteY2" fmla="*/ 2322785 h 6048704"/>
              <a:gd name="connsiteX3" fmla="*/ 2648607 w 4470128"/>
              <a:gd name="connsiteY3" fmla="*/ 3016468 h 6048704"/>
              <a:gd name="connsiteX4" fmla="*/ 4183117 w 4470128"/>
              <a:gd name="connsiteY4" fmla="*/ 4309240 h 6048704"/>
              <a:gd name="connsiteX5" fmla="*/ 2617076 w 4470128"/>
              <a:gd name="connsiteY5" fmla="*/ 6048704 h 6048704"/>
              <a:gd name="connsiteX6" fmla="*/ 0 w 4470128"/>
              <a:gd name="connsiteY6" fmla="*/ 6038193 h 6048704"/>
              <a:gd name="connsiteX7" fmla="*/ 0 w 4470128"/>
              <a:gd name="connsiteY7" fmla="*/ 0 h 6048704"/>
              <a:gd name="connsiteX0" fmla="*/ 0 w 4355206"/>
              <a:gd name="connsiteY0" fmla="*/ 0 h 6048704"/>
              <a:gd name="connsiteX1" fmla="*/ 4267200 w 4355206"/>
              <a:gd name="connsiteY1" fmla="*/ 0 h 6048704"/>
              <a:gd name="connsiteX2" fmla="*/ 998482 w 4355206"/>
              <a:gd name="connsiteY2" fmla="*/ 1198178 h 6048704"/>
              <a:gd name="connsiteX3" fmla="*/ 3699640 w 4355206"/>
              <a:gd name="connsiteY3" fmla="*/ 2322785 h 6048704"/>
              <a:gd name="connsiteX4" fmla="*/ 2648607 w 4355206"/>
              <a:gd name="connsiteY4" fmla="*/ 3016468 h 6048704"/>
              <a:gd name="connsiteX5" fmla="*/ 4183117 w 4355206"/>
              <a:gd name="connsiteY5" fmla="*/ 4309240 h 6048704"/>
              <a:gd name="connsiteX6" fmla="*/ 2617076 w 4355206"/>
              <a:gd name="connsiteY6" fmla="*/ 6048704 h 6048704"/>
              <a:gd name="connsiteX7" fmla="*/ 0 w 4355206"/>
              <a:gd name="connsiteY7" fmla="*/ 6038193 h 6048704"/>
              <a:gd name="connsiteX8" fmla="*/ 0 w 4355206"/>
              <a:gd name="connsiteY8" fmla="*/ 0 h 6048704"/>
              <a:gd name="connsiteX0" fmla="*/ 0 w 4211974"/>
              <a:gd name="connsiteY0" fmla="*/ 21020 h 6069724"/>
              <a:gd name="connsiteX1" fmla="*/ 2427889 w 4211974"/>
              <a:gd name="connsiteY1" fmla="*/ 0 h 6069724"/>
              <a:gd name="connsiteX2" fmla="*/ 998482 w 4211974"/>
              <a:gd name="connsiteY2" fmla="*/ 1219198 h 6069724"/>
              <a:gd name="connsiteX3" fmla="*/ 3699640 w 4211974"/>
              <a:gd name="connsiteY3" fmla="*/ 2343805 h 6069724"/>
              <a:gd name="connsiteX4" fmla="*/ 2648607 w 4211974"/>
              <a:gd name="connsiteY4" fmla="*/ 3037488 h 6069724"/>
              <a:gd name="connsiteX5" fmla="*/ 4183117 w 4211974"/>
              <a:gd name="connsiteY5" fmla="*/ 4330260 h 6069724"/>
              <a:gd name="connsiteX6" fmla="*/ 2617076 w 4211974"/>
              <a:gd name="connsiteY6" fmla="*/ 6069724 h 6069724"/>
              <a:gd name="connsiteX7" fmla="*/ 0 w 4211974"/>
              <a:gd name="connsiteY7" fmla="*/ 6059213 h 6069724"/>
              <a:gd name="connsiteX8" fmla="*/ 0 w 4211974"/>
              <a:gd name="connsiteY8" fmla="*/ 21020 h 6069724"/>
              <a:gd name="connsiteX0" fmla="*/ 0 w 4271368"/>
              <a:gd name="connsiteY0" fmla="*/ 21020 h 6069724"/>
              <a:gd name="connsiteX1" fmla="*/ 2427889 w 4271368"/>
              <a:gd name="connsiteY1" fmla="*/ 0 h 6069724"/>
              <a:gd name="connsiteX2" fmla="*/ 998482 w 4271368"/>
              <a:gd name="connsiteY2" fmla="*/ 1219198 h 6069724"/>
              <a:gd name="connsiteX3" fmla="*/ 3699640 w 4271368"/>
              <a:gd name="connsiteY3" fmla="*/ 2343805 h 6069724"/>
              <a:gd name="connsiteX4" fmla="*/ 2648607 w 4271368"/>
              <a:gd name="connsiteY4" fmla="*/ 3037488 h 6069724"/>
              <a:gd name="connsiteX5" fmla="*/ 4183117 w 4271368"/>
              <a:gd name="connsiteY5" fmla="*/ 4330260 h 6069724"/>
              <a:gd name="connsiteX6" fmla="*/ 2617076 w 4271368"/>
              <a:gd name="connsiteY6" fmla="*/ 6069724 h 6069724"/>
              <a:gd name="connsiteX7" fmla="*/ 0 w 4271368"/>
              <a:gd name="connsiteY7" fmla="*/ 6059213 h 6069724"/>
              <a:gd name="connsiteX8" fmla="*/ 0 w 4271368"/>
              <a:gd name="connsiteY8" fmla="*/ 21020 h 6069724"/>
              <a:gd name="connsiteX0" fmla="*/ 0 w 4201065"/>
              <a:gd name="connsiteY0" fmla="*/ 21020 h 6069724"/>
              <a:gd name="connsiteX1" fmla="*/ 2427889 w 4201065"/>
              <a:gd name="connsiteY1" fmla="*/ 0 h 6069724"/>
              <a:gd name="connsiteX2" fmla="*/ 998482 w 4201065"/>
              <a:gd name="connsiteY2" fmla="*/ 1219198 h 6069724"/>
              <a:gd name="connsiteX3" fmla="*/ 3699640 w 4201065"/>
              <a:gd name="connsiteY3" fmla="*/ 2343805 h 6069724"/>
              <a:gd name="connsiteX4" fmla="*/ 2648607 w 4201065"/>
              <a:gd name="connsiteY4" fmla="*/ 3037488 h 6069724"/>
              <a:gd name="connsiteX5" fmla="*/ 4183117 w 4201065"/>
              <a:gd name="connsiteY5" fmla="*/ 4330260 h 6069724"/>
              <a:gd name="connsiteX6" fmla="*/ 2617076 w 4201065"/>
              <a:gd name="connsiteY6" fmla="*/ 6069724 h 6069724"/>
              <a:gd name="connsiteX7" fmla="*/ 0 w 4201065"/>
              <a:gd name="connsiteY7" fmla="*/ 6059213 h 6069724"/>
              <a:gd name="connsiteX8" fmla="*/ 0 w 4201065"/>
              <a:gd name="connsiteY8" fmla="*/ 21020 h 6069724"/>
              <a:gd name="connsiteX0" fmla="*/ 0 w 4242694"/>
              <a:gd name="connsiteY0" fmla="*/ 21020 h 6069724"/>
              <a:gd name="connsiteX1" fmla="*/ 2427889 w 4242694"/>
              <a:gd name="connsiteY1" fmla="*/ 0 h 6069724"/>
              <a:gd name="connsiteX2" fmla="*/ 998482 w 4242694"/>
              <a:gd name="connsiteY2" fmla="*/ 1219198 h 6069724"/>
              <a:gd name="connsiteX3" fmla="*/ 3699640 w 4242694"/>
              <a:gd name="connsiteY3" fmla="*/ 2343805 h 6069724"/>
              <a:gd name="connsiteX4" fmla="*/ 2648607 w 4242694"/>
              <a:gd name="connsiteY4" fmla="*/ 3037488 h 6069724"/>
              <a:gd name="connsiteX5" fmla="*/ 4225158 w 4242694"/>
              <a:gd name="connsiteY5" fmla="*/ 4487915 h 6069724"/>
              <a:gd name="connsiteX6" fmla="*/ 2617076 w 4242694"/>
              <a:gd name="connsiteY6" fmla="*/ 6069724 h 6069724"/>
              <a:gd name="connsiteX7" fmla="*/ 0 w 4242694"/>
              <a:gd name="connsiteY7" fmla="*/ 6059213 h 6069724"/>
              <a:gd name="connsiteX8" fmla="*/ 0 w 4242694"/>
              <a:gd name="connsiteY8" fmla="*/ 21020 h 6069724"/>
              <a:gd name="connsiteX0" fmla="*/ 0 w 4225364"/>
              <a:gd name="connsiteY0" fmla="*/ 21020 h 6069724"/>
              <a:gd name="connsiteX1" fmla="*/ 2427889 w 4225364"/>
              <a:gd name="connsiteY1" fmla="*/ 0 h 6069724"/>
              <a:gd name="connsiteX2" fmla="*/ 998482 w 4225364"/>
              <a:gd name="connsiteY2" fmla="*/ 1219198 h 6069724"/>
              <a:gd name="connsiteX3" fmla="*/ 3699640 w 4225364"/>
              <a:gd name="connsiteY3" fmla="*/ 2343805 h 6069724"/>
              <a:gd name="connsiteX4" fmla="*/ 2511973 w 4225364"/>
              <a:gd name="connsiteY4" fmla="*/ 3174122 h 6069724"/>
              <a:gd name="connsiteX5" fmla="*/ 4225158 w 4225364"/>
              <a:gd name="connsiteY5" fmla="*/ 4487915 h 6069724"/>
              <a:gd name="connsiteX6" fmla="*/ 2617076 w 4225364"/>
              <a:gd name="connsiteY6" fmla="*/ 6069724 h 6069724"/>
              <a:gd name="connsiteX7" fmla="*/ 0 w 4225364"/>
              <a:gd name="connsiteY7" fmla="*/ 6059213 h 6069724"/>
              <a:gd name="connsiteX8" fmla="*/ 0 w 4225364"/>
              <a:gd name="connsiteY8" fmla="*/ 21020 h 6069724"/>
              <a:gd name="connsiteX0" fmla="*/ 0 w 4225364"/>
              <a:gd name="connsiteY0" fmla="*/ 21020 h 6069724"/>
              <a:gd name="connsiteX1" fmla="*/ 2427889 w 4225364"/>
              <a:gd name="connsiteY1" fmla="*/ 0 h 6069724"/>
              <a:gd name="connsiteX2" fmla="*/ 998482 w 4225364"/>
              <a:gd name="connsiteY2" fmla="*/ 1219198 h 6069724"/>
              <a:gd name="connsiteX3" fmla="*/ 3457902 w 4225364"/>
              <a:gd name="connsiteY3" fmla="*/ 2343805 h 6069724"/>
              <a:gd name="connsiteX4" fmla="*/ 2511973 w 4225364"/>
              <a:gd name="connsiteY4" fmla="*/ 3174122 h 6069724"/>
              <a:gd name="connsiteX5" fmla="*/ 4225158 w 4225364"/>
              <a:gd name="connsiteY5" fmla="*/ 4487915 h 6069724"/>
              <a:gd name="connsiteX6" fmla="*/ 2617076 w 4225364"/>
              <a:gd name="connsiteY6" fmla="*/ 6069724 h 6069724"/>
              <a:gd name="connsiteX7" fmla="*/ 0 w 4225364"/>
              <a:gd name="connsiteY7" fmla="*/ 6059213 h 6069724"/>
              <a:gd name="connsiteX8" fmla="*/ 0 w 4225364"/>
              <a:gd name="connsiteY8" fmla="*/ 21020 h 6069724"/>
              <a:gd name="connsiteX0" fmla="*/ 0 w 4225440"/>
              <a:gd name="connsiteY0" fmla="*/ 21020 h 6069724"/>
              <a:gd name="connsiteX1" fmla="*/ 2427889 w 4225440"/>
              <a:gd name="connsiteY1" fmla="*/ 0 h 6069724"/>
              <a:gd name="connsiteX2" fmla="*/ 998482 w 4225440"/>
              <a:gd name="connsiteY2" fmla="*/ 1219198 h 6069724"/>
              <a:gd name="connsiteX3" fmla="*/ 3457902 w 4225440"/>
              <a:gd name="connsiteY3" fmla="*/ 2343805 h 6069724"/>
              <a:gd name="connsiteX4" fmla="*/ 2511973 w 4225440"/>
              <a:gd name="connsiteY4" fmla="*/ 3174122 h 6069724"/>
              <a:gd name="connsiteX5" fmla="*/ 4225158 w 4225440"/>
              <a:gd name="connsiteY5" fmla="*/ 4487915 h 6069724"/>
              <a:gd name="connsiteX6" fmla="*/ 2617076 w 4225440"/>
              <a:gd name="connsiteY6" fmla="*/ 6069724 h 6069724"/>
              <a:gd name="connsiteX7" fmla="*/ 0 w 4225440"/>
              <a:gd name="connsiteY7" fmla="*/ 6059213 h 6069724"/>
              <a:gd name="connsiteX8" fmla="*/ 0 w 4225440"/>
              <a:gd name="connsiteY8" fmla="*/ 21020 h 6069724"/>
              <a:gd name="connsiteX0" fmla="*/ 0 w 4393557"/>
              <a:gd name="connsiteY0" fmla="*/ 21020 h 6069724"/>
              <a:gd name="connsiteX1" fmla="*/ 2427889 w 4393557"/>
              <a:gd name="connsiteY1" fmla="*/ 0 h 6069724"/>
              <a:gd name="connsiteX2" fmla="*/ 998482 w 4393557"/>
              <a:gd name="connsiteY2" fmla="*/ 1219198 h 6069724"/>
              <a:gd name="connsiteX3" fmla="*/ 3457902 w 4393557"/>
              <a:gd name="connsiteY3" fmla="*/ 2343805 h 6069724"/>
              <a:gd name="connsiteX4" fmla="*/ 2511973 w 4393557"/>
              <a:gd name="connsiteY4" fmla="*/ 3174122 h 6069724"/>
              <a:gd name="connsiteX5" fmla="*/ 4393323 w 4393557"/>
              <a:gd name="connsiteY5" fmla="*/ 4498425 h 6069724"/>
              <a:gd name="connsiteX6" fmla="*/ 2617076 w 4393557"/>
              <a:gd name="connsiteY6" fmla="*/ 6069724 h 6069724"/>
              <a:gd name="connsiteX7" fmla="*/ 0 w 4393557"/>
              <a:gd name="connsiteY7" fmla="*/ 6059213 h 6069724"/>
              <a:gd name="connsiteX8" fmla="*/ 0 w 4393557"/>
              <a:gd name="connsiteY8" fmla="*/ 21020 h 6069724"/>
              <a:gd name="connsiteX0" fmla="*/ 84082 w 4393557"/>
              <a:gd name="connsiteY0" fmla="*/ 596415 h 6069724"/>
              <a:gd name="connsiteX1" fmla="*/ 2427889 w 4393557"/>
              <a:gd name="connsiteY1" fmla="*/ 0 h 6069724"/>
              <a:gd name="connsiteX2" fmla="*/ 998482 w 4393557"/>
              <a:gd name="connsiteY2" fmla="*/ 1219198 h 6069724"/>
              <a:gd name="connsiteX3" fmla="*/ 3457902 w 4393557"/>
              <a:gd name="connsiteY3" fmla="*/ 2343805 h 6069724"/>
              <a:gd name="connsiteX4" fmla="*/ 2511973 w 4393557"/>
              <a:gd name="connsiteY4" fmla="*/ 3174122 h 6069724"/>
              <a:gd name="connsiteX5" fmla="*/ 4393323 w 4393557"/>
              <a:gd name="connsiteY5" fmla="*/ 4498425 h 6069724"/>
              <a:gd name="connsiteX6" fmla="*/ 2617076 w 4393557"/>
              <a:gd name="connsiteY6" fmla="*/ 6069724 h 6069724"/>
              <a:gd name="connsiteX7" fmla="*/ 0 w 4393557"/>
              <a:gd name="connsiteY7" fmla="*/ 6059213 h 6069724"/>
              <a:gd name="connsiteX8" fmla="*/ 84082 w 4393557"/>
              <a:gd name="connsiteY8" fmla="*/ 596415 h 6069724"/>
              <a:gd name="connsiteX0" fmla="*/ 0 w 4467130"/>
              <a:gd name="connsiteY0" fmla="*/ 610449 h 6069724"/>
              <a:gd name="connsiteX1" fmla="*/ 2501462 w 4467130"/>
              <a:gd name="connsiteY1" fmla="*/ 0 h 6069724"/>
              <a:gd name="connsiteX2" fmla="*/ 1072055 w 4467130"/>
              <a:gd name="connsiteY2" fmla="*/ 1219198 h 6069724"/>
              <a:gd name="connsiteX3" fmla="*/ 3531475 w 4467130"/>
              <a:gd name="connsiteY3" fmla="*/ 2343805 h 6069724"/>
              <a:gd name="connsiteX4" fmla="*/ 2585546 w 4467130"/>
              <a:gd name="connsiteY4" fmla="*/ 3174122 h 6069724"/>
              <a:gd name="connsiteX5" fmla="*/ 4466896 w 4467130"/>
              <a:gd name="connsiteY5" fmla="*/ 4498425 h 6069724"/>
              <a:gd name="connsiteX6" fmla="*/ 2690649 w 4467130"/>
              <a:gd name="connsiteY6" fmla="*/ 6069724 h 6069724"/>
              <a:gd name="connsiteX7" fmla="*/ 73573 w 4467130"/>
              <a:gd name="connsiteY7" fmla="*/ 6059213 h 6069724"/>
              <a:gd name="connsiteX8" fmla="*/ 0 w 4467130"/>
              <a:gd name="connsiteY8" fmla="*/ 610449 h 6069724"/>
              <a:gd name="connsiteX0" fmla="*/ 0 w 4467130"/>
              <a:gd name="connsiteY0" fmla="*/ 666585 h 6125860"/>
              <a:gd name="connsiteX1" fmla="*/ 1250731 w 4467130"/>
              <a:gd name="connsiteY1" fmla="*/ 0 h 6125860"/>
              <a:gd name="connsiteX2" fmla="*/ 2501462 w 4467130"/>
              <a:gd name="connsiteY2" fmla="*/ 56136 h 6125860"/>
              <a:gd name="connsiteX3" fmla="*/ 1072055 w 4467130"/>
              <a:gd name="connsiteY3" fmla="*/ 1275334 h 6125860"/>
              <a:gd name="connsiteX4" fmla="*/ 3531475 w 4467130"/>
              <a:gd name="connsiteY4" fmla="*/ 2399941 h 6125860"/>
              <a:gd name="connsiteX5" fmla="*/ 2585546 w 4467130"/>
              <a:gd name="connsiteY5" fmla="*/ 3230258 h 6125860"/>
              <a:gd name="connsiteX6" fmla="*/ 4466896 w 4467130"/>
              <a:gd name="connsiteY6" fmla="*/ 4554561 h 6125860"/>
              <a:gd name="connsiteX7" fmla="*/ 2690649 w 4467130"/>
              <a:gd name="connsiteY7" fmla="*/ 6125860 h 6125860"/>
              <a:gd name="connsiteX8" fmla="*/ 73573 w 4467130"/>
              <a:gd name="connsiteY8" fmla="*/ 6115349 h 6125860"/>
              <a:gd name="connsiteX9" fmla="*/ 0 w 4467130"/>
              <a:gd name="connsiteY9" fmla="*/ 666585 h 6125860"/>
              <a:gd name="connsiteX0" fmla="*/ 0 w 4467130"/>
              <a:gd name="connsiteY0" fmla="*/ 666585 h 6125860"/>
              <a:gd name="connsiteX1" fmla="*/ 1250731 w 4467130"/>
              <a:gd name="connsiteY1" fmla="*/ 0 h 6125860"/>
              <a:gd name="connsiteX2" fmla="*/ 2501462 w 4467130"/>
              <a:gd name="connsiteY2" fmla="*/ 56136 h 6125860"/>
              <a:gd name="connsiteX3" fmla="*/ 1072055 w 4467130"/>
              <a:gd name="connsiteY3" fmla="*/ 1275334 h 6125860"/>
              <a:gd name="connsiteX4" fmla="*/ 3531475 w 4467130"/>
              <a:gd name="connsiteY4" fmla="*/ 2399941 h 6125860"/>
              <a:gd name="connsiteX5" fmla="*/ 2585546 w 4467130"/>
              <a:gd name="connsiteY5" fmla="*/ 3230258 h 6125860"/>
              <a:gd name="connsiteX6" fmla="*/ 4466896 w 4467130"/>
              <a:gd name="connsiteY6" fmla="*/ 4554561 h 6125860"/>
              <a:gd name="connsiteX7" fmla="*/ 2690649 w 4467130"/>
              <a:gd name="connsiteY7" fmla="*/ 6125860 h 6125860"/>
              <a:gd name="connsiteX8" fmla="*/ 73573 w 4467130"/>
              <a:gd name="connsiteY8" fmla="*/ 6115349 h 6125860"/>
              <a:gd name="connsiteX9" fmla="*/ 0 w 4467130"/>
              <a:gd name="connsiteY9" fmla="*/ 666585 h 6125860"/>
              <a:gd name="connsiteX0" fmla="*/ 0 w 4467130"/>
              <a:gd name="connsiteY0" fmla="*/ 767261 h 6226536"/>
              <a:gd name="connsiteX1" fmla="*/ 1250731 w 4467130"/>
              <a:gd name="connsiteY1" fmla="*/ 100676 h 6226536"/>
              <a:gd name="connsiteX2" fmla="*/ 2501462 w 4467130"/>
              <a:gd name="connsiteY2" fmla="*/ 156812 h 6226536"/>
              <a:gd name="connsiteX3" fmla="*/ 1072055 w 4467130"/>
              <a:gd name="connsiteY3" fmla="*/ 1376010 h 6226536"/>
              <a:gd name="connsiteX4" fmla="*/ 3531475 w 4467130"/>
              <a:gd name="connsiteY4" fmla="*/ 2500617 h 6226536"/>
              <a:gd name="connsiteX5" fmla="*/ 2585546 w 4467130"/>
              <a:gd name="connsiteY5" fmla="*/ 3330934 h 6226536"/>
              <a:gd name="connsiteX6" fmla="*/ 4466896 w 4467130"/>
              <a:gd name="connsiteY6" fmla="*/ 4655237 h 6226536"/>
              <a:gd name="connsiteX7" fmla="*/ 2690649 w 4467130"/>
              <a:gd name="connsiteY7" fmla="*/ 6226536 h 6226536"/>
              <a:gd name="connsiteX8" fmla="*/ 73573 w 4467130"/>
              <a:gd name="connsiteY8" fmla="*/ 6216025 h 6226536"/>
              <a:gd name="connsiteX9" fmla="*/ 0 w 4467130"/>
              <a:gd name="connsiteY9" fmla="*/ 767261 h 6226536"/>
              <a:gd name="connsiteX0" fmla="*/ 0 w 4467130"/>
              <a:gd name="connsiteY0" fmla="*/ 767261 h 6226536"/>
              <a:gd name="connsiteX1" fmla="*/ 1250731 w 4467130"/>
              <a:gd name="connsiteY1" fmla="*/ 100676 h 6226536"/>
              <a:gd name="connsiteX2" fmla="*/ 2501462 w 4467130"/>
              <a:gd name="connsiteY2" fmla="*/ 156812 h 6226536"/>
              <a:gd name="connsiteX3" fmla="*/ 1072055 w 4467130"/>
              <a:gd name="connsiteY3" fmla="*/ 1376010 h 6226536"/>
              <a:gd name="connsiteX4" fmla="*/ 3531475 w 4467130"/>
              <a:gd name="connsiteY4" fmla="*/ 2500617 h 6226536"/>
              <a:gd name="connsiteX5" fmla="*/ 2585546 w 4467130"/>
              <a:gd name="connsiteY5" fmla="*/ 3330934 h 6226536"/>
              <a:gd name="connsiteX6" fmla="*/ 4466896 w 4467130"/>
              <a:gd name="connsiteY6" fmla="*/ 4655237 h 6226536"/>
              <a:gd name="connsiteX7" fmla="*/ 2690649 w 4467130"/>
              <a:gd name="connsiteY7" fmla="*/ 6226536 h 6226536"/>
              <a:gd name="connsiteX8" fmla="*/ 73573 w 4467130"/>
              <a:gd name="connsiteY8" fmla="*/ 6216025 h 6226536"/>
              <a:gd name="connsiteX9" fmla="*/ 0 w 4467130"/>
              <a:gd name="connsiteY9" fmla="*/ 767261 h 6226536"/>
              <a:gd name="connsiteX0" fmla="*/ 0 w 4467130"/>
              <a:gd name="connsiteY0" fmla="*/ 688453 h 6147728"/>
              <a:gd name="connsiteX1" fmla="*/ 1387366 w 4467130"/>
              <a:gd name="connsiteY1" fmla="*/ 106072 h 6147728"/>
              <a:gd name="connsiteX2" fmla="*/ 2501462 w 4467130"/>
              <a:gd name="connsiteY2" fmla="*/ 78004 h 6147728"/>
              <a:gd name="connsiteX3" fmla="*/ 1072055 w 4467130"/>
              <a:gd name="connsiteY3" fmla="*/ 1297202 h 6147728"/>
              <a:gd name="connsiteX4" fmla="*/ 3531475 w 4467130"/>
              <a:gd name="connsiteY4" fmla="*/ 2421809 h 6147728"/>
              <a:gd name="connsiteX5" fmla="*/ 2585546 w 4467130"/>
              <a:gd name="connsiteY5" fmla="*/ 3252126 h 6147728"/>
              <a:gd name="connsiteX6" fmla="*/ 4466896 w 4467130"/>
              <a:gd name="connsiteY6" fmla="*/ 4576429 h 6147728"/>
              <a:gd name="connsiteX7" fmla="*/ 2690649 w 4467130"/>
              <a:gd name="connsiteY7" fmla="*/ 6147728 h 6147728"/>
              <a:gd name="connsiteX8" fmla="*/ 73573 w 4467130"/>
              <a:gd name="connsiteY8" fmla="*/ 6137217 h 6147728"/>
              <a:gd name="connsiteX9" fmla="*/ 0 w 4467130"/>
              <a:gd name="connsiteY9" fmla="*/ 688453 h 6147728"/>
              <a:gd name="connsiteX0" fmla="*/ 0 w 4467130"/>
              <a:gd name="connsiteY0" fmla="*/ 671436 h 6130711"/>
              <a:gd name="connsiteX1" fmla="*/ 1439917 w 4467130"/>
              <a:gd name="connsiteY1" fmla="*/ 159225 h 6130711"/>
              <a:gd name="connsiteX2" fmla="*/ 2501462 w 4467130"/>
              <a:gd name="connsiteY2" fmla="*/ 60987 h 6130711"/>
              <a:gd name="connsiteX3" fmla="*/ 1072055 w 4467130"/>
              <a:gd name="connsiteY3" fmla="*/ 1280185 h 6130711"/>
              <a:gd name="connsiteX4" fmla="*/ 3531475 w 4467130"/>
              <a:gd name="connsiteY4" fmla="*/ 2404792 h 6130711"/>
              <a:gd name="connsiteX5" fmla="*/ 2585546 w 4467130"/>
              <a:gd name="connsiteY5" fmla="*/ 3235109 h 6130711"/>
              <a:gd name="connsiteX6" fmla="*/ 4466896 w 4467130"/>
              <a:gd name="connsiteY6" fmla="*/ 4559412 h 6130711"/>
              <a:gd name="connsiteX7" fmla="*/ 2690649 w 4467130"/>
              <a:gd name="connsiteY7" fmla="*/ 6130711 h 6130711"/>
              <a:gd name="connsiteX8" fmla="*/ 73573 w 4467130"/>
              <a:gd name="connsiteY8" fmla="*/ 6120200 h 6130711"/>
              <a:gd name="connsiteX9" fmla="*/ 0 w 4467130"/>
              <a:gd name="connsiteY9" fmla="*/ 671436 h 6130711"/>
              <a:gd name="connsiteX0" fmla="*/ 0 w 4467130"/>
              <a:gd name="connsiteY0" fmla="*/ 671436 h 6130711"/>
              <a:gd name="connsiteX1" fmla="*/ 1439917 w 4467130"/>
              <a:gd name="connsiteY1" fmla="*/ 159225 h 6130711"/>
              <a:gd name="connsiteX2" fmla="*/ 2501462 w 4467130"/>
              <a:gd name="connsiteY2" fmla="*/ 60987 h 6130711"/>
              <a:gd name="connsiteX3" fmla="*/ 1072055 w 4467130"/>
              <a:gd name="connsiteY3" fmla="*/ 1280185 h 6130711"/>
              <a:gd name="connsiteX4" fmla="*/ 3531475 w 4467130"/>
              <a:gd name="connsiteY4" fmla="*/ 2404792 h 6130711"/>
              <a:gd name="connsiteX5" fmla="*/ 2585546 w 4467130"/>
              <a:gd name="connsiteY5" fmla="*/ 3235109 h 6130711"/>
              <a:gd name="connsiteX6" fmla="*/ 4466896 w 4467130"/>
              <a:gd name="connsiteY6" fmla="*/ 4559412 h 6130711"/>
              <a:gd name="connsiteX7" fmla="*/ 2690649 w 4467130"/>
              <a:gd name="connsiteY7" fmla="*/ 6130711 h 6130711"/>
              <a:gd name="connsiteX8" fmla="*/ 73573 w 4467130"/>
              <a:gd name="connsiteY8" fmla="*/ 6120200 h 6130711"/>
              <a:gd name="connsiteX9" fmla="*/ 0 w 4467130"/>
              <a:gd name="connsiteY9" fmla="*/ 671436 h 6130711"/>
              <a:gd name="connsiteX0" fmla="*/ 0 w 4467130"/>
              <a:gd name="connsiteY0" fmla="*/ 680134 h 6139409"/>
              <a:gd name="connsiteX1" fmla="*/ 567558 w 4467130"/>
              <a:gd name="connsiteY1" fmla="*/ 27583 h 6139409"/>
              <a:gd name="connsiteX2" fmla="*/ 1439917 w 4467130"/>
              <a:gd name="connsiteY2" fmla="*/ 167923 h 6139409"/>
              <a:gd name="connsiteX3" fmla="*/ 2501462 w 4467130"/>
              <a:gd name="connsiteY3" fmla="*/ 69685 h 6139409"/>
              <a:gd name="connsiteX4" fmla="*/ 1072055 w 4467130"/>
              <a:gd name="connsiteY4" fmla="*/ 1288883 h 6139409"/>
              <a:gd name="connsiteX5" fmla="*/ 3531475 w 4467130"/>
              <a:gd name="connsiteY5" fmla="*/ 2413490 h 6139409"/>
              <a:gd name="connsiteX6" fmla="*/ 2585546 w 4467130"/>
              <a:gd name="connsiteY6" fmla="*/ 3243807 h 6139409"/>
              <a:gd name="connsiteX7" fmla="*/ 4466896 w 4467130"/>
              <a:gd name="connsiteY7" fmla="*/ 4568110 h 6139409"/>
              <a:gd name="connsiteX8" fmla="*/ 2690649 w 4467130"/>
              <a:gd name="connsiteY8" fmla="*/ 6139409 h 6139409"/>
              <a:gd name="connsiteX9" fmla="*/ 73573 w 4467130"/>
              <a:gd name="connsiteY9" fmla="*/ 6128898 h 6139409"/>
              <a:gd name="connsiteX10" fmla="*/ 0 w 4467130"/>
              <a:gd name="connsiteY10" fmla="*/ 680134 h 6139409"/>
              <a:gd name="connsiteX0" fmla="*/ 0 w 4467130"/>
              <a:gd name="connsiteY0" fmla="*/ 739006 h 6198281"/>
              <a:gd name="connsiteX1" fmla="*/ 567558 w 4467130"/>
              <a:gd name="connsiteY1" fmla="*/ 16284 h 6198281"/>
              <a:gd name="connsiteX2" fmla="*/ 1439917 w 4467130"/>
              <a:gd name="connsiteY2" fmla="*/ 226795 h 6198281"/>
              <a:gd name="connsiteX3" fmla="*/ 2501462 w 4467130"/>
              <a:gd name="connsiteY3" fmla="*/ 128557 h 6198281"/>
              <a:gd name="connsiteX4" fmla="*/ 1072055 w 4467130"/>
              <a:gd name="connsiteY4" fmla="*/ 1347755 h 6198281"/>
              <a:gd name="connsiteX5" fmla="*/ 3531475 w 4467130"/>
              <a:gd name="connsiteY5" fmla="*/ 2472362 h 6198281"/>
              <a:gd name="connsiteX6" fmla="*/ 2585546 w 4467130"/>
              <a:gd name="connsiteY6" fmla="*/ 3302679 h 6198281"/>
              <a:gd name="connsiteX7" fmla="*/ 4466896 w 4467130"/>
              <a:gd name="connsiteY7" fmla="*/ 4626982 h 6198281"/>
              <a:gd name="connsiteX8" fmla="*/ 2690649 w 4467130"/>
              <a:gd name="connsiteY8" fmla="*/ 6198281 h 6198281"/>
              <a:gd name="connsiteX9" fmla="*/ 73573 w 4467130"/>
              <a:gd name="connsiteY9" fmla="*/ 6187770 h 6198281"/>
              <a:gd name="connsiteX10" fmla="*/ 0 w 4467130"/>
              <a:gd name="connsiteY10" fmla="*/ 739006 h 6198281"/>
              <a:gd name="connsiteX0" fmla="*/ 0 w 4467130"/>
              <a:gd name="connsiteY0" fmla="*/ 739006 h 6198281"/>
              <a:gd name="connsiteX1" fmla="*/ 567558 w 4467130"/>
              <a:gd name="connsiteY1" fmla="*/ 16284 h 6198281"/>
              <a:gd name="connsiteX2" fmla="*/ 1439917 w 4467130"/>
              <a:gd name="connsiteY2" fmla="*/ 226795 h 6198281"/>
              <a:gd name="connsiteX3" fmla="*/ 2501462 w 4467130"/>
              <a:gd name="connsiteY3" fmla="*/ 128557 h 6198281"/>
              <a:gd name="connsiteX4" fmla="*/ 1072055 w 4467130"/>
              <a:gd name="connsiteY4" fmla="*/ 1347755 h 6198281"/>
              <a:gd name="connsiteX5" fmla="*/ 3531475 w 4467130"/>
              <a:gd name="connsiteY5" fmla="*/ 2472362 h 6198281"/>
              <a:gd name="connsiteX6" fmla="*/ 2585546 w 4467130"/>
              <a:gd name="connsiteY6" fmla="*/ 3302679 h 6198281"/>
              <a:gd name="connsiteX7" fmla="*/ 4466896 w 4467130"/>
              <a:gd name="connsiteY7" fmla="*/ 4626982 h 6198281"/>
              <a:gd name="connsiteX8" fmla="*/ 2690649 w 4467130"/>
              <a:gd name="connsiteY8" fmla="*/ 6198281 h 6198281"/>
              <a:gd name="connsiteX9" fmla="*/ 73573 w 4467130"/>
              <a:gd name="connsiteY9" fmla="*/ 6187770 h 6198281"/>
              <a:gd name="connsiteX10" fmla="*/ 0 w 4467130"/>
              <a:gd name="connsiteY10" fmla="*/ 739006 h 6198281"/>
              <a:gd name="connsiteX0" fmla="*/ 0 w 4467130"/>
              <a:gd name="connsiteY0" fmla="*/ 722723 h 6181998"/>
              <a:gd name="connsiteX1" fmla="*/ 567558 w 4467130"/>
              <a:gd name="connsiteY1" fmla="*/ 1 h 6181998"/>
              <a:gd name="connsiteX2" fmla="*/ 1439917 w 4467130"/>
              <a:gd name="connsiteY2" fmla="*/ 210512 h 6181998"/>
              <a:gd name="connsiteX3" fmla="*/ 2501462 w 4467130"/>
              <a:gd name="connsiteY3" fmla="*/ 112274 h 6181998"/>
              <a:gd name="connsiteX4" fmla="*/ 1072055 w 4467130"/>
              <a:gd name="connsiteY4" fmla="*/ 1331472 h 6181998"/>
              <a:gd name="connsiteX5" fmla="*/ 3531475 w 4467130"/>
              <a:gd name="connsiteY5" fmla="*/ 2456079 h 6181998"/>
              <a:gd name="connsiteX6" fmla="*/ 2585546 w 4467130"/>
              <a:gd name="connsiteY6" fmla="*/ 3286396 h 6181998"/>
              <a:gd name="connsiteX7" fmla="*/ 4466896 w 4467130"/>
              <a:gd name="connsiteY7" fmla="*/ 4610699 h 6181998"/>
              <a:gd name="connsiteX8" fmla="*/ 2690649 w 4467130"/>
              <a:gd name="connsiteY8" fmla="*/ 6181998 h 6181998"/>
              <a:gd name="connsiteX9" fmla="*/ 73573 w 4467130"/>
              <a:gd name="connsiteY9" fmla="*/ 6171487 h 6181998"/>
              <a:gd name="connsiteX10" fmla="*/ 0 w 4467130"/>
              <a:gd name="connsiteY10" fmla="*/ 722723 h 6181998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39917 w 4467130"/>
              <a:gd name="connsiteY2" fmla="*/ 210511 h 6181997"/>
              <a:gd name="connsiteX3" fmla="*/ 2501462 w 4467130"/>
              <a:gd name="connsiteY3" fmla="*/ 112273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39917 w 4467130"/>
              <a:gd name="connsiteY2" fmla="*/ 210511 h 6181997"/>
              <a:gd name="connsiteX3" fmla="*/ 2501462 w 4467130"/>
              <a:gd name="connsiteY3" fmla="*/ 112273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39917 w 4467130"/>
              <a:gd name="connsiteY2" fmla="*/ 210511 h 6181997"/>
              <a:gd name="connsiteX3" fmla="*/ 2596055 w 4467130"/>
              <a:gd name="connsiteY3" fmla="*/ 364885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39917 w 4467130"/>
              <a:gd name="connsiteY2" fmla="*/ 210511 h 6181997"/>
              <a:gd name="connsiteX3" fmla="*/ 2596055 w 4467130"/>
              <a:gd name="connsiteY3" fmla="*/ 364885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596055 w 4467130"/>
              <a:gd name="connsiteY3" fmla="*/ 364885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3531475 w 4467130"/>
              <a:gd name="connsiteY5" fmla="*/ 2456078 h 6181997"/>
              <a:gd name="connsiteX6" fmla="*/ 2585546 w 4467130"/>
              <a:gd name="connsiteY6" fmla="*/ 3286395 h 6181997"/>
              <a:gd name="connsiteX7" fmla="*/ 4466896 w 4467130"/>
              <a:gd name="connsiteY7" fmla="*/ 4610698 h 6181997"/>
              <a:gd name="connsiteX8" fmla="*/ 2690649 w 4467130"/>
              <a:gd name="connsiteY8" fmla="*/ 6181997 h 6181997"/>
              <a:gd name="connsiteX9" fmla="*/ 73573 w 4467130"/>
              <a:gd name="connsiteY9" fmla="*/ 6171486 h 6181997"/>
              <a:gd name="connsiteX10" fmla="*/ 0 w 4467130"/>
              <a:gd name="connsiteY10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3531475 w 4467130"/>
              <a:gd name="connsiteY6" fmla="*/ 2456078 h 6181997"/>
              <a:gd name="connsiteX7" fmla="*/ 2585546 w 4467130"/>
              <a:gd name="connsiteY7" fmla="*/ 3286395 h 6181997"/>
              <a:gd name="connsiteX8" fmla="*/ 4466896 w 4467130"/>
              <a:gd name="connsiteY8" fmla="*/ 4610698 h 6181997"/>
              <a:gd name="connsiteX9" fmla="*/ 2690649 w 4467130"/>
              <a:gd name="connsiteY9" fmla="*/ 6181997 h 6181997"/>
              <a:gd name="connsiteX10" fmla="*/ 73573 w 4467130"/>
              <a:gd name="connsiteY10" fmla="*/ 6171486 h 6181997"/>
              <a:gd name="connsiteX11" fmla="*/ 0 w 4467130"/>
              <a:gd name="connsiteY11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480441 w 4467130"/>
              <a:gd name="connsiteY6" fmla="*/ 1964764 h 6181997"/>
              <a:gd name="connsiteX7" fmla="*/ 3531475 w 4467130"/>
              <a:gd name="connsiteY7" fmla="*/ 2456078 h 6181997"/>
              <a:gd name="connsiteX8" fmla="*/ 2585546 w 4467130"/>
              <a:gd name="connsiteY8" fmla="*/ 3286395 h 6181997"/>
              <a:gd name="connsiteX9" fmla="*/ 4466896 w 4467130"/>
              <a:gd name="connsiteY9" fmla="*/ 4610698 h 6181997"/>
              <a:gd name="connsiteX10" fmla="*/ 2690649 w 4467130"/>
              <a:gd name="connsiteY10" fmla="*/ 6181997 h 6181997"/>
              <a:gd name="connsiteX11" fmla="*/ 73573 w 4467130"/>
              <a:gd name="connsiteY11" fmla="*/ 6171486 h 6181997"/>
              <a:gd name="connsiteX12" fmla="*/ 0 w 4467130"/>
              <a:gd name="connsiteY12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797269 w 4467130"/>
              <a:gd name="connsiteY5" fmla="*/ 1754254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91558 w 4467130"/>
              <a:gd name="connsiteY6" fmla="*/ 1712152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01159 w 4467130"/>
              <a:gd name="connsiteY3" fmla="*/ 43505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471448 w 4467130"/>
              <a:gd name="connsiteY2" fmla="*/ 266647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2743201 w 4467130"/>
              <a:gd name="connsiteY3" fmla="*/ 561361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3246997 w 4467130"/>
              <a:gd name="connsiteY3" fmla="*/ 103958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039006 w 4467130"/>
              <a:gd name="connsiteY6" fmla="*/ 1613913 h 6181997"/>
              <a:gd name="connsiteX7" fmla="*/ 2480441 w 4467130"/>
              <a:gd name="connsiteY7" fmla="*/ 1964764 h 6181997"/>
              <a:gd name="connsiteX8" fmla="*/ 3531475 w 4467130"/>
              <a:gd name="connsiteY8" fmla="*/ 2456078 h 6181997"/>
              <a:gd name="connsiteX9" fmla="*/ 2585546 w 4467130"/>
              <a:gd name="connsiteY9" fmla="*/ 3286395 h 6181997"/>
              <a:gd name="connsiteX10" fmla="*/ 4466896 w 4467130"/>
              <a:gd name="connsiteY10" fmla="*/ 4610698 h 6181997"/>
              <a:gd name="connsiteX11" fmla="*/ 2690649 w 4467130"/>
              <a:gd name="connsiteY11" fmla="*/ 6181997 h 6181997"/>
              <a:gd name="connsiteX12" fmla="*/ 73573 w 4467130"/>
              <a:gd name="connsiteY12" fmla="*/ 6171486 h 6181997"/>
              <a:gd name="connsiteX13" fmla="*/ 0 w 4467130"/>
              <a:gd name="connsiteY13" fmla="*/ 722722 h 6181997"/>
              <a:gd name="connsiteX0" fmla="*/ 0 w 4467130"/>
              <a:gd name="connsiteY0" fmla="*/ 722722 h 6181997"/>
              <a:gd name="connsiteX1" fmla="*/ 567558 w 4467130"/>
              <a:gd name="connsiteY1" fmla="*/ 0 h 6181997"/>
              <a:gd name="connsiteX2" fmla="*/ 1597572 w 4467130"/>
              <a:gd name="connsiteY2" fmla="*/ 154375 h 6181997"/>
              <a:gd name="connsiteX3" fmla="*/ 3246997 w 4467130"/>
              <a:gd name="connsiteY3" fmla="*/ 1039584 h 6181997"/>
              <a:gd name="connsiteX4" fmla="*/ 1072055 w 4467130"/>
              <a:gd name="connsiteY4" fmla="*/ 1331471 h 6181997"/>
              <a:gd name="connsiteX5" fmla="*/ 1576552 w 4467130"/>
              <a:gd name="connsiteY5" fmla="*/ 1712152 h 6181997"/>
              <a:gd name="connsiteX6" fmla="*/ 2480441 w 4467130"/>
              <a:gd name="connsiteY6" fmla="*/ 1964764 h 6181997"/>
              <a:gd name="connsiteX7" fmla="*/ 3531475 w 4467130"/>
              <a:gd name="connsiteY7" fmla="*/ 2456078 h 6181997"/>
              <a:gd name="connsiteX8" fmla="*/ 2585546 w 4467130"/>
              <a:gd name="connsiteY8" fmla="*/ 3286395 h 6181997"/>
              <a:gd name="connsiteX9" fmla="*/ 4466896 w 4467130"/>
              <a:gd name="connsiteY9" fmla="*/ 4610698 h 6181997"/>
              <a:gd name="connsiteX10" fmla="*/ 2690649 w 4467130"/>
              <a:gd name="connsiteY10" fmla="*/ 6181997 h 6181997"/>
              <a:gd name="connsiteX11" fmla="*/ 73573 w 4467130"/>
              <a:gd name="connsiteY11" fmla="*/ 6171486 h 6181997"/>
              <a:gd name="connsiteX12" fmla="*/ 0 w 4467130"/>
              <a:gd name="connsiteY12" fmla="*/ 722722 h 6181997"/>
              <a:gd name="connsiteX0" fmla="*/ 0 w 3531720"/>
              <a:gd name="connsiteY0" fmla="*/ 722722 h 6181997"/>
              <a:gd name="connsiteX1" fmla="*/ 567558 w 3531720"/>
              <a:gd name="connsiteY1" fmla="*/ 0 h 6181997"/>
              <a:gd name="connsiteX2" fmla="*/ 1597572 w 3531720"/>
              <a:gd name="connsiteY2" fmla="*/ 154375 h 6181997"/>
              <a:gd name="connsiteX3" fmla="*/ 3246997 w 3531720"/>
              <a:gd name="connsiteY3" fmla="*/ 1039584 h 6181997"/>
              <a:gd name="connsiteX4" fmla="*/ 1072055 w 3531720"/>
              <a:gd name="connsiteY4" fmla="*/ 1331471 h 6181997"/>
              <a:gd name="connsiteX5" fmla="*/ 1576552 w 3531720"/>
              <a:gd name="connsiteY5" fmla="*/ 1712152 h 6181997"/>
              <a:gd name="connsiteX6" fmla="*/ 2480441 w 3531720"/>
              <a:gd name="connsiteY6" fmla="*/ 1964764 h 6181997"/>
              <a:gd name="connsiteX7" fmla="*/ 3531475 w 3531720"/>
              <a:gd name="connsiteY7" fmla="*/ 2456078 h 6181997"/>
              <a:gd name="connsiteX8" fmla="*/ 2585546 w 3531720"/>
              <a:gd name="connsiteY8" fmla="*/ 3286395 h 6181997"/>
              <a:gd name="connsiteX9" fmla="*/ 3313042 w 3531720"/>
              <a:gd name="connsiteY9" fmla="*/ 4451291 h 6181997"/>
              <a:gd name="connsiteX10" fmla="*/ 2690649 w 3531720"/>
              <a:gd name="connsiteY10" fmla="*/ 6181997 h 6181997"/>
              <a:gd name="connsiteX11" fmla="*/ 73573 w 3531720"/>
              <a:gd name="connsiteY11" fmla="*/ 6171486 h 6181997"/>
              <a:gd name="connsiteX12" fmla="*/ 0 w 3531720"/>
              <a:gd name="connsiteY12" fmla="*/ 722722 h 6181997"/>
              <a:gd name="connsiteX0" fmla="*/ 0 w 3531720"/>
              <a:gd name="connsiteY0" fmla="*/ 722722 h 6171488"/>
              <a:gd name="connsiteX1" fmla="*/ 567558 w 3531720"/>
              <a:gd name="connsiteY1" fmla="*/ 0 h 6171488"/>
              <a:gd name="connsiteX2" fmla="*/ 1597572 w 3531720"/>
              <a:gd name="connsiteY2" fmla="*/ 154375 h 6171488"/>
              <a:gd name="connsiteX3" fmla="*/ 3246997 w 3531720"/>
              <a:gd name="connsiteY3" fmla="*/ 1039584 h 6171488"/>
              <a:gd name="connsiteX4" fmla="*/ 1072055 w 3531720"/>
              <a:gd name="connsiteY4" fmla="*/ 1331471 h 6171488"/>
              <a:gd name="connsiteX5" fmla="*/ 1576552 w 3531720"/>
              <a:gd name="connsiteY5" fmla="*/ 1712152 h 6171488"/>
              <a:gd name="connsiteX6" fmla="*/ 2480441 w 3531720"/>
              <a:gd name="connsiteY6" fmla="*/ 1964764 h 6171488"/>
              <a:gd name="connsiteX7" fmla="*/ 3531475 w 3531720"/>
              <a:gd name="connsiteY7" fmla="*/ 2456078 h 6171488"/>
              <a:gd name="connsiteX8" fmla="*/ 2585546 w 3531720"/>
              <a:gd name="connsiteY8" fmla="*/ 3286395 h 6171488"/>
              <a:gd name="connsiteX9" fmla="*/ 3313042 w 3531720"/>
              <a:gd name="connsiteY9" fmla="*/ 4451291 h 6171488"/>
              <a:gd name="connsiteX10" fmla="*/ 1861824 w 3531720"/>
              <a:gd name="connsiteY10" fmla="*/ 6142148 h 6171488"/>
              <a:gd name="connsiteX11" fmla="*/ 73573 w 3531720"/>
              <a:gd name="connsiteY11" fmla="*/ 6171486 h 6171488"/>
              <a:gd name="connsiteX12" fmla="*/ 0 w 3531720"/>
              <a:gd name="connsiteY12" fmla="*/ 722722 h 6171488"/>
              <a:gd name="connsiteX0" fmla="*/ 0 w 3531997"/>
              <a:gd name="connsiteY0" fmla="*/ 722722 h 6171488"/>
              <a:gd name="connsiteX1" fmla="*/ 567558 w 3531997"/>
              <a:gd name="connsiteY1" fmla="*/ 0 h 6171488"/>
              <a:gd name="connsiteX2" fmla="*/ 1597572 w 3531997"/>
              <a:gd name="connsiteY2" fmla="*/ 154375 h 6171488"/>
              <a:gd name="connsiteX3" fmla="*/ 3246997 w 3531997"/>
              <a:gd name="connsiteY3" fmla="*/ 1039584 h 6171488"/>
              <a:gd name="connsiteX4" fmla="*/ 1072055 w 3531997"/>
              <a:gd name="connsiteY4" fmla="*/ 1331471 h 6171488"/>
              <a:gd name="connsiteX5" fmla="*/ 1576552 w 3531997"/>
              <a:gd name="connsiteY5" fmla="*/ 1712152 h 6171488"/>
              <a:gd name="connsiteX6" fmla="*/ 2480441 w 3531997"/>
              <a:gd name="connsiteY6" fmla="*/ 1964764 h 6171488"/>
              <a:gd name="connsiteX7" fmla="*/ 3531475 w 3531997"/>
              <a:gd name="connsiteY7" fmla="*/ 2456078 h 6171488"/>
              <a:gd name="connsiteX8" fmla="*/ 2341774 w 3531997"/>
              <a:gd name="connsiteY8" fmla="*/ 3286396 h 6171488"/>
              <a:gd name="connsiteX9" fmla="*/ 3313042 w 3531997"/>
              <a:gd name="connsiteY9" fmla="*/ 4451291 h 6171488"/>
              <a:gd name="connsiteX10" fmla="*/ 1861824 w 3531997"/>
              <a:gd name="connsiteY10" fmla="*/ 6142148 h 6171488"/>
              <a:gd name="connsiteX11" fmla="*/ 73573 w 3531997"/>
              <a:gd name="connsiteY11" fmla="*/ 6171486 h 6171488"/>
              <a:gd name="connsiteX12" fmla="*/ 0 w 3531997"/>
              <a:gd name="connsiteY12" fmla="*/ 722722 h 6171488"/>
              <a:gd name="connsiteX0" fmla="*/ 0 w 3531999"/>
              <a:gd name="connsiteY0" fmla="*/ 722722 h 6171488"/>
              <a:gd name="connsiteX1" fmla="*/ 567558 w 3531999"/>
              <a:gd name="connsiteY1" fmla="*/ 0 h 6171488"/>
              <a:gd name="connsiteX2" fmla="*/ 1597572 w 3531999"/>
              <a:gd name="connsiteY2" fmla="*/ 154375 h 6171488"/>
              <a:gd name="connsiteX3" fmla="*/ 3246997 w 3531999"/>
              <a:gd name="connsiteY3" fmla="*/ 1039584 h 6171488"/>
              <a:gd name="connsiteX4" fmla="*/ 1072055 w 3531999"/>
              <a:gd name="connsiteY4" fmla="*/ 1331471 h 6171488"/>
              <a:gd name="connsiteX5" fmla="*/ 1576552 w 3531999"/>
              <a:gd name="connsiteY5" fmla="*/ 1712152 h 6171488"/>
              <a:gd name="connsiteX6" fmla="*/ 2480441 w 3531999"/>
              <a:gd name="connsiteY6" fmla="*/ 1964764 h 6171488"/>
              <a:gd name="connsiteX7" fmla="*/ 3531475 w 3531999"/>
              <a:gd name="connsiteY7" fmla="*/ 2456078 h 6171488"/>
              <a:gd name="connsiteX8" fmla="*/ 2341774 w 3531999"/>
              <a:gd name="connsiteY8" fmla="*/ 3286396 h 6171488"/>
              <a:gd name="connsiteX9" fmla="*/ 3313042 w 3531999"/>
              <a:gd name="connsiteY9" fmla="*/ 4451291 h 6171488"/>
              <a:gd name="connsiteX10" fmla="*/ 1861824 w 3531999"/>
              <a:gd name="connsiteY10" fmla="*/ 6142148 h 6171488"/>
              <a:gd name="connsiteX11" fmla="*/ 73573 w 3531999"/>
              <a:gd name="connsiteY11" fmla="*/ 6171486 h 6171488"/>
              <a:gd name="connsiteX12" fmla="*/ 0 w 3531999"/>
              <a:gd name="connsiteY12" fmla="*/ 722722 h 6171488"/>
              <a:gd name="connsiteX0" fmla="*/ 0 w 3318925"/>
              <a:gd name="connsiteY0" fmla="*/ 722722 h 6171488"/>
              <a:gd name="connsiteX1" fmla="*/ 567558 w 3318925"/>
              <a:gd name="connsiteY1" fmla="*/ 0 h 6171488"/>
              <a:gd name="connsiteX2" fmla="*/ 1597572 w 3318925"/>
              <a:gd name="connsiteY2" fmla="*/ 154375 h 6171488"/>
              <a:gd name="connsiteX3" fmla="*/ 3246997 w 3318925"/>
              <a:gd name="connsiteY3" fmla="*/ 1039584 h 6171488"/>
              <a:gd name="connsiteX4" fmla="*/ 1072055 w 3318925"/>
              <a:gd name="connsiteY4" fmla="*/ 1331471 h 6171488"/>
              <a:gd name="connsiteX5" fmla="*/ 1576552 w 3318925"/>
              <a:gd name="connsiteY5" fmla="*/ 1712152 h 6171488"/>
              <a:gd name="connsiteX6" fmla="*/ 2480441 w 3318925"/>
              <a:gd name="connsiteY6" fmla="*/ 1964764 h 6171488"/>
              <a:gd name="connsiteX7" fmla="*/ 1548794 w 3318925"/>
              <a:gd name="connsiteY7" fmla="*/ 2615487 h 6171488"/>
              <a:gd name="connsiteX8" fmla="*/ 2341774 w 3318925"/>
              <a:gd name="connsiteY8" fmla="*/ 3286396 h 6171488"/>
              <a:gd name="connsiteX9" fmla="*/ 3313042 w 3318925"/>
              <a:gd name="connsiteY9" fmla="*/ 4451291 h 6171488"/>
              <a:gd name="connsiteX10" fmla="*/ 1861824 w 3318925"/>
              <a:gd name="connsiteY10" fmla="*/ 6142148 h 6171488"/>
              <a:gd name="connsiteX11" fmla="*/ 73573 w 3318925"/>
              <a:gd name="connsiteY11" fmla="*/ 6171486 h 6171488"/>
              <a:gd name="connsiteX12" fmla="*/ 0 w 3318925"/>
              <a:gd name="connsiteY12" fmla="*/ 722722 h 6171488"/>
              <a:gd name="connsiteX0" fmla="*/ 0 w 3331035"/>
              <a:gd name="connsiteY0" fmla="*/ 722722 h 6171488"/>
              <a:gd name="connsiteX1" fmla="*/ 567558 w 3331035"/>
              <a:gd name="connsiteY1" fmla="*/ 0 h 6171488"/>
              <a:gd name="connsiteX2" fmla="*/ 1597572 w 3331035"/>
              <a:gd name="connsiteY2" fmla="*/ 154375 h 6171488"/>
              <a:gd name="connsiteX3" fmla="*/ 3246997 w 3331035"/>
              <a:gd name="connsiteY3" fmla="*/ 1039584 h 6171488"/>
              <a:gd name="connsiteX4" fmla="*/ 1072055 w 3331035"/>
              <a:gd name="connsiteY4" fmla="*/ 1331471 h 6171488"/>
              <a:gd name="connsiteX5" fmla="*/ 1576552 w 3331035"/>
              <a:gd name="connsiteY5" fmla="*/ 1712152 h 6171488"/>
              <a:gd name="connsiteX6" fmla="*/ 2480441 w 3331035"/>
              <a:gd name="connsiteY6" fmla="*/ 1964764 h 6171488"/>
              <a:gd name="connsiteX7" fmla="*/ 1548794 w 3331035"/>
              <a:gd name="connsiteY7" fmla="*/ 2615487 h 6171488"/>
              <a:gd name="connsiteX8" fmla="*/ 2601797 w 3331035"/>
              <a:gd name="connsiteY8" fmla="*/ 3206694 h 6171488"/>
              <a:gd name="connsiteX9" fmla="*/ 3313042 w 3331035"/>
              <a:gd name="connsiteY9" fmla="*/ 4451291 h 6171488"/>
              <a:gd name="connsiteX10" fmla="*/ 1861824 w 3331035"/>
              <a:gd name="connsiteY10" fmla="*/ 6142148 h 6171488"/>
              <a:gd name="connsiteX11" fmla="*/ 73573 w 3331035"/>
              <a:gd name="connsiteY11" fmla="*/ 6171486 h 6171488"/>
              <a:gd name="connsiteX12" fmla="*/ 0 w 3331035"/>
              <a:gd name="connsiteY12" fmla="*/ 722722 h 6171488"/>
              <a:gd name="connsiteX0" fmla="*/ 0 w 3394640"/>
              <a:gd name="connsiteY0" fmla="*/ 722722 h 6171488"/>
              <a:gd name="connsiteX1" fmla="*/ 567558 w 3394640"/>
              <a:gd name="connsiteY1" fmla="*/ 0 h 6171488"/>
              <a:gd name="connsiteX2" fmla="*/ 1597572 w 3394640"/>
              <a:gd name="connsiteY2" fmla="*/ 154375 h 6171488"/>
              <a:gd name="connsiteX3" fmla="*/ 3246997 w 3394640"/>
              <a:gd name="connsiteY3" fmla="*/ 1039584 h 6171488"/>
              <a:gd name="connsiteX4" fmla="*/ 1072055 w 3394640"/>
              <a:gd name="connsiteY4" fmla="*/ 1331471 h 6171488"/>
              <a:gd name="connsiteX5" fmla="*/ 1576552 w 3394640"/>
              <a:gd name="connsiteY5" fmla="*/ 1712152 h 6171488"/>
              <a:gd name="connsiteX6" fmla="*/ 2480441 w 3394640"/>
              <a:gd name="connsiteY6" fmla="*/ 1964764 h 6171488"/>
              <a:gd name="connsiteX7" fmla="*/ 1548794 w 3394640"/>
              <a:gd name="connsiteY7" fmla="*/ 2615487 h 6171488"/>
              <a:gd name="connsiteX8" fmla="*/ 2601797 w 3394640"/>
              <a:gd name="connsiteY8" fmla="*/ 3206694 h 6171488"/>
              <a:gd name="connsiteX9" fmla="*/ 3378049 w 3394640"/>
              <a:gd name="connsiteY9" fmla="*/ 4451291 h 6171488"/>
              <a:gd name="connsiteX10" fmla="*/ 1861824 w 3394640"/>
              <a:gd name="connsiteY10" fmla="*/ 6142148 h 6171488"/>
              <a:gd name="connsiteX11" fmla="*/ 73573 w 3394640"/>
              <a:gd name="connsiteY11" fmla="*/ 6171486 h 6171488"/>
              <a:gd name="connsiteX12" fmla="*/ 0 w 3394640"/>
              <a:gd name="connsiteY12" fmla="*/ 722722 h 6171488"/>
              <a:gd name="connsiteX0" fmla="*/ 0 w 3394640"/>
              <a:gd name="connsiteY0" fmla="*/ 722722 h 6171488"/>
              <a:gd name="connsiteX1" fmla="*/ 567558 w 3394640"/>
              <a:gd name="connsiteY1" fmla="*/ 0 h 6171488"/>
              <a:gd name="connsiteX2" fmla="*/ 1597572 w 3394640"/>
              <a:gd name="connsiteY2" fmla="*/ 154375 h 6171488"/>
              <a:gd name="connsiteX3" fmla="*/ 3246997 w 3394640"/>
              <a:gd name="connsiteY3" fmla="*/ 1039584 h 6171488"/>
              <a:gd name="connsiteX4" fmla="*/ 1576552 w 3394640"/>
              <a:gd name="connsiteY4" fmla="*/ 1712152 h 6171488"/>
              <a:gd name="connsiteX5" fmla="*/ 2480441 w 3394640"/>
              <a:gd name="connsiteY5" fmla="*/ 1964764 h 6171488"/>
              <a:gd name="connsiteX6" fmla="*/ 1548794 w 3394640"/>
              <a:gd name="connsiteY6" fmla="*/ 2615487 h 6171488"/>
              <a:gd name="connsiteX7" fmla="*/ 2601797 w 3394640"/>
              <a:gd name="connsiteY7" fmla="*/ 3206694 h 6171488"/>
              <a:gd name="connsiteX8" fmla="*/ 3378049 w 3394640"/>
              <a:gd name="connsiteY8" fmla="*/ 4451291 h 6171488"/>
              <a:gd name="connsiteX9" fmla="*/ 1861824 w 3394640"/>
              <a:gd name="connsiteY9" fmla="*/ 6142148 h 6171488"/>
              <a:gd name="connsiteX10" fmla="*/ 73573 w 3394640"/>
              <a:gd name="connsiteY10" fmla="*/ 6171486 h 6171488"/>
              <a:gd name="connsiteX11" fmla="*/ 0 w 3394640"/>
              <a:gd name="connsiteY11" fmla="*/ 722722 h 6171488"/>
              <a:gd name="connsiteX0" fmla="*/ 0 w 3394640"/>
              <a:gd name="connsiteY0" fmla="*/ 722722 h 6171488"/>
              <a:gd name="connsiteX1" fmla="*/ 567558 w 3394640"/>
              <a:gd name="connsiteY1" fmla="*/ 0 h 6171488"/>
              <a:gd name="connsiteX2" fmla="*/ 1597572 w 3394640"/>
              <a:gd name="connsiteY2" fmla="*/ 154375 h 6171488"/>
              <a:gd name="connsiteX3" fmla="*/ 3246997 w 3394640"/>
              <a:gd name="connsiteY3" fmla="*/ 1039584 h 6171488"/>
              <a:gd name="connsiteX4" fmla="*/ 1576552 w 3394640"/>
              <a:gd name="connsiteY4" fmla="*/ 1712152 h 6171488"/>
              <a:gd name="connsiteX5" fmla="*/ 2236670 w 3394640"/>
              <a:gd name="connsiteY5" fmla="*/ 2124173 h 6171488"/>
              <a:gd name="connsiteX6" fmla="*/ 1548794 w 3394640"/>
              <a:gd name="connsiteY6" fmla="*/ 2615487 h 6171488"/>
              <a:gd name="connsiteX7" fmla="*/ 2601797 w 3394640"/>
              <a:gd name="connsiteY7" fmla="*/ 3206694 h 6171488"/>
              <a:gd name="connsiteX8" fmla="*/ 3378049 w 3394640"/>
              <a:gd name="connsiteY8" fmla="*/ 4451291 h 6171488"/>
              <a:gd name="connsiteX9" fmla="*/ 1861824 w 3394640"/>
              <a:gd name="connsiteY9" fmla="*/ 6142148 h 6171488"/>
              <a:gd name="connsiteX10" fmla="*/ 73573 w 3394640"/>
              <a:gd name="connsiteY10" fmla="*/ 6171486 h 6171488"/>
              <a:gd name="connsiteX11" fmla="*/ 0 w 3394640"/>
              <a:gd name="connsiteY11" fmla="*/ 722722 h 6171488"/>
              <a:gd name="connsiteX0" fmla="*/ 0 w 3394276"/>
              <a:gd name="connsiteY0" fmla="*/ 722722 h 6171488"/>
              <a:gd name="connsiteX1" fmla="*/ 567558 w 3394276"/>
              <a:gd name="connsiteY1" fmla="*/ 0 h 6171488"/>
              <a:gd name="connsiteX2" fmla="*/ 1597572 w 3394276"/>
              <a:gd name="connsiteY2" fmla="*/ 154375 h 6171488"/>
              <a:gd name="connsiteX3" fmla="*/ 3246997 w 3394276"/>
              <a:gd name="connsiteY3" fmla="*/ 1039584 h 6171488"/>
              <a:gd name="connsiteX4" fmla="*/ 1576552 w 3394276"/>
              <a:gd name="connsiteY4" fmla="*/ 1712152 h 6171488"/>
              <a:gd name="connsiteX5" fmla="*/ 2236670 w 3394276"/>
              <a:gd name="connsiteY5" fmla="*/ 2124173 h 6171488"/>
              <a:gd name="connsiteX6" fmla="*/ 1646302 w 3394276"/>
              <a:gd name="connsiteY6" fmla="*/ 2615487 h 6171488"/>
              <a:gd name="connsiteX7" fmla="*/ 2601797 w 3394276"/>
              <a:gd name="connsiteY7" fmla="*/ 3206694 h 6171488"/>
              <a:gd name="connsiteX8" fmla="*/ 3378049 w 3394276"/>
              <a:gd name="connsiteY8" fmla="*/ 4451291 h 6171488"/>
              <a:gd name="connsiteX9" fmla="*/ 1861824 w 3394276"/>
              <a:gd name="connsiteY9" fmla="*/ 6142148 h 6171488"/>
              <a:gd name="connsiteX10" fmla="*/ 73573 w 3394276"/>
              <a:gd name="connsiteY10" fmla="*/ 6171486 h 6171488"/>
              <a:gd name="connsiteX11" fmla="*/ 0 w 3394276"/>
              <a:gd name="connsiteY11" fmla="*/ 722722 h 6171488"/>
              <a:gd name="connsiteX0" fmla="*/ 0 w 3394274"/>
              <a:gd name="connsiteY0" fmla="*/ 722722 h 6171488"/>
              <a:gd name="connsiteX1" fmla="*/ 567558 w 3394274"/>
              <a:gd name="connsiteY1" fmla="*/ 0 h 6171488"/>
              <a:gd name="connsiteX2" fmla="*/ 1597572 w 3394274"/>
              <a:gd name="connsiteY2" fmla="*/ 154375 h 6171488"/>
              <a:gd name="connsiteX3" fmla="*/ 3246997 w 3394274"/>
              <a:gd name="connsiteY3" fmla="*/ 1039584 h 6171488"/>
              <a:gd name="connsiteX4" fmla="*/ 1982840 w 3394274"/>
              <a:gd name="connsiteY4" fmla="*/ 1592596 h 6171488"/>
              <a:gd name="connsiteX5" fmla="*/ 2236670 w 3394274"/>
              <a:gd name="connsiteY5" fmla="*/ 2124173 h 6171488"/>
              <a:gd name="connsiteX6" fmla="*/ 1646302 w 3394274"/>
              <a:gd name="connsiteY6" fmla="*/ 2615487 h 6171488"/>
              <a:gd name="connsiteX7" fmla="*/ 2601797 w 3394274"/>
              <a:gd name="connsiteY7" fmla="*/ 3206694 h 6171488"/>
              <a:gd name="connsiteX8" fmla="*/ 3378049 w 3394274"/>
              <a:gd name="connsiteY8" fmla="*/ 4451291 h 6171488"/>
              <a:gd name="connsiteX9" fmla="*/ 1861824 w 3394274"/>
              <a:gd name="connsiteY9" fmla="*/ 6142148 h 6171488"/>
              <a:gd name="connsiteX10" fmla="*/ 73573 w 3394274"/>
              <a:gd name="connsiteY10" fmla="*/ 6171486 h 6171488"/>
              <a:gd name="connsiteX11" fmla="*/ 0 w 3394274"/>
              <a:gd name="connsiteY11" fmla="*/ 722722 h 6171488"/>
              <a:gd name="connsiteX0" fmla="*/ 0 w 3394276"/>
              <a:gd name="connsiteY0" fmla="*/ 722722 h 6171488"/>
              <a:gd name="connsiteX1" fmla="*/ 567558 w 3394276"/>
              <a:gd name="connsiteY1" fmla="*/ 0 h 6171488"/>
              <a:gd name="connsiteX2" fmla="*/ 1597572 w 3394276"/>
              <a:gd name="connsiteY2" fmla="*/ 154375 h 6171488"/>
              <a:gd name="connsiteX3" fmla="*/ 2873214 w 3394276"/>
              <a:gd name="connsiteY3" fmla="*/ 1278693 h 6171488"/>
              <a:gd name="connsiteX4" fmla="*/ 1982840 w 3394276"/>
              <a:gd name="connsiteY4" fmla="*/ 1592596 h 6171488"/>
              <a:gd name="connsiteX5" fmla="*/ 2236670 w 3394276"/>
              <a:gd name="connsiteY5" fmla="*/ 2124173 h 6171488"/>
              <a:gd name="connsiteX6" fmla="*/ 1646302 w 3394276"/>
              <a:gd name="connsiteY6" fmla="*/ 2615487 h 6171488"/>
              <a:gd name="connsiteX7" fmla="*/ 2601797 w 3394276"/>
              <a:gd name="connsiteY7" fmla="*/ 3206694 h 6171488"/>
              <a:gd name="connsiteX8" fmla="*/ 3378049 w 3394276"/>
              <a:gd name="connsiteY8" fmla="*/ 4451291 h 6171488"/>
              <a:gd name="connsiteX9" fmla="*/ 1861824 w 3394276"/>
              <a:gd name="connsiteY9" fmla="*/ 6142148 h 6171488"/>
              <a:gd name="connsiteX10" fmla="*/ 73573 w 3394276"/>
              <a:gd name="connsiteY10" fmla="*/ 6171486 h 6171488"/>
              <a:gd name="connsiteX11" fmla="*/ 0 w 3394276"/>
              <a:gd name="connsiteY11" fmla="*/ 722722 h 6171488"/>
              <a:gd name="connsiteX0" fmla="*/ 14977 w 3320702"/>
              <a:gd name="connsiteY0" fmla="*/ 643014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643014 h 6171488"/>
              <a:gd name="connsiteX0" fmla="*/ 14977 w 3320702"/>
              <a:gd name="connsiteY0" fmla="*/ 643014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643014 h 6171488"/>
              <a:gd name="connsiteX0" fmla="*/ 14977 w 3320702"/>
              <a:gd name="connsiteY0" fmla="*/ 643014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643014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163096 w 3320702"/>
              <a:gd name="connsiteY5" fmla="*/ 2124173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6 w 3320702"/>
              <a:gd name="connsiteY4" fmla="*/ 1592596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5 w 3320702"/>
              <a:gd name="connsiteY4" fmla="*/ 1657474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5 w 3320702"/>
              <a:gd name="connsiteY4" fmla="*/ 1657474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14977 w 3320702"/>
              <a:gd name="connsiteY0" fmla="*/ 464340 h 6171488"/>
              <a:gd name="connsiteX1" fmla="*/ 493984 w 3320702"/>
              <a:gd name="connsiteY1" fmla="*/ 0 h 6171488"/>
              <a:gd name="connsiteX2" fmla="*/ 1523998 w 3320702"/>
              <a:gd name="connsiteY2" fmla="*/ 154375 h 6171488"/>
              <a:gd name="connsiteX3" fmla="*/ 2799640 w 3320702"/>
              <a:gd name="connsiteY3" fmla="*/ 1278693 h 6171488"/>
              <a:gd name="connsiteX4" fmla="*/ 1909265 w 3320702"/>
              <a:gd name="connsiteY4" fmla="*/ 1657474 h 6171488"/>
              <a:gd name="connsiteX5" fmla="*/ 2398824 w 3320702"/>
              <a:gd name="connsiteY5" fmla="*/ 2059299 h 6171488"/>
              <a:gd name="connsiteX6" fmla="*/ 1572728 w 3320702"/>
              <a:gd name="connsiteY6" fmla="*/ 2615487 h 6171488"/>
              <a:gd name="connsiteX7" fmla="*/ 2528223 w 3320702"/>
              <a:gd name="connsiteY7" fmla="*/ 3206694 h 6171488"/>
              <a:gd name="connsiteX8" fmla="*/ 3304475 w 3320702"/>
              <a:gd name="connsiteY8" fmla="*/ 4451291 h 6171488"/>
              <a:gd name="connsiteX9" fmla="*/ 1788250 w 3320702"/>
              <a:gd name="connsiteY9" fmla="*/ 6142148 h 6171488"/>
              <a:gd name="connsiteX10" fmla="*/ -1 w 3320702"/>
              <a:gd name="connsiteY10" fmla="*/ 6171486 h 6171488"/>
              <a:gd name="connsiteX11" fmla="*/ 14977 w 3320702"/>
              <a:gd name="connsiteY11" fmla="*/ 464340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74918 w 3322892"/>
              <a:gd name="connsiteY6" fmla="*/ 2615487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401014 w 3322892"/>
              <a:gd name="connsiteY5" fmla="*/ 2059299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22892"/>
              <a:gd name="connsiteY0" fmla="*/ 464339 h 6171488"/>
              <a:gd name="connsiteX1" fmla="*/ 496174 w 3322892"/>
              <a:gd name="connsiteY1" fmla="*/ 0 h 6171488"/>
              <a:gd name="connsiteX2" fmla="*/ 1526188 w 3322892"/>
              <a:gd name="connsiteY2" fmla="*/ 154375 h 6171488"/>
              <a:gd name="connsiteX3" fmla="*/ 2801830 w 3322892"/>
              <a:gd name="connsiteY3" fmla="*/ 1278693 h 6171488"/>
              <a:gd name="connsiteX4" fmla="*/ 1911455 w 3322892"/>
              <a:gd name="connsiteY4" fmla="*/ 1657474 h 6171488"/>
              <a:gd name="connsiteX5" fmla="*/ 2515234 w 3322892"/>
              <a:gd name="connsiteY5" fmla="*/ 2258386 h 6171488"/>
              <a:gd name="connsiteX6" fmla="*/ 1522202 w 3322892"/>
              <a:gd name="connsiteY6" fmla="*/ 3028976 h 6171488"/>
              <a:gd name="connsiteX7" fmla="*/ 2530413 w 3322892"/>
              <a:gd name="connsiteY7" fmla="*/ 3206694 h 6171488"/>
              <a:gd name="connsiteX8" fmla="*/ 3306665 w 3322892"/>
              <a:gd name="connsiteY8" fmla="*/ 4451291 h 6171488"/>
              <a:gd name="connsiteX9" fmla="*/ 1790440 w 3322892"/>
              <a:gd name="connsiteY9" fmla="*/ 6142148 h 6171488"/>
              <a:gd name="connsiteX10" fmla="*/ 2189 w 3322892"/>
              <a:gd name="connsiteY10" fmla="*/ 6171486 h 6171488"/>
              <a:gd name="connsiteX11" fmla="*/ 2506 w 3322892"/>
              <a:gd name="connsiteY11" fmla="*/ 464339 h 6171488"/>
              <a:gd name="connsiteX0" fmla="*/ 2506 w 3306665"/>
              <a:gd name="connsiteY0" fmla="*/ 464339 h 6171488"/>
              <a:gd name="connsiteX1" fmla="*/ 496174 w 3306665"/>
              <a:gd name="connsiteY1" fmla="*/ 0 h 6171488"/>
              <a:gd name="connsiteX2" fmla="*/ 1526188 w 3306665"/>
              <a:gd name="connsiteY2" fmla="*/ 154375 h 6171488"/>
              <a:gd name="connsiteX3" fmla="*/ 2801830 w 3306665"/>
              <a:gd name="connsiteY3" fmla="*/ 1278693 h 6171488"/>
              <a:gd name="connsiteX4" fmla="*/ 1911455 w 3306665"/>
              <a:gd name="connsiteY4" fmla="*/ 1657474 h 6171488"/>
              <a:gd name="connsiteX5" fmla="*/ 2515234 w 3306665"/>
              <a:gd name="connsiteY5" fmla="*/ 2258386 h 6171488"/>
              <a:gd name="connsiteX6" fmla="*/ 1522202 w 3306665"/>
              <a:gd name="connsiteY6" fmla="*/ 3028976 h 6171488"/>
              <a:gd name="connsiteX7" fmla="*/ 3306665 w 3306665"/>
              <a:gd name="connsiteY7" fmla="*/ 4451291 h 6171488"/>
              <a:gd name="connsiteX8" fmla="*/ 1790440 w 3306665"/>
              <a:gd name="connsiteY8" fmla="*/ 6142148 h 6171488"/>
              <a:gd name="connsiteX9" fmla="*/ 2189 w 3306665"/>
              <a:gd name="connsiteY9" fmla="*/ 6171486 h 6171488"/>
              <a:gd name="connsiteX10" fmla="*/ 2506 w 3306665"/>
              <a:gd name="connsiteY10" fmla="*/ 464339 h 6171488"/>
              <a:gd name="connsiteX0" fmla="*/ 2506 w 3307944"/>
              <a:gd name="connsiteY0" fmla="*/ 464339 h 6171488"/>
              <a:gd name="connsiteX1" fmla="*/ 496174 w 3307944"/>
              <a:gd name="connsiteY1" fmla="*/ 0 h 6171488"/>
              <a:gd name="connsiteX2" fmla="*/ 1526188 w 3307944"/>
              <a:gd name="connsiteY2" fmla="*/ 154375 h 6171488"/>
              <a:gd name="connsiteX3" fmla="*/ 2801830 w 3307944"/>
              <a:gd name="connsiteY3" fmla="*/ 1278693 h 6171488"/>
              <a:gd name="connsiteX4" fmla="*/ 1911455 w 3307944"/>
              <a:gd name="connsiteY4" fmla="*/ 1657474 h 6171488"/>
              <a:gd name="connsiteX5" fmla="*/ 2515234 w 3307944"/>
              <a:gd name="connsiteY5" fmla="*/ 2258386 h 6171488"/>
              <a:gd name="connsiteX6" fmla="*/ 1522202 w 3307944"/>
              <a:gd name="connsiteY6" fmla="*/ 3028976 h 6171488"/>
              <a:gd name="connsiteX7" fmla="*/ 3306665 w 3307944"/>
              <a:gd name="connsiteY7" fmla="*/ 4451291 h 6171488"/>
              <a:gd name="connsiteX8" fmla="*/ 1790440 w 3307944"/>
              <a:gd name="connsiteY8" fmla="*/ 6142148 h 6171488"/>
              <a:gd name="connsiteX9" fmla="*/ 2189 w 3307944"/>
              <a:gd name="connsiteY9" fmla="*/ 6171486 h 6171488"/>
              <a:gd name="connsiteX10" fmla="*/ 2506 w 3307944"/>
              <a:gd name="connsiteY10" fmla="*/ 464339 h 6171488"/>
              <a:gd name="connsiteX0" fmla="*/ 2506 w 3307828"/>
              <a:gd name="connsiteY0" fmla="*/ 464339 h 6171488"/>
              <a:gd name="connsiteX1" fmla="*/ 496174 w 3307828"/>
              <a:gd name="connsiteY1" fmla="*/ 0 h 6171488"/>
              <a:gd name="connsiteX2" fmla="*/ 1526188 w 3307828"/>
              <a:gd name="connsiteY2" fmla="*/ 154375 h 6171488"/>
              <a:gd name="connsiteX3" fmla="*/ 2801830 w 3307828"/>
              <a:gd name="connsiteY3" fmla="*/ 1278693 h 6171488"/>
              <a:gd name="connsiteX4" fmla="*/ 1911455 w 3307828"/>
              <a:gd name="connsiteY4" fmla="*/ 1657474 h 6171488"/>
              <a:gd name="connsiteX5" fmla="*/ 2515234 w 3307828"/>
              <a:gd name="connsiteY5" fmla="*/ 2258386 h 6171488"/>
              <a:gd name="connsiteX6" fmla="*/ 1522202 w 3307828"/>
              <a:gd name="connsiteY6" fmla="*/ 3028976 h 6171488"/>
              <a:gd name="connsiteX7" fmla="*/ 3306665 w 3307828"/>
              <a:gd name="connsiteY7" fmla="*/ 4451291 h 6171488"/>
              <a:gd name="connsiteX8" fmla="*/ 1790440 w 3307828"/>
              <a:gd name="connsiteY8" fmla="*/ 6142148 h 6171488"/>
              <a:gd name="connsiteX9" fmla="*/ 2189 w 3307828"/>
              <a:gd name="connsiteY9" fmla="*/ 6171486 h 6171488"/>
              <a:gd name="connsiteX10" fmla="*/ 2506 w 3307828"/>
              <a:gd name="connsiteY10" fmla="*/ 464339 h 6171488"/>
              <a:gd name="connsiteX0" fmla="*/ 2506 w 3308260"/>
              <a:gd name="connsiteY0" fmla="*/ 464339 h 6171488"/>
              <a:gd name="connsiteX1" fmla="*/ 496174 w 3308260"/>
              <a:gd name="connsiteY1" fmla="*/ 0 h 6171488"/>
              <a:gd name="connsiteX2" fmla="*/ 1526188 w 3308260"/>
              <a:gd name="connsiteY2" fmla="*/ 154375 h 6171488"/>
              <a:gd name="connsiteX3" fmla="*/ 2801830 w 3308260"/>
              <a:gd name="connsiteY3" fmla="*/ 1278693 h 6171488"/>
              <a:gd name="connsiteX4" fmla="*/ 1911455 w 3308260"/>
              <a:gd name="connsiteY4" fmla="*/ 1657474 h 6171488"/>
              <a:gd name="connsiteX5" fmla="*/ 2515234 w 3308260"/>
              <a:gd name="connsiteY5" fmla="*/ 2258386 h 6171488"/>
              <a:gd name="connsiteX6" fmla="*/ 1548560 w 3308260"/>
              <a:gd name="connsiteY6" fmla="*/ 2875831 h 6171488"/>
              <a:gd name="connsiteX7" fmla="*/ 3306665 w 3308260"/>
              <a:gd name="connsiteY7" fmla="*/ 4451291 h 6171488"/>
              <a:gd name="connsiteX8" fmla="*/ 1790440 w 3308260"/>
              <a:gd name="connsiteY8" fmla="*/ 6142148 h 6171488"/>
              <a:gd name="connsiteX9" fmla="*/ 2189 w 3308260"/>
              <a:gd name="connsiteY9" fmla="*/ 6171486 h 6171488"/>
              <a:gd name="connsiteX10" fmla="*/ 2506 w 3308260"/>
              <a:gd name="connsiteY10" fmla="*/ 464339 h 6171488"/>
              <a:gd name="connsiteX0" fmla="*/ 2506 w 3308108"/>
              <a:gd name="connsiteY0" fmla="*/ 464339 h 6177523"/>
              <a:gd name="connsiteX1" fmla="*/ 496174 w 3308108"/>
              <a:gd name="connsiteY1" fmla="*/ 0 h 6177523"/>
              <a:gd name="connsiteX2" fmla="*/ 1526188 w 3308108"/>
              <a:gd name="connsiteY2" fmla="*/ 154375 h 6177523"/>
              <a:gd name="connsiteX3" fmla="*/ 2801830 w 3308108"/>
              <a:gd name="connsiteY3" fmla="*/ 1278693 h 6177523"/>
              <a:gd name="connsiteX4" fmla="*/ 1911455 w 3308108"/>
              <a:gd name="connsiteY4" fmla="*/ 1657474 h 6177523"/>
              <a:gd name="connsiteX5" fmla="*/ 2515234 w 3308108"/>
              <a:gd name="connsiteY5" fmla="*/ 2258386 h 6177523"/>
              <a:gd name="connsiteX6" fmla="*/ 1548560 w 3308108"/>
              <a:gd name="connsiteY6" fmla="*/ 2875831 h 6177523"/>
              <a:gd name="connsiteX7" fmla="*/ 3306665 w 3308108"/>
              <a:gd name="connsiteY7" fmla="*/ 4451291 h 6177523"/>
              <a:gd name="connsiteX8" fmla="*/ 1779781 w 3308108"/>
              <a:gd name="connsiteY8" fmla="*/ 6177523 h 6177523"/>
              <a:gd name="connsiteX9" fmla="*/ 2189 w 3308108"/>
              <a:gd name="connsiteY9" fmla="*/ 6171486 h 6177523"/>
              <a:gd name="connsiteX10" fmla="*/ 2506 w 3308108"/>
              <a:gd name="connsiteY10" fmla="*/ 464339 h 6177523"/>
              <a:gd name="connsiteX0" fmla="*/ 2506 w 5550070"/>
              <a:gd name="connsiteY0" fmla="*/ 464339 h 6177523"/>
              <a:gd name="connsiteX1" fmla="*/ 496174 w 5550070"/>
              <a:gd name="connsiteY1" fmla="*/ 0 h 6177523"/>
              <a:gd name="connsiteX2" fmla="*/ 1526188 w 5550070"/>
              <a:gd name="connsiteY2" fmla="*/ 154375 h 6177523"/>
              <a:gd name="connsiteX3" fmla="*/ 2801830 w 5550070"/>
              <a:gd name="connsiteY3" fmla="*/ 1278693 h 6177523"/>
              <a:gd name="connsiteX4" fmla="*/ 1911455 w 5550070"/>
              <a:gd name="connsiteY4" fmla="*/ 1657474 h 6177523"/>
              <a:gd name="connsiteX5" fmla="*/ 2515234 w 5550070"/>
              <a:gd name="connsiteY5" fmla="*/ 2258386 h 6177523"/>
              <a:gd name="connsiteX6" fmla="*/ 1548560 w 5550070"/>
              <a:gd name="connsiteY6" fmla="*/ 2875831 h 6177523"/>
              <a:gd name="connsiteX7" fmla="*/ 5549699 w 5550070"/>
              <a:gd name="connsiteY7" fmla="*/ 4856612 h 6177523"/>
              <a:gd name="connsiteX8" fmla="*/ 1779781 w 5550070"/>
              <a:gd name="connsiteY8" fmla="*/ 6177523 h 6177523"/>
              <a:gd name="connsiteX9" fmla="*/ 2189 w 5550070"/>
              <a:gd name="connsiteY9" fmla="*/ 6171486 h 6177523"/>
              <a:gd name="connsiteX10" fmla="*/ 2506 w 5550070"/>
              <a:gd name="connsiteY10" fmla="*/ 464339 h 6177523"/>
              <a:gd name="connsiteX0" fmla="*/ 2506 w 5581868"/>
              <a:gd name="connsiteY0" fmla="*/ 464339 h 6177523"/>
              <a:gd name="connsiteX1" fmla="*/ 496174 w 5581868"/>
              <a:gd name="connsiteY1" fmla="*/ 0 h 6177523"/>
              <a:gd name="connsiteX2" fmla="*/ 1526188 w 5581868"/>
              <a:gd name="connsiteY2" fmla="*/ 154375 h 6177523"/>
              <a:gd name="connsiteX3" fmla="*/ 2801830 w 5581868"/>
              <a:gd name="connsiteY3" fmla="*/ 1278693 h 6177523"/>
              <a:gd name="connsiteX4" fmla="*/ 1911455 w 5581868"/>
              <a:gd name="connsiteY4" fmla="*/ 1657474 h 6177523"/>
              <a:gd name="connsiteX5" fmla="*/ 2515234 w 5581868"/>
              <a:gd name="connsiteY5" fmla="*/ 2258386 h 6177523"/>
              <a:gd name="connsiteX6" fmla="*/ 1548560 w 5581868"/>
              <a:gd name="connsiteY6" fmla="*/ 2875831 h 6177523"/>
              <a:gd name="connsiteX7" fmla="*/ 5549699 w 5581868"/>
              <a:gd name="connsiteY7" fmla="*/ 4856612 h 6177523"/>
              <a:gd name="connsiteX8" fmla="*/ 1779781 w 5581868"/>
              <a:gd name="connsiteY8" fmla="*/ 6177523 h 6177523"/>
              <a:gd name="connsiteX9" fmla="*/ 2189 w 5581868"/>
              <a:gd name="connsiteY9" fmla="*/ 6171486 h 6177523"/>
              <a:gd name="connsiteX10" fmla="*/ 2506 w 5581868"/>
              <a:gd name="connsiteY10" fmla="*/ 464339 h 6177523"/>
              <a:gd name="connsiteX0" fmla="*/ 2506 w 5597555"/>
              <a:gd name="connsiteY0" fmla="*/ 464339 h 6171484"/>
              <a:gd name="connsiteX1" fmla="*/ 496174 w 5597555"/>
              <a:gd name="connsiteY1" fmla="*/ 0 h 6171484"/>
              <a:gd name="connsiteX2" fmla="*/ 1526188 w 5597555"/>
              <a:gd name="connsiteY2" fmla="*/ 154375 h 6171484"/>
              <a:gd name="connsiteX3" fmla="*/ 2801830 w 5597555"/>
              <a:gd name="connsiteY3" fmla="*/ 1278693 h 6171484"/>
              <a:gd name="connsiteX4" fmla="*/ 1911455 w 5597555"/>
              <a:gd name="connsiteY4" fmla="*/ 1657474 h 6171484"/>
              <a:gd name="connsiteX5" fmla="*/ 2515234 w 5597555"/>
              <a:gd name="connsiteY5" fmla="*/ 2258386 h 6171484"/>
              <a:gd name="connsiteX6" fmla="*/ 1548560 w 5597555"/>
              <a:gd name="connsiteY6" fmla="*/ 2875831 h 6171484"/>
              <a:gd name="connsiteX7" fmla="*/ 5549699 w 5597555"/>
              <a:gd name="connsiteY7" fmla="*/ 4856612 h 6171484"/>
              <a:gd name="connsiteX8" fmla="*/ 3556442 w 5597555"/>
              <a:gd name="connsiteY8" fmla="*/ 6140676 h 6171484"/>
              <a:gd name="connsiteX9" fmla="*/ 2189 w 5597555"/>
              <a:gd name="connsiteY9" fmla="*/ 6171486 h 6171484"/>
              <a:gd name="connsiteX10" fmla="*/ 2506 w 5597555"/>
              <a:gd name="connsiteY10" fmla="*/ 464339 h 6171484"/>
              <a:gd name="connsiteX0" fmla="*/ 2506 w 5589390"/>
              <a:gd name="connsiteY0" fmla="*/ 464339 h 6171488"/>
              <a:gd name="connsiteX1" fmla="*/ 496174 w 5589390"/>
              <a:gd name="connsiteY1" fmla="*/ 0 h 6171488"/>
              <a:gd name="connsiteX2" fmla="*/ 1526188 w 5589390"/>
              <a:gd name="connsiteY2" fmla="*/ 154375 h 6171488"/>
              <a:gd name="connsiteX3" fmla="*/ 2801830 w 5589390"/>
              <a:gd name="connsiteY3" fmla="*/ 1278693 h 6171488"/>
              <a:gd name="connsiteX4" fmla="*/ 1911455 w 5589390"/>
              <a:gd name="connsiteY4" fmla="*/ 1657474 h 6171488"/>
              <a:gd name="connsiteX5" fmla="*/ 2515234 w 5589390"/>
              <a:gd name="connsiteY5" fmla="*/ 2258386 h 6171488"/>
              <a:gd name="connsiteX6" fmla="*/ 1548560 w 5589390"/>
              <a:gd name="connsiteY6" fmla="*/ 2875831 h 6171488"/>
              <a:gd name="connsiteX7" fmla="*/ 5549699 w 5589390"/>
              <a:gd name="connsiteY7" fmla="*/ 4856612 h 6171488"/>
              <a:gd name="connsiteX8" fmla="*/ 3556442 w 5589390"/>
              <a:gd name="connsiteY8" fmla="*/ 6140676 h 6171488"/>
              <a:gd name="connsiteX9" fmla="*/ 2189 w 5589390"/>
              <a:gd name="connsiteY9" fmla="*/ 6171486 h 6171488"/>
              <a:gd name="connsiteX10" fmla="*/ 2506 w 5589390"/>
              <a:gd name="connsiteY10" fmla="*/ 464339 h 6171488"/>
              <a:gd name="connsiteX0" fmla="*/ 2506 w 5587133"/>
              <a:gd name="connsiteY0" fmla="*/ 464339 h 6171484"/>
              <a:gd name="connsiteX1" fmla="*/ 496174 w 5587133"/>
              <a:gd name="connsiteY1" fmla="*/ 0 h 6171484"/>
              <a:gd name="connsiteX2" fmla="*/ 1526188 w 5587133"/>
              <a:gd name="connsiteY2" fmla="*/ 154375 h 6171484"/>
              <a:gd name="connsiteX3" fmla="*/ 2801830 w 5587133"/>
              <a:gd name="connsiteY3" fmla="*/ 1278693 h 6171484"/>
              <a:gd name="connsiteX4" fmla="*/ 1911455 w 5587133"/>
              <a:gd name="connsiteY4" fmla="*/ 1657474 h 6171484"/>
              <a:gd name="connsiteX5" fmla="*/ 2515234 w 5587133"/>
              <a:gd name="connsiteY5" fmla="*/ 2258386 h 6171484"/>
              <a:gd name="connsiteX6" fmla="*/ 1615186 w 5587133"/>
              <a:gd name="connsiteY6" fmla="*/ 3133764 h 6171484"/>
              <a:gd name="connsiteX7" fmla="*/ 5549699 w 5587133"/>
              <a:gd name="connsiteY7" fmla="*/ 4856612 h 6171484"/>
              <a:gd name="connsiteX8" fmla="*/ 3556442 w 5587133"/>
              <a:gd name="connsiteY8" fmla="*/ 6140676 h 6171484"/>
              <a:gd name="connsiteX9" fmla="*/ 2189 w 5587133"/>
              <a:gd name="connsiteY9" fmla="*/ 6171486 h 6171484"/>
              <a:gd name="connsiteX10" fmla="*/ 2506 w 5587133"/>
              <a:gd name="connsiteY10" fmla="*/ 464339 h 6171484"/>
              <a:gd name="connsiteX0" fmla="*/ 2506 w 5589390"/>
              <a:gd name="connsiteY0" fmla="*/ 464339 h 6171488"/>
              <a:gd name="connsiteX1" fmla="*/ 496174 w 5589390"/>
              <a:gd name="connsiteY1" fmla="*/ 0 h 6171488"/>
              <a:gd name="connsiteX2" fmla="*/ 1526188 w 5589390"/>
              <a:gd name="connsiteY2" fmla="*/ 154375 h 6171488"/>
              <a:gd name="connsiteX3" fmla="*/ 2801830 w 5589390"/>
              <a:gd name="connsiteY3" fmla="*/ 1278693 h 6171488"/>
              <a:gd name="connsiteX4" fmla="*/ 1911455 w 5589390"/>
              <a:gd name="connsiteY4" fmla="*/ 1657474 h 6171488"/>
              <a:gd name="connsiteX5" fmla="*/ 2515234 w 5589390"/>
              <a:gd name="connsiteY5" fmla="*/ 2258386 h 6171488"/>
              <a:gd name="connsiteX6" fmla="*/ 1548561 w 5589390"/>
              <a:gd name="connsiteY6" fmla="*/ 3133764 h 6171488"/>
              <a:gd name="connsiteX7" fmla="*/ 5549699 w 5589390"/>
              <a:gd name="connsiteY7" fmla="*/ 4856612 h 6171488"/>
              <a:gd name="connsiteX8" fmla="*/ 3556442 w 5589390"/>
              <a:gd name="connsiteY8" fmla="*/ 6140676 h 6171488"/>
              <a:gd name="connsiteX9" fmla="*/ 2189 w 5589390"/>
              <a:gd name="connsiteY9" fmla="*/ 6171486 h 6171488"/>
              <a:gd name="connsiteX10" fmla="*/ 2506 w 5589390"/>
              <a:gd name="connsiteY10" fmla="*/ 464339 h 6171488"/>
              <a:gd name="connsiteX0" fmla="*/ 2506 w 5589390"/>
              <a:gd name="connsiteY0" fmla="*/ 464339 h 6171484"/>
              <a:gd name="connsiteX1" fmla="*/ 496174 w 5589390"/>
              <a:gd name="connsiteY1" fmla="*/ 0 h 6171484"/>
              <a:gd name="connsiteX2" fmla="*/ 1526188 w 5589390"/>
              <a:gd name="connsiteY2" fmla="*/ 154375 h 6171484"/>
              <a:gd name="connsiteX3" fmla="*/ 2801830 w 5589390"/>
              <a:gd name="connsiteY3" fmla="*/ 1278693 h 6171484"/>
              <a:gd name="connsiteX4" fmla="*/ 1911455 w 5589390"/>
              <a:gd name="connsiteY4" fmla="*/ 1657474 h 6171484"/>
              <a:gd name="connsiteX5" fmla="*/ 2515234 w 5589390"/>
              <a:gd name="connsiteY5" fmla="*/ 2258386 h 6171484"/>
              <a:gd name="connsiteX6" fmla="*/ 1548561 w 5589390"/>
              <a:gd name="connsiteY6" fmla="*/ 3133764 h 6171484"/>
              <a:gd name="connsiteX7" fmla="*/ 5549699 w 5589390"/>
              <a:gd name="connsiteY7" fmla="*/ 4856612 h 6171484"/>
              <a:gd name="connsiteX8" fmla="*/ 3556442 w 5589390"/>
              <a:gd name="connsiteY8" fmla="*/ 6140676 h 6171484"/>
              <a:gd name="connsiteX9" fmla="*/ 2189 w 5589390"/>
              <a:gd name="connsiteY9" fmla="*/ 6171486 h 6171484"/>
              <a:gd name="connsiteX10" fmla="*/ 2506 w 5589390"/>
              <a:gd name="connsiteY10" fmla="*/ 464339 h 6171484"/>
              <a:gd name="connsiteX0" fmla="*/ 2506 w 5589390"/>
              <a:gd name="connsiteY0" fmla="*/ 464339 h 6183813"/>
              <a:gd name="connsiteX1" fmla="*/ 496174 w 5589390"/>
              <a:gd name="connsiteY1" fmla="*/ 0 h 6183813"/>
              <a:gd name="connsiteX2" fmla="*/ 1526188 w 5589390"/>
              <a:gd name="connsiteY2" fmla="*/ 154375 h 6183813"/>
              <a:gd name="connsiteX3" fmla="*/ 2801830 w 5589390"/>
              <a:gd name="connsiteY3" fmla="*/ 1278693 h 6183813"/>
              <a:gd name="connsiteX4" fmla="*/ 1911455 w 5589390"/>
              <a:gd name="connsiteY4" fmla="*/ 1657474 h 6183813"/>
              <a:gd name="connsiteX5" fmla="*/ 2515234 w 5589390"/>
              <a:gd name="connsiteY5" fmla="*/ 2258386 h 6183813"/>
              <a:gd name="connsiteX6" fmla="*/ 1548561 w 5589390"/>
              <a:gd name="connsiteY6" fmla="*/ 3133764 h 6183813"/>
              <a:gd name="connsiteX7" fmla="*/ 5549699 w 5589390"/>
              <a:gd name="connsiteY7" fmla="*/ 4856612 h 6183813"/>
              <a:gd name="connsiteX8" fmla="*/ 3556442 w 5589390"/>
              <a:gd name="connsiteY8" fmla="*/ 6183813 h 6183813"/>
              <a:gd name="connsiteX9" fmla="*/ 2189 w 5589390"/>
              <a:gd name="connsiteY9" fmla="*/ 6171486 h 6183813"/>
              <a:gd name="connsiteX10" fmla="*/ 2506 w 5589390"/>
              <a:gd name="connsiteY10" fmla="*/ 464339 h 6183813"/>
              <a:gd name="connsiteX0" fmla="*/ 2507 w 5589390"/>
              <a:gd name="connsiteY0" fmla="*/ 67741 h 6183813"/>
              <a:gd name="connsiteX1" fmla="*/ 496174 w 5589390"/>
              <a:gd name="connsiteY1" fmla="*/ 0 h 6183813"/>
              <a:gd name="connsiteX2" fmla="*/ 1526188 w 5589390"/>
              <a:gd name="connsiteY2" fmla="*/ 154375 h 6183813"/>
              <a:gd name="connsiteX3" fmla="*/ 2801830 w 5589390"/>
              <a:gd name="connsiteY3" fmla="*/ 1278693 h 6183813"/>
              <a:gd name="connsiteX4" fmla="*/ 1911455 w 5589390"/>
              <a:gd name="connsiteY4" fmla="*/ 1657474 h 6183813"/>
              <a:gd name="connsiteX5" fmla="*/ 2515234 w 5589390"/>
              <a:gd name="connsiteY5" fmla="*/ 2258386 h 6183813"/>
              <a:gd name="connsiteX6" fmla="*/ 1548561 w 5589390"/>
              <a:gd name="connsiteY6" fmla="*/ 3133764 h 6183813"/>
              <a:gd name="connsiteX7" fmla="*/ 5549699 w 5589390"/>
              <a:gd name="connsiteY7" fmla="*/ 4856612 h 6183813"/>
              <a:gd name="connsiteX8" fmla="*/ 3556442 w 5589390"/>
              <a:gd name="connsiteY8" fmla="*/ 6183813 h 6183813"/>
              <a:gd name="connsiteX9" fmla="*/ 2189 w 5589390"/>
              <a:gd name="connsiteY9" fmla="*/ 6171486 h 6183813"/>
              <a:gd name="connsiteX10" fmla="*/ 2507 w 5589390"/>
              <a:gd name="connsiteY10" fmla="*/ 67741 h 618381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526188 w 5589390"/>
              <a:gd name="connsiteY2" fmla="*/ 478865 h 6508303"/>
              <a:gd name="connsiteX3" fmla="*/ 2801830 w 5589390"/>
              <a:gd name="connsiteY3" fmla="*/ 160318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2801830 w 5589390"/>
              <a:gd name="connsiteY3" fmla="*/ 160318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2801830 w 5589390"/>
              <a:gd name="connsiteY3" fmla="*/ 160318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3850050 w 5589390"/>
              <a:gd name="connsiteY3" fmla="*/ 135080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3850050 w 5589390"/>
              <a:gd name="connsiteY3" fmla="*/ 1350803 h 6508303"/>
              <a:gd name="connsiteX4" fmla="*/ 1911455 w 5589390"/>
              <a:gd name="connsiteY4" fmla="*/ 1981964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3850050 w 5589390"/>
              <a:gd name="connsiteY3" fmla="*/ 1350803 h 6508303"/>
              <a:gd name="connsiteX4" fmla="*/ 2173510 w 5589390"/>
              <a:gd name="connsiteY4" fmla="*/ 2090126 h 6508303"/>
              <a:gd name="connsiteX5" fmla="*/ 2515234 w 5589390"/>
              <a:gd name="connsiteY5" fmla="*/ 2582876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89390"/>
              <a:gd name="connsiteY0" fmla="*/ 392231 h 6508303"/>
              <a:gd name="connsiteX1" fmla="*/ 212279 w 5589390"/>
              <a:gd name="connsiteY1" fmla="*/ 0 h 6508303"/>
              <a:gd name="connsiteX2" fmla="*/ 1482513 w 5589390"/>
              <a:gd name="connsiteY2" fmla="*/ 262540 h 6508303"/>
              <a:gd name="connsiteX3" fmla="*/ 3850050 w 5589390"/>
              <a:gd name="connsiteY3" fmla="*/ 1350803 h 6508303"/>
              <a:gd name="connsiteX4" fmla="*/ 2173510 w 5589390"/>
              <a:gd name="connsiteY4" fmla="*/ 2090126 h 6508303"/>
              <a:gd name="connsiteX5" fmla="*/ 2820962 w 5589390"/>
              <a:gd name="connsiteY5" fmla="*/ 2618931 h 6508303"/>
              <a:gd name="connsiteX6" fmla="*/ 1548561 w 5589390"/>
              <a:gd name="connsiteY6" fmla="*/ 3458254 h 6508303"/>
              <a:gd name="connsiteX7" fmla="*/ 5549699 w 5589390"/>
              <a:gd name="connsiteY7" fmla="*/ 5181102 h 6508303"/>
              <a:gd name="connsiteX8" fmla="*/ 3556442 w 5589390"/>
              <a:gd name="connsiteY8" fmla="*/ 6508303 h 6508303"/>
              <a:gd name="connsiteX9" fmla="*/ 2189 w 5589390"/>
              <a:gd name="connsiteY9" fmla="*/ 6495976 h 6508303"/>
              <a:gd name="connsiteX10" fmla="*/ 2507 w 5589390"/>
              <a:gd name="connsiteY10" fmla="*/ 392231 h 6508303"/>
              <a:gd name="connsiteX0" fmla="*/ 2507 w 5593960"/>
              <a:gd name="connsiteY0" fmla="*/ 392231 h 6508303"/>
              <a:gd name="connsiteX1" fmla="*/ 212279 w 5593960"/>
              <a:gd name="connsiteY1" fmla="*/ 0 h 6508303"/>
              <a:gd name="connsiteX2" fmla="*/ 1482513 w 5593960"/>
              <a:gd name="connsiteY2" fmla="*/ 262540 h 6508303"/>
              <a:gd name="connsiteX3" fmla="*/ 3850050 w 5593960"/>
              <a:gd name="connsiteY3" fmla="*/ 1350803 h 6508303"/>
              <a:gd name="connsiteX4" fmla="*/ 2173510 w 5593960"/>
              <a:gd name="connsiteY4" fmla="*/ 2090126 h 6508303"/>
              <a:gd name="connsiteX5" fmla="*/ 2820962 w 5593960"/>
              <a:gd name="connsiteY5" fmla="*/ 2618931 h 6508303"/>
              <a:gd name="connsiteX6" fmla="*/ 1417533 w 5593960"/>
              <a:gd name="connsiteY6" fmla="*/ 3350089 h 6508303"/>
              <a:gd name="connsiteX7" fmla="*/ 5549699 w 5593960"/>
              <a:gd name="connsiteY7" fmla="*/ 5181102 h 6508303"/>
              <a:gd name="connsiteX8" fmla="*/ 3556442 w 5593960"/>
              <a:gd name="connsiteY8" fmla="*/ 6508303 h 6508303"/>
              <a:gd name="connsiteX9" fmla="*/ 2189 w 5593960"/>
              <a:gd name="connsiteY9" fmla="*/ 6495976 h 6508303"/>
              <a:gd name="connsiteX10" fmla="*/ 2507 w 5593960"/>
              <a:gd name="connsiteY10" fmla="*/ 392231 h 6508303"/>
              <a:gd name="connsiteX0" fmla="*/ 2507 w 5573231"/>
              <a:gd name="connsiteY0" fmla="*/ 392231 h 6716203"/>
              <a:gd name="connsiteX1" fmla="*/ 212279 w 5573231"/>
              <a:gd name="connsiteY1" fmla="*/ 0 h 6716203"/>
              <a:gd name="connsiteX2" fmla="*/ 1482513 w 5573231"/>
              <a:gd name="connsiteY2" fmla="*/ 262540 h 6716203"/>
              <a:gd name="connsiteX3" fmla="*/ 3850050 w 5573231"/>
              <a:gd name="connsiteY3" fmla="*/ 1350803 h 6716203"/>
              <a:gd name="connsiteX4" fmla="*/ 2173510 w 5573231"/>
              <a:gd name="connsiteY4" fmla="*/ 2090126 h 6716203"/>
              <a:gd name="connsiteX5" fmla="*/ 2820962 w 5573231"/>
              <a:gd name="connsiteY5" fmla="*/ 2618931 h 6716203"/>
              <a:gd name="connsiteX6" fmla="*/ 1417533 w 5573231"/>
              <a:gd name="connsiteY6" fmla="*/ 3350089 h 6716203"/>
              <a:gd name="connsiteX7" fmla="*/ 5549699 w 5573231"/>
              <a:gd name="connsiteY7" fmla="*/ 5181102 h 6716203"/>
              <a:gd name="connsiteX8" fmla="*/ 2189 w 5573231"/>
              <a:gd name="connsiteY8" fmla="*/ 6495976 h 6716203"/>
              <a:gd name="connsiteX9" fmla="*/ 2507 w 5573231"/>
              <a:gd name="connsiteY9" fmla="*/ 392231 h 6716203"/>
              <a:gd name="connsiteX0" fmla="*/ 2507 w 5573231"/>
              <a:gd name="connsiteY0" fmla="*/ 392231 h 6495977"/>
              <a:gd name="connsiteX1" fmla="*/ 212279 w 5573231"/>
              <a:gd name="connsiteY1" fmla="*/ 0 h 6495977"/>
              <a:gd name="connsiteX2" fmla="*/ 1482513 w 5573231"/>
              <a:gd name="connsiteY2" fmla="*/ 262540 h 6495977"/>
              <a:gd name="connsiteX3" fmla="*/ 3850050 w 5573231"/>
              <a:gd name="connsiteY3" fmla="*/ 1350803 h 6495977"/>
              <a:gd name="connsiteX4" fmla="*/ 2173510 w 5573231"/>
              <a:gd name="connsiteY4" fmla="*/ 2090126 h 6495977"/>
              <a:gd name="connsiteX5" fmla="*/ 2820962 w 5573231"/>
              <a:gd name="connsiteY5" fmla="*/ 2618931 h 6495977"/>
              <a:gd name="connsiteX6" fmla="*/ 1417533 w 5573231"/>
              <a:gd name="connsiteY6" fmla="*/ 3350089 h 6495977"/>
              <a:gd name="connsiteX7" fmla="*/ 5549699 w 5573231"/>
              <a:gd name="connsiteY7" fmla="*/ 5181102 h 6495977"/>
              <a:gd name="connsiteX8" fmla="*/ 2189 w 5573231"/>
              <a:gd name="connsiteY8" fmla="*/ 6495976 h 6495977"/>
              <a:gd name="connsiteX9" fmla="*/ 2507 w 5573231"/>
              <a:gd name="connsiteY9" fmla="*/ 392231 h 6495977"/>
              <a:gd name="connsiteX0" fmla="*/ 2507 w 5573231"/>
              <a:gd name="connsiteY0" fmla="*/ 392231 h 6495977"/>
              <a:gd name="connsiteX1" fmla="*/ 212279 w 5573231"/>
              <a:gd name="connsiteY1" fmla="*/ 0 h 6495977"/>
              <a:gd name="connsiteX2" fmla="*/ 1482513 w 5573231"/>
              <a:gd name="connsiteY2" fmla="*/ 262540 h 6495977"/>
              <a:gd name="connsiteX3" fmla="*/ 3850050 w 5573231"/>
              <a:gd name="connsiteY3" fmla="*/ 1350803 h 6495977"/>
              <a:gd name="connsiteX4" fmla="*/ 2173510 w 5573231"/>
              <a:gd name="connsiteY4" fmla="*/ 2090126 h 6495977"/>
              <a:gd name="connsiteX5" fmla="*/ 2820962 w 5573231"/>
              <a:gd name="connsiteY5" fmla="*/ 2618931 h 6495977"/>
              <a:gd name="connsiteX6" fmla="*/ 1417533 w 5573231"/>
              <a:gd name="connsiteY6" fmla="*/ 3350089 h 6495977"/>
              <a:gd name="connsiteX7" fmla="*/ 5549699 w 5573231"/>
              <a:gd name="connsiteY7" fmla="*/ 5181102 h 6495977"/>
              <a:gd name="connsiteX8" fmla="*/ 2189 w 5573231"/>
              <a:gd name="connsiteY8" fmla="*/ 6495976 h 6495977"/>
              <a:gd name="connsiteX9" fmla="*/ 2507 w 5573231"/>
              <a:gd name="connsiteY9" fmla="*/ 392231 h 6495977"/>
              <a:gd name="connsiteX0" fmla="*/ 2507 w 4511622"/>
              <a:gd name="connsiteY0" fmla="*/ 392231 h 6495977"/>
              <a:gd name="connsiteX1" fmla="*/ 212279 w 4511622"/>
              <a:gd name="connsiteY1" fmla="*/ 0 h 6495977"/>
              <a:gd name="connsiteX2" fmla="*/ 1482513 w 4511622"/>
              <a:gd name="connsiteY2" fmla="*/ 262540 h 6495977"/>
              <a:gd name="connsiteX3" fmla="*/ 3850050 w 4511622"/>
              <a:gd name="connsiteY3" fmla="*/ 1350803 h 6495977"/>
              <a:gd name="connsiteX4" fmla="*/ 2173510 w 4511622"/>
              <a:gd name="connsiteY4" fmla="*/ 2090126 h 6495977"/>
              <a:gd name="connsiteX5" fmla="*/ 2820962 w 4511622"/>
              <a:gd name="connsiteY5" fmla="*/ 2618931 h 6495977"/>
              <a:gd name="connsiteX6" fmla="*/ 1417533 w 4511622"/>
              <a:gd name="connsiteY6" fmla="*/ 3350089 h 6495977"/>
              <a:gd name="connsiteX7" fmla="*/ 4457806 w 4511622"/>
              <a:gd name="connsiteY7" fmla="*/ 5253210 h 6495977"/>
              <a:gd name="connsiteX8" fmla="*/ 2189 w 4511622"/>
              <a:gd name="connsiteY8" fmla="*/ 6495976 h 6495977"/>
              <a:gd name="connsiteX9" fmla="*/ 2507 w 4511622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540613 w 3850051"/>
              <a:gd name="connsiteY7" fmla="*/ 5181101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2645260 w 3850051"/>
              <a:gd name="connsiteY7" fmla="*/ 5289265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125694 w 3850051"/>
              <a:gd name="connsiteY7" fmla="*/ 507293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213046 w 3850051"/>
              <a:gd name="connsiteY7" fmla="*/ 474844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213046 w 3850051"/>
              <a:gd name="connsiteY7" fmla="*/ 474844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213046 w 3850051"/>
              <a:gd name="connsiteY7" fmla="*/ 474844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92231 h 6495977"/>
              <a:gd name="connsiteX1" fmla="*/ 212279 w 3850051"/>
              <a:gd name="connsiteY1" fmla="*/ 0 h 6495977"/>
              <a:gd name="connsiteX2" fmla="*/ 1482513 w 3850051"/>
              <a:gd name="connsiteY2" fmla="*/ 262540 h 6495977"/>
              <a:gd name="connsiteX3" fmla="*/ 3850050 w 3850051"/>
              <a:gd name="connsiteY3" fmla="*/ 1350803 h 6495977"/>
              <a:gd name="connsiteX4" fmla="*/ 2173510 w 3850051"/>
              <a:gd name="connsiteY4" fmla="*/ 2090126 h 6495977"/>
              <a:gd name="connsiteX5" fmla="*/ 2820962 w 3850051"/>
              <a:gd name="connsiteY5" fmla="*/ 2618931 h 6495977"/>
              <a:gd name="connsiteX6" fmla="*/ 1417533 w 3850051"/>
              <a:gd name="connsiteY6" fmla="*/ 3350089 h 6495977"/>
              <a:gd name="connsiteX7" fmla="*/ 3213046 w 3850051"/>
              <a:gd name="connsiteY7" fmla="*/ 4748443 h 6495977"/>
              <a:gd name="connsiteX8" fmla="*/ 2189 w 3850051"/>
              <a:gd name="connsiteY8" fmla="*/ 6495976 h 6495977"/>
              <a:gd name="connsiteX9" fmla="*/ 2507 w 3850051"/>
              <a:gd name="connsiteY9" fmla="*/ 392231 h 6495977"/>
              <a:gd name="connsiteX0" fmla="*/ 2507 w 3850051"/>
              <a:gd name="connsiteY0" fmla="*/ 356177 h 6459923"/>
              <a:gd name="connsiteX1" fmla="*/ 408820 w 3850051"/>
              <a:gd name="connsiteY1" fmla="*/ 0 h 6459923"/>
              <a:gd name="connsiteX2" fmla="*/ 1482513 w 3850051"/>
              <a:gd name="connsiteY2" fmla="*/ 226486 h 6459923"/>
              <a:gd name="connsiteX3" fmla="*/ 3850050 w 3850051"/>
              <a:gd name="connsiteY3" fmla="*/ 1314749 h 6459923"/>
              <a:gd name="connsiteX4" fmla="*/ 2173510 w 3850051"/>
              <a:gd name="connsiteY4" fmla="*/ 2054072 h 6459923"/>
              <a:gd name="connsiteX5" fmla="*/ 2820962 w 3850051"/>
              <a:gd name="connsiteY5" fmla="*/ 2582877 h 6459923"/>
              <a:gd name="connsiteX6" fmla="*/ 1417533 w 3850051"/>
              <a:gd name="connsiteY6" fmla="*/ 3314035 h 6459923"/>
              <a:gd name="connsiteX7" fmla="*/ 3213046 w 3850051"/>
              <a:gd name="connsiteY7" fmla="*/ 4712389 h 6459923"/>
              <a:gd name="connsiteX8" fmla="*/ 2189 w 3850051"/>
              <a:gd name="connsiteY8" fmla="*/ 6459922 h 6459923"/>
              <a:gd name="connsiteX9" fmla="*/ 2507 w 3850051"/>
              <a:gd name="connsiteY9" fmla="*/ 356177 h 6459923"/>
              <a:gd name="connsiteX0" fmla="*/ 2507 w 3850050"/>
              <a:gd name="connsiteY0" fmla="*/ 356177 h 6459923"/>
              <a:gd name="connsiteX1" fmla="*/ 408820 w 3850050"/>
              <a:gd name="connsiteY1" fmla="*/ 0 h 6459923"/>
              <a:gd name="connsiteX2" fmla="*/ 1482513 w 3850050"/>
              <a:gd name="connsiteY2" fmla="*/ 226486 h 6459923"/>
              <a:gd name="connsiteX3" fmla="*/ 3850050 w 3850050"/>
              <a:gd name="connsiteY3" fmla="*/ 1314749 h 6459923"/>
              <a:gd name="connsiteX4" fmla="*/ 2173510 w 3850050"/>
              <a:gd name="connsiteY4" fmla="*/ 2054072 h 6459923"/>
              <a:gd name="connsiteX5" fmla="*/ 2820962 w 3850050"/>
              <a:gd name="connsiteY5" fmla="*/ 2582877 h 6459923"/>
              <a:gd name="connsiteX6" fmla="*/ 1713691 w 3850050"/>
              <a:gd name="connsiteY6" fmla="*/ 2930445 h 6459923"/>
              <a:gd name="connsiteX7" fmla="*/ 3213046 w 3850050"/>
              <a:gd name="connsiteY7" fmla="*/ 4712389 h 6459923"/>
              <a:gd name="connsiteX8" fmla="*/ 2189 w 3850050"/>
              <a:gd name="connsiteY8" fmla="*/ 6459922 h 6459923"/>
              <a:gd name="connsiteX9" fmla="*/ 2507 w 3850050"/>
              <a:gd name="connsiteY9" fmla="*/ 356177 h 6459923"/>
              <a:gd name="connsiteX0" fmla="*/ 2507 w 3850050"/>
              <a:gd name="connsiteY0" fmla="*/ 356177 h 6459923"/>
              <a:gd name="connsiteX1" fmla="*/ 408820 w 3850050"/>
              <a:gd name="connsiteY1" fmla="*/ 0 h 6459923"/>
              <a:gd name="connsiteX2" fmla="*/ 1482513 w 3850050"/>
              <a:gd name="connsiteY2" fmla="*/ 226486 h 6459923"/>
              <a:gd name="connsiteX3" fmla="*/ 3850050 w 3850050"/>
              <a:gd name="connsiteY3" fmla="*/ 1314749 h 6459923"/>
              <a:gd name="connsiteX4" fmla="*/ 2173510 w 3850050"/>
              <a:gd name="connsiteY4" fmla="*/ 2054072 h 6459923"/>
              <a:gd name="connsiteX5" fmla="*/ 2820962 w 3850050"/>
              <a:gd name="connsiteY5" fmla="*/ 2582877 h 6459923"/>
              <a:gd name="connsiteX6" fmla="*/ 1713691 w 3850050"/>
              <a:gd name="connsiteY6" fmla="*/ 2930445 h 6459923"/>
              <a:gd name="connsiteX7" fmla="*/ 3764229 w 3850050"/>
              <a:gd name="connsiteY7" fmla="*/ 4493196 h 6459923"/>
              <a:gd name="connsiteX8" fmla="*/ 2189 w 3850050"/>
              <a:gd name="connsiteY8" fmla="*/ 6459922 h 6459923"/>
              <a:gd name="connsiteX9" fmla="*/ 2507 w 3850050"/>
              <a:gd name="connsiteY9" fmla="*/ 356177 h 6459923"/>
              <a:gd name="connsiteX0" fmla="*/ 2507 w 3850050"/>
              <a:gd name="connsiteY0" fmla="*/ 356177 h 6459923"/>
              <a:gd name="connsiteX1" fmla="*/ 408820 w 3850050"/>
              <a:gd name="connsiteY1" fmla="*/ 0 h 6459923"/>
              <a:gd name="connsiteX2" fmla="*/ 1482513 w 3850050"/>
              <a:gd name="connsiteY2" fmla="*/ 226486 h 6459923"/>
              <a:gd name="connsiteX3" fmla="*/ 3850050 w 3850050"/>
              <a:gd name="connsiteY3" fmla="*/ 1314749 h 6459923"/>
              <a:gd name="connsiteX4" fmla="*/ 2173510 w 3850050"/>
              <a:gd name="connsiteY4" fmla="*/ 2054072 h 6459923"/>
              <a:gd name="connsiteX5" fmla="*/ 2820962 w 3850050"/>
              <a:gd name="connsiteY5" fmla="*/ 2582877 h 6459923"/>
              <a:gd name="connsiteX6" fmla="*/ 1713691 w 3850050"/>
              <a:gd name="connsiteY6" fmla="*/ 2930445 h 6459923"/>
              <a:gd name="connsiteX7" fmla="*/ 3673736 w 3850050"/>
              <a:gd name="connsiteY7" fmla="*/ 3808216 h 6459923"/>
              <a:gd name="connsiteX8" fmla="*/ 2189 w 3850050"/>
              <a:gd name="connsiteY8" fmla="*/ 6459922 h 6459923"/>
              <a:gd name="connsiteX9" fmla="*/ 2507 w 3850050"/>
              <a:gd name="connsiteY9" fmla="*/ 356177 h 6459923"/>
              <a:gd name="connsiteX0" fmla="*/ 2507 w 3850050"/>
              <a:gd name="connsiteY0" fmla="*/ 356177 h 6606079"/>
              <a:gd name="connsiteX1" fmla="*/ 408820 w 3850050"/>
              <a:gd name="connsiteY1" fmla="*/ 0 h 6606079"/>
              <a:gd name="connsiteX2" fmla="*/ 1482513 w 3850050"/>
              <a:gd name="connsiteY2" fmla="*/ 226486 h 6606079"/>
              <a:gd name="connsiteX3" fmla="*/ 3850050 w 3850050"/>
              <a:gd name="connsiteY3" fmla="*/ 1314749 h 6606079"/>
              <a:gd name="connsiteX4" fmla="*/ 2173510 w 3850050"/>
              <a:gd name="connsiteY4" fmla="*/ 2054072 h 6606079"/>
              <a:gd name="connsiteX5" fmla="*/ 2820962 w 3850050"/>
              <a:gd name="connsiteY5" fmla="*/ 2582877 h 6606079"/>
              <a:gd name="connsiteX6" fmla="*/ 1713691 w 3850050"/>
              <a:gd name="connsiteY6" fmla="*/ 2930445 h 6606079"/>
              <a:gd name="connsiteX7" fmla="*/ 3673736 w 3850050"/>
              <a:gd name="connsiteY7" fmla="*/ 3808216 h 6606079"/>
              <a:gd name="connsiteX8" fmla="*/ 2936898 w 3850050"/>
              <a:gd name="connsiteY8" fmla="*/ 4630464 h 6606079"/>
              <a:gd name="connsiteX9" fmla="*/ 2189 w 3850050"/>
              <a:gd name="connsiteY9" fmla="*/ 6459922 h 6606079"/>
              <a:gd name="connsiteX10" fmla="*/ 2507 w 3850050"/>
              <a:gd name="connsiteY10" fmla="*/ 356177 h 6606079"/>
              <a:gd name="connsiteX0" fmla="*/ 2507 w 3850050"/>
              <a:gd name="connsiteY0" fmla="*/ 356177 h 6654293"/>
              <a:gd name="connsiteX1" fmla="*/ 408820 w 3850050"/>
              <a:gd name="connsiteY1" fmla="*/ 0 h 6654293"/>
              <a:gd name="connsiteX2" fmla="*/ 1482513 w 3850050"/>
              <a:gd name="connsiteY2" fmla="*/ 226486 h 6654293"/>
              <a:gd name="connsiteX3" fmla="*/ 3850050 w 3850050"/>
              <a:gd name="connsiteY3" fmla="*/ 1314749 h 6654293"/>
              <a:gd name="connsiteX4" fmla="*/ 2173510 w 3850050"/>
              <a:gd name="connsiteY4" fmla="*/ 2054072 h 6654293"/>
              <a:gd name="connsiteX5" fmla="*/ 2820962 w 3850050"/>
              <a:gd name="connsiteY5" fmla="*/ 2582877 h 6654293"/>
              <a:gd name="connsiteX6" fmla="*/ 1713691 w 3850050"/>
              <a:gd name="connsiteY6" fmla="*/ 2930445 h 6654293"/>
              <a:gd name="connsiteX7" fmla="*/ 3673736 w 3850050"/>
              <a:gd name="connsiteY7" fmla="*/ 3808216 h 6654293"/>
              <a:gd name="connsiteX8" fmla="*/ 2336356 w 3850050"/>
              <a:gd name="connsiteY8" fmla="*/ 5288044 h 6654293"/>
              <a:gd name="connsiteX9" fmla="*/ 2189 w 3850050"/>
              <a:gd name="connsiteY9" fmla="*/ 6459922 h 6654293"/>
              <a:gd name="connsiteX10" fmla="*/ 2507 w 3850050"/>
              <a:gd name="connsiteY10" fmla="*/ 356177 h 6654293"/>
              <a:gd name="connsiteX0" fmla="*/ 2507 w 3850050"/>
              <a:gd name="connsiteY0" fmla="*/ 356177 h 6654293"/>
              <a:gd name="connsiteX1" fmla="*/ 408820 w 3850050"/>
              <a:gd name="connsiteY1" fmla="*/ 0 h 6654293"/>
              <a:gd name="connsiteX2" fmla="*/ 1482513 w 3850050"/>
              <a:gd name="connsiteY2" fmla="*/ 226486 h 6654293"/>
              <a:gd name="connsiteX3" fmla="*/ 3850050 w 3850050"/>
              <a:gd name="connsiteY3" fmla="*/ 1314749 h 6654293"/>
              <a:gd name="connsiteX4" fmla="*/ 2173510 w 3850050"/>
              <a:gd name="connsiteY4" fmla="*/ 2054072 h 6654293"/>
              <a:gd name="connsiteX5" fmla="*/ 2820962 w 3850050"/>
              <a:gd name="connsiteY5" fmla="*/ 2582877 h 6654293"/>
              <a:gd name="connsiteX6" fmla="*/ 1713691 w 3850050"/>
              <a:gd name="connsiteY6" fmla="*/ 2930445 h 6654293"/>
              <a:gd name="connsiteX7" fmla="*/ 3673736 w 3850050"/>
              <a:gd name="connsiteY7" fmla="*/ 3808216 h 6654293"/>
              <a:gd name="connsiteX8" fmla="*/ 2336356 w 3850050"/>
              <a:gd name="connsiteY8" fmla="*/ 5288044 h 6654293"/>
              <a:gd name="connsiteX9" fmla="*/ 2189 w 3850050"/>
              <a:gd name="connsiteY9" fmla="*/ 6459922 h 6654293"/>
              <a:gd name="connsiteX10" fmla="*/ 2507 w 3850050"/>
              <a:gd name="connsiteY10" fmla="*/ 356177 h 6654293"/>
              <a:gd name="connsiteX0" fmla="*/ 2507 w 3850050"/>
              <a:gd name="connsiteY0" fmla="*/ 356177 h 6640477"/>
              <a:gd name="connsiteX1" fmla="*/ 408820 w 3850050"/>
              <a:gd name="connsiteY1" fmla="*/ 0 h 6640477"/>
              <a:gd name="connsiteX2" fmla="*/ 1482513 w 3850050"/>
              <a:gd name="connsiteY2" fmla="*/ 226486 h 6640477"/>
              <a:gd name="connsiteX3" fmla="*/ 3850050 w 3850050"/>
              <a:gd name="connsiteY3" fmla="*/ 1314749 h 6640477"/>
              <a:gd name="connsiteX4" fmla="*/ 2173510 w 3850050"/>
              <a:gd name="connsiteY4" fmla="*/ 2054072 h 6640477"/>
              <a:gd name="connsiteX5" fmla="*/ 2820962 w 3850050"/>
              <a:gd name="connsiteY5" fmla="*/ 2582877 h 6640477"/>
              <a:gd name="connsiteX6" fmla="*/ 1713691 w 3850050"/>
              <a:gd name="connsiteY6" fmla="*/ 2930445 h 6640477"/>
              <a:gd name="connsiteX7" fmla="*/ 3673736 w 3850050"/>
              <a:gd name="connsiteY7" fmla="*/ 3808216 h 6640477"/>
              <a:gd name="connsiteX8" fmla="*/ 2336356 w 3850050"/>
              <a:gd name="connsiteY8" fmla="*/ 5288044 h 6640477"/>
              <a:gd name="connsiteX9" fmla="*/ 2189 w 3850050"/>
              <a:gd name="connsiteY9" fmla="*/ 6459922 h 6640477"/>
              <a:gd name="connsiteX10" fmla="*/ 2507 w 3850050"/>
              <a:gd name="connsiteY10" fmla="*/ 356177 h 6640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850050" h="6640477">
                <a:moveTo>
                  <a:pt x="2507" y="356177"/>
                </a:moveTo>
                <a:cubicBezTo>
                  <a:pt x="232446" y="245202"/>
                  <a:pt x="238438" y="255419"/>
                  <a:pt x="408820" y="0"/>
                </a:cubicBezTo>
                <a:cubicBezTo>
                  <a:pt x="837992" y="293551"/>
                  <a:pt x="949288" y="451601"/>
                  <a:pt x="1482513" y="226486"/>
                </a:cubicBezTo>
                <a:cubicBezTo>
                  <a:pt x="1834610" y="614759"/>
                  <a:pt x="2138613" y="923673"/>
                  <a:pt x="3850050" y="1314749"/>
                </a:cubicBezTo>
                <a:cubicBezTo>
                  <a:pt x="3759683" y="1652649"/>
                  <a:pt x="2170024" y="1832086"/>
                  <a:pt x="2173510" y="2054072"/>
                </a:cubicBezTo>
                <a:cubicBezTo>
                  <a:pt x="2466503" y="2249045"/>
                  <a:pt x="2760879" y="2365217"/>
                  <a:pt x="2820962" y="2582877"/>
                </a:cubicBezTo>
                <a:cubicBezTo>
                  <a:pt x="2814500" y="2861484"/>
                  <a:pt x="1867849" y="2249155"/>
                  <a:pt x="1713691" y="2930445"/>
                </a:cubicBezTo>
                <a:cubicBezTo>
                  <a:pt x="2960468" y="3519390"/>
                  <a:pt x="3276330" y="3356011"/>
                  <a:pt x="3673736" y="3808216"/>
                </a:cubicBezTo>
                <a:cubicBezTo>
                  <a:pt x="3877604" y="4091553"/>
                  <a:pt x="2232566" y="4818694"/>
                  <a:pt x="2336356" y="5288044"/>
                </a:cubicBezTo>
                <a:cubicBezTo>
                  <a:pt x="2497733" y="5565600"/>
                  <a:pt x="491254" y="7172303"/>
                  <a:pt x="2189" y="6459922"/>
                </a:cubicBezTo>
                <a:cubicBezTo>
                  <a:pt x="7182" y="4617098"/>
                  <a:pt x="-4982" y="3120413"/>
                  <a:pt x="2507" y="356177"/>
                </a:cubicBezTo>
                <a:close/>
              </a:path>
            </a:pathLst>
          </a:custGeom>
          <a:blipFill dpi="0" rotWithShape="1">
            <a:blip r:embed="rId9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223"/>
          <p:cNvSpPr/>
          <p:nvPr/>
        </p:nvSpPr>
        <p:spPr>
          <a:xfrm flipH="1">
            <a:off x="-926112" y="3709017"/>
            <a:ext cx="10095026" cy="3835195"/>
          </a:xfrm>
          <a:custGeom>
            <a:avLst/>
            <a:gdLst>
              <a:gd name="connsiteX0" fmla="*/ 0 w 7517981"/>
              <a:gd name="connsiteY0" fmla="*/ 0 h 535145"/>
              <a:gd name="connsiteX1" fmla="*/ 7517981 w 7517981"/>
              <a:gd name="connsiteY1" fmla="*/ 0 h 535145"/>
              <a:gd name="connsiteX2" fmla="*/ 7517981 w 7517981"/>
              <a:gd name="connsiteY2" fmla="*/ 535145 h 535145"/>
              <a:gd name="connsiteX3" fmla="*/ 0 w 7517981"/>
              <a:gd name="connsiteY3" fmla="*/ 535145 h 535145"/>
              <a:gd name="connsiteX4" fmla="*/ 0 w 7517981"/>
              <a:gd name="connsiteY4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7517981 w 7517981"/>
              <a:gd name="connsiteY2" fmla="*/ 0 h 535145"/>
              <a:gd name="connsiteX3" fmla="*/ 7517981 w 7517981"/>
              <a:gd name="connsiteY3" fmla="*/ 535145 h 535145"/>
              <a:gd name="connsiteX4" fmla="*/ 0 w 7517981"/>
              <a:gd name="connsiteY4" fmla="*/ 535145 h 535145"/>
              <a:gd name="connsiteX5" fmla="*/ 0 w 7517981"/>
              <a:gd name="connsiteY5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7517981 w 7517981"/>
              <a:gd name="connsiteY2" fmla="*/ 0 h 535145"/>
              <a:gd name="connsiteX3" fmla="*/ 7517981 w 7517981"/>
              <a:gd name="connsiteY3" fmla="*/ 535145 h 535145"/>
              <a:gd name="connsiteX4" fmla="*/ 0 w 7517981"/>
              <a:gd name="connsiteY4" fmla="*/ 535145 h 535145"/>
              <a:gd name="connsiteX5" fmla="*/ 0 w 7517981"/>
              <a:gd name="connsiteY5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7517981 w 7517981"/>
              <a:gd name="connsiteY2" fmla="*/ 0 h 535145"/>
              <a:gd name="connsiteX3" fmla="*/ 7517981 w 7517981"/>
              <a:gd name="connsiteY3" fmla="*/ 535145 h 535145"/>
              <a:gd name="connsiteX4" fmla="*/ 0 w 7517981"/>
              <a:gd name="connsiteY4" fmla="*/ 535145 h 535145"/>
              <a:gd name="connsiteX5" fmla="*/ 0 w 7517981"/>
              <a:gd name="connsiteY5" fmla="*/ 0 h 535145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25 h 535170"/>
              <a:gd name="connsiteX1" fmla="*/ 1542625 w 7517981"/>
              <a:gd name="connsiteY1" fmla="*/ 608 h 535170"/>
              <a:gd name="connsiteX2" fmla="*/ 4411468 w 7517981"/>
              <a:gd name="connsiteY2" fmla="*/ 510159 h 535170"/>
              <a:gd name="connsiteX3" fmla="*/ 7517981 w 7517981"/>
              <a:gd name="connsiteY3" fmla="*/ 25 h 535170"/>
              <a:gd name="connsiteX4" fmla="*/ 7517981 w 7517981"/>
              <a:gd name="connsiteY4" fmla="*/ 535170 h 535170"/>
              <a:gd name="connsiteX5" fmla="*/ 0 w 7517981"/>
              <a:gd name="connsiteY5" fmla="*/ 535170 h 535170"/>
              <a:gd name="connsiteX6" fmla="*/ 0 w 7517981"/>
              <a:gd name="connsiteY6" fmla="*/ 25 h 535170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4411468 w 7517981"/>
              <a:gd name="connsiteY2" fmla="*/ 510134 h 535145"/>
              <a:gd name="connsiteX3" fmla="*/ 7517981 w 7517981"/>
              <a:gd name="connsiteY3" fmla="*/ 139603 h 535145"/>
              <a:gd name="connsiteX4" fmla="*/ 7517981 w 7517981"/>
              <a:gd name="connsiteY4" fmla="*/ 535145 h 535145"/>
              <a:gd name="connsiteX5" fmla="*/ 0 w 7517981"/>
              <a:gd name="connsiteY5" fmla="*/ 535145 h 535145"/>
              <a:gd name="connsiteX6" fmla="*/ 0 w 7517981"/>
              <a:gd name="connsiteY6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4411468 w 7517981"/>
              <a:gd name="connsiteY2" fmla="*/ 510134 h 535145"/>
              <a:gd name="connsiteX3" fmla="*/ 7517981 w 7517981"/>
              <a:gd name="connsiteY3" fmla="*/ 139603 h 535145"/>
              <a:gd name="connsiteX4" fmla="*/ 7517981 w 7517981"/>
              <a:gd name="connsiteY4" fmla="*/ 535145 h 535145"/>
              <a:gd name="connsiteX5" fmla="*/ 0 w 7517981"/>
              <a:gd name="connsiteY5" fmla="*/ 535145 h 535145"/>
              <a:gd name="connsiteX6" fmla="*/ 0 w 7517981"/>
              <a:gd name="connsiteY6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4411468 w 7517981"/>
              <a:gd name="connsiteY2" fmla="*/ 510134 h 535145"/>
              <a:gd name="connsiteX3" fmla="*/ 7517981 w 7517981"/>
              <a:gd name="connsiteY3" fmla="*/ 139603 h 535145"/>
              <a:gd name="connsiteX4" fmla="*/ 7517981 w 7517981"/>
              <a:gd name="connsiteY4" fmla="*/ 535145 h 535145"/>
              <a:gd name="connsiteX5" fmla="*/ 0 w 7517981"/>
              <a:gd name="connsiteY5" fmla="*/ 535145 h 535145"/>
              <a:gd name="connsiteX6" fmla="*/ 0 w 7517981"/>
              <a:gd name="connsiteY6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2313036 w 7517981"/>
              <a:gd name="connsiteY2" fmla="*/ 341044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60620 w 7517981"/>
              <a:gd name="connsiteY2" fmla="*/ 28543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60620 w 7517981"/>
              <a:gd name="connsiteY2" fmla="*/ 28543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60620 w 7517981"/>
              <a:gd name="connsiteY2" fmla="*/ 28543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418966 w 7517981"/>
              <a:gd name="connsiteY2" fmla="*/ 316330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418966 w 7517981"/>
              <a:gd name="connsiteY2" fmla="*/ 316330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411468 w 7517981"/>
              <a:gd name="connsiteY3" fmla="*/ 510134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7517981 w 7517981"/>
              <a:gd name="connsiteY4" fmla="*/ 139603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7517981 w 7517981"/>
              <a:gd name="connsiteY4" fmla="*/ 181324 h 535145"/>
              <a:gd name="connsiteX5" fmla="*/ 7517981 w 7517981"/>
              <a:gd name="connsiteY5" fmla="*/ 535145 h 535145"/>
              <a:gd name="connsiteX6" fmla="*/ 0 w 7517981"/>
              <a:gd name="connsiteY6" fmla="*/ 535145 h 535145"/>
              <a:gd name="connsiteX7" fmla="*/ 0 w 7517981"/>
              <a:gd name="connsiteY7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50836 w 7517981"/>
              <a:gd name="connsiteY4" fmla="*/ 384715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7981 w 7517981"/>
              <a:gd name="connsiteY5" fmla="*/ 181324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07550 w 7517981"/>
              <a:gd name="connsiteY5" fmla="*/ 216092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971697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5145"/>
              <a:gd name="connsiteX1" fmla="*/ 1542625 w 7517981"/>
              <a:gd name="connsiteY1" fmla="*/ 583 h 535145"/>
              <a:gd name="connsiteX2" fmla="*/ 3042085 w 7517981"/>
              <a:gd name="connsiteY2" fmla="*/ 248368 h 535145"/>
              <a:gd name="connsiteX3" fmla="*/ 4394084 w 7517981"/>
              <a:gd name="connsiteY3" fmla="*/ 527518 h 535145"/>
              <a:gd name="connsiteX4" fmla="*/ 6728965 w 7517981"/>
              <a:gd name="connsiteY4" fmla="*/ 308226 h 535145"/>
              <a:gd name="connsiteX5" fmla="*/ 7514503 w 7517981"/>
              <a:gd name="connsiteY5" fmla="*/ 226523 h 535145"/>
              <a:gd name="connsiteX6" fmla="*/ 7517981 w 7517981"/>
              <a:gd name="connsiteY6" fmla="*/ 535145 h 535145"/>
              <a:gd name="connsiteX7" fmla="*/ 0 w 7517981"/>
              <a:gd name="connsiteY7" fmla="*/ 535145 h 535145"/>
              <a:gd name="connsiteX8" fmla="*/ 0 w 7517981"/>
              <a:gd name="connsiteY8" fmla="*/ 0 h 535145"/>
              <a:gd name="connsiteX0" fmla="*/ 0 w 7517981"/>
              <a:gd name="connsiteY0" fmla="*/ 0 h 537153"/>
              <a:gd name="connsiteX1" fmla="*/ 1542625 w 7517981"/>
              <a:gd name="connsiteY1" fmla="*/ 583 h 537153"/>
              <a:gd name="connsiteX2" fmla="*/ 3042085 w 7517981"/>
              <a:gd name="connsiteY2" fmla="*/ 248368 h 537153"/>
              <a:gd name="connsiteX3" fmla="*/ 4394084 w 7517981"/>
              <a:gd name="connsiteY3" fmla="*/ 527518 h 537153"/>
              <a:gd name="connsiteX4" fmla="*/ 6728965 w 7517981"/>
              <a:gd name="connsiteY4" fmla="*/ 308226 h 537153"/>
              <a:gd name="connsiteX5" fmla="*/ 7514503 w 7517981"/>
              <a:gd name="connsiteY5" fmla="*/ 226523 h 537153"/>
              <a:gd name="connsiteX6" fmla="*/ 7517981 w 7517981"/>
              <a:gd name="connsiteY6" fmla="*/ 535145 h 537153"/>
              <a:gd name="connsiteX7" fmla="*/ 0 w 7517981"/>
              <a:gd name="connsiteY7" fmla="*/ 535145 h 537153"/>
              <a:gd name="connsiteX8" fmla="*/ 0 w 7517981"/>
              <a:gd name="connsiteY8" fmla="*/ 0 h 537153"/>
              <a:gd name="connsiteX0" fmla="*/ 0 w 7517981"/>
              <a:gd name="connsiteY0" fmla="*/ 0 h 536332"/>
              <a:gd name="connsiteX1" fmla="*/ 1542625 w 7517981"/>
              <a:gd name="connsiteY1" fmla="*/ 583 h 536332"/>
              <a:gd name="connsiteX2" fmla="*/ 3042085 w 7517981"/>
              <a:gd name="connsiteY2" fmla="*/ 248368 h 536332"/>
              <a:gd name="connsiteX3" fmla="*/ 4394084 w 7517981"/>
              <a:gd name="connsiteY3" fmla="*/ 527518 h 536332"/>
              <a:gd name="connsiteX4" fmla="*/ 6728965 w 7517981"/>
              <a:gd name="connsiteY4" fmla="*/ 308226 h 536332"/>
              <a:gd name="connsiteX5" fmla="*/ 7514503 w 7517981"/>
              <a:gd name="connsiteY5" fmla="*/ 226523 h 536332"/>
              <a:gd name="connsiteX6" fmla="*/ 7517981 w 7517981"/>
              <a:gd name="connsiteY6" fmla="*/ 535145 h 536332"/>
              <a:gd name="connsiteX7" fmla="*/ 0 w 7517981"/>
              <a:gd name="connsiteY7" fmla="*/ 535145 h 536332"/>
              <a:gd name="connsiteX8" fmla="*/ 0 w 7517981"/>
              <a:gd name="connsiteY8" fmla="*/ 0 h 536332"/>
              <a:gd name="connsiteX0" fmla="*/ 0 w 7517981"/>
              <a:gd name="connsiteY0" fmla="*/ 0 h 562588"/>
              <a:gd name="connsiteX1" fmla="*/ 1542625 w 7517981"/>
              <a:gd name="connsiteY1" fmla="*/ 583 h 562588"/>
              <a:gd name="connsiteX2" fmla="*/ 3234941 w 7517981"/>
              <a:gd name="connsiteY2" fmla="*/ 364746 h 562588"/>
              <a:gd name="connsiteX3" fmla="*/ 4394084 w 7517981"/>
              <a:gd name="connsiteY3" fmla="*/ 527518 h 562588"/>
              <a:gd name="connsiteX4" fmla="*/ 6728965 w 7517981"/>
              <a:gd name="connsiteY4" fmla="*/ 308226 h 562588"/>
              <a:gd name="connsiteX5" fmla="*/ 7514503 w 7517981"/>
              <a:gd name="connsiteY5" fmla="*/ 226523 h 562588"/>
              <a:gd name="connsiteX6" fmla="*/ 7517981 w 7517981"/>
              <a:gd name="connsiteY6" fmla="*/ 535145 h 562588"/>
              <a:gd name="connsiteX7" fmla="*/ 0 w 7517981"/>
              <a:gd name="connsiteY7" fmla="*/ 535145 h 562588"/>
              <a:gd name="connsiteX8" fmla="*/ 0 w 7517981"/>
              <a:gd name="connsiteY8" fmla="*/ 0 h 562588"/>
              <a:gd name="connsiteX0" fmla="*/ 0 w 7517981"/>
              <a:gd name="connsiteY0" fmla="*/ 0 h 541416"/>
              <a:gd name="connsiteX1" fmla="*/ 1542625 w 7517981"/>
              <a:gd name="connsiteY1" fmla="*/ 583 h 541416"/>
              <a:gd name="connsiteX2" fmla="*/ 3234941 w 7517981"/>
              <a:gd name="connsiteY2" fmla="*/ 364746 h 541416"/>
              <a:gd name="connsiteX3" fmla="*/ 4394084 w 7517981"/>
              <a:gd name="connsiteY3" fmla="*/ 527518 h 541416"/>
              <a:gd name="connsiteX4" fmla="*/ 6728965 w 7517981"/>
              <a:gd name="connsiteY4" fmla="*/ 308226 h 541416"/>
              <a:gd name="connsiteX5" fmla="*/ 7514503 w 7517981"/>
              <a:gd name="connsiteY5" fmla="*/ 226523 h 541416"/>
              <a:gd name="connsiteX6" fmla="*/ 7517981 w 7517981"/>
              <a:gd name="connsiteY6" fmla="*/ 535145 h 541416"/>
              <a:gd name="connsiteX7" fmla="*/ 0 w 7517981"/>
              <a:gd name="connsiteY7" fmla="*/ 535145 h 541416"/>
              <a:gd name="connsiteX8" fmla="*/ 0 w 7517981"/>
              <a:gd name="connsiteY8" fmla="*/ 0 h 541416"/>
              <a:gd name="connsiteX0" fmla="*/ 0 w 7517981"/>
              <a:gd name="connsiteY0" fmla="*/ 0 h 538370"/>
              <a:gd name="connsiteX1" fmla="*/ 1542625 w 7517981"/>
              <a:gd name="connsiteY1" fmla="*/ 583 h 538370"/>
              <a:gd name="connsiteX2" fmla="*/ 3234941 w 7517981"/>
              <a:gd name="connsiteY2" fmla="*/ 364746 h 538370"/>
              <a:gd name="connsiteX3" fmla="*/ 4394084 w 7517981"/>
              <a:gd name="connsiteY3" fmla="*/ 527518 h 538370"/>
              <a:gd name="connsiteX4" fmla="*/ 6728965 w 7517981"/>
              <a:gd name="connsiteY4" fmla="*/ 308226 h 538370"/>
              <a:gd name="connsiteX5" fmla="*/ 7514503 w 7517981"/>
              <a:gd name="connsiteY5" fmla="*/ 226523 h 538370"/>
              <a:gd name="connsiteX6" fmla="*/ 7517981 w 7517981"/>
              <a:gd name="connsiteY6" fmla="*/ 535145 h 538370"/>
              <a:gd name="connsiteX7" fmla="*/ 0 w 7517981"/>
              <a:gd name="connsiteY7" fmla="*/ 535145 h 538370"/>
              <a:gd name="connsiteX8" fmla="*/ 0 w 7517981"/>
              <a:gd name="connsiteY8" fmla="*/ 0 h 538370"/>
              <a:gd name="connsiteX0" fmla="*/ 0 w 7517981"/>
              <a:gd name="connsiteY0" fmla="*/ 0 h 538370"/>
              <a:gd name="connsiteX1" fmla="*/ 1542625 w 7517981"/>
              <a:gd name="connsiteY1" fmla="*/ 583 h 538370"/>
              <a:gd name="connsiteX2" fmla="*/ 3234941 w 7517981"/>
              <a:gd name="connsiteY2" fmla="*/ 364746 h 538370"/>
              <a:gd name="connsiteX3" fmla="*/ 4394084 w 7517981"/>
              <a:gd name="connsiteY3" fmla="*/ 527518 h 538370"/>
              <a:gd name="connsiteX4" fmla="*/ 6728965 w 7517981"/>
              <a:gd name="connsiteY4" fmla="*/ 308226 h 538370"/>
              <a:gd name="connsiteX5" fmla="*/ 7514503 w 7517981"/>
              <a:gd name="connsiteY5" fmla="*/ 226523 h 538370"/>
              <a:gd name="connsiteX6" fmla="*/ 7517981 w 7517981"/>
              <a:gd name="connsiteY6" fmla="*/ 535145 h 538370"/>
              <a:gd name="connsiteX7" fmla="*/ 0 w 7517981"/>
              <a:gd name="connsiteY7" fmla="*/ 535145 h 538370"/>
              <a:gd name="connsiteX8" fmla="*/ 0 w 7517981"/>
              <a:gd name="connsiteY8" fmla="*/ 0 h 538370"/>
              <a:gd name="connsiteX0" fmla="*/ 0 w 7517981"/>
              <a:gd name="connsiteY0" fmla="*/ 0 h 536332"/>
              <a:gd name="connsiteX1" fmla="*/ 1542625 w 7517981"/>
              <a:gd name="connsiteY1" fmla="*/ 583 h 536332"/>
              <a:gd name="connsiteX2" fmla="*/ 2692016 w 7517981"/>
              <a:gd name="connsiteY2" fmla="*/ 355221 h 536332"/>
              <a:gd name="connsiteX3" fmla="*/ 4394084 w 7517981"/>
              <a:gd name="connsiteY3" fmla="*/ 527518 h 536332"/>
              <a:gd name="connsiteX4" fmla="*/ 6728965 w 7517981"/>
              <a:gd name="connsiteY4" fmla="*/ 308226 h 536332"/>
              <a:gd name="connsiteX5" fmla="*/ 7514503 w 7517981"/>
              <a:gd name="connsiteY5" fmla="*/ 226523 h 536332"/>
              <a:gd name="connsiteX6" fmla="*/ 7517981 w 7517981"/>
              <a:gd name="connsiteY6" fmla="*/ 535145 h 536332"/>
              <a:gd name="connsiteX7" fmla="*/ 0 w 7517981"/>
              <a:gd name="connsiteY7" fmla="*/ 535145 h 536332"/>
              <a:gd name="connsiteX8" fmla="*/ 0 w 7517981"/>
              <a:gd name="connsiteY8" fmla="*/ 0 h 536332"/>
              <a:gd name="connsiteX0" fmla="*/ 0 w 7517981"/>
              <a:gd name="connsiteY0" fmla="*/ 0 h 565381"/>
              <a:gd name="connsiteX1" fmla="*/ 1542625 w 7517981"/>
              <a:gd name="connsiteY1" fmla="*/ 583 h 565381"/>
              <a:gd name="connsiteX2" fmla="*/ 2692016 w 7517981"/>
              <a:gd name="connsiteY2" fmla="*/ 355221 h 565381"/>
              <a:gd name="connsiteX3" fmla="*/ 4394084 w 7517981"/>
              <a:gd name="connsiteY3" fmla="*/ 527518 h 565381"/>
              <a:gd name="connsiteX4" fmla="*/ 4722486 w 7517981"/>
              <a:gd name="connsiteY4" fmla="*/ 407900 h 565381"/>
              <a:gd name="connsiteX5" fmla="*/ 7514503 w 7517981"/>
              <a:gd name="connsiteY5" fmla="*/ 226523 h 565381"/>
              <a:gd name="connsiteX6" fmla="*/ 7517981 w 7517981"/>
              <a:gd name="connsiteY6" fmla="*/ 535145 h 565381"/>
              <a:gd name="connsiteX7" fmla="*/ 0 w 7517981"/>
              <a:gd name="connsiteY7" fmla="*/ 535145 h 565381"/>
              <a:gd name="connsiteX8" fmla="*/ 0 w 7517981"/>
              <a:gd name="connsiteY8" fmla="*/ 0 h 565381"/>
              <a:gd name="connsiteX0" fmla="*/ 0 w 7517981"/>
              <a:gd name="connsiteY0" fmla="*/ 0 h 563685"/>
              <a:gd name="connsiteX1" fmla="*/ 1542625 w 7517981"/>
              <a:gd name="connsiteY1" fmla="*/ 583 h 563685"/>
              <a:gd name="connsiteX2" fmla="*/ 2692016 w 7517981"/>
              <a:gd name="connsiteY2" fmla="*/ 355221 h 563685"/>
              <a:gd name="connsiteX3" fmla="*/ 4394084 w 7517981"/>
              <a:gd name="connsiteY3" fmla="*/ 527518 h 563685"/>
              <a:gd name="connsiteX4" fmla="*/ 4722486 w 7517981"/>
              <a:gd name="connsiteY4" fmla="*/ 407900 h 563685"/>
              <a:gd name="connsiteX5" fmla="*/ 7514503 w 7517981"/>
              <a:gd name="connsiteY5" fmla="*/ 226523 h 563685"/>
              <a:gd name="connsiteX6" fmla="*/ 7517981 w 7517981"/>
              <a:gd name="connsiteY6" fmla="*/ 535145 h 563685"/>
              <a:gd name="connsiteX7" fmla="*/ 0 w 7517981"/>
              <a:gd name="connsiteY7" fmla="*/ 535145 h 563685"/>
              <a:gd name="connsiteX8" fmla="*/ 0 w 7517981"/>
              <a:gd name="connsiteY8" fmla="*/ 0 h 563685"/>
              <a:gd name="connsiteX0" fmla="*/ 0 w 7517981"/>
              <a:gd name="connsiteY0" fmla="*/ 0 h 536224"/>
              <a:gd name="connsiteX1" fmla="*/ 1542625 w 7517981"/>
              <a:gd name="connsiteY1" fmla="*/ 583 h 536224"/>
              <a:gd name="connsiteX2" fmla="*/ 2692016 w 7517981"/>
              <a:gd name="connsiteY2" fmla="*/ 355221 h 536224"/>
              <a:gd name="connsiteX3" fmla="*/ 4394084 w 7517981"/>
              <a:gd name="connsiteY3" fmla="*/ 527518 h 536224"/>
              <a:gd name="connsiteX4" fmla="*/ 4722486 w 7517981"/>
              <a:gd name="connsiteY4" fmla="*/ 407900 h 536224"/>
              <a:gd name="connsiteX5" fmla="*/ 7514503 w 7517981"/>
              <a:gd name="connsiteY5" fmla="*/ 226523 h 536224"/>
              <a:gd name="connsiteX6" fmla="*/ 7517981 w 7517981"/>
              <a:gd name="connsiteY6" fmla="*/ 535145 h 536224"/>
              <a:gd name="connsiteX7" fmla="*/ 0 w 7517981"/>
              <a:gd name="connsiteY7" fmla="*/ 535145 h 536224"/>
              <a:gd name="connsiteX8" fmla="*/ 0 w 7517981"/>
              <a:gd name="connsiteY8" fmla="*/ 0 h 536224"/>
              <a:gd name="connsiteX0" fmla="*/ 0 w 7519096"/>
              <a:gd name="connsiteY0" fmla="*/ 0 h 536224"/>
              <a:gd name="connsiteX1" fmla="*/ 1542625 w 7519096"/>
              <a:gd name="connsiteY1" fmla="*/ 583 h 536224"/>
              <a:gd name="connsiteX2" fmla="*/ 2692016 w 7519096"/>
              <a:gd name="connsiteY2" fmla="*/ 355221 h 536224"/>
              <a:gd name="connsiteX3" fmla="*/ 4394084 w 7519096"/>
              <a:gd name="connsiteY3" fmla="*/ 527518 h 536224"/>
              <a:gd name="connsiteX4" fmla="*/ 4722486 w 7519096"/>
              <a:gd name="connsiteY4" fmla="*/ 407900 h 536224"/>
              <a:gd name="connsiteX5" fmla="*/ 7518837 w 7519096"/>
              <a:gd name="connsiteY5" fmla="*/ 135516 h 536224"/>
              <a:gd name="connsiteX6" fmla="*/ 7517981 w 7519096"/>
              <a:gd name="connsiteY6" fmla="*/ 535145 h 536224"/>
              <a:gd name="connsiteX7" fmla="*/ 0 w 7519096"/>
              <a:gd name="connsiteY7" fmla="*/ 535145 h 536224"/>
              <a:gd name="connsiteX8" fmla="*/ 0 w 7519096"/>
              <a:gd name="connsiteY8" fmla="*/ 0 h 536224"/>
              <a:gd name="connsiteX0" fmla="*/ 0 w 7519096"/>
              <a:gd name="connsiteY0" fmla="*/ 0 h 536224"/>
              <a:gd name="connsiteX1" fmla="*/ 1542625 w 7519096"/>
              <a:gd name="connsiteY1" fmla="*/ 583 h 536224"/>
              <a:gd name="connsiteX2" fmla="*/ 2692016 w 7519096"/>
              <a:gd name="connsiteY2" fmla="*/ 355221 h 536224"/>
              <a:gd name="connsiteX3" fmla="*/ 4394084 w 7519096"/>
              <a:gd name="connsiteY3" fmla="*/ 527518 h 536224"/>
              <a:gd name="connsiteX4" fmla="*/ 4722486 w 7519096"/>
              <a:gd name="connsiteY4" fmla="*/ 407900 h 536224"/>
              <a:gd name="connsiteX5" fmla="*/ 7518837 w 7519096"/>
              <a:gd name="connsiteY5" fmla="*/ 135516 h 536224"/>
              <a:gd name="connsiteX6" fmla="*/ 7517981 w 7519096"/>
              <a:gd name="connsiteY6" fmla="*/ 535145 h 536224"/>
              <a:gd name="connsiteX7" fmla="*/ 0 w 7519096"/>
              <a:gd name="connsiteY7" fmla="*/ 535145 h 536224"/>
              <a:gd name="connsiteX8" fmla="*/ 0 w 7519096"/>
              <a:gd name="connsiteY8" fmla="*/ 0 h 536224"/>
              <a:gd name="connsiteX0" fmla="*/ 0 w 7519096"/>
              <a:gd name="connsiteY0" fmla="*/ 2683 h 538907"/>
              <a:gd name="connsiteX1" fmla="*/ 1374255 w 7519096"/>
              <a:gd name="connsiteY1" fmla="*/ 0 h 538907"/>
              <a:gd name="connsiteX2" fmla="*/ 2692016 w 7519096"/>
              <a:gd name="connsiteY2" fmla="*/ 357904 h 538907"/>
              <a:gd name="connsiteX3" fmla="*/ 4394084 w 7519096"/>
              <a:gd name="connsiteY3" fmla="*/ 530201 h 538907"/>
              <a:gd name="connsiteX4" fmla="*/ 4722486 w 7519096"/>
              <a:gd name="connsiteY4" fmla="*/ 410583 h 538907"/>
              <a:gd name="connsiteX5" fmla="*/ 7518837 w 7519096"/>
              <a:gd name="connsiteY5" fmla="*/ 138199 h 538907"/>
              <a:gd name="connsiteX6" fmla="*/ 7517981 w 7519096"/>
              <a:gd name="connsiteY6" fmla="*/ 537828 h 538907"/>
              <a:gd name="connsiteX7" fmla="*/ 0 w 7519096"/>
              <a:gd name="connsiteY7" fmla="*/ 537828 h 538907"/>
              <a:gd name="connsiteX8" fmla="*/ 0 w 7519096"/>
              <a:gd name="connsiteY8" fmla="*/ 2683 h 538907"/>
              <a:gd name="connsiteX0" fmla="*/ 0 w 7519096"/>
              <a:gd name="connsiteY0" fmla="*/ 2683 h 540784"/>
              <a:gd name="connsiteX1" fmla="*/ 1374255 w 7519096"/>
              <a:gd name="connsiteY1" fmla="*/ 0 h 540784"/>
              <a:gd name="connsiteX2" fmla="*/ 2692016 w 7519096"/>
              <a:gd name="connsiteY2" fmla="*/ 357904 h 540784"/>
              <a:gd name="connsiteX3" fmla="*/ 3798489 w 7519096"/>
              <a:gd name="connsiteY3" fmla="*/ 532546 h 540784"/>
              <a:gd name="connsiteX4" fmla="*/ 4722486 w 7519096"/>
              <a:gd name="connsiteY4" fmla="*/ 410583 h 540784"/>
              <a:gd name="connsiteX5" fmla="*/ 7518837 w 7519096"/>
              <a:gd name="connsiteY5" fmla="*/ 138199 h 540784"/>
              <a:gd name="connsiteX6" fmla="*/ 7517981 w 7519096"/>
              <a:gd name="connsiteY6" fmla="*/ 537828 h 540784"/>
              <a:gd name="connsiteX7" fmla="*/ 0 w 7519096"/>
              <a:gd name="connsiteY7" fmla="*/ 537828 h 540784"/>
              <a:gd name="connsiteX8" fmla="*/ 0 w 7519096"/>
              <a:gd name="connsiteY8" fmla="*/ 2683 h 540784"/>
              <a:gd name="connsiteX0" fmla="*/ 0 w 7519096"/>
              <a:gd name="connsiteY0" fmla="*/ 2683 h 537828"/>
              <a:gd name="connsiteX1" fmla="*/ 1374255 w 7519096"/>
              <a:gd name="connsiteY1" fmla="*/ 0 h 537828"/>
              <a:gd name="connsiteX2" fmla="*/ 2692016 w 7519096"/>
              <a:gd name="connsiteY2" fmla="*/ 357904 h 537828"/>
              <a:gd name="connsiteX3" fmla="*/ 3798489 w 7519096"/>
              <a:gd name="connsiteY3" fmla="*/ 532546 h 537828"/>
              <a:gd name="connsiteX4" fmla="*/ 4722486 w 7519096"/>
              <a:gd name="connsiteY4" fmla="*/ 410583 h 537828"/>
              <a:gd name="connsiteX5" fmla="*/ 7518837 w 7519096"/>
              <a:gd name="connsiteY5" fmla="*/ 138199 h 537828"/>
              <a:gd name="connsiteX6" fmla="*/ 7517981 w 7519096"/>
              <a:gd name="connsiteY6" fmla="*/ 537828 h 537828"/>
              <a:gd name="connsiteX7" fmla="*/ 0 w 7519096"/>
              <a:gd name="connsiteY7" fmla="*/ 537828 h 537828"/>
              <a:gd name="connsiteX8" fmla="*/ 0 w 7519096"/>
              <a:gd name="connsiteY8" fmla="*/ 2683 h 537828"/>
              <a:gd name="connsiteX0" fmla="*/ 0 w 7519096"/>
              <a:gd name="connsiteY0" fmla="*/ 2683 h 537828"/>
              <a:gd name="connsiteX1" fmla="*/ 1374255 w 7519096"/>
              <a:gd name="connsiteY1" fmla="*/ 0 h 537828"/>
              <a:gd name="connsiteX2" fmla="*/ 2692016 w 7519096"/>
              <a:gd name="connsiteY2" fmla="*/ 357904 h 537828"/>
              <a:gd name="connsiteX3" fmla="*/ 3798489 w 7519096"/>
              <a:gd name="connsiteY3" fmla="*/ 532546 h 537828"/>
              <a:gd name="connsiteX4" fmla="*/ 4722486 w 7519096"/>
              <a:gd name="connsiteY4" fmla="*/ 410583 h 537828"/>
              <a:gd name="connsiteX5" fmla="*/ 7518837 w 7519096"/>
              <a:gd name="connsiteY5" fmla="*/ 138199 h 537828"/>
              <a:gd name="connsiteX6" fmla="*/ 7517981 w 7519096"/>
              <a:gd name="connsiteY6" fmla="*/ 537828 h 537828"/>
              <a:gd name="connsiteX7" fmla="*/ 0 w 7519096"/>
              <a:gd name="connsiteY7" fmla="*/ 537828 h 537828"/>
              <a:gd name="connsiteX8" fmla="*/ 0 w 7519096"/>
              <a:gd name="connsiteY8" fmla="*/ 2683 h 537828"/>
              <a:gd name="connsiteX0" fmla="*/ 0 w 7519096"/>
              <a:gd name="connsiteY0" fmla="*/ 2683 h 538156"/>
              <a:gd name="connsiteX1" fmla="*/ 1374255 w 7519096"/>
              <a:gd name="connsiteY1" fmla="*/ 0 h 538156"/>
              <a:gd name="connsiteX2" fmla="*/ 2692016 w 7519096"/>
              <a:gd name="connsiteY2" fmla="*/ 357904 h 538156"/>
              <a:gd name="connsiteX3" fmla="*/ 2925476 w 7519096"/>
              <a:gd name="connsiteY3" fmla="*/ 501387 h 538156"/>
              <a:gd name="connsiteX4" fmla="*/ 3798489 w 7519096"/>
              <a:gd name="connsiteY4" fmla="*/ 532546 h 538156"/>
              <a:gd name="connsiteX5" fmla="*/ 4722486 w 7519096"/>
              <a:gd name="connsiteY5" fmla="*/ 410583 h 538156"/>
              <a:gd name="connsiteX6" fmla="*/ 7518837 w 7519096"/>
              <a:gd name="connsiteY6" fmla="*/ 138199 h 538156"/>
              <a:gd name="connsiteX7" fmla="*/ 7517981 w 7519096"/>
              <a:gd name="connsiteY7" fmla="*/ 537828 h 538156"/>
              <a:gd name="connsiteX8" fmla="*/ 0 w 7519096"/>
              <a:gd name="connsiteY8" fmla="*/ 537828 h 538156"/>
              <a:gd name="connsiteX9" fmla="*/ 0 w 7519096"/>
              <a:gd name="connsiteY9" fmla="*/ 2683 h 538156"/>
              <a:gd name="connsiteX0" fmla="*/ 0 w 7650025"/>
              <a:gd name="connsiteY0" fmla="*/ 2683 h 538156"/>
              <a:gd name="connsiteX1" fmla="*/ 1374255 w 7650025"/>
              <a:gd name="connsiteY1" fmla="*/ 0 h 538156"/>
              <a:gd name="connsiteX2" fmla="*/ 2692016 w 7650025"/>
              <a:gd name="connsiteY2" fmla="*/ 357904 h 538156"/>
              <a:gd name="connsiteX3" fmla="*/ 2925476 w 7650025"/>
              <a:gd name="connsiteY3" fmla="*/ 501387 h 538156"/>
              <a:gd name="connsiteX4" fmla="*/ 3798489 w 7650025"/>
              <a:gd name="connsiteY4" fmla="*/ 532546 h 538156"/>
              <a:gd name="connsiteX5" fmla="*/ 4722486 w 7650025"/>
              <a:gd name="connsiteY5" fmla="*/ 410583 h 538156"/>
              <a:gd name="connsiteX6" fmla="*/ 7517981 w 7650025"/>
              <a:gd name="connsiteY6" fmla="*/ 537828 h 538156"/>
              <a:gd name="connsiteX7" fmla="*/ 0 w 7650025"/>
              <a:gd name="connsiteY7" fmla="*/ 537828 h 538156"/>
              <a:gd name="connsiteX8" fmla="*/ 0 w 7650025"/>
              <a:gd name="connsiteY8" fmla="*/ 2683 h 538156"/>
              <a:gd name="connsiteX0" fmla="*/ 0 w 4722486"/>
              <a:gd name="connsiteY0" fmla="*/ 2683 h 552252"/>
              <a:gd name="connsiteX1" fmla="*/ 1374255 w 4722486"/>
              <a:gd name="connsiteY1" fmla="*/ 0 h 552252"/>
              <a:gd name="connsiteX2" fmla="*/ 2692016 w 4722486"/>
              <a:gd name="connsiteY2" fmla="*/ 357904 h 552252"/>
              <a:gd name="connsiteX3" fmla="*/ 2925476 w 4722486"/>
              <a:gd name="connsiteY3" fmla="*/ 501387 h 552252"/>
              <a:gd name="connsiteX4" fmla="*/ 3798489 w 4722486"/>
              <a:gd name="connsiteY4" fmla="*/ 532546 h 552252"/>
              <a:gd name="connsiteX5" fmla="*/ 4722486 w 4722486"/>
              <a:gd name="connsiteY5" fmla="*/ 410583 h 552252"/>
              <a:gd name="connsiteX6" fmla="*/ 0 w 4722486"/>
              <a:gd name="connsiteY6" fmla="*/ 537828 h 552252"/>
              <a:gd name="connsiteX7" fmla="*/ 0 w 4722486"/>
              <a:gd name="connsiteY7" fmla="*/ 2683 h 552252"/>
              <a:gd name="connsiteX0" fmla="*/ 0 w 3915953"/>
              <a:gd name="connsiteY0" fmla="*/ 2683 h 577058"/>
              <a:gd name="connsiteX1" fmla="*/ 1374255 w 3915953"/>
              <a:gd name="connsiteY1" fmla="*/ 0 h 577058"/>
              <a:gd name="connsiteX2" fmla="*/ 2692016 w 3915953"/>
              <a:gd name="connsiteY2" fmla="*/ 357904 h 577058"/>
              <a:gd name="connsiteX3" fmla="*/ 2925476 w 3915953"/>
              <a:gd name="connsiteY3" fmla="*/ 501387 h 577058"/>
              <a:gd name="connsiteX4" fmla="*/ 3798489 w 3915953"/>
              <a:gd name="connsiteY4" fmla="*/ 532546 h 577058"/>
              <a:gd name="connsiteX5" fmla="*/ 0 w 3915953"/>
              <a:gd name="connsiteY5" fmla="*/ 537828 h 577058"/>
              <a:gd name="connsiteX6" fmla="*/ 0 w 3915953"/>
              <a:gd name="connsiteY6" fmla="*/ 2683 h 577058"/>
              <a:gd name="connsiteX0" fmla="*/ 0 w 3122246"/>
              <a:gd name="connsiteY0" fmla="*/ 2683 h 572280"/>
              <a:gd name="connsiteX1" fmla="*/ 1374255 w 3122246"/>
              <a:gd name="connsiteY1" fmla="*/ 0 h 572280"/>
              <a:gd name="connsiteX2" fmla="*/ 2692016 w 3122246"/>
              <a:gd name="connsiteY2" fmla="*/ 357904 h 572280"/>
              <a:gd name="connsiteX3" fmla="*/ 2925476 w 3122246"/>
              <a:gd name="connsiteY3" fmla="*/ 501387 h 572280"/>
              <a:gd name="connsiteX4" fmla="*/ 0 w 3122246"/>
              <a:gd name="connsiteY4" fmla="*/ 537828 h 572280"/>
              <a:gd name="connsiteX5" fmla="*/ 0 w 3122246"/>
              <a:gd name="connsiteY5" fmla="*/ 2683 h 572280"/>
              <a:gd name="connsiteX0" fmla="*/ 0 w 3122246"/>
              <a:gd name="connsiteY0" fmla="*/ 2683 h 537828"/>
              <a:gd name="connsiteX1" fmla="*/ 1374255 w 3122246"/>
              <a:gd name="connsiteY1" fmla="*/ 0 h 537828"/>
              <a:gd name="connsiteX2" fmla="*/ 2692016 w 3122246"/>
              <a:gd name="connsiteY2" fmla="*/ 357904 h 537828"/>
              <a:gd name="connsiteX3" fmla="*/ 2925476 w 3122246"/>
              <a:gd name="connsiteY3" fmla="*/ 501387 h 537828"/>
              <a:gd name="connsiteX4" fmla="*/ 0 w 3122246"/>
              <a:gd name="connsiteY4" fmla="*/ 537828 h 537828"/>
              <a:gd name="connsiteX5" fmla="*/ 0 w 3122246"/>
              <a:gd name="connsiteY5" fmla="*/ 2683 h 537828"/>
              <a:gd name="connsiteX0" fmla="*/ 0 w 3117990"/>
              <a:gd name="connsiteY0" fmla="*/ 2683 h 550281"/>
              <a:gd name="connsiteX1" fmla="*/ 1374255 w 3117990"/>
              <a:gd name="connsiteY1" fmla="*/ 0 h 550281"/>
              <a:gd name="connsiteX2" fmla="*/ 2692016 w 3117990"/>
              <a:gd name="connsiteY2" fmla="*/ 357904 h 550281"/>
              <a:gd name="connsiteX3" fmla="*/ 2919883 w 3117990"/>
              <a:gd name="connsiteY3" fmla="*/ 537462 h 550281"/>
              <a:gd name="connsiteX4" fmla="*/ 0 w 3117990"/>
              <a:gd name="connsiteY4" fmla="*/ 537828 h 550281"/>
              <a:gd name="connsiteX5" fmla="*/ 0 w 3117990"/>
              <a:gd name="connsiteY5" fmla="*/ 2683 h 550281"/>
              <a:gd name="connsiteX0" fmla="*/ 0 w 3117990"/>
              <a:gd name="connsiteY0" fmla="*/ 2683 h 550281"/>
              <a:gd name="connsiteX1" fmla="*/ 1374255 w 3117990"/>
              <a:gd name="connsiteY1" fmla="*/ 0 h 550281"/>
              <a:gd name="connsiteX2" fmla="*/ 2692016 w 3117990"/>
              <a:gd name="connsiteY2" fmla="*/ 357904 h 550281"/>
              <a:gd name="connsiteX3" fmla="*/ 2919883 w 3117990"/>
              <a:gd name="connsiteY3" fmla="*/ 537462 h 550281"/>
              <a:gd name="connsiteX4" fmla="*/ 0 w 3117990"/>
              <a:gd name="connsiteY4" fmla="*/ 537828 h 550281"/>
              <a:gd name="connsiteX5" fmla="*/ 0 w 3117990"/>
              <a:gd name="connsiteY5" fmla="*/ 2683 h 550281"/>
              <a:gd name="connsiteX0" fmla="*/ 0 w 3117990"/>
              <a:gd name="connsiteY0" fmla="*/ 2683 h 537828"/>
              <a:gd name="connsiteX1" fmla="*/ 1374255 w 3117990"/>
              <a:gd name="connsiteY1" fmla="*/ 0 h 537828"/>
              <a:gd name="connsiteX2" fmla="*/ 2692016 w 3117990"/>
              <a:gd name="connsiteY2" fmla="*/ 357904 h 537828"/>
              <a:gd name="connsiteX3" fmla="*/ 2919883 w 3117990"/>
              <a:gd name="connsiteY3" fmla="*/ 537462 h 537828"/>
              <a:gd name="connsiteX4" fmla="*/ 0 w 3117990"/>
              <a:gd name="connsiteY4" fmla="*/ 537828 h 537828"/>
              <a:gd name="connsiteX5" fmla="*/ 0 w 3117990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692016 w 2919883"/>
              <a:gd name="connsiteY2" fmla="*/ 357904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708797 w 2919883"/>
              <a:gd name="connsiteY2" fmla="*/ 357904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708797 w 2919883"/>
              <a:gd name="connsiteY2" fmla="*/ 357904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807924 w 2919883"/>
              <a:gd name="connsiteY2" fmla="*/ 436539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807924 w 2919883"/>
              <a:gd name="connsiteY2" fmla="*/ 436539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2683 h 537828"/>
              <a:gd name="connsiteX1" fmla="*/ 1374255 w 2919883"/>
              <a:gd name="connsiteY1" fmla="*/ 0 h 537828"/>
              <a:gd name="connsiteX2" fmla="*/ 2807924 w 2919883"/>
              <a:gd name="connsiteY2" fmla="*/ 436539 h 537828"/>
              <a:gd name="connsiteX3" fmla="*/ 2919883 w 2919883"/>
              <a:gd name="connsiteY3" fmla="*/ 537462 h 537828"/>
              <a:gd name="connsiteX4" fmla="*/ 0 w 2919883"/>
              <a:gd name="connsiteY4" fmla="*/ 537828 h 537828"/>
              <a:gd name="connsiteX5" fmla="*/ 0 w 2919883"/>
              <a:gd name="connsiteY5" fmla="*/ 2683 h 537828"/>
              <a:gd name="connsiteX0" fmla="*/ 0 w 2919883"/>
              <a:gd name="connsiteY0" fmla="*/ 0 h 702509"/>
              <a:gd name="connsiteX1" fmla="*/ 1374255 w 2919883"/>
              <a:gd name="connsiteY1" fmla="*/ 164681 h 702509"/>
              <a:gd name="connsiteX2" fmla="*/ 2807924 w 2919883"/>
              <a:gd name="connsiteY2" fmla="*/ 601220 h 702509"/>
              <a:gd name="connsiteX3" fmla="*/ 2919883 w 2919883"/>
              <a:gd name="connsiteY3" fmla="*/ 702143 h 702509"/>
              <a:gd name="connsiteX4" fmla="*/ 0 w 2919883"/>
              <a:gd name="connsiteY4" fmla="*/ 702509 h 702509"/>
              <a:gd name="connsiteX5" fmla="*/ 0 w 2919883"/>
              <a:gd name="connsiteY5" fmla="*/ 0 h 702509"/>
              <a:gd name="connsiteX0" fmla="*/ 0 w 2919883"/>
              <a:gd name="connsiteY0" fmla="*/ 0 h 702509"/>
              <a:gd name="connsiteX1" fmla="*/ 1374255 w 2919883"/>
              <a:gd name="connsiteY1" fmla="*/ 164681 h 702509"/>
              <a:gd name="connsiteX2" fmla="*/ 2807924 w 2919883"/>
              <a:gd name="connsiteY2" fmla="*/ 601220 h 702509"/>
              <a:gd name="connsiteX3" fmla="*/ 2919883 w 2919883"/>
              <a:gd name="connsiteY3" fmla="*/ 702143 h 702509"/>
              <a:gd name="connsiteX4" fmla="*/ 0 w 2919883"/>
              <a:gd name="connsiteY4" fmla="*/ 702509 h 702509"/>
              <a:gd name="connsiteX5" fmla="*/ 0 w 2919883"/>
              <a:gd name="connsiteY5" fmla="*/ 0 h 702509"/>
              <a:gd name="connsiteX0" fmla="*/ 0 w 2919883"/>
              <a:gd name="connsiteY0" fmla="*/ 0 h 702509"/>
              <a:gd name="connsiteX1" fmla="*/ 1374255 w 2919883"/>
              <a:gd name="connsiteY1" fmla="*/ 164681 h 702509"/>
              <a:gd name="connsiteX2" fmla="*/ 2807924 w 2919883"/>
              <a:gd name="connsiteY2" fmla="*/ 601220 h 702509"/>
              <a:gd name="connsiteX3" fmla="*/ 2919883 w 2919883"/>
              <a:gd name="connsiteY3" fmla="*/ 702143 h 702509"/>
              <a:gd name="connsiteX4" fmla="*/ 0 w 2919883"/>
              <a:gd name="connsiteY4" fmla="*/ 702509 h 702509"/>
              <a:gd name="connsiteX5" fmla="*/ 0 w 2919883"/>
              <a:gd name="connsiteY5" fmla="*/ 0 h 702509"/>
              <a:gd name="connsiteX0" fmla="*/ 0 w 2919883"/>
              <a:gd name="connsiteY0" fmla="*/ 0 h 702509"/>
              <a:gd name="connsiteX1" fmla="*/ 1133066 w 2919883"/>
              <a:gd name="connsiteY1" fmla="*/ 130088 h 702509"/>
              <a:gd name="connsiteX2" fmla="*/ 2807924 w 2919883"/>
              <a:gd name="connsiteY2" fmla="*/ 601220 h 702509"/>
              <a:gd name="connsiteX3" fmla="*/ 2919883 w 2919883"/>
              <a:gd name="connsiteY3" fmla="*/ 702143 h 702509"/>
              <a:gd name="connsiteX4" fmla="*/ 0 w 2919883"/>
              <a:gd name="connsiteY4" fmla="*/ 702509 h 702509"/>
              <a:gd name="connsiteX5" fmla="*/ 0 w 2919883"/>
              <a:gd name="connsiteY5" fmla="*/ 0 h 702509"/>
              <a:gd name="connsiteX0" fmla="*/ 0 w 2919883"/>
              <a:gd name="connsiteY0" fmla="*/ 0 h 702509"/>
              <a:gd name="connsiteX1" fmla="*/ 1133066 w 2919883"/>
              <a:gd name="connsiteY1" fmla="*/ 130088 h 702509"/>
              <a:gd name="connsiteX2" fmla="*/ 2807924 w 2919883"/>
              <a:gd name="connsiteY2" fmla="*/ 601220 h 702509"/>
              <a:gd name="connsiteX3" fmla="*/ 2919883 w 2919883"/>
              <a:gd name="connsiteY3" fmla="*/ 702143 h 702509"/>
              <a:gd name="connsiteX4" fmla="*/ 0 w 2919883"/>
              <a:gd name="connsiteY4" fmla="*/ 702509 h 702509"/>
              <a:gd name="connsiteX5" fmla="*/ 0 w 2919883"/>
              <a:gd name="connsiteY5" fmla="*/ 0 h 702509"/>
              <a:gd name="connsiteX0" fmla="*/ 0 w 2919883"/>
              <a:gd name="connsiteY0" fmla="*/ 0 h 702509"/>
              <a:gd name="connsiteX1" fmla="*/ 1790467 w 2919883"/>
              <a:gd name="connsiteY1" fmla="*/ 300393 h 702509"/>
              <a:gd name="connsiteX2" fmla="*/ 2807924 w 2919883"/>
              <a:gd name="connsiteY2" fmla="*/ 601220 h 702509"/>
              <a:gd name="connsiteX3" fmla="*/ 2919883 w 2919883"/>
              <a:gd name="connsiteY3" fmla="*/ 702143 h 702509"/>
              <a:gd name="connsiteX4" fmla="*/ 0 w 2919883"/>
              <a:gd name="connsiteY4" fmla="*/ 702509 h 702509"/>
              <a:gd name="connsiteX5" fmla="*/ 0 w 2919883"/>
              <a:gd name="connsiteY5" fmla="*/ 0 h 702509"/>
              <a:gd name="connsiteX0" fmla="*/ 0 w 2919883"/>
              <a:gd name="connsiteY0" fmla="*/ 0 h 702509"/>
              <a:gd name="connsiteX1" fmla="*/ 1790467 w 2919883"/>
              <a:gd name="connsiteY1" fmla="*/ 300393 h 702509"/>
              <a:gd name="connsiteX2" fmla="*/ 2807924 w 2919883"/>
              <a:gd name="connsiteY2" fmla="*/ 601220 h 702509"/>
              <a:gd name="connsiteX3" fmla="*/ 2919883 w 2919883"/>
              <a:gd name="connsiteY3" fmla="*/ 702143 h 702509"/>
              <a:gd name="connsiteX4" fmla="*/ 0 w 2919883"/>
              <a:gd name="connsiteY4" fmla="*/ 702509 h 702509"/>
              <a:gd name="connsiteX5" fmla="*/ 0 w 2919883"/>
              <a:gd name="connsiteY5" fmla="*/ 0 h 702509"/>
              <a:gd name="connsiteX0" fmla="*/ 0 w 2919883"/>
              <a:gd name="connsiteY0" fmla="*/ 0 h 702509"/>
              <a:gd name="connsiteX1" fmla="*/ 1790467 w 2919883"/>
              <a:gd name="connsiteY1" fmla="*/ 300393 h 702509"/>
              <a:gd name="connsiteX2" fmla="*/ 2807924 w 2919883"/>
              <a:gd name="connsiteY2" fmla="*/ 601220 h 702509"/>
              <a:gd name="connsiteX3" fmla="*/ 2919883 w 2919883"/>
              <a:gd name="connsiteY3" fmla="*/ 702143 h 702509"/>
              <a:gd name="connsiteX4" fmla="*/ 0 w 2919883"/>
              <a:gd name="connsiteY4" fmla="*/ 702509 h 702509"/>
              <a:gd name="connsiteX5" fmla="*/ 0 w 2919883"/>
              <a:gd name="connsiteY5" fmla="*/ 0 h 702509"/>
              <a:gd name="connsiteX0" fmla="*/ 0 w 3095825"/>
              <a:gd name="connsiteY0" fmla="*/ 0 h 702509"/>
              <a:gd name="connsiteX1" fmla="*/ 1790467 w 3095825"/>
              <a:gd name="connsiteY1" fmla="*/ 300393 h 702509"/>
              <a:gd name="connsiteX2" fmla="*/ 3074726 w 3095825"/>
              <a:gd name="connsiteY2" fmla="*/ 545339 h 702509"/>
              <a:gd name="connsiteX3" fmla="*/ 2919883 w 3095825"/>
              <a:gd name="connsiteY3" fmla="*/ 702143 h 702509"/>
              <a:gd name="connsiteX4" fmla="*/ 0 w 3095825"/>
              <a:gd name="connsiteY4" fmla="*/ 702509 h 702509"/>
              <a:gd name="connsiteX5" fmla="*/ 0 w 3095825"/>
              <a:gd name="connsiteY5" fmla="*/ 0 h 702509"/>
              <a:gd name="connsiteX0" fmla="*/ 0 w 3113149"/>
              <a:gd name="connsiteY0" fmla="*/ 0 h 706134"/>
              <a:gd name="connsiteX1" fmla="*/ 1790467 w 3113149"/>
              <a:gd name="connsiteY1" fmla="*/ 300393 h 706134"/>
              <a:gd name="connsiteX2" fmla="*/ 3074726 w 3113149"/>
              <a:gd name="connsiteY2" fmla="*/ 545339 h 706134"/>
              <a:gd name="connsiteX3" fmla="*/ 3092771 w 3113149"/>
              <a:gd name="connsiteY3" fmla="*/ 706134 h 706134"/>
              <a:gd name="connsiteX4" fmla="*/ 0 w 3113149"/>
              <a:gd name="connsiteY4" fmla="*/ 702509 h 706134"/>
              <a:gd name="connsiteX5" fmla="*/ 0 w 3113149"/>
              <a:gd name="connsiteY5" fmla="*/ 0 h 706134"/>
              <a:gd name="connsiteX0" fmla="*/ 0 w 3125659"/>
              <a:gd name="connsiteY0" fmla="*/ 0 h 706134"/>
              <a:gd name="connsiteX1" fmla="*/ 1790467 w 3125659"/>
              <a:gd name="connsiteY1" fmla="*/ 300393 h 706134"/>
              <a:gd name="connsiteX2" fmla="*/ 3074726 w 3125659"/>
              <a:gd name="connsiteY2" fmla="*/ 545339 h 706134"/>
              <a:gd name="connsiteX3" fmla="*/ 3092771 w 3125659"/>
              <a:gd name="connsiteY3" fmla="*/ 706134 h 706134"/>
              <a:gd name="connsiteX4" fmla="*/ 0 w 3125659"/>
              <a:gd name="connsiteY4" fmla="*/ 702509 h 706134"/>
              <a:gd name="connsiteX5" fmla="*/ 0 w 3125659"/>
              <a:gd name="connsiteY5" fmla="*/ 0 h 706134"/>
              <a:gd name="connsiteX0" fmla="*/ 0 w 3092771"/>
              <a:gd name="connsiteY0" fmla="*/ 0 h 706134"/>
              <a:gd name="connsiteX1" fmla="*/ 1790467 w 3092771"/>
              <a:gd name="connsiteY1" fmla="*/ 300393 h 706134"/>
              <a:gd name="connsiteX2" fmla="*/ 3074726 w 3092771"/>
              <a:gd name="connsiteY2" fmla="*/ 545339 h 706134"/>
              <a:gd name="connsiteX3" fmla="*/ 3092771 w 3092771"/>
              <a:gd name="connsiteY3" fmla="*/ 706134 h 706134"/>
              <a:gd name="connsiteX4" fmla="*/ 0 w 3092771"/>
              <a:gd name="connsiteY4" fmla="*/ 702509 h 706134"/>
              <a:gd name="connsiteX5" fmla="*/ 0 w 3092771"/>
              <a:gd name="connsiteY5" fmla="*/ 0 h 706134"/>
              <a:gd name="connsiteX0" fmla="*/ 0 w 3094709"/>
              <a:gd name="connsiteY0" fmla="*/ 0 h 656905"/>
              <a:gd name="connsiteX1" fmla="*/ 1792405 w 3094709"/>
              <a:gd name="connsiteY1" fmla="*/ 251164 h 656905"/>
              <a:gd name="connsiteX2" fmla="*/ 3076664 w 3094709"/>
              <a:gd name="connsiteY2" fmla="*/ 496110 h 656905"/>
              <a:gd name="connsiteX3" fmla="*/ 3094709 w 3094709"/>
              <a:gd name="connsiteY3" fmla="*/ 656905 h 656905"/>
              <a:gd name="connsiteX4" fmla="*/ 1938 w 3094709"/>
              <a:gd name="connsiteY4" fmla="*/ 653280 h 656905"/>
              <a:gd name="connsiteX5" fmla="*/ 0 w 3094709"/>
              <a:gd name="connsiteY5" fmla="*/ 0 h 656905"/>
              <a:gd name="connsiteX0" fmla="*/ 0 w 3094709"/>
              <a:gd name="connsiteY0" fmla="*/ 43658 h 700563"/>
              <a:gd name="connsiteX1" fmla="*/ 311990 w 3094709"/>
              <a:gd name="connsiteY1" fmla="*/ 86234 h 700563"/>
              <a:gd name="connsiteX2" fmla="*/ 1792405 w 3094709"/>
              <a:gd name="connsiteY2" fmla="*/ 294822 h 700563"/>
              <a:gd name="connsiteX3" fmla="*/ 3076664 w 3094709"/>
              <a:gd name="connsiteY3" fmla="*/ 539768 h 700563"/>
              <a:gd name="connsiteX4" fmla="*/ 3094709 w 3094709"/>
              <a:gd name="connsiteY4" fmla="*/ 700563 h 700563"/>
              <a:gd name="connsiteX5" fmla="*/ 1938 w 3094709"/>
              <a:gd name="connsiteY5" fmla="*/ 696938 h 700563"/>
              <a:gd name="connsiteX6" fmla="*/ 0 w 3094709"/>
              <a:gd name="connsiteY6" fmla="*/ 43658 h 700563"/>
              <a:gd name="connsiteX0" fmla="*/ 0 w 3094709"/>
              <a:gd name="connsiteY0" fmla="*/ 54626 h 711531"/>
              <a:gd name="connsiteX1" fmla="*/ 532902 w 3094709"/>
              <a:gd name="connsiteY1" fmla="*/ 58617 h 711531"/>
              <a:gd name="connsiteX2" fmla="*/ 1792405 w 3094709"/>
              <a:gd name="connsiteY2" fmla="*/ 305790 h 711531"/>
              <a:gd name="connsiteX3" fmla="*/ 3076664 w 3094709"/>
              <a:gd name="connsiteY3" fmla="*/ 550736 h 711531"/>
              <a:gd name="connsiteX4" fmla="*/ 3094709 w 3094709"/>
              <a:gd name="connsiteY4" fmla="*/ 711531 h 711531"/>
              <a:gd name="connsiteX5" fmla="*/ 1938 w 3094709"/>
              <a:gd name="connsiteY5" fmla="*/ 707906 h 711531"/>
              <a:gd name="connsiteX6" fmla="*/ 0 w 3094709"/>
              <a:gd name="connsiteY6" fmla="*/ 54626 h 711531"/>
              <a:gd name="connsiteX0" fmla="*/ 0 w 3094709"/>
              <a:gd name="connsiteY0" fmla="*/ 38941 h 695846"/>
              <a:gd name="connsiteX1" fmla="*/ 532902 w 3094709"/>
              <a:gd name="connsiteY1" fmla="*/ 42932 h 695846"/>
              <a:gd name="connsiteX2" fmla="*/ 1792405 w 3094709"/>
              <a:gd name="connsiteY2" fmla="*/ 290105 h 695846"/>
              <a:gd name="connsiteX3" fmla="*/ 3076664 w 3094709"/>
              <a:gd name="connsiteY3" fmla="*/ 535051 h 695846"/>
              <a:gd name="connsiteX4" fmla="*/ 3094709 w 3094709"/>
              <a:gd name="connsiteY4" fmla="*/ 695846 h 695846"/>
              <a:gd name="connsiteX5" fmla="*/ 1938 w 3094709"/>
              <a:gd name="connsiteY5" fmla="*/ 692221 h 695846"/>
              <a:gd name="connsiteX6" fmla="*/ 0 w 3094709"/>
              <a:gd name="connsiteY6" fmla="*/ 38941 h 695846"/>
              <a:gd name="connsiteX0" fmla="*/ 0 w 3092771"/>
              <a:gd name="connsiteY0" fmla="*/ 649289 h 652914"/>
              <a:gd name="connsiteX1" fmla="*/ 530964 w 3092771"/>
              <a:gd name="connsiteY1" fmla="*/ 0 h 652914"/>
              <a:gd name="connsiteX2" fmla="*/ 1790467 w 3092771"/>
              <a:gd name="connsiteY2" fmla="*/ 247173 h 652914"/>
              <a:gd name="connsiteX3" fmla="*/ 3074726 w 3092771"/>
              <a:gd name="connsiteY3" fmla="*/ 492119 h 652914"/>
              <a:gd name="connsiteX4" fmla="*/ 3092771 w 3092771"/>
              <a:gd name="connsiteY4" fmla="*/ 652914 h 652914"/>
              <a:gd name="connsiteX5" fmla="*/ 0 w 3092771"/>
              <a:gd name="connsiteY5" fmla="*/ 649289 h 652914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1790467 w 3092771"/>
              <a:gd name="connsiteY2" fmla="*/ 332326 h 738067"/>
              <a:gd name="connsiteX3" fmla="*/ 3074726 w 3092771"/>
              <a:gd name="connsiteY3" fmla="*/ 577272 h 738067"/>
              <a:gd name="connsiteX4" fmla="*/ 3092771 w 3092771"/>
              <a:gd name="connsiteY4" fmla="*/ 738067 h 738067"/>
              <a:gd name="connsiteX5" fmla="*/ 0 w 3092771"/>
              <a:gd name="connsiteY5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1790467 w 3092771"/>
              <a:gd name="connsiteY2" fmla="*/ 332326 h 738067"/>
              <a:gd name="connsiteX3" fmla="*/ 3074726 w 3092771"/>
              <a:gd name="connsiteY3" fmla="*/ 577272 h 738067"/>
              <a:gd name="connsiteX4" fmla="*/ 3092771 w 3092771"/>
              <a:gd name="connsiteY4" fmla="*/ 738067 h 738067"/>
              <a:gd name="connsiteX5" fmla="*/ 0 w 3092771"/>
              <a:gd name="connsiteY5" fmla="*/ 734442 h 738067"/>
              <a:gd name="connsiteX0" fmla="*/ 0 w 3092771"/>
              <a:gd name="connsiteY0" fmla="*/ 759016 h 762641"/>
              <a:gd name="connsiteX1" fmla="*/ 3875 w 3092771"/>
              <a:gd name="connsiteY1" fmla="*/ 24574 h 762641"/>
              <a:gd name="connsiteX2" fmla="*/ 994105 w 3092771"/>
              <a:gd name="connsiteY2" fmla="*/ 190888 h 762641"/>
              <a:gd name="connsiteX3" fmla="*/ 1790467 w 3092771"/>
              <a:gd name="connsiteY3" fmla="*/ 356900 h 762641"/>
              <a:gd name="connsiteX4" fmla="*/ 3074726 w 3092771"/>
              <a:gd name="connsiteY4" fmla="*/ 601846 h 762641"/>
              <a:gd name="connsiteX5" fmla="*/ 3092771 w 3092771"/>
              <a:gd name="connsiteY5" fmla="*/ 762641 h 762641"/>
              <a:gd name="connsiteX6" fmla="*/ 0 w 3092771"/>
              <a:gd name="connsiteY6" fmla="*/ 759016 h 762641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994105 w 3092771"/>
              <a:gd name="connsiteY2" fmla="*/ 166314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994105 w 3092771"/>
              <a:gd name="connsiteY2" fmla="*/ 166314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994105 w 3092771"/>
              <a:gd name="connsiteY2" fmla="*/ 166314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1027048 w 3092771"/>
              <a:gd name="connsiteY2" fmla="*/ 216873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1027048 w 3092771"/>
              <a:gd name="connsiteY2" fmla="*/ 216873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1027048 w 3092771"/>
              <a:gd name="connsiteY2" fmla="*/ 216873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1027048 w 3092771"/>
              <a:gd name="connsiteY2" fmla="*/ 216873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1007670 w 3092771"/>
              <a:gd name="connsiteY2" fmla="*/ 246144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1007670 w 3092771"/>
              <a:gd name="connsiteY2" fmla="*/ 246144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  <a:gd name="connsiteX0" fmla="*/ 0 w 3092771"/>
              <a:gd name="connsiteY0" fmla="*/ 734442 h 738067"/>
              <a:gd name="connsiteX1" fmla="*/ 3875 w 3092771"/>
              <a:gd name="connsiteY1" fmla="*/ 0 h 738067"/>
              <a:gd name="connsiteX2" fmla="*/ 1007670 w 3092771"/>
              <a:gd name="connsiteY2" fmla="*/ 246144 h 738067"/>
              <a:gd name="connsiteX3" fmla="*/ 1790467 w 3092771"/>
              <a:gd name="connsiteY3" fmla="*/ 332326 h 738067"/>
              <a:gd name="connsiteX4" fmla="*/ 3074726 w 3092771"/>
              <a:gd name="connsiteY4" fmla="*/ 577272 h 738067"/>
              <a:gd name="connsiteX5" fmla="*/ 3092771 w 3092771"/>
              <a:gd name="connsiteY5" fmla="*/ 738067 h 738067"/>
              <a:gd name="connsiteX6" fmla="*/ 0 w 3092771"/>
              <a:gd name="connsiteY6" fmla="*/ 734442 h 73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92771" h="738067">
                <a:moveTo>
                  <a:pt x="0" y="734442"/>
                </a:moveTo>
                <a:cubicBezTo>
                  <a:pt x="1292" y="489628"/>
                  <a:pt x="2583" y="244814"/>
                  <a:pt x="3875" y="0"/>
                </a:cubicBezTo>
                <a:cubicBezTo>
                  <a:pt x="593943" y="83601"/>
                  <a:pt x="692465" y="98951"/>
                  <a:pt x="1007670" y="246144"/>
                </a:cubicBezTo>
                <a:cubicBezTo>
                  <a:pt x="1322875" y="393337"/>
                  <a:pt x="1443697" y="263833"/>
                  <a:pt x="1790467" y="332326"/>
                </a:cubicBezTo>
                <a:cubicBezTo>
                  <a:pt x="2204651" y="576284"/>
                  <a:pt x="1764043" y="436841"/>
                  <a:pt x="3074726" y="577272"/>
                </a:cubicBezTo>
                <a:cubicBezTo>
                  <a:pt x="3068446" y="736338"/>
                  <a:pt x="3089754" y="588142"/>
                  <a:pt x="3092771" y="738067"/>
                </a:cubicBezTo>
                <a:lnTo>
                  <a:pt x="0" y="734442"/>
                </a:lnTo>
                <a:close/>
              </a:path>
            </a:pathLst>
          </a:custGeom>
          <a:gradFill>
            <a:gsLst>
              <a:gs pos="99583">
                <a:schemeClr val="bg2">
                  <a:lumMod val="25000"/>
                </a:schemeClr>
              </a:gs>
              <a:gs pos="1000">
                <a:schemeClr val="tx1"/>
              </a:gs>
            </a:gsLst>
            <a:lin ang="16200000" scaled="1"/>
          </a:gra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2" name="Picture 61" descr="Radar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739554" y="2983711"/>
            <a:ext cx="154892" cy="2056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59921" y="2642967"/>
            <a:ext cx="296298" cy="29629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312050" y="2790704"/>
            <a:ext cx="404788" cy="404788"/>
          </a:xfrm>
          <a:prstGeom prst="rect">
            <a:avLst/>
          </a:prstGeom>
        </p:spPr>
      </p:pic>
      <p:pic>
        <p:nvPicPr>
          <p:cNvPr id="64" name="Picture 63" descr="Facility, Factory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493491" y="3034981"/>
            <a:ext cx="340368" cy="2801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1" name="TextBox 120"/>
          <p:cNvSpPr txBox="1"/>
          <p:nvPr/>
        </p:nvSpPr>
        <p:spPr>
          <a:xfrm>
            <a:off x="1577031" y="2297129"/>
            <a:ext cx="1372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Unmanned vehicle support ship </a:t>
            </a:r>
            <a:endParaRPr lang="en-US" dirty="0"/>
          </a:p>
        </p:txBody>
      </p:sp>
      <p:sp>
        <p:nvSpPr>
          <p:cNvPr id="122" name="TextBox 121"/>
          <p:cNvSpPr txBox="1"/>
          <p:nvPr/>
        </p:nvSpPr>
        <p:spPr>
          <a:xfrm>
            <a:off x="3025298" y="3013772"/>
            <a:ext cx="126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XLUSV/CUSVs clear mines </a:t>
            </a:r>
            <a:endParaRPr lang="en-US" dirty="0"/>
          </a:p>
        </p:txBody>
      </p:sp>
      <p:pic>
        <p:nvPicPr>
          <p:cNvPr id="125" name="Picture 124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35005" y="4159849"/>
            <a:ext cx="228600" cy="75565"/>
          </a:xfrm>
          <a:prstGeom prst="rect">
            <a:avLst/>
          </a:prstGeom>
        </p:spPr>
      </p:pic>
      <p:pic>
        <p:nvPicPr>
          <p:cNvPr id="126" name="Picture 125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67604" y="4049763"/>
            <a:ext cx="228600" cy="75565"/>
          </a:xfrm>
          <a:prstGeom prst="rect">
            <a:avLst/>
          </a:prstGeom>
        </p:spPr>
      </p:pic>
      <p:sp>
        <p:nvSpPr>
          <p:cNvPr id="128" name="TextBox 127"/>
          <p:cNvSpPr txBox="1"/>
          <p:nvPr/>
        </p:nvSpPr>
        <p:spPr>
          <a:xfrm>
            <a:off x="758005" y="4363110"/>
            <a:ext cx="1652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Red micro-UUV smart mines </a:t>
            </a:r>
            <a:endParaRPr lang="en-US" dirty="0"/>
          </a:p>
        </p:txBody>
      </p:sp>
      <p:sp>
        <p:nvSpPr>
          <p:cNvPr id="130" name="TextBox 129"/>
          <p:cNvSpPr txBox="1"/>
          <p:nvPr/>
        </p:nvSpPr>
        <p:spPr>
          <a:xfrm>
            <a:off x="324937" y="6006687"/>
            <a:ext cx="8490574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Mines and UUVs merging; will be deployed or found and cleared by larger UUVs and USVs; keeps manned ships out </a:t>
            </a:r>
            <a:r>
              <a:rPr lang="en-US" smtClean="0">
                <a:solidFill>
                  <a:prstClr val="white"/>
                </a:solidFill>
              </a:rPr>
              <a:t>of minefield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21309200">
            <a:off x="1995035" y="3437313"/>
            <a:ext cx="274320" cy="182079"/>
          </a:xfrm>
          <a:prstGeom prst="rect">
            <a:avLst/>
          </a:prstGeom>
        </p:spPr>
      </p:pic>
      <p:pic>
        <p:nvPicPr>
          <p:cNvPr id="56" name="Picture 55" descr="Ships, DDG-1000.png"/>
          <p:cNvPicPr>
            <a:picLocks noChangeAspect="1"/>
          </p:cNvPicPr>
          <p:nvPr/>
        </p:nvPicPr>
        <p:blipFill>
          <a:blip r:embed="rId1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25620" y="3635485"/>
            <a:ext cx="365760" cy="1048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21393740">
            <a:off x="1115995" y="3426973"/>
            <a:ext cx="274320" cy="182079"/>
          </a:xfrm>
          <a:prstGeom prst="rect">
            <a:avLst/>
          </a:prstGeom>
        </p:spPr>
      </p:pic>
      <p:grpSp>
        <p:nvGrpSpPr>
          <p:cNvPr id="131" name="Group 130"/>
          <p:cNvGrpSpPr/>
          <p:nvPr/>
        </p:nvGrpSpPr>
        <p:grpSpPr>
          <a:xfrm>
            <a:off x="3076074" y="2283387"/>
            <a:ext cx="364593" cy="314594"/>
            <a:chOff x="322502" y="3140481"/>
            <a:chExt cx="493310" cy="466319"/>
          </a:xfrm>
        </p:grpSpPr>
        <p:grpSp>
          <p:nvGrpSpPr>
            <p:cNvPr id="132" name="Group 131"/>
            <p:cNvGrpSpPr/>
            <p:nvPr/>
          </p:nvGrpSpPr>
          <p:grpSpPr>
            <a:xfrm rot="2940022">
              <a:off x="358612" y="3140481"/>
              <a:ext cx="457200" cy="457200"/>
              <a:chOff x="5628843" y="1826354"/>
              <a:chExt cx="457200" cy="457200"/>
            </a:xfrm>
            <a:effectLst/>
          </p:grpSpPr>
          <p:sp>
            <p:nvSpPr>
              <p:cNvPr id="137" name="Arc 136"/>
              <p:cNvSpPr/>
              <p:nvPr/>
            </p:nvSpPr>
            <p:spPr>
              <a:xfrm>
                <a:off x="5791200" y="1981200"/>
                <a:ext cx="152400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8" name="Arc 137"/>
              <p:cNvSpPr/>
              <p:nvPr/>
            </p:nvSpPr>
            <p:spPr>
              <a:xfrm>
                <a:off x="5711113" y="1909475"/>
                <a:ext cx="304800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9" name="Arc 138"/>
              <p:cNvSpPr/>
              <p:nvPr/>
            </p:nvSpPr>
            <p:spPr>
              <a:xfrm>
                <a:off x="5628843" y="1826354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3" name="Group 132"/>
            <p:cNvGrpSpPr/>
            <p:nvPr/>
          </p:nvGrpSpPr>
          <p:grpSpPr>
            <a:xfrm rot="18659978" flipH="1">
              <a:off x="322502" y="3149600"/>
              <a:ext cx="457200" cy="457200"/>
              <a:chOff x="5638800" y="1828800"/>
              <a:chExt cx="457200" cy="457200"/>
            </a:xfrm>
            <a:effectLst/>
          </p:grpSpPr>
          <p:sp>
            <p:nvSpPr>
              <p:cNvPr id="134" name="Arc 133"/>
              <p:cNvSpPr/>
              <p:nvPr/>
            </p:nvSpPr>
            <p:spPr>
              <a:xfrm>
                <a:off x="5791200" y="1981200"/>
                <a:ext cx="152400" cy="152400"/>
              </a:xfrm>
              <a:prstGeom prst="arc">
                <a:avLst/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5" name="Arc 134"/>
              <p:cNvSpPr/>
              <p:nvPr/>
            </p:nvSpPr>
            <p:spPr>
              <a:xfrm>
                <a:off x="5715000" y="1905000"/>
                <a:ext cx="304800" cy="3048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36" name="Arc 135"/>
              <p:cNvSpPr/>
              <p:nvPr/>
            </p:nvSpPr>
            <p:spPr>
              <a:xfrm>
                <a:off x="5638800" y="1828800"/>
                <a:ext cx="457200" cy="457200"/>
              </a:xfrm>
              <a:prstGeom prst="arc">
                <a:avLst>
                  <a:gd name="adj1" fmla="val 16089126"/>
                  <a:gd name="adj2" fmla="val 0"/>
                </a:avLst>
              </a:prstGeom>
              <a:ln w="12700" cmpd="sng">
                <a:solidFill>
                  <a:srgbClr val="C3D69B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defTabSz="457200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55" name="Picture 54" descr="Ship, JHSV.png"/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008500" y="2504449"/>
            <a:ext cx="475954" cy="1860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9" name="Freeform 208"/>
          <p:cNvSpPr/>
          <p:nvPr/>
        </p:nvSpPr>
        <p:spPr>
          <a:xfrm rot="1589797" flipH="1">
            <a:off x="1884084" y="2086508"/>
            <a:ext cx="1284011" cy="176216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2" name="Freeform 231"/>
          <p:cNvSpPr/>
          <p:nvPr/>
        </p:nvSpPr>
        <p:spPr>
          <a:xfrm rot="17099939" flipH="1" flipV="1">
            <a:off x="2630566" y="3126852"/>
            <a:ext cx="869976" cy="109539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3" name="Freeform 232"/>
          <p:cNvSpPr/>
          <p:nvPr/>
        </p:nvSpPr>
        <p:spPr>
          <a:xfrm rot="8936110" flipH="1" flipV="1">
            <a:off x="2094760" y="2978803"/>
            <a:ext cx="1130083" cy="220242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4" name="Freeform 233"/>
          <p:cNvSpPr/>
          <p:nvPr/>
        </p:nvSpPr>
        <p:spPr>
          <a:xfrm rot="9783253" flipH="1" flipV="1">
            <a:off x="1246892" y="2916520"/>
            <a:ext cx="1853986" cy="290842"/>
          </a:xfrm>
          <a:custGeom>
            <a:avLst/>
            <a:gdLst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1262357 w 2103929"/>
              <a:gd name="connsiteY4" fmla="*/ 558350 h 1933996"/>
              <a:gd name="connsiteX5" fmla="*/ 2103929 w 2103929"/>
              <a:gd name="connsiteY5" fmla="*/ 0 h 1933996"/>
              <a:gd name="connsiteX0" fmla="*/ 0 w 2103929"/>
              <a:gd name="connsiteY0" fmla="*/ 1933996 h 1933996"/>
              <a:gd name="connsiteX1" fmla="*/ 469338 w 2103929"/>
              <a:gd name="connsiteY1" fmla="*/ 1116700 h 1933996"/>
              <a:gd name="connsiteX2" fmla="*/ 525982 w 2103929"/>
              <a:gd name="connsiteY2" fmla="*/ 1270449 h 1933996"/>
              <a:gd name="connsiteX3" fmla="*/ 1246173 w 2103929"/>
              <a:gd name="connsiteY3" fmla="*/ 404601 h 1933996"/>
              <a:gd name="connsiteX4" fmla="*/ 2103929 w 2103929"/>
              <a:gd name="connsiteY4" fmla="*/ 0 h 1933996"/>
              <a:gd name="connsiteX0" fmla="*/ 0 w 1246173"/>
              <a:gd name="connsiteY0" fmla="*/ 1529396 h 1529396"/>
              <a:gd name="connsiteX1" fmla="*/ 469338 w 1246173"/>
              <a:gd name="connsiteY1" fmla="*/ 712100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1246173"/>
              <a:gd name="connsiteY0" fmla="*/ 1529396 h 1529396"/>
              <a:gd name="connsiteX1" fmla="*/ 511905 w 1246173"/>
              <a:gd name="connsiteY1" fmla="*/ 580487 h 1529396"/>
              <a:gd name="connsiteX2" fmla="*/ 525982 w 1246173"/>
              <a:gd name="connsiteY2" fmla="*/ 865849 h 1529396"/>
              <a:gd name="connsiteX3" fmla="*/ 1246173 w 1246173"/>
              <a:gd name="connsiteY3" fmla="*/ 1 h 152939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2260329 w 2260329"/>
              <a:gd name="connsiteY3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425174 w 2260329"/>
              <a:gd name="connsiteY3" fmla="*/ 228488 h 1134686"/>
              <a:gd name="connsiteX4" fmla="*/ 2260329 w 2260329"/>
              <a:gd name="connsiteY4" fmla="*/ 0 h 1134686"/>
              <a:gd name="connsiteX0" fmla="*/ 0 w 2260329"/>
              <a:gd name="connsiteY0" fmla="*/ 1134686 h 1134686"/>
              <a:gd name="connsiteX1" fmla="*/ 511905 w 2260329"/>
              <a:gd name="connsiteY1" fmla="*/ 185777 h 1134686"/>
              <a:gd name="connsiteX2" fmla="*/ 525982 w 2260329"/>
              <a:gd name="connsiteY2" fmla="*/ 471139 h 1134686"/>
              <a:gd name="connsiteX3" fmla="*/ 1267769 w 2260329"/>
              <a:gd name="connsiteY3" fmla="*/ 271027 h 1134686"/>
              <a:gd name="connsiteX4" fmla="*/ 1425174 w 2260329"/>
              <a:gd name="connsiteY4" fmla="*/ 228488 h 1134686"/>
              <a:gd name="connsiteX5" fmla="*/ 2260329 w 2260329"/>
              <a:gd name="connsiteY5" fmla="*/ 0 h 1134686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525982 w 2260329"/>
              <a:gd name="connsiteY2" fmla="*/ 590905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511905 w 2260329"/>
              <a:gd name="connsiteY1" fmla="*/ 305543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25174 w 2260329"/>
              <a:gd name="connsiteY4" fmla="*/ 348254 h 1254452"/>
              <a:gd name="connsiteX5" fmla="*/ 2260329 w 2260329"/>
              <a:gd name="connsiteY5" fmla="*/ 119766 h 1254452"/>
              <a:gd name="connsiteX0" fmla="*/ 0 w 2260329"/>
              <a:gd name="connsiteY0" fmla="*/ 1254452 h 1254452"/>
              <a:gd name="connsiteX1" fmla="*/ 686984 w 2260329"/>
              <a:gd name="connsiteY1" fmla="*/ 208361 h 1254452"/>
              <a:gd name="connsiteX2" fmla="*/ 670418 w 2260329"/>
              <a:gd name="connsiteY2" fmla="*/ 542919 h 1254452"/>
              <a:gd name="connsiteX3" fmla="*/ 1445726 w 2260329"/>
              <a:gd name="connsiteY3" fmla="*/ -1 h 1254452"/>
              <a:gd name="connsiteX4" fmla="*/ 1402757 w 2260329"/>
              <a:gd name="connsiteY4" fmla="*/ 292293 h 1254452"/>
              <a:gd name="connsiteX5" fmla="*/ 2260329 w 2260329"/>
              <a:gd name="connsiteY5" fmla="*/ 119766 h 1254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60329" h="1254452">
                <a:moveTo>
                  <a:pt x="0" y="1254452"/>
                </a:moveTo>
                <a:lnTo>
                  <a:pt x="686984" y="208361"/>
                </a:lnTo>
                <a:lnTo>
                  <a:pt x="670418" y="542919"/>
                </a:lnTo>
                <a:lnTo>
                  <a:pt x="1445726" y="-1"/>
                </a:lnTo>
                <a:lnTo>
                  <a:pt x="1402757" y="292293"/>
                </a:lnTo>
                <a:lnTo>
                  <a:pt x="2260329" y="119766"/>
                </a:lnTo>
              </a:path>
            </a:pathLst>
          </a:custGeom>
          <a:noFill/>
          <a:ln w="6350">
            <a:solidFill>
              <a:srgbClr val="FBD803"/>
            </a:solidFill>
            <a:headEnd type="stealth" w="sm" len="sm"/>
            <a:tailEnd type="stealth" w="sm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35" name="Group 234"/>
          <p:cNvGrpSpPr/>
          <p:nvPr/>
        </p:nvGrpSpPr>
        <p:grpSpPr>
          <a:xfrm rot="20351662">
            <a:off x="2044675" y="3595028"/>
            <a:ext cx="990422" cy="483385"/>
            <a:chOff x="7661419" y="4434358"/>
            <a:chExt cx="969584" cy="629571"/>
          </a:xfrm>
        </p:grpSpPr>
        <p:pic>
          <p:nvPicPr>
            <p:cNvPr id="236" name="Picture 235" descr="Missile, Kh-22.png"/>
            <p:cNvPicPr>
              <a:picLocks noChangeAspect="1"/>
            </p:cNvPicPr>
            <p:nvPr/>
          </p:nvPicPr>
          <p:blipFill>
            <a:blip r:embed="rId18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63143" y="4703507"/>
              <a:ext cx="169452" cy="506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7" name="Picture 236" descr="Missile, Kh-22.png"/>
            <p:cNvPicPr>
              <a:picLocks noChangeAspect="1"/>
            </p:cNvPicPr>
            <p:nvPr/>
          </p:nvPicPr>
          <p:blipFill>
            <a:blip r:embed="rId18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661419" y="4675923"/>
              <a:ext cx="169452" cy="506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38" name="Picture 237" descr="Missile, Kh-22.png"/>
            <p:cNvPicPr>
              <a:picLocks noChangeAspect="1"/>
            </p:cNvPicPr>
            <p:nvPr/>
          </p:nvPicPr>
          <p:blipFill>
            <a:blip r:embed="rId18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92622" y="4651476"/>
              <a:ext cx="169452" cy="5065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39" name="Freeform 238"/>
            <p:cNvSpPr/>
            <p:nvPr/>
          </p:nvSpPr>
          <p:spPr>
            <a:xfrm>
              <a:off x="7819447" y="4460469"/>
              <a:ext cx="787978" cy="603460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12700" cmpd="sng">
              <a:gradFill flip="none" rotWithShape="1">
                <a:gsLst>
                  <a:gs pos="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240" name="Freeform 239"/>
            <p:cNvSpPr/>
            <p:nvPr/>
          </p:nvSpPr>
          <p:spPr>
            <a:xfrm>
              <a:off x="7955561" y="4434358"/>
              <a:ext cx="675442" cy="603460"/>
            </a:xfrm>
            <a:custGeom>
              <a:avLst/>
              <a:gdLst>
                <a:gd name="connsiteX0" fmla="*/ 701675 w 705376"/>
                <a:gd name="connsiteY0" fmla="*/ 574814 h 574814"/>
                <a:gd name="connsiteX1" fmla="*/ 695325 w 705376"/>
                <a:gd name="connsiteY1" fmla="*/ 374789 h 574814"/>
                <a:gd name="connsiteX2" fmla="*/ 615950 w 705376"/>
                <a:gd name="connsiteY2" fmla="*/ 63639 h 574814"/>
                <a:gd name="connsiteX3" fmla="*/ 381000 w 705376"/>
                <a:gd name="connsiteY3" fmla="*/ 9664 h 574814"/>
                <a:gd name="connsiteX4" fmla="*/ 273050 w 705376"/>
                <a:gd name="connsiteY4" fmla="*/ 196989 h 574814"/>
                <a:gd name="connsiteX5" fmla="*/ 0 w 705376"/>
                <a:gd name="connsiteY5" fmla="*/ 216039 h 574814"/>
                <a:gd name="connsiteX0" fmla="*/ 701675 w 702489"/>
                <a:gd name="connsiteY0" fmla="*/ 574814 h 574814"/>
                <a:gd name="connsiteX1" fmla="*/ 695325 w 702489"/>
                <a:gd name="connsiteY1" fmla="*/ 374789 h 574814"/>
                <a:gd name="connsiteX2" fmla="*/ 615950 w 702489"/>
                <a:gd name="connsiteY2" fmla="*/ 63639 h 574814"/>
                <a:gd name="connsiteX3" fmla="*/ 381000 w 702489"/>
                <a:gd name="connsiteY3" fmla="*/ 9664 h 574814"/>
                <a:gd name="connsiteX4" fmla="*/ 273050 w 702489"/>
                <a:gd name="connsiteY4" fmla="*/ 196989 h 574814"/>
                <a:gd name="connsiteX5" fmla="*/ 0 w 702489"/>
                <a:gd name="connsiteY5" fmla="*/ 216039 h 574814"/>
                <a:gd name="connsiteX0" fmla="*/ 701675 w 711749"/>
                <a:gd name="connsiteY0" fmla="*/ 574814 h 574814"/>
                <a:gd name="connsiteX1" fmla="*/ 695325 w 711749"/>
                <a:gd name="connsiteY1" fmla="*/ 374789 h 574814"/>
                <a:gd name="connsiteX2" fmla="*/ 615950 w 711749"/>
                <a:gd name="connsiteY2" fmla="*/ 63639 h 574814"/>
                <a:gd name="connsiteX3" fmla="*/ 381000 w 711749"/>
                <a:gd name="connsiteY3" fmla="*/ 9664 h 574814"/>
                <a:gd name="connsiteX4" fmla="*/ 273050 w 711749"/>
                <a:gd name="connsiteY4" fmla="*/ 196989 h 574814"/>
                <a:gd name="connsiteX5" fmla="*/ 0 w 711749"/>
                <a:gd name="connsiteY5" fmla="*/ 216039 h 574814"/>
                <a:gd name="connsiteX0" fmla="*/ 701675 w 703560"/>
                <a:gd name="connsiteY0" fmla="*/ 574814 h 574814"/>
                <a:gd name="connsiteX1" fmla="*/ 695325 w 703560"/>
                <a:gd name="connsiteY1" fmla="*/ 374789 h 574814"/>
                <a:gd name="connsiteX2" fmla="*/ 615950 w 703560"/>
                <a:gd name="connsiteY2" fmla="*/ 63639 h 574814"/>
                <a:gd name="connsiteX3" fmla="*/ 381000 w 703560"/>
                <a:gd name="connsiteY3" fmla="*/ 9664 h 574814"/>
                <a:gd name="connsiteX4" fmla="*/ 273050 w 703560"/>
                <a:gd name="connsiteY4" fmla="*/ 196989 h 574814"/>
                <a:gd name="connsiteX5" fmla="*/ 0 w 703560"/>
                <a:gd name="connsiteY5" fmla="*/ 216039 h 574814"/>
                <a:gd name="connsiteX0" fmla="*/ 701675 w 709079"/>
                <a:gd name="connsiteY0" fmla="*/ 626400 h 626400"/>
                <a:gd name="connsiteX1" fmla="*/ 695325 w 709079"/>
                <a:gd name="connsiteY1" fmla="*/ 426375 h 626400"/>
                <a:gd name="connsiteX2" fmla="*/ 558800 w 709079"/>
                <a:gd name="connsiteY2" fmla="*/ 26325 h 626400"/>
                <a:gd name="connsiteX3" fmla="*/ 381000 w 709079"/>
                <a:gd name="connsiteY3" fmla="*/ 61250 h 626400"/>
                <a:gd name="connsiteX4" fmla="*/ 273050 w 709079"/>
                <a:gd name="connsiteY4" fmla="*/ 248575 h 626400"/>
                <a:gd name="connsiteX5" fmla="*/ 0 w 709079"/>
                <a:gd name="connsiteY5" fmla="*/ 267625 h 626400"/>
                <a:gd name="connsiteX0" fmla="*/ 701675 w 703029"/>
                <a:gd name="connsiteY0" fmla="*/ 626400 h 626400"/>
                <a:gd name="connsiteX1" fmla="*/ 695325 w 703029"/>
                <a:gd name="connsiteY1" fmla="*/ 426375 h 626400"/>
                <a:gd name="connsiteX2" fmla="*/ 558800 w 703029"/>
                <a:gd name="connsiteY2" fmla="*/ 26325 h 626400"/>
                <a:gd name="connsiteX3" fmla="*/ 381000 w 703029"/>
                <a:gd name="connsiteY3" fmla="*/ 61250 h 626400"/>
                <a:gd name="connsiteX4" fmla="*/ 273050 w 703029"/>
                <a:gd name="connsiteY4" fmla="*/ 248575 h 626400"/>
                <a:gd name="connsiteX5" fmla="*/ 0 w 703029"/>
                <a:gd name="connsiteY5" fmla="*/ 267625 h 626400"/>
                <a:gd name="connsiteX0" fmla="*/ 701675 w 703029"/>
                <a:gd name="connsiteY0" fmla="*/ 613768 h 613768"/>
                <a:gd name="connsiteX1" fmla="*/ 695325 w 703029"/>
                <a:gd name="connsiteY1" fmla="*/ 413743 h 613768"/>
                <a:gd name="connsiteX2" fmla="*/ 558800 w 703029"/>
                <a:gd name="connsiteY2" fmla="*/ 13693 h 613768"/>
                <a:gd name="connsiteX3" fmla="*/ 381000 w 703029"/>
                <a:gd name="connsiteY3" fmla="*/ 48618 h 613768"/>
                <a:gd name="connsiteX4" fmla="*/ 273050 w 703029"/>
                <a:gd name="connsiteY4" fmla="*/ 235943 h 613768"/>
                <a:gd name="connsiteX5" fmla="*/ 0 w 703029"/>
                <a:gd name="connsiteY5" fmla="*/ 254993 h 613768"/>
                <a:gd name="connsiteX0" fmla="*/ 701675 w 703029"/>
                <a:gd name="connsiteY0" fmla="*/ 608194 h 608194"/>
                <a:gd name="connsiteX1" fmla="*/ 695325 w 703029"/>
                <a:gd name="connsiteY1" fmla="*/ 408169 h 608194"/>
                <a:gd name="connsiteX2" fmla="*/ 558800 w 703029"/>
                <a:gd name="connsiteY2" fmla="*/ 8119 h 608194"/>
                <a:gd name="connsiteX3" fmla="*/ 381000 w 703029"/>
                <a:gd name="connsiteY3" fmla="*/ 43044 h 608194"/>
                <a:gd name="connsiteX4" fmla="*/ 273050 w 703029"/>
                <a:gd name="connsiteY4" fmla="*/ 230369 h 608194"/>
                <a:gd name="connsiteX5" fmla="*/ 0 w 703029"/>
                <a:gd name="connsiteY5" fmla="*/ 249419 h 608194"/>
                <a:gd name="connsiteX0" fmla="*/ 701675 w 703029"/>
                <a:gd name="connsiteY0" fmla="*/ 639732 h 639732"/>
                <a:gd name="connsiteX1" fmla="*/ 695325 w 703029"/>
                <a:gd name="connsiteY1" fmla="*/ 439707 h 639732"/>
                <a:gd name="connsiteX2" fmla="*/ 558800 w 703029"/>
                <a:gd name="connsiteY2" fmla="*/ 39657 h 639732"/>
                <a:gd name="connsiteX3" fmla="*/ 441325 w 703029"/>
                <a:gd name="connsiteY3" fmla="*/ 39657 h 639732"/>
                <a:gd name="connsiteX4" fmla="*/ 273050 w 703029"/>
                <a:gd name="connsiteY4" fmla="*/ 261907 h 639732"/>
                <a:gd name="connsiteX5" fmla="*/ 0 w 703029"/>
                <a:gd name="connsiteY5" fmla="*/ 280957 h 639732"/>
                <a:gd name="connsiteX0" fmla="*/ 701675 w 703029"/>
                <a:gd name="connsiteY0" fmla="*/ 636812 h 636812"/>
                <a:gd name="connsiteX1" fmla="*/ 695325 w 703029"/>
                <a:gd name="connsiteY1" fmla="*/ 436787 h 636812"/>
                <a:gd name="connsiteX2" fmla="*/ 558800 w 703029"/>
                <a:gd name="connsiteY2" fmla="*/ 36737 h 636812"/>
                <a:gd name="connsiteX3" fmla="*/ 441325 w 703029"/>
                <a:gd name="connsiteY3" fmla="*/ 36737 h 636812"/>
                <a:gd name="connsiteX4" fmla="*/ 273050 w 703029"/>
                <a:gd name="connsiteY4" fmla="*/ 258987 h 636812"/>
                <a:gd name="connsiteX5" fmla="*/ 0 w 703029"/>
                <a:gd name="connsiteY5" fmla="*/ 278037 h 636812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39064 h 639064"/>
                <a:gd name="connsiteX1" fmla="*/ 695325 w 703029"/>
                <a:gd name="connsiteY1" fmla="*/ 439039 h 639064"/>
                <a:gd name="connsiteX2" fmla="*/ 558800 w 703029"/>
                <a:gd name="connsiteY2" fmla="*/ 38989 h 639064"/>
                <a:gd name="connsiteX3" fmla="*/ 441325 w 703029"/>
                <a:gd name="connsiteY3" fmla="*/ 38989 h 639064"/>
                <a:gd name="connsiteX4" fmla="*/ 282575 w 703029"/>
                <a:gd name="connsiteY4" fmla="*/ 248539 h 639064"/>
                <a:gd name="connsiteX5" fmla="*/ 0 w 703029"/>
                <a:gd name="connsiteY5" fmla="*/ 280289 h 639064"/>
                <a:gd name="connsiteX0" fmla="*/ 701675 w 703029"/>
                <a:gd name="connsiteY0" fmla="*/ 603460 h 603460"/>
                <a:gd name="connsiteX1" fmla="*/ 695325 w 703029"/>
                <a:gd name="connsiteY1" fmla="*/ 403435 h 603460"/>
                <a:gd name="connsiteX2" fmla="*/ 558800 w 703029"/>
                <a:gd name="connsiteY2" fmla="*/ 3385 h 603460"/>
                <a:gd name="connsiteX3" fmla="*/ 282575 w 703029"/>
                <a:gd name="connsiteY3" fmla="*/ 212935 h 603460"/>
                <a:gd name="connsiteX4" fmla="*/ 0 w 703029"/>
                <a:gd name="connsiteY4" fmla="*/ 244685 h 603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3029" h="603460">
                  <a:moveTo>
                    <a:pt x="701675" y="603460"/>
                  </a:moveTo>
                  <a:cubicBezTo>
                    <a:pt x="705644" y="546045"/>
                    <a:pt x="700087" y="443122"/>
                    <a:pt x="695325" y="403435"/>
                  </a:cubicBezTo>
                  <a:cubicBezTo>
                    <a:pt x="690563" y="363748"/>
                    <a:pt x="627592" y="35135"/>
                    <a:pt x="558800" y="3385"/>
                  </a:cubicBezTo>
                  <a:cubicBezTo>
                    <a:pt x="490008" y="-28365"/>
                    <a:pt x="375708" y="172718"/>
                    <a:pt x="282575" y="212935"/>
                  </a:cubicBezTo>
                  <a:cubicBezTo>
                    <a:pt x="209021" y="253152"/>
                    <a:pt x="44979" y="241510"/>
                    <a:pt x="0" y="244685"/>
                  </a:cubicBezTo>
                </a:path>
              </a:pathLst>
            </a:custGeom>
            <a:ln w="12700" cmpd="sng">
              <a:gradFill flip="none" rotWithShape="1">
                <a:gsLst>
                  <a:gs pos="0">
                    <a:schemeClr val="bg1"/>
                  </a:gs>
                  <a:gs pos="100000">
                    <a:srgbClr val="FFFFFF">
                      <a:alpha val="0"/>
                    </a:srgbClr>
                  </a:gs>
                </a:gsLst>
                <a:lin ang="0" scaled="1"/>
                <a:tileRect/>
              </a:gra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black"/>
                </a:solidFill>
              </a:endParaRPr>
            </a:p>
          </p:txBody>
        </p:sp>
      </p:grpSp>
      <p:sp>
        <p:nvSpPr>
          <p:cNvPr id="241" name="Block Arc 240"/>
          <p:cNvSpPr/>
          <p:nvPr/>
        </p:nvSpPr>
        <p:spPr>
          <a:xfrm>
            <a:off x="350210" y="1375871"/>
            <a:ext cx="2742357" cy="407793"/>
          </a:xfrm>
          <a:prstGeom prst="blockArc">
            <a:avLst>
              <a:gd name="adj1" fmla="val 9366763"/>
              <a:gd name="adj2" fmla="val 9294568"/>
              <a:gd name="adj3" fmla="val 0"/>
            </a:avLst>
          </a:prstGeom>
          <a:ln w="12700" cmpd="sng">
            <a:solidFill>
              <a:schemeClr val="accent1">
                <a:lumMod val="60000"/>
                <a:lumOff val="40000"/>
              </a:schemeClr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pic>
        <p:nvPicPr>
          <p:cNvPr id="202" name="Picture 201"/>
          <p:cNvPicPr>
            <a:picLocks noChangeAspect="1"/>
          </p:cNvPicPr>
          <p:nvPr/>
        </p:nvPicPr>
        <p:blipFill>
          <a:blip r:embed="rId1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21230153">
            <a:off x="1795098" y="1675791"/>
            <a:ext cx="324800" cy="216601"/>
          </a:xfrm>
          <a:prstGeom prst="rect">
            <a:avLst/>
          </a:prstGeom>
        </p:spPr>
      </p:pic>
      <p:sp>
        <p:nvSpPr>
          <p:cNvPr id="243" name="TextBox 242"/>
          <p:cNvSpPr txBox="1"/>
          <p:nvPr/>
        </p:nvSpPr>
        <p:spPr>
          <a:xfrm>
            <a:off x="3170057" y="1316602"/>
            <a:ext cx="1264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>
                <a:effectLst>
                  <a:glow rad="88900">
                    <a:schemeClr val="tx1">
                      <a:alpha val="40000"/>
                    </a:schemeClr>
                  </a:glow>
                </a:effectLst>
              </a:rPr>
              <a:t>UAV with mine detection system</a:t>
            </a:r>
            <a:endParaRPr lang="en-US" dirty="0">
              <a:effectLst>
                <a:glow rad="88900">
                  <a:schemeClr val="tx1">
                    <a:alpha val="40000"/>
                  </a:schemeClr>
                </a:glow>
              </a:effectLst>
            </a:endParaRPr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8552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5349" y="0"/>
            <a:ext cx="6893854" cy="679867"/>
          </a:xfrm>
        </p:spPr>
        <p:txBody>
          <a:bodyPr/>
          <a:lstStyle/>
          <a:p>
            <a:r>
              <a:rPr lang="en-US" sz="3200" i="1" smtClean="0"/>
              <a:t>New logistic concept </a:t>
            </a:r>
            <a:r>
              <a:rPr lang="en-US" sz="3200" i="1" dirty="0" smtClean="0"/>
              <a:t>for distributed ops </a:t>
            </a:r>
            <a:endParaRPr lang="en-US" sz="3200" i="1" dirty="0"/>
          </a:p>
        </p:txBody>
      </p:sp>
      <p:pic>
        <p:nvPicPr>
          <p:cNvPr id="5" name="Picture 4" descr="Island On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12" y="677156"/>
            <a:ext cx="9144000" cy="61907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0623" y="1808870"/>
            <a:ext cx="234806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Direction of aggressor forces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1312620" y="1022097"/>
            <a:ext cx="965200" cy="635000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47420" y="2170619"/>
            <a:ext cx="965200" cy="635000"/>
          </a:xfrm>
          <a:prstGeom prst="straightConnector1">
            <a:avLst/>
          </a:prstGeom>
          <a:ln w="76200" cmpd="sng">
            <a:solidFill>
              <a:srgbClr val="80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 rot="20953818">
            <a:off x="4814193" y="4031783"/>
            <a:ext cx="336973" cy="541402"/>
            <a:chOff x="3577256" y="4815233"/>
            <a:chExt cx="582576" cy="748181"/>
          </a:xfrm>
        </p:grpSpPr>
        <p:grpSp>
          <p:nvGrpSpPr>
            <p:cNvPr id="55" name="Group 54"/>
            <p:cNvGrpSpPr/>
            <p:nvPr/>
          </p:nvGrpSpPr>
          <p:grpSpPr>
            <a:xfrm rot="19077392">
              <a:off x="3577256" y="4887786"/>
              <a:ext cx="256779" cy="675628"/>
              <a:chOff x="4628160" y="4604566"/>
              <a:chExt cx="256779" cy="675628"/>
            </a:xfrm>
          </p:grpSpPr>
          <p:pic>
            <p:nvPicPr>
              <p:cNvPr id="66" name="Picture 65" descr="Multirole, FA-18 white.png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4628160" y="4941388"/>
                <a:ext cx="256779" cy="3388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67" name="Group 66"/>
              <p:cNvGrpSpPr/>
              <p:nvPr/>
            </p:nvGrpSpPr>
            <p:grpSpPr>
              <a:xfrm>
                <a:off x="4641691" y="4604566"/>
                <a:ext cx="232686" cy="497139"/>
                <a:chOff x="4641691" y="4604566"/>
                <a:chExt cx="232686" cy="497139"/>
              </a:xfrm>
            </p:grpSpPr>
            <p:cxnSp>
              <p:nvCxnSpPr>
                <p:cNvPr id="68" name="Straight Connector 67"/>
                <p:cNvCxnSpPr/>
                <p:nvPr/>
              </p:nvCxnSpPr>
              <p:spPr>
                <a:xfrm flipH="1">
                  <a:off x="4706022" y="4825532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/>
                <p:cNvCxnSpPr/>
                <p:nvPr/>
              </p:nvCxnSpPr>
              <p:spPr>
                <a:xfrm flipH="1">
                  <a:off x="4756550" y="4748278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" name="Straight Connector 69"/>
                <p:cNvCxnSpPr/>
                <p:nvPr/>
              </p:nvCxnSpPr>
              <p:spPr>
                <a:xfrm flipH="1">
                  <a:off x="4813428" y="4829774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1" name="Group 70"/>
                <p:cNvGrpSpPr>
                  <a:grpSpLocks noChangeAspect="1"/>
                </p:cNvGrpSpPr>
                <p:nvPr/>
              </p:nvGrpSpPr>
              <p:grpSpPr>
                <a:xfrm>
                  <a:off x="4641691" y="4604566"/>
                  <a:ext cx="232686" cy="303333"/>
                  <a:chOff x="4682369" y="4813235"/>
                  <a:chExt cx="331072" cy="449883"/>
                </a:xfrm>
              </p:grpSpPr>
              <p:pic>
                <p:nvPicPr>
                  <p:cNvPr id="72" name="Picture 71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682369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73" name="Picture 72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755831" y="4813235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74" name="Picture 73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829293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</p:grpSp>
        <p:grpSp>
          <p:nvGrpSpPr>
            <p:cNvPr id="56" name="Group 55"/>
            <p:cNvGrpSpPr/>
            <p:nvPr/>
          </p:nvGrpSpPr>
          <p:grpSpPr>
            <a:xfrm rot="19077392">
              <a:off x="3903053" y="4815233"/>
              <a:ext cx="256779" cy="675628"/>
              <a:chOff x="4628160" y="4604566"/>
              <a:chExt cx="256779" cy="675628"/>
            </a:xfrm>
          </p:grpSpPr>
          <p:pic>
            <p:nvPicPr>
              <p:cNvPr id="57" name="Picture 56" descr="Multirole, FA-18 white.png"/>
              <p:cNvPicPr>
                <a:picLocks noChangeAspect="1"/>
              </p:cNvPicPr>
              <p:nvPr/>
            </p:nvPicPr>
            <p:blipFill>
              <a:blip r:embed="rId4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4628160" y="4941388"/>
                <a:ext cx="256779" cy="338806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grpSp>
            <p:nvGrpSpPr>
              <p:cNvPr id="58" name="Group 57"/>
              <p:cNvGrpSpPr/>
              <p:nvPr/>
            </p:nvGrpSpPr>
            <p:grpSpPr>
              <a:xfrm>
                <a:off x="4641691" y="4604566"/>
                <a:ext cx="232686" cy="497139"/>
                <a:chOff x="4641691" y="4604566"/>
                <a:chExt cx="232686" cy="497139"/>
              </a:xfrm>
            </p:grpSpPr>
            <p:cxnSp>
              <p:nvCxnSpPr>
                <p:cNvPr id="59" name="Straight Connector 58"/>
                <p:cNvCxnSpPr/>
                <p:nvPr/>
              </p:nvCxnSpPr>
              <p:spPr>
                <a:xfrm flipH="1">
                  <a:off x="4706022" y="4825532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Straight Connector 59"/>
                <p:cNvCxnSpPr/>
                <p:nvPr/>
              </p:nvCxnSpPr>
              <p:spPr>
                <a:xfrm flipH="1">
                  <a:off x="4756550" y="4748278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Straight Connector 60"/>
                <p:cNvCxnSpPr/>
                <p:nvPr/>
              </p:nvCxnSpPr>
              <p:spPr>
                <a:xfrm flipH="1">
                  <a:off x="4813428" y="4829774"/>
                  <a:ext cx="0" cy="271931"/>
                </a:xfrm>
                <a:prstGeom prst="line">
                  <a:avLst/>
                </a:prstGeom>
                <a:ln w="12700" cmpd="sng">
                  <a:gradFill flip="none" rotWithShape="1">
                    <a:gsLst>
                      <a:gs pos="0">
                        <a:schemeClr val="bg1">
                          <a:alpha val="0"/>
                        </a:schemeClr>
                      </a:gs>
                      <a:gs pos="100000">
                        <a:prstClr val="white"/>
                      </a:gs>
                    </a:gsLst>
                    <a:lin ang="16200000" scaled="0"/>
                    <a:tileRect/>
                  </a:gradFill>
                  <a:prstDash val="sysDash"/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Group 61"/>
                <p:cNvGrpSpPr>
                  <a:grpSpLocks noChangeAspect="1"/>
                </p:cNvGrpSpPr>
                <p:nvPr/>
              </p:nvGrpSpPr>
              <p:grpSpPr>
                <a:xfrm>
                  <a:off x="4641691" y="4604566"/>
                  <a:ext cx="232686" cy="303333"/>
                  <a:chOff x="4682369" y="4813235"/>
                  <a:chExt cx="331072" cy="449883"/>
                </a:xfrm>
              </p:grpSpPr>
              <p:pic>
                <p:nvPicPr>
                  <p:cNvPr id="63" name="Picture 62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682369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64" name="Picture 63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755831" y="4813235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  <p:pic>
                <p:nvPicPr>
                  <p:cNvPr id="65" name="Picture 64" descr="Missile, MALD.pn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duotone>
                      <a:prstClr val="black"/>
                      <a:schemeClr val="accent1">
                        <a:tint val="45000"/>
                        <a:satMod val="400000"/>
                      </a:schemeClr>
                    </a:duotone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829293" y="4919108"/>
                    <a:ext cx="184148" cy="344010"/>
                  </a:xfrm>
                  <a:prstGeom prst="rect">
                    <a:avLst/>
                  </a:prstGeom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</p:pic>
            </p:grpSp>
          </p:grpSp>
        </p:grpSp>
      </p:grpSp>
      <p:pic>
        <p:nvPicPr>
          <p:cNvPr id="96" name="Picture 95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3797196">
            <a:off x="5779006" y="1331235"/>
            <a:ext cx="183555" cy="166999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4048891">
            <a:off x="5220378" y="1912712"/>
            <a:ext cx="183555" cy="166999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4284038">
            <a:off x="1840129" y="2916335"/>
            <a:ext cx="183555" cy="166999"/>
          </a:xfrm>
          <a:prstGeom prst="rect">
            <a:avLst/>
          </a:prstGeom>
        </p:spPr>
      </p:pic>
      <p:pic>
        <p:nvPicPr>
          <p:cNvPr id="101" name="Picture 100" descr="Sling Load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20700000">
            <a:off x="5417145" y="4373868"/>
            <a:ext cx="377599" cy="2597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2" name="TextBox 111"/>
          <p:cNvSpPr txBox="1"/>
          <p:nvPr/>
        </p:nvSpPr>
        <p:spPr>
          <a:xfrm>
            <a:off x="347420" y="6037427"/>
            <a:ext cx="845368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pPr defTabSz="914400"/>
            <a:r>
              <a:rPr lang="en-US" dirty="0" smtClean="0">
                <a:solidFill>
                  <a:prstClr val="white"/>
                </a:solidFill>
              </a:rPr>
              <a:t>CONSOL T-AOTs &amp; T-AKs could reduce number and risk to T-AOEs (and possibly </a:t>
            </a:r>
          </a:p>
          <a:p>
            <a:pPr defTabSz="914400"/>
            <a:r>
              <a:rPr lang="en-US" dirty="0" smtClean="0">
                <a:solidFill>
                  <a:prstClr val="white"/>
                </a:solidFill>
              </a:rPr>
              <a:t>T-AKEs) through expeditionary refuel/reload at relatively secure locations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1" name="Freeform 130"/>
          <p:cNvSpPr/>
          <p:nvPr/>
        </p:nvSpPr>
        <p:spPr>
          <a:xfrm rot="6748202">
            <a:off x="7380285" y="2944700"/>
            <a:ext cx="1006373" cy="2116718"/>
          </a:xfrm>
          <a:custGeom>
            <a:avLst/>
            <a:gdLst>
              <a:gd name="connsiteX0" fmla="*/ 400050 w 400050"/>
              <a:gd name="connsiteY0" fmla="*/ 1555750 h 1555750"/>
              <a:gd name="connsiteX1" fmla="*/ 165100 w 400050"/>
              <a:gd name="connsiteY1" fmla="*/ 838200 h 1555750"/>
              <a:gd name="connsiteX2" fmla="*/ 0 w 400050"/>
              <a:gd name="connsiteY2" fmla="*/ 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1555750">
                <a:moveTo>
                  <a:pt x="400050" y="1555750"/>
                </a:moveTo>
                <a:cubicBezTo>
                  <a:pt x="315912" y="1326621"/>
                  <a:pt x="231775" y="1097492"/>
                  <a:pt x="165100" y="838200"/>
                </a:cubicBezTo>
                <a:cubicBezTo>
                  <a:pt x="98425" y="578908"/>
                  <a:pt x="0" y="0"/>
                  <a:pt x="0" y="0"/>
                </a:cubicBezTo>
              </a:path>
            </a:pathLst>
          </a:custGeom>
          <a:ln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2517124" y="4992837"/>
            <a:ext cx="1950008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T-AKs reload ammunition and dry stores </a:t>
            </a:r>
            <a:r>
              <a:rPr lang="en-US" sz="1100" b="1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of T-AOE and T-AKE</a:t>
            </a:r>
            <a:endParaRPr lang="en-US" sz="1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032449" y="3690252"/>
            <a:ext cx="2077675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T-AKEs deliver dry cargo and ammunition to Maneuver Force ships</a:t>
            </a:r>
            <a:endParaRPr lang="en-US" sz="1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137" name="Picture 136" descr="Ship, JHSV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331511" y="2346288"/>
            <a:ext cx="362801" cy="141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8" name="TextBox 137"/>
          <p:cNvSpPr txBox="1"/>
          <p:nvPr/>
        </p:nvSpPr>
        <p:spPr>
          <a:xfrm>
            <a:off x="6437326" y="1838357"/>
            <a:ext cx="24556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Unmanned Vehicle </a:t>
            </a:r>
            <a:r>
              <a:rPr lang="en-US" sz="11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S</a:t>
            </a:r>
            <a:r>
              <a:rPr lang="en-US" sz="11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upport Ships maintain XLUUVs and XLUSVs </a:t>
            </a:r>
            <a:endParaRPr lang="en-US" sz="1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139" name="Picture 138" descr="Ships, DDG-1000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297592" y="1840155"/>
            <a:ext cx="228600" cy="65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2" name="Picture 141" descr="Ships, DDG-1000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915440" y="2137857"/>
            <a:ext cx="228600" cy="65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1" name="Picture 150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682810" y="4156344"/>
            <a:ext cx="427205" cy="338204"/>
          </a:xfrm>
          <a:prstGeom prst="rect">
            <a:avLst/>
          </a:prstGeom>
        </p:spPr>
      </p:pic>
      <p:sp>
        <p:nvSpPr>
          <p:cNvPr id="104" name="Freeform 103"/>
          <p:cNvSpPr/>
          <p:nvPr/>
        </p:nvSpPr>
        <p:spPr>
          <a:xfrm rot="16652831" flipH="1">
            <a:off x="5621842" y="4506732"/>
            <a:ext cx="316509" cy="142081"/>
          </a:xfrm>
          <a:custGeom>
            <a:avLst/>
            <a:gdLst>
              <a:gd name="connsiteX0" fmla="*/ 400050 w 400050"/>
              <a:gd name="connsiteY0" fmla="*/ 1555750 h 1555750"/>
              <a:gd name="connsiteX1" fmla="*/ 165100 w 400050"/>
              <a:gd name="connsiteY1" fmla="*/ 838200 h 1555750"/>
              <a:gd name="connsiteX2" fmla="*/ 0 w 400050"/>
              <a:gd name="connsiteY2" fmla="*/ 0 h 1555750"/>
              <a:gd name="connsiteX0" fmla="*/ 237024 w 1498851"/>
              <a:gd name="connsiteY0" fmla="*/ 890874 h 890874"/>
              <a:gd name="connsiteX1" fmla="*/ 2074 w 1498851"/>
              <a:gd name="connsiteY1" fmla="*/ 173324 h 890874"/>
              <a:gd name="connsiteX2" fmla="*/ 1498851 w 1498851"/>
              <a:gd name="connsiteY2" fmla="*/ 22518 h 890874"/>
              <a:gd name="connsiteX0" fmla="*/ 6338 w 1268165"/>
              <a:gd name="connsiteY0" fmla="*/ 868359 h 1355199"/>
              <a:gd name="connsiteX1" fmla="*/ 638310 w 1268165"/>
              <a:gd name="connsiteY1" fmla="*/ 1309089 h 1355199"/>
              <a:gd name="connsiteX2" fmla="*/ 1268165 w 1268165"/>
              <a:gd name="connsiteY2" fmla="*/ 3 h 1355199"/>
              <a:gd name="connsiteX0" fmla="*/ 0 w 1261827"/>
              <a:gd name="connsiteY0" fmla="*/ 868359 h 868359"/>
              <a:gd name="connsiteX1" fmla="*/ 1261827 w 1261827"/>
              <a:gd name="connsiteY1" fmla="*/ 3 h 86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1827" h="868359">
                <a:moveTo>
                  <a:pt x="0" y="868359"/>
                </a:moveTo>
                <a:lnTo>
                  <a:pt x="1261827" y="3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" name="Freeform 121"/>
          <p:cNvSpPr/>
          <p:nvPr/>
        </p:nvSpPr>
        <p:spPr>
          <a:xfrm rot="9531365">
            <a:off x="6443954" y="1995336"/>
            <a:ext cx="752458" cy="525137"/>
          </a:xfrm>
          <a:custGeom>
            <a:avLst/>
            <a:gdLst>
              <a:gd name="connsiteX0" fmla="*/ 400050 w 400050"/>
              <a:gd name="connsiteY0" fmla="*/ 1555750 h 1555750"/>
              <a:gd name="connsiteX1" fmla="*/ 165100 w 400050"/>
              <a:gd name="connsiteY1" fmla="*/ 838200 h 1555750"/>
              <a:gd name="connsiteX2" fmla="*/ 0 w 400050"/>
              <a:gd name="connsiteY2" fmla="*/ 0 h 1555750"/>
              <a:gd name="connsiteX0" fmla="*/ 400050 w 400050"/>
              <a:gd name="connsiteY0" fmla="*/ 1555750 h 1555750"/>
              <a:gd name="connsiteX1" fmla="*/ 165100 w 400050"/>
              <a:gd name="connsiteY1" fmla="*/ 838200 h 1555750"/>
              <a:gd name="connsiteX2" fmla="*/ 0 w 400050"/>
              <a:gd name="connsiteY2" fmla="*/ 0 h 1555750"/>
              <a:gd name="connsiteX0" fmla="*/ 400050 w 400050"/>
              <a:gd name="connsiteY0" fmla="*/ 1555750 h 1555750"/>
              <a:gd name="connsiteX1" fmla="*/ 165100 w 400050"/>
              <a:gd name="connsiteY1" fmla="*/ 838200 h 1555750"/>
              <a:gd name="connsiteX2" fmla="*/ 0 w 400050"/>
              <a:gd name="connsiteY2" fmla="*/ 0 h 1555750"/>
              <a:gd name="connsiteX0" fmla="*/ 400050 w 400050"/>
              <a:gd name="connsiteY0" fmla="*/ 1555750 h 1555750"/>
              <a:gd name="connsiteX1" fmla="*/ 0 w 400050"/>
              <a:gd name="connsiteY1" fmla="*/ 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00050" h="1555750">
                <a:moveTo>
                  <a:pt x="400050" y="1555750"/>
                </a:moveTo>
                <a:lnTo>
                  <a:pt x="0" y="0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9" name="Picture 18" descr="Ship, JHSV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069136" y="5613081"/>
            <a:ext cx="347012" cy="13565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0" name="TextBox 139"/>
          <p:cNvSpPr txBox="1"/>
          <p:nvPr/>
        </p:nvSpPr>
        <p:spPr>
          <a:xfrm>
            <a:off x="708212" y="3252084"/>
            <a:ext cx="2227523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T-AOEs refuel and reload ammunition and dry stores of ships at sea</a:t>
            </a:r>
            <a:endParaRPr lang="en-US" sz="11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145" name="Picture 144" descr="Ship, T-AO white.png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642236" y="4932769"/>
            <a:ext cx="522219" cy="4134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" name="Group 2"/>
          <p:cNvGrpSpPr/>
          <p:nvPr/>
        </p:nvGrpSpPr>
        <p:grpSpPr>
          <a:xfrm>
            <a:off x="1711226" y="3774530"/>
            <a:ext cx="578841" cy="378027"/>
            <a:chOff x="1885198" y="3462769"/>
            <a:chExt cx="578841" cy="378027"/>
          </a:xfrm>
        </p:grpSpPr>
        <p:pic>
          <p:nvPicPr>
            <p:cNvPr id="147" name="Picture 146" descr="Ship, T-AO white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986532" y="3462769"/>
              <a:ext cx="477507" cy="3780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8" name="Picture 147" descr="Ships, DDG 51 white.png"/>
            <p:cNvPicPr>
              <a:picLocks noChangeAspect="1"/>
            </p:cNvPicPr>
            <p:nvPr/>
          </p:nvPicPr>
          <p:blipFill>
            <a:blip r:embed="rId1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885198" y="3484749"/>
              <a:ext cx="365760" cy="1035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49" name="Picture 148" descr="Ships, DDG 51 white.png"/>
            <p:cNvPicPr>
              <a:picLocks noChangeAspect="1"/>
            </p:cNvPicPr>
            <p:nvPr/>
          </p:nvPicPr>
          <p:blipFill>
            <a:blip r:embed="rId14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945001" y="3692784"/>
              <a:ext cx="365760" cy="10353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50" name="Freeform 149"/>
          <p:cNvSpPr/>
          <p:nvPr/>
        </p:nvSpPr>
        <p:spPr>
          <a:xfrm rot="424581">
            <a:off x="1986017" y="4226720"/>
            <a:ext cx="257206" cy="1174468"/>
          </a:xfrm>
          <a:custGeom>
            <a:avLst/>
            <a:gdLst>
              <a:gd name="connsiteX0" fmla="*/ 400050 w 400050"/>
              <a:gd name="connsiteY0" fmla="*/ 1555750 h 1555750"/>
              <a:gd name="connsiteX1" fmla="*/ 165100 w 400050"/>
              <a:gd name="connsiteY1" fmla="*/ 838200 h 1555750"/>
              <a:gd name="connsiteX2" fmla="*/ 0 w 400050"/>
              <a:gd name="connsiteY2" fmla="*/ 0 h 1555750"/>
              <a:gd name="connsiteX0" fmla="*/ 294177 w 294177"/>
              <a:gd name="connsiteY0" fmla="*/ 1572387 h 1572387"/>
              <a:gd name="connsiteX1" fmla="*/ 59227 w 294177"/>
              <a:gd name="connsiteY1" fmla="*/ 854837 h 1572387"/>
              <a:gd name="connsiteX2" fmla="*/ 274 w 294177"/>
              <a:gd name="connsiteY2" fmla="*/ 0 h 1572387"/>
              <a:gd name="connsiteX0" fmla="*/ 293903 w 293903"/>
              <a:gd name="connsiteY0" fmla="*/ 1572387 h 1572387"/>
              <a:gd name="connsiteX1" fmla="*/ 109464 w 293903"/>
              <a:gd name="connsiteY1" fmla="*/ 957493 h 1572387"/>
              <a:gd name="connsiteX2" fmla="*/ 0 w 293903"/>
              <a:gd name="connsiteY2" fmla="*/ 0 h 1572387"/>
              <a:gd name="connsiteX0" fmla="*/ 293903 w 337603"/>
              <a:gd name="connsiteY0" fmla="*/ 1572387 h 1572387"/>
              <a:gd name="connsiteX1" fmla="*/ 322400 w 337603"/>
              <a:gd name="connsiteY1" fmla="*/ 1204808 h 1572387"/>
              <a:gd name="connsiteX2" fmla="*/ 0 w 337603"/>
              <a:gd name="connsiteY2" fmla="*/ 0 h 1572387"/>
              <a:gd name="connsiteX0" fmla="*/ 324557 w 340164"/>
              <a:gd name="connsiteY0" fmla="*/ 1610111 h 1610111"/>
              <a:gd name="connsiteX1" fmla="*/ 322400 w 340164"/>
              <a:gd name="connsiteY1" fmla="*/ 1204808 h 1610111"/>
              <a:gd name="connsiteX2" fmla="*/ 0 w 340164"/>
              <a:gd name="connsiteY2" fmla="*/ 0 h 1610111"/>
              <a:gd name="connsiteX0" fmla="*/ 324557 w 348753"/>
              <a:gd name="connsiteY0" fmla="*/ 1610111 h 1610111"/>
              <a:gd name="connsiteX1" fmla="*/ 322400 w 348753"/>
              <a:gd name="connsiteY1" fmla="*/ 1204808 h 1610111"/>
              <a:gd name="connsiteX2" fmla="*/ 0 w 348753"/>
              <a:gd name="connsiteY2" fmla="*/ 0 h 1610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753" h="1610111">
                <a:moveTo>
                  <a:pt x="324557" y="1610111"/>
                </a:moveTo>
                <a:cubicBezTo>
                  <a:pt x="305938" y="1362206"/>
                  <a:pt x="389075" y="1464100"/>
                  <a:pt x="322400" y="1204808"/>
                </a:cubicBezTo>
                <a:cubicBezTo>
                  <a:pt x="255725" y="945516"/>
                  <a:pt x="0" y="0"/>
                  <a:pt x="0" y="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152" name="Picture 151" descr="Ships, CVN nimitz white.png"/>
          <p:cNvPicPr>
            <a:picLocks noChangeAspect="1"/>
          </p:cNvPicPr>
          <p:nvPr/>
        </p:nvPicPr>
        <p:blipFill>
          <a:blip r:embed="rId15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099933" y="4643905"/>
            <a:ext cx="692173" cy="2365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4" name="Picture 153" descr="Ships, DDG 51 white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742347" y="4574477"/>
            <a:ext cx="365760" cy="103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 descr="Ships, DDG 51 white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906791" y="4910077"/>
            <a:ext cx="365760" cy="1035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9" name="TextBox 158"/>
          <p:cNvSpPr txBox="1"/>
          <p:nvPr/>
        </p:nvSpPr>
        <p:spPr>
          <a:xfrm>
            <a:off x="4961930" y="5234598"/>
            <a:ext cx="182839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b="1" dirty="0" smtClean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rPr>
              <a:t>T-AOEs refuel Maneuver Force ships </a:t>
            </a:r>
            <a:endParaRPr lang="en-US" sz="1200" b="1" dirty="0">
              <a:solidFill>
                <a:prstClr val="white"/>
              </a:solidFill>
              <a:effectLst>
                <a:glow rad="63500">
                  <a:srgbClr val="4F81BD">
                    <a:satMod val="175000"/>
                    <a:alpha val="40000"/>
                  </a:srgbClr>
                </a:glow>
              </a:effectLst>
              <a:latin typeface="Arial"/>
              <a:ea typeface="MS PGothic" pitchFamily="34" charset="-128"/>
              <a:cs typeface="Arial"/>
            </a:endParaRPr>
          </a:p>
        </p:txBody>
      </p:sp>
      <p:sp>
        <p:nvSpPr>
          <p:cNvPr id="161" name="Freeform 160"/>
          <p:cNvSpPr/>
          <p:nvPr/>
        </p:nvSpPr>
        <p:spPr>
          <a:xfrm rot="1074868" flipH="1">
            <a:off x="5697197" y="4932347"/>
            <a:ext cx="249446" cy="129645"/>
          </a:xfrm>
          <a:custGeom>
            <a:avLst/>
            <a:gdLst>
              <a:gd name="connsiteX0" fmla="*/ 400050 w 400050"/>
              <a:gd name="connsiteY0" fmla="*/ 1555750 h 1555750"/>
              <a:gd name="connsiteX1" fmla="*/ 165100 w 400050"/>
              <a:gd name="connsiteY1" fmla="*/ 838200 h 1555750"/>
              <a:gd name="connsiteX2" fmla="*/ 0 w 400050"/>
              <a:gd name="connsiteY2" fmla="*/ 0 h 1555750"/>
              <a:gd name="connsiteX0" fmla="*/ 237024 w 1498851"/>
              <a:gd name="connsiteY0" fmla="*/ 890874 h 890874"/>
              <a:gd name="connsiteX1" fmla="*/ 2074 w 1498851"/>
              <a:gd name="connsiteY1" fmla="*/ 173324 h 890874"/>
              <a:gd name="connsiteX2" fmla="*/ 1498851 w 1498851"/>
              <a:gd name="connsiteY2" fmla="*/ 22518 h 890874"/>
              <a:gd name="connsiteX0" fmla="*/ 6338 w 1268165"/>
              <a:gd name="connsiteY0" fmla="*/ 868359 h 1355199"/>
              <a:gd name="connsiteX1" fmla="*/ 638310 w 1268165"/>
              <a:gd name="connsiteY1" fmla="*/ 1309089 h 1355199"/>
              <a:gd name="connsiteX2" fmla="*/ 1268165 w 1268165"/>
              <a:gd name="connsiteY2" fmla="*/ 3 h 1355199"/>
              <a:gd name="connsiteX0" fmla="*/ 0 w 1261827"/>
              <a:gd name="connsiteY0" fmla="*/ 868359 h 868359"/>
              <a:gd name="connsiteX1" fmla="*/ 1261827 w 1261827"/>
              <a:gd name="connsiteY1" fmla="*/ 3 h 868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261827" h="868359">
                <a:moveTo>
                  <a:pt x="0" y="868359"/>
                </a:moveTo>
                <a:lnTo>
                  <a:pt x="1261827" y="3"/>
                </a:ln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2" name="Picture 161" descr="Ship, T-AO white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1941746" y="5248112"/>
            <a:ext cx="477507" cy="3780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63" name="Freeform 162"/>
          <p:cNvSpPr/>
          <p:nvPr/>
        </p:nvSpPr>
        <p:spPr>
          <a:xfrm rot="17315115" flipH="1">
            <a:off x="2152145" y="5501246"/>
            <a:ext cx="95128" cy="125921"/>
          </a:xfrm>
          <a:custGeom>
            <a:avLst/>
            <a:gdLst>
              <a:gd name="connsiteX0" fmla="*/ 400050 w 400050"/>
              <a:gd name="connsiteY0" fmla="*/ 1555750 h 1555750"/>
              <a:gd name="connsiteX1" fmla="*/ 165100 w 400050"/>
              <a:gd name="connsiteY1" fmla="*/ 838200 h 1555750"/>
              <a:gd name="connsiteX2" fmla="*/ 0 w 400050"/>
              <a:gd name="connsiteY2" fmla="*/ 0 h 155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00050" h="1555750">
                <a:moveTo>
                  <a:pt x="400050" y="1555750"/>
                </a:moveTo>
                <a:cubicBezTo>
                  <a:pt x="315912" y="1326621"/>
                  <a:pt x="231775" y="1097492"/>
                  <a:pt x="165100" y="838200"/>
                </a:cubicBezTo>
                <a:cubicBezTo>
                  <a:pt x="98425" y="578908"/>
                  <a:pt x="0" y="0"/>
                  <a:pt x="0" y="0"/>
                </a:cubicBezTo>
              </a:path>
            </a:pathLst>
          </a:custGeom>
          <a:ln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44116" y="4513156"/>
            <a:ext cx="1860614" cy="980899"/>
            <a:chOff x="7568765" y="5084791"/>
            <a:chExt cx="1860614" cy="980899"/>
          </a:xfrm>
        </p:grpSpPr>
        <p:pic>
          <p:nvPicPr>
            <p:cNvPr id="20" name="Picture 19" descr="Ship, T-AO white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7888710" y="5084791"/>
              <a:ext cx="485115" cy="38405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4" name="Picture 113"/>
            <p:cNvPicPr>
              <a:picLocks noChangeAspect="1"/>
            </p:cNvPicPr>
            <p:nvPr/>
          </p:nvPicPr>
          <p:blipFill>
            <a:blip r:embed="rId1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8044934" y="5333638"/>
              <a:ext cx="538225" cy="426095"/>
            </a:xfrm>
            <a:prstGeom prst="rect">
              <a:avLst/>
            </a:prstGeom>
          </p:spPr>
        </p:pic>
        <p:sp>
          <p:nvSpPr>
            <p:cNvPr id="141" name="TextBox 140"/>
            <p:cNvSpPr txBox="1"/>
            <p:nvPr/>
          </p:nvSpPr>
          <p:spPr>
            <a:xfrm>
              <a:off x="7568765" y="5634803"/>
              <a:ext cx="1860614" cy="4308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1100" b="1" dirty="0" smtClean="0"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Arial"/>
                  <a:ea typeface="MS PGothic" pitchFamily="34" charset="-128"/>
                  <a:cs typeface="Arial"/>
                </a:rPr>
                <a:t>CONSOL T-AOTs </a:t>
              </a:r>
              <a:r>
                <a:rPr lang="en-US" sz="1100" b="1" dirty="0"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Arial"/>
                  <a:ea typeface="MS PGothic" pitchFamily="34" charset="-128"/>
                  <a:cs typeface="Arial"/>
                </a:rPr>
                <a:t>refuel </a:t>
              </a:r>
              <a:r>
                <a:rPr lang="en-US" sz="1100" b="1" dirty="0" smtClean="0">
                  <a:solidFill>
                    <a:prstClr val="white"/>
                  </a:solidFill>
                  <a:effectLst>
                    <a:glow rad="63500">
                      <a:srgbClr val="4F81BD">
                        <a:satMod val="175000"/>
                        <a:alpha val="40000"/>
                      </a:srgbClr>
                    </a:glow>
                  </a:effectLst>
                  <a:latin typeface="Arial"/>
                  <a:ea typeface="MS PGothic" pitchFamily="34" charset="-128"/>
                  <a:cs typeface="Arial"/>
                </a:rPr>
                <a:t>T-AOEs underway</a:t>
              </a:r>
              <a:endParaRPr lang="en-US" sz="1100" b="1" dirty="0">
                <a:solidFill>
                  <a:prstClr val="white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  <a:latin typeface="Arial"/>
                <a:ea typeface="MS PGothic" pitchFamily="34" charset="-128"/>
                <a:cs typeface="Arial"/>
              </a:endParaRPr>
            </a:p>
          </p:txBody>
        </p:sp>
        <p:sp>
          <p:nvSpPr>
            <p:cNvPr id="164" name="Freeform 163"/>
            <p:cNvSpPr/>
            <p:nvPr/>
          </p:nvSpPr>
          <p:spPr>
            <a:xfrm rot="16652831" flipH="1">
              <a:off x="8197820" y="5389859"/>
              <a:ext cx="95128" cy="125921"/>
            </a:xfrm>
            <a:custGeom>
              <a:avLst/>
              <a:gdLst>
                <a:gd name="connsiteX0" fmla="*/ 400050 w 400050"/>
                <a:gd name="connsiteY0" fmla="*/ 1555750 h 1555750"/>
                <a:gd name="connsiteX1" fmla="*/ 165100 w 400050"/>
                <a:gd name="connsiteY1" fmla="*/ 838200 h 1555750"/>
                <a:gd name="connsiteX2" fmla="*/ 0 w 400050"/>
                <a:gd name="connsiteY2" fmla="*/ 0 h 155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0050" h="1555750">
                  <a:moveTo>
                    <a:pt x="400050" y="1555750"/>
                  </a:moveTo>
                  <a:cubicBezTo>
                    <a:pt x="315912" y="1326621"/>
                    <a:pt x="231775" y="1097492"/>
                    <a:pt x="165100" y="838200"/>
                  </a:cubicBezTo>
                  <a:cubicBezTo>
                    <a:pt x="98425" y="578908"/>
                    <a:pt x="0" y="0"/>
                    <a:pt x="0" y="0"/>
                  </a:cubicBezTo>
                </a:path>
              </a:pathLst>
            </a:custGeom>
            <a:ln>
              <a:headEnd type="non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</p:grpSp>
      <p:pic>
        <p:nvPicPr>
          <p:cNvPr id="166" name="Picture 165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4284038">
            <a:off x="3680036" y="2262789"/>
            <a:ext cx="183555" cy="166999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911318" y="6438382"/>
            <a:ext cx="2133600" cy="365125"/>
          </a:xfrm>
        </p:spPr>
        <p:txBody>
          <a:bodyPr/>
          <a:lstStyle/>
          <a:p>
            <a:fld id="{B4D94DDC-E205-154C-80C4-B81AB9408F0C}" type="slidenum">
              <a:rPr lang="en-US" smtClean="0">
                <a:solidFill>
                  <a:schemeClr val="bg1"/>
                </a:solidFill>
              </a:rPr>
              <a:pPr/>
              <a:t>16</a:t>
            </a:fld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5" name="Picture 74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7332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8754" y="710184"/>
            <a:ext cx="3101975" cy="111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Calibri"/>
                <a:cs typeface="Calibri"/>
              </a:rPr>
              <a:t>Counter-C4ISR</a:t>
            </a:r>
            <a:r>
              <a:rPr sz="1600" b="1" spc="-6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Group</a:t>
            </a:r>
            <a:endParaRPr sz="16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Calibri"/>
                <a:cs typeface="Calibri"/>
              </a:rPr>
              <a:t>FF / </a:t>
            </a:r>
            <a:r>
              <a:rPr sz="1600" spc="-10" dirty="0">
                <a:latin typeface="Calibri"/>
                <a:cs typeface="Calibri"/>
              </a:rPr>
              <a:t>FFG </a:t>
            </a:r>
            <a:r>
              <a:rPr sz="1600" spc="-5" dirty="0">
                <a:latin typeface="Calibri"/>
                <a:cs typeface="Calibri"/>
              </a:rPr>
              <a:t>w/ </a:t>
            </a:r>
            <a:r>
              <a:rPr sz="1600" dirty="0">
                <a:latin typeface="Calibri"/>
                <a:cs typeface="Calibri"/>
              </a:rPr>
              <a:t>2 </a:t>
            </a:r>
            <a:r>
              <a:rPr sz="1600" spc="-5" dirty="0">
                <a:latin typeface="Calibri"/>
                <a:cs typeface="Calibri"/>
              </a:rPr>
              <a:t>TERN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UAV</a:t>
            </a:r>
            <a:endParaRPr sz="16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Calibri"/>
                <a:cs typeface="Calibri"/>
              </a:rPr>
              <a:t>2 </a:t>
            </a:r>
            <a:r>
              <a:rPr sz="1600" spc="-10" dirty="0">
                <a:latin typeface="Calibri"/>
                <a:cs typeface="Calibri"/>
              </a:rPr>
              <a:t>CUSV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decoys</a:t>
            </a:r>
            <a:endParaRPr sz="16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756285" algn="l"/>
                <a:tab pos="756920" algn="l"/>
              </a:tabLst>
            </a:pPr>
            <a:r>
              <a:rPr sz="1600" dirty="0">
                <a:latin typeface="Calibri"/>
                <a:cs typeface="Calibri"/>
              </a:rPr>
              <a:t>2 </a:t>
            </a:r>
            <a:r>
              <a:rPr sz="1600" spc="-5" dirty="0">
                <a:latin typeface="Calibri"/>
                <a:cs typeface="Calibri"/>
              </a:rPr>
              <a:t>XLDUSV </a:t>
            </a:r>
            <a:r>
              <a:rPr sz="1600" dirty="0">
                <a:latin typeface="Calibri"/>
                <a:cs typeface="Calibri"/>
              </a:rPr>
              <a:t>w/ </a:t>
            </a:r>
            <a:r>
              <a:rPr sz="1600" spc="-5" dirty="0">
                <a:latin typeface="Calibri"/>
                <a:cs typeface="Calibri"/>
              </a:rPr>
              <a:t>ICADS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package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8754" y="2082546"/>
            <a:ext cx="3254309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10" dirty="0" smtClean="0">
                <a:latin typeface="Calibri"/>
                <a:cs typeface="Calibri"/>
              </a:rPr>
              <a:t>Anti-Submarine Warfare </a:t>
            </a:r>
            <a:r>
              <a:rPr sz="1600" b="1" spc="-10" dirty="0" smtClean="0">
                <a:latin typeface="Calibri"/>
                <a:cs typeface="Calibri"/>
              </a:rPr>
              <a:t>Group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955" y="2364359"/>
            <a:ext cx="3112770" cy="111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FFG </a:t>
            </a:r>
            <a:r>
              <a:rPr sz="1600" dirty="0">
                <a:latin typeface="Calibri"/>
                <a:cs typeface="Calibri"/>
              </a:rPr>
              <a:t>w/ </a:t>
            </a:r>
            <a:r>
              <a:rPr sz="1600" spc="-10" dirty="0">
                <a:latin typeface="Calibri"/>
                <a:cs typeface="Calibri"/>
              </a:rPr>
              <a:t>VDS, </a:t>
            </a:r>
            <a:r>
              <a:rPr sz="1600" dirty="0">
                <a:latin typeface="Calibri"/>
                <a:cs typeface="Calibri"/>
              </a:rPr>
              <a:t>LR </a:t>
            </a:r>
            <a:r>
              <a:rPr sz="1600" spc="-10" dirty="0">
                <a:latin typeface="Calibri"/>
                <a:cs typeface="Calibri"/>
              </a:rPr>
              <a:t>ASROC, </a:t>
            </a:r>
            <a:r>
              <a:rPr sz="1600" spc="-5" dirty="0">
                <a:latin typeface="Calibri"/>
                <a:cs typeface="Calibri"/>
              </a:rPr>
              <a:t>TERN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spc="-40" dirty="0">
                <a:latin typeface="Calibri"/>
                <a:cs typeface="Calibri"/>
              </a:rPr>
              <a:t>UAV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P-8A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SSN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XLDUSV and XLDUUV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w/TA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98753" y="3774694"/>
            <a:ext cx="3101975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lang="en-US" sz="1600" b="1" spc="-5" smtClean="0">
                <a:latin typeface="Calibri"/>
                <a:cs typeface="Calibri"/>
              </a:rPr>
              <a:t>Mine Countermeasures </a:t>
            </a:r>
            <a:r>
              <a:rPr sz="1600" b="1" spc="-10" smtClean="0">
                <a:latin typeface="Calibri"/>
                <a:cs typeface="Calibri"/>
              </a:rPr>
              <a:t>Group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55955" y="4056633"/>
            <a:ext cx="2929890" cy="111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Unmanned vehicle support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ship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3-4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25" dirty="0">
                <a:latin typeface="Calibri"/>
                <a:cs typeface="Calibri"/>
              </a:rPr>
              <a:t>CUSVs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2</a:t>
            </a:r>
            <a:r>
              <a:rPr sz="1600" spc="-7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XLDUSVs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95"/>
              </a:spcBef>
              <a:tabLst>
                <a:tab pos="299085" algn="l"/>
              </a:tabLst>
            </a:pPr>
            <a:r>
              <a:rPr sz="1600" spc="-5" dirty="0">
                <a:latin typeface="Arial"/>
                <a:cs typeface="Arial"/>
              </a:rPr>
              <a:t>•	</a:t>
            </a:r>
            <a:r>
              <a:rPr sz="1600" dirty="0">
                <a:latin typeface="Calibri"/>
                <a:cs typeface="Calibri"/>
              </a:rPr>
              <a:t>2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MH-60S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8753" y="5428932"/>
            <a:ext cx="3569971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b="1" spc="-5" dirty="0">
                <a:latin typeface="Calibri"/>
                <a:cs typeface="Calibri"/>
              </a:rPr>
              <a:t>Unmanned </a:t>
            </a:r>
            <a:r>
              <a:rPr sz="1600" b="1" spc="-15">
                <a:latin typeface="Calibri"/>
                <a:cs typeface="Calibri"/>
              </a:rPr>
              <a:t>Vehicle</a:t>
            </a:r>
            <a:r>
              <a:rPr sz="1600" b="1" spc="-45">
                <a:latin typeface="Calibri"/>
                <a:cs typeface="Calibri"/>
              </a:rPr>
              <a:t> </a:t>
            </a:r>
            <a:r>
              <a:rPr sz="1600" b="1" spc="-15" smtClean="0">
                <a:latin typeface="Calibri"/>
                <a:cs typeface="Calibri"/>
              </a:rPr>
              <a:t>Det</a:t>
            </a:r>
            <a:r>
              <a:rPr lang="en-US" sz="1600" b="1" spc="-15" smtClean="0">
                <a:latin typeface="Calibri"/>
                <a:cs typeface="Calibri"/>
              </a:rPr>
              <a:t>achment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5955" y="5710872"/>
            <a:ext cx="2929255" cy="111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5" dirty="0">
                <a:latin typeface="Calibri"/>
                <a:cs typeface="Calibri"/>
              </a:rPr>
              <a:t>Unmanned vehicle support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ship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3-4</a:t>
            </a:r>
            <a:r>
              <a:rPr sz="1600" spc="-9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CUSV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4 </a:t>
            </a:r>
            <a:r>
              <a:rPr sz="1600" spc="-5" dirty="0">
                <a:latin typeface="Calibri"/>
                <a:cs typeface="Calibri"/>
              </a:rPr>
              <a:t>TERN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UAVs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5" dirty="0">
                <a:latin typeface="Calibri"/>
                <a:cs typeface="Calibri"/>
              </a:rPr>
              <a:t>3-6 </a:t>
            </a:r>
            <a:r>
              <a:rPr sz="1600" spc="-20" dirty="0">
                <a:latin typeface="Calibri"/>
                <a:cs typeface="Calibri"/>
              </a:rPr>
              <a:t>XLDUSVs </a:t>
            </a:r>
            <a:r>
              <a:rPr sz="1600" dirty="0">
                <a:latin typeface="Calibri"/>
                <a:cs typeface="Calibri"/>
              </a:rPr>
              <a:t>&amp; </a:t>
            </a:r>
            <a:r>
              <a:rPr sz="1600" spc="5" dirty="0">
                <a:latin typeface="Calibri"/>
                <a:cs typeface="Calibri"/>
              </a:rPr>
              <a:t>3-6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XLDUUVs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133080" y="2540"/>
            <a:ext cx="1010920" cy="6857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361179" y="777240"/>
            <a:ext cx="2001520" cy="15290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5704840" y="2075815"/>
            <a:ext cx="5702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TERN</a:t>
            </a:r>
            <a:r>
              <a:rPr sz="1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UAV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471920" y="772159"/>
            <a:ext cx="2321560" cy="15341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184133" y="2094865"/>
            <a:ext cx="5575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r>
              <a:rPr sz="1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(today)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28079" y="2405379"/>
            <a:ext cx="2573020" cy="15189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8238743" y="3707129"/>
            <a:ext cx="4508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DUS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72559" y="2405379"/>
            <a:ext cx="2133600" cy="151892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4053585" y="3707129"/>
            <a:ext cx="473709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DUU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18379" y="4000500"/>
            <a:ext cx="2019300" cy="121412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6490970" y="5007864"/>
            <a:ext cx="27178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-8A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969759" y="4000500"/>
            <a:ext cx="1823720" cy="1214120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7050405" y="5007864"/>
            <a:ext cx="31178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4157979" y="5290820"/>
            <a:ext cx="2407920" cy="15392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4238244" y="6598602"/>
            <a:ext cx="13576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ESB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(UxV Support</a:t>
            </a:r>
            <a:r>
              <a:rPr sz="1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Vessel)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6662419" y="5290818"/>
            <a:ext cx="2131060" cy="153924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7360284" y="6615112"/>
            <a:ext cx="13525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EPF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(UxV Support</a:t>
            </a:r>
            <a:r>
              <a:rPr sz="1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Vessel)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9" name="Title 71"/>
          <p:cNvSpPr txBox="1">
            <a:spLocks/>
          </p:cNvSpPr>
          <p:nvPr/>
        </p:nvSpPr>
        <p:spPr>
          <a:xfrm>
            <a:off x="1205836" y="0"/>
            <a:ext cx="7232043" cy="67986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Force packages for new </a:t>
            </a:r>
            <a:r>
              <a:rPr lang="en-US" sz="3200" i="1" dirty="0" err="1" smtClean="0"/>
              <a:t>opn’l</a:t>
            </a:r>
            <a:r>
              <a:rPr lang="en-US" sz="3200" i="1" dirty="0" smtClean="0"/>
              <a:t> concepts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73541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21640" y="809371"/>
            <a:ext cx="2753995" cy="1113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b="1" dirty="0">
                <a:latin typeface="Calibri"/>
                <a:cs typeface="Calibri"/>
              </a:rPr>
              <a:t>Mining</a:t>
            </a:r>
            <a:r>
              <a:rPr sz="1600" b="1" spc="-100" dirty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Group</a:t>
            </a:r>
            <a:endParaRPr sz="16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600" spc="-10" dirty="0">
                <a:latin typeface="Calibri"/>
                <a:cs typeface="Calibri"/>
              </a:rPr>
              <a:t>FFG</a:t>
            </a:r>
            <a:endParaRPr sz="16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600" spc="5" dirty="0">
                <a:latin typeface="Calibri"/>
                <a:cs typeface="Calibri"/>
              </a:rPr>
              <a:t>2-3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XLDUUVs</a:t>
            </a:r>
            <a:endParaRPr sz="160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600" spc="-10" dirty="0">
                <a:latin typeface="Calibri"/>
                <a:cs typeface="Calibri"/>
              </a:rPr>
              <a:t>Micro-UUV </a:t>
            </a:r>
            <a:r>
              <a:rPr sz="1600" spc="-5" dirty="0">
                <a:latin typeface="Calibri"/>
                <a:cs typeface="Calibri"/>
              </a:rPr>
              <a:t>smart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mines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21639" y="2425446"/>
            <a:ext cx="3151739" cy="81560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b="1">
                <a:latin typeface="Calibri"/>
                <a:cs typeface="Calibri"/>
              </a:rPr>
              <a:t>4-ship</a:t>
            </a:r>
            <a:r>
              <a:rPr sz="1600" b="1" spc="-95">
                <a:latin typeface="Calibri"/>
                <a:cs typeface="Calibri"/>
              </a:rPr>
              <a:t> </a:t>
            </a:r>
            <a:r>
              <a:rPr lang="en-US" sz="1600" b="1" spc="-15" smtClean="0">
                <a:latin typeface="Calibri"/>
                <a:cs typeface="Calibri"/>
              </a:rPr>
              <a:t>Amphibious Ready Group</a:t>
            </a:r>
            <a:endParaRPr sz="1600" dirty="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600" spc="-5" dirty="0">
                <a:latin typeface="Calibri"/>
                <a:cs typeface="Calibri"/>
              </a:rPr>
              <a:t>CVL</a:t>
            </a:r>
            <a:endParaRPr sz="1600" dirty="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756920" algn="l"/>
                <a:tab pos="757555" algn="l"/>
              </a:tabLst>
            </a:pPr>
            <a:r>
              <a:rPr sz="1600" dirty="0">
                <a:latin typeface="Calibri"/>
                <a:cs typeface="Calibri"/>
              </a:rPr>
              <a:t>3 </a:t>
            </a:r>
            <a:r>
              <a:rPr sz="1600" spc="-5" dirty="0">
                <a:latin typeface="Calibri"/>
                <a:cs typeface="Calibri"/>
              </a:rPr>
              <a:t>LPDs or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L(X)Rs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21640" y="3797554"/>
            <a:ext cx="2646413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lang="en-US" sz="1600" b="1" smtClean="0">
                <a:latin typeface="Calibri"/>
                <a:cs typeface="Calibri"/>
              </a:rPr>
              <a:t>Surface Warfare </a:t>
            </a:r>
            <a:r>
              <a:rPr sz="1600" b="1" spc="-10" smtClean="0">
                <a:latin typeface="Calibri"/>
                <a:cs typeface="Calibri"/>
              </a:rPr>
              <a:t>group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157" y="4079620"/>
            <a:ext cx="3183890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1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DDG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2 </a:t>
            </a:r>
            <a:r>
              <a:rPr sz="1600" spc="-10" dirty="0">
                <a:latin typeface="Calibri"/>
                <a:cs typeface="Calibri"/>
              </a:rPr>
              <a:t>FFG </a:t>
            </a:r>
            <a:r>
              <a:rPr sz="1600" spc="-5" dirty="0">
                <a:latin typeface="Calibri"/>
                <a:cs typeface="Calibri"/>
              </a:rPr>
              <a:t>with TERN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5" dirty="0">
                <a:latin typeface="Calibri"/>
                <a:cs typeface="Calibri"/>
              </a:rPr>
              <a:t>UAVs</a:t>
            </a:r>
            <a:endParaRPr sz="1600">
              <a:latin typeface="Calibri"/>
              <a:cs typeface="Calibri"/>
            </a:endParaRPr>
          </a:p>
          <a:p>
            <a:pPr marL="345440" indent="-33274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344805" algn="l"/>
                <a:tab pos="345440" algn="l"/>
              </a:tabLst>
            </a:pPr>
            <a:r>
              <a:rPr sz="1600" spc="-5" dirty="0">
                <a:latin typeface="Calibri"/>
                <a:cs typeface="Calibri"/>
              </a:rPr>
              <a:t>XLDUSV </a:t>
            </a:r>
            <a:r>
              <a:rPr sz="1600" spc="-20" dirty="0">
                <a:latin typeface="Calibri"/>
                <a:cs typeface="Calibri"/>
              </a:rPr>
              <a:t>w/SIGINT, </a:t>
            </a:r>
            <a:r>
              <a:rPr sz="1600" spc="-65" dirty="0">
                <a:latin typeface="Calibri"/>
                <a:cs typeface="Calibri"/>
              </a:rPr>
              <a:t>TA </a:t>
            </a:r>
            <a:r>
              <a:rPr sz="1600" spc="-20" dirty="0">
                <a:latin typeface="Calibri"/>
                <a:cs typeface="Calibri"/>
              </a:rPr>
              <a:t>for</a:t>
            </a:r>
            <a:r>
              <a:rPr sz="1600" spc="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targeting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21640" y="5413692"/>
            <a:ext cx="2131060" cy="2462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720" algn="l"/>
                <a:tab pos="300355" algn="l"/>
              </a:tabLst>
            </a:pPr>
            <a:r>
              <a:rPr sz="1600" b="1" spc="-10" dirty="0">
                <a:latin typeface="Calibri"/>
                <a:cs typeface="Calibri"/>
              </a:rPr>
              <a:t>Littoral </a:t>
            </a:r>
            <a:r>
              <a:rPr lang="en-US" sz="1600" b="1" spc="-5" dirty="0">
                <a:latin typeface="Calibri"/>
                <a:cs typeface="Calibri"/>
              </a:rPr>
              <a:t>c</a:t>
            </a:r>
            <a:r>
              <a:rPr sz="1600" b="1" spc="-5" dirty="0" smtClean="0">
                <a:latin typeface="Calibri"/>
                <a:cs typeface="Calibri"/>
              </a:rPr>
              <a:t>ombat</a:t>
            </a:r>
            <a:r>
              <a:rPr sz="1600" b="1" spc="-100" dirty="0" smtClean="0">
                <a:latin typeface="Calibri"/>
                <a:cs typeface="Calibri"/>
              </a:rPr>
              <a:t> </a:t>
            </a:r>
            <a:r>
              <a:rPr sz="1600" b="1" spc="-10" dirty="0">
                <a:latin typeface="Calibri"/>
                <a:cs typeface="Calibri"/>
              </a:rPr>
              <a:t>group</a:t>
            </a:r>
            <a:endParaRPr sz="1600" dirty="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9157" y="5695632"/>
            <a:ext cx="1569085" cy="831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10" dirty="0">
                <a:latin typeface="Calibri"/>
                <a:cs typeface="Calibri"/>
              </a:rPr>
              <a:t>FFG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dirty="0">
                <a:latin typeface="Calibri"/>
                <a:cs typeface="Calibri"/>
              </a:rPr>
              <a:t>3 </a:t>
            </a:r>
            <a:r>
              <a:rPr sz="1600" spc="-20" dirty="0">
                <a:latin typeface="Calibri"/>
                <a:cs typeface="Calibri"/>
              </a:rPr>
              <a:t>Patrol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vessels</a:t>
            </a:r>
            <a:endParaRPr sz="1600">
              <a:latin typeface="Calibri"/>
              <a:cs typeface="Calibri"/>
            </a:endParaRPr>
          </a:p>
          <a:p>
            <a:pPr marL="299720" indent="-287020">
              <a:lnSpc>
                <a:spcPct val="100000"/>
              </a:lnSpc>
              <a:spcBef>
                <a:spcPts val="3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1600" spc="-25" dirty="0">
                <a:latin typeface="Calibri"/>
                <a:cs typeface="Calibri"/>
              </a:rPr>
              <a:t>Tender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01820" y="4993640"/>
            <a:ext cx="2235200" cy="1559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45300" y="3543300"/>
            <a:ext cx="1953259" cy="13563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6559" y="3538220"/>
            <a:ext cx="2550160" cy="1366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728459" y="4993640"/>
            <a:ext cx="2072640" cy="1549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959600" y="795019"/>
            <a:ext cx="1838959" cy="131317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04659" y="2166620"/>
            <a:ext cx="1983740" cy="12954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29200" y="795019"/>
            <a:ext cx="1854200" cy="13182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38700" y="2171700"/>
            <a:ext cx="1866900" cy="1290320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133080" y="14572"/>
            <a:ext cx="1010920" cy="68579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107304" y="1887854"/>
            <a:ext cx="473709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UUV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151876" y="1900173"/>
            <a:ext cx="5575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FF</a:t>
            </a:r>
            <a:r>
              <a:rPr sz="1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(today)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238875" y="3254628"/>
            <a:ext cx="39814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nd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260968" y="3254628"/>
            <a:ext cx="45085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DUS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107429" y="4692650"/>
            <a:ext cx="65913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CVL</a:t>
            </a:r>
            <a:r>
              <a:rPr sz="1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(future)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885051" y="3594100"/>
            <a:ext cx="633730" cy="1720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CVL</a:t>
            </a:r>
            <a:r>
              <a:rPr sz="1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(today)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885815" y="6336982"/>
            <a:ext cx="661670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FFG</a:t>
            </a:r>
            <a:r>
              <a:rPr sz="1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(future)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786244" y="5037708"/>
            <a:ext cx="694055" cy="1714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Patrol</a:t>
            </a:r>
            <a:r>
              <a:rPr sz="10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vessel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8" name="Title 71"/>
          <p:cNvSpPr txBox="1">
            <a:spLocks/>
          </p:cNvSpPr>
          <p:nvPr/>
        </p:nvSpPr>
        <p:spPr>
          <a:xfrm>
            <a:off x="1205836" y="0"/>
            <a:ext cx="7232043" cy="67986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Force packages for new </a:t>
            </a:r>
            <a:r>
              <a:rPr lang="en-US" sz="3200" i="1" dirty="0" err="1" smtClean="0"/>
              <a:t>opn’l</a:t>
            </a:r>
            <a:r>
              <a:rPr lang="en-US" sz="3200" i="1" dirty="0" smtClean="0"/>
              <a:t> concepts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80375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116722"/>
          </a:xfrm>
        </p:spPr>
        <p:txBody>
          <a:bodyPr/>
          <a:lstStyle/>
          <a:p>
            <a:r>
              <a:rPr lang="en-US" sz="4400" i="1" dirty="0" smtClean="0"/>
              <a:t>Naval posture</a:t>
            </a:r>
            <a:r>
              <a:rPr lang="en-US" i="1" dirty="0"/>
              <a:t/>
            </a:r>
            <a:br>
              <a:rPr lang="en-US" i="1" dirty="0"/>
            </a:br>
            <a:r>
              <a:rPr lang="en-US" sz="3200" i="1" dirty="0" smtClean="0"/>
              <a:t>Force packages, presence ,and basing</a:t>
            </a:r>
            <a:endParaRPr lang="en-US" sz="48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1C4-0BA0-0A41-B8A0-761F7104E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28949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/>
              <a:t>Objectives of a new architecture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19150"/>
            <a:ext cx="8458200" cy="5810249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dirty="0"/>
              <a:t>More effective at great power competition</a:t>
            </a:r>
          </a:p>
          <a:p>
            <a:pPr lvl="1"/>
            <a:r>
              <a:rPr lang="en-US" sz="2000" dirty="0"/>
              <a:t>Deterring escalation by being able to deny, delay, and punish aggression</a:t>
            </a:r>
          </a:p>
          <a:p>
            <a:pPr lvl="1"/>
            <a:r>
              <a:rPr lang="en-US" sz="2000" dirty="0"/>
              <a:t>Countering sub-conventional or “gray zone” aggression in contested areas</a:t>
            </a:r>
            <a:br>
              <a:rPr lang="en-US" sz="2000" dirty="0"/>
            </a:br>
            <a:endParaRPr lang="en-US" sz="2400" dirty="0"/>
          </a:p>
          <a:p>
            <a:r>
              <a:rPr lang="en-US" sz="2400" b="1" dirty="0"/>
              <a:t>Improved capacity for training and preparation</a:t>
            </a:r>
          </a:p>
          <a:p>
            <a:pPr lvl="1"/>
            <a:r>
              <a:rPr lang="en-US" sz="2000" dirty="0"/>
              <a:t>Faster incorporation of lessons and learning from real-world ops and tests</a:t>
            </a:r>
          </a:p>
          <a:p>
            <a:pPr lvl="1"/>
            <a:r>
              <a:rPr lang="en-US" sz="2000" dirty="0"/>
              <a:t>Better process for maintaining proficiency for high-end conflict</a:t>
            </a:r>
            <a:br>
              <a:rPr lang="en-US" sz="2000" dirty="0"/>
            </a:br>
            <a:endParaRPr lang="en-US" sz="2000" dirty="0"/>
          </a:p>
          <a:p>
            <a:r>
              <a:rPr lang="en-US" sz="2400" b="1" dirty="0"/>
              <a:t>Better integrated with allies and partners</a:t>
            </a:r>
          </a:p>
          <a:p>
            <a:pPr lvl="1"/>
            <a:r>
              <a:rPr lang="en-US" sz="2000" dirty="0"/>
              <a:t>And accounting for likely seams in capability or employment</a:t>
            </a:r>
            <a:br>
              <a:rPr lang="en-US" sz="2000" dirty="0"/>
            </a:br>
            <a:endParaRPr lang="en-US" sz="2000" dirty="0"/>
          </a:p>
          <a:p>
            <a:r>
              <a:rPr lang="en-US" sz="2400" b="1" dirty="0"/>
              <a:t>More options for platforms, payloads, and sensors</a:t>
            </a:r>
          </a:p>
          <a:p>
            <a:pPr lvl="1"/>
            <a:r>
              <a:rPr lang="en-US" sz="2000" dirty="0"/>
              <a:t>Enabling greater flexibility in “kill chains” or webs </a:t>
            </a: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  <a:p>
            <a:r>
              <a:rPr lang="en-US" sz="2400" b="1" dirty="0"/>
              <a:t>Exploit manned-unmanned teaming</a:t>
            </a:r>
          </a:p>
          <a:p>
            <a:pPr lvl="1"/>
            <a:r>
              <a:rPr lang="en-US" sz="2000" dirty="0"/>
              <a:t>Particularly in ISR/counter-ISR </a:t>
            </a:r>
            <a:r>
              <a:rPr lang="en-US" sz="2000" dirty="0" smtClean="0"/>
              <a:t>competition</a:t>
            </a:r>
            <a:br>
              <a:rPr lang="en-US" sz="2000" dirty="0" smtClean="0"/>
            </a:br>
            <a:endParaRPr lang="en-US" sz="2000" dirty="0"/>
          </a:p>
          <a:p>
            <a:r>
              <a:rPr lang="en-US" sz="2400" b="1" dirty="0" smtClean="0"/>
              <a:t>Achievable </a:t>
            </a:r>
            <a:r>
              <a:rPr lang="en-US" sz="2400" b="1" dirty="0"/>
              <a:t>fiscally and with industrial base</a:t>
            </a:r>
          </a:p>
          <a:p>
            <a:pPr lvl="1"/>
            <a:r>
              <a:rPr lang="en-US" sz="2000" dirty="0"/>
              <a:t>Including maintenance industrial </a:t>
            </a:r>
            <a:r>
              <a:rPr lang="en-US" sz="2000" dirty="0" smtClean="0"/>
              <a:t>base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1761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9229" y="3"/>
            <a:ext cx="6721359" cy="666749"/>
          </a:xfrm>
        </p:spPr>
        <p:txBody>
          <a:bodyPr/>
          <a:lstStyle/>
          <a:p>
            <a:r>
              <a:rPr lang="en-US" sz="3200" i="1" dirty="0"/>
              <a:t>Deployed fleet needs to be redesigned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19151"/>
            <a:ext cx="8458200" cy="5200649"/>
          </a:xfrm>
        </p:spPr>
        <p:txBody>
          <a:bodyPr>
            <a:normAutofit fontScale="700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Today’s “presence” force is not designed to deter 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It</a:t>
            </a:r>
            <a:r>
              <a:rPr lang="uk-UA" sz="2900" dirty="0"/>
              <a:t>’</a:t>
            </a:r>
            <a:r>
              <a:rPr lang="en-US" sz="2900" dirty="0"/>
              <a:t>s a small version of “war winning” force that responds after the fact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Not designed to deter or counter particular adversaries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Able to do many different ops, but not the most important ones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Optimized for efficiency, not effectiveness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“Deterrence Forces” should be designed to deny &amp; punish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Lethal – to interdict aggression and impose costs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Survivable – to provide staying power until offensive capacity is depleted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900" dirty="0"/>
              <a:t>Tailored – to geography, alliances, adversaries in each region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“</a:t>
            </a:r>
            <a:r>
              <a:rPr lang="en-US" b="1" dirty="0"/>
              <a:t>Maneuver Force” reinforces and sustains combat operations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Falls in on Deterrence Force to counter-concentrate at point of conflict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Provides high-capacity offensive capabilities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Conducts training, experimentation, exercises, demonstrations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900" y="6019800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prstClr val="white"/>
                </a:solidFill>
              </a:rPr>
              <a:t>Deployed fleet should consist of “Deterrence Forces” in each region and a “Maneuver Force” not tied to a particular region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40588" y="0"/>
            <a:ext cx="1003411" cy="6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81554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02" y="0"/>
            <a:ext cx="6948718" cy="679867"/>
          </a:xfrm>
        </p:spPr>
        <p:txBody>
          <a:bodyPr/>
          <a:lstStyle/>
          <a:p>
            <a:r>
              <a:rPr lang="en-US" sz="3200" i="1" dirty="0"/>
              <a:t>Deterrence </a:t>
            </a:r>
            <a:r>
              <a:rPr lang="en-US" sz="3200" i="1" dirty="0" smtClean="0"/>
              <a:t>Forces tailored by region</a:t>
            </a:r>
            <a:endParaRPr lang="en-US" sz="3200" i="1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679867"/>
            <a:ext cx="9144000" cy="6186059"/>
            <a:chOff x="0" y="679867"/>
            <a:chExt cx="9144000" cy="6186059"/>
          </a:xfrm>
          <a:effectLst/>
        </p:grpSpPr>
        <p:pic>
          <p:nvPicPr>
            <p:cNvPr id="5" name="Picture 4" descr="Global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0" y="679867"/>
              <a:ext cx="8803876" cy="6186059"/>
            </a:xfrm>
            <a:prstGeom prst="rect">
              <a:avLst/>
            </a:prstGeom>
            <a:ln w="57150" cmpd="sng">
              <a:noFill/>
            </a:ln>
          </p:spPr>
        </p:pic>
        <p:pic>
          <p:nvPicPr>
            <p:cNvPr id="7" name="Picture 6" descr="Global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8456744" y="679867"/>
              <a:ext cx="687256" cy="6186059"/>
            </a:xfrm>
            <a:prstGeom prst="rect">
              <a:avLst/>
            </a:prstGeom>
            <a:ln w="57150" cmpd="sng"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297104" y="815562"/>
            <a:ext cx="1462225" cy="1304898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solidFill>
              <a:srgbClr val="0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61507" y="4554288"/>
            <a:ext cx="7794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r>
              <a:rPr lang="en-US" sz="1100" b="1" dirty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Latin America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49974" y="808863"/>
            <a:ext cx="166794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 smtClean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CVN</a:t>
            </a:r>
          </a:p>
          <a:p>
            <a:r>
              <a:rPr lang="en-US" sz="1000" b="1" dirty="0" smtClean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CVL</a:t>
            </a:r>
          </a:p>
          <a:p>
            <a:r>
              <a:rPr lang="en-US" sz="1000" b="1" dirty="0" smtClean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Destroyer</a:t>
            </a:r>
          </a:p>
          <a:p>
            <a:r>
              <a:rPr lang="en-US" sz="1000" b="1" dirty="0" smtClean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DDG-1000</a:t>
            </a:r>
          </a:p>
          <a:p>
            <a:r>
              <a:rPr lang="en-US" sz="1000" b="1" dirty="0" smtClean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Frigate</a:t>
            </a:r>
          </a:p>
          <a:p>
            <a:r>
              <a:rPr lang="en-US" sz="1000" b="1" dirty="0" smtClean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SSN</a:t>
            </a:r>
            <a:endParaRPr lang="en-US" sz="1000" b="1" dirty="0">
              <a:solidFill>
                <a:srgbClr val="1F497D"/>
              </a:solidFill>
              <a:effectLst>
                <a:glow rad="76200">
                  <a:prstClr val="white"/>
                </a:glow>
              </a:effectLst>
            </a:endParaRPr>
          </a:p>
          <a:p>
            <a:r>
              <a:rPr lang="en-US" sz="1000" b="1" dirty="0" smtClean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Small Deck </a:t>
            </a:r>
            <a:r>
              <a:rPr lang="en-US" sz="1000" b="1" dirty="0" err="1" smtClean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Amphib</a:t>
            </a:r>
            <a:endParaRPr lang="en-US" sz="1000" b="1" dirty="0" smtClean="0">
              <a:solidFill>
                <a:srgbClr val="1F497D"/>
              </a:solidFill>
              <a:effectLst>
                <a:glow rad="76200">
                  <a:prstClr val="white"/>
                </a:glow>
              </a:effectLst>
            </a:endParaRPr>
          </a:p>
          <a:p>
            <a:r>
              <a:rPr lang="en-US" sz="1000" b="1" dirty="0" smtClean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rPr>
              <a:t>Patrol Ship</a:t>
            </a:r>
            <a:endParaRPr lang="en-US" sz="1000" b="1" dirty="0">
              <a:solidFill>
                <a:srgbClr val="1F497D"/>
              </a:solidFill>
              <a:effectLst>
                <a:glow rad="76200">
                  <a:prstClr val="white"/>
                </a:glow>
              </a:effectLst>
            </a:endParaRPr>
          </a:p>
          <a:p>
            <a:pPr algn="ctr"/>
            <a:endParaRPr lang="en-US" sz="1200" b="1" dirty="0">
              <a:solidFill>
                <a:srgbClr val="1F497D"/>
              </a:solidFill>
              <a:effectLst>
                <a:glow rad="76200">
                  <a:prstClr val="white"/>
                </a:glow>
              </a:effectLst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154817" y="3918798"/>
            <a:ext cx="894581" cy="882298"/>
            <a:chOff x="6956853" y="3779361"/>
            <a:chExt cx="894581" cy="882298"/>
          </a:xfrm>
        </p:grpSpPr>
        <p:sp>
          <p:nvSpPr>
            <p:cNvPr id="54" name="Rectangle 53"/>
            <p:cNvSpPr/>
            <p:nvPr/>
          </p:nvSpPr>
          <p:spPr>
            <a:xfrm>
              <a:off x="6970031" y="3820215"/>
              <a:ext cx="868225" cy="84038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56853" y="3779361"/>
              <a:ext cx="8945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South China Sea</a:t>
              </a:r>
            </a:p>
          </p:txBody>
        </p: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990235" y="4076680"/>
              <a:ext cx="827816" cy="584979"/>
            </a:xfrm>
            <a:prstGeom prst="rect">
              <a:avLst/>
            </a:prstGeom>
          </p:spPr>
        </p:pic>
      </p:grpSp>
      <p:grpSp>
        <p:nvGrpSpPr>
          <p:cNvPr id="26" name="Group 25"/>
          <p:cNvGrpSpPr/>
          <p:nvPr/>
        </p:nvGrpSpPr>
        <p:grpSpPr>
          <a:xfrm>
            <a:off x="7024826" y="2739115"/>
            <a:ext cx="868225" cy="839546"/>
            <a:chOff x="7165683" y="2848896"/>
            <a:chExt cx="868225" cy="839546"/>
          </a:xfrm>
        </p:grpSpPr>
        <p:sp>
          <p:nvSpPr>
            <p:cNvPr id="53" name="Rectangle 52"/>
            <p:cNvSpPr/>
            <p:nvPr/>
          </p:nvSpPr>
          <p:spPr>
            <a:xfrm>
              <a:off x="7165683" y="2896930"/>
              <a:ext cx="868225" cy="79151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7171576" y="2848896"/>
              <a:ext cx="85643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East China Sea</a:t>
              </a:r>
            </a:p>
          </p:txBody>
        </p:sp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177372" y="3123487"/>
              <a:ext cx="844847" cy="560102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8137355" y="3453261"/>
            <a:ext cx="962527" cy="701766"/>
            <a:chOff x="8156278" y="3834792"/>
            <a:chExt cx="962527" cy="701766"/>
          </a:xfrm>
        </p:grpSpPr>
        <p:sp>
          <p:nvSpPr>
            <p:cNvPr id="55" name="Rectangle 54"/>
            <p:cNvSpPr/>
            <p:nvPr/>
          </p:nvSpPr>
          <p:spPr>
            <a:xfrm>
              <a:off x="8275817" y="3875175"/>
              <a:ext cx="723448" cy="66138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8156278" y="3834792"/>
              <a:ext cx="96252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Western Pacific</a:t>
              </a:r>
            </a:p>
          </p:txBody>
        </p:sp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350328" y="4133705"/>
              <a:ext cx="574427" cy="368420"/>
            </a:xfrm>
            <a:prstGeom prst="rect">
              <a:avLst/>
            </a:prstGeom>
          </p:spPr>
        </p:pic>
      </p:grpSp>
      <p:grpSp>
        <p:nvGrpSpPr>
          <p:cNvPr id="84" name="Group 83"/>
          <p:cNvGrpSpPr/>
          <p:nvPr/>
        </p:nvGrpSpPr>
        <p:grpSpPr>
          <a:xfrm>
            <a:off x="376943" y="886349"/>
            <a:ext cx="187633" cy="1158353"/>
            <a:chOff x="376943" y="886349"/>
            <a:chExt cx="187633" cy="1158353"/>
          </a:xfrm>
        </p:grpSpPr>
        <p:sp>
          <p:nvSpPr>
            <p:cNvPr id="38" name="Rectangle 37"/>
            <p:cNvSpPr/>
            <p:nvPr/>
          </p:nvSpPr>
          <p:spPr>
            <a:xfrm>
              <a:off x="381696" y="886349"/>
              <a:ext cx="182880" cy="7581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76943" y="1200045"/>
              <a:ext cx="182880" cy="73152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381696" y="1507212"/>
              <a:ext cx="182880" cy="73152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76943" y="1653141"/>
              <a:ext cx="182880" cy="76483"/>
            </a:xfrm>
            <a:prstGeom prst="rect">
              <a:avLst/>
            </a:prstGeom>
            <a:solidFill>
              <a:srgbClr val="4597C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376943" y="1814386"/>
              <a:ext cx="182880" cy="76483"/>
            </a:xfrm>
            <a:prstGeom prst="rect">
              <a:avLst/>
            </a:prstGeom>
            <a:solidFill>
              <a:srgbClr val="00723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76943" y="1968219"/>
              <a:ext cx="182880" cy="76483"/>
            </a:xfrm>
            <a:prstGeom prst="rect">
              <a:avLst/>
            </a:prstGeom>
            <a:solidFill>
              <a:srgbClr val="E2D0A6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>
              <a:off x="381696" y="1033751"/>
              <a:ext cx="182880" cy="75810"/>
            </a:xfrm>
            <a:prstGeom prst="rect">
              <a:avLst/>
            </a:prstGeom>
            <a:solidFill>
              <a:srgbClr val="BE955B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>
              <a:off x="381696" y="1352492"/>
              <a:ext cx="182880" cy="73152"/>
            </a:xfrm>
            <a:prstGeom prst="rect">
              <a:avLst/>
            </a:prstGeom>
            <a:solidFill>
              <a:srgbClr val="767171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33" name="Freeform 32"/>
          <p:cNvSpPr/>
          <p:nvPr/>
        </p:nvSpPr>
        <p:spPr>
          <a:xfrm>
            <a:off x="2760734" y="1578090"/>
            <a:ext cx="2253870" cy="2045334"/>
          </a:xfrm>
          <a:custGeom>
            <a:avLst/>
            <a:gdLst>
              <a:gd name="connsiteX0" fmla="*/ 0 w 2394320"/>
              <a:gd name="connsiteY0" fmla="*/ 1968999 h 1968999"/>
              <a:gd name="connsiteX1" fmla="*/ 2394320 w 2394320"/>
              <a:gd name="connsiteY1" fmla="*/ 0 h 1968999"/>
              <a:gd name="connsiteX0" fmla="*/ 0 w 2394320"/>
              <a:gd name="connsiteY0" fmla="*/ 1968999 h 1968999"/>
              <a:gd name="connsiteX1" fmla="*/ 2394320 w 2394320"/>
              <a:gd name="connsiteY1" fmla="*/ 0 h 1968999"/>
              <a:gd name="connsiteX0" fmla="*/ 0 w 2394320"/>
              <a:gd name="connsiteY0" fmla="*/ 1968999 h 1968999"/>
              <a:gd name="connsiteX1" fmla="*/ 2394320 w 2394320"/>
              <a:gd name="connsiteY1" fmla="*/ 0 h 1968999"/>
              <a:gd name="connsiteX0" fmla="*/ 0 w 2394320"/>
              <a:gd name="connsiteY0" fmla="*/ 1968999 h 1968999"/>
              <a:gd name="connsiteX1" fmla="*/ 2394320 w 2394320"/>
              <a:gd name="connsiteY1" fmla="*/ 0 h 196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94320" h="1968999">
                <a:moveTo>
                  <a:pt x="0" y="1968999"/>
                </a:moveTo>
                <a:cubicBezTo>
                  <a:pt x="984526" y="1813655"/>
                  <a:pt x="908793" y="1862199"/>
                  <a:pt x="2394320" y="0"/>
                </a:cubicBezTo>
              </a:path>
            </a:pathLst>
          </a:cu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4" name="Freeform 33"/>
          <p:cNvSpPr/>
          <p:nvPr/>
        </p:nvSpPr>
        <p:spPr>
          <a:xfrm>
            <a:off x="2860367" y="3646726"/>
            <a:ext cx="282571" cy="809736"/>
          </a:xfrm>
          <a:custGeom>
            <a:avLst/>
            <a:gdLst>
              <a:gd name="connsiteX0" fmla="*/ 0 w 133989"/>
              <a:gd name="connsiteY0" fmla="*/ 0 h 809736"/>
              <a:gd name="connsiteX1" fmla="*/ 133989 w 133989"/>
              <a:gd name="connsiteY1" fmla="*/ 809736 h 809736"/>
              <a:gd name="connsiteX0" fmla="*/ 0 w 233003"/>
              <a:gd name="connsiteY0" fmla="*/ 0 h 809736"/>
              <a:gd name="connsiteX1" fmla="*/ 133989 w 233003"/>
              <a:gd name="connsiteY1" fmla="*/ 809736 h 809736"/>
              <a:gd name="connsiteX0" fmla="*/ 0 w 282571"/>
              <a:gd name="connsiteY0" fmla="*/ 0 h 809736"/>
              <a:gd name="connsiteX1" fmla="*/ 133989 w 282571"/>
              <a:gd name="connsiteY1" fmla="*/ 809736 h 8097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2571" h="809736">
                <a:moveTo>
                  <a:pt x="0" y="0"/>
                </a:moveTo>
                <a:cubicBezTo>
                  <a:pt x="445658" y="331564"/>
                  <a:pt x="262152" y="546621"/>
                  <a:pt x="133989" y="809736"/>
                </a:cubicBezTo>
              </a:path>
            </a:pathLst>
          </a:cu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35" name="Freeform 34"/>
          <p:cNvSpPr/>
          <p:nvPr/>
        </p:nvSpPr>
        <p:spPr>
          <a:xfrm rot="1438755">
            <a:off x="2719906" y="4388188"/>
            <a:ext cx="3518689" cy="84151"/>
          </a:xfrm>
          <a:custGeom>
            <a:avLst/>
            <a:gdLst>
              <a:gd name="connsiteX0" fmla="*/ 0 w 3169124"/>
              <a:gd name="connsiteY0" fmla="*/ 0 h 1468011"/>
              <a:gd name="connsiteX1" fmla="*/ 3169124 w 3169124"/>
              <a:gd name="connsiteY1" fmla="*/ 1468011 h 1468011"/>
              <a:gd name="connsiteX0" fmla="*/ 0 w 3169124"/>
              <a:gd name="connsiteY0" fmla="*/ 0 h 1468011"/>
              <a:gd name="connsiteX1" fmla="*/ 3169124 w 3169124"/>
              <a:gd name="connsiteY1" fmla="*/ 1468011 h 1468011"/>
              <a:gd name="connsiteX0" fmla="*/ 0 w 3169124"/>
              <a:gd name="connsiteY0" fmla="*/ 0 h 1468011"/>
              <a:gd name="connsiteX1" fmla="*/ 3169124 w 3169124"/>
              <a:gd name="connsiteY1" fmla="*/ 1468011 h 1468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69124" h="1468011">
                <a:moveTo>
                  <a:pt x="0" y="0"/>
                </a:moveTo>
                <a:cubicBezTo>
                  <a:pt x="2040900" y="99032"/>
                  <a:pt x="2002063" y="139810"/>
                  <a:pt x="3169124" y="1468011"/>
                </a:cubicBezTo>
              </a:path>
            </a:pathLst>
          </a:cu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243348" y="2325539"/>
            <a:ext cx="1406457" cy="674563"/>
            <a:chOff x="4243348" y="2325539"/>
            <a:chExt cx="1406457" cy="674563"/>
          </a:xfrm>
        </p:grpSpPr>
        <p:sp>
          <p:nvSpPr>
            <p:cNvPr id="69" name="Rectangle 68"/>
            <p:cNvSpPr/>
            <p:nvPr/>
          </p:nvSpPr>
          <p:spPr>
            <a:xfrm>
              <a:off x="4534362" y="2344645"/>
              <a:ext cx="824429" cy="65545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243348" y="2325539"/>
              <a:ext cx="14064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North Sea / </a:t>
              </a:r>
            </a:p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Baltic Sea </a:t>
              </a:r>
            </a:p>
          </p:txBody>
        </p: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711429" y="2660767"/>
              <a:ext cx="470295" cy="303009"/>
            </a:xfrm>
            <a:prstGeom prst="rect">
              <a:avLst/>
            </a:prstGeom>
          </p:spPr>
        </p:pic>
      </p:grpSp>
      <p:grpSp>
        <p:nvGrpSpPr>
          <p:cNvPr id="74" name="Group 73"/>
          <p:cNvGrpSpPr/>
          <p:nvPr/>
        </p:nvGrpSpPr>
        <p:grpSpPr>
          <a:xfrm>
            <a:off x="5095261" y="3237512"/>
            <a:ext cx="927933" cy="834472"/>
            <a:chOff x="5211773" y="3336544"/>
            <a:chExt cx="927933" cy="834472"/>
          </a:xfrm>
        </p:grpSpPr>
        <p:sp>
          <p:nvSpPr>
            <p:cNvPr id="75" name="Rectangle 74"/>
            <p:cNvSpPr/>
            <p:nvPr/>
          </p:nvSpPr>
          <p:spPr>
            <a:xfrm>
              <a:off x="5241627" y="3379504"/>
              <a:ext cx="868225" cy="791512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5211773" y="3336544"/>
              <a:ext cx="92793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Persian Gulf</a:t>
              </a:r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451766" y="3536853"/>
              <a:ext cx="447947" cy="62491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5356421" y="4075405"/>
            <a:ext cx="923464" cy="491741"/>
            <a:chOff x="5170002" y="4168612"/>
            <a:chExt cx="923464" cy="491741"/>
          </a:xfrm>
        </p:grpSpPr>
        <p:sp>
          <p:nvSpPr>
            <p:cNvPr id="88" name="Rectangle 87"/>
            <p:cNvSpPr/>
            <p:nvPr/>
          </p:nvSpPr>
          <p:spPr>
            <a:xfrm>
              <a:off x="5197622" y="4211604"/>
              <a:ext cx="868225" cy="448749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9" name="TextBox 88"/>
            <p:cNvSpPr txBox="1"/>
            <p:nvPr/>
          </p:nvSpPr>
          <p:spPr>
            <a:xfrm>
              <a:off x="5170002" y="4168612"/>
              <a:ext cx="923464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Arabian Sea</a:t>
              </a:r>
            </a:p>
          </p:txBody>
        </p:sp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431977" y="4275332"/>
              <a:ext cx="399515" cy="344905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1707925" y="3074095"/>
            <a:ext cx="1082626" cy="1015322"/>
            <a:chOff x="1779141" y="3126566"/>
            <a:chExt cx="1082626" cy="1015322"/>
          </a:xfrm>
        </p:grpSpPr>
        <p:sp>
          <p:nvSpPr>
            <p:cNvPr id="97" name="Rectangle 96"/>
            <p:cNvSpPr/>
            <p:nvPr/>
          </p:nvSpPr>
          <p:spPr>
            <a:xfrm>
              <a:off x="1779141" y="3146677"/>
              <a:ext cx="1082626" cy="9952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1782631" y="3126566"/>
              <a:ext cx="1077735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CONUS </a:t>
              </a:r>
              <a:r>
                <a:rPr lang="en-US" sz="1100" b="1" dirty="0" smtClean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Extra Rotation Base</a:t>
              </a:r>
              <a:endParaRPr lang="en-US" sz="1100" b="1" dirty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endParaRPr>
            </a:p>
          </p:txBody>
        </p:sp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38812" y="3486956"/>
              <a:ext cx="963284" cy="610789"/>
            </a:xfrm>
            <a:prstGeom prst="rect">
              <a:avLst/>
            </a:prstGeom>
          </p:spPr>
        </p:pic>
      </p:grpSp>
      <p:sp>
        <p:nvSpPr>
          <p:cNvPr id="65" name="Freeform 64"/>
          <p:cNvSpPr/>
          <p:nvPr/>
        </p:nvSpPr>
        <p:spPr>
          <a:xfrm>
            <a:off x="2879245" y="2694351"/>
            <a:ext cx="630281" cy="929074"/>
          </a:xfrm>
          <a:custGeom>
            <a:avLst/>
            <a:gdLst>
              <a:gd name="connsiteX0" fmla="*/ 0 w 2394320"/>
              <a:gd name="connsiteY0" fmla="*/ 1968999 h 1968999"/>
              <a:gd name="connsiteX1" fmla="*/ 2394320 w 2394320"/>
              <a:gd name="connsiteY1" fmla="*/ 0 h 1968999"/>
              <a:gd name="connsiteX0" fmla="*/ 0 w 2394320"/>
              <a:gd name="connsiteY0" fmla="*/ 1968999 h 1968999"/>
              <a:gd name="connsiteX1" fmla="*/ 2394320 w 2394320"/>
              <a:gd name="connsiteY1" fmla="*/ 0 h 1968999"/>
              <a:gd name="connsiteX0" fmla="*/ 0 w 2394320"/>
              <a:gd name="connsiteY0" fmla="*/ 1968999 h 1968999"/>
              <a:gd name="connsiteX1" fmla="*/ 2394320 w 2394320"/>
              <a:gd name="connsiteY1" fmla="*/ 0 h 1968999"/>
              <a:gd name="connsiteX0" fmla="*/ 0 w 2394320"/>
              <a:gd name="connsiteY0" fmla="*/ 1968999 h 1968999"/>
              <a:gd name="connsiteX1" fmla="*/ 2394320 w 2394320"/>
              <a:gd name="connsiteY1" fmla="*/ 0 h 196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94320" h="1968999">
                <a:moveTo>
                  <a:pt x="0" y="1968999"/>
                </a:moveTo>
                <a:cubicBezTo>
                  <a:pt x="984526" y="1813655"/>
                  <a:pt x="908793" y="1862199"/>
                  <a:pt x="2394320" y="0"/>
                </a:cubicBezTo>
              </a:path>
            </a:pathLst>
          </a:cu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787162" y="4407128"/>
            <a:ext cx="703228" cy="651749"/>
            <a:chOff x="3619748" y="3903746"/>
            <a:chExt cx="703228" cy="651749"/>
          </a:xfrm>
        </p:grpSpPr>
        <p:sp>
          <p:nvSpPr>
            <p:cNvPr id="50" name="Rectangle 49"/>
            <p:cNvSpPr/>
            <p:nvPr/>
          </p:nvSpPr>
          <p:spPr>
            <a:xfrm>
              <a:off x="3705723" y="3942695"/>
              <a:ext cx="531278" cy="612800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619748" y="3903746"/>
              <a:ext cx="70322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West Africa</a:t>
              </a:r>
            </a:p>
          </p:txBody>
        </p: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708347" y="4281059"/>
              <a:ext cx="526030" cy="247031"/>
            </a:xfrm>
            <a:prstGeom prst="rect">
              <a:avLst/>
            </a:prstGeom>
          </p:spPr>
        </p:pic>
      </p:grpSp>
      <p:sp>
        <p:nvSpPr>
          <p:cNvPr id="70" name="Freeform 69"/>
          <p:cNvSpPr/>
          <p:nvPr/>
        </p:nvSpPr>
        <p:spPr>
          <a:xfrm rot="1176973">
            <a:off x="2860812" y="3939100"/>
            <a:ext cx="2517420" cy="155175"/>
          </a:xfrm>
          <a:custGeom>
            <a:avLst/>
            <a:gdLst>
              <a:gd name="connsiteX0" fmla="*/ 0 w 2394320"/>
              <a:gd name="connsiteY0" fmla="*/ 1968999 h 1968999"/>
              <a:gd name="connsiteX1" fmla="*/ 2394320 w 2394320"/>
              <a:gd name="connsiteY1" fmla="*/ 0 h 1968999"/>
              <a:gd name="connsiteX0" fmla="*/ 0 w 2394320"/>
              <a:gd name="connsiteY0" fmla="*/ 1968999 h 1968999"/>
              <a:gd name="connsiteX1" fmla="*/ 2394320 w 2394320"/>
              <a:gd name="connsiteY1" fmla="*/ 0 h 1968999"/>
              <a:gd name="connsiteX0" fmla="*/ 0 w 2394320"/>
              <a:gd name="connsiteY0" fmla="*/ 1968999 h 1968999"/>
              <a:gd name="connsiteX1" fmla="*/ 2394320 w 2394320"/>
              <a:gd name="connsiteY1" fmla="*/ 0 h 1968999"/>
              <a:gd name="connsiteX0" fmla="*/ 0 w 2394320"/>
              <a:gd name="connsiteY0" fmla="*/ 1968999 h 1968999"/>
              <a:gd name="connsiteX1" fmla="*/ 2394320 w 2394320"/>
              <a:gd name="connsiteY1" fmla="*/ 0 h 196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394320" h="1968999">
                <a:moveTo>
                  <a:pt x="0" y="1968999"/>
                </a:moveTo>
                <a:cubicBezTo>
                  <a:pt x="984526" y="1813655"/>
                  <a:pt x="908793" y="1862199"/>
                  <a:pt x="2394320" y="0"/>
                </a:cubicBezTo>
              </a:path>
            </a:pathLst>
          </a:custGeom>
          <a:ln w="38100" cmpd="sng">
            <a:solidFill>
              <a:schemeClr val="tx2">
                <a:lumMod val="75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91" name="Group 90"/>
          <p:cNvGrpSpPr/>
          <p:nvPr/>
        </p:nvGrpSpPr>
        <p:grpSpPr>
          <a:xfrm>
            <a:off x="3573299" y="3074095"/>
            <a:ext cx="1406457" cy="851560"/>
            <a:chOff x="3573299" y="3074095"/>
            <a:chExt cx="1406457" cy="851560"/>
          </a:xfrm>
        </p:grpSpPr>
        <p:grpSp>
          <p:nvGrpSpPr>
            <p:cNvPr id="92" name="Group 91"/>
            <p:cNvGrpSpPr/>
            <p:nvPr/>
          </p:nvGrpSpPr>
          <p:grpSpPr>
            <a:xfrm>
              <a:off x="3742443" y="3103137"/>
              <a:ext cx="1068168" cy="822518"/>
              <a:chOff x="4227298" y="3085416"/>
              <a:chExt cx="1068168" cy="822518"/>
            </a:xfrm>
          </p:grpSpPr>
          <p:sp>
            <p:nvSpPr>
              <p:cNvPr id="94" name="Rectangle 93"/>
              <p:cNvSpPr/>
              <p:nvPr/>
            </p:nvSpPr>
            <p:spPr>
              <a:xfrm>
                <a:off x="4227298" y="3085416"/>
                <a:ext cx="1068168" cy="805978"/>
              </a:xfrm>
              <a:prstGeom prst="rect">
                <a:avLst/>
              </a:prstGeom>
              <a:solidFill>
                <a:schemeClr val="bg1">
                  <a:alpha val="70000"/>
                </a:schemeClr>
              </a:solidFill>
              <a:ln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pic>
            <p:nvPicPr>
              <p:cNvPr id="95" name="Picture 94"/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4429043" y="3336544"/>
                <a:ext cx="664678" cy="571390"/>
              </a:xfrm>
              <a:prstGeom prst="rect">
                <a:avLst/>
              </a:prstGeom>
            </p:spPr>
          </p:pic>
        </p:grpSp>
        <p:sp>
          <p:nvSpPr>
            <p:cNvPr id="93" name="TextBox 92"/>
            <p:cNvSpPr txBox="1"/>
            <p:nvPr/>
          </p:nvSpPr>
          <p:spPr>
            <a:xfrm>
              <a:off x="3573299" y="3074095"/>
              <a:ext cx="14064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Mediterranean / Black Sea</a:t>
              </a:r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6134055" y="5068306"/>
            <a:ext cx="1881959" cy="1497234"/>
            <a:chOff x="1779141" y="3126568"/>
            <a:chExt cx="1082626" cy="1015321"/>
          </a:xfrm>
        </p:grpSpPr>
        <p:sp>
          <p:nvSpPr>
            <p:cNvPr id="104" name="Rectangle 103"/>
            <p:cNvSpPr/>
            <p:nvPr/>
          </p:nvSpPr>
          <p:spPr>
            <a:xfrm>
              <a:off x="1779141" y="3146678"/>
              <a:ext cx="1082626" cy="995211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5" name="TextBox 104"/>
            <p:cNvSpPr txBox="1">
              <a:spLocks noChangeAspect="1"/>
            </p:cNvSpPr>
            <p:nvPr/>
          </p:nvSpPr>
          <p:spPr>
            <a:xfrm>
              <a:off x="1782631" y="3126568"/>
              <a:ext cx="1077735" cy="208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400" b="1" dirty="0" smtClean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Maneuver Force</a:t>
              </a:r>
              <a:endParaRPr lang="en-US" sz="1400" b="1" dirty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endParaRPr>
            </a:p>
          </p:txBody>
        </p:sp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838812" y="3486956"/>
              <a:ext cx="963284" cy="610789"/>
            </a:xfrm>
            <a:prstGeom prst="rect">
              <a:avLst/>
            </a:prstGeom>
          </p:spPr>
        </p:pic>
      </p:grpSp>
      <p:sp>
        <p:nvSpPr>
          <p:cNvPr id="76" name="object 7"/>
          <p:cNvSpPr txBox="1"/>
          <p:nvPr/>
        </p:nvSpPr>
        <p:spPr>
          <a:xfrm>
            <a:off x="8849228" y="6617367"/>
            <a:ext cx="270891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200" spc="-10" dirty="0" smtClean="0">
                <a:solidFill>
                  <a:srgbClr val="888888"/>
                </a:solidFill>
                <a:latin typeface="Calibri"/>
                <a:cs typeface="Calibri"/>
              </a:rPr>
              <a:t>4</a:t>
            </a:r>
            <a:endParaRPr sz="1200" dirty="0">
              <a:latin typeface="Calibri"/>
              <a:cs typeface="Calibri"/>
            </a:endParaRPr>
          </a:p>
        </p:txBody>
      </p:sp>
      <p:pic>
        <p:nvPicPr>
          <p:cNvPr id="81" name="Picture 80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40588" y="0"/>
            <a:ext cx="1003411" cy="680089"/>
          </a:xfrm>
          <a:prstGeom prst="rect">
            <a:avLst/>
          </a:prstGeom>
        </p:spPr>
      </p:pic>
      <p:grpSp>
        <p:nvGrpSpPr>
          <p:cNvPr id="85" name="Group 84"/>
          <p:cNvGrpSpPr/>
          <p:nvPr/>
        </p:nvGrpSpPr>
        <p:grpSpPr>
          <a:xfrm>
            <a:off x="4584410" y="873442"/>
            <a:ext cx="1406457" cy="674563"/>
            <a:chOff x="4243348" y="2325539"/>
            <a:chExt cx="1406457" cy="674563"/>
          </a:xfrm>
        </p:grpSpPr>
        <p:sp>
          <p:nvSpPr>
            <p:cNvPr id="100" name="Rectangle 99"/>
            <p:cNvSpPr/>
            <p:nvPr/>
          </p:nvSpPr>
          <p:spPr>
            <a:xfrm>
              <a:off x="4534362" y="2344645"/>
              <a:ext cx="824429" cy="655457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243348" y="2325539"/>
              <a:ext cx="140645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solidFill>
                    <a:srgbClr val="C00000"/>
                  </a:solidFill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r>
                <a:rPr lang="en-US" sz="1100" b="1" dirty="0" smtClean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Arctic</a:t>
              </a:r>
              <a:endParaRPr lang="en-US" sz="1100" b="1" dirty="0">
                <a:solidFill>
                  <a:srgbClr val="1F497D"/>
                </a:solidFill>
                <a:effectLst>
                  <a:glow rad="76200">
                    <a:prstClr val="white"/>
                  </a:glow>
                </a:effectLst>
              </a:endParaRPr>
            </a:p>
          </p:txBody>
        </p:sp>
        <p:pic>
          <p:nvPicPr>
            <p:cNvPr id="102" name="Picture 10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711429" y="2660767"/>
              <a:ext cx="470295" cy="303009"/>
            </a:xfrm>
            <a:prstGeom prst="rect">
              <a:avLst/>
            </a:prstGeom>
          </p:spPr>
        </p:pic>
      </p:grpSp>
      <p:grpSp>
        <p:nvGrpSpPr>
          <p:cNvPr id="18" name="Group 17"/>
          <p:cNvGrpSpPr/>
          <p:nvPr/>
        </p:nvGrpSpPr>
        <p:grpSpPr>
          <a:xfrm>
            <a:off x="3073374" y="1732396"/>
            <a:ext cx="1406457" cy="941843"/>
            <a:chOff x="3055653" y="2128164"/>
            <a:chExt cx="1406457" cy="941843"/>
          </a:xfrm>
        </p:grpSpPr>
        <p:sp>
          <p:nvSpPr>
            <p:cNvPr id="45" name="Rectangle 44"/>
            <p:cNvSpPr/>
            <p:nvPr/>
          </p:nvSpPr>
          <p:spPr>
            <a:xfrm>
              <a:off x="3217568" y="2128164"/>
              <a:ext cx="1082626" cy="941843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055653" y="2139283"/>
              <a:ext cx="140645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rgbClr val="1F497D"/>
                  </a:solidFill>
                  <a:effectLst>
                    <a:glow rad="76200">
                      <a:prstClr val="white"/>
                    </a:glow>
                  </a:effectLst>
                </a:rPr>
                <a:t>Norwegian Sea / North Atlantic</a:t>
              </a:r>
            </a:p>
          </p:txBody>
        </p:sp>
        <p:pic>
          <p:nvPicPr>
            <p:cNvPr id="67" name="Picture 66"/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375876" y="2486624"/>
              <a:ext cx="766010" cy="5784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3380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3473" y="-10892"/>
            <a:ext cx="6918159" cy="680593"/>
          </a:xfrm>
        </p:spPr>
        <p:txBody>
          <a:bodyPr/>
          <a:lstStyle/>
          <a:p>
            <a:r>
              <a:rPr lang="en-US" sz="3200" i="1" dirty="0" smtClean="0"/>
              <a:t>Aligning forward force to combat needs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AECFC7-B9F9-469C-9506-08C5A85761D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5041232" y="924030"/>
          <a:ext cx="3759868" cy="4524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 Box 58"/>
          <p:cNvSpPr txBox="1"/>
          <p:nvPr/>
        </p:nvSpPr>
        <p:spPr>
          <a:xfrm>
            <a:off x="5882778" y="4878704"/>
            <a:ext cx="913765" cy="569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effectLst/>
                <a:ea typeface="Calibri" charset="0"/>
                <a:cs typeface="Times New Roman" charset="0"/>
              </a:rPr>
              <a:t>Proposed Deterrence Forces</a:t>
            </a:r>
            <a:endParaRPr lang="en-US" sz="1000" b="1" dirty="0">
              <a:effectLst/>
              <a:latin typeface="Georgia" charset="0"/>
              <a:ea typeface="Calibri" charset="0"/>
              <a:cs typeface="Times New Roman" charset="0"/>
            </a:endParaRPr>
          </a:p>
        </p:txBody>
      </p:sp>
      <p:sp>
        <p:nvSpPr>
          <p:cNvPr id="7" name="Text Box 59"/>
          <p:cNvSpPr txBox="1"/>
          <p:nvPr/>
        </p:nvSpPr>
        <p:spPr>
          <a:xfrm>
            <a:off x="7458779" y="4878705"/>
            <a:ext cx="680085" cy="5695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ts val="14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000" b="1">
                <a:effectLst/>
                <a:ea typeface="Calibri" charset="0"/>
                <a:cs typeface="Times New Roman" charset="0"/>
              </a:rPr>
              <a:t>Planned Presence Force</a:t>
            </a:r>
            <a:endParaRPr lang="en-US" sz="1000" b="1">
              <a:effectLst/>
              <a:latin typeface="Georgia" charset="0"/>
              <a:ea typeface="Calibri" charset="0"/>
              <a:cs typeface="Times New Roman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40588" y="0"/>
            <a:ext cx="1003411" cy="68008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900" y="6019800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Missile-centric deterrence forces for short-duration, high-capacity combat; CSG-centric force better able to sustain combat over time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/>
          </p:nvPr>
        </p:nvGraphicFramePr>
        <p:xfrm>
          <a:off x="342899" y="830179"/>
          <a:ext cx="4782553" cy="55282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73178" y="5542151"/>
            <a:ext cx="56187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Comparison </a:t>
            </a:r>
            <a:r>
              <a:rPr lang="en-US" smtClean="0"/>
              <a:t>of forward-deployed </a:t>
            </a:r>
            <a:r>
              <a:rPr lang="en-US" dirty="0" smtClean="0"/>
              <a:t>Western Pacific forces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532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718"/>
            <a:ext cx="9144000" cy="61772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30520" y="1925320"/>
            <a:ext cx="452120" cy="205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55920" y="1950720"/>
            <a:ext cx="345439" cy="9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89600" y="1813560"/>
            <a:ext cx="51816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715000" y="1838960"/>
            <a:ext cx="411479" cy="116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18479" y="2649220"/>
            <a:ext cx="51816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643879" y="2674620"/>
            <a:ext cx="411479" cy="116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146800" y="2059939"/>
            <a:ext cx="45212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72200" y="2085339"/>
            <a:ext cx="345440" cy="96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89979" y="3652520"/>
            <a:ext cx="289560" cy="170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128000" y="775498"/>
            <a:ext cx="391159" cy="203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153400" y="800898"/>
            <a:ext cx="284479" cy="9652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917440" y="3017520"/>
            <a:ext cx="381000" cy="3251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42840" y="3042920"/>
            <a:ext cx="274320" cy="21843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702300" y="4048759"/>
            <a:ext cx="381000" cy="294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727700" y="4074159"/>
            <a:ext cx="274320" cy="18796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144259" y="2664460"/>
            <a:ext cx="289560" cy="170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77179" y="2692400"/>
            <a:ext cx="51816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402579" y="2717800"/>
            <a:ext cx="411479" cy="116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9719" y="1227617"/>
            <a:ext cx="391159" cy="200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45119" y="1253017"/>
            <a:ext cx="284479" cy="9397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8298180" y="1059977"/>
            <a:ext cx="391159" cy="200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323580" y="1085377"/>
            <a:ext cx="284479" cy="9397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98340" y="2938779"/>
            <a:ext cx="391160" cy="200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523740" y="2964179"/>
            <a:ext cx="284479" cy="9397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378959" y="3860800"/>
            <a:ext cx="391160" cy="200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404359" y="3886200"/>
            <a:ext cx="284479" cy="9398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531359" y="4109720"/>
            <a:ext cx="391160" cy="20066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556759" y="4135120"/>
            <a:ext cx="284479" cy="9398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42840" y="3271520"/>
            <a:ext cx="388620" cy="29972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68240" y="3296920"/>
            <a:ext cx="281939" cy="1930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360159" y="1645920"/>
            <a:ext cx="403860" cy="19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385559" y="1671320"/>
            <a:ext cx="297179" cy="863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9" name="object 39"/>
          <p:cNvGraphicFramePr>
            <a:graphicFrameLocks noGrp="1"/>
          </p:cNvGraphicFramePr>
          <p:nvPr/>
        </p:nvGraphicFramePr>
        <p:xfrm>
          <a:off x="6792086" y="3413759"/>
          <a:ext cx="1168146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046"/>
                <a:gridCol w="292100"/>
              </a:tblGrid>
              <a:tr h="228600">
                <a:tc gridSpan="2"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Norway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UUV / USV</a:t>
                      </a:r>
                      <a:r>
                        <a:rPr sz="9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4062221" y="2295398"/>
          <a:ext cx="1168273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6173"/>
                <a:gridCol w="292100"/>
              </a:tblGrid>
              <a:tr h="228600">
                <a:tc gridSpan="2"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Iceland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UUV / USV</a:t>
                      </a:r>
                      <a:r>
                        <a:rPr sz="9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8288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1" name="object 41"/>
          <p:cNvSpPr/>
          <p:nvPr/>
        </p:nvSpPr>
        <p:spPr>
          <a:xfrm>
            <a:off x="5902959" y="3429000"/>
            <a:ext cx="365760" cy="28956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542279" y="2788920"/>
            <a:ext cx="51816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567679" y="2814320"/>
            <a:ext cx="411479" cy="116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189979" y="1851660"/>
            <a:ext cx="452120" cy="203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215379" y="1877060"/>
            <a:ext cx="345440" cy="96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958840" y="3726179"/>
            <a:ext cx="289560" cy="17018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144259" y="2921000"/>
            <a:ext cx="289560" cy="170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243320" y="3393440"/>
            <a:ext cx="289559" cy="17017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548119" y="1765300"/>
            <a:ext cx="403859" cy="19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73519" y="1790700"/>
            <a:ext cx="297179" cy="863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390640" y="2199639"/>
            <a:ext cx="403860" cy="19303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416040" y="2225039"/>
            <a:ext cx="297179" cy="8636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40500" y="2075179"/>
            <a:ext cx="406400" cy="190500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565900" y="2100579"/>
            <a:ext cx="299720" cy="83820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649719" y="1915160"/>
            <a:ext cx="406400" cy="19303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675119" y="1940560"/>
            <a:ext cx="299720" cy="86360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57" name="object 57"/>
          <p:cNvGraphicFramePr>
            <a:graphicFrameLocks noGrp="1"/>
          </p:cNvGraphicFramePr>
          <p:nvPr/>
        </p:nvGraphicFramePr>
        <p:xfrm>
          <a:off x="4989321" y="5194553"/>
          <a:ext cx="676148" cy="5486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112"/>
                <a:gridCol w="288036"/>
              </a:tblGrid>
              <a:tr h="182879">
                <a:tc gridSpan="2">
                  <a:txBody>
                    <a:bodyPr/>
                    <a:lstStyle/>
                    <a:p>
                      <a:pPr marL="20383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Spain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79">
                <a:tc>
                  <a:txBody>
                    <a:bodyPr/>
                    <a:lstStyle/>
                    <a:p>
                      <a:pPr marL="3175" algn="ctr">
                        <a:lnSpc>
                          <a:spcPts val="1065"/>
                        </a:lnSpc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DDG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065"/>
                        </a:lnSpc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82905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FFG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8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079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8" name="object 58"/>
          <p:cNvGraphicFramePr>
            <a:graphicFrameLocks noGrp="1"/>
          </p:cNvGraphicFramePr>
          <p:nvPr/>
        </p:nvGraphicFramePr>
        <p:xfrm>
          <a:off x="4989321" y="4158107"/>
          <a:ext cx="676148" cy="70802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112"/>
                <a:gridCol w="288036"/>
              </a:tblGrid>
              <a:tr h="176911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UK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7037">
                <a:tc>
                  <a:txBody>
                    <a:bodyPr/>
                    <a:lstStyle/>
                    <a:p>
                      <a:pPr marL="3175" algn="ctr">
                        <a:lnSpc>
                          <a:spcPts val="1040"/>
                        </a:lnSpc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DDG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ts val="1040"/>
                        </a:lnSpc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77037"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FFG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77037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SSN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09855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76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59" name="object 59"/>
          <p:cNvSpPr/>
          <p:nvPr/>
        </p:nvSpPr>
        <p:spPr>
          <a:xfrm>
            <a:off x="5415279" y="1948179"/>
            <a:ext cx="472439" cy="396239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440679" y="1973579"/>
            <a:ext cx="365760" cy="289560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770879" y="1874520"/>
            <a:ext cx="838200" cy="2971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796279" y="1899920"/>
            <a:ext cx="731520" cy="19050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748020" y="1991360"/>
            <a:ext cx="51816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73420" y="2016760"/>
            <a:ext cx="411479" cy="11683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5" name="object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14184218"/>
              </p:ext>
            </p:extLst>
          </p:nvPr>
        </p:nvGraphicFramePr>
        <p:xfrm>
          <a:off x="329438" y="2404872"/>
          <a:ext cx="3184777" cy="26441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77797"/>
                <a:gridCol w="753490"/>
                <a:gridCol w="753490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Ships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Operational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Presence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Allies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CVN</a:t>
                      </a:r>
                      <a:r>
                        <a:rPr sz="1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(CONUS)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0.9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Destroyer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20"/>
                        </a:lnSpc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4.3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Frigate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3.3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XLDUSV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5.1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SSN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5.6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XLDUUV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5.1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Large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Multi-Product</a:t>
                      </a:r>
                      <a:r>
                        <a:rPr sz="1000" spc="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Logistics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Ships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(AOE)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2.5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89611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T-AKE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95"/>
                        </a:spcBef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2476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3288">
                <a:tc>
                  <a:txBody>
                    <a:bodyPr/>
                    <a:lstStyle/>
                    <a:p>
                      <a:pPr marL="85090">
                        <a:lnSpc>
                          <a:spcPts val="111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T-AGOS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10"/>
                        </a:lnSpc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Unmanned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Vehicle Support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Vessel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2.0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Unmanned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Vehicle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Squadron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2.0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MQ-4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detachment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P-8</a:t>
                      </a:r>
                      <a:r>
                        <a:rPr sz="1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detachment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2.0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6" name="object 66"/>
          <p:cNvGraphicFramePr>
            <a:graphicFrameLocks noGrp="1"/>
          </p:cNvGraphicFramePr>
          <p:nvPr/>
        </p:nvGraphicFramePr>
        <p:xfrm>
          <a:off x="329438" y="884936"/>
          <a:ext cx="1520951" cy="731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938"/>
                <a:gridCol w="997013"/>
              </a:tblGrid>
              <a:tr h="365760">
                <a:tc gridSpan="2">
                  <a:txBody>
                    <a:bodyPr/>
                    <a:lstStyle/>
                    <a:p>
                      <a:pPr marL="517525" marR="57785" indent="-45529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Forward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Basing</a:t>
                      </a:r>
                      <a:r>
                        <a:rPr sz="900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 Stationing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7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Platform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(stationed)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b="1" spc="-8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(based)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7" name="object 67"/>
          <p:cNvSpPr/>
          <p:nvPr/>
        </p:nvSpPr>
        <p:spPr>
          <a:xfrm>
            <a:off x="8140700" y="0"/>
            <a:ext cx="1003300" cy="68072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2900" y="6027420"/>
            <a:ext cx="8458200" cy="708660"/>
          </a:xfrm>
          <a:custGeom>
            <a:avLst/>
            <a:gdLst/>
            <a:ahLst/>
            <a:cxnLst/>
            <a:rect l="l" t="t" r="r" b="b"/>
            <a:pathLst>
              <a:path w="8458200" h="708659">
                <a:moveTo>
                  <a:pt x="0" y="708659"/>
                </a:moveTo>
                <a:lnTo>
                  <a:pt x="8458200" y="708659"/>
                </a:lnTo>
                <a:lnTo>
                  <a:pt x="8458200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 txBox="1"/>
          <p:nvPr/>
        </p:nvSpPr>
        <p:spPr>
          <a:xfrm>
            <a:off x="437832" y="6059804"/>
            <a:ext cx="826071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Naval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forces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provide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unilateral options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to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promptly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deny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Russian aggression</a:t>
            </a:r>
            <a:r>
              <a:rPr sz="2000" b="1" i="1" spc="-28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in</a:t>
            </a:r>
            <a:endParaRPr sz="2000" dirty="0">
              <a:latin typeface="Calibri-BoldItalic"/>
              <a:cs typeface="Calibri-BoldItalic"/>
            </a:endParaRPr>
          </a:p>
          <a:p>
            <a:pPr marL="6350" algn="ctr">
              <a:lnSpc>
                <a:spcPct val="100000"/>
              </a:lnSpc>
            </a:pP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Northern Europe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–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can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mitigate delays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by</a:t>
            </a:r>
            <a:r>
              <a:rPr sz="2000" b="1" i="1" spc="-18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000" b="1" i="1" spc="-50" dirty="0">
                <a:solidFill>
                  <a:srgbClr val="FFFFFF"/>
                </a:solidFill>
                <a:latin typeface="Calibri-BoldItalic"/>
                <a:cs typeface="Calibri-BoldItalic"/>
              </a:rPr>
              <a:t>NATO</a:t>
            </a:r>
            <a:endParaRPr sz="2000" dirty="0">
              <a:latin typeface="Calibri-BoldItalic"/>
              <a:cs typeface="Calibri-BoldItalic"/>
            </a:endParaRPr>
          </a:p>
        </p:txBody>
      </p:sp>
      <p:graphicFrame>
        <p:nvGraphicFramePr>
          <p:cNvPr id="70" name="object 70"/>
          <p:cNvGraphicFramePr>
            <a:graphicFrameLocks noGrp="1"/>
          </p:cNvGraphicFramePr>
          <p:nvPr/>
        </p:nvGraphicFramePr>
        <p:xfrm>
          <a:off x="6864731" y="4066921"/>
          <a:ext cx="67271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4571"/>
                <a:gridCol w="168148"/>
              </a:tblGrid>
              <a:tr h="228600">
                <a:tc gridSpan="2">
                  <a:txBody>
                    <a:bodyPr/>
                    <a:lstStyle/>
                    <a:p>
                      <a:pPr marL="11239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Germany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1581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FFG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72" name="Title 71"/>
          <p:cNvSpPr>
            <a:spLocks noGrp="1"/>
          </p:cNvSpPr>
          <p:nvPr>
            <p:ph type="title"/>
          </p:nvPr>
        </p:nvSpPr>
        <p:spPr>
          <a:xfrm>
            <a:off x="1205836" y="0"/>
            <a:ext cx="7232043" cy="679867"/>
          </a:xfrm>
        </p:spPr>
        <p:txBody>
          <a:bodyPr anchor="ctr"/>
          <a:lstStyle/>
          <a:p>
            <a:r>
              <a:rPr lang="en-US" sz="3200" i="1" dirty="0" smtClean="0"/>
              <a:t>Deterring rapid Russian aggression</a:t>
            </a:r>
            <a:endParaRPr lang="en-US" sz="3200" i="1" dirty="0"/>
          </a:p>
        </p:txBody>
      </p:sp>
      <p:graphicFrame>
        <p:nvGraphicFramePr>
          <p:cNvPr id="74" name="object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04538132"/>
              </p:ext>
            </p:extLst>
          </p:nvPr>
        </p:nvGraphicFramePr>
        <p:xfrm>
          <a:off x="7192010" y="1511829"/>
          <a:ext cx="1871979" cy="1498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15417"/>
                <a:gridCol w="756562"/>
              </a:tblGrid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Ships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3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95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Operational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Presence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Frigate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1.1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XLDUSV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2.6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XLDUUV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2.6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Unmanned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Vehicle Support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Vessel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0.8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Salvage / Fleet Tug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P-8</a:t>
                      </a:r>
                      <a:r>
                        <a:rPr sz="1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detachment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05"/>
                        </a:lnSpc>
                      </a:pPr>
                      <a:r>
                        <a:rPr lang="en-US" sz="1000" spc="-5" dirty="0" smtClean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0817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73057"/>
            <a:ext cx="9143999" cy="61738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644640" y="4472940"/>
            <a:ext cx="472440" cy="20828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670040" y="4498340"/>
            <a:ext cx="365759" cy="10160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953759" y="4467859"/>
            <a:ext cx="426720" cy="3606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79159" y="4493259"/>
            <a:ext cx="320039" cy="254000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025640" y="2420620"/>
            <a:ext cx="289559" cy="17017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34480" y="2382520"/>
            <a:ext cx="381000" cy="21336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59880" y="2407920"/>
            <a:ext cx="274320" cy="10667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944359" y="2702560"/>
            <a:ext cx="289559" cy="170179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8540" y="3114039"/>
            <a:ext cx="381000" cy="325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583940" y="3139439"/>
            <a:ext cx="274320" cy="2184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04640" y="3683000"/>
            <a:ext cx="381000" cy="292100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30040" y="3708400"/>
            <a:ext cx="274320" cy="18541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59479" y="3147060"/>
            <a:ext cx="381000" cy="3251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84879" y="3172460"/>
            <a:ext cx="274320" cy="218439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289040" y="4551679"/>
            <a:ext cx="508000" cy="2108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314440" y="4577079"/>
            <a:ext cx="401319" cy="104139"/>
          </a:xfrm>
          <a:prstGeom prst="rect">
            <a:avLst/>
          </a:prstGeom>
          <a:blipFill>
            <a:blip r:embed="rId1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749040" y="3251200"/>
            <a:ext cx="350520" cy="200660"/>
          </a:xfrm>
          <a:prstGeom prst="rect">
            <a:avLst/>
          </a:prstGeom>
          <a:blipFill>
            <a:blip r:embed="rId1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774440" y="3276600"/>
            <a:ext cx="243839" cy="9397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609340" y="3304540"/>
            <a:ext cx="350520" cy="2032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634740" y="3329940"/>
            <a:ext cx="243839" cy="96520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7" name="object 27"/>
          <p:cNvGraphicFramePr>
            <a:graphicFrameLocks noGrp="1"/>
          </p:cNvGraphicFramePr>
          <p:nvPr/>
        </p:nvGraphicFramePr>
        <p:xfrm>
          <a:off x="4800219" y="2800985"/>
          <a:ext cx="989202" cy="548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8123"/>
                <a:gridCol w="251079"/>
              </a:tblGrid>
              <a:tr h="182879">
                <a:tc gridSpan="2"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Greece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143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>
                  <a:txBody>
                    <a:bodyPr/>
                    <a:lstStyle/>
                    <a:p>
                      <a:pPr>
                        <a:lnSpc>
                          <a:spcPts val="1075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Patrol</a:t>
                      </a:r>
                      <a:r>
                        <a:rPr sz="900" spc="-1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vessel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075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Tender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06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object 28"/>
          <p:cNvGraphicFramePr>
            <a:graphicFrameLocks noGrp="1"/>
          </p:cNvGraphicFramePr>
          <p:nvPr/>
        </p:nvGraphicFramePr>
        <p:xfrm>
          <a:off x="5701410" y="1811147"/>
          <a:ext cx="1151509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310"/>
                <a:gridCol w="322199"/>
              </a:tblGrid>
              <a:tr h="228600">
                <a:tc gridSpan="2">
                  <a:txBody>
                    <a:bodyPr/>
                    <a:lstStyle/>
                    <a:p>
                      <a:pPr marL="36385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Romania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4064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UUV / USV</a:t>
                      </a:r>
                      <a:r>
                        <a:rPr sz="9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6745351" y="3108960"/>
          <a:ext cx="1199133" cy="45732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7508"/>
                <a:gridCol w="301625"/>
              </a:tblGrid>
              <a:tr h="228726">
                <a:tc gridSpan="2">
                  <a:txBody>
                    <a:bodyPr/>
                    <a:lstStyle/>
                    <a:p>
                      <a:pPr marL="571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Turkey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UUV / USV</a:t>
                      </a:r>
                      <a:r>
                        <a:rPr sz="9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30" name="object 30"/>
          <p:cNvSpPr/>
          <p:nvPr/>
        </p:nvSpPr>
        <p:spPr>
          <a:xfrm>
            <a:off x="3340227" y="2179332"/>
            <a:ext cx="716280" cy="175895"/>
          </a:xfrm>
          <a:custGeom>
            <a:avLst/>
            <a:gdLst/>
            <a:ahLst/>
            <a:cxnLst/>
            <a:rect l="l" t="t" r="r" b="b"/>
            <a:pathLst>
              <a:path w="716279" h="175894">
                <a:moveTo>
                  <a:pt x="0" y="175374"/>
                </a:moveTo>
                <a:lnTo>
                  <a:pt x="716013" y="175374"/>
                </a:lnTo>
                <a:lnTo>
                  <a:pt x="716013" y="0"/>
                </a:lnTo>
                <a:lnTo>
                  <a:pt x="0" y="0"/>
                </a:lnTo>
                <a:lnTo>
                  <a:pt x="0" y="175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40227" y="2354707"/>
            <a:ext cx="534670" cy="182880"/>
          </a:xfrm>
          <a:custGeom>
            <a:avLst/>
            <a:gdLst/>
            <a:ahLst/>
            <a:cxnLst/>
            <a:rect l="l" t="t" r="r" b="b"/>
            <a:pathLst>
              <a:path w="534670" h="182880">
                <a:moveTo>
                  <a:pt x="0" y="182879"/>
                </a:moveTo>
                <a:lnTo>
                  <a:pt x="534250" y="182879"/>
                </a:lnTo>
                <a:lnTo>
                  <a:pt x="534250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874515" y="2354707"/>
            <a:ext cx="182245" cy="182880"/>
          </a:xfrm>
          <a:custGeom>
            <a:avLst/>
            <a:gdLst/>
            <a:ahLst/>
            <a:cxnLst/>
            <a:rect l="l" t="t" r="r" b="b"/>
            <a:pathLst>
              <a:path w="182245" h="182880">
                <a:moveTo>
                  <a:pt x="0" y="182879"/>
                </a:moveTo>
                <a:lnTo>
                  <a:pt x="181762" y="182879"/>
                </a:lnTo>
                <a:lnTo>
                  <a:pt x="181762" y="0"/>
                </a:lnTo>
                <a:lnTo>
                  <a:pt x="0" y="0"/>
                </a:lnTo>
                <a:lnTo>
                  <a:pt x="0" y="18287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874515" y="2335657"/>
            <a:ext cx="0" cy="208279"/>
          </a:xfrm>
          <a:custGeom>
            <a:avLst/>
            <a:gdLst/>
            <a:ahLst/>
            <a:cxnLst/>
            <a:rect l="l" t="t" r="r" b="b"/>
            <a:pathLst>
              <a:path h="208280">
                <a:moveTo>
                  <a:pt x="0" y="0"/>
                </a:moveTo>
                <a:lnTo>
                  <a:pt x="0" y="20827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333877" y="2354707"/>
            <a:ext cx="728980" cy="0"/>
          </a:xfrm>
          <a:custGeom>
            <a:avLst/>
            <a:gdLst/>
            <a:ahLst/>
            <a:cxnLst/>
            <a:rect l="l" t="t" r="r" b="b"/>
            <a:pathLst>
              <a:path w="728979">
                <a:moveTo>
                  <a:pt x="0" y="0"/>
                </a:moveTo>
                <a:lnTo>
                  <a:pt x="728726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40227" y="2172970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0"/>
                </a:moveTo>
                <a:lnTo>
                  <a:pt x="0" y="3709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056253" y="2172970"/>
            <a:ext cx="0" cy="371475"/>
          </a:xfrm>
          <a:custGeom>
            <a:avLst/>
            <a:gdLst/>
            <a:ahLst/>
            <a:cxnLst/>
            <a:rect l="l" t="t" r="r" b="b"/>
            <a:pathLst>
              <a:path h="371475">
                <a:moveTo>
                  <a:pt x="0" y="0"/>
                </a:moveTo>
                <a:lnTo>
                  <a:pt x="0" y="370966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33877" y="2179320"/>
            <a:ext cx="728980" cy="0"/>
          </a:xfrm>
          <a:custGeom>
            <a:avLst/>
            <a:gdLst/>
            <a:ahLst/>
            <a:cxnLst/>
            <a:rect l="l" t="t" r="r" b="b"/>
            <a:pathLst>
              <a:path w="728979">
                <a:moveTo>
                  <a:pt x="0" y="0"/>
                </a:moveTo>
                <a:lnTo>
                  <a:pt x="7287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333877" y="2537586"/>
            <a:ext cx="728980" cy="0"/>
          </a:xfrm>
          <a:custGeom>
            <a:avLst/>
            <a:gdLst/>
            <a:ahLst/>
            <a:cxnLst/>
            <a:rect l="l" t="t" r="r" b="b"/>
            <a:pathLst>
              <a:path w="728979">
                <a:moveTo>
                  <a:pt x="0" y="0"/>
                </a:moveTo>
                <a:lnTo>
                  <a:pt x="728726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3586479" y="2193671"/>
            <a:ext cx="22479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05453" y="2372740"/>
            <a:ext cx="205104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Calibri"/>
                <a:cs typeface="Calibri"/>
              </a:rPr>
              <a:t>FFG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923029" y="2372740"/>
            <a:ext cx="838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3319779" y="3004820"/>
            <a:ext cx="416560" cy="195579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45179" y="3030220"/>
            <a:ext cx="309879" cy="88900"/>
          </a:xfrm>
          <a:prstGeom prst="rect">
            <a:avLst/>
          </a:prstGeom>
          <a:blipFill>
            <a:blip r:embed="rId2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14320" y="3492500"/>
            <a:ext cx="431800" cy="19811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39720" y="3517900"/>
            <a:ext cx="325119" cy="91439"/>
          </a:xfrm>
          <a:prstGeom prst="rect">
            <a:avLst/>
          </a:prstGeom>
          <a:blipFill>
            <a:blip r:embed="rId2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832600" y="4277359"/>
            <a:ext cx="335279" cy="1727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58000" y="4302759"/>
            <a:ext cx="228600" cy="66039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72940" y="4142740"/>
            <a:ext cx="335279" cy="1727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98340" y="4168140"/>
            <a:ext cx="228600" cy="66039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48780" y="4320540"/>
            <a:ext cx="335279" cy="1727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74180" y="4345940"/>
            <a:ext cx="228600" cy="66039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553200" y="2636520"/>
            <a:ext cx="335279" cy="17272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578600" y="2661920"/>
            <a:ext cx="228600" cy="66039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429759" y="4193540"/>
            <a:ext cx="353060" cy="177800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55159" y="4218940"/>
            <a:ext cx="246379" cy="71119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488179" y="4351020"/>
            <a:ext cx="289560" cy="17018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87240" y="4406900"/>
            <a:ext cx="289560" cy="167639"/>
          </a:xfrm>
          <a:prstGeom prst="rect">
            <a:avLst/>
          </a:prstGeom>
          <a:blipFill>
            <a:blip r:embed="rId2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559300" y="4457700"/>
            <a:ext cx="289560" cy="17018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18479" y="3835400"/>
            <a:ext cx="381000" cy="198119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43879" y="3860800"/>
            <a:ext cx="274320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125720" y="4356100"/>
            <a:ext cx="381000" cy="198119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151120" y="4381500"/>
            <a:ext cx="274320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41900" y="4386579"/>
            <a:ext cx="381000" cy="198119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067300" y="4411979"/>
            <a:ext cx="274320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63159" y="4427220"/>
            <a:ext cx="381000" cy="198119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988559" y="4452620"/>
            <a:ext cx="274320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946140" y="3883659"/>
            <a:ext cx="381000" cy="198119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971540" y="3909059"/>
            <a:ext cx="274320" cy="9143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279900" y="4173220"/>
            <a:ext cx="335279" cy="1727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305300" y="4198620"/>
            <a:ext cx="228600" cy="66039"/>
          </a:xfrm>
          <a:prstGeom prst="rect">
            <a:avLst/>
          </a:prstGeom>
          <a:blipFill>
            <a:blip r:embed="rId2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433820" y="4577079"/>
            <a:ext cx="563879" cy="22351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459220" y="4602479"/>
            <a:ext cx="457200" cy="1168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187440" y="4622800"/>
            <a:ext cx="508000" cy="2133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12840" y="4648200"/>
            <a:ext cx="401319" cy="1066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527800" y="4640579"/>
            <a:ext cx="472440" cy="210819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553200" y="4665979"/>
            <a:ext cx="365759" cy="104139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411220" y="3042920"/>
            <a:ext cx="381000" cy="1828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36620" y="3068320"/>
            <a:ext cx="274320" cy="76200"/>
          </a:xfrm>
          <a:prstGeom prst="rect">
            <a:avLst/>
          </a:prstGeom>
          <a:blipFill>
            <a:blip r:embed="rId3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985259" y="2910839"/>
            <a:ext cx="238760" cy="2387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010659" y="2936239"/>
            <a:ext cx="132079" cy="132079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534659" y="3718559"/>
            <a:ext cx="238760" cy="2387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560059" y="3743959"/>
            <a:ext cx="132079" cy="1320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229859" y="3510279"/>
            <a:ext cx="388620" cy="29717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55259" y="3535679"/>
            <a:ext cx="281939" cy="19050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23920" y="3086100"/>
            <a:ext cx="431800" cy="195579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449320" y="3111500"/>
            <a:ext cx="325120" cy="88900"/>
          </a:xfrm>
          <a:prstGeom prst="rect">
            <a:avLst/>
          </a:prstGeom>
          <a:blipFill>
            <a:blip r:embed="rId4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73500" y="3573779"/>
            <a:ext cx="381000" cy="325120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898900" y="3599179"/>
            <a:ext cx="274320" cy="218440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48640" y="3997959"/>
            <a:ext cx="238759" cy="23876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4040" y="4023359"/>
            <a:ext cx="132079" cy="13208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91" name="object 91"/>
          <p:cNvGraphicFramePr>
            <a:graphicFrameLocks noGrp="1"/>
          </p:cNvGraphicFramePr>
          <p:nvPr/>
        </p:nvGraphicFramePr>
        <p:xfrm>
          <a:off x="166547" y="876553"/>
          <a:ext cx="1520900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938"/>
                <a:gridCol w="996962"/>
              </a:tblGrid>
              <a:tr h="365760">
                <a:tc gridSpan="2">
                  <a:txBody>
                    <a:bodyPr/>
                    <a:lstStyle/>
                    <a:p>
                      <a:pPr marL="516890" marR="57785" indent="-45465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Forward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Basing</a:t>
                      </a:r>
                      <a:r>
                        <a:rPr sz="900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 Stationing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Platform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(stationed)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b="1" spc="-8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(based)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2" name="object 92"/>
          <p:cNvGraphicFramePr>
            <a:graphicFrameLocks noGrp="1"/>
          </p:cNvGraphicFramePr>
          <p:nvPr>
            <p:extLst/>
          </p:nvPr>
        </p:nvGraphicFramePr>
        <p:xfrm>
          <a:off x="360071" y="2764790"/>
          <a:ext cx="676173" cy="548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099"/>
                <a:gridCol w="288074"/>
              </a:tblGrid>
              <a:tr h="182880">
                <a:tc gridSpan="2"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75"/>
                        </a:spcBef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Spain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95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79">
                <a:tc>
                  <a:txBody>
                    <a:bodyPr/>
                    <a:lstStyle/>
                    <a:p>
                      <a:pPr marL="635" algn="ctr">
                        <a:lnSpc>
                          <a:spcPts val="1060"/>
                        </a:lnSpc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DDG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060"/>
                        </a:lnSpc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FFG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2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1016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3" name="object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2136700"/>
              </p:ext>
            </p:extLst>
          </p:nvPr>
        </p:nvGraphicFramePr>
        <p:xfrm>
          <a:off x="204398" y="3426460"/>
          <a:ext cx="3975148" cy="25738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598977"/>
                <a:gridCol w="800099"/>
                <a:gridCol w="576072"/>
              </a:tblGrid>
              <a:tr h="28356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Ships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345" algn="ctr">
                        <a:lnSpc>
                          <a:spcPts val="1105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Operational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9080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Presence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93980" algn="ctr">
                        <a:lnSpc>
                          <a:spcPct val="100000"/>
                        </a:lnSpc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Allies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CVL</a:t>
                      </a:r>
                      <a:r>
                        <a:rPr sz="1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(CONUS)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Destroyer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Frigate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4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4615" algn="ctr">
                        <a:lnSpc>
                          <a:spcPts val="11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Patrol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ship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XLDUSV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XLDUUV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1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808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Small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Deck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Amphib</a:t>
                      </a:r>
                      <a:r>
                        <a:rPr sz="1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(CONUS)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0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0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Large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Multi-Product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Logistics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Ships</a:t>
                      </a:r>
                      <a:r>
                        <a:rPr sz="1000" spc="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(AOE)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7810" algn="r">
                        <a:lnSpc>
                          <a:spcPts val="1105"/>
                        </a:lnSpc>
                      </a:pPr>
                      <a:r>
                        <a:rPr lang="en-US" sz="1000" spc="-10" dirty="0" smtClean="0">
                          <a:latin typeface="Calibri"/>
                          <a:cs typeface="Calibri"/>
                        </a:rPr>
                        <a:t>3.0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1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Command</a:t>
                      </a:r>
                      <a:r>
                        <a:rPr sz="1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Ship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1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1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Unmanned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Vehicle Support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Vessel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10"/>
                        </a:lnSpc>
                      </a:pPr>
                      <a:r>
                        <a:rPr lang="en-US" sz="1000" spc="-10" dirty="0" smtClean="0">
                          <a:latin typeface="Calibri"/>
                          <a:cs typeface="Calibri"/>
                        </a:rPr>
                        <a:t>3.0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1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Unmanned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Vehicle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Squadron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1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1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Tender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1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10"/>
                        </a:lnSpc>
                      </a:pP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Salvage / Fleet Tug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10"/>
                        </a:lnSpc>
                      </a:pPr>
                      <a:r>
                        <a:rPr lang="en-US" sz="1000" dirty="0" smtClean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1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MQ-4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detachment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1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41784">
                <a:tc>
                  <a:txBody>
                    <a:bodyPr/>
                    <a:lstStyle/>
                    <a:p>
                      <a:pPr marL="85090">
                        <a:lnSpc>
                          <a:spcPts val="111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P-8</a:t>
                      </a:r>
                      <a:r>
                        <a:rPr sz="1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detachment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8445" algn="r">
                        <a:lnSpc>
                          <a:spcPts val="111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94" name="object 94"/>
          <p:cNvSpPr/>
          <p:nvPr/>
        </p:nvSpPr>
        <p:spPr>
          <a:xfrm>
            <a:off x="8140700" y="0"/>
            <a:ext cx="1003300" cy="68072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68"/>
          <p:cNvSpPr/>
          <p:nvPr/>
        </p:nvSpPr>
        <p:spPr>
          <a:xfrm>
            <a:off x="342900" y="6027420"/>
            <a:ext cx="8458200" cy="708660"/>
          </a:xfrm>
          <a:custGeom>
            <a:avLst/>
            <a:gdLst/>
            <a:ahLst/>
            <a:cxnLst/>
            <a:rect l="l" t="t" r="r" b="b"/>
            <a:pathLst>
              <a:path w="8458200" h="708659">
                <a:moveTo>
                  <a:pt x="0" y="708659"/>
                </a:moveTo>
                <a:lnTo>
                  <a:pt x="8458200" y="708659"/>
                </a:lnTo>
                <a:lnTo>
                  <a:pt x="8458200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 anchor="ctr"/>
          <a:lstStyle/>
          <a:p>
            <a:pPr algn="ctr"/>
            <a:r>
              <a:rPr lang="en-US"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Naval forces in Mediterranean </a:t>
            </a:r>
            <a:r>
              <a:rPr lang="en-US" sz="2000" b="1" i="1" dirty="0" smtClean="0">
                <a:solidFill>
                  <a:srgbClr val="FFFFFF"/>
                </a:solidFill>
                <a:latin typeface="Calibri-BoldItalic"/>
                <a:cs typeface="Calibri-BoldItalic"/>
              </a:rPr>
              <a:t>support steady state ops and deter Russian </a:t>
            </a:r>
            <a:r>
              <a:rPr lang="en-US"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or Chinese aggression by </a:t>
            </a:r>
            <a:r>
              <a:rPr lang="en-US" sz="2000" b="1" i="1" dirty="0" smtClean="0">
                <a:solidFill>
                  <a:srgbClr val="FFFFFF"/>
                </a:solidFill>
                <a:latin typeface="Calibri-BoldItalic"/>
                <a:cs typeface="Calibri-BoldItalic"/>
              </a:rPr>
              <a:t>holding their fleets and expeditionary bases at risk</a:t>
            </a:r>
            <a:endParaRPr sz="2000" b="1" i="1" dirty="0">
              <a:solidFill>
                <a:srgbClr val="FFFFFF"/>
              </a:solidFill>
              <a:latin typeface="Calibri-BoldItalic"/>
              <a:cs typeface="Calibri-BoldItalic"/>
            </a:endParaRPr>
          </a:p>
        </p:txBody>
      </p:sp>
      <p:sp>
        <p:nvSpPr>
          <p:cNvPr id="96" name="Title 71"/>
          <p:cNvSpPr txBox="1">
            <a:spLocks/>
          </p:cNvSpPr>
          <p:nvPr/>
        </p:nvSpPr>
        <p:spPr>
          <a:xfrm>
            <a:off x="1311442" y="0"/>
            <a:ext cx="6954253" cy="67986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Engaging </a:t>
            </a:r>
            <a:r>
              <a:rPr lang="en-US" sz="3200" i="1" dirty="0"/>
              <a:t>adversary forces globally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87540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95232"/>
            <a:ext cx="9143999" cy="614934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57700" y="3180079"/>
            <a:ext cx="426720" cy="19812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83100" y="3205479"/>
            <a:ext cx="32003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08879" y="3931920"/>
            <a:ext cx="335279" cy="195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34279" y="3957320"/>
            <a:ext cx="228600" cy="889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62220" y="3723640"/>
            <a:ext cx="289560" cy="16001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848859" y="4033520"/>
            <a:ext cx="335279" cy="2870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74259" y="4058920"/>
            <a:ext cx="228600" cy="1803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1278763" y="2345689"/>
          <a:ext cx="1670557" cy="1508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03325"/>
                <a:gridCol w="467232"/>
              </a:tblGrid>
              <a:tr h="228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Bahrain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UUV / USV</a:t>
                      </a:r>
                      <a:r>
                        <a:rPr sz="9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FFG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Patrol</a:t>
                      </a:r>
                      <a:r>
                        <a:rPr sz="9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vessels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159385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39370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AFSB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R="190500" algn="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365760">
                <a:tc>
                  <a:txBody>
                    <a:bodyPr/>
                    <a:lstStyle/>
                    <a:p>
                      <a:pPr marL="39370" marR="26162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Unmanned</a:t>
                      </a:r>
                      <a:r>
                        <a:rPr sz="9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Vehicle 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Support</a:t>
                      </a:r>
                      <a:r>
                        <a:rPr sz="9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Vessel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R="190500" algn="r">
                        <a:lnSpc>
                          <a:spcPct val="100000"/>
                        </a:lnSpc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15" name="object 15"/>
          <p:cNvSpPr/>
          <p:nvPr/>
        </p:nvSpPr>
        <p:spPr>
          <a:xfrm>
            <a:off x="4513579" y="3213100"/>
            <a:ext cx="426720" cy="19812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38979" y="3238500"/>
            <a:ext cx="320039" cy="914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215639" y="2611120"/>
            <a:ext cx="381000" cy="19812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241039" y="2636520"/>
            <a:ext cx="274320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605020" y="4521200"/>
            <a:ext cx="381000" cy="19811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630420" y="4546600"/>
            <a:ext cx="274320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986020" y="3548379"/>
            <a:ext cx="381000" cy="19812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011420" y="3573779"/>
            <a:ext cx="274320" cy="9144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07940" y="3515359"/>
            <a:ext cx="381000" cy="19811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33340" y="3540759"/>
            <a:ext cx="274320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177539" y="2656839"/>
            <a:ext cx="381000" cy="19812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2939" y="2682239"/>
            <a:ext cx="274320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39920" y="4505959"/>
            <a:ext cx="381000" cy="19811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4465320" y="4531359"/>
            <a:ext cx="274320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460240" y="4554220"/>
            <a:ext cx="381000" cy="19811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85640" y="4579620"/>
            <a:ext cx="274320" cy="9143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675379" y="3289300"/>
            <a:ext cx="289560" cy="17017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008879" y="3743959"/>
            <a:ext cx="289560" cy="16763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21859" y="4272279"/>
            <a:ext cx="335279" cy="172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747259" y="4297679"/>
            <a:ext cx="228600" cy="66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652520" y="3075939"/>
            <a:ext cx="335279" cy="17272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677920" y="3101339"/>
            <a:ext cx="228600" cy="66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671059" y="4318000"/>
            <a:ext cx="335279" cy="1727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96459" y="4343400"/>
            <a:ext cx="228600" cy="660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378200" y="3037839"/>
            <a:ext cx="238760" cy="238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403600" y="3063239"/>
            <a:ext cx="132079" cy="13207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823720" y="5582920"/>
            <a:ext cx="238760" cy="238759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849120" y="5608320"/>
            <a:ext cx="132080" cy="13208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327400" y="2923539"/>
            <a:ext cx="360679" cy="27940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352800" y="2948939"/>
            <a:ext cx="254000" cy="17272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319779" y="3083560"/>
            <a:ext cx="335279" cy="2870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3345179" y="3108960"/>
            <a:ext cx="228600" cy="180339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7" name="object 47"/>
          <p:cNvGraphicFramePr>
            <a:graphicFrameLocks noGrp="1"/>
          </p:cNvGraphicFramePr>
          <p:nvPr/>
        </p:nvGraphicFramePr>
        <p:xfrm>
          <a:off x="1276350" y="5089397"/>
          <a:ext cx="716025" cy="3657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34288"/>
                <a:gridCol w="181737"/>
              </a:tblGrid>
              <a:tr h="182879">
                <a:tc gridSpan="2"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10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Djibouti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270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82880">
                <a:tc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FFG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53975">
                        <a:lnSpc>
                          <a:spcPct val="100000"/>
                        </a:lnSpc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48" name="object 48"/>
          <p:cNvSpPr/>
          <p:nvPr/>
        </p:nvSpPr>
        <p:spPr>
          <a:xfrm>
            <a:off x="4340859" y="5405120"/>
            <a:ext cx="396239" cy="1117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188459" y="5290820"/>
            <a:ext cx="396239" cy="11175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15179" y="5527040"/>
            <a:ext cx="373379" cy="195580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640579" y="5552440"/>
            <a:ext cx="266700" cy="8890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947159" y="5504179"/>
            <a:ext cx="487679" cy="205740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972559" y="5529579"/>
            <a:ext cx="381000" cy="9905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747259" y="4884420"/>
            <a:ext cx="459739" cy="3860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772659" y="4909820"/>
            <a:ext cx="353060" cy="2794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53179" y="5013959"/>
            <a:ext cx="675639" cy="2489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878579" y="5039359"/>
            <a:ext cx="568960" cy="1422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896359" y="5699759"/>
            <a:ext cx="411479" cy="347979"/>
          </a:xfrm>
          <a:prstGeom prst="rect">
            <a:avLst/>
          </a:prstGeom>
          <a:blipFill>
            <a:blip r:embed="rId3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21759" y="5725159"/>
            <a:ext cx="304800" cy="241300"/>
          </a:xfrm>
          <a:prstGeom prst="rect">
            <a:avLst/>
          </a:prstGeom>
          <a:blipFill>
            <a:blip r:embed="rId2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95140" y="5689600"/>
            <a:ext cx="426720" cy="19050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320540" y="5715000"/>
            <a:ext cx="320039" cy="83819"/>
          </a:xfrm>
          <a:prstGeom prst="rect">
            <a:avLst/>
          </a:prstGeom>
          <a:blipFill>
            <a:blip r:embed="rId2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831840" y="5814059"/>
            <a:ext cx="381000" cy="198119"/>
          </a:xfrm>
          <a:prstGeom prst="rect">
            <a:avLst/>
          </a:prstGeom>
          <a:blipFill>
            <a:blip r:embed="rId3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857240" y="5839459"/>
            <a:ext cx="274320" cy="914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4" name="object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3646505"/>
              </p:ext>
            </p:extLst>
          </p:nvPr>
        </p:nvGraphicFramePr>
        <p:xfrm>
          <a:off x="5673472" y="1059219"/>
          <a:ext cx="3232656" cy="3962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80489"/>
                <a:gridCol w="786891"/>
                <a:gridCol w="565276"/>
              </a:tblGrid>
              <a:tr h="304800">
                <a:tc>
                  <a:txBody>
                    <a:bodyPr/>
                    <a:lstStyle/>
                    <a:p>
                      <a:pPr marL="58419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Ships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12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Operational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Presence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41605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00" b="1" spc="-10" dirty="0">
                          <a:latin typeface="Calibri"/>
                          <a:cs typeface="Calibri"/>
                        </a:rPr>
                        <a:t>Allies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6540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 gridSpan="3">
                  <a:txBody>
                    <a:bodyPr/>
                    <a:lstStyle/>
                    <a:p>
                      <a:pPr marL="671830">
                        <a:lnSpc>
                          <a:spcPts val="112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East Africa/GOO/West Indian</a:t>
                      </a:r>
                      <a:r>
                        <a:rPr sz="1000" b="1" spc="-4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Ocean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CVL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Frigate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SSN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(CONUS)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0"/>
                        </a:lnSpc>
                      </a:pPr>
                      <a:r>
                        <a:rPr sz="1000" spc="-1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lang="en-US" sz="1000" spc="0" dirty="0" smtClean="0">
                          <a:latin typeface="Calibri"/>
                          <a:cs typeface="Calibri"/>
                        </a:rPr>
                        <a:t>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Small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Deck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Amphib</a:t>
                      </a:r>
                      <a:r>
                        <a:rPr sz="10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(CONUS)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0"/>
                        </a:lnSpc>
                      </a:pPr>
                      <a:r>
                        <a:rPr lang="en-US" sz="1000" spc="-10" dirty="0" smtClean="0">
                          <a:latin typeface="Calibri"/>
                          <a:cs typeface="Calibri"/>
                        </a:rPr>
                        <a:t>2.4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9535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Large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Multi-Product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Logistics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Ships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(AOE)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520"/>
                        </a:spcBef>
                      </a:pPr>
                      <a:r>
                        <a:rPr lang="en-US" sz="1000" spc="-10" dirty="0" smtClean="0">
                          <a:latin typeface="Calibri"/>
                          <a:cs typeface="Calibri"/>
                        </a:rPr>
                        <a:t>1.7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604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 gridSpan="3">
                  <a:txBody>
                    <a:bodyPr/>
                    <a:lstStyle/>
                    <a:p>
                      <a:pPr marL="90805" algn="ctr">
                        <a:lnSpc>
                          <a:spcPts val="1120"/>
                        </a:lnSpc>
                      </a:pPr>
                      <a:r>
                        <a:rPr sz="1000" b="1" spc="-5" dirty="0">
                          <a:latin typeface="Calibri"/>
                          <a:cs typeface="Calibri"/>
                        </a:rPr>
                        <a:t>West</a:t>
                      </a:r>
                      <a:r>
                        <a:rPr sz="1000" b="1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Africa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Small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Deck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Amphib</a:t>
                      </a:r>
                      <a:r>
                        <a:rPr sz="100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(CONUS)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0"/>
                        </a:lnSpc>
                      </a:pPr>
                      <a:r>
                        <a:rPr lang="en-US" sz="1000" spc="-10" dirty="0" smtClean="0">
                          <a:latin typeface="Calibri"/>
                          <a:cs typeface="Calibri"/>
                        </a:rPr>
                        <a:t>1.3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 gridSpan="3">
                  <a:txBody>
                    <a:bodyPr/>
                    <a:lstStyle/>
                    <a:p>
                      <a:pPr marL="90805" algn="ctr">
                        <a:lnSpc>
                          <a:spcPts val="1125"/>
                        </a:lnSpc>
                      </a:pPr>
                      <a:r>
                        <a:rPr sz="1000" b="1" dirty="0">
                          <a:latin typeface="Calibri"/>
                          <a:cs typeface="Calibri"/>
                        </a:rPr>
                        <a:t>Persian</a:t>
                      </a:r>
                      <a:r>
                        <a:rPr sz="1000" b="1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b="1" spc="-5" dirty="0">
                          <a:latin typeface="Calibri"/>
                          <a:cs typeface="Calibri"/>
                        </a:rPr>
                        <a:t>Gulf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Frigate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7</a:t>
                      </a: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Patrol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ship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7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93980" algn="ctr">
                        <a:lnSpc>
                          <a:spcPts val="112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5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XLDUSV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XLDUUV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6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Small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Deck</a:t>
                      </a:r>
                      <a:r>
                        <a:rPr sz="10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Amphib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5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2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marL="8953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Large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Multi-Product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Logistics</a:t>
                      </a:r>
                      <a:endParaRPr sz="1000">
                        <a:latin typeface="Calibri"/>
                        <a:cs typeface="Calibri"/>
                      </a:endParaRPr>
                    </a:p>
                    <a:p>
                      <a:pPr marL="89535">
                        <a:lnSpc>
                          <a:spcPct val="10000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Ships</a:t>
                      </a:r>
                      <a:r>
                        <a:rPr sz="10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(AOE)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en-US" sz="1000" spc="-10" dirty="0" smtClean="0">
                          <a:latin typeface="Calibri"/>
                          <a:cs typeface="Calibri"/>
                        </a:rPr>
                        <a:t>1.0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66675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Unmanned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Vehicle Support</a:t>
                      </a:r>
                      <a:r>
                        <a:rPr sz="10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Vessel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25"/>
                        </a:lnSpc>
                      </a:pPr>
                      <a:r>
                        <a:rPr lang="en-US" sz="1000" spc="-10" dirty="0" smtClean="0">
                          <a:latin typeface="Calibri"/>
                          <a:cs typeface="Calibri"/>
                        </a:rPr>
                        <a:t>2.0</a:t>
                      </a:r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Afloat Forward Staging</a:t>
                      </a:r>
                      <a:r>
                        <a:rPr sz="10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Base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nb-NO" sz="1000" spc="-10" smtClean="0">
                          <a:latin typeface="Calibri"/>
                          <a:cs typeface="Calibri"/>
                        </a:rPr>
                        <a:t>1.0</a:t>
                      </a:r>
                      <a:endParaRPr lang="nb-NO"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25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Tender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nb-NO" sz="1000" spc="-10" smtClean="0">
                          <a:latin typeface="Calibri"/>
                          <a:cs typeface="Calibri"/>
                        </a:rPr>
                        <a:t>1.0</a:t>
                      </a:r>
                      <a:endParaRPr lang="nb-NO"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Salvage 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Fleet</a:t>
                      </a:r>
                      <a:r>
                        <a:rPr sz="1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10" dirty="0">
                          <a:latin typeface="Calibri"/>
                          <a:cs typeface="Calibri"/>
                        </a:rPr>
                        <a:t>Tug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nb-NO" sz="1000" spc="-10" smtClean="0">
                          <a:latin typeface="Calibri"/>
                          <a:cs typeface="Calibri"/>
                        </a:rPr>
                        <a:t>1.0</a:t>
                      </a:r>
                      <a:endParaRPr lang="nb-NO"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Command</a:t>
                      </a:r>
                      <a:r>
                        <a:rPr sz="1000" spc="-7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Ship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ct val="100000"/>
                        </a:lnSpc>
                        <a:spcBef>
                          <a:spcPts val="525"/>
                        </a:spcBef>
                      </a:pPr>
                      <a:r>
                        <a:rPr lang="nb-NO" sz="1000" spc="-10" dirty="0" smtClean="0">
                          <a:latin typeface="Calibri"/>
                          <a:cs typeface="Calibri"/>
                        </a:rPr>
                        <a:t>1.0</a:t>
                      </a:r>
                      <a:endParaRPr lang="nb-NO"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30"/>
                        </a:lnSpc>
                      </a:pPr>
                      <a:r>
                        <a:rPr sz="1000" dirty="0">
                          <a:latin typeface="Calibri"/>
                          <a:cs typeface="Calibri"/>
                        </a:rPr>
                        <a:t>MQ-4</a:t>
                      </a:r>
                      <a:r>
                        <a:rPr sz="10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detachment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3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89535">
                        <a:lnSpc>
                          <a:spcPts val="1130"/>
                        </a:lnSpc>
                      </a:pPr>
                      <a:r>
                        <a:rPr sz="1000" spc="-5" dirty="0">
                          <a:latin typeface="Calibri"/>
                          <a:cs typeface="Calibri"/>
                        </a:rPr>
                        <a:t>P-8</a:t>
                      </a:r>
                      <a:r>
                        <a:rPr sz="10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00" spc="-5" dirty="0">
                          <a:latin typeface="Calibri"/>
                          <a:cs typeface="Calibri"/>
                        </a:rPr>
                        <a:t>detachment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254635" algn="r">
                        <a:lnSpc>
                          <a:spcPts val="1130"/>
                        </a:lnSpc>
                      </a:pPr>
                      <a:r>
                        <a:rPr sz="1000" spc="-1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00" spc="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00" dirty="0">
                          <a:latin typeface="Calibri"/>
                          <a:cs typeface="Calibri"/>
                        </a:rPr>
                        <a:t>0</a:t>
                      </a:r>
                      <a:endParaRPr sz="10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490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5" name="object 65"/>
          <p:cNvGraphicFramePr>
            <a:graphicFrameLocks noGrp="1"/>
          </p:cNvGraphicFramePr>
          <p:nvPr/>
        </p:nvGraphicFramePr>
        <p:xfrm>
          <a:off x="188709" y="839342"/>
          <a:ext cx="1520964" cy="731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3951"/>
                <a:gridCol w="997013"/>
              </a:tblGrid>
              <a:tr h="365760">
                <a:tc gridSpan="2">
                  <a:txBody>
                    <a:bodyPr/>
                    <a:lstStyle/>
                    <a:p>
                      <a:pPr marL="516890" marR="57785" indent="-454659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Location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of Forward </a:t>
                      </a: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Basing</a:t>
                      </a:r>
                      <a:r>
                        <a:rPr sz="900" spc="-12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  Stationing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65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39370">
                        <a:lnSpc>
                          <a:spcPct val="100000"/>
                        </a:lnSpc>
                      </a:pPr>
                      <a:r>
                        <a:rPr sz="800" spc="-5" dirty="0">
                          <a:latin typeface="Calibri"/>
                          <a:cs typeface="Calibri"/>
                        </a:rPr>
                        <a:t>Platform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63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9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(stationed)</a:t>
                      </a:r>
                      <a:endParaRPr sz="9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</a:t>
                      </a:r>
                      <a:r>
                        <a:rPr sz="900" b="1" spc="-85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(based)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66" name="object 66"/>
          <p:cNvSpPr/>
          <p:nvPr/>
        </p:nvSpPr>
        <p:spPr>
          <a:xfrm>
            <a:off x="8140700" y="0"/>
            <a:ext cx="1003300" cy="68072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2900" y="6027420"/>
            <a:ext cx="8458200" cy="708660"/>
          </a:xfrm>
          <a:custGeom>
            <a:avLst/>
            <a:gdLst/>
            <a:ahLst/>
            <a:cxnLst/>
            <a:rect l="l" t="t" r="r" b="b"/>
            <a:pathLst>
              <a:path w="8458200" h="708659">
                <a:moveTo>
                  <a:pt x="0" y="708659"/>
                </a:moveTo>
                <a:lnTo>
                  <a:pt x="8458200" y="708659"/>
                </a:lnTo>
                <a:lnTo>
                  <a:pt x="8458200" y="0"/>
                </a:lnTo>
                <a:lnTo>
                  <a:pt x="0" y="0"/>
                </a:lnTo>
                <a:lnTo>
                  <a:pt x="0" y="708659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671512" y="6059804"/>
            <a:ext cx="7806055" cy="635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MCM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and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SUW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in Gulf with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smaller ships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and </a:t>
            </a:r>
            <a:r>
              <a:rPr sz="2000" b="1" i="1" spc="-25" dirty="0" smtClean="0">
                <a:solidFill>
                  <a:srgbClr val="FFFFFF"/>
                </a:solidFill>
                <a:latin typeface="Calibri-BoldItalic"/>
                <a:cs typeface="Calibri-BoldItalic"/>
              </a:rPr>
              <a:t>UxVs</a:t>
            </a:r>
            <a:r>
              <a:rPr sz="2000" b="1" i="1" dirty="0" smtClean="0">
                <a:solidFill>
                  <a:srgbClr val="FFFFFF"/>
                </a:solidFill>
                <a:latin typeface="Calibri-BoldItalic"/>
                <a:cs typeface="Calibri-BoldItalic"/>
              </a:rPr>
              <a:t>;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larger ships,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CVL,</a:t>
            </a:r>
            <a:r>
              <a:rPr sz="2000" b="1" i="1" spc="-13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and</a:t>
            </a:r>
            <a:endParaRPr sz="2000" dirty="0">
              <a:latin typeface="Calibri-BoldItalic"/>
              <a:cs typeface="Calibri-BoldItalic"/>
            </a:endParaRPr>
          </a:p>
          <a:p>
            <a:pPr algn="ctr">
              <a:lnSpc>
                <a:spcPct val="100000"/>
              </a:lnSpc>
            </a:pP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amphibs support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counter-terrorism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&amp; </a:t>
            </a:r>
            <a:r>
              <a:rPr sz="2000" b="1" i="1" spc="-15" dirty="0">
                <a:solidFill>
                  <a:srgbClr val="FFFFFF"/>
                </a:solidFill>
                <a:latin typeface="Calibri-BoldItalic"/>
                <a:cs typeface="Calibri-BoldItalic"/>
              </a:rPr>
              <a:t>strike,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threaten PLAN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and</a:t>
            </a:r>
            <a:r>
              <a:rPr sz="2000" b="1" i="1" spc="-10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RFN</a:t>
            </a:r>
            <a:endParaRPr sz="2000" dirty="0">
              <a:latin typeface="Calibri-BoldItalic"/>
              <a:cs typeface="Calibri-BoldItalic"/>
            </a:endParaRPr>
          </a:p>
        </p:txBody>
      </p:sp>
      <p:sp>
        <p:nvSpPr>
          <p:cNvPr id="69" name="Title 71"/>
          <p:cNvSpPr txBox="1">
            <a:spLocks/>
          </p:cNvSpPr>
          <p:nvPr/>
        </p:nvSpPr>
        <p:spPr>
          <a:xfrm>
            <a:off x="1205836" y="0"/>
            <a:ext cx="7232043" cy="67986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/>
              <a:t>Countering threats pr</a:t>
            </a:r>
            <a:r>
              <a:rPr lang="en-US" sz="3200" i="1" dirty="0" smtClean="0"/>
              <a:t>oportionally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48684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719"/>
            <a:ext cx="9144000" cy="617727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369559" y="2560320"/>
            <a:ext cx="45212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94959" y="2585720"/>
            <a:ext cx="345439" cy="96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823459" y="2529839"/>
            <a:ext cx="51816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848859" y="2555239"/>
            <a:ext cx="411479" cy="11683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81500" y="4752340"/>
            <a:ext cx="500379" cy="419100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06900" y="4777740"/>
            <a:ext cx="393700" cy="312419"/>
          </a:xfrm>
          <a:prstGeom prst="rect">
            <a:avLst/>
          </a:prstGeom>
          <a:blipFill>
            <a:blip r:embed="rId8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595879" y="6174740"/>
            <a:ext cx="406400" cy="345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21279" y="6200140"/>
            <a:ext cx="299719" cy="238759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062979" y="4112259"/>
            <a:ext cx="403860" cy="34036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88379" y="4137659"/>
            <a:ext cx="297179" cy="23368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829300" y="4315459"/>
            <a:ext cx="472439" cy="203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854700" y="4340859"/>
            <a:ext cx="365760" cy="965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47259" y="2796539"/>
            <a:ext cx="393700" cy="218439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772659" y="2821939"/>
            <a:ext cx="287020" cy="1117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590540" y="4638040"/>
            <a:ext cx="452120" cy="205739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5940" y="4663440"/>
            <a:ext cx="345439" cy="990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18279" y="4909820"/>
            <a:ext cx="391160" cy="2006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043679" y="4935220"/>
            <a:ext cx="284479" cy="939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539740" y="2606039"/>
            <a:ext cx="454660" cy="20320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565140" y="2631439"/>
            <a:ext cx="347979" cy="965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973320" y="2730500"/>
            <a:ext cx="289560" cy="170179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895600" y="6174740"/>
            <a:ext cx="391160" cy="302259"/>
          </a:xfrm>
          <a:prstGeom prst="rect">
            <a:avLst/>
          </a:prstGeom>
          <a:blipFill>
            <a:blip r:embed="rId2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21000" y="6200140"/>
            <a:ext cx="284480" cy="19557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465320" y="3855720"/>
            <a:ext cx="391160" cy="2006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90720" y="3881120"/>
            <a:ext cx="284479" cy="93980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488940" y="2001520"/>
            <a:ext cx="391160" cy="20066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514340" y="2026920"/>
            <a:ext cx="284479" cy="93979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210560" y="5773420"/>
            <a:ext cx="289560" cy="1701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081020" y="5623559"/>
            <a:ext cx="365759" cy="210819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106420" y="5648959"/>
            <a:ext cx="259080" cy="10414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56859" y="2646679"/>
            <a:ext cx="45212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82259" y="2672079"/>
            <a:ext cx="345439" cy="965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258559" y="3228339"/>
            <a:ext cx="335280" cy="1701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740400" y="4361179"/>
            <a:ext cx="472439" cy="20320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765800" y="4386579"/>
            <a:ext cx="365760" cy="9651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2" name="object 42"/>
          <p:cNvGraphicFramePr>
            <a:graphicFrameLocks noGrp="1"/>
          </p:cNvGraphicFramePr>
          <p:nvPr>
            <p:extLst/>
          </p:nvPr>
        </p:nvGraphicFramePr>
        <p:xfrm>
          <a:off x="117095" y="781176"/>
          <a:ext cx="3114291" cy="30787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66770"/>
                <a:gridCol w="747521"/>
              </a:tblGrid>
              <a:tr h="335280"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55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Ships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698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1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Operational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635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Presence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ts val="12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Destroyer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ts val="12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Frigate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Patrol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ship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ts val="12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XLDUSV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85090">
                        <a:lnSpc>
                          <a:spcPts val="121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SSN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ts val="12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XLDUUV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1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ts val="12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Small Deck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Amphib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15"/>
                        </a:lnSpc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1.5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85090">
                        <a:lnSpc>
                          <a:spcPts val="121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Large Multi-Product Logistics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Ships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85090">
                        <a:lnSpc>
                          <a:spcPct val="10000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(AOE)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1050" dirty="0">
                        <a:latin typeface="Times New Roman"/>
                        <a:cs typeface="Times New Roman"/>
                      </a:endParaRPr>
                    </a:p>
                    <a:p>
                      <a:pPr marL="1905" algn="ctr">
                        <a:lnSpc>
                          <a:spcPct val="100000"/>
                        </a:lnSpc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3.0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27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982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T-AGOS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2.0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98247">
                <a:tc>
                  <a:txBody>
                    <a:bodyPr/>
                    <a:lstStyle/>
                    <a:p>
                      <a:pPr marL="850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Unmanned Vehicle Support</a:t>
                      </a:r>
                      <a:r>
                        <a:rPr sz="1100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Vessel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2.0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Unmanned Vehicle</a:t>
                      </a:r>
                      <a:r>
                        <a:rPr sz="11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Squadron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20"/>
                        </a:lnSpc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1.0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Tender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 marL="85090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Afloat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Forward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Staging</a:t>
                      </a:r>
                      <a:r>
                        <a:rPr sz="11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Base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20"/>
                        </a:lnSpc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1.0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85090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MQ-4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detachment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marL="85090">
                        <a:lnSpc>
                          <a:spcPts val="122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P-8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detachment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ts val="122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2.0</a:t>
                      </a: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3" name="object 43"/>
          <p:cNvSpPr/>
          <p:nvPr/>
        </p:nvSpPr>
        <p:spPr>
          <a:xfrm>
            <a:off x="4175759" y="5024120"/>
            <a:ext cx="518160" cy="2235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201159" y="5049520"/>
            <a:ext cx="411479" cy="11683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441440" y="3698240"/>
            <a:ext cx="274319" cy="914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344920" y="4963159"/>
            <a:ext cx="274320" cy="914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347459" y="3741420"/>
            <a:ext cx="274319" cy="914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629400" y="4970779"/>
            <a:ext cx="274320" cy="914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471920" y="5026659"/>
            <a:ext cx="274320" cy="91439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33159" y="4782820"/>
            <a:ext cx="335280" cy="1701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131559" y="3246120"/>
            <a:ext cx="335279" cy="170179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413759" y="5717540"/>
            <a:ext cx="335279" cy="1701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17900" y="5750559"/>
            <a:ext cx="335279" cy="1701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559300" y="3695700"/>
            <a:ext cx="289560" cy="1701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140959" y="2679700"/>
            <a:ext cx="289560" cy="1676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381500" y="3766820"/>
            <a:ext cx="289560" cy="17018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416040" y="4737100"/>
            <a:ext cx="335280" cy="170180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954779" y="5064759"/>
            <a:ext cx="518160" cy="223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980179" y="5090159"/>
            <a:ext cx="411479" cy="11683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852159" y="4455159"/>
            <a:ext cx="365760" cy="2895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358140" y="6002020"/>
            <a:ext cx="8442960" cy="708660"/>
          </a:xfrm>
          <a:prstGeom prst="rect">
            <a:avLst/>
          </a:prstGeom>
          <a:solidFill>
            <a:srgbClr val="375F92"/>
          </a:solidFill>
        </p:spPr>
        <p:txBody>
          <a:bodyPr vert="horz" wrap="square" lIns="0" tIns="33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South China Sea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force can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proportionally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counter </a:t>
            </a:r>
            <a:r>
              <a:rPr sz="2000" b="1" i="1" spc="-15" dirty="0">
                <a:solidFill>
                  <a:srgbClr val="FFFFFF"/>
                </a:solidFill>
                <a:latin typeface="Calibri-BoldItalic"/>
                <a:cs typeface="Calibri-BoldItalic"/>
              </a:rPr>
              <a:t>PRC</a:t>
            </a:r>
            <a:r>
              <a:rPr sz="2000" b="1" i="1" spc="-17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sub-conventional</a:t>
            </a:r>
            <a:endParaRPr sz="2000" dirty="0">
              <a:latin typeface="Calibri-BoldItalic"/>
              <a:cs typeface="Calibri-BoldItalic"/>
            </a:endParaRPr>
          </a:p>
          <a:p>
            <a:pPr marL="1270" algn="ctr">
              <a:lnSpc>
                <a:spcPct val="100000"/>
              </a:lnSpc>
            </a:pP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aggression;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has the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lethality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and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staying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power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for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high-end</a:t>
            </a:r>
            <a:r>
              <a:rPr sz="2000" b="1" i="1" spc="-185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conflict</a:t>
            </a:r>
            <a:endParaRPr sz="2000" dirty="0">
              <a:latin typeface="Calibri-BoldItalic"/>
              <a:cs typeface="Calibri-BoldItalic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6830059" y="3299459"/>
            <a:ext cx="238759" cy="2387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855459" y="3324859"/>
            <a:ext cx="132079" cy="132079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614159" y="3185160"/>
            <a:ext cx="241300" cy="2387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6639559" y="3210560"/>
            <a:ext cx="134620" cy="132079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576059" y="3063239"/>
            <a:ext cx="388620" cy="29972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601459" y="3088639"/>
            <a:ext cx="281940" cy="193039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546340" y="4356100"/>
            <a:ext cx="241300" cy="23876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571740" y="4381500"/>
            <a:ext cx="134620" cy="1320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932419" y="5107940"/>
            <a:ext cx="238759" cy="2387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7957819" y="5133340"/>
            <a:ext cx="132079" cy="1320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17340" y="3959859"/>
            <a:ext cx="238760" cy="2387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42740" y="3985259"/>
            <a:ext cx="132079" cy="1320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16959" y="4300220"/>
            <a:ext cx="238760" cy="23876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42359" y="4325620"/>
            <a:ext cx="132079" cy="1320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41423" y="5350383"/>
            <a:ext cx="1151890" cy="228600"/>
          </a:xfrm>
          <a:custGeom>
            <a:avLst/>
            <a:gdLst/>
            <a:ahLst/>
            <a:cxnLst/>
            <a:rect l="l" t="t" r="r" b="b"/>
            <a:pathLst>
              <a:path w="1151889" h="228600">
                <a:moveTo>
                  <a:pt x="0" y="228599"/>
                </a:moveTo>
                <a:lnTo>
                  <a:pt x="1151470" y="228599"/>
                </a:lnTo>
                <a:lnTo>
                  <a:pt x="115147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41423" y="5579033"/>
            <a:ext cx="829944" cy="228600"/>
          </a:xfrm>
          <a:custGeom>
            <a:avLst/>
            <a:gdLst/>
            <a:ahLst/>
            <a:cxnLst/>
            <a:rect l="l" t="t" r="r" b="b"/>
            <a:pathLst>
              <a:path w="829944" h="228600">
                <a:moveTo>
                  <a:pt x="0" y="228600"/>
                </a:moveTo>
                <a:lnTo>
                  <a:pt x="829386" y="228600"/>
                </a:lnTo>
                <a:lnTo>
                  <a:pt x="82938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570860" y="5579033"/>
            <a:ext cx="322580" cy="228600"/>
          </a:xfrm>
          <a:custGeom>
            <a:avLst/>
            <a:gdLst/>
            <a:ahLst/>
            <a:cxnLst/>
            <a:rect l="l" t="t" r="r" b="b"/>
            <a:pathLst>
              <a:path w="322580" h="228600">
                <a:moveTo>
                  <a:pt x="0" y="228600"/>
                </a:moveTo>
                <a:lnTo>
                  <a:pt x="322084" y="228600"/>
                </a:lnTo>
                <a:lnTo>
                  <a:pt x="322084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570860" y="5559933"/>
            <a:ext cx="0" cy="254635"/>
          </a:xfrm>
          <a:custGeom>
            <a:avLst/>
            <a:gdLst/>
            <a:ahLst/>
            <a:cxnLst/>
            <a:rect l="l" t="t" r="r" b="b"/>
            <a:pathLst>
              <a:path h="254635">
                <a:moveTo>
                  <a:pt x="0" y="0"/>
                </a:moveTo>
                <a:lnTo>
                  <a:pt x="0" y="2540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35073" y="5578983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208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41423" y="5344033"/>
            <a:ext cx="0" cy="470534"/>
          </a:xfrm>
          <a:custGeom>
            <a:avLst/>
            <a:gdLst/>
            <a:ahLst/>
            <a:cxnLst/>
            <a:rect l="l" t="t" r="r" b="b"/>
            <a:pathLst>
              <a:path h="470535">
                <a:moveTo>
                  <a:pt x="0" y="0"/>
                </a:moveTo>
                <a:lnTo>
                  <a:pt x="0" y="4699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892932" y="5344033"/>
            <a:ext cx="0" cy="470534"/>
          </a:xfrm>
          <a:custGeom>
            <a:avLst/>
            <a:gdLst/>
            <a:ahLst/>
            <a:cxnLst/>
            <a:rect l="l" t="t" r="r" b="b"/>
            <a:pathLst>
              <a:path h="470535">
                <a:moveTo>
                  <a:pt x="0" y="0"/>
                </a:moveTo>
                <a:lnTo>
                  <a:pt x="0" y="46995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735073" y="5350383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20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735073" y="5807633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208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2070480" y="5390515"/>
            <a:ext cx="49339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900" spc="-5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ap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774825" y="5619115"/>
            <a:ext cx="205104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Calibri"/>
                <a:cs typeface="Calibri"/>
              </a:rPr>
              <a:t>FFG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2691129" y="5619115"/>
            <a:ext cx="83820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6</a:t>
            </a:r>
            <a:endParaRPr sz="900">
              <a:latin typeface="Calibri"/>
              <a:cs typeface="Calibri"/>
            </a:endParaRPr>
          </a:p>
        </p:txBody>
      </p:sp>
      <p:graphicFrame>
        <p:nvGraphicFramePr>
          <p:cNvPr id="88" name="object 88"/>
          <p:cNvGraphicFramePr>
            <a:graphicFrameLocks noGrp="1"/>
          </p:cNvGraphicFramePr>
          <p:nvPr/>
        </p:nvGraphicFramePr>
        <p:xfrm>
          <a:off x="7151243" y="2395854"/>
          <a:ext cx="1151381" cy="114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309"/>
                <a:gridCol w="322072"/>
              </a:tblGrid>
              <a:tr h="228600">
                <a:tc gridSpan="2">
                  <a:txBody>
                    <a:bodyPr/>
                    <a:lstStyle/>
                    <a:p>
                      <a:pPr marL="31877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Philippines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UUV / USV</a:t>
                      </a:r>
                      <a:r>
                        <a:rPr sz="9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155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68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Patrol</a:t>
                      </a:r>
                      <a:r>
                        <a:rPr sz="900" spc="-1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vessels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9779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AFSB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Tender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827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9" name="object 89"/>
          <p:cNvGraphicFramePr>
            <a:graphicFrameLocks noGrp="1"/>
          </p:cNvGraphicFramePr>
          <p:nvPr/>
        </p:nvGraphicFramePr>
        <p:xfrm>
          <a:off x="3693795" y="3035045"/>
          <a:ext cx="1231644" cy="457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87094"/>
                <a:gridCol w="344550"/>
              </a:tblGrid>
              <a:tr h="228600">
                <a:tc gridSpan="2"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59"/>
                        </a:spcBef>
                      </a:pPr>
                      <a:r>
                        <a:rPr sz="900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Vietnam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301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400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UUV / USV</a:t>
                      </a:r>
                      <a:r>
                        <a:rPr sz="900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Det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032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90" name="object 90"/>
          <p:cNvSpPr/>
          <p:nvPr/>
        </p:nvSpPr>
        <p:spPr>
          <a:xfrm>
            <a:off x="8140700" y="0"/>
            <a:ext cx="1003300" cy="68072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Title 71"/>
          <p:cNvSpPr txBox="1">
            <a:spLocks/>
          </p:cNvSpPr>
          <p:nvPr/>
        </p:nvSpPr>
        <p:spPr>
          <a:xfrm>
            <a:off x="1205836" y="0"/>
            <a:ext cx="7232043" cy="67986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Regaining escalation dominance in SCS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97531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680719"/>
            <a:ext cx="9144000" cy="617727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58179" y="2758439"/>
            <a:ext cx="45212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83579" y="2783839"/>
            <a:ext cx="345439" cy="96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880100" y="2387600"/>
            <a:ext cx="472439" cy="210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905500" y="2413000"/>
            <a:ext cx="365760" cy="104139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738879" y="4912359"/>
            <a:ext cx="45212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64279" y="4937759"/>
            <a:ext cx="345439" cy="96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468620" y="2534920"/>
            <a:ext cx="401320" cy="3429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494020" y="2560320"/>
            <a:ext cx="294639" cy="2362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579620" y="5232400"/>
            <a:ext cx="393700" cy="21844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605020" y="5257800"/>
            <a:ext cx="287020" cy="11175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85840" y="2438400"/>
            <a:ext cx="429260" cy="198120"/>
          </a:xfrm>
          <a:prstGeom prst="rect">
            <a:avLst/>
          </a:prstGeom>
          <a:blipFill>
            <a:blip r:embed="rId1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11240" y="2463800"/>
            <a:ext cx="322579" cy="91439"/>
          </a:xfrm>
          <a:prstGeom prst="rect">
            <a:avLst/>
          </a:prstGeom>
          <a:blipFill>
            <a:blip r:embed="rId1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93820" y="5420359"/>
            <a:ext cx="421639" cy="19558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919220" y="5445759"/>
            <a:ext cx="314960" cy="88900"/>
          </a:xfrm>
          <a:prstGeom prst="rect">
            <a:avLst/>
          </a:prstGeom>
          <a:blipFill>
            <a:blip r:embed="rId1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705859" y="5697220"/>
            <a:ext cx="45212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731259" y="5722620"/>
            <a:ext cx="345439" cy="9651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000500" y="5026659"/>
            <a:ext cx="289560" cy="170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500120" y="5179059"/>
            <a:ext cx="391160" cy="2006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25520" y="5204459"/>
            <a:ext cx="284479" cy="9397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399279" y="5036820"/>
            <a:ext cx="391160" cy="2006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424679" y="5062220"/>
            <a:ext cx="284479" cy="93980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638800" y="2809239"/>
            <a:ext cx="452120" cy="20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64200" y="2834639"/>
            <a:ext cx="345439" cy="9652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422900" y="3322320"/>
            <a:ext cx="378460" cy="182879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448300" y="3347720"/>
            <a:ext cx="271779" cy="76200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062979" y="2654300"/>
            <a:ext cx="391160" cy="200660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088379" y="2679700"/>
            <a:ext cx="284479" cy="9397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849620" y="2476500"/>
            <a:ext cx="474979" cy="210820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875020" y="2501900"/>
            <a:ext cx="368300" cy="104139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3500120" y="5549900"/>
            <a:ext cx="474979" cy="2108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525520" y="5575300"/>
            <a:ext cx="368300" cy="104140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870959" y="5765800"/>
            <a:ext cx="403860" cy="342900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896359" y="5791200"/>
            <a:ext cx="297179" cy="23621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102859" y="3380740"/>
            <a:ext cx="393700" cy="200660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128259" y="3406140"/>
            <a:ext cx="287020" cy="93979"/>
          </a:xfrm>
          <a:prstGeom prst="rect">
            <a:avLst/>
          </a:prstGeom>
          <a:blipFill>
            <a:blip r:embed="rId1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287520" y="5506720"/>
            <a:ext cx="391160" cy="218440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312920" y="5532120"/>
            <a:ext cx="284479" cy="111759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110479" y="3601720"/>
            <a:ext cx="393700" cy="2184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135879" y="3627120"/>
            <a:ext cx="287020" cy="111760"/>
          </a:xfrm>
          <a:prstGeom prst="rect">
            <a:avLst/>
          </a:prstGeom>
          <a:blipFill>
            <a:blip r:embed="rId10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052059" y="3248660"/>
            <a:ext cx="472439" cy="200660"/>
          </a:xfrm>
          <a:prstGeom prst="rect">
            <a:avLst/>
          </a:prstGeom>
          <a:blipFill>
            <a:blip r:embed="rId2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77459" y="3274059"/>
            <a:ext cx="365760" cy="93979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8" name="object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8312035"/>
              </p:ext>
            </p:extLst>
          </p:nvPr>
        </p:nvGraphicFramePr>
        <p:xfrm>
          <a:off x="267233" y="827786"/>
          <a:ext cx="3190341" cy="291286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31619"/>
                <a:gridCol w="802259"/>
                <a:gridCol w="656463"/>
              </a:tblGrid>
              <a:tr h="1925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East </a:t>
                      </a:r>
                      <a:r>
                        <a:rPr sz="1050" b="1" spc="-5" dirty="0">
                          <a:latin typeface="Calibri"/>
                          <a:cs typeface="Calibri"/>
                        </a:rPr>
                        <a:t>China</a:t>
                      </a:r>
                      <a:r>
                        <a:rPr sz="105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b="1" dirty="0">
                          <a:latin typeface="Calibri"/>
                          <a:cs typeface="Calibri"/>
                        </a:rPr>
                        <a:t>Sea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444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20040">
                <a:tc>
                  <a:txBody>
                    <a:bodyPr/>
                    <a:lstStyle/>
                    <a:p>
                      <a:pPr marL="64769"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50" b="1" spc="-5" dirty="0">
                          <a:latin typeface="Calibri"/>
                          <a:cs typeface="Calibri"/>
                        </a:rPr>
                        <a:t>Ships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Operational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Presence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15"/>
                        </a:spcBef>
                      </a:pPr>
                      <a:r>
                        <a:rPr sz="1050" b="1" dirty="0">
                          <a:latin typeface="Calibri"/>
                          <a:cs typeface="Calibri"/>
                        </a:rPr>
                        <a:t>Allies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65404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19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DDG-1000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50" spc="-10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Destroyer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4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19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Frigate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5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4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XLDUSV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SSN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19">
                <a:tc>
                  <a:txBody>
                    <a:bodyPr/>
                    <a:lstStyle/>
                    <a:p>
                      <a:pPr>
                        <a:lnSpc>
                          <a:spcPts val="1145"/>
                        </a:lnSpc>
                      </a:pPr>
                      <a:r>
                        <a:rPr sz="1050" spc="5" dirty="0">
                          <a:latin typeface="Calibri"/>
                          <a:cs typeface="Calibri"/>
                        </a:rPr>
                        <a:t>XLDUUV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45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2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6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Small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Deck</a:t>
                      </a:r>
                      <a:r>
                        <a:rPr sz="10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Amphib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50"/>
                        </a:lnSpc>
                      </a:pPr>
                      <a:r>
                        <a:rPr sz="105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sz="1050" spc="-5" dirty="0" smtClean="0">
                          <a:latin typeface="Calibri"/>
                          <a:cs typeface="Calibri"/>
                        </a:rPr>
                        <a:t>.</a:t>
                      </a:r>
                      <a:r>
                        <a:rPr lang="en-US" sz="1050" spc="0" dirty="0" smtClean="0">
                          <a:latin typeface="Calibri"/>
                          <a:cs typeface="Calibri"/>
                        </a:rPr>
                        <a:t>5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Large</a:t>
                      </a:r>
                      <a:r>
                        <a:rPr sz="105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Multi-Product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Logistics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Ship</a:t>
                      </a:r>
                      <a:r>
                        <a:rPr sz="1050" spc="-10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(AOE)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302260" algn="r">
                        <a:lnSpc>
                          <a:spcPct val="100000"/>
                        </a:lnSpc>
                      </a:pPr>
                      <a:r>
                        <a:rPr lang="en-US" sz="1050" dirty="0" smtClean="0">
                          <a:latin typeface="Calibri"/>
                          <a:cs typeface="Calibri"/>
                        </a:rPr>
                        <a:t>4.2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320039"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Unmanned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Vehicle</a:t>
                      </a:r>
                      <a:r>
                        <a:rPr sz="105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Support</a:t>
                      </a:r>
                      <a:endParaRPr sz="10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Vessel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50" dirty="0">
                        <a:latin typeface="Times New Roman"/>
                        <a:cs typeface="Times New Roman"/>
                      </a:endParaRPr>
                    </a:p>
                    <a:p>
                      <a:pPr marR="302260" algn="r">
                        <a:lnSpc>
                          <a:spcPct val="100000"/>
                        </a:lnSpc>
                      </a:pPr>
                      <a:r>
                        <a:rPr lang="en-US" sz="1050" dirty="0" smtClean="0">
                          <a:latin typeface="Calibri"/>
                          <a:cs typeface="Calibri"/>
                        </a:rPr>
                        <a:t>2.0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6985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Unmanned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Vehicle</a:t>
                      </a:r>
                      <a:r>
                        <a:rPr sz="105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Squadron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50"/>
                        </a:lnSpc>
                      </a:pPr>
                      <a:r>
                        <a:rPr lang="en-US" sz="1050" dirty="0" smtClean="0">
                          <a:latin typeface="Calibri"/>
                          <a:cs typeface="Calibri"/>
                        </a:rPr>
                        <a:t>1.0</a:t>
                      </a:r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19"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Tender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5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20"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MQ-4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detachment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5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>
                      <a:solidFill>
                        <a:srgbClr val="BEBEB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0019">
                <a:tc>
                  <a:txBody>
                    <a:bodyPr/>
                    <a:lstStyle/>
                    <a:p>
                      <a:pPr>
                        <a:lnSpc>
                          <a:spcPts val="1150"/>
                        </a:lnSpc>
                      </a:pPr>
                      <a:r>
                        <a:rPr sz="1050" spc="-5" dirty="0">
                          <a:latin typeface="Calibri"/>
                          <a:cs typeface="Calibri"/>
                        </a:rPr>
                        <a:t>P-8</a:t>
                      </a:r>
                      <a:r>
                        <a:rPr sz="105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detachment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R="302260" algn="r">
                        <a:lnSpc>
                          <a:spcPts val="1150"/>
                        </a:lnSpc>
                      </a:pPr>
                      <a:r>
                        <a:rPr sz="1050" dirty="0">
                          <a:latin typeface="Calibri"/>
                          <a:cs typeface="Calibri"/>
                        </a:rPr>
                        <a:t>1</a:t>
                      </a:r>
                      <a:r>
                        <a:rPr sz="1050" spc="-5" dirty="0">
                          <a:latin typeface="Calibri"/>
                          <a:cs typeface="Calibri"/>
                        </a:rPr>
                        <a:t>.</a:t>
                      </a:r>
                      <a:r>
                        <a:rPr sz="1050" dirty="0">
                          <a:latin typeface="Calibri"/>
                          <a:cs typeface="Calibri"/>
                        </a:rPr>
                        <a:t>0</a:t>
                      </a:r>
                      <a:endParaRPr sz="105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>
                      <a:solidFill>
                        <a:srgbClr val="BEBEBE"/>
                      </a:solidFill>
                      <a:prstDash val="soli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sz="105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" name="object 49"/>
          <p:cNvSpPr/>
          <p:nvPr/>
        </p:nvSpPr>
        <p:spPr>
          <a:xfrm>
            <a:off x="3533266" y="3900042"/>
            <a:ext cx="1151890" cy="228600"/>
          </a:xfrm>
          <a:custGeom>
            <a:avLst/>
            <a:gdLst/>
            <a:ahLst/>
            <a:cxnLst/>
            <a:rect l="l" t="t" r="r" b="b"/>
            <a:pathLst>
              <a:path w="1151889" h="228600">
                <a:moveTo>
                  <a:pt x="0" y="228599"/>
                </a:moveTo>
                <a:lnTo>
                  <a:pt x="1151470" y="228599"/>
                </a:lnTo>
                <a:lnTo>
                  <a:pt x="1151470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533266" y="4128642"/>
            <a:ext cx="829944" cy="228600"/>
          </a:xfrm>
          <a:custGeom>
            <a:avLst/>
            <a:gdLst/>
            <a:ahLst/>
            <a:cxnLst/>
            <a:rect l="l" t="t" r="r" b="b"/>
            <a:pathLst>
              <a:path w="829945" h="228600">
                <a:moveTo>
                  <a:pt x="0" y="228599"/>
                </a:moveTo>
                <a:lnTo>
                  <a:pt x="829386" y="228599"/>
                </a:lnTo>
                <a:lnTo>
                  <a:pt x="829386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362703" y="4128642"/>
            <a:ext cx="322580" cy="228600"/>
          </a:xfrm>
          <a:custGeom>
            <a:avLst/>
            <a:gdLst/>
            <a:ahLst/>
            <a:cxnLst/>
            <a:rect l="l" t="t" r="r" b="b"/>
            <a:pathLst>
              <a:path w="322579" h="228600">
                <a:moveTo>
                  <a:pt x="0" y="228599"/>
                </a:moveTo>
                <a:lnTo>
                  <a:pt x="322084" y="228599"/>
                </a:lnTo>
                <a:lnTo>
                  <a:pt x="322084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62703" y="4109592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539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526916" y="4128642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209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33266" y="3893692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8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684776" y="3893692"/>
            <a:ext cx="0" cy="469900"/>
          </a:xfrm>
          <a:custGeom>
            <a:avLst/>
            <a:gdLst/>
            <a:ahLst/>
            <a:cxnLst/>
            <a:rect l="l" t="t" r="r" b="b"/>
            <a:pathLst>
              <a:path h="469900">
                <a:moveTo>
                  <a:pt x="0" y="0"/>
                </a:moveTo>
                <a:lnTo>
                  <a:pt x="0" y="469899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526916" y="3900042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2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526916" y="4357242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20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3961765" y="3939540"/>
            <a:ext cx="296545" cy="15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e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67429" y="4168520"/>
            <a:ext cx="50800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Calibri"/>
                <a:cs typeface="Calibri"/>
              </a:rPr>
              <a:t>DD</a:t>
            </a:r>
            <a:r>
              <a:rPr sz="900" spc="-10" dirty="0">
                <a:latin typeface="Calibri"/>
                <a:cs typeface="Calibri"/>
              </a:rPr>
              <a:t>G</a:t>
            </a:r>
            <a:r>
              <a:rPr sz="900" dirty="0">
                <a:latin typeface="Calibri"/>
                <a:cs typeface="Calibri"/>
              </a:rPr>
              <a:t>-1000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4483480" y="4168520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AF5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3972559" y="5003800"/>
            <a:ext cx="563879" cy="51308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997959" y="5029200"/>
            <a:ext cx="457200" cy="406400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404359" y="4808220"/>
            <a:ext cx="474979" cy="210819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29759" y="4833620"/>
            <a:ext cx="368300" cy="104139"/>
          </a:xfrm>
          <a:prstGeom prst="rect">
            <a:avLst/>
          </a:prstGeom>
          <a:blipFill>
            <a:blip r:embed="rId21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89959" y="5394959"/>
            <a:ext cx="378460" cy="182880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15359" y="5420359"/>
            <a:ext cx="271779" cy="76200"/>
          </a:xfrm>
          <a:prstGeom prst="rect">
            <a:avLst/>
          </a:prstGeom>
          <a:blipFill>
            <a:blip r:embed="rId19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481320" y="3208020"/>
            <a:ext cx="378460" cy="1854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506720" y="3233420"/>
            <a:ext cx="271779" cy="7873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084320" y="4889500"/>
            <a:ext cx="289560" cy="17018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68620" y="3479800"/>
            <a:ext cx="289560" cy="16763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21479" y="5770879"/>
            <a:ext cx="378460" cy="185419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46879" y="5796279"/>
            <a:ext cx="271779" cy="78740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2900" y="6012179"/>
            <a:ext cx="8442960" cy="708660"/>
          </a:xfrm>
          <a:custGeom>
            <a:avLst/>
            <a:gdLst/>
            <a:ahLst/>
            <a:cxnLst/>
            <a:rect l="l" t="t" r="r" b="b"/>
            <a:pathLst>
              <a:path w="8442960" h="708659">
                <a:moveTo>
                  <a:pt x="0" y="708660"/>
                </a:moveTo>
                <a:lnTo>
                  <a:pt x="8442960" y="708660"/>
                </a:lnTo>
                <a:lnTo>
                  <a:pt x="8442960" y="0"/>
                </a:lnTo>
                <a:lnTo>
                  <a:pt x="0" y="0"/>
                </a:lnTo>
                <a:lnTo>
                  <a:pt x="0" y="70866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539115" y="6045517"/>
            <a:ext cx="8049259" cy="6350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3140" marR="5080" indent="-981075">
              <a:lnSpc>
                <a:spcPct val="100000"/>
              </a:lnSpc>
            </a:pP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Providing SUW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&amp; </a:t>
            </a:r>
            <a:r>
              <a:rPr sz="2000" b="1" i="1" spc="-15" dirty="0">
                <a:solidFill>
                  <a:srgbClr val="FFFFFF"/>
                </a:solidFill>
                <a:latin typeface="Calibri-BoldItalic"/>
                <a:cs typeface="Calibri-BoldItalic"/>
              </a:rPr>
              <a:t>strike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capacity; counter-ISR, </a:t>
            </a:r>
            <a:r>
              <a:rPr sz="2000" b="1" i="1" spc="-35" dirty="0">
                <a:solidFill>
                  <a:srgbClr val="FFFFFF"/>
                </a:solidFill>
                <a:latin typeface="Calibri-BoldItalic"/>
                <a:cs typeface="Calibri-BoldItalic"/>
              </a:rPr>
              <a:t>MIW,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and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ASW capability;</a:t>
            </a:r>
            <a:r>
              <a:rPr sz="2000" b="1" i="1" spc="-204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and  </a:t>
            </a:r>
            <a:r>
              <a:rPr sz="2000" b="1" i="1" spc="-10" dirty="0">
                <a:solidFill>
                  <a:srgbClr val="FFFFFF"/>
                </a:solidFill>
                <a:latin typeface="Calibri-BoldItalic"/>
                <a:cs typeface="Calibri-BoldItalic"/>
              </a:rPr>
              <a:t>sustainment to complement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JMSDF AMD </a:t>
            </a:r>
            <a:r>
              <a:rPr sz="2000" b="1" i="1" dirty="0">
                <a:solidFill>
                  <a:srgbClr val="FFFFFF"/>
                </a:solidFill>
                <a:latin typeface="Calibri-BoldItalic"/>
                <a:cs typeface="Calibri-BoldItalic"/>
              </a:rPr>
              <a:t>and ISR</a:t>
            </a:r>
            <a:r>
              <a:rPr sz="2000" b="1" i="1" spc="-80" dirty="0">
                <a:solidFill>
                  <a:srgbClr val="FFFFFF"/>
                </a:solidFill>
                <a:latin typeface="Calibri-BoldItalic"/>
                <a:cs typeface="Calibri-BoldItalic"/>
              </a:rPr>
              <a:t> </a:t>
            </a:r>
            <a:r>
              <a:rPr sz="2000" b="1" i="1" spc="-5" dirty="0">
                <a:solidFill>
                  <a:srgbClr val="FFFFFF"/>
                </a:solidFill>
                <a:latin typeface="Calibri-BoldItalic"/>
                <a:cs typeface="Calibri-BoldItalic"/>
              </a:rPr>
              <a:t>capacity</a:t>
            </a:r>
            <a:endParaRPr sz="2000">
              <a:latin typeface="Calibri-BoldItalic"/>
              <a:cs typeface="Calibri-BoldItalic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942840" y="4193540"/>
            <a:ext cx="238760" cy="238760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968240" y="4218940"/>
            <a:ext cx="132079" cy="13208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273040" y="3888740"/>
            <a:ext cx="335279" cy="297180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298440" y="3914140"/>
            <a:ext cx="228600" cy="190500"/>
          </a:xfrm>
          <a:prstGeom prst="rect">
            <a:avLst/>
          </a:prstGeom>
          <a:blipFill>
            <a:blip r:embed="rId3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410200" y="3850640"/>
            <a:ext cx="335279" cy="271780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435600" y="3876040"/>
            <a:ext cx="228600" cy="165100"/>
          </a:xfrm>
          <a:prstGeom prst="rect">
            <a:avLst/>
          </a:prstGeom>
          <a:blipFill>
            <a:blip r:embed="rId3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203440" y="3571240"/>
            <a:ext cx="241300" cy="238760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28840" y="3596640"/>
            <a:ext cx="134620" cy="132080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83" name="object 83"/>
          <p:cNvGraphicFramePr>
            <a:graphicFrameLocks noGrp="1"/>
          </p:cNvGraphicFramePr>
          <p:nvPr/>
        </p:nvGraphicFramePr>
        <p:xfrm>
          <a:off x="6535419" y="1022477"/>
          <a:ext cx="1151508" cy="16000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9436"/>
                <a:gridCol w="322072"/>
              </a:tblGrid>
              <a:tr h="228600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Japan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CVN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190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CVL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DDG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Small</a:t>
                      </a:r>
                      <a:r>
                        <a:rPr sz="900" spc="-1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Amphib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473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FFG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4127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Tender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ACACA"/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900" b="1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7E7E7"/>
                    </a:solidFill>
                  </a:tcPr>
                </a:tc>
              </a:tr>
            </a:tbl>
          </a:graphicData>
        </a:graphic>
      </p:graphicFrame>
      <p:sp>
        <p:nvSpPr>
          <p:cNvPr id="84" name="object 84"/>
          <p:cNvSpPr/>
          <p:nvPr/>
        </p:nvSpPr>
        <p:spPr>
          <a:xfrm>
            <a:off x="1054582" y="5133975"/>
            <a:ext cx="1151890" cy="228600"/>
          </a:xfrm>
          <a:custGeom>
            <a:avLst/>
            <a:gdLst/>
            <a:ahLst/>
            <a:cxnLst/>
            <a:rect l="l" t="t" r="r" b="b"/>
            <a:pathLst>
              <a:path w="1151889" h="228600">
                <a:moveTo>
                  <a:pt x="0" y="228600"/>
                </a:moveTo>
                <a:lnTo>
                  <a:pt x="1151470" y="228600"/>
                </a:lnTo>
                <a:lnTo>
                  <a:pt x="115147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054582" y="5362600"/>
            <a:ext cx="829944" cy="228600"/>
          </a:xfrm>
          <a:custGeom>
            <a:avLst/>
            <a:gdLst/>
            <a:ahLst/>
            <a:cxnLst/>
            <a:rect l="l" t="t" r="r" b="b"/>
            <a:pathLst>
              <a:path w="829944" h="228600">
                <a:moveTo>
                  <a:pt x="0" y="228599"/>
                </a:moveTo>
                <a:lnTo>
                  <a:pt x="829386" y="228599"/>
                </a:lnTo>
                <a:lnTo>
                  <a:pt x="829386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83917" y="5362600"/>
            <a:ext cx="322580" cy="228600"/>
          </a:xfrm>
          <a:custGeom>
            <a:avLst/>
            <a:gdLst/>
            <a:ahLst/>
            <a:cxnLst/>
            <a:rect l="l" t="t" r="r" b="b"/>
            <a:pathLst>
              <a:path w="322580" h="228600">
                <a:moveTo>
                  <a:pt x="0" y="228599"/>
                </a:moveTo>
                <a:lnTo>
                  <a:pt x="322084" y="228599"/>
                </a:lnTo>
                <a:lnTo>
                  <a:pt x="322084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054582" y="5591200"/>
            <a:ext cx="829944" cy="228600"/>
          </a:xfrm>
          <a:custGeom>
            <a:avLst/>
            <a:gdLst/>
            <a:ahLst/>
            <a:cxnLst/>
            <a:rect l="l" t="t" r="r" b="b"/>
            <a:pathLst>
              <a:path w="829944" h="228600">
                <a:moveTo>
                  <a:pt x="0" y="228599"/>
                </a:moveTo>
                <a:lnTo>
                  <a:pt x="829386" y="228599"/>
                </a:lnTo>
                <a:lnTo>
                  <a:pt x="829386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83917" y="5591200"/>
            <a:ext cx="322580" cy="228600"/>
          </a:xfrm>
          <a:custGeom>
            <a:avLst/>
            <a:gdLst/>
            <a:ahLst/>
            <a:cxnLst/>
            <a:rect l="l" t="t" r="r" b="b"/>
            <a:pathLst>
              <a:path w="322580" h="228600">
                <a:moveTo>
                  <a:pt x="0" y="228599"/>
                </a:moveTo>
                <a:lnTo>
                  <a:pt x="322084" y="228599"/>
                </a:lnTo>
                <a:lnTo>
                  <a:pt x="322084" y="0"/>
                </a:lnTo>
                <a:lnTo>
                  <a:pt x="0" y="0"/>
                </a:lnTo>
                <a:lnTo>
                  <a:pt x="0" y="228599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83917" y="5343525"/>
            <a:ext cx="0" cy="483234"/>
          </a:xfrm>
          <a:custGeom>
            <a:avLst/>
            <a:gdLst/>
            <a:ahLst/>
            <a:cxnLst/>
            <a:rect l="l" t="t" r="r" b="b"/>
            <a:pathLst>
              <a:path h="483235">
                <a:moveTo>
                  <a:pt x="0" y="0"/>
                </a:moveTo>
                <a:lnTo>
                  <a:pt x="0" y="4826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48232" y="5362575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107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48232" y="5591200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10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054582" y="5127625"/>
            <a:ext cx="0" cy="699135"/>
          </a:xfrm>
          <a:custGeom>
            <a:avLst/>
            <a:gdLst/>
            <a:ahLst/>
            <a:cxnLst/>
            <a:rect l="l" t="t" r="r" b="b"/>
            <a:pathLst>
              <a:path h="699135">
                <a:moveTo>
                  <a:pt x="0" y="0"/>
                </a:moveTo>
                <a:lnTo>
                  <a:pt x="0" y="6985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205989" y="5127625"/>
            <a:ext cx="0" cy="699135"/>
          </a:xfrm>
          <a:custGeom>
            <a:avLst/>
            <a:gdLst/>
            <a:ahLst/>
            <a:cxnLst/>
            <a:rect l="l" t="t" r="r" b="b"/>
            <a:pathLst>
              <a:path h="699135">
                <a:moveTo>
                  <a:pt x="0" y="0"/>
                </a:moveTo>
                <a:lnTo>
                  <a:pt x="0" y="698525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048232" y="5133975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10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048232" y="5819800"/>
            <a:ext cx="1164590" cy="0"/>
          </a:xfrm>
          <a:custGeom>
            <a:avLst/>
            <a:gdLst/>
            <a:ahLst/>
            <a:cxnLst/>
            <a:rect l="l" t="t" r="r" b="b"/>
            <a:pathLst>
              <a:path w="1164589">
                <a:moveTo>
                  <a:pt x="0" y="0"/>
                </a:moveTo>
                <a:lnTo>
                  <a:pt x="1164107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 txBox="1"/>
          <p:nvPr/>
        </p:nvSpPr>
        <p:spPr>
          <a:xfrm>
            <a:off x="1477263" y="5173979"/>
            <a:ext cx="30480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r>
              <a:rPr sz="900" spc="5" dirty="0">
                <a:solidFill>
                  <a:srgbClr val="FFFFFF"/>
                </a:solidFill>
                <a:latin typeface="Calibri"/>
                <a:cs typeface="Calibri"/>
              </a:rPr>
              <a:t>ua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088072" y="5402833"/>
            <a:ext cx="20701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5" dirty="0">
                <a:latin typeface="Calibri"/>
                <a:cs typeface="Calibri"/>
              </a:rPr>
              <a:t>SSN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004060" y="5402833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AF5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088072" y="5631497"/>
            <a:ext cx="354965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spc="-5" dirty="0">
                <a:latin typeface="Calibri"/>
                <a:cs typeface="Calibri"/>
              </a:rPr>
              <a:t>T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spc="5" dirty="0">
                <a:latin typeface="Calibri"/>
                <a:cs typeface="Calibri"/>
              </a:rPr>
              <a:t>nd</a:t>
            </a:r>
            <a:r>
              <a:rPr sz="900" spc="-10" dirty="0">
                <a:latin typeface="Calibri"/>
                <a:cs typeface="Calibri"/>
              </a:rPr>
              <a:t>e</a:t>
            </a:r>
            <a:r>
              <a:rPr sz="900" dirty="0">
                <a:latin typeface="Calibri"/>
                <a:cs typeface="Calibri"/>
              </a:rPr>
              <a:t>r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004060" y="5631497"/>
            <a:ext cx="8382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8140700" y="0"/>
            <a:ext cx="1003300" cy="680720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02" name="object 1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2975547"/>
              </p:ext>
            </p:extLst>
          </p:nvPr>
        </p:nvGraphicFramePr>
        <p:xfrm>
          <a:off x="5598159" y="3029966"/>
          <a:ext cx="3176649" cy="284992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425445"/>
                <a:gridCol w="751204"/>
              </a:tblGrid>
              <a:tr h="167639">
                <a:tc gridSpan="2">
                  <a:txBody>
                    <a:bodyPr/>
                    <a:lstStyle/>
                    <a:p>
                      <a:pPr marL="3810"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Western</a:t>
                      </a:r>
                      <a:r>
                        <a:rPr sz="1100" b="1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b="1" spc="-5" dirty="0">
                          <a:latin typeface="Calibri"/>
                          <a:cs typeface="Calibri"/>
                        </a:rPr>
                        <a:t>Pacific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335280"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580"/>
                        </a:spcBef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Ships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7366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45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Operational</a:t>
                      </a:r>
                      <a:endParaRPr sz="1100">
                        <a:latin typeface="Calibri"/>
                        <a:cs typeface="Calibri"/>
                      </a:endParaRPr>
                    </a:p>
                    <a:p>
                      <a:pPr marL="3810" algn="ctr">
                        <a:lnSpc>
                          <a:spcPct val="100000"/>
                        </a:lnSpc>
                      </a:pPr>
                      <a:r>
                        <a:rPr sz="1100" b="1" dirty="0">
                          <a:latin typeface="Calibri"/>
                          <a:cs typeface="Calibri"/>
                        </a:rPr>
                        <a:t>Presence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CVL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1.0</a:t>
                      </a: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Destroyer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XLDUSV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10" dirty="0">
                          <a:latin typeface="Calibri"/>
                          <a:cs typeface="Calibri"/>
                        </a:rPr>
                        <a:t>SSN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245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XLDUUV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45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Large Multi-Product Logistics Ships</a:t>
                      </a:r>
                      <a:r>
                        <a:rPr sz="11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(AOE)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5.0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Unmanned Vehicle Support</a:t>
                      </a:r>
                      <a:r>
                        <a:rPr sz="11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Vessel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lang="nb-NO" sz="1100" dirty="0" smtClean="0">
                          <a:latin typeface="Calibri"/>
                          <a:cs typeface="Calibri"/>
                        </a:rPr>
                        <a:t>1.0</a:t>
                      </a:r>
                      <a:endParaRPr lang="nb-NO"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Large Multi-product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ship hull</a:t>
                      </a:r>
                      <a:r>
                        <a:rPr sz="1100" spc="-114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w/VLS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lang="nb-NO" sz="1100" dirty="0" smtClean="0">
                          <a:latin typeface="Calibri"/>
                          <a:cs typeface="Calibri"/>
                        </a:rPr>
                        <a:t>1.0</a:t>
                      </a:r>
                      <a:endParaRPr lang="nb-NO"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Tender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45"/>
                        </a:lnSpc>
                      </a:pPr>
                      <a:r>
                        <a:rPr lang="nb-NO" sz="1100" dirty="0" smtClean="0">
                          <a:latin typeface="Calibri"/>
                          <a:cs typeface="Calibri"/>
                        </a:rPr>
                        <a:t>1.0</a:t>
                      </a:r>
                      <a:endParaRPr lang="nb-NO"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Salvage </a:t>
                      </a:r>
                      <a:r>
                        <a:rPr sz="11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Fleet</a:t>
                      </a:r>
                      <a:r>
                        <a:rPr sz="11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Tug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4445" algn="ctr">
                        <a:lnSpc>
                          <a:spcPts val="1250"/>
                        </a:lnSpc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2.0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Oceanographic Research</a:t>
                      </a:r>
                      <a:r>
                        <a:rPr sz="11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Ship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2.0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Command</a:t>
                      </a:r>
                      <a:r>
                        <a:rPr sz="11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5" dirty="0">
                          <a:latin typeface="Calibri"/>
                          <a:cs typeface="Calibri"/>
                        </a:rPr>
                        <a:t>Ship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lang="en-US" sz="1100" dirty="0" smtClean="0">
                          <a:latin typeface="Calibri"/>
                          <a:cs typeface="Calibri"/>
                        </a:rPr>
                        <a:t>1.0</a:t>
                      </a:r>
                      <a:endParaRPr sz="1100" dirty="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90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MQ-4</a:t>
                      </a:r>
                      <a:r>
                        <a:rPr sz="11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detachment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1.0</a:t>
                      </a: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6350">
                      <a:solidFill>
                        <a:srgbClr val="7E7E7E"/>
                      </a:solidFill>
                      <a:prstDash val="soli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  <a:tr h="167639">
                <a:tc>
                  <a:txBody>
                    <a:bodyPr/>
                    <a:lstStyle/>
                    <a:p>
                      <a:pPr>
                        <a:lnSpc>
                          <a:spcPts val="1250"/>
                        </a:lnSpc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P-8</a:t>
                      </a:r>
                      <a:r>
                        <a:rPr sz="11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100" spc="-10" dirty="0">
                          <a:latin typeface="Calibri"/>
                          <a:cs typeface="Calibri"/>
                        </a:rPr>
                        <a:t>detachment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7E7E7E"/>
                      </a:solidFill>
                      <a:prstDash val="soli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ts val="1250"/>
                        </a:lnSpc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2.0</a:t>
                      </a:r>
                    </a:p>
                  </a:txBody>
                  <a:tcPr marL="0" marR="0" marT="0" marB="0">
                    <a:lnL w="6350">
                      <a:solidFill>
                        <a:srgbClr val="7E7E7E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7E7E7E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70195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103" name="Title 71"/>
          <p:cNvSpPr txBox="1">
            <a:spLocks/>
          </p:cNvSpPr>
          <p:nvPr/>
        </p:nvSpPr>
        <p:spPr>
          <a:xfrm>
            <a:off x="1205836" y="0"/>
            <a:ext cx="7232043" cy="67986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Complementing capabilities of allies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344929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0001" y="0"/>
            <a:ext cx="6869162" cy="679867"/>
          </a:xfrm>
        </p:spPr>
        <p:txBody>
          <a:bodyPr/>
          <a:lstStyle/>
          <a:p>
            <a:r>
              <a:rPr lang="en-US" sz="3200" i="1" dirty="0"/>
              <a:t>Maneuver Force </a:t>
            </a:r>
            <a:r>
              <a:rPr lang="en-US" sz="3200" i="1" dirty="0" smtClean="0"/>
              <a:t>for sustained </a:t>
            </a:r>
            <a:r>
              <a:rPr lang="en-US" sz="3200" i="1" dirty="0"/>
              <a:t>offense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0" y="679867"/>
            <a:ext cx="9144000" cy="6186059"/>
            <a:chOff x="0" y="679867"/>
            <a:chExt cx="9144000" cy="6186059"/>
          </a:xfrm>
        </p:grpSpPr>
        <p:pic>
          <p:nvPicPr>
            <p:cNvPr id="5" name="Picture 4" descr="Global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0" y="679867"/>
              <a:ext cx="8803876" cy="6186059"/>
            </a:xfrm>
            <a:prstGeom prst="rect">
              <a:avLst/>
            </a:prstGeom>
          </p:spPr>
        </p:pic>
        <p:pic>
          <p:nvPicPr>
            <p:cNvPr id="7" name="Picture 6" descr="Global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8456744" y="679867"/>
              <a:ext cx="687256" cy="6186059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342900" y="6027004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>
                <a:solidFill>
                  <a:prstClr val="white"/>
                </a:solidFill>
              </a:rPr>
              <a:t>Not as effective in early stage of conflict due to size and vulnerability; </a:t>
            </a:r>
          </a:p>
          <a:p>
            <a:pPr algn="ctr"/>
            <a:r>
              <a:rPr lang="en-US" sz="2000" b="1" i="1" dirty="0">
                <a:solidFill>
                  <a:prstClr val="white"/>
                </a:solidFill>
              </a:rPr>
              <a:t>has time and “bandwidth” to prepare for high-end, sustained conflict </a:t>
            </a:r>
          </a:p>
        </p:txBody>
      </p:sp>
      <p:pic>
        <p:nvPicPr>
          <p:cNvPr id="24" name="Picture 23" descr="Ships, CVN nimitz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07494" y="5758023"/>
            <a:ext cx="559168" cy="145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Ships, DDG 51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449678" y="5387790"/>
            <a:ext cx="444934" cy="12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Ship, FFG generic modern whit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553903" y="3166861"/>
            <a:ext cx="345758" cy="97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Ships, DDG 51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320519" y="3534218"/>
            <a:ext cx="444934" cy="12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Ships, DDG 51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650582" y="4104885"/>
            <a:ext cx="444934" cy="12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Ship, FFG generic modern whit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20380" y="5304752"/>
            <a:ext cx="345758" cy="97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Ship, T-AO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73742" y="5413251"/>
            <a:ext cx="394316" cy="31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Undersea, UUV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356371" y="4876737"/>
            <a:ext cx="229001" cy="78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Ship, JHSV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8139162" y="4680691"/>
            <a:ext cx="286251" cy="1119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Undersea, UUV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77377" y="4561476"/>
            <a:ext cx="229001" cy="782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Ships, DDG 51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16378" y="5730690"/>
            <a:ext cx="444934" cy="12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Ship, T-AO white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588963" y="4184365"/>
            <a:ext cx="296255" cy="2345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Ships, DDG-1000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967740" y="4887875"/>
            <a:ext cx="298591" cy="855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Ships, CVN nimitz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305788" y="3803779"/>
            <a:ext cx="559168" cy="14572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Ship, T-AO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08842" y="3952751"/>
            <a:ext cx="394316" cy="31216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Ships, DDG 51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926819" y="3686618"/>
            <a:ext cx="444934" cy="1259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Ship, FFG generic modern whit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272780" y="5457152"/>
            <a:ext cx="345758" cy="97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Ship, FFG generic modern whit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743530" y="3443299"/>
            <a:ext cx="345758" cy="97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Ship, FFG generic modern whit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422148" y="4292775"/>
            <a:ext cx="345758" cy="970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5285303"/>
              </p:ext>
            </p:extLst>
          </p:nvPr>
        </p:nvGraphicFramePr>
        <p:xfrm>
          <a:off x="401250" y="1359734"/>
          <a:ext cx="4389994" cy="2258641"/>
        </p:xfrm>
        <a:graphic>
          <a:graphicData uri="http://schemas.openxmlformats.org/drawingml/2006/table">
            <a:tbl>
              <a:tblPr/>
              <a:tblGrid>
                <a:gridCol w="2579926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965200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844868">
                  <a:extLst>
                    <a:ext uri="{9D8B030D-6E8A-4147-A177-3AD203B41FA5}">
                      <a16:col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</a:tblGrid>
              <a:tr h="37970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Ships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Operational Presence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Allies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CVN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Destroyer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6.0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Frigate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7.0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XLDUSV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SSN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4.0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5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XLDUUV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3.0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6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Large Multi-Product Logistics Ships (AOE)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4</a:t>
                      </a:r>
                      <a:r>
                        <a:rPr lang="hr-H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.0</a:t>
                      </a:r>
                      <a:endParaRPr lang="hr-H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7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Large Multi-Product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Logistics Ship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(AKE)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</a:t>
                      </a:r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.0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8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Unmanned Vehicle Support Vessel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2.0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r-HR" sz="1100" b="0" i="0" u="none" strike="noStrike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09"/>
                  </a:ext>
                </a:extLst>
              </a:tr>
              <a:tr h="187894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MPS Squadron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1.0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xmlns:p="http://schemas.openxmlformats.org/presentationml/2006/main" xmlns:r="http://schemas.openxmlformats.org/officeDocument/2006/relationships" xmlns:a="http://schemas.openxmlformats.org/drawingml/2006/main" val="10010"/>
                  </a:ext>
                </a:extLst>
              </a:tr>
            </a:tbl>
          </a:graphicData>
        </a:graphic>
      </p:graphicFrame>
      <p:pic>
        <p:nvPicPr>
          <p:cNvPr id="44" name="Picture 43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40588" y="0"/>
            <a:ext cx="1003411" cy="68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9988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679867"/>
            <a:ext cx="9144000" cy="6186059"/>
            <a:chOff x="0" y="679867"/>
            <a:chExt cx="9144000" cy="6186059"/>
          </a:xfrm>
        </p:grpSpPr>
        <p:pic>
          <p:nvPicPr>
            <p:cNvPr id="8" name="Picture 7" descr="Global.png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0" y="679867"/>
              <a:ext cx="8803876" cy="6186059"/>
            </a:xfrm>
            <a:prstGeom prst="rect">
              <a:avLst/>
            </a:prstGeom>
          </p:spPr>
        </p:pic>
        <p:pic>
          <p:nvPicPr>
            <p:cNvPr id="9" name="Picture 8" descr="Global.png"/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8456744" y="679867"/>
              <a:ext cx="687256" cy="618605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9255" y="0"/>
            <a:ext cx="6831334" cy="679867"/>
          </a:xfrm>
        </p:spPr>
        <p:txBody>
          <a:bodyPr/>
          <a:lstStyle/>
          <a:p>
            <a:r>
              <a:rPr lang="en-US" sz="3200" i="1" dirty="0" smtClean="0">
                <a:effectLst/>
              </a:rPr>
              <a:t>Implementing a new logistics concept</a:t>
            </a:r>
            <a:endParaRPr lang="en-US" sz="3200" i="1" dirty="0"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40588" y="0"/>
            <a:ext cx="1003411" cy="6800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900" y="6027004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Using CONSOL tankers and geared containerships for at-sea resupply to reduce the need for T-AO and T-AKE shuttle ships to do long contested transits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58907" y="1097825"/>
          <a:ext cx="3676265" cy="1249155"/>
        </p:xfrm>
        <a:graphic>
          <a:graphicData uri="http://schemas.openxmlformats.org/drawingml/2006/table">
            <a:tbl>
              <a:tblPr/>
              <a:tblGrid>
                <a:gridCol w="2338304"/>
                <a:gridCol w="1337961"/>
              </a:tblGrid>
              <a:tr h="1936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Ships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Minimum Wartime Requirement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2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Fast Combat Support Ships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(T-AOE)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38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2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Dry Cargo/Ammunition Ships (T-AKE)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18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2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CONSOL Tanker (T-AOT)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13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27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  Geared Containerships (T-AK)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5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  <a:tr h="182775">
                <a:tc>
                  <a:txBody>
                    <a:bodyPr/>
                    <a:lstStyle/>
                    <a:p>
                      <a:pPr marL="66675" indent="0" algn="l" fontAlgn="b">
                        <a:tabLst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charset="0"/>
                        </a:rPr>
                        <a:t>74</a:t>
                      </a:r>
                      <a:endParaRPr lang="nb-NO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7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Oval 11"/>
          <p:cNvSpPr/>
          <p:nvPr/>
        </p:nvSpPr>
        <p:spPr>
          <a:xfrm>
            <a:off x="6255468" y="4908591"/>
            <a:ext cx="91440" cy="914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Summing Junction 5"/>
          <p:cNvSpPr/>
          <p:nvPr/>
        </p:nvSpPr>
        <p:spPr>
          <a:xfrm>
            <a:off x="7558487" y="3753308"/>
            <a:ext cx="91440" cy="92530"/>
          </a:xfrm>
          <a:prstGeom prst="flowChartSummingJunction">
            <a:avLst/>
          </a:prstGeom>
          <a:solidFill>
            <a:srgbClr val="D2625F">
              <a:alpha val="69804"/>
            </a:srgbClr>
          </a:solidFill>
          <a:ln>
            <a:solidFill>
              <a:srgbClr val="C4142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8373722" y="4090108"/>
            <a:ext cx="91440" cy="9144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4116" y="4102435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945135" y="3630797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595956" y="3854720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661507" y="5304748"/>
            <a:ext cx="143607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pPr algn="l"/>
            <a:r>
              <a:rPr lang="en-US" sz="900" b="1" dirty="0" smtClean="0">
                <a:solidFill>
                  <a:schemeClr val="tx2"/>
                </a:solidFill>
              </a:rPr>
              <a:t>T-AOT and T-AK refuel and reload T-AOEs at CONSOL points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33528" y="4556829"/>
            <a:ext cx="140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pPr algn="l"/>
            <a:r>
              <a:rPr lang="en-US" sz="900" b="1" dirty="0" smtClean="0">
                <a:solidFill>
                  <a:schemeClr val="tx2"/>
                </a:solidFill>
              </a:rPr>
              <a:t>T-AOE support Deterrence Force groups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20" name="Freeform 19"/>
          <p:cNvSpPr/>
          <p:nvPr/>
        </p:nvSpPr>
        <p:spPr>
          <a:xfrm rot="13284243">
            <a:off x="5725074" y="4378362"/>
            <a:ext cx="691877" cy="252545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1" name="Freeform 20"/>
          <p:cNvSpPr/>
          <p:nvPr/>
        </p:nvSpPr>
        <p:spPr>
          <a:xfrm rot="11257979">
            <a:off x="5694065" y="3964100"/>
            <a:ext cx="205207" cy="80082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reeform 21"/>
          <p:cNvSpPr/>
          <p:nvPr/>
        </p:nvSpPr>
        <p:spPr>
          <a:xfrm rot="5400000">
            <a:off x="6182056" y="4532959"/>
            <a:ext cx="521081" cy="230184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 rot="3123847">
            <a:off x="4152779" y="2646186"/>
            <a:ext cx="489577" cy="380675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384030 w 1384030"/>
              <a:gd name="connsiteY0" fmla="*/ 339768 h 339768"/>
              <a:gd name="connsiteX1" fmla="*/ 907780 w 1384030"/>
              <a:gd name="connsiteY1" fmla="*/ 168318 h 339768"/>
              <a:gd name="connsiteX2" fmla="*/ -1 w 1384030"/>
              <a:gd name="connsiteY2" fmla="*/ 0 h 339768"/>
              <a:gd name="connsiteX0" fmla="*/ 1384030 w 1384030"/>
              <a:gd name="connsiteY0" fmla="*/ 339768 h 339768"/>
              <a:gd name="connsiteX1" fmla="*/ 732321 w 1384030"/>
              <a:gd name="connsiteY1" fmla="*/ 154409 h 339768"/>
              <a:gd name="connsiteX2" fmla="*/ -1 w 1384030"/>
              <a:gd name="connsiteY2" fmla="*/ 0 h 339768"/>
              <a:gd name="connsiteX0" fmla="*/ 1374533 w 1374532"/>
              <a:gd name="connsiteY0" fmla="*/ 390187 h 390187"/>
              <a:gd name="connsiteX1" fmla="*/ 732321 w 1374532"/>
              <a:gd name="connsiteY1" fmla="*/ 154409 h 390187"/>
              <a:gd name="connsiteX2" fmla="*/ -1 w 1374532"/>
              <a:gd name="connsiteY2" fmla="*/ 0 h 390187"/>
              <a:gd name="connsiteX0" fmla="*/ 1374533 w 1374532"/>
              <a:gd name="connsiteY0" fmla="*/ 390187 h 390187"/>
              <a:gd name="connsiteX1" fmla="*/ 732321 w 1374532"/>
              <a:gd name="connsiteY1" fmla="*/ 154409 h 390187"/>
              <a:gd name="connsiteX2" fmla="*/ -1 w 1374532"/>
              <a:gd name="connsiteY2" fmla="*/ 0 h 390187"/>
              <a:gd name="connsiteX0" fmla="*/ 1371330 w 1371330"/>
              <a:gd name="connsiteY0" fmla="*/ 420317 h 420317"/>
              <a:gd name="connsiteX1" fmla="*/ 732321 w 1371330"/>
              <a:gd name="connsiteY1" fmla="*/ 154409 h 420317"/>
              <a:gd name="connsiteX2" fmla="*/ -1 w 1371330"/>
              <a:gd name="connsiteY2" fmla="*/ 0 h 420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71330" h="420317">
                <a:moveTo>
                  <a:pt x="1371330" y="420317"/>
                </a:moveTo>
                <a:cubicBezTo>
                  <a:pt x="1293983" y="336123"/>
                  <a:pt x="916471" y="204151"/>
                  <a:pt x="732321" y="154409"/>
                </a:cubicBezTo>
                <a:cubicBezTo>
                  <a:pt x="548171" y="104667"/>
                  <a:pt x="-1" y="0"/>
                  <a:pt x="-1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4" name="Freeform 23"/>
          <p:cNvSpPr/>
          <p:nvPr/>
        </p:nvSpPr>
        <p:spPr>
          <a:xfrm rot="1087689">
            <a:off x="8055957" y="3954026"/>
            <a:ext cx="339013" cy="80108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5" name="Freeform 24"/>
          <p:cNvSpPr/>
          <p:nvPr/>
        </p:nvSpPr>
        <p:spPr>
          <a:xfrm rot="12483553">
            <a:off x="2252677" y="4377971"/>
            <a:ext cx="2935205" cy="615160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245677 w 1245677"/>
              <a:gd name="connsiteY0" fmla="*/ 260186 h 260186"/>
              <a:gd name="connsiteX1" fmla="*/ 628650 w 1245677"/>
              <a:gd name="connsiteY1" fmla="*/ 127000 h 260186"/>
              <a:gd name="connsiteX2" fmla="*/ 0 w 1245677"/>
              <a:gd name="connsiteY2" fmla="*/ 0 h 26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45677" h="260186">
                <a:moveTo>
                  <a:pt x="1245677" y="260186"/>
                </a:moveTo>
                <a:cubicBezTo>
                  <a:pt x="1099627" y="199332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18605306" flipV="1">
            <a:off x="2610839" y="5240985"/>
            <a:ext cx="1465428" cy="179018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27" name="Flowchart: Summing Junction 157"/>
          <p:cNvSpPr/>
          <p:nvPr/>
        </p:nvSpPr>
        <p:spPr>
          <a:xfrm>
            <a:off x="8374693" y="4233947"/>
            <a:ext cx="91440" cy="92530"/>
          </a:xfrm>
          <a:prstGeom prst="flowChartSummingJunction">
            <a:avLst/>
          </a:prstGeom>
          <a:solidFill>
            <a:srgbClr val="D2625F">
              <a:alpha val="70000"/>
            </a:srgbClr>
          </a:solidFill>
          <a:ln>
            <a:solidFill>
              <a:srgbClr val="C4142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Summing Junction 158"/>
          <p:cNvSpPr/>
          <p:nvPr/>
        </p:nvSpPr>
        <p:spPr>
          <a:xfrm>
            <a:off x="6902511" y="4538392"/>
            <a:ext cx="91440" cy="92530"/>
          </a:xfrm>
          <a:prstGeom prst="flowChartSummingJunction">
            <a:avLst/>
          </a:prstGeom>
          <a:solidFill>
            <a:srgbClr val="D2625F">
              <a:alpha val="70000"/>
            </a:srgbClr>
          </a:solidFill>
          <a:ln>
            <a:solidFill>
              <a:srgbClr val="C41425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/>
        </p:nvSpPr>
        <p:spPr>
          <a:xfrm rot="2012871" flipV="1">
            <a:off x="8036730" y="4070326"/>
            <a:ext cx="283937" cy="174814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072897" y="991082"/>
            <a:ext cx="1977847" cy="1214378"/>
            <a:chOff x="7264104" y="858422"/>
            <a:chExt cx="1776685" cy="1214378"/>
          </a:xfrm>
        </p:grpSpPr>
        <p:sp>
          <p:nvSpPr>
            <p:cNvPr id="31" name="Rectangle 30"/>
            <p:cNvSpPr/>
            <p:nvPr/>
          </p:nvSpPr>
          <p:spPr>
            <a:xfrm>
              <a:off x="7264104" y="888284"/>
              <a:ext cx="1665813" cy="1184516"/>
            </a:xfrm>
            <a:prstGeom prst="rect">
              <a:avLst/>
            </a:prstGeom>
            <a:solidFill>
              <a:schemeClr val="bg1">
                <a:alpha val="70000"/>
              </a:schemeClr>
            </a:solidFill>
            <a:ln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7367060" y="977998"/>
              <a:ext cx="97017" cy="550524"/>
              <a:chOff x="7367060" y="977998"/>
              <a:chExt cx="97017" cy="550524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7370497" y="1437082"/>
                <a:ext cx="91440" cy="91440"/>
              </a:xfrm>
              <a:prstGeom prst="ellipse">
                <a:avLst/>
              </a:prstGeo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Flowchart: Summing Junction 117"/>
              <p:cNvSpPr/>
              <p:nvPr/>
            </p:nvSpPr>
            <p:spPr>
              <a:xfrm>
                <a:off x="7367060" y="977998"/>
                <a:ext cx="91440" cy="92530"/>
              </a:xfrm>
              <a:prstGeom prst="flowChartSummingJunction">
                <a:avLst/>
              </a:prstGeom>
              <a:solidFill>
                <a:srgbClr val="D2625F">
                  <a:alpha val="70000"/>
                </a:srgbClr>
              </a:solidFill>
              <a:ln>
                <a:solidFill>
                  <a:schemeClr val="accent2">
                    <a:shade val="95000"/>
                    <a:satMod val="105000"/>
                  </a:schemeClr>
                </a:solidFill>
              </a:ln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7372637" y="1252626"/>
                <a:ext cx="91440" cy="91440"/>
              </a:xfrm>
              <a:prstGeom prst="ellipse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TextBox 32"/>
            <p:cNvSpPr txBox="1"/>
            <p:nvPr/>
          </p:nvSpPr>
          <p:spPr>
            <a:xfrm>
              <a:off x="7458500" y="858422"/>
              <a:ext cx="15679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pPr algn="l"/>
              <a:r>
                <a:rPr lang="en-US" sz="800" b="1" dirty="0" smtClean="0">
                  <a:solidFill>
                    <a:schemeClr val="tx2"/>
                  </a:solidFill>
                </a:rPr>
                <a:t>Ports not used or likely unavailable for resupply; highly vulnerable</a:t>
              </a:r>
              <a:endParaRPr lang="en-US" sz="800" b="1" dirty="0">
                <a:solidFill>
                  <a:schemeClr val="tx2"/>
                </a:solidFill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464895" y="1179523"/>
              <a:ext cx="15679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pPr algn="l"/>
              <a:r>
                <a:rPr lang="en-US" sz="800" b="1" dirty="0" smtClean="0">
                  <a:solidFill>
                    <a:schemeClr val="tx2"/>
                  </a:solidFill>
                </a:rPr>
                <a:t>Ports in use</a:t>
              </a:r>
              <a:endParaRPr lang="en-US" sz="800" b="1" dirty="0">
                <a:solidFill>
                  <a:schemeClr val="tx2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472811" y="1387736"/>
              <a:ext cx="1567978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1200">
                  <a:effectLst>
                    <a:glow rad="76200">
                      <a:schemeClr val="bg1"/>
                    </a:glow>
                  </a:effectLst>
                </a:defRPr>
              </a:lvl1pPr>
            </a:lstStyle>
            <a:p>
              <a:pPr algn="l"/>
              <a:r>
                <a:rPr lang="en-US" sz="800" b="1" dirty="0" smtClean="0">
                  <a:solidFill>
                    <a:schemeClr val="tx2"/>
                  </a:solidFill>
                </a:rPr>
                <a:t>CONSOL T-AOT and T-AK Locations</a:t>
              </a:r>
              <a:endParaRPr lang="en-US" sz="800" b="1" dirty="0">
                <a:solidFill>
                  <a:schemeClr val="tx2"/>
                </a:solidFill>
              </a:endParaRPr>
            </a:p>
          </p:txBody>
        </p:sp>
      </p:grpSp>
      <p:sp>
        <p:nvSpPr>
          <p:cNvPr id="39" name="Oval 38"/>
          <p:cNvSpPr/>
          <p:nvPr/>
        </p:nvSpPr>
        <p:spPr>
          <a:xfrm>
            <a:off x="2481914" y="3617458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339036" y="355496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 rot="20842012" flipV="1">
            <a:off x="665173" y="3711243"/>
            <a:ext cx="698873" cy="268035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2" name="Freeform 41"/>
          <p:cNvSpPr/>
          <p:nvPr/>
        </p:nvSpPr>
        <p:spPr>
          <a:xfrm rot="21324143" flipV="1">
            <a:off x="54899" y="4195663"/>
            <a:ext cx="463233" cy="81415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334185" y="3085644"/>
            <a:ext cx="91440" cy="9144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3964072" y="1694356"/>
            <a:ext cx="1684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pPr algn="l"/>
            <a:r>
              <a:rPr lang="en-US" sz="900" b="1" dirty="0" smtClean="0">
                <a:solidFill>
                  <a:schemeClr val="tx2"/>
                </a:solidFill>
              </a:rPr>
              <a:t>T-AOEs/T-AKE support deterrence operations against opportunistic Russian aggression</a:t>
            </a:r>
            <a:endParaRPr lang="en-US" sz="900" b="1" dirty="0">
              <a:solidFill>
                <a:schemeClr val="tx2"/>
              </a:solidFill>
            </a:endParaRPr>
          </a:p>
        </p:txBody>
      </p:sp>
      <p:pic>
        <p:nvPicPr>
          <p:cNvPr id="45" name="Picture 44" descr="Ship, T-AO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23858" y="4519383"/>
            <a:ext cx="320040" cy="253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3389867" y="5252260"/>
            <a:ext cx="12735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pPr algn="l"/>
            <a:r>
              <a:rPr lang="en-US" sz="900" b="1" dirty="0" smtClean="0">
                <a:solidFill>
                  <a:schemeClr val="tx2"/>
                </a:solidFill>
              </a:rPr>
              <a:t>T-AOEs refuel transiting surge forces</a:t>
            </a:r>
            <a:endParaRPr lang="en-US" sz="900" b="1" dirty="0">
              <a:solidFill>
                <a:schemeClr val="tx2"/>
              </a:solidFill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055662" y="4920550"/>
            <a:ext cx="450171" cy="341195"/>
            <a:chOff x="6107518" y="4979890"/>
            <a:chExt cx="450171" cy="341195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107518" y="4979890"/>
              <a:ext cx="393192" cy="311277"/>
            </a:xfrm>
            <a:prstGeom prst="rect">
              <a:avLst/>
            </a:prstGeom>
          </p:spPr>
        </p:pic>
        <p:pic>
          <p:nvPicPr>
            <p:cNvPr id="49" name="Picture 48" descr="Ship, T-AO white.png"/>
            <p:cNvPicPr>
              <a:picLocks noChangeAspect="1"/>
            </p:cNvPicPr>
            <p:nvPr/>
          </p:nvPicPr>
          <p:blipFill rotWithShape="1"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r="-1"/>
            <a:stretch/>
          </p:blipFill>
          <p:spPr>
            <a:xfrm flipH="1">
              <a:off x="6217536" y="5122058"/>
              <a:ext cx="340153" cy="135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0" name="Picture 49" descr="Ship, JHSV.png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6172080" y="5219709"/>
              <a:ext cx="259318" cy="101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51" name="Freeform 50"/>
          <p:cNvSpPr/>
          <p:nvPr/>
        </p:nvSpPr>
        <p:spPr>
          <a:xfrm rot="469292" flipV="1">
            <a:off x="7376760" y="4363306"/>
            <a:ext cx="213994" cy="45719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104900 w 1104900"/>
              <a:gd name="connsiteY0" fmla="*/ 298450 h 298450"/>
              <a:gd name="connsiteX1" fmla="*/ 0 w 1104900"/>
              <a:gd name="connsiteY1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lnTo>
                  <a:pt x="0" y="0"/>
                </a:ln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2" name="Freeform 51"/>
          <p:cNvSpPr/>
          <p:nvPr/>
        </p:nvSpPr>
        <p:spPr>
          <a:xfrm rot="12192494" flipV="1">
            <a:off x="8364365" y="3567674"/>
            <a:ext cx="713123" cy="347288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3" name="Freeform 52"/>
          <p:cNvSpPr/>
          <p:nvPr/>
        </p:nvSpPr>
        <p:spPr>
          <a:xfrm rot="469292" flipV="1">
            <a:off x="8882867" y="4108979"/>
            <a:ext cx="253937" cy="45719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104900 w 1104900"/>
              <a:gd name="connsiteY0" fmla="*/ 298450 h 298450"/>
              <a:gd name="connsiteX1" fmla="*/ 0 w 1104900"/>
              <a:gd name="connsiteY1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lnTo>
                  <a:pt x="0" y="0"/>
                </a:ln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4" name="Freeform 53"/>
          <p:cNvSpPr/>
          <p:nvPr/>
        </p:nvSpPr>
        <p:spPr>
          <a:xfrm rot="21415238" flipV="1">
            <a:off x="7795711" y="4233278"/>
            <a:ext cx="572333" cy="159233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278829 w 1278829"/>
              <a:gd name="connsiteY0" fmla="*/ 194339 h 194339"/>
              <a:gd name="connsiteX1" fmla="*/ 802579 w 1278829"/>
              <a:gd name="connsiteY1" fmla="*/ 22889 h 194339"/>
              <a:gd name="connsiteX2" fmla="*/ 0 w 1278829"/>
              <a:gd name="connsiteY2" fmla="*/ 19979 h 194339"/>
              <a:gd name="connsiteX0" fmla="*/ 1278829 w 1278829"/>
              <a:gd name="connsiteY0" fmla="*/ 175350 h 175350"/>
              <a:gd name="connsiteX1" fmla="*/ 531629 w 1278829"/>
              <a:gd name="connsiteY1" fmla="*/ 39936 h 175350"/>
              <a:gd name="connsiteX2" fmla="*/ 0 w 1278829"/>
              <a:gd name="connsiteY2" fmla="*/ 990 h 175350"/>
              <a:gd name="connsiteX0" fmla="*/ 1278829 w 1278829"/>
              <a:gd name="connsiteY0" fmla="*/ 175350 h 175350"/>
              <a:gd name="connsiteX1" fmla="*/ 531629 w 1278829"/>
              <a:gd name="connsiteY1" fmla="*/ 39936 h 175350"/>
              <a:gd name="connsiteX2" fmla="*/ 0 w 1278829"/>
              <a:gd name="connsiteY2" fmla="*/ 990 h 175350"/>
              <a:gd name="connsiteX0" fmla="*/ 1278829 w 1278829"/>
              <a:gd name="connsiteY0" fmla="*/ 174360 h 174360"/>
              <a:gd name="connsiteX1" fmla="*/ 531629 w 1278829"/>
              <a:gd name="connsiteY1" fmla="*/ 38946 h 174360"/>
              <a:gd name="connsiteX2" fmla="*/ 0 w 1278829"/>
              <a:gd name="connsiteY2" fmla="*/ 0 h 174360"/>
              <a:gd name="connsiteX0" fmla="*/ 1339356 w 1339356"/>
              <a:gd name="connsiteY0" fmla="*/ 177559 h 177559"/>
              <a:gd name="connsiteX1" fmla="*/ 592156 w 1339356"/>
              <a:gd name="connsiteY1" fmla="*/ 42145 h 177559"/>
              <a:gd name="connsiteX2" fmla="*/ 1 w 1339356"/>
              <a:gd name="connsiteY2" fmla="*/ 0 h 177559"/>
              <a:gd name="connsiteX0" fmla="*/ 1371422 w 1371422"/>
              <a:gd name="connsiteY0" fmla="*/ 150600 h 150600"/>
              <a:gd name="connsiteX1" fmla="*/ 624222 w 1371422"/>
              <a:gd name="connsiteY1" fmla="*/ 15186 h 150600"/>
              <a:gd name="connsiteX2" fmla="*/ 0 w 1371422"/>
              <a:gd name="connsiteY2" fmla="*/ 0 h 150600"/>
              <a:gd name="connsiteX0" fmla="*/ 1371422 w 1371422"/>
              <a:gd name="connsiteY0" fmla="*/ 157879 h 157879"/>
              <a:gd name="connsiteX1" fmla="*/ 624222 w 1371422"/>
              <a:gd name="connsiteY1" fmla="*/ 22465 h 157879"/>
              <a:gd name="connsiteX2" fmla="*/ 0 w 1371422"/>
              <a:gd name="connsiteY2" fmla="*/ 7279 h 157879"/>
              <a:gd name="connsiteX0" fmla="*/ 1441347 w 1441347"/>
              <a:gd name="connsiteY0" fmla="*/ 146507 h 146507"/>
              <a:gd name="connsiteX1" fmla="*/ 694147 w 1441347"/>
              <a:gd name="connsiteY1" fmla="*/ 11093 h 146507"/>
              <a:gd name="connsiteX2" fmla="*/ -1 w 1441347"/>
              <a:gd name="connsiteY2" fmla="*/ 10446 h 146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41347" h="146507">
                <a:moveTo>
                  <a:pt x="1441347" y="146507"/>
                </a:moveTo>
                <a:cubicBezTo>
                  <a:pt x="1295297" y="85653"/>
                  <a:pt x="928652" y="35711"/>
                  <a:pt x="694147" y="11093"/>
                </a:cubicBezTo>
                <a:cubicBezTo>
                  <a:pt x="486073" y="6031"/>
                  <a:pt x="204207" y="-10745"/>
                  <a:pt x="-1" y="10446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7197032" y="1784144"/>
            <a:ext cx="101793" cy="91440"/>
          </a:xfrm>
          <a:prstGeom prst="ellipse">
            <a:avLst/>
          </a:prstGeom>
          <a:gradFill>
            <a:gsLst>
              <a:gs pos="0">
                <a:srgbClr val="4597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305234" y="1718256"/>
            <a:ext cx="1745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pPr algn="l"/>
            <a:r>
              <a:rPr lang="en-US" sz="800" b="1" dirty="0" smtClean="0">
                <a:solidFill>
                  <a:schemeClr val="tx2"/>
                </a:solidFill>
              </a:rPr>
              <a:t>Deterrence Force Operating Area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57" name="Oval 56"/>
          <p:cNvSpPr/>
          <p:nvPr/>
        </p:nvSpPr>
        <p:spPr>
          <a:xfrm>
            <a:off x="7197032" y="1994057"/>
            <a:ext cx="101793" cy="91440"/>
          </a:xfrm>
          <a:prstGeom prst="ellipse">
            <a:avLst/>
          </a:prstGeom>
          <a:solidFill>
            <a:srgbClr val="253B71"/>
          </a:soli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7305234" y="1928169"/>
            <a:ext cx="17455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pPr algn="l"/>
            <a:r>
              <a:rPr lang="en-US" sz="800" b="1" dirty="0" smtClean="0">
                <a:solidFill>
                  <a:schemeClr val="tx2"/>
                </a:solidFill>
              </a:rPr>
              <a:t>Maneuver Force Operating Area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59" name="Oval 58"/>
          <p:cNvSpPr/>
          <p:nvPr/>
        </p:nvSpPr>
        <p:spPr>
          <a:xfrm>
            <a:off x="4351847" y="2410957"/>
            <a:ext cx="91440" cy="91440"/>
          </a:xfrm>
          <a:prstGeom prst="ellipse">
            <a:avLst/>
          </a:prstGeom>
          <a:gradFill>
            <a:gsLst>
              <a:gs pos="0">
                <a:srgbClr val="4597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895867" y="4006738"/>
            <a:ext cx="101793" cy="91440"/>
          </a:xfrm>
          <a:prstGeom prst="ellipse">
            <a:avLst/>
          </a:prstGeom>
          <a:gradFill>
            <a:gsLst>
              <a:gs pos="0">
                <a:srgbClr val="4597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6539879" y="4222317"/>
            <a:ext cx="101793" cy="91440"/>
          </a:xfrm>
          <a:prstGeom prst="ellipse">
            <a:avLst/>
          </a:prstGeom>
          <a:gradFill>
            <a:gsLst>
              <a:gs pos="0">
                <a:srgbClr val="4597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7471413" y="4159777"/>
            <a:ext cx="101793" cy="91440"/>
          </a:xfrm>
          <a:prstGeom prst="ellipse">
            <a:avLst/>
          </a:prstGeom>
          <a:gradFill>
            <a:gsLst>
              <a:gs pos="0">
                <a:srgbClr val="4597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7227709" y="4328997"/>
            <a:ext cx="101793" cy="91440"/>
          </a:xfrm>
          <a:prstGeom prst="ellipse">
            <a:avLst/>
          </a:prstGeom>
          <a:gradFill>
            <a:gsLst>
              <a:gs pos="0">
                <a:srgbClr val="4597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7572658" y="3900440"/>
            <a:ext cx="101793" cy="91440"/>
          </a:xfrm>
          <a:prstGeom prst="ellipse">
            <a:avLst/>
          </a:prstGeom>
          <a:gradFill>
            <a:gsLst>
              <a:gs pos="0">
                <a:srgbClr val="4597CB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7965257" y="3845883"/>
            <a:ext cx="101793" cy="91440"/>
          </a:xfrm>
          <a:prstGeom prst="ellipse">
            <a:avLst/>
          </a:prstGeom>
          <a:solidFill>
            <a:srgbClr val="253B71"/>
          </a:soli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7884273" y="4094506"/>
            <a:ext cx="101793" cy="91440"/>
          </a:xfrm>
          <a:prstGeom prst="ellipse">
            <a:avLst/>
          </a:prstGeom>
          <a:solidFill>
            <a:srgbClr val="253B71"/>
          </a:soli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7665904" y="4321953"/>
            <a:ext cx="101793" cy="91440"/>
          </a:xfrm>
          <a:prstGeom prst="ellipse">
            <a:avLst/>
          </a:prstGeom>
          <a:solidFill>
            <a:srgbClr val="253B71"/>
          </a:solidFill>
          <a:ln>
            <a:solidFill>
              <a:srgbClr val="4597CB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reeform 67"/>
          <p:cNvSpPr/>
          <p:nvPr/>
        </p:nvSpPr>
        <p:spPr>
          <a:xfrm flipV="1">
            <a:off x="7616023" y="4157752"/>
            <a:ext cx="213994" cy="45719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104900 w 1104900"/>
              <a:gd name="connsiteY0" fmla="*/ 298450 h 298450"/>
              <a:gd name="connsiteX1" fmla="*/ 0 w 1104900"/>
              <a:gd name="connsiteY1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lnTo>
                  <a:pt x="0" y="0"/>
                </a:ln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69" name="Freeform 68"/>
          <p:cNvSpPr/>
          <p:nvPr/>
        </p:nvSpPr>
        <p:spPr>
          <a:xfrm flipV="1">
            <a:off x="7714393" y="3900271"/>
            <a:ext cx="213994" cy="45719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104900 w 1104900"/>
              <a:gd name="connsiteY0" fmla="*/ 298450 h 298450"/>
              <a:gd name="connsiteX1" fmla="*/ 0 w 1104900"/>
              <a:gd name="connsiteY1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lnTo>
                  <a:pt x="0" y="0"/>
                </a:lnTo>
              </a:path>
            </a:pathLst>
          </a:custGeom>
          <a:ln>
            <a:solidFill>
              <a:schemeClr val="tx2">
                <a:lumMod val="75000"/>
              </a:schemeClr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grpSp>
        <p:nvGrpSpPr>
          <p:cNvPr id="70" name="Group 69"/>
          <p:cNvGrpSpPr/>
          <p:nvPr/>
        </p:nvGrpSpPr>
        <p:grpSpPr>
          <a:xfrm>
            <a:off x="8411430" y="3914289"/>
            <a:ext cx="450171" cy="341195"/>
            <a:chOff x="6107518" y="4979890"/>
            <a:chExt cx="450171" cy="341195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107518" y="4979890"/>
              <a:ext cx="393192" cy="311277"/>
            </a:xfrm>
            <a:prstGeom prst="rect">
              <a:avLst/>
            </a:prstGeom>
          </p:spPr>
        </p:pic>
        <p:pic>
          <p:nvPicPr>
            <p:cNvPr id="72" name="Picture 71" descr="Ship, T-AO white.png"/>
            <p:cNvPicPr>
              <a:picLocks noChangeAspect="1"/>
            </p:cNvPicPr>
            <p:nvPr/>
          </p:nvPicPr>
          <p:blipFill rotWithShape="1">
            <a:blip r:embed="rId7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r="-1"/>
            <a:stretch/>
          </p:blipFill>
          <p:spPr>
            <a:xfrm flipH="1">
              <a:off x="6217536" y="5122058"/>
              <a:ext cx="340153" cy="13573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3" name="Picture 72" descr="Ship, JHSV.png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6172080" y="5219709"/>
              <a:ext cx="259318" cy="10137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74" name="Picture 73" descr="Ship, T-AO whit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89891" y="3981854"/>
            <a:ext cx="340153" cy="269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Picture 74" descr="Ship, T-AO whit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77463" y="4215245"/>
            <a:ext cx="340153" cy="2692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75" descr="Ship, T-AO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74165" y="2487896"/>
            <a:ext cx="320040" cy="25336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 descr="Ship, T-AO white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868038" y="3631691"/>
            <a:ext cx="345665" cy="273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8" name="Picture 77" descr="Ship, T-AO white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134720" y="4338773"/>
            <a:ext cx="345665" cy="2736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9" name="TextBox 78"/>
          <p:cNvSpPr txBox="1"/>
          <p:nvPr/>
        </p:nvSpPr>
        <p:spPr>
          <a:xfrm>
            <a:off x="7478268" y="3329128"/>
            <a:ext cx="1464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pPr algn="l"/>
            <a:r>
              <a:rPr lang="en-US" sz="900" b="1" dirty="0" smtClean="0">
                <a:solidFill>
                  <a:schemeClr val="tx2"/>
                </a:solidFill>
              </a:rPr>
              <a:t>T-AOE and T-AKE support Maneuver Force groups</a:t>
            </a:r>
            <a:endParaRPr lang="en-US" sz="900" b="1" dirty="0">
              <a:solidFill>
                <a:schemeClr val="tx2"/>
              </a:solidFill>
            </a:endParaRPr>
          </a:p>
        </p:txBody>
      </p:sp>
      <p:sp>
        <p:nvSpPr>
          <p:cNvPr id="80" name="Freeform 79"/>
          <p:cNvSpPr/>
          <p:nvPr/>
        </p:nvSpPr>
        <p:spPr>
          <a:xfrm rot="12192494" flipV="1">
            <a:off x="10358" y="3941882"/>
            <a:ext cx="528131" cy="161024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4900" h="298450">
                <a:moveTo>
                  <a:pt x="1104900" y="298450"/>
                </a:moveTo>
                <a:cubicBezTo>
                  <a:pt x="958850" y="237596"/>
                  <a:pt x="812800" y="176742"/>
                  <a:pt x="628650" y="127000"/>
                </a:cubicBezTo>
                <a:cubicBezTo>
                  <a:pt x="444500" y="77258"/>
                  <a:pt x="0" y="0"/>
                  <a:pt x="0" y="0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1" name="Freeform 80"/>
          <p:cNvSpPr/>
          <p:nvPr/>
        </p:nvSpPr>
        <p:spPr>
          <a:xfrm rot="4178324" flipV="1">
            <a:off x="5644797" y="4506840"/>
            <a:ext cx="656980" cy="100676"/>
          </a:xfrm>
          <a:custGeom>
            <a:avLst/>
            <a:gdLst>
              <a:gd name="connsiteX0" fmla="*/ 1104900 w 1104900"/>
              <a:gd name="connsiteY0" fmla="*/ 298450 h 298450"/>
              <a:gd name="connsiteX1" fmla="*/ 628650 w 1104900"/>
              <a:gd name="connsiteY1" fmla="*/ 127000 h 298450"/>
              <a:gd name="connsiteX2" fmla="*/ 0 w 1104900"/>
              <a:gd name="connsiteY2" fmla="*/ 0 h 298450"/>
              <a:gd name="connsiteX0" fmla="*/ 1230726 w 1230726"/>
              <a:gd name="connsiteY0" fmla="*/ 188361 h 188361"/>
              <a:gd name="connsiteX1" fmla="*/ 754476 w 1230726"/>
              <a:gd name="connsiteY1" fmla="*/ 16911 h 188361"/>
              <a:gd name="connsiteX2" fmla="*/ -1 w 1230726"/>
              <a:gd name="connsiteY2" fmla="*/ 42999 h 188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30726" h="188361">
                <a:moveTo>
                  <a:pt x="1230726" y="188361"/>
                </a:moveTo>
                <a:cubicBezTo>
                  <a:pt x="1084676" y="127507"/>
                  <a:pt x="938626" y="66653"/>
                  <a:pt x="754476" y="16911"/>
                </a:cubicBezTo>
                <a:cubicBezTo>
                  <a:pt x="570326" y="-32831"/>
                  <a:pt x="-1" y="42999"/>
                  <a:pt x="-1" y="42999"/>
                </a:cubicBezTo>
              </a:path>
            </a:pathLst>
          </a:custGeom>
          <a:ln>
            <a:solidFill>
              <a:schemeClr val="tx2">
                <a:lumMod val="75000"/>
              </a:schemeClr>
            </a:solidFill>
            <a:prstDash val="dash"/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21706" y="3219450"/>
            <a:ext cx="1250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1200">
                <a:effectLst>
                  <a:glow rad="76200">
                    <a:schemeClr val="bg1"/>
                  </a:glow>
                </a:effectLst>
              </a:defRPr>
            </a:lvl1pPr>
          </a:lstStyle>
          <a:p>
            <a:pPr algn="l"/>
            <a:r>
              <a:rPr lang="en-US" sz="900" b="1" dirty="0" smtClean="0">
                <a:solidFill>
                  <a:schemeClr val="tx2"/>
                </a:solidFill>
              </a:rPr>
              <a:t>T-AKE reload in rear-area ports or more distant CONSOL locations</a:t>
            </a:r>
            <a:endParaRPr lang="en-US" sz="9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29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0343" y="2"/>
            <a:ext cx="7851057" cy="693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pPr eaLnBrk="1" hangingPunct="1"/>
            <a:r>
              <a:rPr lang="en-US" sz="3200" i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+mj-ea"/>
              </a:rPr>
              <a:t>Return of great power competition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-2824"/>
          <a:stretch/>
        </p:blipFill>
        <p:spPr>
          <a:xfrm>
            <a:off x="-537" y="508608"/>
            <a:ext cx="9144000" cy="6366222"/>
          </a:xfrm>
          <a:prstGeom prst="rect">
            <a:avLst/>
          </a:prstGeom>
        </p:spPr>
      </p:pic>
      <p:pic>
        <p:nvPicPr>
          <p:cNvPr id="11" name="Picture 1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510175" y="610160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35917" y="539351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60311" y="533750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18363" y="525672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14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11866" y="545062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042757" y="501305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08574" y="476025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25781" y="4615242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60310" y="493226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66848" y="562486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426129" y="5679238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88736" y="476813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91191" y="478500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57777" y="453446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26067" y="441881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73240" y="451380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66416" y="469668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41553" y="481445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21474" y="4935573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34956" y="445945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30529" y="435443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56847" y="427686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51344" y="416094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95422" y="4088357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70261" y="3932218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12418" y="356290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63973" y="359801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12293" y="374445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24676" y="354957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82978" y="344746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95944" y="332543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64665" y="3652003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95422" y="254702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07297" y="245013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51168" y="245013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29232" y="239856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77676" y="1574289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63848" y="1956937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81832" y="522340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56551" y="5457083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51345" y="464362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16739" y="478822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58660" y="475560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51082" y="470418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87814" y="465143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44571" y="443132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95969" y="450930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43570" y="457724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75759" y="433586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92526" y="467298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261236" y="437130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92125" y="424088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628704" y="425928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54603" y="381238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78789" y="3974579"/>
            <a:ext cx="164893" cy="113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47443" y="4138506"/>
            <a:ext cx="164893" cy="113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7" name="Freeform 76"/>
          <p:cNvSpPr/>
          <p:nvPr/>
        </p:nvSpPr>
        <p:spPr>
          <a:xfrm>
            <a:off x="1769918" y="1378236"/>
            <a:ext cx="2267273" cy="1929183"/>
          </a:xfrm>
          <a:custGeom>
            <a:avLst/>
            <a:gdLst>
              <a:gd name="connsiteX0" fmla="*/ 1741990 w 1741990"/>
              <a:gd name="connsiteY0" fmla="*/ 746567 h 1736202"/>
              <a:gd name="connsiteX1" fmla="*/ 1568369 w 1741990"/>
              <a:gd name="connsiteY1" fmla="*/ 821802 h 1736202"/>
              <a:gd name="connsiteX2" fmla="*/ 1539433 w 1741990"/>
              <a:gd name="connsiteY2" fmla="*/ 891251 h 1736202"/>
              <a:gd name="connsiteX3" fmla="*/ 1487347 w 1741990"/>
              <a:gd name="connsiteY3" fmla="*/ 937549 h 1736202"/>
              <a:gd name="connsiteX4" fmla="*/ 1412111 w 1741990"/>
              <a:gd name="connsiteY4" fmla="*/ 1053296 h 1736202"/>
              <a:gd name="connsiteX5" fmla="*/ 1371600 w 1741990"/>
              <a:gd name="connsiteY5" fmla="*/ 1035934 h 1736202"/>
              <a:gd name="connsiteX6" fmla="*/ 1331088 w 1741990"/>
              <a:gd name="connsiteY6" fmla="*/ 1053296 h 1736202"/>
              <a:gd name="connsiteX7" fmla="*/ 1296364 w 1741990"/>
              <a:gd name="connsiteY7" fmla="*/ 1111170 h 1736202"/>
              <a:gd name="connsiteX8" fmla="*/ 1238491 w 1741990"/>
              <a:gd name="connsiteY8" fmla="*/ 1070658 h 1736202"/>
              <a:gd name="connsiteX9" fmla="*/ 1197980 w 1741990"/>
              <a:gd name="connsiteY9" fmla="*/ 1099595 h 1736202"/>
              <a:gd name="connsiteX10" fmla="*/ 1128532 w 1741990"/>
              <a:gd name="connsiteY10" fmla="*/ 1035934 h 1736202"/>
              <a:gd name="connsiteX11" fmla="*/ 1070658 w 1741990"/>
              <a:gd name="connsiteY11" fmla="*/ 1082233 h 1736202"/>
              <a:gd name="connsiteX12" fmla="*/ 1111169 w 1741990"/>
              <a:gd name="connsiteY12" fmla="*/ 1116957 h 1736202"/>
              <a:gd name="connsiteX13" fmla="*/ 1111169 w 1741990"/>
              <a:gd name="connsiteY13" fmla="*/ 1180618 h 1736202"/>
              <a:gd name="connsiteX14" fmla="*/ 1041721 w 1741990"/>
              <a:gd name="connsiteY14" fmla="*/ 1140106 h 1736202"/>
              <a:gd name="connsiteX15" fmla="*/ 1035934 w 1741990"/>
              <a:gd name="connsiteY15" fmla="*/ 1186405 h 1736202"/>
              <a:gd name="connsiteX16" fmla="*/ 1006997 w 1741990"/>
              <a:gd name="connsiteY16" fmla="*/ 1261640 h 1736202"/>
              <a:gd name="connsiteX17" fmla="*/ 960699 w 1741990"/>
              <a:gd name="connsiteY17" fmla="*/ 1255853 h 1736202"/>
              <a:gd name="connsiteX18" fmla="*/ 1006997 w 1741990"/>
              <a:gd name="connsiteY18" fmla="*/ 1348451 h 1736202"/>
              <a:gd name="connsiteX19" fmla="*/ 1047509 w 1741990"/>
              <a:gd name="connsiteY19" fmla="*/ 1325301 h 1736202"/>
              <a:gd name="connsiteX20" fmla="*/ 1053296 w 1741990"/>
              <a:gd name="connsiteY20" fmla="*/ 1412111 h 1736202"/>
              <a:gd name="connsiteX21" fmla="*/ 1006997 w 1741990"/>
              <a:gd name="connsiteY21" fmla="*/ 1423686 h 1736202"/>
              <a:gd name="connsiteX22" fmla="*/ 995423 w 1741990"/>
              <a:gd name="connsiteY22" fmla="*/ 1475772 h 1736202"/>
              <a:gd name="connsiteX23" fmla="*/ 1053296 w 1741990"/>
              <a:gd name="connsiteY23" fmla="*/ 1516283 h 1736202"/>
              <a:gd name="connsiteX24" fmla="*/ 1041721 w 1741990"/>
              <a:gd name="connsiteY24" fmla="*/ 1545220 h 1736202"/>
              <a:gd name="connsiteX25" fmla="*/ 1059083 w 1741990"/>
              <a:gd name="connsiteY25" fmla="*/ 1591519 h 1736202"/>
              <a:gd name="connsiteX26" fmla="*/ 1070658 w 1741990"/>
              <a:gd name="connsiteY26" fmla="*/ 1637818 h 1736202"/>
              <a:gd name="connsiteX27" fmla="*/ 1059083 w 1741990"/>
              <a:gd name="connsiteY27" fmla="*/ 1672542 h 1736202"/>
              <a:gd name="connsiteX28" fmla="*/ 1024359 w 1741990"/>
              <a:gd name="connsiteY28" fmla="*/ 1643605 h 1736202"/>
              <a:gd name="connsiteX29" fmla="*/ 1018572 w 1741990"/>
              <a:gd name="connsiteY29" fmla="*/ 1672542 h 1736202"/>
              <a:gd name="connsiteX30" fmla="*/ 931762 w 1741990"/>
              <a:gd name="connsiteY30" fmla="*/ 1718840 h 1736202"/>
              <a:gd name="connsiteX31" fmla="*/ 844952 w 1741990"/>
              <a:gd name="connsiteY31" fmla="*/ 1730415 h 1736202"/>
              <a:gd name="connsiteX32" fmla="*/ 816015 w 1741990"/>
              <a:gd name="connsiteY32" fmla="*/ 1736202 h 1736202"/>
              <a:gd name="connsiteX33" fmla="*/ 816015 w 1741990"/>
              <a:gd name="connsiteY33" fmla="*/ 1713053 h 1736202"/>
              <a:gd name="connsiteX34" fmla="*/ 810228 w 1741990"/>
              <a:gd name="connsiteY34" fmla="*/ 1660967 h 1736202"/>
              <a:gd name="connsiteX35" fmla="*/ 787078 w 1741990"/>
              <a:gd name="connsiteY35" fmla="*/ 1660967 h 1736202"/>
              <a:gd name="connsiteX36" fmla="*/ 763929 w 1741990"/>
              <a:gd name="connsiteY36" fmla="*/ 1689904 h 1736202"/>
              <a:gd name="connsiteX37" fmla="*/ 746567 w 1741990"/>
              <a:gd name="connsiteY37" fmla="*/ 1660967 h 1736202"/>
              <a:gd name="connsiteX38" fmla="*/ 694481 w 1741990"/>
              <a:gd name="connsiteY38" fmla="*/ 1684116 h 1736202"/>
              <a:gd name="connsiteX39" fmla="*/ 642395 w 1741990"/>
              <a:gd name="connsiteY39" fmla="*/ 1649392 h 1736202"/>
              <a:gd name="connsiteX40" fmla="*/ 555585 w 1741990"/>
              <a:gd name="connsiteY40" fmla="*/ 1632030 h 1736202"/>
              <a:gd name="connsiteX41" fmla="*/ 491924 w 1741990"/>
              <a:gd name="connsiteY41" fmla="*/ 1620456 h 1736202"/>
              <a:gd name="connsiteX42" fmla="*/ 503499 w 1741990"/>
              <a:gd name="connsiteY42" fmla="*/ 1660967 h 1736202"/>
              <a:gd name="connsiteX43" fmla="*/ 439838 w 1741990"/>
              <a:gd name="connsiteY43" fmla="*/ 1672542 h 1736202"/>
              <a:gd name="connsiteX44" fmla="*/ 416688 w 1741990"/>
              <a:gd name="connsiteY44" fmla="*/ 1666754 h 1736202"/>
              <a:gd name="connsiteX45" fmla="*/ 405114 w 1741990"/>
              <a:gd name="connsiteY45" fmla="*/ 1684116 h 1736202"/>
              <a:gd name="connsiteX46" fmla="*/ 341453 w 1741990"/>
              <a:gd name="connsiteY46" fmla="*/ 1736202 h 1736202"/>
              <a:gd name="connsiteX47" fmla="*/ 306729 w 1741990"/>
              <a:gd name="connsiteY47" fmla="*/ 1689904 h 1736202"/>
              <a:gd name="connsiteX48" fmla="*/ 306729 w 1741990"/>
              <a:gd name="connsiteY48" fmla="*/ 1689904 h 1736202"/>
              <a:gd name="connsiteX49" fmla="*/ 289367 w 1741990"/>
              <a:gd name="connsiteY49" fmla="*/ 1620456 h 1736202"/>
              <a:gd name="connsiteX50" fmla="*/ 277792 w 1741990"/>
              <a:gd name="connsiteY50" fmla="*/ 1579944 h 1736202"/>
              <a:gd name="connsiteX51" fmla="*/ 329878 w 1741990"/>
              <a:gd name="connsiteY51" fmla="*/ 1579944 h 1736202"/>
              <a:gd name="connsiteX52" fmla="*/ 376177 w 1741990"/>
              <a:gd name="connsiteY52" fmla="*/ 1556795 h 1736202"/>
              <a:gd name="connsiteX53" fmla="*/ 439838 w 1741990"/>
              <a:gd name="connsiteY53" fmla="*/ 1522071 h 1736202"/>
              <a:gd name="connsiteX54" fmla="*/ 474562 w 1741990"/>
              <a:gd name="connsiteY54" fmla="*/ 1487347 h 1736202"/>
              <a:gd name="connsiteX55" fmla="*/ 428263 w 1741990"/>
              <a:gd name="connsiteY55" fmla="*/ 1429473 h 1736202"/>
              <a:gd name="connsiteX56" fmla="*/ 376177 w 1741990"/>
              <a:gd name="connsiteY56" fmla="*/ 1417899 h 1736202"/>
              <a:gd name="connsiteX57" fmla="*/ 266218 w 1741990"/>
              <a:gd name="connsiteY57" fmla="*/ 1371600 h 1736202"/>
              <a:gd name="connsiteX58" fmla="*/ 190982 w 1741990"/>
              <a:gd name="connsiteY58" fmla="*/ 1354238 h 1736202"/>
              <a:gd name="connsiteX59" fmla="*/ 138896 w 1741990"/>
              <a:gd name="connsiteY59" fmla="*/ 1325301 h 1736202"/>
              <a:gd name="connsiteX60" fmla="*/ 98385 w 1741990"/>
              <a:gd name="connsiteY60" fmla="*/ 1307939 h 1736202"/>
              <a:gd name="connsiteX61" fmla="*/ 98385 w 1741990"/>
              <a:gd name="connsiteY61" fmla="*/ 1307939 h 1736202"/>
              <a:gd name="connsiteX62" fmla="*/ 11575 w 1741990"/>
              <a:gd name="connsiteY62" fmla="*/ 1307939 h 1736202"/>
              <a:gd name="connsiteX63" fmla="*/ 11575 w 1741990"/>
              <a:gd name="connsiteY63" fmla="*/ 1307939 h 1736202"/>
              <a:gd name="connsiteX64" fmla="*/ 5787 w 1741990"/>
              <a:gd name="connsiteY64" fmla="*/ 1255853 h 1736202"/>
              <a:gd name="connsiteX65" fmla="*/ 0 w 1741990"/>
              <a:gd name="connsiteY65" fmla="*/ 1226916 h 1736202"/>
              <a:gd name="connsiteX66" fmla="*/ 63661 w 1741990"/>
              <a:gd name="connsiteY66" fmla="*/ 1215342 h 1736202"/>
              <a:gd name="connsiteX67" fmla="*/ 86810 w 1741990"/>
              <a:gd name="connsiteY67" fmla="*/ 1180618 h 1736202"/>
              <a:gd name="connsiteX68" fmla="*/ 92597 w 1741990"/>
              <a:gd name="connsiteY68" fmla="*/ 1128532 h 1736202"/>
              <a:gd name="connsiteX69" fmla="*/ 98385 w 1741990"/>
              <a:gd name="connsiteY69" fmla="*/ 1088020 h 1736202"/>
              <a:gd name="connsiteX70" fmla="*/ 75235 w 1741990"/>
              <a:gd name="connsiteY70" fmla="*/ 1070658 h 1736202"/>
              <a:gd name="connsiteX71" fmla="*/ 81023 w 1741990"/>
              <a:gd name="connsiteY71" fmla="*/ 1006997 h 1736202"/>
              <a:gd name="connsiteX72" fmla="*/ 162045 w 1741990"/>
              <a:gd name="connsiteY72" fmla="*/ 983848 h 1736202"/>
              <a:gd name="connsiteX73" fmla="*/ 185195 w 1741990"/>
              <a:gd name="connsiteY73" fmla="*/ 1006997 h 1736202"/>
              <a:gd name="connsiteX74" fmla="*/ 214132 w 1741990"/>
              <a:gd name="connsiteY74" fmla="*/ 1030147 h 1736202"/>
              <a:gd name="connsiteX75" fmla="*/ 243068 w 1741990"/>
              <a:gd name="connsiteY75" fmla="*/ 972273 h 1736202"/>
              <a:gd name="connsiteX76" fmla="*/ 277792 w 1741990"/>
              <a:gd name="connsiteY76" fmla="*/ 972273 h 1736202"/>
              <a:gd name="connsiteX77" fmla="*/ 289367 w 1741990"/>
              <a:gd name="connsiteY77" fmla="*/ 897038 h 1736202"/>
              <a:gd name="connsiteX78" fmla="*/ 295154 w 1741990"/>
              <a:gd name="connsiteY78" fmla="*/ 833377 h 1736202"/>
              <a:gd name="connsiteX79" fmla="*/ 144683 w 1741990"/>
              <a:gd name="connsiteY79" fmla="*/ 752354 h 1736202"/>
              <a:gd name="connsiteX80" fmla="*/ 190982 w 1741990"/>
              <a:gd name="connsiteY80" fmla="*/ 671332 h 1736202"/>
              <a:gd name="connsiteX81" fmla="*/ 231494 w 1741990"/>
              <a:gd name="connsiteY81" fmla="*/ 659757 h 1736202"/>
              <a:gd name="connsiteX82" fmla="*/ 272005 w 1741990"/>
              <a:gd name="connsiteY82" fmla="*/ 700268 h 1736202"/>
              <a:gd name="connsiteX83" fmla="*/ 329878 w 1741990"/>
              <a:gd name="connsiteY83" fmla="*/ 671332 h 1736202"/>
              <a:gd name="connsiteX84" fmla="*/ 341453 w 1741990"/>
              <a:gd name="connsiteY84" fmla="*/ 642395 h 1736202"/>
              <a:gd name="connsiteX85" fmla="*/ 358815 w 1741990"/>
              <a:gd name="connsiteY85" fmla="*/ 596096 h 1736202"/>
              <a:gd name="connsiteX86" fmla="*/ 468775 w 1741990"/>
              <a:gd name="connsiteY86" fmla="*/ 451413 h 1736202"/>
              <a:gd name="connsiteX87" fmla="*/ 515073 w 1741990"/>
              <a:gd name="connsiteY87" fmla="*/ 445625 h 1736202"/>
              <a:gd name="connsiteX88" fmla="*/ 538223 w 1741990"/>
              <a:gd name="connsiteY88" fmla="*/ 462987 h 1736202"/>
              <a:gd name="connsiteX89" fmla="*/ 549797 w 1741990"/>
              <a:gd name="connsiteY89" fmla="*/ 445625 h 1736202"/>
              <a:gd name="connsiteX90" fmla="*/ 584521 w 1741990"/>
              <a:gd name="connsiteY90" fmla="*/ 457200 h 1736202"/>
              <a:gd name="connsiteX91" fmla="*/ 613458 w 1741990"/>
              <a:gd name="connsiteY91" fmla="*/ 405114 h 1736202"/>
              <a:gd name="connsiteX92" fmla="*/ 682906 w 1741990"/>
              <a:gd name="connsiteY92" fmla="*/ 358815 h 1736202"/>
              <a:gd name="connsiteX93" fmla="*/ 729205 w 1741990"/>
              <a:gd name="connsiteY93" fmla="*/ 335666 h 1736202"/>
              <a:gd name="connsiteX94" fmla="*/ 781291 w 1741990"/>
              <a:gd name="connsiteY94" fmla="*/ 347240 h 1736202"/>
              <a:gd name="connsiteX95" fmla="*/ 891250 w 1741990"/>
              <a:gd name="connsiteY95" fmla="*/ 289367 h 1736202"/>
              <a:gd name="connsiteX96" fmla="*/ 839164 w 1741990"/>
              <a:gd name="connsiteY96" fmla="*/ 225706 h 1736202"/>
              <a:gd name="connsiteX97" fmla="*/ 879676 w 1741990"/>
              <a:gd name="connsiteY97" fmla="*/ 156258 h 1736202"/>
              <a:gd name="connsiteX98" fmla="*/ 925975 w 1741990"/>
              <a:gd name="connsiteY98" fmla="*/ 92597 h 1736202"/>
              <a:gd name="connsiteX99" fmla="*/ 954911 w 1741990"/>
              <a:gd name="connsiteY99" fmla="*/ 133109 h 1736202"/>
              <a:gd name="connsiteX100" fmla="*/ 1006997 w 1741990"/>
              <a:gd name="connsiteY100" fmla="*/ 133109 h 1736202"/>
              <a:gd name="connsiteX101" fmla="*/ 1070658 w 1741990"/>
              <a:gd name="connsiteY101" fmla="*/ 104172 h 1736202"/>
              <a:gd name="connsiteX102" fmla="*/ 1140106 w 1741990"/>
              <a:gd name="connsiteY102" fmla="*/ 98385 h 1736202"/>
              <a:gd name="connsiteX103" fmla="*/ 1174830 w 1741990"/>
              <a:gd name="connsiteY103" fmla="*/ 40511 h 1736202"/>
              <a:gd name="connsiteX104" fmla="*/ 1226916 w 1741990"/>
              <a:gd name="connsiteY104" fmla="*/ 0 h 1736202"/>
              <a:gd name="connsiteX105" fmla="*/ 1267428 w 1741990"/>
              <a:gd name="connsiteY105" fmla="*/ 63661 h 1736202"/>
              <a:gd name="connsiteX106" fmla="*/ 1302152 w 1741990"/>
              <a:gd name="connsiteY106" fmla="*/ 150471 h 1736202"/>
              <a:gd name="connsiteX107" fmla="*/ 1331088 w 1741990"/>
              <a:gd name="connsiteY107" fmla="*/ 196770 h 1736202"/>
              <a:gd name="connsiteX108" fmla="*/ 1388962 w 1741990"/>
              <a:gd name="connsiteY108" fmla="*/ 196770 h 1736202"/>
              <a:gd name="connsiteX109" fmla="*/ 1348450 w 1741990"/>
              <a:gd name="connsiteY109" fmla="*/ 248856 h 1736202"/>
              <a:gd name="connsiteX110" fmla="*/ 1417899 w 1741990"/>
              <a:gd name="connsiteY110" fmla="*/ 300942 h 1736202"/>
              <a:gd name="connsiteX111" fmla="*/ 1475772 w 1741990"/>
              <a:gd name="connsiteY111" fmla="*/ 353028 h 1736202"/>
              <a:gd name="connsiteX112" fmla="*/ 1412111 w 1741990"/>
              <a:gd name="connsiteY112" fmla="*/ 410901 h 1736202"/>
              <a:gd name="connsiteX113" fmla="*/ 1388962 w 1741990"/>
              <a:gd name="connsiteY113" fmla="*/ 468775 h 1736202"/>
              <a:gd name="connsiteX114" fmla="*/ 1342663 w 1741990"/>
              <a:gd name="connsiteY114" fmla="*/ 503499 h 1736202"/>
              <a:gd name="connsiteX115" fmla="*/ 1284790 w 1741990"/>
              <a:gd name="connsiteY115" fmla="*/ 497711 h 1736202"/>
              <a:gd name="connsiteX116" fmla="*/ 1267428 w 1741990"/>
              <a:gd name="connsiteY116" fmla="*/ 474562 h 1736202"/>
              <a:gd name="connsiteX117" fmla="*/ 1221129 w 1741990"/>
              <a:gd name="connsiteY117" fmla="*/ 561372 h 1736202"/>
              <a:gd name="connsiteX118" fmla="*/ 1221129 w 1741990"/>
              <a:gd name="connsiteY118" fmla="*/ 625033 h 1736202"/>
              <a:gd name="connsiteX119" fmla="*/ 1273215 w 1741990"/>
              <a:gd name="connsiteY119" fmla="*/ 642395 h 1736202"/>
              <a:gd name="connsiteX120" fmla="*/ 1342663 w 1741990"/>
              <a:gd name="connsiteY120" fmla="*/ 625033 h 1736202"/>
              <a:gd name="connsiteX121" fmla="*/ 1342663 w 1741990"/>
              <a:gd name="connsiteY121" fmla="*/ 625033 h 1736202"/>
              <a:gd name="connsiteX122" fmla="*/ 1400537 w 1741990"/>
              <a:gd name="connsiteY122" fmla="*/ 694481 h 1736202"/>
              <a:gd name="connsiteX123" fmla="*/ 1360025 w 1741990"/>
              <a:gd name="connsiteY123" fmla="*/ 734992 h 1736202"/>
              <a:gd name="connsiteX124" fmla="*/ 1423686 w 1741990"/>
              <a:gd name="connsiteY124" fmla="*/ 781291 h 1736202"/>
              <a:gd name="connsiteX125" fmla="*/ 1475772 w 1741990"/>
              <a:gd name="connsiteY125" fmla="*/ 763929 h 1736202"/>
              <a:gd name="connsiteX126" fmla="*/ 1533645 w 1741990"/>
              <a:gd name="connsiteY126" fmla="*/ 711843 h 1736202"/>
              <a:gd name="connsiteX127" fmla="*/ 1562582 w 1741990"/>
              <a:gd name="connsiteY127" fmla="*/ 659757 h 1736202"/>
              <a:gd name="connsiteX128" fmla="*/ 1632030 w 1741990"/>
              <a:gd name="connsiteY128" fmla="*/ 706056 h 1736202"/>
              <a:gd name="connsiteX129" fmla="*/ 1741990 w 1741990"/>
              <a:gd name="connsiteY129" fmla="*/ 746567 h 1736202"/>
              <a:gd name="connsiteX0" fmla="*/ 1949392 w 1949392"/>
              <a:gd name="connsiteY0" fmla="*/ 802102 h 1736202"/>
              <a:gd name="connsiteX1" fmla="*/ 1568369 w 1949392"/>
              <a:gd name="connsiteY1" fmla="*/ 821802 h 1736202"/>
              <a:gd name="connsiteX2" fmla="*/ 1539433 w 1949392"/>
              <a:gd name="connsiteY2" fmla="*/ 891251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21129 w 1949392"/>
              <a:gd name="connsiteY118" fmla="*/ 625033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00537 w 1949392"/>
              <a:gd name="connsiteY122" fmla="*/ 694481 h 1736202"/>
              <a:gd name="connsiteX123" fmla="*/ 1360025 w 1949392"/>
              <a:gd name="connsiteY123" fmla="*/ 734992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568369 w 1949392"/>
              <a:gd name="connsiteY1" fmla="*/ 821802 h 1736202"/>
              <a:gd name="connsiteX2" fmla="*/ 1539433 w 1949392"/>
              <a:gd name="connsiteY2" fmla="*/ 891251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21129 w 1949392"/>
              <a:gd name="connsiteY118" fmla="*/ 625033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00537 w 1949392"/>
              <a:gd name="connsiteY122" fmla="*/ 694481 h 1736202"/>
              <a:gd name="connsiteX123" fmla="*/ 1360025 w 1949392"/>
              <a:gd name="connsiteY123" fmla="*/ 734992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77337 h 1736202"/>
              <a:gd name="connsiteX2" fmla="*/ 1539433 w 1949392"/>
              <a:gd name="connsiteY2" fmla="*/ 891251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21129 w 1949392"/>
              <a:gd name="connsiteY118" fmla="*/ 625033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00537 w 1949392"/>
              <a:gd name="connsiteY122" fmla="*/ 694481 h 1736202"/>
              <a:gd name="connsiteX123" fmla="*/ 1360025 w 1949392"/>
              <a:gd name="connsiteY123" fmla="*/ 734992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77337 h 1736202"/>
              <a:gd name="connsiteX2" fmla="*/ 1539433 w 1949392"/>
              <a:gd name="connsiteY2" fmla="*/ 891251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21129 w 1949392"/>
              <a:gd name="connsiteY118" fmla="*/ 625033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00537 w 1949392"/>
              <a:gd name="connsiteY122" fmla="*/ 694481 h 1736202"/>
              <a:gd name="connsiteX123" fmla="*/ 1360025 w 1949392"/>
              <a:gd name="connsiteY123" fmla="*/ 734992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7733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21129 w 1949392"/>
              <a:gd name="connsiteY118" fmla="*/ 625033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00537 w 1949392"/>
              <a:gd name="connsiteY122" fmla="*/ 694481 h 1736202"/>
              <a:gd name="connsiteX123" fmla="*/ 1360025 w 1949392"/>
              <a:gd name="connsiteY123" fmla="*/ 734992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21129 w 1949392"/>
              <a:gd name="connsiteY118" fmla="*/ 625033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00537 w 1949392"/>
              <a:gd name="connsiteY122" fmla="*/ 694481 h 1736202"/>
              <a:gd name="connsiteX123" fmla="*/ 1360025 w 1949392"/>
              <a:gd name="connsiteY123" fmla="*/ 734992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21129 w 1949392"/>
              <a:gd name="connsiteY118" fmla="*/ 625033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00537 w 1949392"/>
              <a:gd name="connsiteY122" fmla="*/ 694481 h 1736202"/>
              <a:gd name="connsiteX123" fmla="*/ 1360025 w 1949392"/>
              <a:gd name="connsiteY123" fmla="*/ 734992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21129 w 1949392"/>
              <a:gd name="connsiteY118" fmla="*/ 625033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00537 w 1949392"/>
              <a:gd name="connsiteY122" fmla="*/ 694481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21129 w 1949392"/>
              <a:gd name="connsiteY118" fmla="*/ 625033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75772 w 1949392"/>
              <a:gd name="connsiteY111" fmla="*/ 353028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490242 w 1949392"/>
              <a:gd name="connsiteY111" fmla="*/ 347980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20471 w 1949392"/>
              <a:gd name="connsiteY111" fmla="*/ 322736 h 1736202"/>
              <a:gd name="connsiteX112" fmla="*/ 1412111 w 1949392"/>
              <a:gd name="connsiteY112" fmla="*/ 410901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20471 w 1949392"/>
              <a:gd name="connsiteY111" fmla="*/ 322736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20471 w 1949392"/>
              <a:gd name="connsiteY111" fmla="*/ 322736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562582 w 1949392"/>
              <a:gd name="connsiteY127" fmla="*/ 659757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625285 w 1949392"/>
              <a:gd name="connsiteY127" fmla="*/ 791022 h 1736202"/>
              <a:gd name="connsiteX128" fmla="*/ 1632030 w 1949392"/>
              <a:gd name="connsiteY128" fmla="*/ 706056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33645 w 1949392"/>
              <a:gd name="connsiteY126" fmla="*/ 71184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42020 w 1949392"/>
              <a:gd name="connsiteY123" fmla="*/ 699651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67428 w 1949392"/>
              <a:gd name="connsiteY116" fmla="*/ 474562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88962 w 1949392"/>
              <a:gd name="connsiteY113" fmla="*/ 468775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93785 w 1949392"/>
              <a:gd name="connsiteY113" fmla="*/ 494018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698598 w 1949392"/>
              <a:gd name="connsiteY1" fmla="*/ 897531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93785 w 1949392"/>
              <a:gd name="connsiteY113" fmla="*/ 494018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93785 w 1949392"/>
              <a:gd name="connsiteY113" fmla="*/ 494018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93785 w 1949392"/>
              <a:gd name="connsiteY113" fmla="*/ 494018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21129 w 1949392"/>
              <a:gd name="connsiteY117" fmla="*/ 561372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393785 w 1949392"/>
              <a:gd name="connsiteY113" fmla="*/ 494018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45246 w 1949392"/>
              <a:gd name="connsiteY117" fmla="*/ 576517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65167 w 1949392"/>
              <a:gd name="connsiteY112" fmla="*/ 446242 h 1736202"/>
              <a:gd name="connsiteX113" fmla="*/ 1413078 w 1949392"/>
              <a:gd name="connsiteY113" fmla="*/ 514213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45246 w 1949392"/>
              <a:gd name="connsiteY117" fmla="*/ 576517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84460 w 1949392"/>
              <a:gd name="connsiteY112" fmla="*/ 461387 h 1736202"/>
              <a:gd name="connsiteX113" fmla="*/ 1413078 w 1949392"/>
              <a:gd name="connsiteY113" fmla="*/ 514213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45246 w 1949392"/>
              <a:gd name="connsiteY117" fmla="*/ 576517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763929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84460 w 1949392"/>
              <a:gd name="connsiteY112" fmla="*/ 461387 h 1736202"/>
              <a:gd name="connsiteX113" fmla="*/ 1413078 w 1949392"/>
              <a:gd name="connsiteY113" fmla="*/ 514213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45246 w 1949392"/>
              <a:gd name="connsiteY117" fmla="*/ 576517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824513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84460 w 1949392"/>
              <a:gd name="connsiteY112" fmla="*/ 461387 h 1736202"/>
              <a:gd name="connsiteX113" fmla="*/ 1413078 w 1949392"/>
              <a:gd name="connsiteY113" fmla="*/ 514213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45246 w 1949392"/>
              <a:gd name="connsiteY117" fmla="*/ 576517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824513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84460 w 1949392"/>
              <a:gd name="connsiteY112" fmla="*/ 461387 h 1736202"/>
              <a:gd name="connsiteX113" fmla="*/ 1413078 w 1949392"/>
              <a:gd name="connsiteY113" fmla="*/ 514213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45246 w 1949392"/>
              <a:gd name="connsiteY117" fmla="*/ 576517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824513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01177 w 1949392"/>
              <a:gd name="connsiteY111" fmla="*/ 302541 h 1736202"/>
              <a:gd name="connsiteX112" fmla="*/ 1484460 w 1949392"/>
              <a:gd name="connsiteY112" fmla="*/ 461387 h 1736202"/>
              <a:gd name="connsiteX113" fmla="*/ 1413078 w 1949392"/>
              <a:gd name="connsiteY113" fmla="*/ 514213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45246 w 1949392"/>
              <a:gd name="connsiteY117" fmla="*/ 576517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824513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  <a:gd name="connsiteX0" fmla="*/ 1949392 w 1949392"/>
              <a:gd name="connsiteY0" fmla="*/ 802102 h 1736202"/>
              <a:gd name="connsiteX1" fmla="*/ 1737184 w 1949392"/>
              <a:gd name="connsiteY1" fmla="*/ 912677 h 1736202"/>
              <a:gd name="connsiteX2" fmla="*/ 1582843 w 1949392"/>
              <a:gd name="connsiteY2" fmla="*/ 997273 h 1736202"/>
              <a:gd name="connsiteX3" fmla="*/ 1487347 w 1949392"/>
              <a:gd name="connsiteY3" fmla="*/ 937549 h 1736202"/>
              <a:gd name="connsiteX4" fmla="*/ 1412111 w 1949392"/>
              <a:gd name="connsiteY4" fmla="*/ 1053296 h 1736202"/>
              <a:gd name="connsiteX5" fmla="*/ 1371600 w 1949392"/>
              <a:gd name="connsiteY5" fmla="*/ 1035934 h 1736202"/>
              <a:gd name="connsiteX6" fmla="*/ 1331088 w 1949392"/>
              <a:gd name="connsiteY6" fmla="*/ 1053296 h 1736202"/>
              <a:gd name="connsiteX7" fmla="*/ 1296364 w 1949392"/>
              <a:gd name="connsiteY7" fmla="*/ 1111170 h 1736202"/>
              <a:gd name="connsiteX8" fmla="*/ 1238491 w 1949392"/>
              <a:gd name="connsiteY8" fmla="*/ 1070658 h 1736202"/>
              <a:gd name="connsiteX9" fmla="*/ 1197980 w 1949392"/>
              <a:gd name="connsiteY9" fmla="*/ 1099595 h 1736202"/>
              <a:gd name="connsiteX10" fmla="*/ 1128532 w 1949392"/>
              <a:gd name="connsiteY10" fmla="*/ 1035934 h 1736202"/>
              <a:gd name="connsiteX11" fmla="*/ 1070658 w 1949392"/>
              <a:gd name="connsiteY11" fmla="*/ 1082233 h 1736202"/>
              <a:gd name="connsiteX12" fmla="*/ 1111169 w 1949392"/>
              <a:gd name="connsiteY12" fmla="*/ 1116957 h 1736202"/>
              <a:gd name="connsiteX13" fmla="*/ 1111169 w 1949392"/>
              <a:gd name="connsiteY13" fmla="*/ 1180618 h 1736202"/>
              <a:gd name="connsiteX14" fmla="*/ 1041721 w 1949392"/>
              <a:gd name="connsiteY14" fmla="*/ 1140106 h 1736202"/>
              <a:gd name="connsiteX15" fmla="*/ 1035934 w 1949392"/>
              <a:gd name="connsiteY15" fmla="*/ 1186405 h 1736202"/>
              <a:gd name="connsiteX16" fmla="*/ 1006997 w 1949392"/>
              <a:gd name="connsiteY16" fmla="*/ 1261640 h 1736202"/>
              <a:gd name="connsiteX17" fmla="*/ 960699 w 1949392"/>
              <a:gd name="connsiteY17" fmla="*/ 1255853 h 1736202"/>
              <a:gd name="connsiteX18" fmla="*/ 1006997 w 1949392"/>
              <a:gd name="connsiteY18" fmla="*/ 1348451 h 1736202"/>
              <a:gd name="connsiteX19" fmla="*/ 1047509 w 1949392"/>
              <a:gd name="connsiteY19" fmla="*/ 1325301 h 1736202"/>
              <a:gd name="connsiteX20" fmla="*/ 1053296 w 1949392"/>
              <a:gd name="connsiteY20" fmla="*/ 1412111 h 1736202"/>
              <a:gd name="connsiteX21" fmla="*/ 1006997 w 1949392"/>
              <a:gd name="connsiteY21" fmla="*/ 1423686 h 1736202"/>
              <a:gd name="connsiteX22" fmla="*/ 995423 w 1949392"/>
              <a:gd name="connsiteY22" fmla="*/ 1475772 h 1736202"/>
              <a:gd name="connsiteX23" fmla="*/ 1053296 w 1949392"/>
              <a:gd name="connsiteY23" fmla="*/ 1516283 h 1736202"/>
              <a:gd name="connsiteX24" fmla="*/ 1041721 w 1949392"/>
              <a:gd name="connsiteY24" fmla="*/ 1545220 h 1736202"/>
              <a:gd name="connsiteX25" fmla="*/ 1059083 w 1949392"/>
              <a:gd name="connsiteY25" fmla="*/ 1591519 h 1736202"/>
              <a:gd name="connsiteX26" fmla="*/ 1070658 w 1949392"/>
              <a:gd name="connsiteY26" fmla="*/ 1637818 h 1736202"/>
              <a:gd name="connsiteX27" fmla="*/ 1059083 w 1949392"/>
              <a:gd name="connsiteY27" fmla="*/ 1672542 h 1736202"/>
              <a:gd name="connsiteX28" fmla="*/ 1024359 w 1949392"/>
              <a:gd name="connsiteY28" fmla="*/ 1643605 h 1736202"/>
              <a:gd name="connsiteX29" fmla="*/ 1018572 w 1949392"/>
              <a:gd name="connsiteY29" fmla="*/ 1672542 h 1736202"/>
              <a:gd name="connsiteX30" fmla="*/ 931762 w 1949392"/>
              <a:gd name="connsiteY30" fmla="*/ 1718840 h 1736202"/>
              <a:gd name="connsiteX31" fmla="*/ 844952 w 1949392"/>
              <a:gd name="connsiteY31" fmla="*/ 1730415 h 1736202"/>
              <a:gd name="connsiteX32" fmla="*/ 816015 w 1949392"/>
              <a:gd name="connsiteY32" fmla="*/ 1736202 h 1736202"/>
              <a:gd name="connsiteX33" fmla="*/ 816015 w 1949392"/>
              <a:gd name="connsiteY33" fmla="*/ 1713053 h 1736202"/>
              <a:gd name="connsiteX34" fmla="*/ 810228 w 1949392"/>
              <a:gd name="connsiteY34" fmla="*/ 1660967 h 1736202"/>
              <a:gd name="connsiteX35" fmla="*/ 787078 w 1949392"/>
              <a:gd name="connsiteY35" fmla="*/ 1660967 h 1736202"/>
              <a:gd name="connsiteX36" fmla="*/ 763929 w 1949392"/>
              <a:gd name="connsiteY36" fmla="*/ 1689904 h 1736202"/>
              <a:gd name="connsiteX37" fmla="*/ 746567 w 1949392"/>
              <a:gd name="connsiteY37" fmla="*/ 1660967 h 1736202"/>
              <a:gd name="connsiteX38" fmla="*/ 694481 w 1949392"/>
              <a:gd name="connsiteY38" fmla="*/ 1684116 h 1736202"/>
              <a:gd name="connsiteX39" fmla="*/ 642395 w 1949392"/>
              <a:gd name="connsiteY39" fmla="*/ 1649392 h 1736202"/>
              <a:gd name="connsiteX40" fmla="*/ 555585 w 1949392"/>
              <a:gd name="connsiteY40" fmla="*/ 1632030 h 1736202"/>
              <a:gd name="connsiteX41" fmla="*/ 491924 w 1949392"/>
              <a:gd name="connsiteY41" fmla="*/ 1620456 h 1736202"/>
              <a:gd name="connsiteX42" fmla="*/ 503499 w 1949392"/>
              <a:gd name="connsiteY42" fmla="*/ 1660967 h 1736202"/>
              <a:gd name="connsiteX43" fmla="*/ 439838 w 1949392"/>
              <a:gd name="connsiteY43" fmla="*/ 1672542 h 1736202"/>
              <a:gd name="connsiteX44" fmla="*/ 416688 w 1949392"/>
              <a:gd name="connsiteY44" fmla="*/ 1666754 h 1736202"/>
              <a:gd name="connsiteX45" fmla="*/ 405114 w 1949392"/>
              <a:gd name="connsiteY45" fmla="*/ 1684116 h 1736202"/>
              <a:gd name="connsiteX46" fmla="*/ 341453 w 1949392"/>
              <a:gd name="connsiteY46" fmla="*/ 1736202 h 1736202"/>
              <a:gd name="connsiteX47" fmla="*/ 306729 w 1949392"/>
              <a:gd name="connsiteY47" fmla="*/ 1689904 h 1736202"/>
              <a:gd name="connsiteX48" fmla="*/ 306729 w 1949392"/>
              <a:gd name="connsiteY48" fmla="*/ 1689904 h 1736202"/>
              <a:gd name="connsiteX49" fmla="*/ 289367 w 1949392"/>
              <a:gd name="connsiteY49" fmla="*/ 1620456 h 1736202"/>
              <a:gd name="connsiteX50" fmla="*/ 277792 w 1949392"/>
              <a:gd name="connsiteY50" fmla="*/ 1579944 h 1736202"/>
              <a:gd name="connsiteX51" fmla="*/ 329878 w 1949392"/>
              <a:gd name="connsiteY51" fmla="*/ 1579944 h 1736202"/>
              <a:gd name="connsiteX52" fmla="*/ 376177 w 1949392"/>
              <a:gd name="connsiteY52" fmla="*/ 1556795 h 1736202"/>
              <a:gd name="connsiteX53" fmla="*/ 439838 w 1949392"/>
              <a:gd name="connsiteY53" fmla="*/ 1522071 h 1736202"/>
              <a:gd name="connsiteX54" fmla="*/ 474562 w 1949392"/>
              <a:gd name="connsiteY54" fmla="*/ 1487347 h 1736202"/>
              <a:gd name="connsiteX55" fmla="*/ 428263 w 1949392"/>
              <a:gd name="connsiteY55" fmla="*/ 1429473 h 1736202"/>
              <a:gd name="connsiteX56" fmla="*/ 376177 w 1949392"/>
              <a:gd name="connsiteY56" fmla="*/ 1417899 h 1736202"/>
              <a:gd name="connsiteX57" fmla="*/ 266218 w 1949392"/>
              <a:gd name="connsiteY57" fmla="*/ 1371600 h 1736202"/>
              <a:gd name="connsiteX58" fmla="*/ 190982 w 1949392"/>
              <a:gd name="connsiteY58" fmla="*/ 1354238 h 1736202"/>
              <a:gd name="connsiteX59" fmla="*/ 138896 w 1949392"/>
              <a:gd name="connsiteY59" fmla="*/ 1325301 h 1736202"/>
              <a:gd name="connsiteX60" fmla="*/ 98385 w 1949392"/>
              <a:gd name="connsiteY60" fmla="*/ 1307939 h 1736202"/>
              <a:gd name="connsiteX61" fmla="*/ 98385 w 1949392"/>
              <a:gd name="connsiteY61" fmla="*/ 1307939 h 1736202"/>
              <a:gd name="connsiteX62" fmla="*/ 11575 w 1949392"/>
              <a:gd name="connsiteY62" fmla="*/ 1307939 h 1736202"/>
              <a:gd name="connsiteX63" fmla="*/ 11575 w 1949392"/>
              <a:gd name="connsiteY63" fmla="*/ 1307939 h 1736202"/>
              <a:gd name="connsiteX64" fmla="*/ 5787 w 1949392"/>
              <a:gd name="connsiteY64" fmla="*/ 1255853 h 1736202"/>
              <a:gd name="connsiteX65" fmla="*/ 0 w 1949392"/>
              <a:gd name="connsiteY65" fmla="*/ 1226916 h 1736202"/>
              <a:gd name="connsiteX66" fmla="*/ 63661 w 1949392"/>
              <a:gd name="connsiteY66" fmla="*/ 1215342 h 1736202"/>
              <a:gd name="connsiteX67" fmla="*/ 86810 w 1949392"/>
              <a:gd name="connsiteY67" fmla="*/ 1180618 h 1736202"/>
              <a:gd name="connsiteX68" fmla="*/ 92597 w 1949392"/>
              <a:gd name="connsiteY68" fmla="*/ 1128532 h 1736202"/>
              <a:gd name="connsiteX69" fmla="*/ 98385 w 1949392"/>
              <a:gd name="connsiteY69" fmla="*/ 1088020 h 1736202"/>
              <a:gd name="connsiteX70" fmla="*/ 75235 w 1949392"/>
              <a:gd name="connsiteY70" fmla="*/ 1070658 h 1736202"/>
              <a:gd name="connsiteX71" fmla="*/ 81023 w 1949392"/>
              <a:gd name="connsiteY71" fmla="*/ 1006997 h 1736202"/>
              <a:gd name="connsiteX72" fmla="*/ 162045 w 1949392"/>
              <a:gd name="connsiteY72" fmla="*/ 983848 h 1736202"/>
              <a:gd name="connsiteX73" fmla="*/ 185195 w 1949392"/>
              <a:gd name="connsiteY73" fmla="*/ 1006997 h 1736202"/>
              <a:gd name="connsiteX74" fmla="*/ 214132 w 1949392"/>
              <a:gd name="connsiteY74" fmla="*/ 1030147 h 1736202"/>
              <a:gd name="connsiteX75" fmla="*/ 243068 w 1949392"/>
              <a:gd name="connsiteY75" fmla="*/ 972273 h 1736202"/>
              <a:gd name="connsiteX76" fmla="*/ 277792 w 1949392"/>
              <a:gd name="connsiteY76" fmla="*/ 972273 h 1736202"/>
              <a:gd name="connsiteX77" fmla="*/ 289367 w 1949392"/>
              <a:gd name="connsiteY77" fmla="*/ 897038 h 1736202"/>
              <a:gd name="connsiteX78" fmla="*/ 295154 w 1949392"/>
              <a:gd name="connsiteY78" fmla="*/ 833377 h 1736202"/>
              <a:gd name="connsiteX79" fmla="*/ 144683 w 1949392"/>
              <a:gd name="connsiteY79" fmla="*/ 752354 h 1736202"/>
              <a:gd name="connsiteX80" fmla="*/ 190982 w 1949392"/>
              <a:gd name="connsiteY80" fmla="*/ 671332 h 1736202"/>
              <a:gd name="connsiteX81" fmla="*/ 231494 w 1949392"/>
              <a:gd name="connsiteY81" fmla="*/ 659757 h 1736202"/>
              <a:gd name="connsiteX82" fmla="*/ 272005 w 1949392"/>
              <a:gd name="connsiteY82" fmla="*/ 700268 h 1736202"/>
              <a:gd name="connsiteX83" fmla="*/ 329878 w 1949392"/>
              <a:gd name="connsiteY83" fmla="*/ 671332 h 1736202"/>
              <a:gd name="connsiteX84" fmla="*/ 341453 w 1949392"/>
              <a:gd name="connsiteY84" fmla="*/ 642395 h 1736202"/>
              <a:gd name="connsiteX85" fmla="*/ 358815 w 1949392"/>
              <a:gd name="connsiteY85" fmla="*/ 596096 h 1736202"/>
              <a:gd name="connsiteX86" fmla="*/ 468775 w 1949392"/>
              <a:gd name="connsiteY86" fmla="*/ 451413 h 1736202"/>
              <a:gd name="connsiteX87" fmla="*/ 515073 w 1949392"/>
              <a:gd name="connsiteY87" fmla="*/ 445625 h 1736202"/>
              <a:gd name="connsiteX88" fmla="*/ 538223 w 1949392"/>
              <a:gd name="connsiteY88" fmla="*/ 462987 h 1736202"/>
              <a:gd name="connsiteX89" fmla="*/ 549797 w 1949392"/>
              <a:gd name="connsiteY89" fmla="*/ 445625 h 1736202"/>
              <a:gd name="connsiteX90" fmla="*/ 584521 w 1949392"/>
              <a:gd name="connsiteY90" fmla="*/ 457200 h 1736202"/>
              <a:gd name="connsiteX91" fmla="*/ 613458 w 1949392"/>
              <a:gd name="connsiteY91" fmla="*/ 405114 h 1736202"/>
              <a:gd name="connsiteX92" fmla="*/ 682906 w 1949392"/>
              <a:gd name="connsiteY92" fmla="*/ 358815 h 1736202"/>
              <a:gd name="connsiteX93" fmla="*/ 729205 w 1949392"/>
              <a:gd name="connsiteY93" fmla="*/ 335666 h 1736202"/>
              <a:gd name="connsiteX94" fmla="*/ 781291 w 1949392"/>
              <a:gd name="connsiteY94" fmla="*/ 347240 h 1736202"/>
              <a:gd name="connsiteX95" fmla="*/ 891250 w 1949392"/>
              <a:gd name="connsiteY95" fmla="*/ 289367 h 1736202"/>
              <a:gd name="connsiteX96" fmla="*/ 839164 w 1949392"/>
              <a:gd name="connsiteY96" fmla="*/ 225706 h 1736202"/>
              <a:gd name="connsiteX97" fmla="*/ 879676 w 1949392"/>
              <a:gd name="connsiteY97" fmla="*/ 156258 h 1736202"/>
              <a:gd name="connsiteX98" fmla="*/ 925975 w 1949392"/>
              <a:gd name="connsiteY98" fmla="*/ 92597 h 1736202"/>
              <a:gd name="connsiteX99" fmla="*/ 954911 w 1949392"/>
              <a:gd name="connsiteY99" fmla="*/ 133109 h 1736202"/>
              <a:gd name="connsiteX100" fmla="*/ 1006997 w 1949392"/>
              <a:gd name="connsiteY100" fmla="*/ 133109 h 1736202"/>
              <a:gd name="connsiteX101" fmla="*/ 1070658 w 1949392"/>
              <a:gd name="connsiteY101" fmla="*/ 104172 h 1736202"/>
              <a:gd name="connsiteX102" fmla="*/ 1140106 w 1949392"/>
              <a:gd name="connsiteY102" fmla="*/ 98385 h 1736202"/>
              <a:gd name="connsiteX103" fmla="*/ 1174830 w 1949392"/>
              <a:gd name="connsiteY103" fmla="*/ 40511 h 1736202"/>
              <a:gd name="connsiteX104" fmla="*/ 1226916 w 1949392"/>
              <a:gd name="connsiteY104" fmla="*/ 0 h 1736202"/>
              <a:gd name="connsiteX105" fmla="*/ 1267428 w 1949392"/>
              <a:gd name="connsiteY105" fmla="*/ 63661 h 1736202"/>
              <a:gd name="connsiteX106" fmla="*/ 1302152 w 1949392"/>
              <a:gd name="connsiteY106" fmla="*/ 150471 h 1736202"/>
              <a:gd name="connsiteX107" fmla="*/ 1331088 w 1949392"/>
              <a:gd name="connsiteY107" fmla="*/ 196770 h 1736202"/>
              <a:gd name="connsiteX108" fmla="*/ 1388962 w 1949392"/>
              <a:gd name="connsiteY108" fmla="*/ 196770 h 1736202"/>
              <a:gd name="connsiteX109" fmla="*/ 1348450 w 1949392"/>
              <a:gd name="connsiteY109" fmla="*/ 248856 h 1736202"/>
              <a:gd name="connsiteX110" fmla="*/ 1417899 w 1949392"/>
              <a:gd name="connsiteY110" fmla="*/ 300942 h 1736202"/>
              <a:gd name="connsiteX111" fmla="*/ 1610824 w 1949392"/>
              <a:gd name="connsiteY111" fmla="*/ 312638 h 1736202"/>
              <a:gd name="connsiteX112" fmla="*/ 1484460 w 1949392"/>
              <a:gd name="connsiteY112" fmla="*/ 461387 h 1736202"/>
              <a:gd name="connsiteX113" fmla="*/ 1413078 w 1949392"/>
              <a:gd name="connsiteY113" fmla="*/ 514213 h 1736202"/>
              <a:gd name="connsiteX114" fmla="*/ 1342663 w 1949392"/>
              <a:gd name="connsiteY114" fmla="*/ 503499 h 1736202"/>
              <a:gd name="connsiteX115" fmla="*/ 1284790 w 1949392"/>
              <a:gd name="connsiteY115" fmla="*/ 497711 h 1736202"/>
              <a:gd name="connsiteX116" fmla="*/ 1291544 w 1949392"/>
              <a:gd name="connsiteY116" fmla="*/ 499806 h 1736202"/>
              <a:gd name="connsiteX117" fmla="*/ 1245246 w 1949392"/>
              <a:gd name="connsiteY117" fmla="*/ 576517 h 1736202"/>
              <a:gd name="connsiteX118" fmla="*/ 1279008 w 1949392"/>
              <a:gd name="connsiteY118" fmla="*/ 630082 h 1736202"/>
              <a:gd name="connsiteX119" fmla="*/ 1273215 w 1949392"/>
              <a:gd name="connsiteY119" fmla="*/ 642395 h 1736202"/>
              <a:gd name="connsiteX120" fmla="*/ 1342663 w 1949392"/>
              <a:gd name="connsiteY120" fmla="*/ 625033 h 1736202"/>
              <a:gd name="connsiteX121" fmla="*/ 1342663 w 1949392"/>
              <a:gd name="connsiteY121" fmla="*/ 625033 h 1736202"/>
              <a:gd name="connsiteX122" fmla="*/ 1439124 w 1949392"/>
              <a:gd name="connsiteY122" fmla="*/ 684383 h 1736202"/>
              <a:gd name="connsiteX123" fmla="*/ 1475783 w 1949392"/>
              <a:gd name="connsiteY123" fmla="*/ 724894 h 1736202"/>
              <a:gd name="connsiteX124" fmla="*/ 1423686 w 1949392"/>
              <a:gd name="connsiteY124" fmla="*/ 781291 h 1736202"/>
              <a:gd name="connsiteX125" fmla="*/ 1475772 w 1949392"/>
              <a:gd name="connsiteY125" fmla="*/ 824513 h 1736202"/>
              <a:gd name="connsiteX126" fmla="*/ 1528822 w 1949392"/>
              <a:gd name="connsiteY126" fmla="*/ 822913 h 1736202"/>
              <a:gd name="connsiteX127" fmla="*/ 1625285 w 1949392"/>
              <a:gd name="connsiteY127" fmla="*/ 791022 h 1736202"/>
              <a:gd name="connsiteX128" fmla="*/ 1646501 w 1949392"/>
              <a:gd name="connsiteY128" fmla="*/ 721202 h 1736202"/>
              <a:gd name="connsiteX129" fmla="*/ 1949392 w 1949392"/>
              <a:gd name="connsiteY129" fmla="*/ 802102 h 1736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</a:cxnLst>
            <a:rect l="l" t="t" r="r" b="b"/>
            <a:pathLst>
              <a:path w="1949392" h="1736202">
                <a:moveTo>
                  <a:pt x="1949392" y="802102"/>
                </a:moveTo>
                <a:cubicBezTo>
                  <a:pt x="1894733" y="889448"/>
                  <a:pt x="1883486" y="865721"/>
                  <a:pt x="1737184" y="912677"/>
                </a:cubicBezTo>
                <a:cubicBezTo>
                  <a:pt x="1693775" y="977899"/>
                  <a:pt x="1635898" y="992635"/>
                  <a:pt x="1582843" y="997273"/>
                </a:cubicBezTo>
                <a:lnTo>
                  <a:pt x="1487347" y="937549"/>
                </a:lnTo>
                <a:lnTo>
                  <a:pt x="1412111" y="1053296"/>
                </a:lnTo>
                <a:lnTo>
                  <a:pt x="1371600" y="1035934"/>
                </a:lnTo>
                <a:lnTo>
                  <a:pt x="1331088" y="1053296"/>
                </a:lnTo>
                <a:lnTo>
                  <a:pt x="1296364" y="1111170"/>
                </a:lnTo>
                <a:lnTo>
                  <a:pt x="1238491" y="1070658"/>
                </a:lnTo>
                <a:lnTo>
                  <a:pt x="1197980" y="1099595"/>
                </a:lnTo>
                <a:lnTo>
                  <a:pt x="1128532" y="1035934"/>
                </a:lnTo>
                <a:lnTo>
                  <a:pt x="1070658" y="1082233"/>
                </a:lnTo>
                <a:lnTo>
                  <a:pt x="1111169" y="1116957"/>
                </a:lnTo>
                <a:lnTo>
                  <a:pt x="1111169" y="1180618"/>
                </a:lnTo>
                <a:lnTo>
                  <a:pt x="1041721" y="1140106"/>
                </a:lnTo>
                <a:lnTo>
                  <a:pt x="1035934" y="1186405"/>
                </a:lnTo>
                <a:lnTo>
                  <a:pt x="1006997" y="1261640"/>
                </a:lnTo>
                <a:lnTo>
                  <a:pt x="960699" y="1255853"/>
                </a:lnTo>
                <a:lnTo>
                  <a:pt x="1006997" y="1348451"/>
                </a:lnTo>
                <a:lnTo>
                  <a:pt x="1047509" y="1325301"/>
                </a:lnTo>
                <a:lnTo>
                  <a:pt x="1053296" y="1412111"/>
                </a:lnTo>
                <a:lnTo>
                  <a:pt x="1006997" y="1423686"/>
                </a:lnTo>
                <a:lnTo>
                  <a:pt x="995423" y="1475772"/>
                </a:lnTo>
                <a:lnTo>
                  <a:pt x="1053296" y="1516283"/>
                </a:lnTo>
                <a:lnTo>
                  <a:pt x="1041721" y="1545220"/>
                </a:lnTo>
                <a:lnTo>
                  <a:pt x="1059083" y="1591519"/>
                </a:lnTo>
                <a:lnTo>
                  <a:pt x="1070658" y="1637818"/>
                </a:lnTo>
                <a:lnTo>
                  <a:pt x="1059083" y="1672542"/>
                </a:lnTo>
                <a:lnTo>
                  <a:pt x="1024359" y="1643605"/>
                </a:lnTo>
                <a:lnTo>
                  <a:pt x="1018572" y="1672542"/>
                </a:lnTo>
                <a:lnTo>
                  <a:pt x="931762" y="1718840"/>
                </a:lnTo>
                <a:lnTo>
                  <a:pt x="844952" y="1730415"/>
                </a:lnTo>
                <a:lnTo>
                  <a:pt x="816015" y="1736202"/>
                </a:lnTo>
                <a:lnTo>
                  <a:pt x="816015" y="1713053"/>
                </a:lnTo>
                <a:lnTo>
                  <a:pt x="810228" y="1660967"/>
                </a:lnTo>
                <a:lnTo>
                  <a:pt x="787078" y="1660967"/>
                </a:lnTo>
                <a:lnTo>
                  <a:pt x="763929" y="1689904"/>
                </a:lnTo>
                <a:lnTo>
                  <a:pt x="746567" y="1660967"/>
                </a:lnTo>
                <a:lnTo>
                  <a:pt x="694481" y="1684116"/>
                </a:lnTo>
                <a:lnTo>
                  <a:pt x="642395" y="1649392"/>
                </a:lnTo>
                <a:lnTo>
                  <a:pt x="555585" y="1632030"/>
                </a:lnTo>
                <a:lnTo>
                  <a:pt x="491924" y="1620456"/>
                </a:lnTo>
                <a:lnTo>
                  <a:pt x="503499" y="1660967"/>
                </a:lnTo>
                <a:lnTo>
                  <a:pt x="439838" y="1672542"/>
                </a:lnTo>
                <a:lnTo>
                  <a:pt x="416688" y="1666754"/>
                </a:lnTo>
                <a:lnTo>
                  <a:pt x="405114" y="1684116"/>
                </a:lnTo>
                <a:lnTo>
                  <a:pt x="341453" y="1736202"/>
                </a:lnTo>
                <a:lnTo>
                  <a:pt x="306729" y="1689904"/>
                </a:lnTo>
                <a:lnTo>
                  <a:pt x="306729" y="1689904"/>
                </a:lnTo>
                <a:lnTo>
                  <a:pt x="289367" y="1620456"/>
                </a:lnTo>
                <a:lnTo>
                  <a:pt x="277792" y="1579944"/>
                </a:lnTo>
                <a:lnTo>
                  <a:pt x="329878" y="1579944"/>
                </a:lnTo>
                <a:lnTo>
                  <a:pt x="376177" y="1556795"/>
                </a:lnTo>
                <a:lnTo>
                  <a:pt x="439838" y="1522071"/>
                </a:lnTo>
                <a:lnTo>
                  <a:pt x="474562" y="1487347"/>
                </a:lnTo>
                <a:lnTo>
                  <a:pt x="428263" y="1429473"/>
                </a:lnTo>
                <a:lnTo>
                  <a:pt x="376177" y="1417899"/>
                </a:lnTo>
                <a:lnTo>
                  <a:pt x="266218" y="1371600"/>
                </a:lnTo>
                <a:lnTo>
                  <a:pt x="190982" y="1354238"/>
                </a:lnTo>
                <a:lnTo>
                  <a:pt x="138896" y="1325301"/>
                </a:lnTo>
                <a:lnTo>
                  <a:pt x="98385" y="1307939"/>
                </a:lnTo>
                <a:lnTo>
                  <a:pt x="98385" y="1307939"/>
                </a:lnTo>
                <a:lnTo>
                  <a:pt x="11575" y="1307939"/>
                </a:lnTo>
                <a:lnTo>
                  <a:pt x="11575" y="1307939"/>
                </a:lnTo>
                <a:lnTo>
                  <a:pt x="5787" y="1255853"/>
                </a:lnTo>
                <a:lnTo>
                  <a:pt x="0" y="1226916"/>
                </a:lnTo>
                <a:lnTo>
                  <a:pt x="63661" y="1215342"/>
                </a:lnTo>
                <a:lnTo>
                  <a:pt x="86810" y="1180618"/>
                </a:lnTo>
                <a:lnTo>
                  <a:pt x="92597" y="1128532"/>
                </a:lnTo>
                <a:lnTo>
                  <a:pt x="98385" y="1088020"/>
                </a:lnTo>
                <a:lnTo>
                  <a:pt x="75235" y="1070658"/>
                </a:lnTo>
                <a:lnTo>
                  <a:pt x="81023" y="1006997"/>
                </a:lnTo>
                <a:lnTo>
                  <a:pt x="162045" y="983848"/>
                </a:lnTo>
                <a:lnTo>
                  <a:pt x="185195" y="1006997"/>
                </a:lnTo>
                <a:lnTo>
                  <a:pt x="214132" y="1030147"/>
                </a:lnTo>
                <a:lnTo>
                  <a:pt x="243068" y="972273"/>
                </a:lnTo>
                <a:lnTo>
                  <a:pt x="277792" y="972273"/>
                </a:lnTo>
                <a:lnTo>
                  <a:pt x="289367" y="897038"/>
                </a:lnTo>
                <a:lnTo>
                  <a:pt x="295154" y="833377"/>
                </a:lnTo>
                <a:lnTo>
                  <a:pt x="144683" y="752354"/>
                </a:lnTo>
                <a:lnTo>
                  <a:pt x="190982" y="671332"/>
                </a:lnTo>
                <a:lnTo>
                  <a:pt x="231494" y="659757"/>
                </a:lnTo>
                <a:lnTo>
                  <a:pt x="272005" y="700268"/>
                </a:lnTo>
                <a:lnTo>
                  <a:pt x="329878" y="671332"/>
                </a:lnTo>
                <a:lnTo>
                  <a:pt x="341453" y="642395"/>
                </a:lnTo>
                <a:lnTo>
                  <a:pt x="358815" y="596096"/>
                </a:lnTo>
                <a:lnTo>
                  <a:pt x="468775" y="451413"/>
                </a:lnTo>
                <a:lnTo>
                  <a:pt x="515073" y="445625"/>
                </a:lnTo>
                <a:lnTo>
                  <a:pt x="538223" y="462987"/>
                </a:lnTo>
                <a:lnTo>
                  <a:pt x="549797" y="445625"/>
                </a:lnTo>
                <a:lnTo>
                  <a:pt x="584521" y="457200"/>
                </a:lnTo>
                <a:lnTo>
                  <a:pt x="613458" y="405114"/>
                </a:lnTo>
                <a:lnTo>
                  <a:pt x="682906" y="358815"/>
                </a:lnTo>
                <a:lnTo>
                  <a:pt x="729205" y="335666"/>
                </a:lnTo>
                <a:lnTo>
                  <a:pt x="781291" y="347240"/>
                </a:lnTo>
                <a:lnTo>
                  <a:pt x="891250" y="289367"/>
                </a:lnTo>
                <a:lnTo>
                  <a:pt x="839164" y="225706"/>
                </a:lnTo>
                <a:lnTo>
                  <a:pt x="879676" y="156258"/>
                </a:lnTo>
                <a:lnTo>
                  <a:pt x="925975" y="92597"/>
                </a:lnTo>
                <a:lnTo>
                  <a:pt x="954911" y="133109"/>
                </a:lnTo>
                <a:lnTo>
                  <a:pt x="1006997" y="133109"/>
                </a:lnTo>
                <a:lnTo>
                  <a:pt x="1070658" y="104172"/>
                </a:lnTo>
                <a:lnTo>
                  <a:pt x="1140106" y="98385"/>
                </a:lnTo>
                <a:lnTo>
                  <a:pt x="1174830" y="40511"/>
                </a:lnTo>
                <a:lnTo>
                  <a:pt x="1226916" y="0"/>
                </a:lnTo>
                <a:lnTo>
                  <a:pt x="1267428" y="63661"/>
                </a:lnTo>
                <a:lnTo>
                  <a:pt x="1302152" y="150471"/>
                </a:lnTo>
                <a:lnTo>
                  <a:pt x="1331088" y="196770"/>
                </a:lnTo>
                <a:lnTo>
                  <a:pt x="1388962" y="196770"/>
                </a:lnTo>
                <a:lnTo>
                  <a:pt x="1348450" y="248856"/>
                </a:lnTo>
                <a:lnTo>
                  <a:pt x="1417899" y="300942"/>
                </a:lnTo>
                <a:lnTo>
                  <a:pt x="1610824" y="312638"/>
                </a:lnTo>
                <a:cubicBezTo>
                  <a:pt x="1559056" y="353807"/>
                  <a:pt x="1497641" y="379829"/>
                  <a:pt x="1484460" y="461387"/>
                </a:cubicBezTo>
                <a:lnTo>
                  <a:pt x="1413078" y="514213"/>
                </a:lnTo>
                <a:lnTo>
                  <a:pt x="1342663" y="503499"/>
                </a:lnTo>
                <a:lnTo>
                  <a:pt x="1284790" y="497711"/>
                </a:lnTo>
                <a:lnTo>
                  <a:pt x="1291544" y="499806"/>
                </a:lnTo>
                <a:lnTo>
                  <a:pt x="1245246" y="576517"/>
                </a:lnTo>
                <a:lnTo>
                  <a:pt x="1279008" y="630082"/>
                </a:lnTo>
                <a:lnTo>
                  <a:pt x="1273215" y="642395"/>
                </a:lnTo>
                <a:lnTo>
                  <a:pt x="1342663" y="625033"/>
                </a:lnTo>
                <a:lnTo>
                  <a:pt x="1342663" y="625033"/>
                </a:lnTo>
                <a:lnTo>
                  <a:pt x="1439124" y="684383"/>
                </a:lnTo>
                <a:lnTo>
                  <a:pt x="1475783" y="724894"/>
                </a:lnTo>
                <a:lnTo>
                  <a:pt x="1423686" y="781291"/>
                </a:lnTo>
                <a:lnTo>
                  <a:pt x="1475772" y="824513"/>
                </a:lnTo>
                <a:lnTo>
                  <a:pt x="1528822" y="822913"/>
                </a:lnTo>
                <a:lnTo>
                  <a:pt x="1625285" y="791022"/>
                </a:lnTo>
                <a:lnTo>
                  <a:pt x="1646501" y="721202"/>
                </a:lnTo>
                <a:cubicBezTo>
                  <a:pt x="1689584" y="687584"/>
                  <a:pt x="1843606" y="785232"/>
                  <a:pt x="1949392" y="802102"/>
                </a:cubicBezTo>
                <a:close/>
              </a:path>
            </a:pathLst>
          </a:custGeom>
          <a:noFill/>
          <a:ln w="12700">
            <a:solidFill>
              <a:srgbClr val="C00000">
                <a:alpha val="8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477895" y="4037347"/>
            <a:ext cx="164893" cy="1137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1" name="Freeform 80"/>
          <p:cNvSpPr/>
          <p:nvPr/>
        </p:nvSpPr>
        <p:spPr>
          <a:xfrm>
            <a:off x="2709093" y="3617606"/>
            <a:ext cx="607978" cy="903543"/>
          </a:xfrm>
          <a:custGeom>
            <a:avLst/>
            <a:gdLst>
              <a:gd name="connsiteX0" fmla="*/ 555585 w 862314"/>
              <a:gd name="connsiteY0" fmla="*/ 0 h 1313727"/>
              <a:gd name="connsiteX1" fmla="*/ 648182 w 862314"/>
              <a:gd name="connsiteY1" fmla="*/ 63661 h 1313727"/>
              <a:gd name="connsiteX2" fmla="*/ 723418 w 862314"/>
              <a:gd name="connsiteY2" fmla="*/ 214132 h 1313727"/>
              <a:gd name="connsiteX3" fmla="*/ 723418 w 862314"/>
              <a:gd name="connsiteY3" fmla="*/ 248856 h 1313727"/>
              <a:gd name="connsiteX4" fmla="*/ 787079 w 862314"/>
              <a:gd name="connsiteY4" fmla="*/ 300942 h 1313727"/>
              <a:gd name="connsiteX5" fmla="*/ 787079 w 862314"/>
              <a:gd name="connsiteY5" fmla="*/ 324092 h 1313727"/>
              <a:gd name="connsiteX6" fmla="*/ 839165 w 862314"/>
              <a:gd name="connsiteY6" fmla="*/ 358816 h 1313727"/>
              <a:gd name="connsiteX7" fmla="*/ 833377 w 862314"/>
              <a:gd name="connsiteY7" fmla="*/ 399327 h 1313727"/>
              <a:gd name="connsiteX8" fmla="*/ 758142 w 862314"/>
              <a:gd name="connsiteY8" fmla="*/ 376178 h 1313727"/>
              <a:gd name="connsiteX9" fmla="*/ 816015 w 862314"/>
              <a:gd name="connsiteY9" fmla="*/ 457200 h 1313727"/>
              <a:gd name="connsiteX10" fmla="*/ 763929 w 862314"/>
              <a:gd name="connsiteY10" fmla="*/ 520861 h 1313727"/>
              <a:gd name="connsiteX11" fmla="*/ 717630 w 862314"/>
              <a:gd name="connsiteY11" fmla="*/ 526649 h 1313727"/>
              <a:gd name="connsiteX12" fmla="*/ 734993 w 862314"/>
              <a:gd name="connsiteY12" fmla="*/ 555585 h 1313727"/>
              <a:gd name="connsiteX13" fmla="*/ 781291 w 862314"/>
              <a:gd name="connsiteY13" fmla="*/ 549798 h 1313727"/>
              <a:gd name="connsiteX14" fmla="*/ 833377 w 862314"/>
              <a:gd name="connsiteY14" fmla="*/ 567160 h 1313727"/>
              <a:gd name="connsiteX15" fmla="*/ 833377 w 862314"/>
              <a:gd name="connsiteY15" fmla="*/ 567160 h 1313727"/>
              <a:gd name="connsiteX16" fmla="*/ 862314 w 862314"/>
              <a:gd name="connsiteY16" fmla="*/ 596097 h 1313727"/>
              <a:gd name="connsiteX17" fmla="*/ 827590 w 862314"/>
              <a:gd name="connsiteY17" fmla="*/ 659757 h 1313727"/>
              <a:gd name="connsiteX18" fmla="*/ 804441 w 862314"/>
              <a:gd name="connsiteY18" fmla="*/ 717631 h 1313727"/>
              <a:gd name="connsiteX19" fmla="*/ 792866 w 862314"/>
              <a:gd name="connsiteY19" fmla="*/ 769717 h 1313727"/>
              <a:gd name="connsiteX20" fmla="*/ 752355 w 862314"/>
              <a:gd name="connsiteY20" fmla="*/ 810228 h 1313727"/>
              <a:gd name="connsiteX21" fmla="*/ 746567 w 862314"/>
              <a:gd name="connsiteY21" fmla="*/ 781292 h 1313727"/>
              <a:gd name="connsiteX22" fmla="*/ 688694 w 862314"/>
              <a:gd name="connsiteY22" fmla="*/ 937550 h 1313727"/>
              <a:gd name="connsiteX23" fmla="*/ 625033 w 862314"/>
              <a:gd name="connsiteY23" fmla="*/ 972274 h 1313727"/>
              <a:gd name="connsiteX24" fmla="*/ 601884 w 862314"/>
              <a:gd name="connsiteY24" fmla="*/ 1018573 h 1313727"/>
              <a:gd name="connsiteX25" fmla="*/ 578734 w 862314"/>
              <a:gd name="connsiteY25" fmla="*/ 1030147 h 1313727"/>
              <a:gd name="connsiteX26" fmla="*/ 578734 w 862314"/>
              <a:gd name="connsiteY26" fmla="*/ 1064871 h 1313727"/>
              <a:gd name="connsiteX27" fmla="*/ 590309 w 862314"/>
              <a:gd name="connsiteY27" fmla="*/ 1105383 h 1313727"/>
              <a:gd name="connsiteX28" fmla="*/ 590309 w 862314"/>
              <a:gd name="connsiteY28" fmla="*/ 1105383 h 1313727"/>
              <a:gd name="connsiteX29" fmla="*/ 486137 w 862314"/>
              <a:gd name="connsiteY29" fmla="*/ 1197980 h 1313727"/>
              <a:gd name="connsiteX30" fmla="*/ 393539 w 862314"/>
              <a:gd name="connsiteY30" fmla="*/ 1279003 h 1313727"/>
              <a:gd name="connsiteX31" fmla="*/ 318304 w 862314"/>
              <a:gd name="connsiteY31" fmla="*/ 1313727 h 1313727"/>
              <a:gd name="connsiteX32" fmla="*/ 289367 w 862314"/>
              <a:gd name="connsiteY32" fmla="*/ 1221130 h 1313727"/>
              <a:gd name="connsiteX33" fmla="*/ 289367 w 862314"/>
              <a:gd name="connsiteY33" fmla="*/ 1221130 h 1313727"/>
              <a:gd name="connsiteX34" fmla="*/ 225706 w 862314"/>
              <a:gd name="connsiteY34" fmla="*/ 1169043 h 1313727"/>
              <a:gd name="connsiteX35" fmla="*/ 173620 w 862314"/>
              <a:gd name="connsiteY35" fmla="*/ 1174831 h 1313727"/>
              <a:gd name="connsiteX36" fmla="*/ 173620 w 862314"/>
              <a:gd name="connsiteY36" fmla="*/ 1203768 h 1313727"/>
              <a:gd name="connsiteX37" fmla="*/ 150471 w 862314"/>
              <a:gd name="connsiteY37" fmla="*/ 1186405 h 1313727"/>
              <a:gd name="connsiteX38" fmla="*/ 46299 w 862314"/>
              <a:gd name="connsiteY38" fmla="*/ 1203768 h 1313727"/>
              <a:gd name="connsiteX39" fmla="*/ 17362 w 862314"/>
              <a:gd name="connsiteY39" fmla="*/ 1186405 h 1313727"/>
              <a:gd name="connsiteX40" fmla="*/ 69448 w 862314"/>
              <a:gd name="connsiteY40" fmla="*/ 1151681 h 1313727"/>
              <a:gd name="connsiteX41" fmla="*/ 63661 w 862314"/>
              <a:gd name="connsiteY41" fmla="*/ 1122745 h 1313727"/>
              <a:gd name="connsiteX42" fmla="*/ 34724 w 862314"/>
              <a:gd name="connsiteY42" fmla="*/ 1111170 h 1313727"/>
              <a:gd name="connsiteX43" fmla="*/ 34724 w 862314"/>
              <a:gd name="connsiteY43" fmla="*/ 1111170 h 1313727"/>
              <a:gd name="connsiteX44" fmla="*/ 0 w 862314"/>
              <a:gd name="connsiteY44" fmla="*/ 1088021 h 1313727"/>
              <a:gd name="connsiteX45" fmla="*/ 34724 w 862314"/>
              <a:gd name="connsiteY45" fmla="*/ 1047509 h 1313727"/>
              <a:gd name="connsiteX46" fmla="*/ 23149 w 862314"/>
              <a:gd name="connsiteY46" fmla="*/ 1018573 h 1313727"/>
              <a:gd name="connsiteX47" fmla="*/ 23149 w 862314"/>
              <a:gd name="connsiteY47" fmla="*/ 1018573 h 1313727"/>
              <a:gd name="connsiteX48" fmla="*/ 23149 w 862314"/>
              <a:gd name="connsiteY48" fmla="*/ 978061 h 1313727"/>
              <a:gd name="connsiteX49" fmla="*/ 5787 w 862314"/>
              <a:gd name="connsiteY49" fmla="*/ 966487 h 1313727"/>
              <a:gd name="connsiteX0" fmla="*/ 620661 w 862314"/>
              <a:gd name="connsiteY0" fmla="*/ 0 h 1485868"/>
              <a:gd name="connsiteX1" fmla="*/ 648182 w 862314"/>
              <a:gd name="connsiteY1" fmla="*/ 235802 h 1485868"/>
              <a:gd name="connsiteX2" fmla="*/ 723418 w 862314"/>
              <a:gd name="connsiteY2" fmla="*/ 386273 h 1485868"/>
              <a:gd name="connsiteX3" fmla="*/ 723418 w 862314"/>
              <a:gd name="connsiteY3" fmla="*/ 420997 h 1485868"/>
              <a:gd name="connsiteX4" fmla="*/ 787079 w 862314"/>
              <a:gd name="connsiteY4" fmla="*/ 473083 h 1485868"/>
              <a:gd name="connsiteX5" fmla="*/ 787079 w 862314"/>
              <a:gd name="connsiteY5" fmla="*/ 496233 h 1485868"/>
              <a:gd name="connsiteX6" fmla="*/ 839165 w 862314"/>
              <a:gd name="connsiteY6" fmla="*/ 530957 h 1485868"/>
              <a:gd name="connsiteX7" fmla="*/ 833377 w 862314"/>
              <a:gd name="connsiteY7" fmla="*/ 571468 h 1485868"/>
              <a:gd name="connsiteX8" fmla="*/ 758142 w 862314"/>
              <a:gd name="connsiteY8" fmla="*/ 548319 h 1485868"/>
              <a:gd name="connsiteX9" fmla="*/ 816015 w 862314"/>
              <a:gd name="connsiteY9" fmla="*/ 629341 h 1485868"/>
              <a:gd name="connsiteX10" fmla="*/ 763929 w 862314"/>
              <a:gd name="connsiteY10" fmla="*/ 693002 h 1485868"/>
              <a:gd name="connsiteX11" fmla="*/ 717630 w 862314"/>
              <a:gd name="connsiteY11" fmla="*/ 698790 h 1485868"/>
              <a:gd name="connsiteX12" fmla="*/ 734993 w 862314"/>
              <a:gd name="connsiteY12" fmla="*/ 727726 h 1485868"/>
              <a:gd name="connsiteX13" fmla="*/ 781291 w 862314"/>
              <a:gd name="connsiteY13" fmla="*/ 721939 h 1485868"/>
              <a:gd name="connsiteX14" fmla="*/ 833377 w 862314"/>
              <a:gd name="connsiteY14" fmla="*/ 739301 h 1485868"/>
              <a:gd name="connsiteX15" fmla="*/ 833377 w 862314"/>
              <a:gd name="connsiteY15" fmla="*/ 739301 h 1485868"/>
              <a:gd name="connsiteX16" fmla="*/ 862314 w 862314"/>
              <a:gd name="connsiteY16" fmla="*/ 768238 h 1485868"/>
              <a:gd name="connsiteX17" fmla="*/ 827590 w 862314"/>
              <a:gd name="connsiteY17" fmla="*/ 831898 h 1485868"/>
              <a:gd name="connsiteX18" fmla="*/ 804441 w 862314"/>
              <a:gd name="connsiteY18" fmla="*/ 889772 h 1485868"/>
              <a:gd name="connsiteX19" fmla="*/ 792866 w 862314"/>
              <a:gd name="connsiteY19" fmla="*/ 941858 h 1485868"/>
              <a:gd name="connsiteX20" fmla="*/ 752355 w 862314"/>
              <a:gd name="connsiteY20" fmla="*/ 982369 h 1485868"/>
              <a:gd name="connsiteX21" fmla="*/ 746567 w 862314"/>
              <a:gd name="connsiteY21" fmla="*/ 953433 h 1485868"/>
              <a:gd name="connsiteX22" fmla="*/ 688694 w 862314"/>
              <a:gd name="connsiteY22" fmla="*/ 1109691 h 1485868"/>
              <a:gd name="connsiteX23" fmla="*/ 625033 w 862314"/>
              <a:gd name="connsiteY23" fmla="*/ 1144415 h 1485868"/>
              <a:gd name="connsiteX24" fmla="*/ 601884 w 862314"/>
              <a:gd name="connsiteY24" fmla="*/ 1190714 h 1485868"/>
              <a:gd name="connsiteX25" fmla="*/ 578734 w 862314"/>
              <a:gd name="connsiteY25" fmla="*/ 1202288 h 1485868"/>
              <a:gd name="connsiteX26" fmla="*/ 578734 w 862314"/>
              <a:gd name="connsiteY26" fmla="*/ 1237012 h 1485868"/>
              <a:gd name="connsiteX27" fmla="*/ 590309 w 862314"/>
              <a:gd name="connsiteY27" fmla="*/ 1277524 h 1485868"/>
              <a:gd name="connsiteX28" fmla="*/ 590309 w 862314"/>
              <a:gd name="connsiteY28" fmla="*/ 1277524 h 1485868"/>
              <a:gd name="connsiteX29" fmla="*/ 486137 w 862314"/>
              <a:gd name="connsiteY29" fmla="*/ 1370121 h 1485868"/>
              <a:gd name="connsiteX30" fmla="*/ 393539 w 862314"/>
              <a:gd name="connsiteY30" fmla="*/ 1451144 h 1485868"/>
              <a:gd name="connsiteX31" fmla="*/ 318304 w 862314"/>
              <a:gd name="connsiteY31" fmla="*/ 1485868 h 1485868"/>
              <a:gd name="connsiteX32" fmla="*/ 289367 w 862314"/>
              <a:gd name="connsiteY32" fmla="*/ 1393271 h 1485868"/>
              <a:gd name="connsiteX33" fmla="*/ 289367 w 862314"/>
              <a:gd name="connsiteY33" fmla="*/ 1393271 h 1485868"/>
              <a:gd name="connsiteX34" fmla="*/ 225706 w 862314"/>
              <a:gd name="connsiteY34" fmla="*/ 1341184 h 1485868"/>
              <a:gd name="connsiteX35" fmla="*/ 173620 w 862314"/>
              <a:gd name="connsiteY35" fmla="*/ 1346972 h 1485868"/>
              <a:gd name="connsiteX36" fmla="*/ 173620 w 862314"/>
              <a:gd name="connsiteY36" fmla="*/ 1375909 h 1485868"/>
              <a:gd name="connsiteX37" fmla="*/ 150471 w 862314"/>
              <a:gd name="connsiteY37" fmla="*/ 1358546 h 1485868"/>
              <a:gd name="connsiteX38" fmla="*/ 46299 w 862314"/>
              <a:gd name="connsiteY38" fmla="*/ 1375909 h 1485868"/>
              <a:gd name="connsiteX39" fmla="*/ 17362 w 862314"/>
              <a:gd name="connsiteY39" fmla="*/ 1358546 h 1485868"/>
              <a:gd name="connsiteX40" fmla="*/ 69448 w 862314"/>
              <a:gd name="connsiteY40" fmla="*/ 1323822 h 1485868"/>
              <a:gd name="connsiteX41" fmla="*/ 63661 w 862314"/>
              <a:gd name="connsiteY41" fmla="*/ 1294886 h 1485868"/>
              <a:gd name="connsiteX42" fmla="*/ 34724 w 862314"/>
              <a:gd name="connsiteY42" fmla="*/ 1283311 h 1485868"/>
              <a:gd name="connsiteX43" fmla="*/ 34724 w 862314"/>
              <a:gd name="connsiteY43" fmla="*/ 1283311 h 1485868"/>
              <a:gd name="connsiteX44" fmla="*/ 0 w 862314"/>
              <a:gd name="connsiteY44" fmla="*/ 1260162 h 1485868"/>
              <a:gd name="connsiteX45" fmla="*/ 34724 w 862314"/>
              <a:gd name="connsiteY45" fmla="*/ 1219650 h 1485868"/>
              <a:gd name="connsiteX46" fmla="*/ 23149 w 862314"/>
              <a:gd name="connsiteY46" fmla="*/ 1190714 h 1485868"/>
              <a:gd name="connsiteX47" fmla="*/ 23149 w 862314"/>
              <a:gd name="connsiteY47" fmla="*/ 1190714 h 1485868"/>
              <a:gd name="connsiteX48" fmla="*/ 23149 w 862314"/>
              <a:gd name="connsiteY48" fmla="*/ 1150202 h 1485868"/>
              <a:gd name="connsiteX49" fmla="*/ 5787 w 862314"/>
              <a:gd name="connsiteY49" fmla="*/ 1138628 h 1485868"/>
              <a:gd name="connsiteX0" fmla="*/ 620661 w 862314"/>
              <a:gd name="connsiteY0" fmla="*/ 0 h 1485868"/>
              <a:gd name="connsiteX1" fmla="*/ 648182 w 862314"/>
              <a:gd name="connsiteY1" fmla="*/ 235802 h 1485868"/>
              <a:gd name="connsiteX2" fmla="*/ 723418 w 862314"/>
              <a:gd name="connsiteY2" fmla="*/ 386273 h 1485868"/>
              <a:gd name="connsiteX3" fmla="*/ 723418 w 862314"/>
              <a:gd name="connsiteY3" fmla="*/ 420997 h 1485868"/>
              <a:gd name="connsiteX4" fmla="*/ 787079 w 862314"/>
              <a:gd name="connsiteY4" fmla="*/ 473083 h 1485868"/>
              <a:gd name="connsiteX5" fmla="*/ 787079 w 862314"/>
              <a:gd name="connsiteY5" fmla="*/ 496233 h 1485868"/>
              <a:gd name="connsiteX6" fmla="*/ 839165 w 862314"/>
              <a:gd name="connsiteY6" fmla="*/ 530957 h 1485868"/>
              <a:gd name="connsiteX7" fmla="*/ 833377 w 862314"/>
              <a:gd name="connsiteY7" fmla="*/ 571468 h 1485868"/>
              <a:gd name="connsiteX8" fmla="*/ 758142 w 862314"/>
              <a:gd name="connsiteY8" fmla="*/ 548319 h 1485868"/>
              <a:gd name="connsiteX9" fmla="*/ 816015 w 862314"/>
              <a:gd name="connsiteY9" fmla="*/ 629341 h 1485868"/>
              <a:gd name="connsiteX10" fmla="*/ 763929 w 862314"/>
              <a:gd name="connsiteY10" fmla="*/ 693002 h 1485868"/>
              <a:gd name="connsiteX11" fmla="*/ 717630 w 862314"/>
              <a:gd name="connsiteY11" fmla="*/ 698790 h 1485868"/>
              <a:gd name="connsiteX12" fmla="*/ 734993 w 862314"/>
              <a:gd name="connsiteY12" fmla="*/ 727726 h 1485868"/>
              <a:gd name="connsiteX13" fmla="*/ 781291 w 862314"/>
              <a:gd name="connsiteY13" fmla="*/ 721939 h 1485868"/>
              <a:gd name="connsiteX14" fmla="*/ 833377 w 862314"/>
              <a:gd name="connsiteY14" fmla="*/ 739301 h 1485868"/>
              <a:gd name="connsiteX15" fmla="*/ 833377 w 862314"/>
              <a:gd name="connsiteY15" fmla="*/ 739301 h 1485868"/>
              <a:gd name="connsiteX16" fmla="*/ 862314 w 862314"/>
              <a:gd name="connsiteY16" fmla="*/ 768238 h 1485868"/>
              <a:gd name="connsiteX17" fmla="*/ 827590 w 862314"/>
              <a:gd name="connsiteY17" fmla="*/ 831898 h 1485868"/>
              <a:gd name="connsiteX18" fmla="*/ 804441 w 862314"/>
              <a:gd name="connsiteY18" fmla="*/ 889772 h 1485868"/>
              <a:gd name="connsiteX19" fmla="*/ 792866 w 862314"/>
              <a:gd name="connsiteY19" fmla="*/ 941858 h 1485868"/>
              <a:gd name="connsiteX20" fmla="*/ 752355 w 862314"/>
              <a:gd name="connsiteY20" fmla="*/ 982369 h 1485868"/>
              <a:gd name="connsiteX21" fmla="*/ 746567 w 862314"/>
              <a:gd name="connsiteY21" fmla="*/ 953433 h 1485868"/>
              <a:gd name="connsiteX22" fmla="*/ 688694 w 862314"/>
              <a:gd name="connsiteY22" fmla="*/ 1109691 h 1485868"/>
              <a:gd name="connsiteX23" fmla="*/ 625033 w 862314"/>
              <a:gd name="connsiteY23" fmla="*/ 1144415 h 1485868"/>
              <a:gd name="connsiteX24" fmla="*/ 601884 w 862314"/>
              <a:gd name="connsiteY24" fmla="*/ 1190714 h 1485868"/>
              <a:gd name="connsiteX25" fmla="*/ 578734 w 862314"/>
              <a:gd name="connsiteY25" fmla="*/ 1202288 h 1485868"/>
              <a:gd name="connsiteX26" fmla="*/ 578734 w 862314"/>
              <a:gd name="connsiteY26" fmla="*/ 1237012 h 1485868"/>
              <a:gd name="connsiteX27" fmla="*/ 590309 w 862314"/>
              <a:gd name="connsiteY27" fmla="*/ 1277524 h 1485868"/>
              <a:gd name="connsiteX28" fmla="*/ 590309 w 862314"/>
              <a:gd name="connsiteY28" fmla="*/ 1277524 h 1485868"/>
              <a:gd name="connsiteX29" fmla="*/ 486137 w 862314"/>
              <a:gd name="connsiteY29" fmla="*/ 1370121 h 1485868"/>
              <a:gd name="connsiteX30" fmla="*/ 393539 w 862314"/>
              <a:gd name="connsiteY30" fmla="*/ 1451144 h 1485868"/>
              <a:gd name="connsiteX31" fmla="*/ 318304 w 862314"/>
              <a:gd name="connsiteY31" fmla="*/ 1485868 h 1485868"/>
              <a:gd name="connsiteX32" fmla="*/ 289367 w 862314"/>
              <a:gd name="connsiteY32" fmla="*/ 1393271 h 1485868"/>
              <a:gd name="connsiteX33" fmla="*/ 289367 w 862314"/>
              <a:gd name="connsiteY33" fmla="*/ 1393271 h 1485868"/>
              <a:gd name="connsiteX34" fmla="*/ 225706 w 862314"/>
              <a:gd name="connsiteY34" fmla="*/ 1341184 h 1485868"/>
              <a:gd name="connsiteX35" fmla="*/ 173620 w 862314"/>
              <a:gd name="connsiteY35" fmla="*/ 1346972 h 1485868"/>
              <a:gd name="connsiteX36" fmla="*/ 173620 w 862314"/>
              <a:gd name="connsiteY36" fmla="*/ 1375909 h 1485868"/>
              <a:gd name="connsiteX37" fmla="*/ 150471 w 862314"/>
              <a:gd name="connsiteY37" fmla="*/ 1358546 h 1485868"/>
              <a:gd name="connsiteX38" fmla="*/ 46299 w 862314"/>
              <a:gd name="connsiteY38" fmla="*/ 1375909 h 1485868"/>
              <a:gd name="connsiteX39" fmla="*/ 17362 w 862314"/>
              <a:gd name="connsiteY39" fmla="*/ 1358546 h 1485868"/>
              <a:gd name="connsiteX40" fmla="*/ 69448 w 862314"/>
              <a:gd name="connsiteY40" fmla="*/ 1323822 h 1485868"/>
              <a:gd name="connsiteX41" fmla="*/ 63661 w 862314"/>
              <a:gd name="connsiteY41" fmla="*/ 1294886 h 1485868"/>
              <a:gd name="connsiteX42" fmla="*/ 34724 w 862314"/>
              <a:gd name="connsiteY42" fmla="*/ 1283311 h 1485868"/>
              <a:gd name="connsiteX43" fmla="*/ 34724 w 862314"/>
              <a:gd name="connsiteY43" fmla="*/ 1283311 h 1485868"/>
              <a:gd name="connsiteX44" fmla="*/ 0 w 862314"/>
              <a:gd name="connsiteY44" fmla="*/ 1260162 h 1485868"/>
              <a:gd name="connsiteX45" fmla="*/ 34724 w 862314"/>
              <a:gd name="connsiteY45" fmla="*/ 1219650 h 1485868"/>
              <a:gd name="connsiteX46" fmla="*/ 23149 w 862314"/>
              <a:gd name="connsiteY46" fmla="*/ 1190714 h 1485868"/>
              <a:gd name="connsiteX47" fmla="*/ 23149 w 862314"/>
              <a:gd name="connsiteY47" fmla="*/ 1190714 h 1485868"/>
              <a:gd name="connsiteX48" fmla="*/ 23149 w 862314"/>
              <a:gd name="connsiteY48" fmla="*/ 1150202 h 1485868"/>
              <a:gd name="connsiteX49" fmla="*/ 5787 w 862314"/>
              <a:gd name="connsiteY49" fmla="*/ 1138628 h 1485868"/>
              <a:gd name="connsiteX0" fmla="*/ 620661 w 862314"/>
              <a:gd name="connsiteY0" fmla="*/ 0 h 1485868"/>
              <a:gd name="connsiteX1" fmla="*/ 648182 w 862314"/>
              <a:gd name="connsiteY1" fmla="*/ 235802 h 1485868"/>
              <a:gd name="connsiteX2" fmla="*/ 723418 w 862314"/>
              <a:gd name="connsiteY2" fmla="*/ 386273 h 1485868"/>
              <a:gd name="connsiteX3" fmla="*/ 723418 w 862314"/>
              <a:gd name="connsiteY3" fmla="*/ 420997 h 1485868"/>
              <a:gd name="connsiteX4" fmla="*/ 787079 w 862314"/>
              <a:gd name="connsiteY4" fmla="*/ 473083 h 1485868"/>
              <a:gd name="connsiteX5" fmla="*/ 787079 w 862314"/>
              <a:gd name="connsiteY5" fmla="*/ 496233 h 1485868"/>
              <a:gd name="connsiteX6" fmla="*/ 839165 w 862314"/>
              <a:gd name="connsiteY6" fmla="*/ 530957 h 1485868"/>
              <a:gd name="connsiteX7" fmla="*/ 833377 w 862314"/>
              <a:gd name="connsiteY7" fmla="*/ 571468 h 1485868"/>
              <a:gd name="connsiteX8" fmla="*/ 758142 w 862314"/>
              <a:gd name="connsiteY8" fmla="*/ 548319 h 1485868"/>
              <a:gd name="connsiteX9" fmla="*/ 816015 w 862314"/>
              <a:gd name="connsiteY9" fmla="*/ 629341 h 1485868"/>
              <a:gd name="connsiteX10" fmla="*/ 763929 w 862314"/>
              <a:gd name="connsiteY10" fmla="*/ 693002 h 1485868"/>
              <a:gd name="connsiteX11" fmla="*/ 717630 w 862314"/>
              <a:gd name="connsiteY11" fmla="*/ 698790 h 1485868"/>
              <a:gd name="connsiteX12" fmla="*/ 734993 w 862314"/>
              <a:gd name="connsiteY12" fmla="*/ 727726 h 1485868"/>
              <a:gd name="connsiteX13" fmla="*/ 781291 w 862314"/>
              <a:gd name="connsiteY13" fmla="*/ 721939 h 1485868"/>
              <a:gd name="connsiteX14" fmla="*/ 833377 w 862314"/>
              <a:gd name="connsiteY14" fmla="*/ 739301 h 1485868"/>
              <a:gd name="connsiteX15" fmla="*/ 833377 w 862314"/>
              <a:gd name="connsiteY15" fmla="*/ 739301 h 1485868"/>
              <a:gd name="connsiteX16" fmla="*/ 862314 w 862314"/>
              <a:gd name="connsiteY16" fmla="*/ 768238 h 1485868"/>
              <a:gd name="connsiteX17" fmla="*/ 827590 w 862314"/>
              <a:gd name="connsiteY17" fmla="*/ 831898 h 1485868"/>
              <a:gd name="connsiteX18" fmla="*/ 804441 w 862314"/>
              <a:gd name="connsiteY18" fmla="*/ 889772 h 1485868"/>
              <a:gd name="connsiteX19" fmla="*/ 792866 w 862314"/>
              <a:gd name="connsiteY19" fmla="*/ 941858 h 1485868"/>
              <a:gd name="connsiteX20" fmla="*/ 752355 w 862314"/>
              <a:gd name="connsiteY20" fmla="*/ 982369 h 1485868"/>
              <a:gd name="connsiteX21" fmla="*/ 746567 w 862314"/>
              <a:gd name="connsiteY21" fmla="*/ 953433 h 1485868"/>
              <a:gd name="connsiteX22" fmla="*/ 688694 w 862314"/>
              <a:gd name="connsiteY22" fmla="*/ 1109691 h 1485868"/>
              <a:gd name="connsiteX23" fmla="*/ 625033 w 862314"/>
              <a:gd name="connsiteY23" fmla="*/ 1144415 h 1485868"/>
              <a:gd name="connsiteX24" fmla="*/ 601884 w 862314"/>
              <a:gd name="connsiteY24" fmla="*/ 1190714 h 1485868"/>
              <a:gd name="connsiteX25" fmla="*/ 578734 w 862314"/>
              <a:gd name="connsiteY25" fmla="*/ 1202288 h 1485868"/>
              <a:gd name="connsiteX26" fmla="*/ 578734 w 862314"/>
              <a:gd name="connsiteY26" fmla="*/ 1237012 h 1485868"/>
              <a:gd name="connsiteX27" fmla="*/ 590309 w 862314"/>
              <a:gd name="connsiteY27" fmla="*/ 1277524 h 1485868"/>
              <a:gd name="connsiteX28" fmla="*/ 590309 w 862314"/>
              <a:gd name="connsiteY28" fmla="*/ 1277524 h 1485868"/>
              <a:gd name="connsiteX29" fmla="*/ 486137 w 862314"/>
              <a:gd name="connsiteY29" fmla="*/ 1370121 h 1485868"/>
              <a:gd name="connsiteX30" fmla="*/ 393539 w 862314"/>
              <a:gd name="connsiteY30" fmla="*/ 1451144 h 1485868"/>
              <a:gd name="connsiteX31" fmla="*/ 318304 w 862314"/>
              <a:gd name="connsiteY31" fmla="*/ 1485868 h 1485868"/>
              <a:gd name="connsiteX32" fmla="*/ 289367 w 862314"/>
              <a:gd name="connsiteY32" fmla="*/ 1393271 h 1485868"/>
              <a:gd name="connsiteX33" fmla="*/ 289367 w 862314"/>
              <a:gd name="connsiteY33" fmla="*/ 1393271 h 1485868"/>
              <a:gd name="connsiteX34" fmla="*/ 225706 w 862314"/>
              <a:gd name="connsiteY34" fmla="*/ 1341184 h 1485868"/>
              <a:gd name="connsiteX35" fmla="*/ 173620 w 862314"/>
              <a:gd name="connsiteY35" fmla="*/ 1346972 h 1485868"/>
              <a:gd name="connsiteX36" fmla="*/ 173620 w 862314"/>
              <a:gd name="connsiteY36" fmla="*/ 1375909 h 1485868"/>
              <a:gd name="connsiteX37" fmla="*/ 150471 w 862314"/>
              <a:gd name="connsiteY37" fmla="*/ 1358546 h 1485868"/>
              <a:gd name="connsiteX38" fmla="*/ 46299 w 862314"/>
              <a:gd name="connsiteY38" fmla="*/ 1375909 h 1485868"/>
              <a:gd name="connsiteX39" fmla="*/ 17362 w 862314"/>
              <a:gd name="connsiteY39" fmla="*/ 1358546 h 1485868"/>
              <a:gd name="connsiteX40" fmla="*/ 69448 w 862314"/>
              <a:gd name="connsiteY40" fmla="*/ 1323822 h 1485868"/>
              <a:gd name="connsiteX41" fmla="*/ 63661 w 862314"/>
              <a:gd name="connsiteY41" fmla="*/ 1294886 h 1485868"/>
              <a:gd name="connsiteX42" fmla="*/ 34724 w 862314"/>
              <a:gd name="connsiteY42" fmla="*/ 1283311 h 1485868"/>
              <a:gd name="connsiteX43" fmla="*/ 34724 w 862314"/>
              <a:gd name="connsiteY43" fmla="*/ 1283311 h 1485868"/>
              <a:gd name="connsiteX44" fmla="*/ 0 w 862314"/>
              <a:gd name="connsiteY44" fmla="*/ 1260162 h 1485868"/>
              <a:gd name="connsiteX45" fmla="*/ 34724 w 862314"/>
              <a:gd name="connsiteY45" fmla="*/ 1219650 h 1485868"/>
              <a:gd name="connsiteX46" fmla="*/ 23149 w 862314"/>
              <a:gd name="connsiteY46" fmla="*/ 1190714 h 1485868"/>
              <a:gd name="connsiteX47" fmla="*/ 23149 w 862314"/>
              <a:gd name="connsiteY47" fmla="*/ 1190714 h 1485868"/>
              <a:gd name="connsiteX48" fmla="*/ 23149 w 862314"/>
              <a:gd name="connsiteY48" fmla="*/ 1150202 h 1485868"/>
              <a:gd name="connsiteX49" fmla="*/ 5787 w 862314"/>
              <a:gd name="connsiteY49" fmla="*/ 1138628 h 1485868"/>
              <a:gd name="connsiteX0" fmla="*/ 620661 w 862314"/>
              <a:gd name="connsiteY0" fmla="*/ 0 h 1485868"/>
              <a:gd name="connsiteX1" fmla="*/ 535384 w 862314"/>
              <a:gd name="connsiteY1" fmla="*/ 167746 h 1485868"/>
              <a:gd name="connsiteX2" fmla="*/ 723418 w 862314"/>
              <a:gd name="connsiteY2" fmla="*/ 386273 h 1485868"/>
              <a:gd name="connsiteX3" fmla="*/ 723418 w 862314"/>
              <a:gd name="connsiteY3" fmla="*/ 420997 h 1485868"/>
              <a:gd name="connsiteX4" fmla="*/ 787079 w 862314"/>
              <a:gd name="connsiteY4" fmla="*/ 473083 h 1485868"/>
              <a:gd name="connsiteX5" fmla="*/ 787079 w 862314"/>
              <a:gd name="connsiteY5" fmla="*/ 496233 h 1485868"/>
              <a:gd name="connsiteX6" fmla="*/ 839165 w 862314"/>
              <a:gd name="connsiteY6" fmla="*/ 530957 h 1485868"/>
              <a:gd name="connsiteX7" fmla="*/ 833377 w 862314"/>
              <a:gd name="connsiteY7" fmla="*/ 571468 h 1485868"/>
              <a:gd name="connsiteX8" fmla="*/ 758142 w 862314"/>
              <a:gd name="connsiteY8" fmla="*/ 548319 h 1485868"/>
              <a:gd name="connsiteX9" fmla="*/ 816015 w 862314"/>
              <a:gd name="connsiteY9" fmla="*/ 629341 h 1485868"/>
              <a:gd name="connsiteX10" fmla="*/ 763929 w 862314"/>
              <a:gd name="connsiteY10" fmla="*/ 693002 h 1485868"/>
              <a:gd name="connsiteX11" fmla="*/ 717630 w 862314"/>
              <a:gd name="connsiteY11" fmla="*/ 698790 h 1485868"/>
              <a:gd name="connsiteX12" fmla="*/ 734993 w 862314"/>
              <a:gd name="connsiteY12" fmla="*/ 727726 h 1485868"/>
              <a:gd name="connsiteX13" fmla="*/ 781291 w 862314"/>
              <a:gd name="connsiteY13" fmla="*/ 721939 h 1485868"/>
              <a:gd name="connsiteX14" fmla="*/ 833377 w 862314"/>
              <a:gd name="connsiteY14" fmla="*/ 739301 h 1485868"/>
              <a:gd name="connsiteX15" fmla="*/ 833377 w 862314"/>
              <a:gd name="connsiteY15" fmla="*/ 739301 h 1485868"/>
              <a:gd name="connsiteX16" fmla="*/ 862314 w 862314"/>
              <a:gd name="connsiteY16" fmla="*/ 768238 h 1485868"/>
              <a:gd name="connsiteX17" fmla="*/ 827590 w 862314"/>
              <a:gd name="connsiteY17" fmla="*/ 831898 h 1485868"/>
              <a:gd name="connsiteX18" fmla="*/ 804441 w 862314"/>
              <a:gd name="connsiteY18" fmla="*/ 889772 h 1485868"/>
              <a:gd name="connsiteX19" fmla="*/ 792866 w 862314"/>
              <a:gd name="connsiteY19" fmla="*/ 941858 h 1485868"/>
              <a:gd name="connsiteX20" fmla="*/ 752355 w 862314"/>
              <a:gd name="connsiteY20" fmla="*/ 982369 h 1485868"/>
              <a:gd name="connsiteX21" fmla="*/ 746567 w 862314"/>
              <a:gd name="connsiteY21" fmla="*/ 953433 h 1485868"/>
              <a:gd name="connsiteX22" fmla="*/ 688694 w 862314"/>
              <a:gd name="connsiteY22" fmla="*/ 1109691 h 1485868"/>
              <a:gd name="connsiteX23" fmla="*/ 625033 w 862314"/>
              <a:gd name="connsiteY23" fmla="*/ 1144415 h 1485868"/>
              <a:gd name="connsiteX24" fmla="*/ 601884 w 862314"/>
              <a:gd name="connsiteY24" fmla="*/ 1190714 h 1485868"/>
              <a:gd name="connsiteX25" fmla="*/ 578734 w 862314"/>
              <a:gd name="connsiteY25" fmla="*/ 1202288 h 1485868"/>
              <a:gd name="connsiteX26" fmla="*/ 578734 w 862314"/>
              <a:gd name="connsiteY26" fmla="*/ 1237012 h 1485868"/>
              <a:gd name="connsiteX27" fmla="*/ 590309 w 862314"/>
              <a:gd name="connsiteY27" fmla="*/ 1277524 h 1485868"/>
              <a:gd name="connsiteX28" fmla="*/ 590309 w 862314"/>
              <a:gd name="connsiteY28" fmla="*/ 1277524 h 1485868"/>
              <a:gd name="connsiteX29" fmla="*/ 486137 w 862314"/>
              <a:gd name="connsiteY29" fmla="*/ 1370121 h 1485868"/>
              <a:gd name="connsiteX30" fmla="*/ 393539 w 862314"/>
              <a:gd name="connsiteY30" fmla="*/ 1451144 h 1485868"/>
              <a:gd name="connsiteX31" fmla="*/ 318304 w 862314"/>
              <a:gd name="connsiteY31" fmla="*/ 1485868 h 1485868"/>
              <a:gd name="connsiteX32" fmla="*/ 289367 w 862314"/>
              <a:gd name="connsiteY32" fmla="*/ 1393271 h 1485868"/>
              <a:gd name="connsiteX33" fmla="*/ 289367 w 862314"/>
              <a:gd name="connsiteY33" fmla="*/ 1393271 h 1485868"/>
              <a:gd name="connsiteX34" fmla="*/ 225706 w 862314"/>
              <a:gd name="connsiteY34" fmla="*/ 1341184 h 1485868"/>
              <a:gd name="connsiteX35" fmla="*/ 173620 w 862314"/>
              <a:gd name="connsiteY35" fmla="*/ 1346972 h 1485868"/>
              <a:gd name="connsiteX36" fmla="*/ 173620 w 862314"/>
              <a:gd name="connsiteY36" fmla="*/ 1375909 h 1485868"/>
              <a:gd name="connsiteX37" fmla="*/ 150471 w 862314"/>
              <a:gd name="connsiteY37" fmla="*/ 1358546 h 1485868"/>
              <a:gd name="connsiteX38" fmla="*/ 46299 w 862314"/>
              <a:gd name="connsiteY38" fmla="*/ 1375909 h 1485868"/>
              <a:gd name="connsiteX39" fmla="*/ 17362 w 862314"/>
              <a:gd name="connsiteY39" fmla="*/ 1358546 h 1485868"/>
              <a:gd name="connsiteX40" fmla="*/ 69448 w 862314"/>
              <a:gd name="connsiteY40" fmla="*/ 1323822 h 1485868"/>
              <a:gd name="connsiteX41" fmla="*/ 63661 w 862314"/>
              <a:gd name="connsiteY41" fmla="*/ 1294886 h 1485868"/>
              <a:gd name="connsiteX42" fmla="*/ 34724 w 862314"/>
              <a:gd name="connsiteY42" fmla="*/ 1283311 h 1485868"/>
              <a:gd name="connsiteX43" fmla="*/ 34724 w 862314"/>
              <a:gd name="connsiteY43" fmla="*/ 1283311 h 1485868"/>
              <a:gd name="connsiteX44" fmla="*/ 0 w 862314"/>
              <a:gd name="connsiteY44" fmla="*/ 1260162 h 1485868"/>
              <a:gd name="connsiteX45" fmla="*/ 34724 w 862314"/>
              <a:gd name="connsiteY45" fmla="*/ 1219650 h 1485868"/>
              <a:gd name="connsiteX46" fmla="*/ 23149 w 862314"/>
              <a:gd name="connsiteY46" fmla="*/ 1190714 h 1485868"/>
              <a:gd name="connsiteX47" fmla="*/ 23149 w 862314"/>
              <a:gd name="connsiteY47" fmla="*/ 1190714 h 1485868"/>
              <a:gd name="connsiteX48" fmla="*/ 23149 w 862314"/>
              <a:gd name="connsiteY48" fmla="*/ 1150202 h 1485868"/>
              <a:gd name="connsiteX49" fmla="*/ 5787 w 862314"/>
              <a:gd name="connsiteY49" fmla="*/ 1138628 h 1485868"/>
              <a:gd name="connsiteX0" fmla="*/ 620661 w 862314"/>
              <a:gd name="connsiteY0" fmla="*/ 0 h 1485868"/>
              <a:gd name="connsiteX1" fmla="*/ 535384 w 862314"/>
              <a:gd name="connsiteY1" fmla="*/ 167746 h 1485868"/>
              <a:gd name="connsiteX2" fmla="*/ 723418 w 862314"/>
              <a:gd name="connsiteY2" fmla="*/ 386273 h 1485868"/>
              <a:gd name="connsiteX3" fmla="*/ 723418 w 862314"/>
              <a:gd name="connsiteY3" fmla="*/ 420997 h 1485868"/>
              <a:gd name="connsiteX4" fmla="*/ 787079 w 862314"/>
              <a:gd name="connsiteY4" fmla="*/ 473083 h 1485868"/>
              <a:gd name="connsiteX5" fmla="*/ 787079 w 862314"/>
              <a:gd name="connsiteY5" fmla="*/ 496233 h 1485868"/>
              <a:gd name="connsiteX6" fmla="*/ 839165 w 862314"/>
              <a:gd name="connsiteY6" fmla="*/ 530957 h 1485868"/>
              <a:gd name="connsiteX7" fmla="*/ 833377 w 862314"/>
              <a:gd name="connsiteY7" fmla="*/ 571468 h 1485868"/>
              <a:gd name="connsiteX8" fmla="*/ 758142 w 862314"/>
              <a:gd name="connsiteY8" fmla="*/ 548319 h 1485868"/>
              <a:gd name="connsiteX9" fmla="*/ 816015 w 862314"/>
              <a:gd name="connsiteY9" fmla="*/ 629341 h 1485868"/>
              <a:gd name="connsiteX10" fmla="*/ 763929 w 862314"/>
              <a:gd name="connsiteY10" fmla="*/ 693002 h 1485868"/>
              <a:gd name="connsiteX11" fmla="*/ 717630 w 862314"/>
              <a:gd name="connsiteY11" fmla="*/ 698790 h 1485868"/>
              <a:gd name="connsiteX12" fmla="*/ 734993 w 862314"/>
              <a:gd name="connsiteY12" fmla="*/ 727726 h 1485868"/>
              <a:gd name="connsiteX13" fmla="*/ 781291 w 862314"/>
              <a:gd name="connsiteY13" fmla="*/ 721939 h 1485868"/>
              <a:gd name="connsiteX14" fmla="*/ 833377 w 862314"/>
              <a:gd name="connsiteY14" fmla="*/ 739301 h 1485868"/>
              <a:gd name="connsiteX15" fmla="*/ 833377 w 862314"/>
              <a:gd name="connsiteY15" fmla="*/ 739301 h 1485868"/>
              <a:gd name="connsiteX16" fmla="*/ 862314 w 862314"/>
              <a:gd name="connsiteY16" fmla="*/ 768238 h 1485868"/>
              <a:gd name="connsiteX17" fmla="*/ 827590 w 862314"/>
              <a:gd name="connsiteY17" fmla="*/ 831898 h 1485868"/>
              <a:gd name="connsiteX18" fmla="*/ 804441 w 862314"/>
              <a:gd name="connsiteY18" fmla="*/ 889772 h 1485868"/>
              <a:gd name="connsiteX19" fmla="*/ 792866 w 862314"/>
              <a:gd name="connsiteY19" fmla="*/ 941858 h 1485868"/>
              <a:gd name="connsiteX20" fmla="*/ 752355 w 862314"/>
              <a:gd name="connsiteY20" fmla="*/ 982369 h 1485868"/>
              <a:gd name="connsiteX21" fmla="*/ 746567 w 862314"/>
              <a:gd name="connsiteY21" fmla="*/ 953433 h 1485868"/>
              <a:gd name="connsiteX22" fmla="*/ 688694 w 862314"/>
              <a:gd name="connsiteY22" fmla="*/ 1109691 h 1485868"/>
              <a:gd name="connsiteX23" fmla="*/ 625033 w 862314"/>
              <a:gd name="connsiteY23" fmla="*/ 1144415 h 1485868"/>
              <a:gd name="connsiteX24" fmla="*/ 601884 w 862314"/>
              <a:gd name="connsiteY24" fmla="*/ 1190714 h 1485868"/>
              <a:gd name="connsiteX25" fmla="*/ 578734 w 862314"/>
              <a:gd name="connsiteY25" fmla="*/ 1202288 h 1485868"/>
              <a:gd name="connsiteX26" fmla="*/ 578734 w 862314"/>
              <a:gd name="connsiteY26" fmla="*/ 1237012 h 1485868"/>
              <a:gd name="connsiteX27" fmla="*/ 590309 w 862314"/>
              <a:gd name="connsiteY27" fmla="*/ 1277524 h 1485868"/>
              <a:gd name="connsiteX28" fmla="*/ 590309 w 862314"/>
              <a:gd name="connsiteY28" fmla="*/ 1277524 h 1485868"/>
              <a:gd name="connsiteX29" fmla="*/ 486137 w 862314"/>
              <a:gd name="connsiteY29" fmla="*/ 1370121 h 1485868"/>
              <a:gd name="connsiteX30" fmla="*/ 393539 w 862314"/>
              <a:gd name="connsiteY30" fmla="*/ 1451144 h 1485868"/>
              <a:gd name="connsiteX31" fmla="*/ 318304 w 862314"/>
              <a:gd name="connsiteY31" fmla="*/ 1485868 h 1485868"/>
              <a:gd name="connsiteX32" fmla="*/ 289367 w 862314"/>
              <a:gd name="connsiteY32" fmla="*/ 1393271 h 1485868"/>
              <a:gd name="connsiteX33" fmla="*/ 289367 w 862314"/>
              <a:gd name="connsiteY33" fmla="*/ 1393271 h 1485868"/>
              <a:gd name="connsiteX34" fmla="*/ 225706 w 862314"/>
              <a:gd name="connsiteY34" fmla="*/ 1341184 h 1485868"/>
              <a:gd name="connsiteX35" fmla="*/ 173620 w 862314"/>
              <a:gd name="connsiteY35" fmla="*/ 1346972 h 1485868"/>
              <a:gd name="connsiteX36" fmla="*/ 173620 w 862314"/>
              <a:gd name="connsiteY36" fmla="*/ 1375909 h 1485868"/>
              <a:gd name="connsiteX37" fmla="*/ 150471 w 862314"/>
              <a:gd name="connsiteY37" fmla="*/ 1358546 h 1485868"/>
              <a:gd name="connsiteX38" fmla="*/ 46299 w 862314"/>
              <a:gd name="connsiteY38" fmla="*/ 1375909 h 1485868"/>
              <a:gd name="connsiteX39" fmla="*/ 17362 w 862314"/>
              <a:gd name="connsiteY39" fmla="*/ 1358546 h 1485868"/>
              <a:gd name="connsiteX40" fmla="*/ 69448 w 862314"/>
              <a:gd name="connsiteY40" fmla="*/ 1323822 h 1485868"/>
              <a:gd name="connsiteX41" fmla="*/ 63661 w 862314"/>
              <a:gd name="connsiteY41" fmla="*/ 1294886 h 1485868"/>
              <a:gd name="connsiteX42" fmla="*/ 34724 w 862314"/>
              <a:gd name="connsiteY42" fmla="*/ 1283311 h 1485868"/>
              <a:gd name="connsiteX43" fmla="*/ 34724 w 862314"/>
              <a:gd name="connsiteY43" fmla="*/ 1283311 h 1485868"/>
              <a:gd name="connsiteX44" fmla="*/ 0 w 862314"/>
              <a:gd name="connsiteY44" fmla="*/ 1260162 h 1485868"/>
              <a:gd name="connsiteX45" fmla="*/ 34724 w 862314"/>
              <a:gd name="connsiteY45" fmla="*/ 1219650 h 1485868"/>
              <a:gd name="connsiteX46" fmla="*/ 23149 w 862314"/>
              <a:gd name="connsiteY46" fmla="*/ 1190714 h 1485868"/>
              <a:gd name="connsiteX47" fmla="*/ 23149 w 862314"/>
              <a:gd name="connsiteY47" fmla="*/ 1190714 h 1485868"/>
              <a:gd name="connsiteX48" fmla="*/ 23149 w 862314"/>
              <a:gd name="connsiteY48" fmla="*/ 1150202 h 1485868"/>
              <a:gd name="connsiteX49" fmla="*/ 5787 w 862314"/>
              <a:gd name="connsiteY49" fmla="*/ 1138628 h 1485868"/>
              <a:gd name="connsiteX0" fmla="*/ 620661 w 862314"/>
              <a:gd name="connsiteY0" fmla="*/ 0 h 1485868"/>
              <a:gd name="connsiteX1" fmla="*/ 535384 w 862314"/>
              <a:gd name="connsiteY1" fmla="*/ 167746 h 1485868"/>
              <a:gd name="connsiteX2" fmla="*/ 723418 w 862314"/>
              <a:gd name="connsiteY2" fmla="*/ 386273 h 1485868"/>
              <a:gd name="connsiteX3" fmla="*/ 723418 w 862314"/>
              <a:gd name="connsiteY3" fmla="*/ 420997 h 1485868"/>
              <a:gd name="connsiteX4" fmla="*/ 787079 w 862314"/>
              <a:gd name="connsiteY4" fmla="*/ 473083 h 1485868"/>
              <a:gd name="connsiteX5" fmla="*/ 787079 w 862314"/>
              <a:gd name="connsiteY5" fmla="*/ 496233 h 1485868"/>
              <a:gd name="connsiteX6" fmla="*/ 839165 w 862314"/>
              <a:gd name="connsiteY6" fmla="*/ 530957 h 1485868"/>
              <a:gd name="connsiteX7" fmla="*/ 833377 w 862314"/>
              <a:gd name="connsiteY7" fmla="*/ 571468 h 1485868"/>
              <a:gd name="connsiteX8" fmla="*/ 862263 w 862314"/>
              <a:gd name="connsiteY8" fmla="*/ 620378 h 1485868"/>
              <a:gd name="connsiteX9" fmla="*/ 816015 w 862314"/>
              <a:gd name="connsiteY9" fmla="*/ 629341 h 1485868"/>
              <a:gd name="connsiteX10" fmla="*/ 763929 w 862314"/>
              <a:gd name="connsiteY10" fmla="*/ 693002 h 1485868"/>
              <a:gd name="connsiteX11" fmla="*/ 717630 w 862314"/>
              <a:gd name="connsiteY11" fmla="*/ 698790 h 1485868"/>
              <a:gd name="connsiteX12" fmla="*/ 734993 w 862314"/>
              <a:gd name="connsiteY12" fmla="*/ 727726 h 1485868"/>
              <a:gd name="connsiteX13" fmla="*/ 781291 w 862314"/>
              <a:gd name="connsiteY13" fmla="*/ 721939 h 1485868"/>
              <a:gd name="connsiteX14" fmla="*/ 833377 w 862314"/>
              <a:gd name="connsiteY14" fmla="*/ 739301 h 1485868"/>
              <a:gd name="connsiteX15" fmla="*/ 833377 w 862314"/>
              <a:gd name="connsiteY15" fmla="*/ 739301 h 1485868"/>
              <a:gd name="connsiteX16" fmla="*/ 862314 w 862314"/>
              <a:gd name="connsiteY16" fmla="*/ 768238 h 1485868"/>
              <a:gd name="connsiteX17" fmla="*/ 827590 w 862314"/>
              <a:gd name="connsiteY17" fmla="*/ 831898 h 1485868"/>
              <a:gd name="connsiteX18" fmla="*/ 804441 w 862314"/>
              <a:gd name="connsiteY18" fmla="*/ 889772 h 1485868"/>
              <a:gd name="connsiteX19" fmla="*/ 792866 w 862314"/>
              <a:gd name="connsiteY19" fmla="*/ 941858 h 1485868"/>
              <a:gd name="connsiteX20" fmla="*/ 752355 w 862314"/>
              <a:gd name="connsiteY20" fmla="*/ 982369 h 1485868"/>
              <a:gd name="connsiteX21" fmla="*/ 746567 w 862314"/>
              <a:gd name="connsiteY21" fmla="*/ 953433 h 1485868"/>
              <a:gd name="connsiteX22" fmla="*/ 688694 w 862314"/>
              <a:gd name="connsiteY22" fmla="*/ 1109691 h 1485868"/>
              <a:gd name="connsiteX23" fmla="*/ 625033 w 862314"/>
              <a:gd name="connsiteY23" fmla="*/ 1144415 h 1485868"/>
              <a:gd name="connsiteX24" fmla="*/ 601884 w 862314"/>
              <a:gd name="connsiteY24" fmla="*/ 1190714 h 1485868"/>
              <a:gd name="connsiteX25" fmla="*/ 578734 w 862314"/>
              <a:gd name="connsiteY25" fmla="*/ 1202288 h 1485868"/>
              <a:gd name="connsiteX26" fmla="*/ 578734 w 862314"/>
              <a:gd name="connsiteY26" fmla="*/ 1237012 h 1485868"/>
              <a:gd name="connsiteX27" fmla="*/ 590309 w 862314"/>
              <a:gd name="connsiteY27" fmla="*/ 1277524 h 1485868"/>
              <a:gd name="connsiteX28" fmla="*/ 590309 w 862314"/>
              <a:gd name="connsiteY28" fmla="*/ 1277524 h 1485868"/>
              <a:gd name="connsiteX29" fmla="*/ 486137 w 862314"/>
              <a:gd name="connsiteY29" fmla="*/ 1370121 h 1485868"/>
              <a:gd name="connsiteX30" fmla="*/ 393539 w 862314"/>
              <a:gd name="connsiteY30" fmla="*/ 1451144 h 1485868"/>
              <a:gd name="connsiteX31" fmla="*/ 318304 w 862314"/>
              <a:gd name="connsiteY31" fmla="*/ 1485868 h 1485868"/>
              <a:gd name="connsiteX32" fmla="*/ 289367 w 862314"/>
              <a:gd name="connsiteY32" fmla="*/ 1393271 h 1485868"/>
              <a:gd name="connsiteX33" fmla="*/ 289367 w 862314"/>
              <a:gd name="connsiteY33" fmla="*/ 1393271 h 1485868"/>
              <a:gd name="connsiteX34" fmla="*/ 225706 w 862314"/>
              <a:gd name="connsiteY34" fmla="*/ 1341184 h 1485868"/>
              <a:gd name="connsiteX35" fmla="*/ 173620 w 862314"/>
              <a:gd name="connsiteY35" fmla="*/ 1346972 h 1485868"/>
              <a:gd name="connsiteX36" fmla="*/ 173620 w 862314"/>
              <a:gd name="connsiteY36" fmla="*/ 1375909 h 1485868"/>
              <a:gd name="connsiteX37" fmla="*/ 150471 w 862314"/>
              <a:gd name="connsiteY37" fmla="*/ 1358546 h 1485868"/>
              <a:gd name="connsiteX38" fmla="*/ 46299 w 862314"/>
              <a:gd name="connsiteY38" fmla="*/ 1375909 h 1485868"/>
              <a:gd name="connsiteX39" fmla="*/ 17362 w 862314"/>
              <a:gd name="connsiteY39" fmla="*/ 1358546 h 1485868"/>
              <a:gd name="connsiteX40" fmla="*/ 69448 w 862314"/>
              <a:gd name="connsiteY40" fmla="*/ 1323822 h 1485868"/>
              <a:gd name="connsiteX41" fmla="*/ 63661 w 862314"/>
              <a:gd name="connsiteY41" fmla="*/ 1294886 h 1485868"/>
              <a:gd name="connsiteX42" fmla="*/ 34724 w 862314"/>
              <a:gd name="connsiteY42" fmla="*/ 1283311 h 1485868"/>
              <a:gd name="connsiteX43" fmla="*/ 34724 w 862314"/>
              <a:gd name="connsiteY43" fmla="*/ 1283311 h 1485868"/>
              <a:gd name="connsiteX44" fmla="*/ 0 w 862314"/>
              <a:gd name="connsiteY44" fmla="*/ 1260162 h 1485868"/>
              <a:gd name="connsiteX45" fmla="*/ 34724 w 862314"/>
              <a:gd name="connsiteY45" fmla="*/ 1219650 h 1485868"/>
              <a:gd name="connsiteX46" fmla="*/ 23149 w 862314"/>
              <a:gd name="connsiteY46" fmla="*/ 1190714 h 1485868"/>
              <a:gd name="connsiteX47" fmla="*/ 23149 w 862314"/>
              <a:gd name="connsiteY47" fmla="*/ 1190714 h 1485868"/>
              <a:gd name="connsiteX48" fmla="*/ 23149 w 862314"/>
              <a:gd name="connsiteY48" fmla="*/ 1150202 h 1485868"/>
              <a:gd name="connsiteX49" fmla="*/ 5787 w 862314"/>
              <a:gd name="connsiteY49" fmla="*/ 1138628 h 1485868"/>
              <a:gd name="connsiteX0" fmla="*/ 620661 w 876752"/>
              <a:gd name="connsiteY0" fmla="*/ 0 h 1485868"/>
              <a:gd name="connsiteX1" fmla="*/ 535384 w 876752"/>
              <a:gd name="connsiteY1" fmla="*/ 167746 h 1485868"/>
              <a:gd name="connsiteX2" fmla="*/ 723418 w 876752"/>
              <a:gd name="connsiteY2" fmla="*/ 386273 h 1485868"/>
              <a:gd name="connsiteX3" fmla="*/ 723418 w 876752"/>
              <a:gd name="connsiteY3" fmla="*/ 420997 h 1485868"/>
              <a:gd name="connsiteX4" fmla="*/ 787079 w 876752"/>
              <a:gd name="connsiteY4" fmla="*/ 473083 h 1485868"/>
              <a:gd name="connsiteX5" fmla="*/ 787079 w 876752"/>
              <a:gd name="connsiteY5" fmla="*/ 496233 h 1485868"/>
              <a:gd name="connsiteX6" fmla="*/ 839165 w 876752"/>
              <a:gd name="connsiteY6" fmla="*/ 530957 h 1485868"/>
              <a:gd name="connsiteX7" fmla="*/ 833377 w 876752"/>
              <a:gd name="connsiteY7" fmla="*/ 571468 h 1485868"/>
              <a:gd name="connsiteX8" fmla="*/ 862263 w 876752"/>
              <a:gd name="connsiteY8" fmla="*/ 620378 h 1485868"/>
              <a:gd name="connsiteX9" fmla="*/ 876752 w 876752"/>
              <a:gd name="connsiteY9" fmla="*/ 697397 h 1485868"/>
              <a:gd name="connsiteX10" fmla="*/ 763929 w 876752"/>
              <a:gd name="connsiteY10" fmla="*/ 693002 h 1485868"/>
              <a:gd name="connsiteX11" fmla="*/ 717630 w 876752"/>
              <a:gd name="connsiteY11" fmla="*/ 698790 h 1485868"/>
              <a:gd name="connsiteX12" fmla="*/ 734993 w 876752"/>
              <a:gd name="connsiteY12" fmla="*/ 727726 h 1485868"/>
              <a:gd name="connsiteX13" fmla="*/ 781291 w 876752"/>
              <a:gd name="connsiteY13" fmla="*/ 721939 h 1485868"/>
              <a:gd name="connsiteX14" fmla="*/ 833377 w 876752"/>
              <a:gd name="connsiteY14" fmla="*/ 739301 h 1485868"/>
              <a:gd name="connsiteX15" fmla="*/ 833377 w 876752"/>
              <a:gd name="connsiteY15" fmla="*/ 739301 h 1485868"/>
              <a:gd name="connsiteX16" fmla="*/ 862314 w 876752"/>
              <a:gd name="connsiteY16" fmla="*/ 768238 h 1485868"/>
              <a:gd name="connsiteX17" fmla="*/ 827590 w 876752"/>
              <a:gd name="connsiteY17" fmla="*/ 831898 h 1485868"/>
              <a:gd name="connsiteX18" fmla="*/ 804441 w 876752"/>
              <a:gd name="connsiteY18" fmla="*/ 889772 h 1485868"/>
              <a:gd name="connsiteX19" fmla="*/ 792866 w 876752"/>
              <a:gd name="connsiteY19" fmla="*/ 941858 h 1485868"/>
              <a:gd name="connsiteX20" fmla="*/ 752355 w 876752"/>
              <a:gd name="connsiteY20" fmla="*/ 982369 h 1485868"/>
              <a:gd name="connsiteX21" fmla="*/ 746567 w 876752"/>
              <a:gd name="connsiteY21" fmla="*/ 953433 h 1485868"/>
              <a:gd name="connsiteX22" fmla="*/ 688694 w 876752"/>
              <a:gd name="connsiteY22" fmla="*/ 1109691 h 1485868"/>
              <a:gd name="connsiteX23" fmla="*/ 625033 w 876752"/>
              <a:gd name="connsiteY23" fmla="*/ 1144415 h 1485868"/>
              <a:gd name="connsiteX24" fmla="*/ 601884 w 876752"/>
              <a:gd name="connsiteY24" fmla="*/ 1190714 h 1485868"/>
              <a:gd name="connsiteX25" fmla="*/ 578734 w 876752"/>
              <a:gd name="connsiteY25" fmla="*/ 1202288 h 1485868"/>
              <a:gd name="connsiteX26" fmla="*/ 578734 w 876752"/>
              <a:gd name="connsiteY26" fmla="*/ 1237012 h 1485868"/>
              <a:gd name="connsiteX27" fmla="*/ 590309 w 876752"/>
              <a:gd name="connsiteY27" fmla="*/ 1277524 h 1485868"/>
              <a:gd name="connsiteX28" fmla="*/ 590309 w 876752"/>
              <a:gd name="connsiteY28" fmla="*/ 1277524 h 1485868"/>
              <a:gd name="connsiteX29" fmla="*/ 486137 w 876752"/>
              <a:gd name="connsiteY29" fmla="*/ 1370121 h 1485868"/>
              <a:gd name="connsiteX30" fmla="*/ 393539 w 876752"/>
              <a:gd name="connsiteY30" fmla="*/ 1451144 h 1485868"/>
              <a:gd name="connsiteX31" fmla="*/ 318304 w 876752"/>
              <a:gd name="connsiteY31" fmla="*/ 1485868 h 1485868"/>
              <a:gd name="connsiteX32" fmla="*/ 289367 w 876752"/>
              <a:gd name="connsiteY32" fmla="*/ 1393271 h 1485868"/>
              <a:gd name="connsiteX33" fmla="*/ 289367 w 876752"/>
              <a:gd name="connsiteY33" fmla="*/ 1393271 h 1485868"/>
              <a:gd name="connsiteX34" fmla="*/ 225706 w 876752"/>
              <a:gd name="connsiteY34" fmla="*/ 1341184 h 1485868"/>
              <a:gd name="connsiteX35" fmla="*/ 173620 w 876752"/>
              <a:gd name="connsiteY35" fmla="*/ 1346972 h 1485868"/>
              <a:gd name="connsiteX36" fmla="*/ 173620 w 876752"/>
              <a:gd name="connsiteY36" fmla="*/ 1375909 h 1485868"/>
              <a:gd name="connsiteX37" fmla="*/ 150471 w 876752"/>
              <a:gd name="connsiteY37" fmla="*/ 1358546 h 1485868"/>
              <a:gd name="connsiteX38" fmla="*/ 46299 w 876752"/>
              <a:gd name="connsiteY38" fmla="*/ 1375909 h 1485868"/>
              <a:gd name="connsiteX39" fmla="*/ 17362 w 876752"/>
              <a:gd name="connsiteY39" fmla="*/ 1358546 h 1485868"/>
              <a:gd name="connsiteX40" fmla="*/ 69448 w 876752"/>
              <a:gd name="connsiteY40" fmla="*/ 1323822 h 1485868"/>
              <a:gd name="connsiteX41" fmla="*/ 63661 w 876752"/>
              <a:gd name="connsiteY41" fmla="*/ 1294886 h 1485868"/>
              <a:gd name="connsiteX42" fmla="*/ 34724 w 876752"/>
              <a:gd name="connsiteY42" fmla="*/ 1283311 h 1485868"/>
              <a:gd name="connsiteX43" fmla="*/ 34724 w 876752"/>
              <a:gd name="connsiteY43" fmla="*/ 1283311 h 1485868"/>
              <a:gd name="connsiteX44" fmla="*/ 0 w 876752"/>
              <a:gd name="connsiteY44" fmla="*/ 1260162 h 1485868"/>
              <a:gd name="connsiteX45" fmla="*/ 34724 w 876752"/>
              <a:gd name="connsiteY45" fmla="*/ 1219650 h 1485868"/>
              <a:gd name="connsiteX46" fmla="*/ 23149 w 876752"/>
              <a:gd name="connsiteY46" fmla="*/ 1190714 h 1485868"/>
              <a:gd name="connsiteX47" fmla="*/ 23149 w 876752"/>
              <a:gd name="connsiteY47" fmla="*/ 1190714 h 1485868"/>
              <a:gd name="connsiteX48" fmla="*/ 23149 w 876752"/>
              <a:gd name="connsiteY48" fmla="*/ 1150202 h 1485868"/>
              <a:gd name="connsiteX49" fmla="*/ 5787 w 876752"/>
              <a:gd name="connsiteY49" fmla="*/ 1138628 h 1485868"/>
              <a:gd name="connsiteX0" fmla="*/ 620661 w 876752"/>
              <a:gd name="connsiteY0" fmla="*/ 0 h 1485868"/>
              <a:gd name="connsiteX1" fmla="*/ 535384 w 876752"/>
              <a:gd name="connsiteY1" fmla="*/ 167746 h 1485868"/>
              <a:gd name="connsiteX2" fmla="*/ 723418 w 876752"/>
              <a:gd name="connsiteY2" fmla="*/ 386273 h 1485868"/>
              <a:gd name="connsiteX3" fmla="*/ 723418 w 876752"/>
              <a:gd name="connsiteY3" fmla="*/ 420997 h 1485868"/>
              <a:gd name="connsiteX4" fmla="*/ 787079 w 876752"/>
              <a:gd name="connsiteY4" fmla="*/ 473083 h 1485868"/>
              <a:gd name="connsiteX5" fmla="*/ 787079 w 876752"/>
              <a:gd name="connsiteY5" fmla="*/ 496233 h 1485868"/>
              <a:gd name="connsiteX6" fmla="*/ 839165 w 876752"/>
              <a:gd name="connsiteY6" fmla="*/ 530957 h 1485868"/>
              <a:gd name="connsiteX7" fmla="*/ 833377 w 876752"/>
              <a:gd name="connsiteY7" fmla="*/ 571468 h 1485868"/>
              <a:gd name="connsiteX8" fmla="*/ 862263 w 876752"/>
              <a:gd name="connsiteY8" fmla="*/ 620378 h 1485868"/>
              <a:gd name="connsiteX9" fmla="*/ 876752 w 876752"/>
              <a:gd name="connsiteY9" fmla="*/ 697397 h 1485868"/>
              <a:gd name="connsiteX10" fmla="*/ 763929 w 876752"/>
              <a:gd name="connsiteY10" fmla="*/ 693002 h 1485868"/>
              <a:gd name="connsiteX11" fmla="*/ 717630 w 876752"/>
              <a:gd name="connsiteY11" fmla="*/ 698790 h 1485868"/>
              <a:gd name="connsiteX12" fmla="*/ 734993 w 876752"/>
              <a:gd name="connsiteY12" fmla="*/ 727726 h 1485868"/>
              <a:gd name="connsiteX13" fmla="*/ 781291 w 876752"/>
              <a:gd name="connsiteY13" fmla="*/ 721939 h 1485868"/>
              <a:gd name="connsiteX14" fmla="*/ 833377 w 876752"/>
              <a:gd name="connsiteY14" fmla="*/ 739301 h 1485868"/>
              <a:gd name="connsiteX15" fmla="*/ 833377 w 876752"/>
              <a:gd name="connsiteY15" fmla="*/ 739301 h 1485868"/>
              <a:gd name="connsiteX16" fmla="*/ 862314 w 876752"/>
              <a:gd name="connsiteY16" fmla="*/ 768238 h 1485868"/>
              <a:gd name="connsiteX17" fmla="*/ 827590 w 876752"/>
              <a:gd name="connsiteY17" fmla="*/ 831898 h 1485868"/>
              <a:gd name="connsiteX18" fmla="*/ 804441 w 876752"/>
              <a:gd name="connsiteY18" fmla="*/ 889772 h 1485868"/>
              <a:gd name="connsiteX19" fmla="*/ 792866 w 876752"/>
              <a:gd name="connsiteY19" fmla="*/ 941858 h 1485868"/>
              <a:gd name="connsiteX20" fmla="*/ 752355 w 876752"/>
              <a:gd name="connsiteY20" fmla="*/ 982369 h 1485868"/>
              <a:gd name="connsiteX21" fmla="*/ 746567 w 876752"/>
              <a:gd name="connsiteY21" fmla="*/ 953433 h 1485868"/>
              <a:gd name="connsiteX22" fmla="*/ 688694 w 876752"/>
              <a:gd name="connsiteY22" fmla="*/ 1109691 h 1485868"/>
              <a:gd name="connsiteX23" fmla="*/ 625033 w 876752"/>
              <a:gd name="connsiteY23" fmla="*/ 1144415 h 1485868"/>
              <a:gd name="connsiteX24" fmla="*/ 601884 w 876752"/>
              <a:gd name="connsiteY24" fmla="*/ 1190714 h 1485868"/>
              <a:gd name="connsiteX25" fmla="*/ 578734 w 876752"/>
              <a:gd name="connsiteY25" fmla="*/ 1202288 h 1485868"/>
              <a:gd name="connsiteX26" fmla="*/ 578734 w 876752"/>
              <a:gd name="connsiteY26" fmla="*/ 1237012 h 1485868"/>
              <a:gd name="connsiteX27" fmla="*/ 590309 w 876752"/>
              <a:gd name="connsiteY27" fmla="*/ 1277524 h 1485868"/>
              <a:gd name="connsiteX28" fmla="*/ 590309 w 876752"/>
              <a:gd name="connsiteY28" fmla="*/ 1277524 h 1485868"/>
              <a:gd name="connsiteX29" fmla="*/ 486137 w 876752"/>
              <a:gd name="connsiteY29" fmla="*/ 1370121 h 1485868"/>
              <a:gd name="connsiteX30" fmla="*/ 393539 w 876752"/>
              <a:gd name="connsiteY30" fmla="*/ 1451144 h 1485868"/>
              <a:gd name="connsiteX31" fmla="*/ 318304 w 876752"/>
              <a:gd name="connsiteY31" fmla="*/ 1485868 h 1485868"/>
              <a:gd name="connsiteX32" fmla="*/ 289367 w 876752"/>
              <a:gd name="connsiteY32" fmla="*/ 1393271 h 1485868"/>
              <a:gd name="connsiteX33" fmla="*/ 289367 w 876752"/>
              <a:gd name="connsiteY33" fmla="*/ 1393271 h 1485868"/>
              <a:gd name="connsiteX34" fmla="*/ 225706 w 876752"/>
              <a:gd name="connsiteY34" fmla="*/ 1341184 h 1485868"/>
              <a:gd name="connsiteX35" fmla="*/ 173620 w 876752"/>
              <a:gd name="connsiteY35" fmla="*/ 1346972 h 1485868"/>
              <a:gd name="connsiteX36" fmla="*/ 173620 w 876752"/>
              <a:gd name="connsiteY36" fmla="*/ 1375909 h 1485868"/>
              <a:gd name="connsiteX37" fmla="*/ 150471 w 876752"/>
              <a:gd name="connsiteY37" fmla="*/ 1358546 h 1485868"/>
              <a:gd name="connsiteX38" fmla="*/ 46299 w 876752"/>
              <a:gd name="connsiteY38" fmla="*/ 1375909 h 1485868"/>
              <a:gd name="connsiteX39" fmla="*/ 17362 w 876752"/>
              <a:gd name="connsiteY39" fmla="*/ 1358546 h 1485868"/>
              <a:gd name="connsiteX40" fmla="*/ 69448 w 876752"/>
              <a:gd name="connsiteY40" fmla="*/ 1323822 h 1485868"/>
              <a:gd name="connsiteX41" fmla="*/ 63661 w 876752"/>
              <a:gd name="connsiteY41" fmla="*/ 1294886 h 1485868"/>
              <a:gd name="connsiteX42" fmla="*/ 34724 w 876752"/>
              <a:gd name="connsiteY42" fmla="*/ 1283311 h 1485868"/>
              <a:gd name="connsiteX43" fmla="*/ 34724 w 876752"/>
              <a:gd name="connsiteY43" fmla="*/ 1283311 h 1485868"/>
              <a:gd name="connsiteX44" fmla="*/ 0 w 876752"/>
              <a:gd name="connsiteY44" fmla="*/ 1260162 h 1485868"/>
              <a:gd name="connsiteX45" fmla="*/ 34724 w 876752"/>
              <a:gd name="connsiteY45" fmla="*/ 1219650 h 1485868"/>
              <a:gd name="connsiteX46" fmla="*/ 23149 w 876752"/>
              <a:gd name="connsiteY46" fmla="*/ 1190714 h 1485868"/>
              <a:gd name="connsiteX47" fmla="*/ 23149 w 876752"/>
              <a:gd name="connsiteY47" fmla="*/ 1190714 h 1485868"/>
              <a:gd name="connsiteX48" fmla="*/ 23149 w 876752"/>
              <a:gd name="connsiteY48" fmla="*/ 1150202 h 1485868"/>
              <a:gd name="connsiteX49" fmla="*/ 5787 w 876752"/>
              <a:gd name="connsiteY49" fmla="*/ 1138628 h 1485868"/>
              <a:gd name="connsiteX0" fmla="*/ 620661 w 876752"/>
              <a:gd name="connsiteY0" fmla="*/ 0 h 1485868"/>
              <a:gd name="connsiteX1" fmla="*/ 535384 w 876752"/>
              <a:gd name="connsiteY1" fmla="*/ 167746 h 1485868"/>
              <a:gd name="connsiteX2" fmla="*/ 723418 w 876752"/>
              <a:gd name="connsiteY2" fmla="*/ 386273 h 1485868"/>
              <a:gd name="connsiteX3" fmla="*/ 723418 w 876752"/>
              <a:gd name="connsiteY3" fmla="*/ 420997 h 1485868"/>
              <a:gd name="connsiteX4" fmla="*/ 787079 w 876752"/>
              <a:gd name="connsiteY4" fmla="*/ 473083 h 1485868"/>
              <a:gd name="connsiteX5" fmla="*/ 787079 w 876752"/>
              <a:gd name="connsiteY5" fmla="*/ 496233 h 1485868"/>
              <a:gd name="connsiteX6" fmla="*/ 839165 w 876752"/>
              <a:gd name="connsiteY6" fmla="*/ 530957 h 1485868"/>
              <a:gd name="connsiteX7" fmla="*/ 833377 w 876752"/>
              <a:gd name="connsiteY7" fmla="*/ 571468 h 1485868"/>
              <a:gd name="connsiteX8" fmla="*/ 862263 w 876752"/>
              <a:gd name="connsiteY8" fmla="*/ 620378 h 1485868"/>
              <a:gd name="connsiteX9" fmla="*/ 876752 w 876752"/>
              <a:gd name="connsiteY9" fmla="*/ 697397 h 1485868"/>
              <a:gd name="connsiteX10" fmla="*/ 737899 w 876752"/>
              <a:gd name="connsiteY10" fmla="*/ 664979 h 1485868"/>
              <a:gd name="connsiteX11" fmla="*/ 717630 w 876752"/>
              <a:gd name="connsiteY11" fmla="*/ 698790 h 1485868"/>
              <a:gd name="connsiteX12" fmla="*/ 734993 w 876752"/>
              <a:gd name="connsiteY12" fmla="*/ 727726 h 1485868"/>
              <a:gd name="connsiteX13" fmla="*/ 781291 w 876752"/>
              <a:gd name="connsiteY13" fmla="*/ 721939 h 1485868"/>
              <a:gd name="connsiteX14" fmla="*/ 833377 w 876752"/>
              <a:gd name="connsiteY14" fmla="*/ 739301 h 1485868"/>
              <a:gd name="connsiteX15" fmla="*/ 833377 w 876752"/>
              <a:gd name="connsiteY15" fmla="*/ 739301 h 1485868"/>
              <a:gd name="connsiteX16" fmla="*/ 862314 w 876752"/>
              <a:gd name="connsiteY16" fmla="*/ 768238 h 1485868"/>
              <a:gd name="connsiteX17" fmla="*/ 827590 w 876752"/>
              <a:gd name="connsiteY17" fmla="*/ 831898 h 1485868"/>
              <a:gd name="connsiteX18" fmla="*/ 804441 w 876752"/>
              <a:gd name="connsiteY18" fmla="*/ 889772 h 1485868"/>
              <a:gd name="connsiteX19" fmla="*/ 792866 w 876752"/>
              <a:gd name="connsiteY19" fmla="*/ 941858 h 1485868"/>
              <a:gd name="connsiteX20" fmla="*/ 752355 w 876752"/>
              <a:gd name="connsiteY20" fmla="*/ 982369 h 1485868"/>
              <a:gd name="connsiteX21" fmla="*/ 746567 w 876752"/>
              <a:gd name="connsiteY21" fmla="*/ 953433 h 1485868"/>
              <a:gd name="connsiteX22" fmla="*/ 688694 w 876752"/>
              <a:gd name="connsiteY22" fmla="*/ 1109691 h 1485868"/>
              <a:gd name="connsiteX23" fmla="*/ 625033 w 876752"/>
              <a:gd name="connsiteY23" fmla="*/ 1144415 h 1485868"/>
              <a:gd name="connsiteX24" fmla="*/ 601884 w 876752"/>
              <a:gd name="connsiteY24" fmla="*/ 1190714 h 1485868"/>
              <a:gd name="connsiteX25" fmla="*/ 578734 w 876752"/>
              <a:gd name="connsiteY25" fmla="*/ 1202288 h 1485868"/>
              <a:gd name="connsiteX26" fmla="*/ 578734 w 876752"/>
              <a:gd name="connsiteY26" fmla="*/ 1237012 h 1485868"/>
              <a:gd name="connsiteX27" fmla="*/ 590309 w 876752"/>
              <a:gd name="connsiteY27" fmla="*/ 1277524 h 1485868"/>
              <a:gd name="connsiteX28" fmla="*/ 590309 w 876752"/>
              <a:gd name="connsiteY28" fmla="*/ 1277524 h 1485868"/>
              <a:gd name="connsiteX29" fmla="*/ 486137 w 876752"/>
              <a:gd name="connsiteY29" fmla="*/ 1370121 h 1485868"/>
              <a:gd name="connsiteX30" fmla="*/ 393539 w 876752"/>
              <a:gd name="connsiteY30" fmla="*/ 1451144 h 1485868"/>
              <a:gd name="connsiteX31" fmla="*/ 318304 w 876752"/>
              <a:gd name="connsiteY31" fmla="*/ 1485868 h 1485868"/>
              <a:gd name="connsiteX32" fmla="*/ 289367 w 876752"/>
              <a:gd name="connsiteY32" fmla="*/ 1393271 h 1485868"/>
              <a:gd name="connsiteX33" fmla="*/ 289367 w 876752"/>
              <a:gd name="connsiteY33" fmla="*/ 1393271 h 1485868"/>
              <a:gd name="connsiteX34" fmla="*/ 225706 w 876752"/>
              <a:gd name="connsiteY34" fmla="*/ 1341184 h 1485868"/>
              <a:gd name="connsiteX35" fmla="*/ 173620 w 876752"/>
              <a:gd name="connsiteY35" fmla="*/ 1346972 h 1485868"/>
              <a:gd name="connsiteX36" fmla="*/ 173620 w 876752"/>
              <a:gd name="connsiteY36" fmla="*/ 1375909 h 1485868"/>
              <a:gd name="connsiteX37" fmla="*/ 150471 w 876752"/>
              <a:gd name="connsiteY37" fmla="*/ 1358546 h 1485868"/>
              <a:gd name="connsiteX38" fmla="*/ 46299 w 876752"/>
              <a:gd name="connsiteY38" fmla="*/ 1375909 h 1485868"/>
              <a:gd name="connsiteX39" fmla="*/ 17362 w 876752"/>
              <a:gd name="connsiteY39" fmla="*/ 1358546 h 1485868"/>
              <a:gd name="connsiteX40" fmla="*/ 69448 w 876752"/>
              <a:gd name="connsiteY40" fmla="*/ 1323822 h 1485868"/>
              <a:gd name="connsiteX41" fmla="*/ 63661 w 876752"/>
              <a:gd name="connsiteY41" fmla="*/ 1294886 h 1485868"/>
              <a:gd name="connsiteX42" fmla="*/ 34724 w 876752"/>
              <a:gd name="connsiteY42" fmla="*/ 1283311 h 1485868"/>
              <a:gd name="connsiteX43" fmla="*/ 34724 w 876752"/>
              <a:gd name="connsiteY43" fmla="*/ 1283311 h 1485868"/>
              <a:gd name="connsiteX44" fmla="*/ 0 w 876752"/>
              <a:gd name="connsiteY44" fmla="*/ 1260162 h 1485868"/>
              <a:gd name="connsiteX45" fmla="*/ 34724 w 876752"/>
              <a:gd name="connsiteY45" fmla="*/ 1219650 h 1485868"/>
              <a:gd name="connsiteX46" fmla="*/ 23149 w 876752"/>
              <a:gd name="connsiteY46" fmla="*/ 1190714 h 1485868"/>
              <a:gd name="connsiteX47" fmla="*/ 23149 w 876752"/>
              <a:gd name="connsiteY47" fmla="*/ 1190714 h 1485868"/>
              <a:gd name="connsiteX48" fmla="*/ 23149 w 876752"/>
              <a:gd name="connsiteY48" fmla="*/ 1150202 h 1485868"/>
              <a:gd name="connsiteX49" fmla="*/ 5787 w 876752"/>
              <a:gd name="connsiteY49" fmla="*/ 1138628 h 1485868"/>
              <a:gd name="connsiteX0" fmla="*/ 666934 w 923025"/>
              <a:gd name="connsiteY0" fmla="*/ 0 h 1485868"/>
              <a:gd name="connsiteX1" fmla="*/ 581657 w 923025"/>
              <a:gd name="connsiteY1" fmla="*/ 167746 h 1485868"/>
              <a:gd name="connsiteX2" fmla="*/ 769691 w 923025"/>
              <a:gd name="connsiteY2" fmla="*/ 386273 h 1485868"/>
              <a:gd name="connsiteX3" fmla="*/ 769691 w 923025"/>
              <a:gd name="connsiteY3" fmla="*/ 420997 h 1485868"/>
              <a:gd name="connsiteX4" fmla="*/ 833352 w 923025"/>
              <a:gd name="connsiteY4" fmla="*/ 473083 h 1485868"/>
              <a:gd name="connsiteX5" fmla="*/ 833352 w 923025"/>
              <a:gd name="connsiteY5" fmla="*/ 496233 h 1485868"/>
              <a:gd name="connsiteX6" fmla="*/ 885438 w 923025"/>
              <a:gd name="connsiteY6" fmla="*/ 530957 h 1485868"/>
              <a:gd name="connsiteX7" fmla="*/ 879650 w 923025"/>
              <a:gd name="connsiteY7" fmla="*/ 571468 h 1485868"/>
              <a:gd name="connsiteX8" fmla="*/ 908536 w 923025"/>
              <a:gd name="connsiteY8" fmla="*/ 620378 h 1485868"/>
              <a:gd name="connsiteX9" fmla="*/ 923025 w 923025"/>
              <a:gd name="connsiteY9" fmla="*/ 697397 h 1485868"/>
              <a:gd name="connsiteX10" fmla="*/ 784172 w 923025"/>
              <a:gd name="connsiteY10" fmla="*/ 664979 h 1485868"/>
              <a:gd name="connsiteX11" fmla="*/ 763903 w 923025"/>
              <a:gd name="connsiteY11" fmla="*/ 698790 h 1485868"/>
              <a:gd name="connsiteX12" fmla="*/ 781266 w 923025"/>
              <a:gd name="connsiteY12" fmla="*/ 727726 h 1485868"/>
              <a:gd name="connsiteX13" fmla="*/ 827564 w 923025"/>
              <a:gd name="connsiteY13" fmla="*/ 721939 h 1485868"/>
              <a:gd name="connsiteX14" fmla="*/ 879650 w 923025"/>
              <a:gd name="connsiteY14" fmla="*/ 739301 h 1485868"/>
              <a:gd name="connsiteX15" fmla="*/ 879650 w 923025"/>
              <a:gd name="connsiteY15" fmla="*/ 739301 h 1485868"/>
              <a:gd name="connsiteX16" fmla="*/ 908587 w 923025"/>
              <a:gd name="connsiteY16" fmla="*/ 768238 h 1485868"/>
              <a:gd name="connsiteX17" fmla="*/ 873863 w 923025"/>
              <a:gd name="connsiteY17" fmla="*/ 831898 h 1485868"/>
              <a:gd name="connsiteX18" fmla="*/ 850714 w 923025"/>
              <a:gd name="connsiteY18" fmla="*/ 889772 h 1485868"/>
              <a:gd name="connsiteX19" fmla="*/ 839139 w 923025"/>
              <a:gd name="connsiteY19" fmla="*/ 941858 h 1485868"/>
              <a:gd name="connsiteX20" fmla="*/ 798628 w 923025"/>
              <a:gd name="connsiteY20" fmla="*/ 982369 h 1485868"/>
              <a:gd name="connsiteX21" fmla="*/ 792840 w 923025"/>
              <a:gd name="connsiteY21" fmla="*/ 953433 h 1485868"/>
              <a:gd name="connsiteX22" fmla="*/ 734967 w 923025"/>
              <a:gd name="connsiteY22" fmla="*/ 1109691 h 1485868"/>
              <a:gd name="connsiteX23" fmla="*/ 671306 w 923025"/>
              <a:gd name="connsiteY23" fmla="*/ 1144415 h 1485868"/>
              <a:gd name="connsiteX24" fmla="*/ 648157 w 923025"/>
              <a:gd name="connsiteY24" fmla="*/ 1190714 h 1485868"/>
              <a:gd name="connsiteX25" fmla="*/ 625007 w 923025"/>
              <a:gd name="connsiteY25" fmla="*/ 1202288 h 1485868"/>
              <a:gd name="connsiteX26" fmla="*/ 625007 w 923025"/>
              <a:gd name="connsiteY26" fmla="*/ 1237012 h 1485868"/>
              <a:gd name="connsiteX27" fmla="*/ 636582 w 923025"/>
              <a:gd name="connsiteY27" fmla="*/ 1277524 h 1485868"/>
              <a:gd name="connsiteX28" fmla="*/ 636582 w 923025"/>
              <a:gd name="connsiteY28" fmla="*/ 1277524 h 1485868"/>
              <a:gd name="connsiteX29" fmla="*/ 532410 w 923025"/>
              <a:gd name="connsiteY29" fmla="*/ 1370121 h 1485868"/>
              <a:gd name="connsiteX30" fmla="*/ 439812 w 923025"/>
              <a:gd name="connsiteY30" fmla="*/ 1451144 h 1485868"/>
              <a:gd name="connsiteX31" fmla="*/ 364577 w 923025"/>
              <a:gd name="connsiteY31" fmla="*/ 1485868 h 1485868"/>
              <a:gd name="connsiteX32" fmla="*/ 335640 w 923025"/>
              <a:gd name="connsiteY32" fmla="*/ 1393271 h 1485868"/>
              <a:gd name="connsiteX33" fmla="*/ 335640 w 923025"/>
              <a:gd name="connsiteY33" fmla="*/ 1393271 h 1485868"/>
              <a:gd name="connsiteX34" fmla="*/ 271979 w 923025"/>
              <a:gd name="connsiteY34" fmla="*/ 1341184 h 1485868"/>
              <a:gd name="connsiteX35" fmla="*/ 219893 w 923025"/>
              <a:gd name="connsiteY35" fmla="*/ 1346972 h 1485868"/>
              <a:gd name="connsiteX36" fmla="*/ 219893 w 923025"/>
              <a:gd name="connsiteY36" fmla="*/ 1375909 h 1485868"/>
              <a:gd name="connsiteX37" fmla="*/ 196744 w 923025"/>
              <a:gd name="connsiteY37" fmla="*/ 1358546 h 1485868"/>
              <a:gd name="connsiteX38" fmla="*/ 92572 w 923025"/>
              <a:gd name="connsiteY38" fmla="*/ 1375909 h 1485868"/>
              <a:gd name="connsiteX39" fmla="*/ 63635 w 923025"/>
              <a:gd name="connsiteY39" fmla="*/ 1358546 h 1485868"/>
              <a:gd name="connsiteX40" fmla="*/ 115721 w 923025"/>
              <a:gd name="connsiteY40" fmla="*/ 1323822 h 1485868"/>
              <a:gd name="connsiteX41" fmla="*/ 109934 w 923025"/>
              <a:gd name="connsiteY41" fmla="*/ 1294886 h 1485868"/>
              <a:gd name="connsiteX42" fmla="*/ 80997 w 923025"/>
              <a:gd name="connsiteY42" fmla="*/ 1283311 h 1485868"/>
              <a:gd name="connsiteX43" fmla="*/ 80997 w 923025"/>
              <a:gd name="connsiteY43" fmla="*/ 1283311 h 1485868"/>
              <a:gd name="connsiteX44" fmla="*/ 46273 w 923025"/>
              <a:gd name="connsiteY44" fmla="*/ 1260162 h 1485868"/>
              <a:gd name="connsiteX45" fmla="*/ 80997 w 923025"/>
              <a:gd name="connsiteY45" fmla="*/ 1219650 h 1485868"/>
              <a:gd name="connsiteX46" fmla="*/ 69422 w 923025"/>
              <a:gd name="connsiteY46" fmla="*/ 1190714 h 1485868"/>
              <a:gd name="connsiteX47" fmla="*/ 69422 w 923025"/>
              <a:gd name="connsiteY47" fmla="*/ 1190714 h 1485868"/>
              <a:gd name="connsiteX48" fmla="*/ 69422 w 923025"/>
              <a:gd name="connsiteY48" fmla="*/ 1150202 h 1485868"/>
              <a:gd name="connsiteX49" fmla="*/ 0 w 923025"/>
              <a:gd name="connsiteY49" fmla="*/ 1038546 h 1485868"/>
              <a:gd name="connsiteX0" fmla="*/ 701640 w 957731"/>
              <a:gd name="connsiteY0" fmla="*/ 0 h 1485868"/>
              <a:gd name="connsiteX1" fmla="*/ 616363 w 957731"/>
              <a:gd name="connsiteY1" fmla="*/ 167746 h 1485868"/>
              <a:gd name="connsiteX2" fmla="*/ 804397 w 957731"/>
              <a:gd name="connsiteY2" fmla="*/ 386273 h 1485868"/>
              <a:gd name="connsiteX3" fmla="*/ 804397 w 957731"/>
              <a:gd name="connsiteY3" fmla="*/ 420997 h 1485868"/>
              <a:gd name="connsiteX4" fmla="*/ 868058 w 957731"/>
              <a:gd name="connsiteY4" fmla="*/ 473083 h 1485868"/>
              <a:gd name="connsiteX5" fmla="*/ 868058 w 957731"/>
              <a:gd name="connsiteY5" fmla="*/ 496233 h 1485868"/>
              <a:gd name="connsiteX6" fmla="*/ 920144 w 957731"/>
              <a:gd name="connsiteY6" fmla="*/ 530957 h 1485868"/>
              <a:gd name="connsiteX7" fmla="*/ 914356 w 957731"/>
              <a:gd name="connsiteY7" fmla="*/ 571468 h 1485868"/>
              <a:gd name="connsiteX8" fmla="*/ 943242 w 957731"/>
              <a:gd name="connsiteY8" fmla="*/ 620378 h 1485868"/>
              <a:gd name="connsiteX9" fmla="*/ 957731 w 957731"/>
              <a:gd name="connsiteY9" fmla="*/ 697397 h 1485868"/>
              <a:gd name="connsiteX10" fmla="*/ 818878 w 957731"/>
              <a:gd name="connsiteY10" fmla="*/ 664979 h 1485868"/>
              <a:gd name="connsiteX11" fmla="*/ 798609 w 957731"/>
              <a:gd name="connsiteY11" fmla="*/ 698790 h 1485868"/>
              <a:gd name="connsiteX12" fmla="*/ 815972 w 957731"/>
              <a:gd name="connsiteY12" fmla="*/ 727726 h 1485868"/>
              <a:gd name="connsiteX13" fmla="*/ 862270 w 957731"/>
              <a:gd name="connsiteY13" fmla="*/ 721939 h 1485868"/>
              <a:gd name="connsiteX14" fmla="*/ 914356 w 957731"/>
              <a:gd name="connsiteY14" fmla="*/ 739301 h 1485868"/>
              <a:gd name="connsiteX15" fmla="*/ 914356 w 957731"/>
              <a:gd name="connsiteY15" fmla="*/ 739301 h 1485868"/>
              <a:gd name="connsiteX16" fmla="*/ 943293 w 957731"/>
              <a:gd name="connsiteY16" fmla="*/ 768238 h 1485868"/>
              <a:gd name="connsiteX17" fmla="*/ 908569 w 957731"/>
              <a:gd name="connsiteY17" fmla="*/ 831898 h 1485868"/>
              <a:gd name="connsiteX18" fmla="*/ 885420 w 957731"/>
              <a:gd name="connsiteY18" fmla="*/ 889772 h 1485868"/>
              <a:gd name="connsiteX19" fmla="*/ 873845 w 957731"/>
              <a:gd name="connsiteY19" fmla="*/ 941858 h 1485868"/>
              <a:gd name="connsiteX20" fmla="*/ 833334 w 957731"/>
              <a:gd name="connsiteY20" fmla="*/ 982369 h 1485868"/>
              <a:gd name="connsiteX21" fmla="*/ 827546 w 957731"/>
              <a:gd name="connsiteY21" fmla="*/ 953433 h 1485868"/>
              <a:gd name="connsiteX22" fmla="*/ 769673 w 957731"/>
              <a:gd name="connsiteY22" fmla="*/ 1109691 h 1485868"/>
              <a:gd name="connsiteX23" fmla="*/ 706012 w 957731"/>
              <a:gd name="connsiteY23" fmla="*/ 1144415 h 1485868"/>
              <a:gd name="connsiteX24" fmla="*/ 682863 w 957731"/>
              <a:gd name="connsiteY24" fmla="*/ 1190714 h 1485868"/>
              <a:gd name="connsiteX25" fmla="*/ 659713 w 957731"/>
              <a:gd name="connsiteY25" fmla="*/ 1202288 h 1485868"/>
              <a:gd name="connsiteX26" fmla="*/ 659713 w 957731"/>
              <a:gd name="connsiteY26" fmla="*/ 1237012 h 1485868"/>
              <a:gd name="connsiteX27" fmla="*/ 671288 w 957731"/>
              <a:gd name="connsiteY27" fmla="*/ 1277524 h 1485868"/>
              <a:gd name="connsiteX28" fmla="*/ 671288 w 957731"/>
              <a:gd name="connsiteY28" fmla="*/ 1277524 h 1485868"/>
              <a:gd name="connsiteX29" fmla="*/ 567116 w 957731"/>
              <a:gd name="connsiteY29" fmla="*/ 1370121 h 1485868"/>
              <a:gd name="connsiteX30" fmla="*/ 474518 w 957731"/>
              <a:gd name="connsiteY30" fmla="*/ 1451144 h 1485868"/>
              <a:gd name="connsiteX31" fmla="*/ 399283 w 957731"/>
              <a:gd name="connsiteY31" fmla="*/ 1485868 h 1485868"/>
              <a:gd name="connsiteX32" fmla="*/ 370346 w 957731"/>
              <a:gd name="connsiteY32" fmla="*/ 1393271 h 1485868"/>
              <a:gd name="connsiteX33" fmla="*/ 370346 w 957731"/>
              <a:gd name="connsiteY33" fmla="*/ 1393271 h 1485868"/>
              <a:gd name="connsiteX34" fmla="*/ 306685 w 957731"/>
              <a:gd name="connsiteY34" fmla="*/ 1341184 h 1485868"/>
              <a:gd name="connsiteX35" fmla="*/ 254599 w 957731"/>
              <a:gd name="connsiteY35" fmla="*/ 1346972 h 1485868"/>
              <a:gd name="connsiteX36" fmla="*/ 254599 w 957731"/>
              <a:gd name="connsiteY36" fmla="*/ 1375909 h 1485868"/>
              <a:gd name="connsiteX37" fmla="*/ 231450 w 957731"/>
              <a:gd name="connsiteY37" fmla="*/ 1358546 h 1485868"/>
              <a:gd name="connsiteX38" fmla="*/ 127278 w 957731"/>
              <a:gd name="connsiteY38" fmla="*/ 1375909 h 1485868"/>
              <a:gd name="connsiteX39" fmla="*/ 98341 w 957731"/>
              <a:gd name="connsiteY39" fmla="*/ 1358546 h 1485868"/>
              <a:gd name="connsiteX40" fmla="*/ 150427 w 957731"/>
              <a:gd name="connsiteY40" fmla="*/ 1323822 h 1485868"/>
              <a:gd name="connsiteX41" fmla="*/ 144640 w 957731"/>
              <a:gd name="connsiteY41" fmla="*/ 1294886 h 1485868"/>
              <a:gd name="connsiteX42" fmla="*/ 115703 w 957731"/>
              <a:gd name="connsiteY42" fmla="*/ 1283311 h 1485868"/>
              <a:gd name="connsiteX43" fmla="*/ 115703 w 957731"/>
              <a:gd name="connsiteY43" fmla="*/ 1283311 h 1485868"/>
              <a:gd name="connsiteX44" fmla="*/ 80979 w 957731"/>
              <a:gd name="connsiteY44" fmla="*/ 1260162 h 1485868"/>
              <a:gd name="connsiteX45" fmla="*/ 115703 w 957731"/>
              <a:gd name="connsiteY45" fmla="*/ 1219650 h 1485868"/>
              <a:gd name="connsiteX46" fmla="*/ 104128 w 957731"/>
              <a:gd name="connsiteY46" fmla="*/ 1190714 h 1485868"/>
              <a:gd name="connsiteX47" fmla="*/ 104128 w 957731"/>
              <a:gd name="connsiteY47" fmla="*/ 1190714 h 1485868"/>
              <a:gd name="connsiteX48" fmla="*/ 104128 w 957731"/>
              <a:gd name="connsiteY48" fmla="*/ 1150202 h 1485868"/>
              <a:gd name="connsiteX49" fmla="*/ 0 w 957731"/>
              <a:gd name="connsiteY49" fmla="*/ 814362 h 1485868"/>
              <a:gd name="connsiteX0" fmla="*/ 701640 w 957731"/>
              <a:gd name="connsiteY0" fmla="*/ 0 h 1485868"/>
              <a:gd name="connsiteX1" fmla="*/ 616363 w 957731"/>
              <a:gd name="connsiteY1" fmla="*/ 167746 h 1485868"/>
              <a:gd name="connsiteX2" fmla="*/ 804397 w 957731"/>
              <a:gd name="connsiteY2" fmla="*/ 386273 h 1485868"/>
              <a:gd name="connsiteX3" fmla="*/ 804397 w 957731"/>
              <a:gd name="connsiteY3" fmla="*/ 420997 h 1485868"/>
              <a:gd name="connsiteX4" fmla="*/ 868058 w 957731"/>
              <a:gd name="connsiteY4" fmla="*/ 473083 h 1485868"/>
              <a:gd name="connsiteX5" fmla="*/ 868058 w 957731"/>
              <a:gd name="connsiteY5" fmla="*/ 496233 h 1485868"/>
              <a:gd name="connsiteX6" fmla="*/ 920144 w 957731"/>
              <a:gd name="connsiteY6" fmla="*/ 530957 h 1485868"/>
              <a:gd name="connsiteX7" fmla="*/ 914356 w 957731"/>
              <a:gd name="connsiteY7" fmla="*/ 571468 h 1485868"/>
              <a:gd name="connsiteX8" fmla="*/ 943242 w 957731"/>
              <a:gd name="connsiteY8" fmla="*/ 620378 h 1485868"/>
              <a:gd name="connsiteX9" fmla="*/ 957731 w 957731"/>
              <a:gd name="connsiteY9" fmla="*/ 697397 h 1485868"/>
              <a:gd name="connsiteX10" fmla="*/ 818878 w 957731"/>
              <a:gd name="connsiteY10" fmla="*/ 664979 h 1485868"/>
              <a:gd name="connsiteX11" fmla="*/ 798609 w 957731"/>
              <a:gd name="connsiteY11" fmla="*/ 698790 h 1485868"/>
              <a:gd name="connsiteX12" fmla="*/ 815972 w 957731"/>
              <a:gd name="connsiteY12" fmla="*/ 727726 h 1485868"/>
              <a:gd name="connsiteX13" fmla="*/ 862270 w 957731"/>
              <a:gd name="connsiteY13" fmla="*/ 721939 h 1485868"/>
              <a:gd name="connsiteX14" fmla="*/ 914356 w 957731"/>
              <a:gd name="connsiteY14" fmla="*/ 739301 h 1485868"/>
              <a:gd name="connsiteX15" fmla="*/ 914356 w 957731"/>
              <a:gd name="connsiteY15" fmla="*/ 739301 h 1485868"/>
              <a:gd name="connsiteX16" fmla="*/ 943293 w 957731"/>
              <a:gd name="connsiteY16" fmla="*/ 768238 h 1485868"/>
              <a:gd name="connsiteX17" fmla="*/ 908569 w 957731"/>
              <a:gd name="connsiteY17" fmla="*/ 831898 h 1485868"/>
              <a:gd name="connsiteX18" fmla="*/ 885420 w 957731"/>
              <a:gd name="connsiteY18" fmla="*/ 889772 h 1485868"/>
              <a:gd name="connsiteX19" fmla="*/ 873845 w 957731"/>
              <a:gd name="connsiteY19" fmla="*/ 941858 h 1485868"/>
              <a:gd name="connsiteX20" fmla="*/ 833334 w 957731"/>
              <a:gd name="connsiteY20" fmla="*/ 982369 h 1485868"/>
              <a:gd name="connsiteX21" fmla="*/ 827546 w 957731"/>
              <a:gd name="connsiteY21" fmla="*/ 953433 h 1485868"/>
              <a:gd name="connsiteX22" fmla="*/ 769673 w 957731"/>
              <a:gd name="connsiteY22" fmla="*/ 1109691 h 1485868"/>
              <a:gd name="connsiteX23" fmla="*/ 706012 w 957731"/>
              <a:gd name="connsiteY23" fmla="*/ 1144415 h 1485868"/>
              <a:gd name="connsiteX24" fmla="*/ 682863 w 957731"/>
              <a:gd name="connsiteY24" fmla="*/ 1190714 h 1485868"/>
              <a:gd name="connsiteX25" fmla="*/ 659713 w 957731"/>
              <a:gd name="connsiteY25" fmla="*/ 1202288 h 1485868"/>
              <a:gd name="connsiteX26" fmla="*/ 659713 w 957731"/>
              <a:gd name="connsiteY26" fmla="*/ 1237012 h 1485868"/>
              <a:gd name="connsiteX27" fmla="*/ 671288 w 957731"/>
              <a:gd name="connsiteY27" fmla="*/ 1277524 h 1485868"/>
              <a:gd name="connsiteX28" fmla="*/ 671288 w 957731"/>
              <a:gd name="connsiteY28" fmla="*/ 1277524 h 1485868"/>
              <a:gd name="connsiteX29" fmla="*/ 567116 w 957731"/>
              <a:gd name="connsiteY29" fmla="*/ 1370121 h 1485868"/>
              <a:gd name="connsiteX30" fmla="*/ 474518 w 957731"/>
              <a:gd name="connsiteY30" fmla="*/ 1451144 h 1485868"/>
              <a:gd name="connsiteX31" fmla="*/ 399283 w 957731"/>
              <a:gd name="connsiteY31" fmla="*/ 1485868 h 1485868"/>
              <a:gd name="connsiteX32" fmla="*/ 370346 w 957731"/>
              <a:gd name="connsiteY32" fmla="*/ 1393271 h 1485868"/>
              <a:gd name="connsiteX33" fmla="*/ 370346 w 957731"/>
              <a:gd name="connsiteY33" fmla="*/ 1393271 h 1485868"/>
              <a:gd name="connsiteX34" fmla="*/ 306685 w 957731"/>
              <a:gd name="connsiteY34" fmla="*/ 1341184 h 1485868"/>
              <a:gd name="connsiteX35" fmla="*/ 254599 w 957731"/>
              <a:gd name="connsiteY35" fmla="*/ 1346972 h 1485868"/>
              <a:gd name="connsiteX36" fmla="*/ 254599 w 957731"/>
              <a:gd name="connsiteY36" fmla="*/ 1375909 h 1485868"/>
              <a:gd name="connsiteX37" fmla="*/ 231450 w 957731"/>
              <a:gd name="connsiteY37" fmla="*/ 1358546 h 1485868"/>
              <a:gd name="connsiteX38" fmla="*/ 127278 w 957731"/>
              <a:gd name="connsiteY38" fmla="*/ 1375909 h 1485868"/>
              <a:gd name="connsiteX39" fmla="*/ 98341 w 957731"/>
              <a:gd name="connsiteY39" fmla="*/ 1358546 h 1485868"/>
              <a:gd name="connsiteX40" fmla="*/ 150427 w 957731"/>
              <a:gd name="connsiteY40" fmla="*/ 1323822 h 1485868"/>
              <a:gd name="connsiteX41" fmla="*/ 144640 w 957731"/>
              <a:gd name="connsiteY41" fmla="*/ 1294886 h 1485868"/>
              <a:gd name="connsiteX42" fmla="*/ 115703 w 957731"/>
              <a:gd name="connsiteY42" fmla="*/ 1283311 h 1485868"/>
              <a:gd name="connsiteX43" fmla="*/ 115703 w 957731"/>
              <a:gd name="connsiteY43" fmla="*/ 1283311 h 1485868"/>
              <a:gd name="connsiteX44" fmla="*/ 80979 w 957731"/>
              <a:gd name="connsiteY44" fmla="*/ 1260162 h 1485868"/>
              <a:gd name="connsiteX45" fmla="*/ 115703 w 957731"/>
              <a:gd name="connsiteY45" fmla="*/ 1219650 h 1485868"/>
              <a:gd name="connsiteX46" fmla="*/ 104128 w 957731"/>
              <a:gd name="connsiteY46" fmla="*/ 1190714 h 1485868"/>
              <a:gd name="connsiteX47" fmla="*/ 104128 w 957731"/>
              <a:gd name="connsiteY47" fmla="*/ 1190714 h 1485868"/>
              <a:gd name="connsiteX48" fmla="*/ 104128 w 957731"/>
              <a:gd name="connsiteY48" fmla="*/ 1150202 h 1485868"/>
              <a:gd name="connsiteX49" fmla="*/ 0 w 957731"/>
              <a:gd name="connsiteY49" fmla="*/ 814362 h 1485868"/>
              <a:gd name="connsiteX0" fmla="*/ 701640 w 957731"/>
              <a:gd name="connsiteY0" fmla="*/ 0 h 1485868"/>
              <a:gd name="connsiteX1" fmla="*/ 616363 w 957731"/>
              <a:gd name="connsiteY1" fmla="*/ 167746 h 1485868"/>
              <a:gd name="connsiteX2" fmla="*/ 804397 w 957731"/>
              <a:gd name="connsiteY2" fmla="*/ 386273 h 1485868"/>
              <a:gd name="connsiteX3" fmla="*/ 804397 w 957731"/>
              <a:gd name="connsiteY3" fmla="*/ 420997 h 1485868"/>
              <a:gd name="connsiteX4" fmla="*/ 868058 w 957731"/>
              <a:gd name="connsiteY4" fmla="*/ 473083 h 1485868"/>
              <a:gd name="connsiteX5" fmla="*/ 868058 w 957731"/>
              <a:gd name="connsiteY5" fmla="*/ 496233 h 1485868"/>
              <a:gd name="connsiteX6" fmla="*/ 920144 w 957731"/>
              <a:gd name="connsiteY6" fmla="*/ 530957 h 1485868"/>
              <a:gd name="connsiteX7" fmla="*/ 914356 w 957731"/>
              <a:gd name="connsiteY7" fmla="*/ 571468 h 1485868"/>
              <a:gd name="connsiteX8" fmla="*/ 943242 w 957731"/>
              <a:gd name="connsiteY8" fmla="*/ 620378 h 1485868"/>
              <a:gd name="connsiteX9" fmla="*/ 957731 w 957731"/>
              <a:gd name="connsiteY9" fmla="*/ 697397 h 1485868"/>
              <a:gd name="connsiteX10" fmla="*/ 818878 w 957731"/>
              <a:gd name="connsiteY10" fmla="*/ 664979 h 1485868"/>
              <a:gd name="connsiteX11" fmla="*/ 798609 w 957731"/>
              <a:gd name="connsiteY11" fmla="*/ 698790 h 1485868"/>
              <a:gd name="connsiteX12" fmla="*/ 815972 w 957731"/>
              <a:gd name="connsiteY12" fmla="*/ 727726 h 1485868"/>
              <a:gd name="connsiteX13" fmla="*/ 862270 w 957731"/>
              <a:gd name="connsiteY13" fmla="*/ 721939 h 1485868"/>
              <a:gd name="connsiteX14" fmla="*/ 914356 w 957731"/>
              <a:gd name="connsiteY14" fmla="*/ 739301 h 1485868"/>
              <a:gd name="connsiteX15" fmla="*/ 914356 w 957731"/>
              <a:gd name="connsiteY15" fmla="*/ 739301 h 1485868"/>
              <a:gd name="connsiteX16" fmla="*/ 943293 w 957731"/>
              <a:gd name="connsiteY16" fmla="*/ 768238 h 1485868"/>
              <a:gd name="connsiteX17" fmla="*/ 908569 w 957731"/>
              <a:gd name="connsiteY17" fmla="*/ 831898 h 1485868"/>
              <a:gd name="connsiteX18" fmla="*/ 885420 w 957731"/>
              <a:gd name="connsiteY18" fmla="*/ 889772 h 1485868"/>
              <a:gd name="connsiteX19" fmla="*/ 873845 w 957731"/>
              <a:gd name="connsiteY19" fmla="*/ 941858 h 1485868"/>
              <a:gd name="connsiteX20" fmla="*/ 833334 w 957731"/>
              <a:gd name="connsiteY20" fmla="*/ 982369 h 1485868"/>
              <a:gd name="connsiteX21" fmla="*/ 827546 w 957731"/>
              <a:gd name="connsiteY21" fmla="*/ 953433 h 1485868"/>
              <a:gd name="connsiteX22" fmla="*/ 769673 w 957731"/>
              <a:gd name="connsiteY22" fmla="*/ 1109691 h 1485868"/>
              <a:gd name="connsiteX23" fmla="*/ 706012 w 957731"/>
              <a:gd name="connsiteY23" fmla="*/ 1144415 h 1485868"/>
              <a:gd name="connsiteX24" fmla="*/ 682863 w 957731"/>
              <a:gd name="connsiteY24" fmla="*/ 1190714 h 1485868"/>
              <a:gd name="connsiteX25" fmla="*/ 659713 w 957731"/>
              <a:gd name="connsiteY25" fmla="*/ 1202288 h 1485868"/>
              <a:gd name="connsiteX26" fmla="*/ 659713 w 957731"/>
              <a:gd name="connsiteY26" fmla="*/ 1237012 h 1485868"/>
              <a:gd name="connsiteX27" fmla="*/ 671288 w 957731"/>
              <a:gd name="connsiteY27" fmla="*/ 1277524 h 1485868"/>
              <a:gd name="connsiteX28" fmla="*/ 671288 w 957731"/>
              <a:gd name="connsiteY28" fmla="*/ 1277524 h 1485868"/>
              <a:gd name="connsiteX29" fmla="*/ 567116 w 957731"/>
              <a:gd name="connsiteY29" fmla="*/ 1370121 h 1485868"/>
              <a:gd name="connsiteX30" fmla="*/ 474518 w 957731"/>
              <a:gd name="connsiteY30" fmla="*/ 1451144 h 1485868"/>
              <a:gd name="connsiteX31" fmla="*/ 399283 w 957731"/>
              <a:gd name="connsiteY31" fmla="*/ 1485868 h 1485868"/>
              <a:gd name="connsiteX32" fmla="*/ 370346 w 957731"/>
              <a:gd name="connsiteY32" fmla="*/ 1393271 h 1485868"/>
              <a:gd name="connsiteX33" fmla="*/ 370346 w 957731"/>
              <a:gd name="connsiteY33" fmla="*/ 1393271 h 1485868"/>
              <a:gd name="connsiteX34" fmla="*/ 306685 w 957731"/>
              <a:gd name="connsiteY34" fmla="*/ 1341184 h 1485868"/>
              <a:gd name="connsiteX35" fmla="*/ 254599 w 957731"/>
              <a:gd name="connsiteY35" fmla="*/ 1346972 h 1485868"/>
              <a:gd name="connsiteX36" fmla="*/ 254599 w 957731"/>
              <a:gd name="connsiteY36" fmla="*/ 1375909 h 1485868"/>
              <a:gd name="connsiteX37" fmla="*/ 231450 w 957731"/>
              <a:gd name="connsiteY37" fmla="*/ 1358546 h 1485868"/>
              <a:gd name="connsiteX38" fmla="*/ 127278 w 957731"/>
              <a:gd name="connsiteY38" fmla="*/ 1375909 h 1485868"/>
              <a:gd name="connsiteX39" fmla="*/ 98341 w 957731"/>
              <a:gd name="connsiteY39" fmla="*/ 1358546 h 1485868"/>
              <a:gd name="connsiteX40" fmla="*/ 150427 w 957731"/>
              <a:gd name="connsiteY40" fmla="*/ 1323822 h 1485868"/>
              <a:gd name="connsiteX41" fmla="*/ 144640 w 957731"/>
              <a:gd name="connsiteY41" fmla="*/ 1294886 h 1485868"/>
              <a:gd name="connsiteX42" fmla="*/ 115703 w 957731"/>
              <a:gd name="connsiteY42" fmla="*/ 1283311 h 1485868"/>
              <a:gd name="connsiteX43" fmla="*/ 115703 w 957731"/>
              <a:gd name="connsiteY43" fmla="*/ 1283311 h 1485868"/>
              <a:gd name="connsiteX44" fmla="*/ 80979 w 957731"/>
              <a:gd name="connsiteY44" fmla="*/ 1260162 h 1485868"/>
              <a:gd name="connsiteX45" fmla="*/ 115703 w 957731"/>
              <a:gd name="connsiteY45" fmla="*/ 1219650 h 1485868"/>
              <a:gd name="connsiteX46" fmla="*/ 104128 w 957731"/>
              <a:gd name="connsiteY46" fmla="*/ 1190714 h 1485868"/>
              <a:gd name="connsiteX47" fmla="*/ 104128 w 957731"/>
              <a:gd name="connsiteY47" fmla="*/ 1190714 h 1485868"/>
              <a:gd name="connsiteX48" fmla="*/ 34715 w 957731"/>
              <a:gd name="connsiteY48" fmla="*/ 950038 h 1485868"/>
              <a:gd name="connsiteX49" fmla="*/ 0 w 957731"/>
              <a:gd name="connsiteY49" fmla="*/ 814362 h 1485868"/>
              <a:gd name="connsiteX0" fmla="*/ 701640 w 957731"/>
              <a:gd name="connsiteY0" fmla="*/ 0 h 1485868"/>
              <a:gd name="connsiteX1" fmla="*/ 616363 w 957731"/>
              <a:gd name="connsiteY1" fmla="*/ 167746 h 1485868"/>
              <a:gd name="connsiteX2" fmla="*/ 804397 w 957731"/>
              <a:gd name="connsiteY2" fmla="*/ 386273 h 1485868"/>
              <a:gd name="connsiteX3" fmla="*/ 804397 w 957731"/>
              <a:gd name="connsiteY3" fmla="*/ 420997 h 1485868"/>
              <a:gd name="connsiteX4" fmla="*/ 868058 w 957731"/>
              <a:gd name="connsiteY4" fmla="*/ 473083 h 1485868"/>
              <a:gd name="connsiteX5" fmla="*/ 868058 w 957731"/>
              <a:gd name="connsiteY5" fmla="*/ 496233 h 1485868"/>
              <a:gd name="connsiteX6" fmla="*/ 920144 w 957731"/>
              <a:gd name="connsiteY6" fmla="*/ 530957 h 1485868"/>
              <a:gd name="connsiteX7" fmla="*/ 914356 w 957731"/>
              <a:gd name="connsiteY7" fmla="*/ 571468 h 1485868"/>
              <a:gd name="connsiteX8" fmla="*/ 943242 w 957731"/>
              <a:gd name="connsiteY8" fmla="*/ 620378 h 1485868"/>
              <a:gd name="connsiteX9" fmla="*/ 957731 w 957731"/>
              <a:gd name="connsiteY9" fmla="*/ 697397 h 1485868"/>
              <a:gd name="connsiteX10" fmla="*/ 818878 w 957731"/>
              <a:gd name="connsiteY10" fmla="*/ 664979 h 1485868"/>
              <a:gd name="connsiteX11" fmla="*/ 798609 w 957731"/>
              <a:gd name="connsiteY11" fmla="*/ 698790 h 1485868"/>
              <a:gd name="connsiteX12" fmla="*/ 815972 w 957731"/>
              <a:gd name="connsiteY12" fmla="*/ 727726 h 1485868"/>
              <a:gd name="connsiteX13" fmla="*/ 862270 w 957731"/>
              <a:gd name="connsiteY13" fmla="*/ 721939 h 1485868"/>
              <a:gd name="connsiteX14" fmla="*/ 914356 w 957731"/>
              <a:gd name="connsiteY14" fmla="*/ 739301 h 1485868"/>
              <a:gd name="connsiteX15" fmla="*/ 914356 w 957731"/>
              <a:gd name="connsiteY15" fmla="*/ 739301 h 1485868"/>
              <a:gd name="connsiteX16" fmla="*/ 943293 w 957731"/>
              <a:gd name="connsiteY16" fmla="*/ 768238 h 1485868"/>
              <a:gd name="connsiteX17" fmla="*/ 908569 w 957731"/>
              <a:gd name="connsiteY17" fmla="*/ 831898 h 1485868"/>
              <a:gd name="connsiteX18" fmla="*/ 885420 w 957731"/>
              <a:gd name="connsiteY18" fmla="*/ 889772 h 1485868"/>
              <a:gd name="connsiteX19" fmla="*/ 873845 w 957731"/>
              <a:gd name="connsiteY19" fmla="*/ 941858 h 1485868"/>
              <a:gd name="connsiteX20" fmla="*/ 833334 w 957731"/>
              <a:gd name="connsiteY20" fmla="*/ 982369 h 1485868"/>
              <a:gd name="connsiteX21" fmla="*/ 827546 w 957731"/>
              <a:gd name="connsiteY21" fmla="*/ 953433 h 1485868"/>
              <a:gd name="connsiteX22" fmla="*/ 769673 w 957731"/>
              <a:gd name="connsiteY22" fmla="*/ 1109691 h 1485868"/>
              <a:gd name="connsiteX23" fmla="*/ 706012 w 957731"/>
              <a:gd name="connsiteY23" fmla="*/ 1144415 h 1485868"/>
              <a:gd name="connsiteX24" fmla="*/ 682863 w 957731"/>
              <a:gd name="connsiteY24" fmla="*/ 1190714 h 1485868"/>
              <a:gd name="connsiteX25" fmla="*/ 659713 w 957731"/>
              <a:gd name="connsiteY25" fmla="*/ 1202288 h 1485868"/>
              <a:gd name="connsiteX26" fmla="*/ 659713 w 957731"/>
              <a:gd name="connsiteY26" fmla="*/ 1237012 h 1485868"/>
              <a:gd name="connsiteX27" fmla="*/ 671288 w 957731"/>
              <a:gd name="connsiteY27" fmla="*/ 1277524 h 1485868"/>
              <a:gd name="connsiteX28" fmla="*/ 671288 w 957731"/>
              <a:gd name="connsiteY28" fmla="*/ 1277524 h 1485868"/>
              <a:gd name="connsiteX29" fmla="*/ 567116 w 957731"/>
              <a:gd name="connsiteY29" fmla="*/ 1370121 h 1485868"/>
              <a:gd name="connsiteX30" fmla="*/ 474518 w 957731"/>
              <a:gd name="connsiteY30" fmla="*/ 1451144 h 1485868"/>
              <a:gd name="connsiteX31" fmla="*/ 399283 w 957731"/>
              <a:gd name="connsiteY31" fmla="*/ 1485868 h 1485868"/>
              <a:gd name="connsiteX32" fmla="*/ 370346 w 957731"/>
              <a:gd name="connsiteY32" fmla="*/ 1393271 h 1485868"/>
              <a:gd name="connsiteX33" fmla="*/ 370346 w 957731"/>
              <a:gd name="connsiteY33" fmla="*/ 1393271 h 1485868"/>
              <a:gd name="connsiteX34" fmla="*/ 306685 w 957731"/>
              <a:gd name="connsiteY34" fmla="*/ 1341184 h 1485868"/>
              <a:gd name="connsiteX35" fmla="*/ 254599 w 957731"/>
              <a:gd name="connsiteY35" fmla="*/ 1346972 h 1485868"/>
              <a:gd name="connsiteX36" fmla="*/ 254599 w 957731"/>
              <a:gd name="connsiteY36" fmla="*/ 1375909 h 1485868"/>
              <a:gd name="connsiteX37" fmla="*/ 231450 w 957731"/>
              <a:gd name="connsiteY37" fmla="*/ 1358546 h 1485868"/>
              <a:gd name="connsiteX38" fmla="*/ 127278 w 957731"/>
              <a:gd name="connsiteY38" fmla="*/ 1375909 h 1485868"/>
              <a:gd name="connsiteX39" fmla="*/ 98341 w 957731"/>
              <a:gd name="connsiteY39" fmla="*/ 1358546 h 1485868"/>
              <a:gd name="connsiteX40" fmla="*/ 150427 w 957731"/>
              <a:gd name="connsiteY40" fmla="*/ 1323822 h 1485868"/>
              <a:gd name="connsiteX41" fmla="*/ 144640 w 957731"/>
              <a:gd name="connsiteY41" fmla="*/ 1294886 h 1485868"/>
              <a:gd name="connsiteX42" fmla="*/ 115703 w 957731"/>
              <a:gd name="connsiteY42" fmla="*/ 1283311 h 1485868"/>
              <a:gd name="connsiteX43" fmla="*/ 115703 w 957731"/>
              <a:gd name="connsiteY43" fmla="*/ 1283311 h 1485868"/>
              <a:gd name="connsiteX44" fmla="*/ 80979 w 957731"/>
              <a:gd name="connsiteY44" fmla="*/ 1260162 h 1485868"/>
              <a:gd name="connsiteX45" fmla="*/ 115703 w 957731"/>
              <a:gd name="connsiteY45" fmla="*/ 1219650 h 1485868"/>
              <a:gd name="connsiteX46" fmla="*/ 104128 w 957731"/>
              <a:gd name="connsiteY46" fmla="*/ 1190714 h 1485868"/>
              <a:gd name="connsiteX47" fmla="*/ 60745 w 957731"/>
              <a:gd name="connsiteY47" fmla="*/ 1070615 h 1485868"/>
              <a:gd name="connsiteX48" fmla="*/ 34715 w 957731"/>
              <a:gd name="connsiteY48" fmla="*/ 950038 h 1485868"/>
              <a:gd name="connsiteX49" fmla="*/ 0 w 957731"/>
              <a:gd name="connsiteY49" fmla="*/ 814362 h 1485868"/>
              <a:gd name="connsiteX0" fmla="*/ 701640 w 957731"/>
              <a:gd name="connsiteY0" fmla="*/ 0 h 1485868"/>
              <a:gd name="connsiteX1" fmla="*/ 616363 w 957731"/>
              <a:gd name="connsiteY1" fmla="*/ 167746 h 1485868"/>
              <a:gd name="connsiteX2" fmla="*/ 804397 w 957731"/>
              <a:gd name="connsiteY2" fmla="*/ 386273 h 1485868"/>
              <a:gd name="connsiteX3" fmla="*/ 804397 w 957731"/>
              <a:gd name="connsiteY3" fmla="*/ 420997 h 1485868"/>
              <a:gd name="connsiteX4" fmla="*/ 868058 w 957731"/>
              <a:gd name="connsiteY4" fmla="*/ 473083 h 1485868"/>
              <a:gd name="connsiteX5" fmla="*/ 868058 w 957731"/>
              <a:gd name="connsiteY5" fmla="*/ 496233 h 1485868"/>
              <a:gd name="connsiteX6" fmla="*/ 920144 w 957731"/>
              <a:gd name="connsiteY6" fmla="*/ 530957 h 1485868"/>
              <a:gd name="connsiteX7" fmla="*/ 914356 w 957731"/>
              <a:gd name="connsiteY7" fmla="*/ 571468 h 1485868"/>
              <a:gd name="connsiteX8" fmla="*/ 943242 w 957731"/>
              <a:gd name="connsiteY8" fmla="*/ 620378 h 1485868"/>
              <a:gd name="connsiteX9" fmla="*/ 957731 w 957731"/>
              <a:gd name="connsiteY9" fmla="*/ 697397 h 1485868"/>
              <a:gd name="connsiteX10" fmla="*/ 818878 w 957731"/>
              <a:gd name="connsiteY10" fmla="*/ 664979 h 1485868"/>
              <a:gd name="connsiteX11" fmla="*/ 798609 w 957731"/>
              <a:gd name="connsiteY11" fmla="*/ 698790 h 1485868"/>
              <a:gd name="connsiteX12" fmla="*/ 815972 w 957731"/>
              <a:gd name="connsiteY12" fmla="*/ 727726 h 1485868"/>
              <a:gd name="connsiteX13" fmla="*/ 862270 w 957731"/>
              <a:gd name="connsiteY13" fmla="*/ 721939 h 1485868"/>
              <a:gd name="connsiteX14" fmla="*/ 914356 w 957731"/>
              <a:gd name="connsiteY14" fmla="*/ 739301 h 1485868"/>
              <a:gd name="connsiteX15" fmla="*/ 914356 w 957731"/>
              <a:gd name="connsiteY15" fmla="*/ 739301 h 1485868"/>
              <a:gd name="connsiteX16" fmla="*/ 943293 w 957731"/>
              <a:gd name="connsiteY16" fmla="*/ 768238 h 1485868"/>
              <a:gd name="connsiteX17" fmla="*/ 908569 w 957731"/>
              <a:gd name="connsiteY17" fmla="*/ 831898 h 1485868"/>
              <a:gd name="connsiteX18" fmla="*/ 885420 w 957731"/>
              <a:gd name="connsiteY18" fmla="*/ 889772 h 1485868"/>
              <a:gd name="connsiteX19" fmla="*/ 873845 w 957731"/>
              <a:gd name="connsiteY19" fmla="*/ 941858 h 1485868"/>
              <a:gd name="connsiteX20" fmla="*/ 833334 w 957731"/>
              <a:gd name="connsiteY20" fmla="*/ 982369 h 1485868"/>
              <a:gd name="connsiteX21" fmla="*/ 827546 w 957731"/>
              <a:gd name="connsiteY21" fmla="*/ 953433 h 1485868"/>
              <a:gd name="connsiteX22" fmla="*/ 769673 w 957731"/>
              <a:gd name="connsiteY22" fmla="*/ 1109691 h 1485868"/>
              <a:gd name="connsiteX23" fmla="*/ 706012 w 957731"/>
              <a:gd name="connsiteY23" fmla="*/ 1144415 h 1485868"/>
              <a:gd name="connsiteX24" fmla="*/ 682863 w 957731"/>
              <a:gd name="connsiteY24" fmla="*/ 1190714 h 1485868"/>
              <a:gd name="connsiteX25" fmla="*/ 659713 w 957731"/>
              <a:gd name="connsiteY25" fmla="*/ 1202288 h 1485868"/>
              <a:gd name="connsiteX26" fmla="*/ 659713 w 957731"/>
              <a:gd name="connsiteY26" fmla="*/ 1237012 h 1485868"/>
              <a:gd name="connsiteX27" fmla="*/ 671288 w 957731"/>
              <a:gd name="connsiteY27" fmla="*/ 1277524 h 1485868"/>
              <a:gd name="connsiteX28" fmla="*/ 671288 w 957731"/>
              <a:gd name="connsiteY28" fmla="*/ 1277524 h 1485868"/>
              <a:gd name="connsiteX29" fmla="*/ 567116 w 957731"/>
              <a:gd name="connsiteY29" fmla="*/ 1370121 h 1485868"/>
              <a:gd name="connsiteX30" fmla="*/ 474518 w 957731"/>
              <a:gd name="connsiteY30" fmla="*/ 1451144 h 1485868"/>
              <a:gd name="connsiteX31" fmla="*/ 399283 w 957731"/>
              <a:gd name="connsiteY31" fmla="*/ 1485868 h 1485868"/>
              <a:gd name="connsiteX32" fmla="*/ 370346 w 957731"/>
              <a:gd name="connsiteY32" fmla="*/ 1393271 h 1485868"/>
              <a:gd name="connsiteX33" fmla="*/ 370346 w 957731"/>
              <a:gd name="connsiteY33" fmla="*/ 1393271 h 1485868"/>
              <a:gd name="connsiteX34" fmla="*/ 306685 w 957731"/>
              <a:gd name="connsiteY34" fmla="*/ 1341184 h 1485868"/>
              <a:gd name="connsiteX35" fmla="*/ 254599 w 957731"/>
              <a:gd name="connsiteY35" fmla="*/ 1346972 h 1485868"/>
              <a:gd name="connsiteX36" fmla="*/ 254599 w 957731"/>
              <a:gd name="connsiteY36" fmla="*/ 1375909 h 1485868"/>
              <a:gd name="connsiteX37" fmla="*/ 231450 w 957731"/>
              <a:gd name="connsiteY37" fmla="*/ 1358546 h 1485868"/>
              <a:gd name="connsiteX38" fmla="*/ 127278 w 957731"/>
              <a:gd name="connsiteY38" fmla="*/ 1375909 h 1485868"/>
              <a:gd name="connsiteX39" fmla="*/ 98341 w 957731"/>
              <a:gd name="connsiteY39" fmla="*/ 1358546 h 1485868"/>
              <a:gd name="connsiteX40" fmla="*/ 150427 w 957731"/>
              <a:gd name="connsiteY40" fmla="*/ 1323822 h 1485868"/>
              <a:gd name="connsiteX41" fmla="*/ 144640 w 957731"/>
              <a:gd name="connsiteY41" fmla="*/ 1294886 h 1485868"/>
              <a:gd name="connsiteX42" fmla="*/ 115703 w 957731"/>
              <a:gd name="connsiteY42" fmla="*/ 1283311 h 1485868"/>
              <a:gd name="connsiteX43" fmla="*/ 115703 w 957731"/>
              <a:gd name="connsiteY43" fmla="*/ 1283311 h 1485868"/>
              <a:gd name="connsiteX44" fmla="*/ 80979 w 957731"/>
              <a:gd name="connsiteY44" fmla="*/ 1260162 h 1485868"/>
              <a:gd name="connsiteX45" fmla="*/ 115703 w 957731"/>
              <a:gd name="connsiteY45" fmla="*/ 1219650 h 1485868"/>
              <a:gd name="connsiteX46" fmla="*/ 104128 w 957731"/>
              <a:gd name="connsiteY46" fmla="*/ 1190714 h 1485868"/>
              <a:gd name="connsiteX47" fmla="*/ 61081 w 957731"/>
              <a:gd name="connsiteY47" fmla="*/ 1123136 h 1485868"/>
              <a:gd name="connsiteX48" fmla="*/ 60745 w 957731"/>
              <a:gd name="connsiteY48" fmla="*/ 1070615 h 1485868"/>
              <a:gd name="connsiteX49" fmla="*/ 34715 w 957731"/>
              <a:gd name="connsiteY49" fmla="*/ 950038 h 1485868"/>
              <a:gd name="connsiteX50" fmla="*/ 0 w 957731"/>
              <a:gd name="connsiteY50" fmla="*/ 814362 h 1485868"/>
              <a:gd name="connsiteX0" fmla="*/ 702240 w 958331"/>
              <a:gd name="connsiteY0" fmla="*/ 0 h 1485868"/>
              <a:gd name="connsiteX1" fmla="*/ 616963 w 958331"/>
              <a:gd name="connsiteY1" fmla="*/ 167746 h 1485868"/>
              <a:gd name="connsiteX2" fmla="*/ 804997 w 958331"/>
              <a:gd name="connsiteY2" fmla="*/ 386273 h 1485868"/>
              <a:gd name="connsiteX3" fmla="*/ 804997 w 958331"/>
              <a:gd name="connsiteY3" fmla="*/ 420997 h 1485868"/>
              <a:gd name="connsiteX4" fmla="*/ 868658 w 958331"/>
              <a:gd name="connsiteY4" fmla="*/ 473083 h 1485868"/>
              <a:gd name="connsiteX5" fmla="*/ 868658 w 958331"/>
              <a:gd name="connsiteY5" fmla="*/ 496233 h 1485868"/>
              <a:gd name="connsiteX6" fmla="*/ 920744 w 958331"/>
              <a:gd name="connsiteY6" fmla="*/ 530957 h 1485868"/>
              <a:gd name="connsiteX7" fmla="*/ 914956 w 958331"/>
              <a:gd name="connsiteY7" fmla="*/ 571468 h 1485868"/>
              <a:gd name="connsiteX8" fmla="*/ 943842 w 958331"/>
              <a:gd name="connsiteY8" fmla="*/ 620378 h 1485868"/>
              <a:gd name="connsiteX9" fmla="*/ 958331 w 958331"/>
              <a:gd name="connsiteY9" fmla="*/ 697397 h 1485868"/>
              <a:gd name="connsiteX10" fmla="*/ 819478 w 958331"/>
              <a:gd name="connsiteY10" fmla="*/ 664979 h 1485868"/>
              <a:gd name="connsiteX11" fmla="*/ 799209 w 958331"/>
              <a:gd name="connsiteY11" fmla="*/ 698790 h 1485868"/>
              <a:gd name="connsiteX12" fmla="*/ 816572 w 958331"/>
              <a:gd name="connsiteY12" fmla="*/ 727726 h 1485868"/>
              <a:gd name="connsiteX13" fmla="*/ 862870 w 958331"/>
              <a:gd name="connsiteY13" fmla="*/ 721939 h 1485868"/>
              <a:gd name="connsiteX14" fmla="*/ 914956 w 958331"/>
              <a:gd name="connsiteY14" fmla="*/ 739301 h 1485868"/>
              <a:gd name="connsiteX15" fmla="*/ 914956 w 958331"/>
              <a:gd name="connsiteY15" fmla="*/ 739301 h 1485868"/>
              <a:gd name="connsiteX16" fmla="*/ 943893 w 958331"/>
              <a:gd name="connsiteY16" fmla="*/ 768238 h 1485868"/>
              <a:gd name="connsiteX17" fmla="*/ 909169 w 958331"/>
              <a:gd name="connsiteY17" fmla="*/ 831898 h 1485868"/>
              <a:gd name="connsiteX18" fmla="*/ 886020 w 958331"/>
              <a:gd name="connsiteY18" fmla="*/ 889772 h 1485868"/>
              <a:gd name="connsiteX19" fmla="*/ 874445 w 958331"/>
              <a:gd name="connsiteY19" fmla="*/ 941858 h 1485868"/>
              <a:gd name="connsiteX20" fmla="*/ 833934 w 958331"/>
              <a:gd name="connsiteY20" fmla="*/ 982369 h 1485868"/>
              <a:gd name="connsiteX21" fmla="*/ 828146 w 958331"/>
              <a:gd name="connsiteY21" fmla="*/ 953433 h 1485868"/>
              <a:gd name="connsiteX22" fmla="*/ 770273 w 958331"/>
              <a:gd name="connsiteY22" fmla="*/ 1109691 h 1485868"/>
              <a:gd name="connsiteX23" fmla="*/ 706612 w 958331"/>
              <a:gd name="connsiteY23" fmla="*/ 1144415 h 1485868"/>
              <a:gd name="connsiteX24" fmla="*/ 683463 w 958331"/>
              <a:gd name="connsiteY24" fmla="*/ 1190714 h 1485868"/>
              <a:gd name="connsiteX25" fmla="*/ 660313 w 958331"/>
              <a:gd name="connsiteY25" fmla="*/ 1202288 h 1485868"/>
              <a:gd name="connsiteX26" fmla="*/ 660313 w 958331"/>
              <a:gd name="connsiteY26" fmla="*/ 1237012 h 1485868"/>
              <a:gd name="connsiteX27" fmla="*/ 671888 w 958331"/>
              <a:gd name="connsiteY27" fmla="*/ 1277524 h 1485868"/>
              <a:gd name="connsiteX28" fmla="*/ 671888 w 958331"/>
              <a:gd name="connsiteY28" fmla="*/ 1277524 h 1485868"/>
              <a:gd name="connsiteX29" fmla="*/ 567716 w 958331"/>
              <a:gd name="connsiteY29" fmla="*/ 1370121 h 1485868"/>
              <a:gd name="connsiteX30" fmla="*/ 475118 w 958331"/>
              <a:gd name="connsiteY30" fmla="*/ 1451144 h 1485868"/>
              <a:gd name="connsiteX31" fmla="*/ 399883 w 958331"/>
              <a:gd name="connsiteY31" fmla="*/ 1485868 h 1485868"/>
              <a:gd name="connsiteX32" fmla="*/ 370946 w 958331"/>
              <a:gd name="connsiteY32" fmla="*/ 1393271 h 1485868"/>
              <a:gd name="connsiteX33" fmla="*/ 370946 w 958331"/>
              <a:gd name="connsiteY33" fmla="*/ 1393271 h 1485868"/>
              <a:gd name="connsiteX34" fmla="*/ 307285 w 958331"/>
              <a:gd name="connsiteY34" fmla="*/ 1341184 h 1485868"/>
              <a:gd name="connsiteX35" fmla="*/ 255199 w 958331"/>
              <a:gd name="connsiteY35" fmla="*/ 1346972 h 1485868"/>
              <a:gd name="connsiteX36" fmla="*/ 255199 w 958331"/>
              <a:gd name="connsiteY36" fmla="*/ 1375909 h 1485868"/>
              <a:gd name="connsiteX37" fmla="*/ 232050 w 958331"/>
              <a:gd name="connsiteY37" fmla="*/ 1358546 h 1485868"/>
              <a:gd name="connsiteX38" fmla="*/ 127878 w 958331"/>
              <a:gd name="connsiteY38" fmla="*/ 1375909 h 1485868"/>
              <a:gd name="connsiteX39" fmla="*/ 98941 w 958331"/>
              <a:gd name="connsiteY39" fmla="*/ 1358546 h 1485868"/>
              <a:gd name="connsiteX40" fmla="*/ 151027 w 958331"/>
              <a:gd name="connsiteY40" fmla="*/ 1323822 h 1485868"/>
              <a:gd name="connsiteX41" fmla="*/ 145240 w 958331"/>
              <a:gd name="connsiteY41" fmla="*/ 1294886 h 1485868"/>
              <a:gd name="connsiteX42" fmla="*/ 116303 w 958331"/>
              <a:gd name="connsiteY42" fmla="*/ 1283311 h 1485868"/>
              <a:gd name="connsiteX43" fmla="*/ 116303 w 958331"/>
              <a:gd name="connsiteY43" fmla="*/ 1283311 h 1485868"/>
              <a:gd name="connsiteX44" fmla="*/ 81579 w 958331"/>
              <a:gd name="connsiteY44" fmla="*/ 1260162 h 1485868"/>
              <a:gd name="connsiteX45" fmla="*/ 116303 w 958331"/>
              <a:gd name="connsiteY45" fmla="*/ 1219650 h 1485868"/>
              <a:gd name="connsiteX46" fmla="*/ 104728 w 958331"/>
              <a:gd name="connsiteY46" fmla="*/ 1190714 h 1485868"/>
              <a:gd name="connsiteX47" fmla="*/ 61681 w 958331"/>
              <a:gd name="connsiteY47" fmla="*/ 1123136 h 1485868"/>
              <a:gd name="connsiteX48" fmla="*/ 61345 w 958331"/>
              <a:gd name="connsiteY48" fmla="*/ 1070615 h 1485868"/>
              <a:gd name="connsiteX49" fmla="*/ 22300 w 958331"/>
              <a:gd name="connsiteY49" fmla="*/ 954042 h 1485868"/>
              <a:gd name="connsiteX50" fmla="*/ 600 w 958331"/>
              <a:gd name="connsiteY50" fmla="*/ 814362 h 1485868"/>
              <a:gd name="connsiteX0" fmla="*/ 701640 w 957731"/>
              <a:gd name="connsiteY0" fmla="*/ 0 h 1485868"/>
              <a:gd name="connsiteX1" fmla="*/ 616363 w 957731"/>
              <a:gd name="connsiteY1" fmla="*/ 167746 h 1485868"/>
              <a:gd name="connsiteX2" fmla="*/ 804397 w 957731"/>
              <a:gd name="connsiteY2" fmla="*/ 386273 h 1485868"/>
              <a:gd name="connsiteX3" fmla="*/ 804397 w 957731"/>
              <a:gd name="connsiteY3" fmla="*/ 420997 h 1485868"/>
              <a:gd name="connsiteX4" fmla="*/ 868058 w 957731"/>
              <a:gd name="connsiteY4" fmla="*/ 473083 h 1485868"/>
              <a:gd name="connsiteX5" fmla="*/ 868058 w 957731"/>
              <a:gd name="connsiteY5" fmla="*/ 496233 h 1485868"/>
              <a:gd name="connsiteX6" fmla="*/ 920144 w 957731"/>
              <a:gd name="connsiteY6" fmla="*/ 530957 h 1485868"/>
              <a:gd name="connsiteX7" fmla="*/ 914356 w 957731"/>
              <a:gd name="connsiteY7" fmla="*/ 571468 h 1485868"/>
              <a:gd name="connsiteX8" fmla="*/ 943242 w 957731"/>
              <a:gd name="connsiteY8" fmla="*/ 620378 h 1485868"/>
              <a:gd name="connsiteX9" fmla="*/ 957731 w 957731"/>
              <a:gd name="connsiteY9" fmla="*/ 697397 h 1485868"/>
              <a:gd name="connsiteX10" fmla="*/ 818878 w 957731"/>
              <a:gd name="connsiteY10" fmla="*/ 664979 h 1485868"/>
              <a:gd name="connsiteX11" fmla="*/ 798609 w 957731"/>
              <a:gd name="connsiteY11" fmla="*/ 698790 h 1485868"/>
              <a:gd name="connsiteX12" fmla="*/ 815972 w 957731"/>
              <a:gd name="connsiteY12" fmla="*/ 727726 h 1485868"/>
              <a:gd name="connsiteX13" fmla="*/ 862270 w 957731"/>
              <a:gd name="connsiteY13" fmla="*/ 721939 h 1485868"/>
              <a:gd name="connsiteX14" fmla="*/ 914356 w 957731"/>
              <a:gd name="connsiteY14" fmla="*/ 739301 h 1485868"/>
              <a:gd name="connsiteX15" fmla="*/ 914356 w 957731"/>
              <a:gd name="connsiteY15" fmla="*/ 739301 h 1485868"/>
              <a:gd name="connsiteX16" fmla="*/ 943293 w 957731"/>
              <a:gd name="connsiteY16" fmla="*/ 768238 h 1485868"/>
              <a:gd name="connsiteX17" fmla="*/ 908569 w 957731"/>
              <a:gd name="connsiteY17" fmla="*/ 831898 h 1485868"/>
              <a:gd name="connsiteX18" fmla="*/ 885420 w 957731"/>
              <a:gd name="connsiteY18" fmla="*/ 889772 h 1485868"/>
              <a:gd name="connsiteX19" fmla="*/ 873845 w 957731"/>
              <a:gd name="connsiteY19" fmla="*/ 941858 h 1485868"/>
              <a:gd name="connsiteX20" fmla="*/ 833334 w 957731"/>
              <a:gd name="connsiteY20" fmla="*/ 982369 h 1485868"/>
              <a:gd name="connsiteX21" fmla="*/ 827546 w 957731"/>
              <a:gd name="connsiteY21" fmla="*/ 953433 h 1485868"/>
              <a:gd name="connsiteX22" fmla="*/ 769673 w 957731"/>
              <a:gd name="connsiteY22" fmla="*/ 1109691 h 1485868"/>
              <a:gd name="connsiteX23" fmla="*/ 706012 w 957731"/>
              <a:gd name="connsiteY23" fmla="*/ 1144415 h 1485868"/>
              <a:gd name="connsiteX24" fmla="*/ 682863 w 957731"/>
              <a:gd name="connsiteY24" fmla="*/ 1190714 h 1485868"/>
              <a:gd name="connsiteX25" fmla="*/ 659713 w 957731"/>
              <a:gd name="connsiteY25" fmla="*/ 1202288 h 1485868"/>
              <a:gd name="connsiteX26" fmla="*/ 659713 w 957731"/>
              <a:gd name="connsiteY26" fmla="*/ 1237012 h 1485868"/>
              <a:gd name="connsiteX27" fmla="*/ 671288 w 957731"/>
              <a:gd name="connsiteY27" fmla="*/ 1277524 h 1485868"/>
              <a:gd name="connsiteX28" fmla="*/ 671288 w 957731"/>
              <a:gd name="connsiteY28" fmla="*/ 1277524 h 1485868"/>
              <a:gd name="connsiteX29" fmla="*/ 567116 w 957731"/>
              <a:gd name="connsiteY29" fmla="*/ 1370121 h 1485868"/>
              <a:gd name="connsiteX30" fmla="*/ 474518 w 957731"/>
              <a:gd name="connsiteY30" fmla="*/ 1451144 h 1485868"/>
              <a:gd name="connsiteX31" fmla="*/ 399283 w 957731"/>
              <a:gd name="connsiteY31" fmla="*/ 1485868 h 1485868"/>
              <a:gd name="connsiteX32" fmla="*/ 370346 w 957731"/>
              <a:gd name="connsiteY32" fmla="*/ 1393271 h 1485868"/>
              <a:gd name="connsiteX33" fmla="*/ 370346 w 957731"/>
              <a:gd name="connsiteY33" fmla="*/ 1393271 h 1485868"/>
              <a:gd name="connsiteX34" fmla="*/ 306685 w 957731"/>
              <a:gd name="connsiteY34" fmla="*/ 1341184 h 1485868"/>
              <a:gd name="connsiteX35" fmla="*/ 254599 w 957731"/>
              <a:gd name="connsiteY35" fmla="*/ 1346972 h 1485868"/>
              <a:gd name="connsiteX36" fmla="*/ 254599 w 957731"/>
              <a:gd name="connsiteY36" fmla="*/ 1375909 h 1485868"/>
              <a:gd name="connsiteX37" fmla="*/ 231450 w 957731"/>
              <a:gd name="connsiteY37" fmla="*/ 1358546 h 1485868"/>
              <a:gd name="connsiteX38" fmla="*/ 127278 w 957731"/>
              <a:gd name="connsiteY38" fmla="*/ 1375909 h 1485868"/>
              <a:gd name="connsiteX39" fmla="*/ 98341 w 957731"/>
              <a:gd name="connsiteY39" fmla="*/ 1358546 h 1485868"/>
              <a:gd name="connsiteX40" fmla="*/ 150427 w 957731"/>
              <a:gd name="connsiteY40" fmla="*/ 1323822 h 1485868"/>
              <a:gd name="connsiteX41" fmla="*/ 144640 w 957731"/>
              <a:gd name="connsiteY41" fmla="*/ 1294886 h 1485868"/>
              <a:gd name="connsiteX42" fmla="*/ 115703 w 957731"/>
              <a:gd name="connsiteY42" fmla="*/ 1283311 h 1485868"/>
              <a:gd name="connsiteX43" fmla="*/ 115703 w 957731"/>
              <a:gd name="connsiteY43" fmla="*/ 1283311 h 1485868"/>
              <a:gd name="connsiteX44" fmla="*/ 80979 w 957731"/>
              <a:gd name="connsiteY44" fmla="*/ 1260162 h 1485868"/>
              <a:gd name="connsiteX45" fmla="*/ 115703 w 957731"/>
              <a:gd name="connsiteY45" fmla="*/ 1219650 h 1485868"/>
              <a:gd name="connsiteX46" fmla="*/ 104128 w 957731"/>
              <a:gd name="connsiteY46" fmla="*/ 1190714 h 1485868"/>
              <a:gd name="connsiteX47" fmla="*/ 61081 w 957731"/>
              <a:gd name="connsiteY47" fmla="*/ 1123136 h 1485868"/>
              <a:gd name="connsiteX48" fmla="*/ 60745 w 957731"/>
              <a:gd name="connsiteY48" fmla="*/ 1070615 h 1485868"/>
              <a:gd name="connsiteX49" fmla="*/ 21700 w 957731"/>
              <a:gd name="connsiteY49" fmla="*/ 954042 h 1485868"/>
              <a:gd name="connsiteX50" fmla="*/ 0 w 957731"/>
              <a:gd name="connsiteY50" fmla="*/ 814362 h 1485868"/>
              <a:gd name="connsiteX0" fmla="*/ 701640 w 957731"/>
              <a:gd name="connsiteY0" fmla="*/ 0 h 1451144"/>
              <a:gd name="connsiteX1" fmla="*/ 616363 w 957731"/>
              <a:gd name="connsiteY1" fmla="*/ 167746 h 1451144"/>
              <a:gd name="connsiteX2" fmla="*/ 804397 w 957731"/>
              <a:gd name="connsiteY2" fmla="*/ 386273 h 1451144"/>
              <a:gd name="connsiteX3" fmla="*/ 804397 w 957731"/>
              <a:gd name="connsiteY3" fmla="*/ 420997 h 1451144"/>
              <a:gd name="connsiteX4" fmla="*/ 868058 w 957731"/>
              <a:gd name="connsiteY4" fmla="*/ 473083 h 1451144"/>
              <a:gd name="connsiteX5" fmla="*/ 868058 w 957731"/>
              <a:gd name="connsiteY5" fmla="*/ 496233 h 1451144"/>
              <a:gd name="connsiteX6" fmla="*/ 920144 w 957731"/>
              <a:gd name="connsiteY6" fmla="*/ 530957 h 1451144"/>
              <a:gd name="connsiteX7" fmla="*/ 914356 w 957731"/>
              <a:gd name="connsiteY7" fmla="*/ 571468 h 1451144"/>
              <a:gd name="connsiteX8" fmla="*/ 943242 w 957731"/>
              <a:gd name="connsiteY8" fmla="*/ 620378 h 1451144"/>
              <a:gd name="connsiteX9" fmla="*/ 957731 w 957731"/>
              <a:gd name="connsiteY9" fmla="*/ 697397 h 1451144"/>
              <a:gd name="connsiteX10" fmla="*/ 818878 w 957731"/>
              <a:gd name="connsiteY10" fmla="*/ 664979 h 1451144"/>
              <a:gd name="connsiteX11" fmla="*/ 798609 w 957731"/>
              <a:gd name="connsiteY11" fmla="*/ 698790 h 1451144"/>
              <a:gd name="connsiteX12" fmla="*/ 815972 w 957731"/>
              <a:gd name="connsiteY12" fmla="*/ 727726 h 1451144"/>
              <a:gd name="connsiteX13" fmla="*/ 862270 w 957731"/>
              <a:gd name="connsiteY13" fmla="*/ 721939 h 1451144"/>
              <a:gd name="connsiteX14" fmla="*/ 914356 w 957731"/>
              <a:gd name="connsiteY14" fmla="*/ 739301 h 1451144"/>
              <a:gd name="connsiteX15" fmla="*/ 914356 w 957731"/>
              <a:gd name="connsiteY15" fmla="*/ 739301 h 1451144"/>
              <a:gd name="connsiteX16" fmla="*/ 943293 w 957731"/>
              <a:gd name="connsiteY16" fmla="*/ 768238 h 1451144"/>
              <a:gd name="connsiteX17" fmla="*/ 908569 w 957731"/>
              <a:gd name="connsiteY17" fmla="*/ 831898 h 1451144"/>
              <a:gd name="connsiteX18" fmla="*/ 885420 w 957731"/>
              <a:gd name="connsiteY18" fmla="*/ 889772 h 1451144"/>
              <a:gd name="connsiteX19" fmla="*/ 873845 w 957731"/>
              <a:gd name="connsiteY19" fmla="*/ 941858 h 1451144"/>
              <a:gd name="connsiteX20" fmla="*/ 833334 w 957731"/>
              <a:gd name="connsiteY20" fmla="*/ 982369 h 1451144"/>
              <a:gd name="connsiteX21" fmla="*/ 827546 w 957731"/>
              <a:gd name="connsiteY21" fmla="*/ 953433 h 1451144"/>
              <a:gd name="connsiteX22" fmla="*/ 769673 w 957731"/>
              <a:gd name="connsiteY22" fmla="*/ 1109691 h 1451144"/>
              <a:gd name="connsiteX23" fmla="*/ 706012 w 957731"/>
              <a:gd name="connsiteY23" fmla="*/ 1144415 h 1451144"/>
              <a:gd name="connsiteX24" fmla="*/ 682863 w 957731"/>
              <a:gd name="connsiteY24" fmla="*/ 1190714 h 1451144"/>
              <a:gd name="connsiteX25" fmla="*/ 659713 w 957731"/>
              <a:gd name="connsiteY25" fmla="*/ 1202288 h 1451144"/>
              <a:gd name="connsiteX26" fmla="*/ 659713 w 957731"/>
              <a:gd name="connsiteY26" fmla="*/ 1237012 h 1451144"/>
              <a:gd name="connsiteX27" fmla="*/ 671288 w 957731"/>
              <a:gd name="connsiteY27" fmla="*/ 1277524 h 1451144"/>
              <a:gd name="connsiteX28" fmla="*/ 671288 w 957731"/>
              <a:gd name="connsiteY28" fmla="*/ 1277524 h 1451144"/>
              <a:gd name="connsiteX29" fmla="*/ 567116 w 957731"/>
              <a:gd name="connsiteY29" fmla="*/ 1370121 h 1451144"/>
              <a:gd name="connsiteX30" fmla="*/ 474518 w 957731"/>
              <a:gd name="connsiteY30" fmla="*/ 1451144 h 1451144"/>
              <a:gd name="connsiteX31" fmla="*/ 399283 w 957731"/>
              <a:gd name="connsiteY31" fmla="*/ 1445835 h 1451144"/>
              <a:gd name="connsiteX32" fmla="*/ 370346 w 957731"/>
              <a:gd name="connsiteY32" fmla="*/ 1393271 h 1451144"/>
              <a:gd name="connsiteX33" fmla="*/ 370346 w 957731"/>
              <a:gd name="connsiteY33" fmla="*/ 1393271 h 1451144"/>
              <a:gd name="connsiteX34" fmla="*/ 306685 w 957731"/>
              <a:gd name="connsiteY34" fmla="*/ 1341184 h 1451144"/>
              <a:gd name="connsiteX35" fmla="*/ 254599 w 957731"/>
              <a:gd name="connsiteY35" fmla="*/ 1346972 h 1451144"/>
              <a:gd name="connsiteX36" fmla="*/ 254599 w 957731"/>
              <a:gd name="connsiteY36" fmla="*/ 1375909 h 1451144"/>
              <a:gd name="connsiteX37" fmla="*/ 231450 w 957731"/>
              <a:gd name="connsiteY37" fmla="*/ 1358546 h 1451144"/>
              <a:gd name="connsiteX38" fmla="*/ 127278 w 957731"/>
              <a:gd name="connsiteY38" fmla="*/ 1375909 h 1451144"/>
              <a:gd name="connsiteX39" fmla="*/ 98341 w 957731"/>
              <a:gd name="connsiteY39" fmla="*/ 1358546 h 1451144"/>
              <a:gd name="connsiteX40" fmla="*/ 150427 w 957731"/>
              <a:gd name="connsiteY40" fmla="*/ 1323822 h 1451144"/>
              <a:gd name="connsiteX41" fmla="*/ 144640 w 957731"/>
              <a:gd name="connsiteY41" fmla="*/ 1294886 h 1451144"/>
              <a:gd name="connsiteX42" fmla="*/ 115703 w 957731"/>
              <a:gd name="connsiteY42" fmla="*/ 1283311 h 1451144"/>
              <a:gd name="connsiteX43" fmla="*/ 115703 w 957731"/>
              <a:gd name="connsiteY43" fmla="*/ 1283311 h 1451144"/>
              <a:gd name="connsiteX44" fmla="*/ 80979 w 957731"/>
              <a:gd name="connsiteY44" fmla="*/ 1260162 h 1451144"/>
              <a:gd name="connsiteX45" fmla="*/ 115703 w 957731"/>
              <a:gd name="connsiteY45" fmla="*/ 1219650 h 1451144"/>
              <a:gd name="connsiteX46" fmla="*/ 104128 w 957731"/>
              <a:gd name="connsiteY46" fmla="*/ 1190714 h 1451144"/>
              <a:gd name="connsiteX47" fmla="*/ 61081 w 957731"/>
              <a:gd name="connsiteY47" fmla="*/ 1123136 h 1451144"/>
              <a:gd name="connsiteX48" fmla="*/ 60745 w 957731"/>
              <a:gd name="connsiteY48" fmla="*/ 1070615 h 1451144"/>
              <a:gd name="connsiteX49" fmla="*/ 21700 w 957731"/>
              <a:gd name="connsiteY49" fmla="*/ 954042 h 1451144"/>
              <a:gd name="connsiteX50" fmla="*/ 0 w 957731"/>
              <a:gd name="connsiteY50" fmla="*/ 814362 h 1451144"/>
              <a:gd name="connsiteX0" fmla="*/ 701640 w 957731"/>
              <a:gd name="connsiteY0" fmla="*/ 0 h 1451144"/>
              <a:gd name="connsiteX1" fmla="*/ 616363 w 957731"/>
              <a:gd name="connsiteY1" fmla="*/ 167746 h 1451144"/>
              <a:gd name="connsiteX2" fmla="*/ 804397 w 957731"/>
              <a:gd name="connsiteY2" fmla="*/ 386273 h 1451144"/>
              <a:gd name="connsiteX3" fmla="*/ 804397 w 957731"/>
              <a:gd name="connsiteY3" fmla="*/ 420997 h 1451144"/>
              <a:gd name="connsiteX4" fmla="*/ 868058 w 957731"/>
              <a:gd name="connsiteY4" fmla="*/ 473083 h 1451144"/>
              <a:gd name="connsiteX5" fmla="*/ 868058 w 957731"/>
              <a:gd name="connsiteY5" fmla="*/ 496233 h 1451144"/>
              <a:gd name="connsiteX6" fmla="*/ 920144 w 957731"/>
              <a:gd name="connsiteY6" fmla="*/ 530957 h 1451144"/>
              <a:gd name="connsiteX7" fmla="*/ 914356 w 957731"/>
              <a:gd name="connsiteY7" fmla="*/ 571468 h 1451144"/>
              <a:gd name="connsiteX8" fmla="*/ 943242 w 957731"/>
              <a:gd name="connsiteY8" fmla="*/ 620378 h 1451144"/>
              <a:gd name="connsiteX9" fmla="*/ 957731 w 957731"/>
              <a:gd name="connsiteY9" fmla="*/ 697397 h 1451144"/>
              <a:gd name="connsiteX10" fmla="*/ 818878 w 957731"/>
              <a:gd name="connsiteY10" fmla="*/ 664979 h 1451144"/>
              <a:gd name="connsiteX11" fmla="*/ 798609 w 957731"/>
              <a:gd name="connsiteY11" fmla="*/ 698790 h 1451144"/>
              <a:gd name="connsiteX12" fmla="*/ 815972 w 957731"/>
              <a:gd name="connsiteY12" fmla="*/ 727726 h 1451144"/>
              <a:gd name="connsiteX13" fmla="*/ 862270 w 957731"/>
              <a:gd name="connsiteY13" fmla="*/ 721939 h 1451144"/>
              <a:gd name="connsiteX14" fmla="*/ 914356 w 957731"/>
              <a:gd name="connsiteY14" fmla="*/ 739301 h 1451144"/>
              <a:gd name="connsiteX15" fmla="*/ 914356 w 957731"/>
              <a:gd name="connsiteY15" fmla="*/ 739301 h 1451144"/>
              <a:gd name="connsiteX16" fmla="*/ 943293 w 957731"/>
              <a:gd name="connsiteY16" fmla="*/ 768238 h 1451144"/>
              <a:gd name="connsiteX17" fmla="*/ 908569 w 957731"/>
              <a:gd name="connsiteY17" fmla="*/ 831898 h 1451144"/>
              <a:gd name="connsiteX18" fmla="*/ 885420 w 957731"/>
              <a:gd name="connsiteY18" fmla="*/ 889772 h 1451144"/>
              <a:gd name="connsiteX19" fmla="*/ 873845 w 957731"/>
              <a:gd name="connsiteY19" fmla="*/ 941858 h 1451144"/>
              <a:gd name="connsiteX20" fmla="*/ 868040 w 957731"/>
              <a:gd name="connsiteY20" fmla="*/ 1002385 h 1451144"/>
              <a:gd name="connsiteX21" fmla="*/ 827546 w 957731"/>
              <a:gd name="connsiteY21" fmla="*/ 953433 h 1451144"/>
              <a:gd name="connsiteX22" fmla="*/ 769673 w 957731"/>
              <a:gd name="connsiteY22" fmla="*/ 1109691 h 1451144"/>
              <a:gd name="connsiteX23" fmla="*/ 706012 w 957731"/>
              <a:gd name="connsiteY23" fmla="*/ 1144415 h 1451144"/>
              <a:gd name="connsiteX24" fmla="*/ 682863 w 957731"/>
              <a:gd name="connsiteY24" fmla="*/ 1190714 h 1451144"/>
              <a:gd name="connsiteX25" fmla="*/ 659713 w 957731"/>
              <a:gd name="connsiteY25" fmla="*/ 1202288 h 1451144"/>
              <a:gd name="connsiteX26" fmla="*/ 659713 w 957731"/>
              <a:gd name="connsiteY26" fmla="*/ 1237012 h 1451144"/>
              <a:gd name="connsiteX27" fmla="*/ 671288 w 957731"/>
              <a:gd name="connsiteY27" fmla="*/ 1277524 h 1451144"/>
              <a:gd name="connsiteX28" fmla="*/ 671288 w 957731"/>
              <a:gd name="connsiteY28" fmla="*/ 1277524 h 1451144"/>
              <a:gd name="connsiteX29" fmla="*/ 567116 w 957731"/>
              <a:gd name="connsiteY29" fmla="*/ 1370121 h 1451144"/>
              <a:gd name="connsiteX30" fmla="*/ 474518 w 957731"/>
              <a:gd name="connsiteY30" fmla="*/ 1451144 h 1451144"/>
              <a:gd name="connsiteX31" fmla="*/ 399283 w 957731"/>
              <a:gd name="connsiteY31" fmla="*/ 1445835 h 1451144"/>
              <a:gd name="connsiteX32" fmla="*/ 370346 w 957731"/>
              <a:gd name="connsiteY32" fmla="*/ 1393271 h 1451144"/>
              <a:gd name="connsiteX33" fmla="*/ 370346 w 957731"/>
              <a:gd name="connsiteY33" fmla="*/ 1393271 h 1451144"/>
              <a:gd name="connsiteX34" fmla="*/ 306685 w 957731"/>
              <a:gd name="connsiteY34" fmla="*/ 1341184 h 1451144"/>
              <a:gd name="connsiteX35" fmla="*/ 254599 w 957731"/>
              <a:gd name="connsiteY35" fmla="*/ 1346972 h 1451144"/>
              <a:gd name="connsiteX36" fmla="*/ 254599 w 957731"/>
              <a:gd name="connsiteY36" fmla="*/ 1375909 h 1451144"/>
              <a:gd name="connsiteX37" fmla="*/ 231450 w 957731"/>
              <a:gd name="connsiteY37" fmla="*/ 1358546 h 1451144"/>
              <a:gd name="connsiteX38" fmla="*/ 127278 w 957731"/>
              <a:gd name="connsiteY38" fmla="*/ 1375909 h 1451144"/>
              <a:gd name="connsiteX39" fmla="*/ 98341 w 957731"/>
              <a:gd name="connsiteY39" fmla="*/ 1358546 h 1451144"/>
              <a:gd name="connsiteX40" fmla="*/ 150427 w 957731"/>
              <a:gd name="connsiteY40" fmla="*/ 1323822 h 1451144"/>
              <a:gd name="connsiteX41" fmla="*/ 144640 w 957731"/>
              <a:gd name="connsiteY41" fmla="*/ 1294886 h 1451144"/>
              <a:gd name="connsiteX42" fmla="*/ 115703 w 957731"/>
              <a:gd name="connsiteY42" fmla="*/ 1283311 h 1451144"/>
              <a:gd name="connsiteX43" fmla="*/ 115703 w 957731"/>
              <a:gd name="connsiteY43" fmla="*/ 1283311 h 1451144"/>
              <a:gd name="connsiteX44" fmla="*/ 80979 w 957731"/>
              <a:gd name="connsiteY44" fmla="*/ 1260162 h 1451144"/>
              <a:gd name="connsiteX45" fmla="*/ 115703 w 957731"/>
              <a:gd name="connsiteY45" fmla="*/ 1219650 h 1451144"/>
              <a:gd name="connsiteX46" fmla="*/ 104128 w 957731"/>
              <a:gd name="connsiteY46" fmla="*/ 1190714 h 1451144"/>
              <a:gd name="connsiteX47" fmla="*/ 61081 w 957731"/>
              <a:gd name="connsiteY47" fmla="*/ 1123136 h 1451144"/>
              <a:gd name="connsiteX48" fmla="*/ 60745 w 957731"/>
              <a:gd name="connsiteY48" fmla="*/ 1070615 h 1451144"/>
              <a:gd name="connsiteX49" fmla="*/ 21700 w 957731"/>
              <a:gd name="connsiteY49" fmla="*/ 954042 h 1451144"/>
              <a:gd name="connsiteX50" fmla="*/ 0 w 957731"/>
              <a:gd name="connsiteY50" fmla="*/ 814362 h 1451144"/>
              <a:gd name="connsiteX0" fmla="*/ 701640 w 957731"/>
              <a:gd name="connsiteY0" fmla="*/ 0 h 1451144"/>
              <a:gd name="connsiteX1" fmla="*/ 616363 w 957731"/>
              <a:gd name="connsiteY1" fmla="*/ 167746 h 1451144"/>
              <a:gd name="connsiteX2" fmla="*/ 804397 w 957731"/>
              <a:gd name="connsiteY2" fmla="*/ 386273 h 1451144"/>
              <a:gd name="connsiteX3" fmla="*/ 804397 w 957731"/>
              <a:gd name="connsiteY3" fmla="*/ 420997 h 1451144"/>
              <a:gd name="connsiteX4" fmla="*/ 868058 w 957731"/>
              <a:gd name="connsiteY4" fmla="*/ 473083 h 1451144"/>
              <a:gd name="connsiteX5" fmla="*/ 868058 w 957731"/>
              <a:gd name="connsiteY5" fmla="*/ 496233 h 1451144"/>
              <a:gd name="connsiteX6" fmla="*/ 920144 w 957731"/>
              <a:gd name="connsiteY6" fmla="*/ 530957 h 1451144"/>
              <a:gd name="connsiteX7" fmla="*/ 914356 w 957731"/>
              <a:gd name="connsiteY7" fmla="*/ 571468 h 1451144"/>
              <a:gd name="connsiteX8" fmla="*/ 943242 w 957731"/>
              <a:gd name="connsiteY8" fmla="*/ 620378 h 1451144"/>
              <a:gd name="connsiteX9" fmla="*/ 957731 w 957731"/>
              <a:gd name="connsiteY9" fmla="*/ 697397 h 1451144"/>
              <a:gd name="connsiteX10" fmla="*/ 818878 w 957731"/>
              <a:gd name="connsiteY10" fmla="*/ 664979 h 1451144"/>
              <a:gd name="connsiteX11" fmla="*/ 798609 w 957731"/>
              <a:gd name="connsiteY11" fmla="*/ 698790 h 1451144"/>
              <a:gd name="connsiteX12" fmla="*/ 815972 w 957731"/>
              <a:gd name="connsiteY12" fmla="*/ 727726 h 1451144"/>
              <a:gd name="connsiteX13" fmla="*/ 862270 w 957731"/>
              <a:gd name="connsiteY13" fmla="*/ 721939 h 1451144"/>
              <a:gd name="connsiteX14" fmla="*/ 914356 w 957731"/>
              <a:gd name="connsiteY14" fmla="*/ 739301 h 1451144"/>
              <a:gd name="connsiteX15" fmla="*/ 914356 w 957731"/>
              <a:gd name="connsiteY15" fmla="*/ 739301 h 1451144"/>
              <a:gd name="connsiteX16" fmla="*/ 943293 w 957731"/>
              <a:gd name="connsiteY16" fmla="*/ 768238 h 1451144"/>
              <a:gd name="connsiteX17" fmla="*/ 908569 w 957731"/>
              <a:gd name="connsiteY17" fmla="*/ 831898 h 1451144"/>
              <a:gd name="connsiteX18" fmla="*/ 885420 w 957731"/>
              <a:gd name="connsiteY18" fmla="*/ 889772 h 1451144"/>
              <a:gd name="connsiteX19" fmla="*/ 873845 w 957731"/>
              <a:gd name="connsiteY19" fmla="*/ 941858 h 1451144"/>
              <a:gd name="connsiteX20" fmla="*/ 868040 w 957731"/>
              <a:gd name="connsiteY20" fmla="*/ 1002385 h 1451144"/>
              <a:gd name="connsiteX21" fmla="*/ 827546 w 957731"/>
              <a:gd name="connsiteY21" fmla="*/ 953433 h 1451144"/>
              <a:gd name="connsiteX22" fmla="*/ 769673 w 957731"/>
              <a:gd name="connsiteY22" fmla="*/ 1109691 h 1451144"/>
              <a:gd name="connsiteX23" fmla="*/ 706012 w 957731"/>
              <a:gd name="connsiteY23" fmla="*/ 1144415 h 1451144"/>
              <a:gd name="connsiteX24" fmla="*/ 682863 w 957731"/>
              <a:gd name="connsiteY24" fmla="*/ 1190714 h 1451144"/>
              <a:gd name="connsiteX25" fmla="*/ 659713 w 957731"/>
              <a:gd name="connsiteY25" fmla="*/ 1202288 h 1451144"/>
              <a:gd name="connsiteX26" fmla="*/ 659713 w 957731"/>
              <a:gd name="connsiteY26" fmla="*/ 1237012 h 1451144"/>
              <a:gd name="connsiteX27" fmla="*/ 671288 w 957731"/>
              <a:gd name="connsiteY27" fmla="*/ 1277524 h 1451144"/>
              <a:gd name="connsiteX28" fmla="*/ 671288 w 957731"/>
              <a:gd name="connsiteY28" fmla="*/ 1277524 h 1451144"/>
              <a:gd name="connsiteX29" fmla="*/ 567116 w 957731"/>
              <a:gd name="connsiteY29" fmla="*/ 1370121 h 1451144"/>
              <a:gd name="connsiteX30" fmla="*/ 474518 w 957731"/>
              <a:gd name="connsiteY30" fmla="*/ 1451144 h 1451144"/>
              <a:gd name="connsiteX31" fmla="*/ 399283 w 957731"/>
              <a:gd name="connsiteY31" fmla="*/ 1445835 h 1451144"/>
              <a:gd name="connsiteX32" fmla="*/ 370346 w 957731"/>
              <a:gd name="connsiteY32" fmla="*/ 1393271 h 1451144"/>
              <a:gd name="connsiteX33" fmla="*/ 370346 w 957731"/>
              <a:gd name="connsiteY33" fmla="*/ 1393271 h 1451144"/>
              <a:gd name="connsiteX34" fmla="*/ 306685 w 957731"/>
              <a:gd name="connsiteY34" fmla="*/ 1341184 h 1451144"/>
              <a:gd name="connsiteX35" fmla="*/ 254599 w 957731"/>
              <a:gd name="connsiteY35" fmla="*/ 1346972 h 1451144"/>
              <a:gd name="connsiteX36" fmla="*/ 254599 w 957731"/>
              <a:gd name="connsiteY36" fmla="*/ 1375909 h 1451144"/>
              <a:gd name="connsiteX37" fmla="*/ 231450 w 957731"/>
              <a:gd name="connsiteY37" fmla="*/ 1358546 h 1451144"/>
              <a:gd name="connsiteX38" fmla="*/ 127278 w 957731"/>
              <a:gd name="connsiteY38" fmla="*/ 1375909 h 1451144"/>
              <a:gd name="connsiteX39" fmla="*/ 98341 w 957731"/>
              <a:gd name="connsiteY39" fmla="*/ 1358546 h 1451144"/>
              <a:gd name="connsiteX40" fmla="*/ 150427 w 957731"/>
              <a:gd name="connsiteY40" fmla="*/ 1323822 h 1451144"/>
              <a:gd name="connsiteX41" fmla="*/ 144640 w 957731"/>
              <a:gd name="connsiteY41" fmla="*/ 1294886 h 1451144"/>
              <a:gd name="connsiteX42" fmla="*/ 115703 w 957731"/>
              <a:gd name="connsiteY42" fmla="*/ 1283311 h 1451144"/>
              <a:gd name="connsiteX43" fmla="*/ 115703 w 957731"/>
              <a:gd name="connsiteY43" fmla="*/ 1283311 h 1451144"/>
              <a:gd name="connsiteX44" fmla="*/ 80979 w 957731"/>
              <a:gd name="connsiteY44" fmla="*/ 1260162 h 1451144"/>
              <a:gd name="connsiteX45" fmla="*/ 115703 w 957731"/>
              <a:gd name="connsiteY45" fmla="*/ 1219650 h 1451144"/>
              <a:gd name="connsiteX46" fmla="*/ 104128 w 957731"/>
              <a:gd name="connsiteY46" fmla="*/ 1190714 h 1451144"/>
              <a:gd name="connsiteX47" fmla="*/ 61081 w 957731"/>
              <a:gd name="connsiteY47" fmla="*/ 1123136 h 1451144"/>
              <a:gd name="connsiteX48" fmla="*/ 60745 w 957731"/>
              <a:gd name="connsiteY48" fmla="*/ 1070615 h 1451144"/>
              <a:gd name="connsiteX49" fmla="*/ 21700 w 957731"/>
              <a:gd name="connsiteY49" fmla="*/ 954042 h 1451144"/>
              <a:gd name="connsiteX50" fmla="*/ 0 w 957731"/>
              <a:gd name="connsiteY50" fmla="*/ 814362 h 1451144"/>
              <a:gd name="connsiteX0" fmla="*/ 710317 w 957731"/>
              <a:gd name="connsiteY0" fmla="*/ 0 h 1427124"/>
              <a:gd name="connsiteX1" fmla="*/ 616363 w 957731"/>
              <a:gd name="connsiteY1" fmla="*/ 143726 h 1427124"/>
              <a:gd name="connsiteX2" fmla="*/ 804397 w 957731"/>
              <a:gd name="connsiteY2" fmla="*/ 362253 h 1427124"/>
              <a:gd name="connsiteX3" fmla="*/ 804397 w 957731"/>
              <a:gd name="connsiteY3" fmla="*/ 396977 h 1427124"/>
              <a:gd name="connsiteX4" fmla="*/ 868058 w 957731"/>
              <a:gd name="connsiteY4" fmla="*/ 449063 h 1427124"/>
              <a:gd name="connsiteX5" fmla="*/ 868058 w 957731"/>
              <a:gd name="connsiteY5" fmla="*/ 472213 h 1427124"/>
              <a:gd name="connsiteX6" fmla="*/ 920144 w 957731"/>
              <a:gd name="connsiteY6" fmla="*/ 506937 h 1427124"/>
              <a:gd name="connsiteX7" fmla="*/ 914356 w 957731"/>
              <a:gd name="connsiteY7" fmla="*/ 547448 h 1427124"/>
              <a:gd name="connsiteX8" fmla="*/ 943242 w 957731"/>
              <a:gd name="connsiteY8" fmla="*/ 596358 h 1427124"/>
              <a:gd name="connsiteX9" fmla="*/ 957731 w 957731"/>
              <a:gd name="connsiteY9" fmla="*/ 673377 h 1427124"/>
              <a:gd name="connsiteX10" fmla="*/ 818878 w 957731"/>
              <a:gd name="connsiteY10" fmla="*/ 640959 h 1427124"/>
              <a:gd name="connsiteX11" fmla="*/ 798609 w 957731"/>
              <a:gd name="connsiteY11" fmla="*/ 674770 h 1427124"/>
              <a:gd name="connsiteX12" fmla="*/ 815972 w 957731"/>
              <a:gd name="connsiteY12" fmla="*/ 703706 h 1427124"/>
              <a:gd name="connsiteX13" fmla="*/ 862270 w 957731"/>
              <a:gd name="connsiteY13" fmla="*/ 697919 h 1427124"/>
              <a:gd name="connsiteX14" fmla="*/ 914356 w 957731"/>
              <a:gd name="connsiteY14" fmla="*/ 715281 h 1427124"/>
              <a:gd name="connsiteX15" fmla="*/ 914356 w 957731"/>
              <a:gd name="connsiteY15" fmla="*/ 715281 h 1427124"/>
              <a:gd name="connsiteX16" fmla="*/ 943293 w 957731"/>
              <a:gd name="connsiteY16" fmla="*/ 744218 h 1427124"/>
              <a:gd name="connsiteX17" fmla="*/ 908569 w 957731"/>
              <a:gd name="connsiteY17" fmla="*/ 807878 h 1427124"/>
              <a:gd name="connsiteX18" fmla="*/ 885420 w 957731"/>
              <a:gd name="connsiteY18" fmla="*/ 865752 h 1427124"/>
              <a:gd name="connsiteX19" fmla="*/ 873845 w 957731"/>
              <a:gd name="connsiteY19" fmla="*/ 917838 h 1427124"/>
              <a:gd name="connsiteX20" fmla="*/ 868040 w 957731"/>
              <a:gd name="connsiteY20" fmla="*/ 978365 h 1427124"/>
              <a:gd name="connsiteX21" fmla="*/ 827546 w 957731"/>
              <a:gd name="connsiteY21" fmla="*/ 929413 h 1427124"/>
              <a:gd name="connsiteX22" fmla="*/ 769673 w 957731"/>
              <a:gd name="connsiteY22" fmla="*/ 1085671 h 1427124"/>
              <a:gd name="connsiteX23" fmla="*/ 706012 w 957731"/>
              <a:gd name="connsiteY23" fmla="*/ 1120395 h 1427124"/>
              <a:gd name="connsiteX24" fmla="*/ 682863 w 957731"/>
              <a:gd name="connsiteY24" fmla="*/ 1166694 h 1427124"/>
              <a:gd name="connsiteX25" fmla="*/ 659713 w 957731"/>
              <a:gd name="connsiteY25" fmla="*/ 1178268 h 1427124"/>
              <a:gd name="connsiteX26" fmla="*/ 659713 w 957731"/>
              <a:gd name="connsiteY26" fmla="*/ 1212992 h 1427124"/>
              <a:gd name="connsiteX27" fmla="*/ 671288 w 957731"/>
              <a:gd name="connsiteY27" fmla="*/ 1253504 h 1427124"/>
              <a:gd name="connsiteX28" fmla="*/ 671288 w 957731"/>
              <a:gd name="connsiteY28" fmla="*/ 1253504 h 1427124"/>
              <a:gd name="connsiteX29" fmla="*/ 567116 w 957731"/>
              <a:gd name="connsiteY29" fmla="*/ 1346101 h 1427124"/>
              <a:gd name="connsiteX30" fmla="*/ 474518 w 957731"/>
              <a:gd name="connsiteY30" fmla="*/ 1427124 h 1427124"/>
              <a:gd name="connsiteX31" fmla="*/ 399283 w 957731"/>
              <a:gd name="connsiteY31" fmla="*/ 1421815 h 1427124"/>
              <a:gd name="connsiteX32" fmla="*/ 370346 w 957731"/>
              <a:gd name="connsiteY32" fmla="*/ 1369251 h 1427124"/>
              <a:gd name="connsiteX33" fmla="*/ 370346 w 957731"/>
              <a:gd name="connsiteY33" fmla="*/ 1369251 h 1427124"/>
              <a:gd name="connsiteX34" fmla="*/ 306685 w 957731"/>
              <a:gd name="connsiteY34" fmla="*/ 1317164 h 1427124"/>
              <a:gd name="connsiteX35" fmla="*/ 254599 w 957731"/>
              <a:gd name="connsiteY35" fmla="*/ 1322952 h 1427124"/>
              <a:gd name="connsiteX36" fmla="*/ 254599 w 957731"/>
              <a:gd name="connsiteY36" fmla="*/ 1351889 h 1427124"/>
              <a:gd name="connsiteX37" fmla="*/ 231450 w 957731"/>
              <a:gd name="connsiteY37" fmla="*/ 1334526 h 1427124"/>
              <a:gd name="connsiteX38" fmla="*/ 127278 w 957731"/>
              <a:gd name="connsiteY38" fmla="*/ 1351889 h 1427124"/>
              <a:gd name="connsiteX39" fmla="*/ 98341 w 957731"/>
              <a:gd name="connsiteY39" fmla="*/ 1334526 h 1427124"/>
              <a:gd name="connsiteX40" fmla="*/ 150427 w 957731"/>
              <a:gd name="connsiteY40" fmla="*/ 1299802 h 1427124"/>
              <a:gd name="connsiteX41" fmla="*/ 144640 w 957731"/>
              <a:gd name="connsiteY41" fmla="*/ 1270866 h 1427124"/>
              <a:gd name="connsiteX42" fmla="*/ 115703 w 957731"/>
              <a:gd name="connsiteY42" fmla="*/ 1259291 h 1427124"/>
              <a:gd name="connsiteX43" fmla="*/ 115703 w 957731"/>
              <a:gd name="connsiteY43" fmla="*/ 1259291 h 1427124"/>
              <a:gd name="connsiteX44" fmla="*/ 80979 w 957731"/>
              <a:gd name="connsiteY44" fmla="*/ 1236142 h 1427124"/>
              <a:gd name="connsiteX45" fmla="*/ 115703 w 957731"/>
              <a:gd name="connsiteY45" fmla="*/ 1195630 h 1427124"/>
              <a:gd name="connsiteX46" fmla="*/ 104128 w 957731"/>
              <a:gd name="connsiteY46" fmla="*/ 1166694 h 1427124"/>
              <a:gd name="connsiteX47" fmla="*/ 61081 w 957731"/>
              <a:gd name="connsiteY47" fmla="*/ 1099116 h 1427124"/>
              <a:gd name="connsiteX48" fmla="*/ 60745 w 957731"/>
              <a:gd name="connsiteY48" fmla="*/ 1046595 h 1427124"/>
              <a:gd name="connsiteX49" fmla="*/ 21700 w 957731"/>
              <a:gd name="connsiteY49" fmla="*/ 930022 h 1427124"/>
              <a:gd name="connsiteX50" fmla="*/ 0 w 957731"/>
              <a:gd name="connsiteY50" fmla="*/ 790342 h 1427124"/>
              <a:gd name="connsiteX0" fmla="*/ 710317 w 957731"/>
              <a:gd name="connsiteY0" fmla="*/ 0 h 1427124"/>
              <a:gd name="connsiteX1" fmla="*/ 616363 w 957731"/>
              <a:gd name="connsiteY1" fmla="*/ 143726 h 1427124"/>
              <a:gd name="connsiteX2" fmla="*/ 804397 w 957731"/>
              <a:gd name="connsiteY2" fmla="*/ 362253 h 1427124"/>
              <a:gd name="connsiteX3" fmla="*/ 804397 w 957731"/>
              <a:gd name="connsiteY3" fmla="*/ 396977 h 1427124"/>
              <a:gd name="connsiteX4" fmla="*/ 868058 w 957731"/>
              <a:gd name="connsiteY4" fmla="*/ 449063 h 1427124"/>
              <a:gd name="connsiteX5" fmla="*/ 868058 w 957731"/>
              <a:gd name="connsiteY5" fmla="*/ 472213 h 1427124"/>
              <a:gd name="connsiteX6" fmla="*/ 920144 w 957731"/>
              <a:gd name="connsiteY6" fmla="*/ 506937 h 1427124"/>
              <a:gd name="connsiteX7" fmla="*/ 914356 w 957731"/>
              <a:gd name="connsiteY7" fmla="*/ 547448 h 1427124"/>
              <a:gd name="connsiteX8" fmla="*/ 943242 w 957731"/>
              <a:gd name="connsiteY8" fmla="*/ 596358 h 1427124"/>
              <a:gd name="connsiteX9" fmla="*/ 957731 w 957731"/>
              <a:gd name="connsiteY9" fmla="*/ 673377 h 1427124"/>
              <a:gd name="connsiteX10" fmla="*/ 818878 w 957731"/>
              <a:gd name="connsiteY10" fmla="*/ 640959 h 1427124"/>
              <a:gd name="connsiteX11" fmla="*/ 798609 w 957731"/>
              <a:gd name="connsiteY11" fmla="*/ 674770 h 1427124"/>
              <a:gd name="connsiteX12" fmla="*/ 815972 w 957731"/>
              <a:gd name="connsiteY12" fmla="*/ 703706 h 1427124"/>
              <a:gd name="connsiteX13" fmla="*/ 862270 w 957731"/>
              <a:gd name="connsiteY13" fmla="*/ 697919 h 1427124"/>
              <a:gd name="connsiteX14" fmla="*/ 914356 w 957731"/>
              <a:gd name="connsiteY14" fmla="*/ 715281 h 1427124"/>
              <a:gd name="connsiteX15" fmla="*/ 914356 w 957731"/>
              <a:gd name="connsiteY15" fmla="*/ 715281 h 1427124"/>
              <a:gd name="connsiteX16" fmla="*/ 943293 w 957731"/>
              <a:gd name="connsiteY16" fmla="*/ 744218 h 1427124"/>
              <a:gd name="connsiteX17" fmla="*/ 908569 w 957731"/>
              <a:gd name="connsiteY17" fmla="*/ 807878 h 1427124"/>
              <a:gd name="connsiteX18" fmla="*/ 885420 w 957731"/>
              <a:gd name="connsiteY18" fmla="*/ 865752 h 1427124"/>
              <a:gd name="connsiteX19" fmla="*/ 873845 w 957731"/>
              <a:gd name="connsiteY19" fmla="*/ 917838 h 1427124"/>
              <a:gd name="connsiteX20" fmla="*/ 868040 w 957731"/>
              <a:gd name="connsiteY20" fmla="*/ 978365 h 1427124"/>
              <a:gd name="connsiteX21" fmla="*/ 827546 w 957731"/>
              <a:gd name="connsiteY21" fmla="*/ 929413 h 1427124"/>
              <a:gd name="connsiteX22" fmla="*/ 769673 w 957731"/>
              <a:gd name="connsiteY22" fmla="*/ 1085671 h 1427124"/>
              <a:gd name="connsiteX23" fmla="*/ 706012 w 957731"/>
              <a:gd name="connsiteY23" fmla="*/ 1120395 h 1427124"/>
              <a:gd name="connsiteX24" fmla="*/ 682863 w 957731"/>
              <a:gd name="connsiteY24" fmla="*/ 1166694 h 1427124"/>
              <a:gd name="connsiteX25" fmla="*/ 659713 w 957731"/>
              <a:gd name="connsiteY25" fmla="*/ 1178268 h 1427124"/>
              <a:gd name="connsiteX26" fmla="*/ 659713 w 957731"/>
              <a:gd name="connsiteY26" fmla="*/ 1212992 h 1427124"/>
              <a:gd name="connsiteX27" fmla="*/ 671288 w 957731"/>
              <a:gd name="connsiteY27" fmla="*/ 1253504 h 1427124"/>
              <a:gd name="connsiteX28" fmla="*/ 671288 w 957731"/>
              <a:gd name="connsiteY28" fmla="*/ 1253504 h 1427124"/>
              <a:gd name="connsiteX29" fmla="*/ 567116 w 957731"/>
              <a:gd name="connsiteY29" fmla="*/ 1346101 h 1427124"/>
              <a:gd name="connsiteX30" fmla="*/ 474518 w 957731"/>
              <a:gd name="connsiteY30" fmla="*/ 1427124 h 1427124"/>
              <a:gd name="connsiteX31" fmla="*/ 399283 w 957731"/>
              <a:gd name="connsiteY31" fmla="*/ 1421815 h 1427124"/>
              <a:gd name="connsiteX32" fmla="*/ 370346 w 957731"/>
              <a:gd name="connsiteY32" fmla="*/ 1369251 h 1427124"/>
              <a:gd name="connsiteX33" fmla="*/ 370346 w 957731"/>
              <a:gd name="connsiteY33" fmla="*/ 1369251 h 1427124"/>
              <a:gd name="connsiteX34" fmla="*/ 306685 w 957731"/>
              <a:gd name="connsiteY34" fmla="*/ 1317164 h 1427124"/>
              <a:gd name="connsiteX35" fmla="*/ 254599 w 957731"/>
              <a:gd name="connsiteY35" fmla="*/ 1322952 h 1427124"/>
              <a:gd name="connsiteX36" fmla="*/ 254599 w 957731"/>
              <a:gd name="connsiteY36" fmla="*/ 1351889 h 1427124"/>
              <a:gd name="connsiteX37" fmla="*/ 231450 w 957731"/>
              <a:gd name="connsiteY37" fmla="*/ 1334526 h 1427124"/>
              <a:gd name="connsiteX38" fmla="*/ 127278 w 957731"/>
              <a:gd name="connsiteY38" fmla="*/ 1351889 h 1427124"/>
              <a:gd name="connsiteX39" fmla="*/ 98341 w 957731"/>
              <a:gd name="connsiteY39" fmla="*/ 1334526 h 1427124"/>
              <a:gd name="connsiteX40" fmla="*/ 150427 w 957731"/>
              <a:gd name="connsiteY40" fmla="*/ 1299802 h 1427124"/>
              <a:gd name="connsiteX41" fmla="*/ 144640 w 957731"/>
              <a:gd name="connsiteY41" fmla="*/ 1270866 h 1427124"/>
              <a:gd name="connsiteX42" fmla="*/ 115703 w 957731"/>
              <a:gd name="connsiteY42" fmla="*/ 1259291 h 1427124"/>
              <a:gd name="connsiteX43" fmla="*/ 115703 w 957731"/>
              <a:gd name="connsiteY43" fmla="*/ 1259291 h 1427124"/>
              <a:gd name="connsiteX44" fmla="*/ 80979 w 957731"/>
              <a:gd name="connsiteY44" fmla="*/ 1236142 h 1427124"/>
              <a:gd name="connsiteX45" fmla="*/ 115703 w 957731"/>
              <a:gd name="connsiteY45" fmla="*/ 1195630 h 1427124"/>
              <a:gd name="connsiteX46" fmla="*/ 104128 w 957731"/>
              <a:gd name="connsiteY46" fmla="*/ 1166694 h 1427124"/>
              <a:gd name="connsiteX47" fmla="*/ 61081 w 957731"/>
              <a:gd name="connsiteY47" fmla="*/ 1099116 h 1427124"/>
              <a:gd name="connsiteX48" fmla="*/ 60745 w 957731"/>
              <a:gd name="connsiteY48" fmla="*/ 1046595 h 1427124"/>
              <a:gd name="connsiteX49" fmla="*/ 21700 w 957731"/>
              <a:gd name="connsiteY49" fmla="*/ 930022 h 1427124"/>
              <a:gd name="connsiteX50" fmla="*/ 0 w 957731"/>
              <a:gd name="connsiteY50" fmla="*/ 790342 h 1427124"/>
              <a:gd name="connsiteX0" fmla="*/ 710317 w 957731"/>
              <a:gd name="connsiteY0" fmla="*/ 0 h 1427124"/>
              <a:gd name="connsiteX1" fmla="*/ 616363 w 957731"/>
              <a:gd name="connsiteY1" fmla="*/ 143726 h 1427124"/>
              <a:gd name="connsiteX2" fmla="*/ 804397 w 957731"/>
              <a:gd name="connsiteY2" fmla="*/ 362253 h 1427124"/>
              <a:gd name="connsiteX3" fmla="*/ 800059 w 957731"/>
              <a:gd name="connsiteY3" fmla="*/ 404983 h 1427124"/>
              <a:gd name="connsiteX4" fmla="*/ 868058 w 957731"/>
              <a:gd name="connsiteY4" fmla="*/ 449063 h 1427124"/>
              <a:gd name="connsiteX5" fmla="*/ 868058 w 957731"/>
              <a:gd name="connsiteY5" fmla="*/ 472213 h 1427124"/>
              <a:gd name="connsiteX6" fmla="*/ 920144 w 957731"/>
              <a:gd name="connsiteY6" fmla="*/ 506937 h 1427124"/>
              <a:gd name="connsiteX7" fmla="*/ 914356 w 957731"/>
              <a:gd name="connsiteY7" fmla="*/ 547448 h 1427124"/>
              <a:gd name="connsiteX8" fmla="*/ 943242 w 957731"/>
              <a:gd name="connsiteY8" fmla="*/ 596358 h 1427124"/>
              <a:gd name="connsiteX9" fmla="*/ 957731 w 957731"/>
              <a:gd name="connsiteY9" fmla="*/ 673377 h 1427124"/>
              <a:gd name="connsiteX10" fmla="*/ 818878 w 957731"/>
              <a:gd name="connsiteY10" fmla="*/ 640959 h 1427124"/>
              <a:gd name="connsiteX11" fmla="*/ 798609 w 957731"/>
              <a:gd name="connsiteY11" fmla="*/ 674770 h 1427124"/>
              <a:gd name="connsiteX12" fmla="*/ 815972 w 957731"/>
              <a:gd name="connsiteY12" fmla="*/ 703706 h 1427124"/>
              <a:gd name="connsiteX13" fmla="*/ 862270 w 957731"/>
              <a:gd name="connsiteY13" fmla="*/ 697919 h 1427124"/>
              <a:gd name="connsiteX14" fmla="*/ 914356 w 957731"/>
              <a:gd name="connsiteY14" fmla="*/ 715281 h 1427124"/>
              <a:gd name="connsiteX15" fmla="*/ 914356 w 957731"/>
              <a:gd name="connsiteY15" fmla="*/ 715281 h 1427124"/>
              <a:gd name="connsiteX16" fmla="*/ 943293 w 957731"/>
              <a:gd name="connsiteY16" fmla="*/ 744218 h 1427124"/>
              <a:gd name="connsiteX17" fmla="*/ 908569 w 957731"/>
              <a:gd name="connsiteY17" fmla="*/ 807878 h 1427124"/>
              <a:gd name="connsiteX18" fmla="*/ 885420 w 957731"/>
              <a:gd name="connsiteY18" fmla="*/ 865752 h 1427124"/>
              <a:gd name="connsiteX19" fmla="*/ 873845 w 957731"/>
              <a:gd name="connsiteY19" fmla="*/ 917838 h 1427124"/>
              <a:gd name="connsiteX20" fmla="*/ 868040 w 957731"/>
              <a:gd name="connsiteY20" fmla="*/ 978365 h 1427124"/>
              <a:gd name="connsiteX21" fmla="*/ 827546 w 957731"/>
              <a:gd name="connsiteY21" fmla="*/ 929413 h 1427124"/>
              <a:gd name="connsiteX22" fmla="*/ 769673 w 957731"/>
              <a:gd name="connsiteY22" fmla="*/ 1085671 h 1427124"/>
              <a:gd name="connsiteX23" fmla="*/ 706012 w 957731"/>
              <a:gd name="connsiteY23" fmla="*/ 1120395 h 1427124"/>
              <a:gd name="connsiteX24" fmla="*/ 682863 w 957731"/>
              <a:gd name="connsiteY24" fmla="*/ 1166694 h 1427124"/>
              <a:gd name="connsiteX25" fmla="*/ 659713 w 957731"/>
              <a:gd name="connsiteY25" fmla="*/ 1178268 h 1427124"/>
              <a:gd name="connsiteX26" fmla="*/ 659713 w 957731"/>
              <a:gd name="connsiteY26" fmla="*/ 1212992 h 1427124"/>
              <a:gd name="connsiteX27" fmla="*/ 671288 w 957731"/>
              <a:gd name="connsiteY27" fmla="*/ 1253504 h 1427124"/>
              <a:gd name="connsiteX28" fmla="*/ 671288 w 957731"/>
              <a:gd name="connsiteY28" fmla="*/ 1253504 h 1427124"/>
              <a:gd name="connsiteX29" fmla="*/ 567116 w 957731"/>
              <a:gd name="connsiteY29" fmla="*/ 1346101 h 1427124"/>
              <a:gd name="connsiteX30" fmla="*/ 474518 w 957731"/>
              <a:gd name="connsiteY30" fmla="*/ 1427124 h 1427124"/>
              <a:gd name="connsiteX31" fmla="*/ 399283 w 957731"/>
              <a:gd name="connsiteY31" fmla="*/ 1421815 h 1427124"/>
              <a:gd name="connsiteX32" fmla="*/ 370346 w 957731"/>
              <a:gd name="connsiteY32" fmla="*/ 1369251 h 1427124"/>
              <a:gd name="connsiteX33" fmla="*/ 370346 w 957731"/>
              <a:gd name="connsiteY33" fmla="*/ 1369251 h 1427124"/>
              <a:gd name="connsiteX34" fmla="*/ 306685 w 957731"/>
              <a:gd name="connsiteY34" fmla="*/ 1317164 h 1427124"/>
              <a:gd name="connsiteX35" fmla="*/ 254599 w 957731"/>
              <a:gd name="connsiteY35" fmla="*/ 1322952 h 1427124"/>
              <a:gd name="connsiteX36" fmla="*/ 254599 w 957731"/>
              <a:gd name="connsiteY36" fmla="*/ 1351889 h 1427124"/>
              <a:gd name="connsiteX37" fmla="*/ 231450 w 957731"/>
              <a:gd name="connsiteY37" fmla="*/ 1334526 h 1427124"/>
              <a:gd name="connsiteX38" fmla="*/ 127278 w 957731"/>
              <a:gd name="connsiteY38" fmla="*/ 1351889 h 1427124"/>
              <a:gd name="connsiteX39" fmla="*/ 98341 w 957731"/>
              <a:gd name="connsiteY39" fmla="*/ 1334526 h 1427124"/>
              <a:gd name="connsiteX40" fmla="*/ 150427 w 957731"/>
              <a:gd name="connsiteY40" fmla="*/ 1299802 h 1427124"/>
              <a:gd name="connsiteX41" fmla="*/ 144640 w 957731"/>
              <a:gd name="connsiteY41" fmla="*/ 1270866 h 1427124"/>
              <a:gd name="connsiteX42" fmla="*/ 115703 w 957731"/>
              <a:gd name="connsiteY42" fmla="*/ 1259291 h 1427124"/>
              <a:gd name="connsiteX43" fmla="*/ 115703 w 957731"/>
              <a:gd name="connsiteY43" fmla="*/ 1259291 h 1427124"/>
              <a:gd name="connsiteX44" fmla="*/ 80979 w 957731"/>
              <a:gd name="connsiteY44" fmla="*/ 1236142 h 1427124"/>
              <a:gd name="connsiteX45" fmla="*/ 115703 w 957731"/>
              <a:gd name="connsiteY45" fmla="*/ 1195630 h 1427124"/>
              <a:gd name="connsiteX46" fmla="*/ 104128 w 957731"/>
              <a:gd name="connsiteY46" fmla="*/ 1166694 h 1427124"/>
              <a:gd name="connsiteX47" fmla="*/ 61081 w 957731"/>
              <a:gd name="connsiteY47" fmla="*/ 1099116 h 1427124"/>
              <a:gd name="connsiteX48" fmla="*/ 60745 w 957731"/>
              <a:gd name="connsiteY48" fmla="*/ 1046595 h 1427124"/>
              <a:gd name="connsiteX49" fmla="*/ 21700 w 957731"/>
              <a:gd name="connsiteY49" fmla="*/ 930022 h 1427124"/>
              <a:gd name="connsiteX50" fmla="*/ 0 w 957731"/>
              <a:gd name="connsiteY50" fmla="*/ 790342 h 1427124"/>
              <a:gd name="connsiteX0" fmla="*/ 710317 w 957731"/>
              <a:gd name="connsiteY0" fmla="*/ 0 h 1427124"/>
              <a:gd name="connsiteX1" fmla="*/ 616363 w 957731"/>
              <a:gd name="connsiteY1" fmla="*/ 143726 h 1427124"/>
              <a:gd name="connsiteX2" fmla="*/ 804397 w 957731"/>
              <a:gd name="connsiteY2" fmla="*/ 362253 h 1427124"/>
              <a:gd name="connsiteX3" fmla="*/ 800059 w 957731"/>
              <a:gd name="connsiteY3" fmla="*/ 404983 h 1427124"/>
              <a:gd name="connsiteX4" fmla="*/ 868058 w 957731"/>
              <a:gd name="connsiteY4" fmla="*/ 449063 h 1427124"/>
              <a:gd name="connsiteX5" fmla="*/ 868058 w 957731"/>
              <a:gd name="connsiteY5" fmla="*/ 472213 h 1427124"/>
              <a:gd name="connsiteX6" fmla="*/ 920144 w 957731"/>
              <a:gd name="connsiteY6" fmla="*/ 506937 h 1427124"/>
              <a:gd name="connsiteX7" fmla="*/ 914356 w 957731"/>
              <a:gd name="connsiteY7" fmla="*/ 547448 h 1427124"/>
              <a:gd name="connsiteX8" fmla="*/ 943242 w 957731"/>
              <a:gd name="connsiteY8" fmla="*/ 596358 h 1427124"/>
              <a:gd name="connsiteX9" fmla="*/ 957731 w 957731"/>
              <a:gd name="connsiteY9" fmla="*/ 673377 h 1427124"/>
              <a:gd name="connsiteX10" fmla="*/ 818878 w 957731"/>
              <a:gd name="connsiteY10" fmla="*/ 640959 h 1427124"/>
              <a:gd name="connsiteX11" fmla="*/ 798609 w 957731"/>
              <a:gd name="connsiteY11" fmla="*/ 674770 h 1427124"/>
              <a:gd name="connsiteX12" fmla="*/ 815972 w 957731"/>
              <a:gd name="connsiteY12" fmla="*/ 703706 h 1427124"/>
              <a:gd name="connsiteX13" fmla="*/ 862270 w 957731"/>
              <a:gd name="connsiteY13" fmla="*/ 697919 h 1427124"/>
              <a:gd name="connsiteX14" fmla="*/ 914356 w 957731"/>
              <a:gd name="connsiteY14" fmla="*/ 715281 h 1427124"/>
              <a:gd name="connsiteX15" fmla="*/ 914356 w 957731"/>
              <a:gd name="connsiteY15" fmla="*/ 715281 h 1427124"/>
              <a:gd name="connsiteX16" fmla="*/ 943293 w 957731"/>
              <a:gd name="connsiteY16" fmla="*/ 744218 h 1427124"/>
              <a:gd name="connsiteX17" fmla="*/ 908569 w 957731"/>
              <a:gd name="connsiteY17" fmla="*/ 807878 h 1427124"/>
              <a:gd name="connsiteX18" fmla="*/ 885420 w 957731"/>
              <a:gd name="connsiteY18" fmla="*/ 865752 h 1427124"/>
              <a:gd name="connsiteX19" fmla="*/ 873845 w 957731"/>
              <a:gd name="connsiteY19" fmla="*/ 921842 h 1427124"/>
              <a:gd name="connsiteX20" fmla="*/ 868040 w 957731"/>
              <a:gd name="connsiteY20" fmla="*/ 978365 h 1427124"/>
              <a:gd name="connsiteX21" fmla="*/ 827546 w 957731"/>
              <a:gd name="connsiteY21" fmla="*/ 929413 h 1427124"/>
              <a:gd name="connsiteX22" fmla="*/ 769673 w 957731"/>
              <a:gd name="connsiteY22" fmla="*/ 1085671 h 1427124"/>
              <a:gd name="connsiteX23" fmla="*/ 706012 w 957731"/>
              <a:gd name="connsiteY23" fmla="*/ 1120395 h 1427124"/>
              <a:gd name="connsiteX24" fmla="*/ 682863 w 957731"/>
              <a:gd name="connsiteY24" fmla="*/ 1166694 h 1427124"/>
              <a:gd name="connsiteX25" fmla="*/ 659713 w 957731"/>
              <a:gd name="connsiteY25" fmla="*/ 1178268 h 1427124"/>
              <a:gd name="connsiteX26" fmla="*/ 659713 w 957731"/>
              <a:gd name="connsiteY26" fmla="*/ 1212992 h 1427124"/>
              <a:gd name="connsiteX27" fmla="*/ 671288 w 957731"/>
              <a:gd name="connsiteY27" fmla="*/ 1253504 h 1427124"/>
              <a:gd name="connsiteX28" fmla="*/ 671288 w 957731"/>
              <a:gd name="connsiteY28" fmla="*/ 1253504 h 1427124"/>
              <a:gd name="connsiteX29" fmla="*/ 567116 w 957731"/>
              <a:gd name="connsiteY29" fmla="*/ 1346101 h 1427124"/>
              <a:gd name="connsiteX30" fmla="*/ 474518 w 957731"/>
              <a:gd name="connsiteY30" fmla="*/ 1427124 h 1427124"/>
              <a:gd name="connsiteX31" fmla="*/ 399283 w 957731"/>
              <a:gd name="connsiteY31" fmla="*/ 1421815 h 1427124"/>
              <a:gd name="connsiteX32" fmla="*/ 370346 w 957731"/>
              <a:gd name="connsiteY32" fmla="*/ 1369251 h 1427124"/>
              <a:gd name="connsiteX33" fmla="*/ 370346 w 957731"/>
              <a:gd name="connsiteY33" fmla="*/ 1369251 h 1427124"/>
              <a:gd name="connsiteX34" fmla="*/ 306685 w 957731"/>
              <a:gd name="connsiteY34" fmla="*/ 1317164 h 1427124"/>
              <a:gd name="connsiteX35" fmla="*/ 254599 w 957731"/>
              <a:gd name="connsiteY35" fmla="*/ 1322952 h 1427124"/>
              <a:gd name="connsiteX36" fmla="*/ 254599 w 957731"/>
              <a:gd name="connsiteY36" fmla="*/ 1351889 h 1427124"/>
              <a:gd name="connsiteX37" fmla="*/ 231450 w 957731"/>
              <a:gd name="connsiteY37" fmla="*/ 1334526 h 1427124"/>
              <a:gd name="connsiteX38" fmla="*/ 127278 w 957731"/>
              <a:gd name="connsiteY38" fmla="*/ 1351889 h 1427124"/>
              <a:gd name="connsiteX39" fmla="*/ 98341 w 957731"/>
              <a:gd name="connsiteY39" fmla="*/ 1334526 h 1427124"/>
              <a:gd name="connsiteX40" fmla="*/ 150427 w 957731"/>
              <a:gd name="connsiteY40" fmla="*/ 1299802 h 1427124"/>
              <a:gd name="connsiteX41" fmla="*/ 144640 w 957731"/>
              <a:gd name="connsiteY41" fmla="*/ 1270866 h 1427124"/>
              <a:gd name="connsiteX42" fmla="*/ 115703 w 957731"/>
              <a:gd name="connsiteY42" fmla="*/ 1259291 h 1427124"/>
              <a:gd name="connsiteX43" fmla="*/ 115703 w 957731"/>
              <a:gd name="connsiteY43" fmla="*/ 1259291 h 1427124"/>
              <a:gd name="connsiteX44" fmla="*/ 80979 w 957731"/>
              <a:gd name="connsiteY44" fmla="*/ 1236142 h 1427124"/>
              <a:gd name="connsiteX45" fmla="*/ 115703 w 957731"/>
              <a:gd name="connsiteY45" fmla="*/ 1195630 h 1427124"/>
              <a:gd name="connsiteX46" fmla="*/ 104128 w 957731"/>
              <a:gd name="connsiteY46" fmla="*/ 1166694 h 1427124"/>
              <a:gd name="connsiteX47" fmla="*/ 61081 w 957731"/>
              <a:gd name="connsiteY47" fmla="*/ 1099116 h 1427124"/>
              <a:gd name="connsiteX48" fmla="*/ 60745 w 957731"/>
              <a:gd name="connsiteY48" fmla="*/ 1046595 h 1427124"/>
              <a:gd name="connsiteX49" fmla="*/ 21700 w 957731"/>
              <a:gd name="connsiteY49" fmla="*/ 930022 h 1427124"/>
              <a:gd name="connsiteX50" fmla="*/ 0 w 957731"/>
              <a:gd name="connsiteY50" fmla="*/ 790342 h 1427124"/>
              <a:gd name="connsiteX0" fmla="*/ 710317 w 957731"/>
              <a:gd name="connsiteY0" fmla="*/ 0 h 1427124"/>
              <a:gd name="connsiteX1" fmla="*/ 616363 w 957731"/>
              <a:gd name="connsiteY1" fmla="*/ 143726 h 1427124"/>
              <a:gd name="connsiteX2" fmla="*/ 804397 w 957731"/>
              <a:gd name="connsiteY2" fmla="*/ 362253 h 1427124"/>
              <a:gd name="connsiteX3" fmla="*/ 800059 w 957731"/>
              <a:gd name="connsiteY3" fmla="*/ 404983 h 1427124"/>
              <a:gd name="connsiteX4" fmla="*/ 868058 w 957731"/>
              <a:gd name="connsiteY4" fmla="*/ 449063 h 1427124"/>
              <a:gd name="connsiteX5" fmla="*/ 868058 w 957731"/>
              <a:gd name="connsiteY5" fmla="*/ 472213 h 1427124"/>
              <a:gd name="connsiteX6" fmla="*/ 920144 w 957731"/>
              <a:gd name="connsiteY6" fmla="*/ 506937 h 1427124"/>
              <a:gd name="connsiteX7" fmla="*/ 914356 w 957731"/>
              <a:gd name="connsiteY7" fmla="*/ 547448 h 1427124"/>
              <a:gd name="connsiteX8" fmla="*/ 943242 w 957731"/>
              <a:gd name="connsiteY8" fmla="*/ 596358 h 1427124"/>
              <a:gd name="connsiteX9" fmla="*/ 957731 w 957731"/>
              <a:gd name="connsiteY9" fmla="*/ 673377 h 1427124"/>
              <a:gd name="connsiteX10" fmla="*/ 818878 w 957731"/>
              <a:gd name="connsiteY10" fmla="*/ 640959 h 1427124"/>
              <a:gd name="connsiteX11" fmla="*/ 798609 w 957731"/>
              <a:gd name="connsiteY11" fmla="*/ 674770 h 1427124"/>
              <a:gd name="connsiteX12" fmla="*/ 815972 w 957731"/>
              <a:gd name="connsiteY12" fmla="*/ 703706 h 1427124"/>
              <a:gd name="connsiteX13" fmla="*/ 862270 w 957731"/>
              <a:gd name="connsiteY13" fmla="*/ 697919 h 1427124"/>
              <a:gd name="connsiteX14" fmla="*/ 914356 w 957731"/>
              <a:gd name="connsiteY14" fmla="*/ 715281 h 1427124"/>
              <a:gd name="connsiteX15" fmla="*/ 914356 w 957731"/>
              <a:gd name="connsiteY15" fmla="*/ 715281 h 1427124"/>
              <a:gd name="connsiteX16" fmla="*/ 943293 w 957731"/>
              <a:gd name="connsiteY16" fmla="*/ 744218 h 1427124"/>
              <a:gd name="connsiteX17" fmla="*/ 908569 w 957731"/>
              <a:gd name="connsiteY17" fmla="*/ 807878 h 1427124"/>
              <a:gd name="connsiteX18" fmla="*/ 911450 w 957731"/>
              <a:gd name="connsiteY18" fmla="*/ 873759 h 1427124"/>
              <a:gd name="connsiteX19" fmla="*/ 873845 w 957731"/>
              <a:gd name="connsiteY19" fmla="*/ 921842 h 1427124"/>
              <a:gd name="connsiteX20" fmla="*/ 868040 w 957731"/>
              <a:gd name="connsiteY20" fmla="*/ 978365 h 1427124"/>
              <a:gd name="connsiteX21" fmla="*/ 827546 w 957731"/>
              <a:gd name="connsiteY21" fmla="*/ 929413 h 1427124"/>
              <a:gd name="connsiteX22" fmla="*/ 769673 w 957731"/>
              <a:gd name="connsiteY22" fmla="*/ 1085671 h 1427124"/>
              <a:gd name="connsiteX23" fmla="*/ 706012 w 957731"/>
              <a:gd name="connsiteY23" fmla="*/ 1120395 h 1427124"/>
              <a:gd name="connsiteX24" fmla="*/ 682863 w 957731"/>
              <a:gd name="connsiteY24" fmla="*/ 1166694 h 1427124"/>
              <a:gd name="connsiteX25" fmla="*/ 659713 w 957731"/>
              <a:gd name="connsiteY25" fmla="*/ 1178268 h 1427124"/>
              <a:gd name="connsiteX26" fmla="*/ 659713 w 957731"/>
              <a:gd name="connsiteY26" fmla="*/ 1212992 h 1427124"/>
              <a:gd name="connsiteX27" fmla="*/ 671288 w 957731"/>
              <a:gd name="connsiteY27" fmla="*/ 1253504 h 1427124"/>
              <a:gd name="connsiteX28" fmla="*/ 671288 w 957731"/>
              <a:gd name="connsiteY28" fmla="*/ 1253504 h 1427124"/>
              <a:gd name="connsiteX29" fmla="*/ 567116 w 957731"/>
              <a:gd name="connsiteY29" fmla="*/ 1346101 h 1427124"/>
              <a:gd name="connsiteX30" fmla="*/ 474518 w 957731"/>
              <a:gd name="connsiteY30" fmla="*/ 1427124 h 1427124"/>
              <a:gd name="connsiteX31" fmla="*/ 399283 w 957731"/>
              <a:gd name="connsiteY31" fmla="*/ 1421815 h 1427124"/>
              <a:gd name="connsiteX32" fmla="*/ 370346 w 957731"/>
              <a:gd name="connsiteY32" fmla="*/ 1369251 h 1427124"/>
              <a:gd name="connsiteX33" fmla="*/ 370346 w 957731"/>
              <a:gd name="connsiteY33" fmla="*/ 1369251 h 1427124"/>
              <a:gd name="connsiteX34" fmla="*/ 306685 w 957731"/>
              <a:gd name="connsiteY34" fmla="*/ 1317164 h 1427124"/>
              <a:gd name="connsiteX35" fmla="*/ 254599 w 957731"/>
              <a:gd name="connsiteY35" fmla="*/ 1322952 h 1427124"/>
              <a:gd name="connsiteX36" fmla="*/ 254599 w 957731"/>
              <a:gd name="connsiteY36" fmla="*/ 1351889 h 1427124"/>
              <a:gd name="connsiteX37" fmla="*/ 231450 w 957731"/>
              <a:gd name="connsiteY37" fmla="*/ 1334526 h 1427124"/>
              <a:gd name="connsiteX38" fmla="*/ 127278 w 957731"/>
              <a:gd name="connsiteY38" fmla="*/ 1351889 h 1427124"/>
              <a:gd name="connsiteX39" fmla="*/ 98341 w 957731"/>
              <a:gd name="connsiteY39" fmla="*/ 1334526 h 1427124"/>
              <a:gd name="connsiteX40" fmla="*/ 150427 w 957731"/>
              <a:gd name="connsiteY40" fmla="*/ 1299802 h 1427124"/>
              <a:gd name="connsiteX41" fmla="*/ 144640 w 957731"/>
              <a:gd name="connsiteY41" fmla="*/ 1270866 h 1427124"/>
              <a:gd name="connsiteX42" fmla="*/ 115703 w 957731"/>
              <a:gd name="connsiteY42" fmla="*/ 1259291 h 1427124"/>
              <a:gd name="connsiteX43" fmla="*/ 115703 w 957731"/>
              <a:gd name="connsiteY43" fmla="*/ 1259291 h 1427124"/>
              <a:gd name="connsiteX44" fmla="*/ 80979 w 957731"/>
              <a:gd name="connsiteY44" fmla="*/ 1236142 h 1427124"/>
              <a:gd name="connsiteX45" fmla="*/ 115703 w 957731"/>
              <a:gd name="connsiteY45" fmla="*/ 1195630 h 1427124"/>
              <a:gd name="connsiteX46" fmla="*/ 104128 w 957731"/>
              <a:gd name="connsiteY46" fmla="*/ 1166694 h 1427124"/>
              <a:gd name="connsiteX47" fmla="*/ 61081 w 957731"/>
              <a:gd name="connsiteY47" fmla="*/ 1099116 h 1427124"/>
              <a:gd name="connsiteX48" fmla="*/ 60745 w 957731"/>
              <a:gd name="connsiteY48" fmla="*/ 1046595 h 1427124"/>
              <a:gd name="connsiteX49" fmla="*/ 21700 w 957731"/>
              <a:gd name="connsiteY49" fmla="*/ 930022 h 1427124"/>
              <a:gd name="connsiteX50" fmla="*/ 0 w 957731"/>
              <a:gd name="connsiteY50" fmla="*/ 790342 h 1427124"/>
              <a:gd name="connsiteX0" fmla="*/ 710317 w 957731"/>
              <a:gd name="connsiteY0" fmla="*/ 0 h 1427124"/>
              <a:gd name="connsiteX1" fmla="*/ 616363 w 957731"/>
              <a:gd name="connsiteY1" fmla="*/ 143726 h 1427124"/>
              <a:gd name="connsiteX2" fmla="*/ 804397 w 957731"/>
              <a:gd name="connsiteY2" fmla="*/ 362253 h 1427124"/>
              <a:gd name="connsiteX3" fmla="*/ 800059 w 957731"/>
              <a:gd name="connsiteY3" fmla="*/ 404983 h 1427124"/>
              <a:gd name="connsiteX4" fmla="*/ 868058 w 957731"/>
              <a:gd name="connsiteY4" fmla="*/ 449063 h 1427124"/>
              <a:gd name="connsiteX5" fmla="*/ 868058 w 957731"/>
              <a:gd name="connsiteY5" fmla="*/ 472213 h 1427124"/>
              <a:gd name="connsiteX6" fmla="*/ 920144 w 957731"/>
              <a:gd name="connsiteY6" fmla="*/ 506937 h 1427124"/>
              <a:gd name="connsiteX7" fmla="*/ 914356 w 957731"/>
              <a:gd name="connsiteY7" fmla="*/ 547448 h 1427124"/>
              <a:gd name="connsiteX8" fmla="*/ 943242 w 957731"/>
              <a:gd name="connsiteY8" fmla="*/ 596358 h 1427124"/>
              <a:gd name="connsiteX9" fmla="*/ 957731 w 957731"/>
              <a:gd name="connsiteY9" fmla="*/ 673377 h 1427124"/>
              <a:gd name="connsiteX10" fmla="*/ 818878 w 957731"/>
              <a:gd name="connsiteY10" fmla="*/ 640959 h 1427124"/>
              <a:gd name="connsiteX11" fmla="*/ 798609 w 957731"/>
              <a:gd name="connsiteY11" fmla="*/ 674770 h 1427124"/>
              <a:gd name="connsiteX12" fmla="*/ 815972 w 957731"/>
              <a:gd name="connsiteY12" fmla="*/ 703706 h 1427124"/>
              <a:gd name="connsiteX13" fmla="*/ 862270 w 957731"/>
              <a:gd name="connsiteY13" fmla="*/ 697919 h 1427124"/>
              <a:gd name="connsiteX14" fmla="*/ 914356 w 957731"/>
              <a:gd name="connsiteY14" fmla="*/ 715281 h 1427124"/>
              <a:gd name="connsiteX15" fmla="*/ 914356 w 957731"/>
              <a:gd name="connsiteY15" fmla="*/ 715281 h 1427124"/>
              <a:gd name="connsiteX16" fmla="*/ 943293 w 957731"/>
              <a:gd name="connsiteY16" fmla="*/ 744218 h 1427124"/>
              <a:gd name="connsiteX17" fmla="*/ 938937 w 957731"/>
              <a:gd name="connsiteY17" fmla="*/ 815885 h 1427124"/>
              <a:gd name="connsiteX18" fmla="*/ 911450 w 957731"/>
              <a:gd name="connsiteY18" fmla="*/ 873759 h 1427124"/>
              <a:gd name="connsiteX19" fmla="*/ 873845 w 957731"/>
              <a:gd name="connsiteY19" fmla="*/ 921842 h 1427124"/>
              <a:gd name="connsiteX20" fmla="*/ 868040 w 957731"/>
              <a:gd name="connsiteY20" fmla="*/ 978365 h 1427124"/>
              <a:gd name="connsiteX21" fmla="*/ 827546 w 957731"/>
              <a:gd name="connsiteY21" fmla="*/ 929413 h 1427124"/>
              <a:gd name="connsiteX22" fmla="*/ 769673 w 957731"/>
              <a:gd name="connsiteY22" fmla="*/ 1085671 h 1427124"/>
              <a:gd name="connsiteX23" fmla="*/ 706012 w 957731"/>
              <a:gd name="connsiteY23" fmla="*/ 1120395 h 1427124"/>
              <a:gd name="connsiteX24" fmla="*/ 682863 w 957731"/>
              <a:gd name="connsiteY24" fmla="*/ 1166694 h 1427124"/>
              <a:gd name="connsiteX25" fmla="*/ 659713 w 957731"/>
              <a:gd name="connsiteY25" fmla="*/ 1178268 h 1427124"/>
              <a:gd name="connsiteX26" fmla="*/ 659713 w 957731"/>
              <a:gd name="connsiteY26" fmla="*/ 1212992 h 1427124"/>
              <a:gd name="connsiteX27" fmla="*/ 671288 w 957731"/>
              <a:gd name="connsiteY27" fmla="*/ 1253504 h 1427124"/>
              <a:gd name="connsiteX28" fmla="*/ 671288 w 957731"/>
              <a:gd name="connsiteY28" fmla="*/ 1253504 h 1427124"/>
              <a:gd name="connsiteX29" fmla="*/ 567116 w 957731"/>
              <a:gd name="connsiteY29" fmla="*/ 1346101 h 1427124"/>
              <a:gd name="connsiteX30" fmla="*/ 474518 w 957731"/>
              <a:gd name="connsiteY30" fmla="*/ 1427124 h 1427124"/>
              <a:gd name="connsiteX31" fmla="*/ 399283 w 957731"/>
              <a:gd name="connsiteY31" fmla="*/ 1421815 h 1427124"/>
              <a:gd name="connsiteX32" fmla="*/ 370346 w 957731"/>
              <a:gd name="connsiteY32" fmla="*/ 1369251 h 1427124"/>
              <a:gd name="connsiteX33" fmla="*/ 370346 w 957731"/>
              <a:gd name="connsiteY33" fmla="*/ 1369251 h 1427124"/>
              <a:gd name="connsiteX34" fmla="*/ 306685 w 957731"/>
              <a:gd name="connsiteY34" fmla="*/ 1317164 h 1427124"/>
              <a:gd name="connsiteX35" fmla="*/ 254599 w 957731"/>
              <a:gd name="connsiteY35" fmla="*/ 1322952 h 1427124"/>
              <a:gd name="connsiteX36" fmla="*/ 254599 w 957731"/>
              <a:gd name="connsiteY36" fmla="*/ 1351889 h 1427124"/>
              <a:gd name="connsiteX37" fmla="*/ 231450 w 957731"/>
              <a:gd name="connsiteY37" fmla="*/ 1334526 h 1427124"/>
              <a:gd name="connsiteX38" fmla="*/ 127278 w 957731"/>
              <a:gd name="connsiteY38" fmla="*/ 1351889 h 1427124"/>
              <a:gd name="connsiteX39" fmla="*/ 98341 w 957731"/>
              <a:gd name="connsiteY39" fmla="*/ 1334526 h 1427124"/>
              <a:gd name="connsiteX40" fmla="*/ 150427 w 957731"/>
              <a:gd name="connsiteY40" fmla="*/ 1299802 h 1427124"/>
              <a:gd name="connsiteX41" fmla="*/ 144640 w 957731"/>
              <a:gd name="connsiteY41" fmla="*/ 1270866 h 1427124"/>
              <a:gd name="connsiteX42" fmla="*/ 115703 w 957731"/>
              <a:gd name="connsiteY42" fmla="*/ 1259291 h 1427124"/>
              <a:gd name="connsiteX43" fmla="*/ 115703 w 957731"/>
              <a:gd name="connsiteY43" fmla="*/ 1259291 h 1427124"/>
              <a:gd name="connsiteX44" fmla="*/ 80979 w 957731"/>
              <a:gd name="connsiteY44" fmla="*/ 1236142 h 1427124"/>
              <a:gd name="connsiteX45" fmla="*/ 115703 w 957731"/>
              <a:gd name="connsiteY45" fmla="*/ 1195630 h 1427124"/>
              <a:gd name="connsiteX46" fmla="*/ 104128 w 957731"/>
              <a:gd name="connsiteY46" fmla="*/ 1166694 h 1427124"/>
              <a:gd name="connsiteX47" fmla="*/ 61081 w 957731"/>
              <a:gd name="connsiteY47" fmla="*/ 1099116 h 1427124"/>
              <a:gd name="connsiteX48" fmla="*/ 60745 w 957731"/>
              <a:gd name="connsiteY48" fmla="*/ 1046595 h 1427124"/>
              <a:gd name="connsiteX49" fmla="*/ 21700 w 957731"/>
              <a:gd name="connsiteY49" fmla="*/ 930022 h 1427124"/>
              <a:gd name="connsiteX50" fmla="*/ 0 w 957731"/>
              <a:gd name="connsiteY50" fmla="*/ 790342 h 1427124"/>
              <a:gd name="connsiteX0" fmla="*/ 710317 w 982339"/>
              <a:gd name="connsiteY0" fmla="*/ 0 h 1427124"/>
              <a:gd name="connsiteX1" fmla="*/ 616363 w 982339"/>
              <a:gd name="connsiteY1" fmla="*/ 143726 h 1427124"/>
              <a:gd name="connsiteX2" fmla="*/ 804397 w 982339"/>
              <a:gd name="connsiteY2" fmla="*/ 362253 h 1427124"/>
              <a:gd name="connsiteX3" fmla="*/ 800059 w 982339"/>
              <a:gd name="connsiteY3" fmla="*/ 404983 h 1427124"/>
              <a:gd name="connsiteX4" fmla="*/ 868058 w 982339"/>
              <a:gd name="connsiteY4" fmla="*/ 449063 h 1427124"/>
              <a:gd name="connsiteX5" fmla="*/ 868058 w 982339"/>
              <a:gd name="connsiteY5" fmla="*/ 472213 h 1427124"/>
              <a:gd name="connsiteX6" fmla="*/ 920144 w 982339"/>
              <a:gd name="connsiteY6" fmla="*/ 506937 h 1427124"/>
              <a:gd name="connsiteX7" fmla="*/ 914356 w 982339"/>
              <a:gd name="connsiteY7" fmla="*/ 547448 h 1427124"/>
              <a:gd name="connsiteX8" fmla="*/ 943242 w 982339"/>
              <a:gd name="connsiteY8" fmla="*/ 596358 h 1427124"/>
              <a:gd name="connsiteX9" fmla="*/ 957731 w 982339"/>
              <a:gd name="connsiteY9" fmla="*/ 673377 h 1427124"/>
              <a:gd name="connsiteX10" fmla="*/ 818878 w 982339"/>
              <a:gd name="connsiteY10" fmla="*/ 640959 h 1427124"/>
              <a:gd name="connsiteX11" fmla="*/ 798609 w 982339"/>
              <a:gd name="connsiteY11" fmla="*/ 674770 h 1427124"/>
              <a:gd name="connsiteX12" fmla="*/ 815972 w 982339"/>
              <a:gd name="connsiteY12" fmla="*/ 703706 h 1427124"/>
              <a:gd name="connsiteX13" fmla="*/ 862270 w 982339"/>
              <a:gd name="connsiteY13" fmla="*/ 697919 h 1427124"/>
              <a:gd name="connsiteX14" fmla="*/ 914356 w 982339"/>
              <a:gd name="connsiteY14" fmla="*/ 715281 h 1427124"/>
              <a:gd name="connsiteX15" fmla="*/ 914356 w 982339"/>
              <a:gd name="connsiteY15" fmla="*/ 715281 h 1427124"/>
              <a:gd name="connsiteX16" fmla="*/ 982339 w 982339"/>
              <a:gd name="connsiteY16" fmla="*/ 764235 h 1427124"/>
              <a:gd name="connsiteX17" fmla="*/ 938937 w 982339"/>
              <a:gd name="connsiteY17" fmla="*/ 815885 h 1427124"/>
              <a:gd name="connsiteX18" fmla="*/ 911450 w 982339"/>
              <a:gd name="connsiteY18" fmla="*/ 873759 h 1427124"/>
              <a:gd name="connsiteX19" fmla="*/ 873845 w 982339"/>
              <a:gd name="connsiteY19" fmla="*/ 921842 h 1427124"/>
              <a:gd name="connsiteX20" fmla="*/ 868040 w 982339"/>
              <a:gd name="connsiteY20" fmla="*/ 978365 h 1427124"/>
              <a:gd name="connsiteX21" fmla="*/ 827546 w 982339"/>
              <a:gd name="connsiteY21" fmla="*/ 929413 h 1427124"/>
              <a:gd name="connsiteX22" fmla="*/ 769673 w 982339"/>
              <a:gd name="connsiteY22" fmla="*/ 1085671 h 1427124"/>
              <a:gd name="connsiteX23" fmla="*/ 706012 w 982339"/>
              <a:gd name="connsiteY23" fmla="*/ 1120395 h 1427124"/>
              <a:gd name="connsiteX24" fmla="*/ 682863 w 982339"/>
              <a:gd name="connsiteY24" fmla="*/ 1166694 h 1427124"/>
              <a:gd name="connsiteX25" fmla="*/ 659713 w 982339"/>
              <a:gd name="connsiteY25" fmla="*/ 1178268 h 1427124"/>
              <a:gd name="connsiteX26" fmla="*/ 659713 w 982339"/>
              <a:gd name="connsiteY26" fmla="*/ 1212992 h 1427124"/>
              <a:gd name="connsiteX27" fmla="*/ 671288 w 982339"/>
              <a:gd name="connsiteY27" fmla="*/ 1253504 h 1427124"/>
              <a:gd name="connsiteX28" fmla="*/ 671288 w 982339"/>
              <a:gd name="connsiteY28" fmla="*/ 1253504 h 1427124"/>
              <a:gd name="connsiteX29" fmla="*/ 567116 w 982339"/>
              <a:gd name="connsiteY29" fmla="*/ 1346101 h 1427124"/>
              <a:gd name="connsiteX30" fmla="*/ 474518 w 982339"/>
              <a:gd name="connsiteY30" fmla="*/ 1427124 h 1427124"/>
              <a:gd name="connsiteX31" fmla="*/ 399283 w 982339"/>
              <a:gd name="connsiteY31" fmla="*/ 1421815 h 1427124"/>
              <a:gd name="connsiteX32" fmla="*/ 370346 w 982339"/>
              <a:gd name="connsiteY32" fmla="*/ 1369251 h 1427124"/>
              <a:gd name="connsiteX33" fmla="*/ 370346 w 982339"/>
              <a:gd name="connsiteY33" fmla="*/ 1369251 h 1427124"/>
              <a:gd name="connsiteX34" fmla="*/ 306685 w 982339"/>
              <a:gd name="connsiteY34" fmla="*/ 1317164 h 1427124"/>
              <a:gd name="connsiteX35" fmla="*/ 254599 w 982339"/>
              <a:gd name="connsiteY35" fmla="*/ 1322952 h 1427124"/>
              <a:gd name="connsiteX36" fmla="*/ 254599 w 982339"/>
              <a:gd name="connsiteY36" fmla="*/ 1351889 h 1427124"/>
              <a:gd name="connsiteX37" fmla="*/ 231450 w 982339"/>
              <a:gd name="connsiteY37" fmla="*/ 1334526 h 1427124"/>
              <a:gd name="connsiteX38" fmla="*/ 127278 w 982339"/>
              <a:gd name="connsiteY38" fmla="*/ 1351889 h 1427124"/>
              <a:gd name="connsiteX39" fmla="*/ 98341 w 982339"/>
              <a:gd name="connsiteY39" fmla="*/ 1334526 h 1427124"/>
              <a:gd name="connsiteX40" fmla="*/ 150427 w 982339"/>
              <a:gd name="connsiteY40" fmla="*/ 1299802 h 1427124"/>
              <a:gd name="connsiteX41" fmla="*/ 144640 w 982339"/>
              <a:gd name="connsiteY41" fmla="*/ 1270866 h 1427124"/>
              <a:gd name="connsiteX42" fmla="*/ 115703 w 982339"/>
              <a:gd name="connsiteY42" fmla="*/ 1259291 h 1427124"/>
              <a:gd name="connsiteX43" fmla="*/ 115703 w 982339"/>
              <a:gd name="connsiteY43" fmla="*/ 1259291 h 1427124"/>
              <a:gd name="connsiteX44" fmla="*/ 80979 w 982339"/>
              <a:gd name="connsiteY44" fmla="*/ 1236142 h 1427124"/>
              <a:gd name="connsiteX45" fmla="*/ 115703 w 982339"/>
              <a:gd name="connsiteY45" fmla="*/ 1195630 h 1427124"/>
              <a:gd name="connsiteX46" fmla="*/ 104128 w 982339"/>
              <a:gd name="connsiteY46" fmla="*/ 1166694 h 1427124"/>
              <a:gd name="connsiteX47" fmla="*/ 61081 w 982339"/>
              <a:gd name="connsiteY47" fmla="*/ 1099116 h 1427124"/>
              <a:gd name="connsiteX48" fmla="*/ 60745 w 982339"/>
              <a:gd name="connsiteY48" fmla="*/ 1046595 h 1427124"/>
              <a:gd name="connsiteX49" fmla="*/ 21700 w 982339"/>
              <a:gd name="connsiteY49" fmla="*/ 930022 h 1427124"/>
              <a:gd name="connsiteX50" fmla="*/ 0 w 982339"/>
              <a:gd name="connsiteY50" fmla="*/ 790342 h 1427124"/>
              <a:gd name="connsiteX0" fmla="*/ 710317 w 982339"/>
              <a:gd name="connsiteY0" fmla="*/ 0 h 1427124"/>
              <a:gd name="connsiteX1" fmla="*/ 616363 w 982339"/>
              <a:gd name="connsiteY1" fmla="*/ 143726 h 1427124"/>
              <a:gd name="connsiteX2" fmla="*/ 804397 w 982339"/>
              <a:gd name="connsiteY2" fmla="*/ 362253 h 1427124"/>
              <a:gd name="connsiteX3" fmla="*/ 800059 w 982339"/>
              <a:gd name="connsiteY3" fmla="*/ 404983 h 1427124"/>
              <a:gd name="connsiteX4" fmla="*/ 868058 w 982339"/>
              <a:gd name="connsiteY4" fmla="*/ 449063 h 1427124"/>
              <a:gd name="connsiteX5" fmla="*/ 868058 w 982339"/>
              <a:gd name="connsiteY5" fmla="*/ 472213 h 1427124"/>
              <a:gd name="connsiteX6" fmla="*/ 920144 w 982339"/>
              <a:gd name="connsiteY6" fmla="*/ 506937 h 1427124"/>
              <a:gd name="connsiteX7" fmla="*/ 914356 w 982339"/>
              <a:gd name="connsiteY7" fmla="*/ 547448 h 1427124"/>
              <a:gd name="connsiteX8" fmla="*/ 943242 w 982339"/>
              <a:gd name="connsiteY8" fmla="*/ 596358 h 1427124"/>
              <a:gd name="connsiteX9" fmla="*/ 957731 w 982339"/>
              <a:gd name="connsiteY9" fmla="*/ 673377 h 1427124"/>
              <a:gd name="connsiteX10" fmla="*/ 818878 w 982339"/>
              <a:gd name="connsiteY10" fmla="*/ 640959 h 1427124"/>
              <a:gd name="connsiteX11" fmla="*/ 798609 w 982339"/>
              <a:gd name="connsiteY11" fmla="*/ 674770 h 1427124"/>
              <a:gd name="connsiteX12" fmla="*/ 815972 w 982339"/>
              <a:gd name="connsiteY12" fmla="*/ 703706 h 1427124"/>
              <a:gd name="connsiteX13" fmla="*/ 862270 w 982339"/>
              <a:gd name="connsiteY13" fmla="*/ 697919 h 1427124"/>
              <a:gd name="connsiteX14" fmla="*/ 914356 w 982339"/>
              <a:gd name="connsiteY14" fmla="*/ 715281 h 1427124"/>
              <a:gd name="connsiteX15" fmla="*/ 914356 w 982339"/>
              <a:gd name="connsiteY15" fmla="*/ 715281 h 1427124"/>
              <a:gd name="connsiteX16" fmla="*/ 982339 w 982339"/>
              <a:gd name="connsiteY16" fmla="*/ 764235 h 1427124"/>
              <a:gd name="connsiteX17" fmla="*/ 938937 w 982339"/>
              <a:gd name="connsiteY17" fmla="*/ 815885 h 1427124"/>
              <a:gd name="connsiteX18" fmla="*/ 911450 w 982339"/>
              <a:gd name="connsiteY18" fmla="*/ 873759 h 1427124"/>
              <a:gd name="connsiteX19" fmla="*/ 873845 w 982339"/>
              <a:gd name="connsiteY19" fmla="*/ 921842 h 1427124"/>
              <a:gd name="connsiteX20" fmla="*/ 855026 w 982339"/>
              <a:gd name="connsiteY20" fmla="*/ 990374 h 1427124"/>
              <a:gd name="connsiteX21" fmla="*/ 827546 w 982339"/>
              <a:gd name="connsiteY21" fmla="*/ 929413 h 1427124"/>
              <a:gd name="connsiteX22" fmla="*/ 769673 w 982339"/>
              <a:gd name="connsiteY22" fmla="*/ 1085671 h 1427124"/>
              <a:gd name="connsiteX23" fmla="*/ 706012 w 982339"/>
              <a:gd name="connsiteY23" fmla="*/ 1120395 h 1427124"/>
              <a:gd name="connsiteX24" fmla="*/ 682863 w 982339"/>
              <a:gd name="connsiteY24" fmla="*/ 1166694 h 1427124"/>
              <a:gd name="connsiteX25" fmla="*/ 659713 w 982339"/>
              <a:gd name="connsiteY25" fmla="*/ 1178268 h 1427124"/>
              <a:gd name="connsiteX26" fmla="*/ 659713 w 982339"/>
              <a:gd name="connsiteY26" fmla="*/ 1212992 h 1427124"/>
              <a:gd name="connsiteX27" fmla="*/ 671288 w 982339"/>
              <a:gd name="connsiteY27" fmla="*/ 1253504 h 1427124"/>
              <a:gd name="connsiteX28" fmla="*/ 671288 w 982339"/>
              <a:gd name="connsiteY28" fmla="*/ 1253504 h 1427124"/>
              <a:gd name="connsiteX29" fmla="*/ 567116 w 982339"/>
              <a:gd name="connsiteY29" fmla="*/ 1346101 h 1427124"/>
              <a:gd name="connsiteX30" fmla="*/ 474518 w 982339"/>
              <a:gd name="connsiteY30" fmla="*/ 1427124 h 1427124"/>
              <a:gd name="connsiteX31" fmla="*/ 399283 w 982339"/>
              <a:gd name="connsiteY31" fmla="*/ 1421815 h 1427124"/>
              <a:gd name="connsiteX32" fmla="*/ 370346 w 982339"/>
              <a:gd name="connsiteY32" fmla="*/ 1369251 h 1427124"/>
              <a:gd name="connsiteX33" fmla="*/ 370346 w 982339"/>
              <a:gd name="connsiteY33" fmla="*/ 1369251 h 1427124"/>
              <a:gd name="connsiteX34" fmla="*/ 306685 w 982339"/>
              <a:gd name="connsiteY34" fmla="*/ 1317164 h 1427124"/>
              <a:gd name="connsiteX35" fmla="*/ 254599 w 982339"/>
              <a:gd name="connsiteY35" fmla="*/ 1322952 h 1427124"/>
              <a:gd name="connsiteX36" fmla="*/ 254599 w 982339"/>
              <a:gd name="connsiteY36" fmla="*/ 1351889 h 1427124"/>
              <a:gd name="connsiteX37" fmla="*/ 231450 w 982339"/>
              <a:gd name="connsiteY37" fmla="*/ 1334526 h 1427124"/>
              <a:gd name="connsiteX38" fmla="*/ 127278 w 982339"/>
              <a:gd name="connsiteY38" fmla="*/ 1351889 h 1427124"/>
              <a:gd name="connsiteX39" fmla="*/ 98341 w 982339"/>
              <a:gd name="connsiteY39" fmla="*/ 1334526 h 1427124"/>
              <a:gd name="connsiteX40" fmla="*/ 150427 w 982339"/>
              <a:gd name="connsiteY40" fmla="*/ 1299802 h 1427124"/>
              <a:gd name="connsiteX41" fmla="*/ 144640 w 982339"/>
              <a:gd name="connsiteY41" fmla="*/ 1270866 h 1427124"/>
              <a:gd name="connsiteX42" fmla="*/ 115703 w 982339"/>
              <a:gd name="connsiteY42" fmla="*/ 1259291 h 1427124"/>
              <a:gd name="connsiteX43" fmla="*/ 115703 w 982339"/>
              <a:gd name="connsiteY43" fmla="*/ 1259291 h 1427124"/>
              <a:gd name="connsiteX44" fmla="*/ 80979 w 982339"/>
              <a:gd name="connsiteY44" fmla="*/ 1236142 h 1427124"/>
              <a:gd name="connsiteX45" fmla="*/ 115703 w 982339"/>
              <a:gd name="connsiteY45" fmla="*/ 1195630 h 1427124"/>
              <a:gd name="connsiteX46" fmla="*/ 104128 w 982339"/>
              <a:gd name="connsiteY46" fmla="*/ 1166694 h 1427124"/>
              <a:gd name="connsiteX47" fmla="*/ 61081 w 982339"/>
              <a:gd name="connsiteY47" fmla="*/ 1099116 h 1427124"/>
              <a:gd name="connsiteX48" fmla="*/ 60745 w 982339"/>
              <a:gd name="connsiteY48" fmla="*/ 1046595 h 1427124"/>
              <a:gd name="connsiteX49" fmla="*/ 21700 w 982339"/>
              <a:gd name="connsiteY49" fmla="*/ 930022 h 1427124"/>
              <a:gd name="connsiteX50" fmla="*/ 0 w 982339"/>
              <a:gd name="connsiteY50" fmla="*/ 790342 h 1427124"/>
              <a:gd name="connsiteX0" fmla="*/ 710317 w 982339"/>
              <a:gd name="connsiteY0" fmla="*/ 0 h 1427124"/>
              <a:gd name="connsiteX1" fmla="*/ 616363 w 982339"/>
              <a:gd name="connsiteY1" fmla="*/ 143726 h 1427124"/>
              <a:gd name="connsiteX2" fmla="*/ 804397 w 982339"/>
              <a:gd name="connsiteY2" fmla="*/ 362253 h 1427124"/>
              <a:gd name="connsiteX3" fmla="*/ 800059 w 982339"/>
              <a:gd name="connsiteY3" fmla="*/ 404983 h 1427124"/>
              <a:gd name="connsiteX4" fmla="*/ 868058 w 982339"/>
              <a:gd name="connsiteY4" fmla="*/ 449063 h 1427124"/>
              <a:gd name="connsiteX5" fmla="*/ 868058 w 982339"/>
              <a:gd name="connsiteY5" fmla="*/ 472213 h 1427124"/>
              <a:gd name="connsiteX6" fmla="*/ 920144 w 982339"/>
              <a:gd name="connsiteY6" fmla="*/ 506937 h 1427124"/>
              <a:gd name="connsiteX7" fmla="*/ 914356 w 982339"/>
              <a:gd name="connsiteY7" fmla="*/ 547448 h 1427124"/>
              <a:gd name="connsiteX8" fmla="*/ 943242 w 982339"/>
              <a:gd name="connsiteY8" fmla="*/ 596358 h 1427124"/>
              <a:gd name="connsiteX9" fmla="*/ 957731 w 982339"/>
              <a:gd name="connsiteY9" fmla="*/ 673377 h 1427124"/>
              <a:gd name="connsiteX10" fmla="*/ 818878 w 982339"/>
              <a:gd name="connsiteY10" fmla="*/ 640959 h 1427124"/>
              <a:gd name="connsiteX11" fmla="*/ 798609 w 982339"/>
              <a:gd name="connsiteY11" fmla="*/ 674770 h 1427124"/>
              <a:gd name="connsiteX12" fmla="*/ 815972 w 982339"/>
              <a:gd name="connsiteY12" fmla="*/ 703706 h 1427124"/>
              <a:gd name="connsiteX13" fmla="*/ 862270 w 982339"/>
              <a:gd name="connsiteY13" fmla="*/ 697919 h 1427124"/>
              <a:gd name="connsiteX14" fmla="*/ 914356 w 982339"/>
              <a:gd name="connsiteY14" fmla="*/ 715281 h 1427124"/>
              <a:gd name="connsiteX15" fmla="*/ 914356 w 982339"/>
              <a:gd name="connsiteY15" fmla="*/ 715281 h 1427124"/>
              <a:gd name="connsiteX16" fmla="*/ 982339 w 982339"/>
              <a:gd name="connsiteY16" fmla="*/ 764235 h 1427124"/>
              <a:gd name="connsiteX17" fmla="*/ 938937 w 982339"/>
              <a:gd name="connsiteY17" fmla="*/ 815885 h 1427124"/>
              <a:gd name="connsiteX18" fmla="*/ 911450 w 982339"/>
              <a:gd name="connsiteY18" fmla="*/ 873759 h 1427124"/>
              <a:gd name="connsiteX19" fmla="*/ 873845 w 982339"/>
              <a:gd name="connsiteY19" fmla="*/ 921842 h 1427124"/>
              <a:gd name="connsiteX20" fmla="*/ 855026 w 982339"/>
              <a:gd name="connsiteY20" fmla="*/ 990374 h 1427124"/>
              <a:gd name="connsiteX21" fmla="*/ 827546 w 982339"/>
              <a:gd name="connsiteY21" fmla="*/ 929413 h 1427124"/>
              <a:gd name="connsiteX22" fmla="*/ 769673 w 982339"/>
              <a:gd name="connsiteY22" fmla="*/ 1085671 h 1427124"/>
              <a:gd name="connsiteX23" fmla="*/ 706012 w 982339"/>
              <a:gd name="connsiteY23" fmla="*/ 1120395 h 1427124"/>
              <a:gd name="connsiteX24" fmla="*/ 682863 w 982339"/>
              <a:gd name="connsiteY24" fmla="*/ 1166694 h 1427124"/>
              <a:gd name="connsiteX25" fmla="*/ 659713 w 982339"/>
              <a:gd name="connsiteY25" fmla="*/ 1178268 h 1427124"/>
              <a:gd name="connsiteX26" fmla="*/ 659713 w 982339"/>
              <a:gd name="connsiteY26" fmla="*/ 1212992 h 1427124"/>
              <a:gd name="connsiteX27" fmla="*/ 671288 w 982339"/>
              <a:gd name="connsiteY27" fmla="*/ 1253504 h 1427124"/>
              <a:gd name="connsiteX28" fmla="*/ 671288 w 982339"/>
              <a:gd name="connsiteY28" fmla="*/ 1253504 h 1427124"/>
              <a:gd name="connsiteX29" fmla="*/ 567116 w 982339"/>
              <a:gd name="connsiteY29" fmla="*/ 1346101 h 1427124"/>
              <a:gd name="connsiteX30" fmla="*/ 474518 w 982339"/>
              <a:gd name="connsiteY30" fmla="*/ 1427124 h 1427124"/>
              <a:gd name="connsiteX31" fmla="*/ 399283 w 982339"/>
              <a:gd name="connsiteY31" fmla="*/ 1421815 h 1427124"/>
              <a:gd name="connsiteX32" fmla="*/ 370346 w 982339"/>
              <a:gd name="connsiteY32" fmla="*/ 1369251 h 1427124"/>
              <a:gd name="connsiteX33" fmla="*/ 370346 w 982339"/>
              <a:gd name="connsiteY33" fmla="*/ 1369251 h 1427124"/>
              <a:gd name="connsiteX34" fmla="*/ 306685 w 982339"/>
              <a:gd name="connsiteY34" fmla="*/ 1317164 h 1427124"/>
              <a:gd name="connsiteX35" fmla="*/ 254599 w 982339"/>
              <a:gd name="connsiteY35" fmla="*/ 1322952 h 1427124"/>
              <a:gd name="connsiteX36" fmla="*/ 254599 w 982339"/>
              <a:gd name="connsiteY36" fmla="*/ 1351889 h 1427124"/>
              <a:gd name="connsiteX37" fmla="*/ 231450 w 982339"/>
              <a:gd name="connsiteY37" fmla="*/ 1334526 h 1427124"/>
              <a:gd name="connsiteX38" fmla="*/ 127278 w 982339"/>
              <a:gd name="connsiteY38" fmla="*/ 1351889 h 1427124"/>
              <a:gd name="connsiteX39" fmla="*/ 98341 w 982339"/>
              <a:gd name="connsiteY39" fmla="*/ 1334526 h 1427124"/>
              <a:gd name="connsiteX40" fmla="*/ 150427 w 982339"/>
              <a:gd name="connsiteY40" fmla="*/ 1299802 h 1427124"/>
              <a:gd name="connsiteX41" fmla="*/ 144640 w 982339"/>
              <a:gd name="connsiteY41" fmla="*/ 1270866 h 1427124"/>
              <a:gd name="connsiteX42" fmla="*/ 115703 w 982339"/>
              <a:gd name="connsiteY42" fmla="*/ 1259291 h 1427124"/>
              <a:gd name="connsiteX43" fmla="*/ 115703 w 982339"/>
              <a:gd name="connsiteY43" fmla="*/ 1259291 h 1427124"/>
              <a:gd name="connsiteX44" fmla="*/ 80979 w 982339"/>
              <a:gd name="connsiteY44" fmla="*/ 1236142 h 1427124"/>
              <a:gd name="connsiteX45" fmla="*/ 115703 w 982339"/>
              <a:gd name="connsiteY45" fmla="*/ 1195630 h 1427124"/>
              <a:gd name="connsiteX46" fmla="*/ 104128 w 982339"/>
              <a:gd name="connsiteY46" fmla="*/ 1166694 h 1427124"/>
              <a:gd name="connsiteX47" fmla="*/ 61081 w 982339"/>
              <a:gd name="connsiteY47" fmla="*/ 1099116 h 1427124"/>
              <a:gd name="connsiteX48" fmla="*/ 60745 w 982339"/>
              <a:gd name="connsiteY48" fmla="*/ 1046595 h 1427124"/>
              <a:gd name="connsiteX49" fmla="*/ 21700 w 982339"/>
              <a:gd name="connsiteY49" fmla="*/ 930022 h 1427124"/>
              <a:gd name="connsiteX50" fmla="*/ 0 w 982339"/>
              <a:gd name="connsiteY50" fmla="*/ 790342 h 1427124"/>
              <a:gd name="connsiteX0" fmla="*/ 714656 w 982339"/>
              <a:gd name="connsiteY0" fmla="*/ 0 h 1403104"/>
              <a:gd name="connsiteX1" fmla="*/ 616363 w 982339"/>
              <a:gd name="connsiteY1" fmla="*/ 119706 h 1403104"/>
              <a:gd name="connsiteX2" fmla="*/ 804397 w 982339"/>
              <a:gd name="connsiteY2" fmla="*/ 338233 h 1403104"/>
              <a:gd name="connsiteX3" fmla="*/ 800059 w 982339"/>
              <a:gd name="connsiteY3" fmla="*/ 380963 h 1403104"/>
              <a:gd name="connsiteX4" fmla="*/ 868058 w 982339"/>
              <a:gd name="connsiteY4" fmla="*/ 425043 h 1403104"/>
              <a:gd name="connsiteX5" fmla="*/ 868058 w 982339"/>
              <a:gd name="connsiteY5" fmla="*/ 448193 h 1403104"/>
              <a:gd name="connsiteX6" fmla="*/ 920144 w 982339"/>
              <a:gd name="connsiteY6" fmla="*/ 482917 h 1403104"/>
              <a:gd name="connsiteX7" fmla="*/ 914356 w 982339"/>
              <a:gd name="connsiteY7" fmla="*/ 523428 h 1403104"/>
              <a:gd name="connsiteX8" fmla="*/ 943242 w 982339"/>
              <a:gd name="connsiteY8" fmla="*/ 572338 h 1403104"/>
              <a:gd name="connsiteX9" fmla="*/ 957731 w 982339"/>
              <a:gd name="connsiteY9" fmla="*/ 649357 h 1403104"/>
              <a:gd name="connsiteX10" fmla="*/ 818878 w 982339"/>
              <a:gd name="connsiteY10" fmla="*/ 616939 h 1403104"/>
              <a:gd name="connsiteX11" fmla="*/ 798609 w 982339"/>
              <a:gd name="connsiteY11" fmla="*/ 650750 h 1403104"/>
              <a:gd name="connsiteX12" fmla="*/ 815972 w 982339"/>
              <a:gd name="connsiteY12" fmla="*/ 679686 h 1403104"/>
              <a:gd name="connsiteX13" fmla="*/ 862270 w 982339"/>
              <a:gd name="connsiteY13" fmla="*/ 673899 h 1403104"/>
              <a:gd name="connsiteX14" fmla="*/ 914356 w 982339"/>
              <a:gd name="connsiteY14" fmla="*/ 691261 h 1403104"/>
              <a:gd name="connsiteX15" fmla="*/ 914356 w 982339"/>
              <a:gd name="connsiteY15" fmla="*/ 691261 h 1403104"/>
              <a:gd name="connsiteX16" fmla="*/ 982339 w 982339"/>
              <a:gd name="connsiteY16" fmla="*/ 740215 h 1403104"/>
              <a:gd name="connsiteX17" fmla="*/ 938937 w 982339"/>
              <a:gd name="connsiteY17" fmla="*/ 791865 h 1403104"/>
              <a:gd name="connsiteX18" fmla="*/ 911450 w 982339"/>
              <a:gd name="connsiteY18" fmla="*/ 849739 h 1403104"/>
              <a:gd name="connsiteX19" fmla="*/ 873845 w 982339"/>
              <a:gd name="connsiteY19" fmla="*/ 897822 h 1403104"/>
              <a:gd name="connsiteX20" fmla="*/ 855026 w 982339"/>
              <a:gd name="connsiteY20" fmla="*/ 966354 h 1403104"/>
              <a:gd name="connsiteX21" fmla="*/ 827546 w 982339"/>
              <a:gd name="connsiteY21" fmla="*/ 905393 h 1403104"/>
              <a:gd name="connsiteX22" fmla="*/ 769673 w 982339"/>
              <a:gd name="connsiteY22" fmla="*/ 1061651 h 1403104"/>
              <a:gd name="connsiteX23" fmla="*/ 706012 w 982339"/>
              <a:gd name="connsiteY23" fmla="*/ 1096375 h 1403104"/>
              <a:gd name="connsiteX24" fmla="*/ 682863 w 982339"/>
              <a:gd name="connsiteY24" fmla="*/ 1142674 h 1403104"/>
              <a:gd name="connsiteX25" fmla="*/ 659713 w 982339"/>
              <a:gd name="connsiteY25" fmla="*/ 1154248 h 1403104"/>
              <a:gd name="connsiteX26" fmla="*/ 659713 w 982339"/>
              <a:gd name="connsiteY26" fmla="*/ 1188972 h 1403104"/>
              <a:gd name="connsiteX27" fmla="*/ 671288 w 982339"/>
              <a:gd name="connsiteY27" fmla="*/ 1229484 h 1403104"/>
              <a:gd name="connsiteX28" fmla="*/ 671288 w 982339"/>
              <a:gd name="connsiteY28" fmla="*/ 1229484 h 1403104"/>
              <a:gd name="connsiteX29" fmla="*/ 567116 w 982339"/>
              <a:gd name="connsiteY29" fmla="*/ 1322081 h 1403104"/>
              <a:gd name="connsiteX30" fmla="*/ 474518 w 982339"/>
              <a:gd name="connsiteY30" fmla="*/ 1403104 h 1403104"/>
              <a:gd name="connsiteX31" fmla="*/ 399283 w 982339"/>
              <a:gd name="connsiteY31" fmla="*/ 1397795 h 1403104"/>
              <a:gd name="connsiteX32" fmla="*/ 370346 w 982339"/>
              <a:gd name="connsiteY32" fmla="*/ 1345231 h 1403104"/>
              <a:gd name="connsiteX33" fmla="*/ 370346 w 982339"/>
              <a:gd name="connsiteY33" fmla="*/ 1345231 h 1403104"/>
              <a:gd name="connsiteX34" fmla="*/ 306685 w 982339"/>
              <a:gd name="connsiteY34" fmla="*/ 1293144 h 1403104"/>
              <a:gd name="connsiteX35" fmla="*/ 254599 w 982339"/>
              <a:gd name="connsiteY35" fmla="*/ 1298932 h 1403104"/>
              <a:gd name="connsiteX36" fmla="*/ 254599 w 982339"/>
              <a:gd name="connsiteY36" fmla="*/ 1327869 h 1403104"/>
              <a:gd name="connsiteX37" fmla="*/ 231450 w 982339"/>
              <a:gd name="connsiteY37" fmla="*/ 1310506 h 1403104"/>
              <a:gd name="connsiteX38" fmla="*/ 127278 w 982339"/>
              <a:gd name="connsiteY38" fmla="*/ 1327869 h 1403104"/>
              <a:gd name="connsiteX39" fmla="*/ 98341 w 982339"/>
              <a:gd name="connsiteY39" fmla="*/ 1310506 h 1403104"/>
              <a:gd name="connsiteX40" fmla="*/ 150427 w 982339"/>
              <a:gd name="connsiteY40" fmla="*/ 1275782 h 1403104"/>
              <a:gd name="connsiteX41" fmla="*/ 144640 w 982339"/>
              <a:gd name="connsiteY41" fmla="*/ 1246846 h 1403104"/>
              <a:gd name="connsiteX42" fmla="*/ 115703 w 982339"/>
              <a:gd name="connsiteY42" fmla="*/ 1235271 h 1403104"/>
              <a:gd name="connsiteX43" fmla="*/ 115703 w 982339"/>
              <a:gd name="connsiteY43" fmla="*/ 1235271 h 1403104"/>
              <a:gd name="connsiteX44" fmla="*/ 80979 w 982339"/>
              <a:gd name="connsiteY44" fmla="*/ 1212122 h 1403104"/>
              <a:gd name="connsiteX45" fmla="*/ 115703 w 982339"/>
              <a:gd name="connsiteY45" fmla="*/ 1171610 h 1403104"/>
              <a:gd name="connsiteX46" fmla="*/ 104128 w 982339"/>
              <a:gd name="connsiteY46" fmla="*/ 1142674 h 1403104"/>
              <a:gd name="connsiteX47" fmla="*/ 61081 w 982339"/>
              <a:gd name="connsiteY47" fmla="*/ 1075096 h 1403104"/>
              <a:gd name="connsiteX48" fmla="*/ 60745 w 982339"/>
              <a:gd name="connsiteY48" fmla="*/ 1022575 h 1403104"/>
              <a:gd name="connsiteX49" fmla="*/ 21700 w 982339"/>
              <a:gd name="connsiteY49" fmla="*/ 906002 h 1403104"/>
              <a:gd name="connsiteX50" fmla="*/ 0 w 982339"/>
              <a:gd name="connsiteY50" fmla="*/ 766322 h 1403104"/>
              <a:gd name="connsiteX0" fmla="*/ 714656 w 982339"/>
              <a:gd name="connsiteY0" fmla="*/ 0 h 1403104"/>
              <a:gd name="connsiteX1" fmla="*/ 603348 w 982339"/>
              <a:gd name="connsiteY1" fmla="*/ 123709 h 1403104"/>
              <a:gd name="connsiteX2" fmla="*/ 804397 w 982339"/>
              <a:gd name="connsiteY2" fmla="*/ 338233 h 1403104"/>
              <a:gd name="connsiteX3" fmla="*/ 800059 w 982339"/>
              <a:gd name="connsiteY3" fmla="*/ 380963 h 1403104"/>
              <a:gd name="connsiteX4" fmla="*/ 868058 w 982339"/>
              <a:gd name="connsiteY4" fmla="*/ 425043 h 1403104"/>
              <a:gd name="connsiteX5" fmla="*/ 868058 w 982339"/>
              <a:gd name="connsiteY5" fmla="*/ 448193 h 1403104"/>
              <a:gd name="connsiteX6" fmla="*/ 920144 w 982339"/>
              <a:gd name="connsiteY6" fmla="*/ 482917 h 1403104"/>
              <a:gd name="connsiteX7" fmla="*/ 914356 w 982339"/>
              <a:gd name="connsiteY7" fmla="*/ 523428 h 1403104"/>
              <a:gd name="connsiteX8" fmla="*/ 943242 w 982339"/>
              <a:gd name="connsiteY8" fmla="*/ 572338 h 1403104"/>
              <a:gd name="connsiteX9" fmla="*/ 957731 w 982339"/>
              <a:gd name="connsiteY9" fmla="*/ 649357 h 1403104"/>
              <a:gd name="connsiteX10" fmla="*/ 818878 w 982339"/>
              <a:gd name="connsiteY10" fmla="*/ 616939 h 1403104"/>
              <a:gd name="connsiteX11" fmla="*/ 798609 w 982339"/>
              <a:gd name="connsiteY11" fmla="*/ 650750 h 1403104"/>
              <a:gd name="connsiteX12" fmla="*/ 815972 w 982339"/>
              <a:gd name="connsiteY12" fmla="*/ 679686 h 1403104"/>
              <a:gd name="connsiteX13" fmla="*/ 862270 w 982339"/>
              <a:gd name="connsiteY13" fmla="*/ 673899 h 1403104"/>
              <a:gd name="connsiteX14" fmla="*/ 914356 w 982339"/>
              <a:gd name="connsiteY14" fmla="*/ 691261 h 1403104"/>
              <a:gd name="connsiteX15" fmla="*/ 914356 w 982339"/>
              <a:gd name="connsiteY15" fmla="*/ 691261 h 1403104"/>
              <a:gd name="connsiteX16" fmla="*/ 982339 w 982339"/>
              <a:gd name="connsiteY16" fmla="*/ 740215 h 1403104"/>
              <a:gd name="connsiteX17" fmla="*/ 938937 w 982339"/>
              <a:gd name="connsiteY17" fmla="*/ 791865 h 1403104"/>
              <a:gd name="connsiteX18" fmla="*/ 911450 w 982339"/>
              <a:gd name="connsiteY18" fmla="*/ 849739 h 1403104"/>
              <a:gd name="connsiteX19" fmla="*/ 873845 w 982339"/>
              <a:gd name="connsiteY19" fmla="*/ 897822 h 1403104"/>
              <a:gd name="connsiteX20" fmla="*/ 855026 w 982339"/>
              <a:gd name="connsiteY20" fmla="*/ 966354 h 1403104"/>
              <a:gd name="connsiteX21" fmla="*/ 827546 w 982339"/>
              <a:gd name="connsiteY21" fmla="*/ 905393 h 1403104"/>
              <a:gd name="connsiteX22" fmla="*/ 769673 w 982339"/>
              <a:gd name="connsiteY22" fmla="*/ 1061651 h 1403104"/>
              <a:gd name="connsiteX23" fmla="*/ 706012 w 982339"/>
              <a:gd name="connsiteY23" fmla="*/ 1096375 h 1403104"/>
              <a:gd name="connsiteX24" fmla="*/ 682863 w 982339"/>
              <a:gd name="connsiteY24" fmla="*/ 1142674 h 1403104"/>
              <a:gd name="connsiteX25" fmla="*/ 659713 w 982339"/>
              <a:gd name="connsiteY25" fmla="*/ 1154248 h 1403104"/>
              <a:gd name="connsiteX26" fmla="*/ 659713 w 982339"/>
              <a:gd name="connsiteY26" fmla="*/ 1188972 h 1403104"/>
              <a:gd name="connsiteX27" fmla="*/ 671288 w 982339"/>
              <a:gd name="connsiteY27" fmla="*/ 1229484 h 1403104"/>
              <a:gd name="connsiteX28" fmla="*/ 671288 w 982339"/>
              <a:gd name="connsiteY28" fmla="*/ 1229484 h 1403104"/>
              <a:gd name="connsiteX29" fmla="*/ 567116 w 982339"/>
              <a:gd name="connsiteY29" fmla="*/ 1322081 h 1403104"/>
              <a:gd name="connsiteX30" fmla="*/ 474518 w 982339"/>
              <a:gd name="connsiteY30" fmla="*/ 1403104 h 1403104"/>
              <a:gd name="connsiteX31" fmla="*/ 399283 w 982339"/>
              <a:gd name="connsiteY31" fmla="*/ 1397795 h 1403104"/>
              <a:gd name="connsiteX32" fmla="*/ 370346 w 982339"/>
              <a:gd name="connsiteY32" fmla="*/ 1345231 h 1403104"/>
              <a:gd name="connsiteX33" fmla="*/ 370346 w 982339"/>
              <a:gd name="connsiteY33" fmla="*/ 1345231 h 1403104"/>
              <a:gd name="connsiteX34" fmla="*/ 306685 w 982339"/>
              <a:gd name="connsiteY34" fmla="*/ 1293144 h 1403104"/>
              <a:gd name="connsiteX35" fmla="*/ 254599 w 982339"/>
              <a:gd name="connsiteY35" fmla="*/ 1298932 h 1403104"/>
              <a:gd name="connsiteX36" fmla="*/ 254599 w 982339"/>
              <a:gd name="connsiteY36" fmla="*/ 1327869 h 1403104"/>
              <a:gd name="connsiteX37" fmla="*/ 231450 w 982339"/>
              <a:gd name="connsiteY37" fmla="*/ 1310506 h 1403104"/>
              <a:gd name="connsiteX38" fmla="*/ 127278 w 982339"/>
              <a:gd name="connsiteY38" fmla="*/ 1327869 h 1403104"/>
              <a:gd name="connsiteX39" fmla="*/ 98341 w 982339"/>
              <a:gd name="connsiteY39" fmla="*/ 1310506 h 1403104"/>
              <a:gd name="connsiteX40" fmla="*/ 150427 w 982339"/>
              <a:gd name="connsiteY40" fmla="*/ 1275782 h 1403104"/>
              <a:gd name="connsiteX41" fmla="*/ 144640 w 982339"/>
              <a:gd name="connsiteY41" fmla="*/ 1246846 h 1403104"/>
              <a:gd name="connsiteX42" fmla="*/ 115703 w 982339"/>
              <a:gd name="connsiteY42" fmla="*/ 1235271 h 1403104"/>
              <a:gd name="connsiteX43" fmla="*/ 115703 w 982339"/>
              <a:gd name="connsiteY43" fmla="*/ 1235271 h 1403104"/>
              <a:gd name="connsiteX44" fmla="*/ 80979 w 982339"/>
              <a:gd name="connsiteY44" fmla="*/ 1212122 h 1403104"/>
              <a:gd name="connsiteX45" fmla="*/ 115703 w 982339"/>
              <a:gd name="connsiteY45" fmla="*/ 1171610 h 1403104"/>
              <a:gd name="connsiteX46" fmla="*/ 104128 w 982339"/>
              <a:gd name="connsiteY46" fmla="*/ 1142674 h 1403104"/>
              <a:gd name="connsiteX47" fmla="*/ 61081 w 982339"/>
              <a:gd name="connsiteY47" fmla="*/ 1075096 h 1403104"/>
              <a:gd name="connsiteX48" fmla="*/ 60745 w 982339"/>
              <a:gd name="connsiteY48" fmla="*/ 1022575 h 1403104"/>
              <a:gd name="connsiteX49" fmla="*/ 21700 w 982339"/>
              <a:gd name="connsiteY49" fmla="*/ 906002 h 1403104"/>
              <a:gd name="connsiteX50" fmla="*/ 0 w 982339"/>
              <a:gd name="connsiteY50" fmla="*/ 766322 h 1403104"/>
              <a:gd name="connsiteX0" fmla="*/ 714656 w 982339"/>
              <a:gd name="connsiteY0" fmla="*/ 0 h 1403104"/>
              <a:gd name="connsiteX1" fmla="*/ 603348 w 982339"/>
              <a:gd name="connsiteY1" fmla="*/ 123709 h 1403104"/>
              <a:gd name="connsiteX2" fmla="*/ 839103 w 982339"/>
              <a:gd name="connsiteY2" fmla="*/ 326223 h 1403104"/>
              <a:gd name="connsiteX3" fmla="*/ 800059 w 982339"/>
              <a:gd name="connsiteY3" fmla="*/ 380963 h 1403104"/>
              <a:gd name="connsiteX4" fmla="*/ 868058 w 982339"/>
              <a:gd name="connsiteY4" fmla="*/ 425043 h 1403104"/>
              <a:gd name="connsiteX5" fmla="*/ 868058 w 982339"/>
              <a:gd name="connsiteY5" fmla="*/ 448193 h 1403104"/>
              <a:gd name="connsiteX6" fmla="*/ 920144 w 982339"/>
              <a:gd name="connsiteY6" fmla="*/ 482917 h 1403104"/>
              <a:gd name="connsiteX7" fmla="*/ 914356 w 982339"/>
              <a:gd name="connsiteY7" fmla="*/ 523428 h 1403104"/>
              <a:gd name="connsiteX8" fmla="*/ 943242 w 982339"/>
              <a:gd name="connsiteY8" fmla="*/ 572338 h 1403104"/>
              <a:gd name="connsiteX9" fmla="*/ 957731 w 982339"/>
              <a:gd name="connsiteY9" fmla="*/ 649357 h 1403104"/>
              <a:gd name="connsiteX10" fmla="*/ 818878 w 982339"/>
              <a:gd name="connsiteY10" fmla="*/ 616939 h 1403104"/>
              <a:gd name="connsiteX11" fmla="*/ 798609 w 982339"/>
              <a:gd name="connsiteY11" fmla="*/ 650750 h 1403104"/>
              <a:gd name="connsiteX12" fmla="*/ 815972 w 982339"/>
              <a:gd name="connsiteY12" fmla="*/ 679686 h 1403104"/>
              <a:gd name="connsiteX13" fmla="*/ 862270 w 982339"/>
              <a:gd name="connsiteY13" fmla="*/ 673899 h 1403104"/>
              <a:gd name="connsiteX14" fmla="*/ 914356 w 982339"/>
              <a:gd name="connsiteY14" fmla="*/ 691261 h 1403104"/>
              <a:gd name="connsiteX15" fmla="*/ 914356 w 982339"/>
              <a:gd name="connsiteY15" fmla="*/ 691261 h 1403104"/>
              <a:gd name="connsiteX16" fmla="*/ 982339 w 982339"/>
              <a:gd name="connsiteY16" fmla="*/ 740215 h 1403104"/>
              <a:gd name="connsiteX17" fmla="*/ 938937 w 982339"/>
              <a:gd name="connsiteY17" fmla="*/ 791865 h 1403104"/>
              <a:gd name="connsiteX18" fmla="*/ 911450 w 982339"/>
              <a:gd name="connsiteY18" fmla="*/ 849739 h 1403104"/>
              <a:gd name="connsiteX19" fmla="*/ 873845 w 982339"/>
              <a:gd name="connsiteY19" fmla="*/ 897822 h 1403104"/>
              <a:gd name="connsiteX20" fmla="*/ 855026 w 982339"/>
              <a:gd name="connsiteY20" fmla="*/ 966354 h 1403104"/>
              <a:gd name="connsiteX21" fmla="*/ 827546 w 982339"/>
              <a:gd name="connsiteY21" fmla="*/ 905393 h 1403104"/>
              <a:gd name="connsiteX22" fmla="*/ 769673 w 982339"/>
              <a:gd name="connsiteY22" fmla="*/ 1061651 h 1403104"/>
              <a:gd name="connsiteX23" fmla="*/ 706012 w 982339"/>
              <a:gd name="connsiteY23" fmla="*/ 1096375 h 1403104"/>
              <a:gd name="connsiteX24" fmla="*/ 682863 w 982339"/>
              <a:gd name="connsiteY24" fmla="*/ 1142674 h 1403104"/>
              <a:gd name="connsiteX25" fmla="*/ 659713 w 982339"/>
              <a:gd name="connsiteY25" fmla="*/ 1154248 h 1403104"/>
              <a:gd name="connsiteX26" fmla="*/ 659713 w 982339"/>
              <a:gd name="connsiteY26" fmla="*/ 1188972 h 1403104"/>
              <a:gd name="connsiteX27" fmla="*/ 671288 w 982339"/>
              <a:gd name="connsiteY27" fmla="*/ 1229484 h 1403104"/>
              <a:gd name="connsiteX28" fmla="*/ 671288 w 982339"/>
              <a:gd name="connsiteY28" fmla="*/ 1229484 h 1403104"/>
              <a:gd name="connsiteX29" fmla="*/ 567116 w 982339"/>
              <a:gd name="connsiteY29" fmla="*/ 1322081 h 1403104"/>
              <a:gd name="connsiteX30" fmla="*/ 474518 w 982339"/>
              <a:gd name="connsiteY30" fmla="*/ 1403104 h 1403104"/>
              <a:gd name="connsiteX31" fmla="*/ 399283 w 982339"/>
              <a:gd name="connsiteY31" fmla="*/ 1397795 h 1403104"/>
              <a:gd name="connsiteX32" fmla="*/ 370346 w 982339"/>
              <a:gd name="connsiteY32" fmla="*/ 1345231 h 1403104"/>
              <a:gd name="connsiteX33" fmla="*/ 370346 w 982339"/>
              <a:gd name="connsiteY33" fmla="*/ 1345231 h 1403104"/>
              <a:gd name="connsiteX34" fmla="*/ 306685 w 982339"/>
              <a:gd name="connsiteY34" fmla="*/ 1293144 h 1403104"/>
              <a:gd name="connsiteX35" fmla="*/ 254599 w 982339"/>
              <a:gd name="connsiteY35" fmla="*/ 1298932 h 1403104"/>
              <a:gd name="connsiteX36" fmla="*/ 254599 w 982339"/>
              <a:gd name="connsiteY36" fmla="*/ 1327869 h 1403104"/>
              <a:gd name="connsiteX37" fmla="*/ 231450 w 982339"/>
              <a:gd name="connsiteY37" fmla="*/ 1310506 h 1403104"/>
              <a:gd name="connsiteX38" fmla="*/ 127278 w 982339"/>
              <a:gd name="connsiteY38" fmla="*/ 1327869 h 1403104"/>
              <a:gd name="connsiteX39" fmla="*/ 98341 w 982339"/>
              <a:gd name="connsiteY39" fmla="*/ 1310506 h 1403104"/>
              <a:gd name="connsiteX40" fmla="*/ 150427 w 982339"/>
              <a:gd name="connsiteY40" fmla="*/ 1275782 h 1403104"/>
              <a:gd name="connsiteX41" fmla="*/ 144640 w 982339"/>
              <a:gd name="connsiteY41" fmla="*/ 1246846 h 1403104"/>
              <a:gd name="connsiteX42" fmla="*/ 115703 w 982339"/>
              <a:gd name="connsiteY42" fmla="*/ 1235271 h 1403104"/>
              <a:gd name="connsiteX43" fmla="*/ 115703 w 982339"/>
              <a:gd name="connsiteY43" fmla="*/ 1235271 h 1403104"/>
              <a:gd name="connsiteX44" fmla="*/ 80979 w 982339"/>
              <a:gd name="connsiteY44" fmla="*/ 1212122 h 1403104"/>
              <a:gd name="connsiteX45" fmla="*/ 115703 w 982339"/>
              <a:gd name="connsiteY45" fmla="*/ 1171610 h 1403104"/>
              <a:gd name="connsiteX46" fmla="*/ 104128 w 982339"/>
              <a:gd name="connsiteY46" fmla="*/ 1142674 h 1403104"/>
              <a:gd name="connsiteX47" fmla="*/ 61081 w 982339"/>
              <a:gd name="connsiteY47" fmla="*/ 1075096 h 1403104"/>
              <a:gd name="connsiteX48" fmla="*/ 60745 w 982339"/>
              <a:gd name="connsiteY48" fmla="*/ 1022575 h 1403104"/>
              <a:gd name="connsiteX49" fmla="*/ 21700 w 982339"/>
              <a:gd name="connsiteY49" fmla="*/ 906002 h 1403104"/>
              <a:gd name="connsiteX50" fmla="*/ 0 w 982339"/>
              <a:gd name="connsiteY50" fmla="*/ 766322 h 1403104"/>
              <a:gd name="connsiteX0" fmla="*/ 714656 w 982339"/>
              <a:gd name="connsiteY0" fmla="*/ 0 h 1403104"/>
              <a:gd name="connsiteX1" fmla="*/ 603348 w 982339"/>
              <a:gd name="connsiteY1" fmla="*/ 123709 h 1403104"/>
              <a:gd name="connsiteX2" fmla="*/ 839103 w 982339"/>
              <a:gd name="connsiteY2" fmla="*/ 326223 h 1403104"/>
              <a:gd name="connsiteX3" fmla="*/ 826089 w 982339"/>
              <a:gd name="connsiteY3" fmla="*/ 380963 h 1403104"/>
              <a:gd name="connsiteX4" fmla="*/ 868058 w 982339"/>
              <a:gd name="connsiteY4" fmla="*/ 425043 h 1403104"/>
              <a:gd name="connsiteX5" fmla="*/ 868058 w 982339"/>
              <a:gd name="connsiteY5" fmla="*/ 448193 h 1403104"/>
              <a:gd name="connsiteX6" fmla="*/ 920144 w 982339"/>
              <a:gd name="connsiteY6" fmla="*/ 482917 h 1403104"/>
              <a:gd name="connsiteX7" fmla="*/ 914356 w 982339"/>
              <a:gd name="connsiteY7" fmla="*/ 523428 h 1403104"/>
              <a:gd name="connsiteX8" fmla="*/ 943242 w 982339"/>
              <a:gd name="connsiteY8" fmla="*/ 572338 h 1403104"/>
              <a:gd name="connsiteX9" fmla="*/ 957731 w 982339"/>
              <a:gd name="connsiteY9" fmla="*/ 649357 h 1403104"/>
              <a:gd name="connsiteX10" fmla="*/ 818878 w 982339"/>
              <a:gd name="connsiteY10" fmla="*/ 616939 h 1403104"/>
              <a:gd name="connsiteX11" fmla="*/ 798609 w 982339"/>
              <a:gd name="connsiteY11" fmla="*/ 650750 h 1403104"/>
              <a:gd name="connsiteX12" fmla="*/ 815972 w 982339"/>
              <a:gd name="connsiteY12" fmla="*/ 679686 h 1403104"/>
              <a:gd name="connsiteX13" fmla="*/ 862270 w 982339"/>
              <a:gd name="connsiteY13" fmla="*/ 673899 h 1403104"/>
              <a:gd name="connsiteX14" fmla="*/ 914356 w 982339"/>
              <a:gd name="connsiteY14" fmla="*/ 691261 h 1403104"/>
              <a:gd name="connsiteX15" fmla="*/ 914356 w 982339"/>
              <a:gd name="connsiteY15" fmla="*/ 691261 h 1403104"/>
              <a:gd name="connsiteX16" fmla="*/ 982339 w 982339"/>
              <a:gd name="connsiteY16" fmla="*/ 740215 h 1403104"/>
              <a:gd name="connsiteX17" fmla="*/ 938937 w 982339"/>
              <a:gd name="connsiteY17" fmla="*/ 791865 h 1403104"/>
              <a:gd name="connsiteX18" fmla="*/ 911450 w 982339"/>
              <a:gd name="connsiteY18" fmla="*/ 849739 h 1403104"/>
              <a:gd name="connsiteX19" fmla="*/ 873845 w 982339"/>
              <a:gd name="connsiteY19" fmla="*/ 897822 h 1403104"/>
              <a:gd name="connsiteX20" fmla="*/ 855026 w 982339"/>
              <a:gd name="connsiteY20" fmla="*/ 966354 h 1403104"/>
              <a:gd name="connsiteX21" fmla="*/ 827546 w 982339"/>
              <a:gd name="connsiteY21" fmla="*/ 905393 h 1403104"/>
              <a:gd name="connsiteX22" fmla="*/ 769673 w 982339"/>
              <a:gd name="connsiteY22" fmla="*/ 1061651 h 1403104"/>
              <a:gd name="connsiteX23" fmla="*/ 706012 w 982339"/>
              <a:gd name="connsiteY23" fmla="*/ 1096375 h 1403104"/>
              <a:gd name="connsiteX24" fmla="*/ 682863 w 982339"/>
              <a:gd name="connsiteY24" fmla="*/ 1142674 h 1403104"/>
              <a:gd name="connsiteX25" fmla="*/ 659713 w 982339"/>
              <a:gd name="connsiteY25" fmla="*/ 1154248 h 1403104"/>
              <a:gd name="connsiteX26" fmla="*/ 659713 w 982339"/>
              <a:gd name="connsiteY26" fmla="*/ 1188972 h 1403104"/>
              <a:gd name="connsiteX27" fmla="*/ 671288 w 982339"/>
              <a:gd name="connsiteY27" fmla="*/ 1229484 h 1403104"/>
              <a:gd name="connsiteX28" fmla="*/ 671288 w 982339"/>
              <a:gd name="connsiteY28" fmla="*/ 1229484 h 1403104"/>
              <a:gd name="connsiteX29" fmla="*/ 567116 w 982339"/>
              <a:gd name="connsiteY29" fmla="*/ 1322081 h 1403104"/>
              <a:gd name="connsiteX30" fmla="*/ 474518 w 982339"/>
              <a:gd name="connsiteY30" fmla="*/ 1403104 h 1403104"/>
              <a:gd name="connsiteX31" fmla="*/ 399283 w 982339"/>
              <a:gd name="connsiteY31" fmla="*/ 1397795 h 1403104"/>
              <a:gd name="connsiteX32" fmla="*/ 370346 w 982339"/>
              <a:gd name="connsiteY32" fmla="*/ 1345231 h 1403104"/>
              <a:gd name="connsiteX33" fmla="*/ 370346 w 982339"/>
              <a:gd name="connsiteY33" fmla="*/ 1345231 h 1403104"/>
              <a:gd name="connsiteX34" fmla="*/ 306685 w 982339"/>
              <a:gd name="connsiteY34" fmla="*/ 1293144 h 1403104"/>
              <a:gd name="connsiteX35" fmla="*/ 254599 w 982339"/>
              <a:gd name="connsiteY35" fmla="*/ 1298932 h 1403104"/>
              <a:gd name="connsiteX36" fmla="*/ 254599 w 982339"/>
              <a:gd name="connsiteY36" fmla="*/ 1327869 h 1403104"/>
              <a:gd name="connsiteX37" fmla="*/ 231450 w 982339"/>
              <a:gd name="connsiteY37" fmla="*/ 1310506 h 1403104"/>
              <a:gd name="connsiteX38" fmla="*/ 127278 w 982339"/>
              <a:gd name="connsiteY38" fmla="*/ 1327869 h 1403104"/>
              <a:gd name="connsiteX39" fmla="*/ 98341 w 982339"/>
              <a:gd name="connsiteY39" fmla="*/ 1310506 h 1403104"/>
              <a:gd name="connsiteX40" fmla="*/ 150427 w 982339"/>
              <a:gd name="connsiteY40" fmla="*/ 1275782 h 1403104"/>
              <a:gd name="connsiteX41" fmla="*/ 144640 w 982339"/>
              <a:gd name="connsiteY41" fmla="*/ 1246846 h 1403104"/>
              <a:gd name="connsiteX42" fmla="*/ 115703 w 982339"/>
              <a:gd name="connsiteY42" fmla="*/ 1235271 h 1403104"/>
              <a:gd name="connsiteX43" fmla="*/ 115703 w 982339"/>
              <a:gd name="connsiteY43" fmla="*/ 1235271 h 1403104"/>
              <a:gd name="connsiteX44" fmla="*/ 80979 w 982339"/>
              <a:gd name="connsiteY44" fmla="*/ 1212122 h 1403104"/>
              <a:gd name="connsiteX45" fmla="*/ 115703 w 982339"/>
              <a:gd name="connsiteY45" fmla="*/ 1171610 h 1403104"/>
              <a:gd name="connsiteX46" fmla="*/ 104128 w 982339"/>
              <a:gd name="connsiteY46" fmla="*/ 1142674 h 1403104"/>
              <a:gd name="connsiteX47" fmla="*/ 61081 w 982339"/>
              <a:gd name="connsiteY47" fmla="*/ 1075096 h 1403104"/>
              <a:gd name="connsiteX48" fmla="*/ 60745 w 982339"/>
              <a:gd name="connsiteY48" fmla="*/ 1022575 h 1403104"/>
              <a:gd name="connsiteX49" fmla="*/ 21700 w 982339"/>
              <a:gd name="connsiteY49" fmla="*/ 906002 h 1403104"/>
              <a:gd name="connsiteX50" fmla="*/ 0 w 982339"/>
              <a:gd name="connsiteY50" fmla="*/ 766322 h 1403104"/>
              <a:gd name="connsiteX0" fmla="*/ 714656 w 982339"/>
              <a:gd name="connsiteY0" fmla="*/ 0 h 1403104"/>
              <a:gd name="connsiteX1" fmla="*/ 603348 w 982339"/>
              <a:gd name="connsiteY1" fmla="*/ 123709 h 1403104"/>
              <a:gd name="connsiteX2" fmla="*/ 839103 w 982339"/>
              <a:gd name="connsiteY2" fmla="*/ 326223 h 1403104"/>
              <a:gd name="connsiteX3" fmla="*/ 826089 w 982339"/>
              <a:gd name="connsiteY3" fmla="*/ 380963 h 1403104"/>
              <a:gd name="connsiteX4" fmla="*/ 868058 w 982339"/>
              <a:gd name="connsiteY4" fmla="*/ 425043 h 1403104"/>
              <a:gd name="connsiteX5" fmla="*/ 868058 w 982339"/>
              <a:gd name="connsiteY5" fmla="*/ 448193 h 1403104"/>
              <a:gd name="connsiteX6" fmla="*/ 920144 w 982339"/>
              <a:gd name="connsiteY6" fmla="*/ 482917 h 1403104"/>
              <a:gd name="connsiteX7" fmla="*/ 914356 w 982339"/>
              <a:gd name="connsiteY7" fmla="*/ 523428 h 1403104"/>
              <a:gd name="connsiteX8" fmla="*/ 973611 w 982339"/>
              <a:gd name="connsiteY8" fmla="*/ 576341 h 1403104"/>
              <a:gd name="connsiteX9" fmla="*/ 957731 w 982339"/>
              <a:gd name="connsiteY9" fmla="*/ 649357 h 1403104"/>
              <a:gd name="connsiteX10" fmla="*/ 818878 w 982339"/>
              <a:gd name="connsiteY10" fmla="*/ 616939 h 1403104"/>
              <a:gd name="connsiteX11" fmla="*/ 798609 w 982339"/>
              <a:gd name="connsiteY11" fmla="*/ 650750 h 1403104"/>
              <a:gd name="connsiteX12" fmla="*/ 815972 w 982339"/>
              <a:gd name="connsiteY12" fmla="*/ 679686 h 1403104"/>
              <a:gd name="connsiteX13" fmla="*/ 862270 w 982339"/>
              <a:gd name="connsiteY13" fmla="*/ 673899 h 1403104"/>
              <a:gd name="connsiteX14" fmla="*/ 914356 w 982339"/>
              <a:gd name="connsiteY14" fmla="*/ 691261 h 1403104"/>
              <a:gd name="connsiteX15" fmla="*/ 914356 w 982339"/>
              <a:gd name="connsiteY15" fmla="*/ 691261 h 1403104"/>
              <a:gd name="connsiteX16" fmla="*/ 982339 w 982339"/>
              <a:gd name="connsiteY16" fmla="*/ 740215 h 1403104"/>
              <a:gd name="connsiteX17" fmla="*/ 938937 w 982339"/>
              <a:gd name="connsiteY17" fmla="*/ 791865 h 1403104"/>
              <a:gd name="connsiteX18" fmla="*/ 911450 w 982339"/>
              <a:gd name="connsiteY18" fmla="*/ 849739 h 1403104"/>
              <a:gd name="connsiteX19" fmla="*/ 873845 w 982339"/>
              <a:gd name="connsiteY19" fmla="*/ 897822 h 1403104"/>
              <a:gd name="connsiteX20" fmla="*/ 855026 w 982339"/>
              <a:gd name="connsiteY20" fmla="*/ 966354 h 1403104"/>
              <a:gd name="connsiteX21" fmla="*/ 827546 w 982339"/>
              <a:gd name="connsiteY21" fmla="*/ 905393 h 1403104"/>
              <a:gd name="connsiteX22" fmla="*/ 769673 w 982339"/>
              <a:gd name="connsiteY22" fmla="*/ 1061651 h 1403104"/>
              <a:gd name="connsiteX23" fmla="*/ 706012 w 982339"/>
              <a:gd name="connsiteY23" fmla="*/ 1096375 h 1403104"/>
              <a:gd name="connsiteX24" fmla="*/ 682863 w 982339"/>
              <a:gd name="connsiteY24" fmla="*/ 1142674 h 1403104"/>
              <a:gd name="connsiteX25" fmla="*/ 659713 w 982339"/>
              <a:gd name="connsiteY25" fmla="*/ 1154248 h 1403104"/>
              <a:gd name="connsiteX26" fmla="*/ 659713 w 982339"/>
              <a:gd name="connsiteY26" fmla="*/ 1188972 h 1403104"/>
              <a:gd name="connsiteX27" fmla="*/ 671288 w 982339"/>
              <a:gd name="connsiteY27" fmla="*/ 1229484 h 1403104"/>
              <a:gd name="connsiteX28" fmla="*/ 671288 w 982339"/>
              <a:gd name="connsiteY28" fmla="*/ 1229484 h 1403104"/>
              <a:gd name="connsiteX29" fmla="*/ 567116 w 982339"/>
              <a:gd name="connsiteY29" fmla="*/ 1322081 h 1403104"/>
              <a:gd name="connsiteX30" fmla="*/ 474518 w 982339"/>
              <a:gd name="connsiteY30" fmla="*/ 1403104 h 1403104"/>
              <a:gd name="connsiteX31" fmla="*/ 399283 w 982339"/>
              <a:gd name="connsiteY31" fmla="*/ 1397795 h 1403104"/>
              <a:gd name="connsiteX32" fmla="*/ 370346 w 982339"/>
              <a:gd name="connsiteY32" fmla="*/ 1345231 h 1403104"/>
              <a:gd name="connsiteX33" fmla="*/ 370346 w 982339"/>
              <a:gd name="connsiteY33" fmla="*/ 1345231 h 1403104"/>
              <a:gd name="connsiteX34" fmla="*/ 306685 w 982339"/>
              <a:gd name="connsiteY34" fmla="*/ 1293144 h 1403104"/>
              <a:gd name="connsiteX35" fmla="*/ 254599 w 982339"/>
              <a:gd name="connsiteY35" fmla="*/ 1298932 h 1403104"/>
              <a:gd name="connsiteX36" fmla="*/ 254599 w 982339"/>
              <a:gd name="connsiteY36" fmla="*/ 1327869 h 1403104"/>
              <a:gd name="connsiteX37" fmla="*/ 231450 w 982339"/>
              <a:gd name="connsiteY37" fmla="*/ 1310506 h 1403104"/>
              <a:gd name="connsiteX38" fmla="*/ 127278 w 982339"/>
              <a:gd name="connsiteY38" fmla="*/ 1327869 h 1403104"/>
              <a:gd name="connsiteX39" fmla="*/ 98341 w 982339"/>
              <a:gd name="connsiteY39" fmla="*/ 1310506 h 1403104"/>
              <a:gd name="connsiteX40" fmla="*/ 150427 w 982339"/>
              <a:gd name="connsiteY40" fmla="*/ 1275782 h 1403104"/>
              <a:gd name="connsiteX41" fmla="*/ 144640 w 982339"/>
              <a:gd name="connsiteY41" fmla="*/ 1246846 h 1403104"/>
              <a:gd name="connsiteX42" fmla="*/ 115703 w 982339"/>
              <a:gd name="connsiteY42" fmla="*/ 1235271 h 1403104"/>
              <a:gd name="connsiteX43" fmla="*/ 115703 w 982339"/>
              <a:gd name="connsiteY43" fmla="*/ 1235271 h 1403104"/>
              <a:gd name="connsiteX44" fmla="*/ 80979 w 982339"/>
              <a:gd name="connsiteY44" fmla="*/ 1212122 h 1403104"/>
              <a:gd name="connsiteX45" fmla="*/ 115703 w 982339"/>
              <a:gd name="connsiteY45" fmla="*/ 1171610 h 1403104"/>
              <a:gd name="connsiteX46" fmla="*/ 104128 w 982339"/>
              <a:gd name="connsiteY46" fmla="*/ 1142674 h 1403104"/>
              <a:gd name="connsiteX47" fmla="*/ 61081 w 982339"/>
              <a:gd name="connsiteY47" fmla="*/ 1075096 h 1403104"/>
              <a:gd name="connsiteX48" fmla="*/ 60745 w 982339"/>
              <a:gd name="connsiteY48" fmla="*/ 1022575 h 1403104"/>
              <a:gd name="connsiteX49" fmla="*/ 21700 w 982339"/>
              <a:gd name="connsiteY49" fmla="*/ 906002 h 1403104"/>
              <a:gd name="connsiteX50" fmla="*/ 0 w 982339"/>
              <a:gd name="connsiteY50" fmla="*/ 766322 h 1403104"/>
              <a:gd name="connsiteX0" fmla="*/ 714656 w 982339"/>
              <a:gd name="connsiteY0" fmla="*/ 0 h 1403104"/>
              <a:gd name="connsiteX1" fmla="*/ 603348 w 982339"/>
              <a:gd name="connsiteY1" fmla="*/ 123709 h 1403104"/>
              <a:gd name="connsiteX2" fmla="*/ 839103 w 982339"/>
              <a:gd name="connsiteY2" fmla="*/ 326223 h 1403104"/>
              <a:gd name="connsiteX3" fmla="*/ 826089 w 982339"/>
              <a:gd name="connsiteY3" fmla="*/ 380963 h 1403104"/>
              <a:gd name="connsiteX4" fmla="*/ 868058 w 982339"/>
              <a:gd name="connsiteY4" fmla="*/ 425043 h 1403104"/>
              <a:gd name="connsiteX5" fmla="*/ 868058 w 982339"/>
              <a:gd name="connsiteY5" fmla="*/ 448193 h 1403104"/>
              <a:gd name="connsiteX6" fmla="*/ 920144 w 982339"/>
              <a:gd name="connsiteY6" fmla="*/ 482917 h 1403104"/>
              <a:gd name="connsiteX7" fmla="*/ 949063 w 982339"/>
              <a:gd name="connsiteY7" fmla="*/ 531435 h 1403104"/>
              <a:gd name="connsiteX8" fmla="*/ 973611 w 982339"/>
              <a:gd name="connsiteY8" fmla="*/ 576341 h 1403104"/>
              <a:gd name="connsiteX9" fmla="*/ 957731 w 982339"/>
              <a:gd name="connsiteY9" fmla="*/ 649357 h 1403104"/>
              <a:gd name="connsiteX10" fmla="*/ 818878 w 982339"/>
              <a:gd name="connsiteY10" fmla="*/ 616939 h 1403104"/>
              <a:gd name="connsiteX11" fmla="*/ 798609 w 982339"/>
              <a:gd name="connsiteY11" fmla="*/ 650750 h 1403104"/>
              <a:gd name="connsiteX12" fmla="*/ 815972 w 982339"/>
              <a:gd name="connsiteY12" fmla="*/ 679686 h 1403104"/>
              <a:gd name="connsiteX13" fmla="*/ 862270 w 982339"/>
              <a:gd name="connsiteY13" fmla="*/ 673899 h 1403104"/>
              <a:gd name="connsiteX14" fmla="*/ 914356 w 982339"/>
              <a:gd name="connsiteY14" fmla="*/ 691261 h 1403104"/>
              <a:gd name="connsiteX15" fmla="*/ 914356 w 982339"/>
              <a:gd name="connsiteY15" fmla="*/ 691261 h 1403104"/>
              <a:gd name="connsiteX16" fmla="*/ 982339 w 982339"/>
              <a:gd name="connsiteY16" fmla="*/ 740215 h 1403104"/>
              <a:gd name="connsiteX17" fmla="*/ 938937 w 982339"/>
              <a:gd name="connsiteY17" fmla="*/ 791865 h 1403104"/>
              <a:gd name="connsiteX18" fmla="*/ 911450 w 982339"/>
              <a:gd name="connsiteY18" fmla="*/ 849739 h 1403104"/>
              <a:gd name="connsiteX19" fmla="*/ 873845 w 982339"/>
              <a:gd name="connsiteY19" fmla="*/ 897822 h 1403104"/>
              <a:gd name="connsiteX20" fmla="*/ 855026 w 982339"/>
              <a:gd name="connsiteY20" fmla="*/ 966354 h 1403104"/>
              <a:gd name="connsiteX21" fmla="*/ 827546 w 982339"/>
              <a:gd name="connsiteY21" fmla="*/ 905393 h 1403104"/>
              <a:gd name="connsiteX22" fmla="*/ 769673 w 982339"/>
              <a:gd name="connsiteY22" fmla="*/ 1061651 h 1403104"/>
              <a:gd name="connsiteX23" fmla="*/ 706012 w 982339"/>
              <a:gd name="connsiteY23" fmla="*/ 1096375 h 1403104"/>
              <a:gd name="connsiteX24" fmla="*/ 682863 w 982339"/>
              <a:gd name="connsiteY24" fmla="*/ 1142674 h 1403104"/>
              <a:gd name="connsiteX25" fmla="*/ 659713 w 982339"/>
              <a:gd name="connsiteY25" fmla="*/ 1154248 h 1403104"/>
              <a:gd name="connsiteX26" fmla="*/ 659713 w 982339"/>
              <a:gd name="connsiteY26" fmla="*/ 1188972 h 1403104"/>
              <a:gd name="connsiteX27" fmla="*/ 671288 w 982339"/>
              <a:gd name="connsiteY27" fmla="*/ 1229484 h 1403104"/>
              <a:gd name="connsiteX28" fmla="*/ 671288 w 982339"/>
              <a:gd name="connsiteY28" fmla="*/ 1229484 h 1403104"/>
              <a:gd name="connsiteX29" fmla="*/ 567116 w 982339"/>
              <a:gd name="connsiteY29" fmla="*/ 1322081 h 1403104"/>
              <a:gd name="connsiteX30" fmla="*/ 474518 w 982339"/>
              <a:gd name="connsiteY30" fmla="*/ 1403104 h 1403104"/>
              <a:gd name="connsiteX31" fmla="*/ 399283 w 982339"/>
              <a:gd name="connsiteY31" fmla="*/ 1397795 h 1403104"/>
              <a:gd name="connsiteX32" fmla="*/ 370346 w 982339"/>
              <a:gd name="connsiteY32" fmla="*/ 1345231 h 1403104"/>
              <a:gd name="connsiteX33" fmla="*/ 370346 w 982339"/>
              <a:gd name="connsiteY33" fmla="*/ 1345231 h 1403104"/>
              <a:gd name="connsiteX34" fmla="*/ 306685 w 982339"/>
              <a:gd name="connsiteY34" fmla="*/ 1293144 h 1403104"/>
              <a:gd name="connsiteX35" fmla="*/ 254599 w 982339"/>
              <a:gd name="connsiteY35" fmla="*/ 1298932 h 1403104"/>
              <a:gd name="connsiteX36" fmla="*/ 254599 w 982339"/>
              <a:gd name="connsiteY36" fmla="*/ 1327869 h 1403104"/>
              <a:gd name="connsiteX37" fmla="*/ 231450 w 982339"/>
              <a:gd name="connsiteY37" fmla="*/ 1310506 h 1403104"/>
              <a:gd name="connsiteX38" fmla="*/ 127278 w 982339"/>
              <a:gd name="connsiteY38" fmla="*/ 1327869 h 1403104"/>
              <a:gd name="connsiteX39" fmla="*/ 98341 w 982339"/>
              <a:gd name="connsiteY39" fmla="*/ 1310506 h 1403104"/>
              <a:gd name="connsiteX40" fmla="*/ 150427 w 982339"/>
              <a:gd name="connsiteY40" fmla="*/ 1275782 h 1403104"/>
              <a:gd name="connsiteX41" fmla="*/ 144640 w 982339"/>
              <a:gd name="connsiteY41" fmla="*/ 1246846 h 1403104"/>
              <a:gd name="connsiteX42" fmla="*/ 115703 w 982339"/>
              <a:gd name="connsiteY42" fmla="*/ 1235271 h 1403104"/>
              <a:gd name="connsiteX43" fmla="*/ 115703 w 982339"/>
              <a:gd name="connsiteY43" fmla="*/ 1235271 h 1403104"/>
              <a:gd name="connsiteX44" fmla="*/ 80979 w 982339"/>
              <a:gd name="connsiteY44" fmla="*/ 1212122 h 1403104"/>
              <a:gd name="connsiteX45" fmla="*/ 115703 w 982339"/>
              <a:gd name="connsiteY45" fmla="*/ 1171610 h 1403104"/>
              <a:gd name="connsiteX46" fmla="*/ 104128 w 982339"/>
              <a:gd name="connsiteY46" fmla="*/ 1142674 h 1403104"/>
              <a:gd name="connsiteX47" fmla="*/ 61081 w 982339"/>
              <a:gd name="connsiteY47" fmla="*/ 1075096 h 1403104"/>
              <a:gd name="connsiteX48" fmla="*/ 60745 w 982339"/>
              <a:gd name="connsiteY48" fmla="*/ 1022575 h 1403104"/>
              <a:gd name="connsiteX49" fmla="*/ 21700 w 982339"/>
              <a:gd name="connsiteY49" fmla="*/ 906002 h 1403104"/>
              <a:gd name="connsiteX50" fmla="*/ 0 w 982339"/>
              <a:gd name="connsiteY50" fmla="*/ 766322 h 1403104"/>
              <a:gd name="connsiteX0" fmla="*/ 714656 w 982339"/>
              <a:gd name="connsiteY0" fmla="*/ 0 h 1403104"/>
              <a:gd name="connsiteX1" fmla="*/ 603348 w 982339"/>
              <a:gd name="connsiteY1" fmla="*/ 123709 h 1403104"/>
              <a:gd name="connsiteX2" fmla="*/ 839103 w 982339"/>
              <a:gd name="connsiteY2" fmla="*/ 326223 h 1403104"/>
              <a:gd name="connsiteX3" fmla="*/ 826089 w 982339"/>
              <a:gd name="connsiteY3" fmla="*/ 380963 h 1403104"/>
              <a:gd name="connsiteX4" fmla="*/ 868058 w 982339"/>
              <a:gd name="connsiteY4" fmla="*/ 425043 h 1403104"/>
              <a:gd name="connsiteX5" fmla="*/ 868058 w 982339"/>
              <a:gd name="connsiteY5" fmla="*/ 448193 h 1403104"/>
              <a:gd name="connsiteX6" fmla="*/ 920144 w 982339"/>
              <a:gd name="connsiteY6" fmla="*/ 482917 h 1403104"/>
              <a:gd name="connsiteX7" fmla="*/ 949063 w 982339"/>
              <a:gd name="connsiteY7" fmla="*/ 531435 h 1403104"/>
              <a:gd name="connsiteX8" fmla="*/ 973611 w 982339"/>
              <a:gd name="connsiteY8" fmla="*/ 576341 h 1403104"/>
              <a:gd name="connsiteX9" fmla="*/ 957731 w 982339"/>
              <a:gd name="connsiteY9" fmla="*/ 649357 h 1403104"/>
              <a:gd name="connsiteX10" fmla="*/ 875277 w 982339"/>
              <a:gd name="connsiteY10" fmla="*/ 652969 h 1403104"/>
              <a:gd name="connsiteX11" fmla="*/ 798609 w 982339"/>
              <a:gd name="connsiteY11" fmla="*/ 650750 h 1403104"/>
              <a:gd name="connsiteX12" fmla="*/ 815972 w 982339"/>
              <a:gd name="connsiteY12" fmla="*/ 679686 h 1403104"/>
              <a:gd name="connsiteX13" fmla="*/ 862270 w 982339"/>
              <a:gd name="connsiteY13" fmla="*/ 673899 h 1403104"/>
              <a:gd name="connsiteX14" fmla="*/ 914356 w 982339"/>
              <a:gd name="connsiteY14" fmla="*/ 691261 h 1403104"/>
              <a:gd name="connsiteX15" fmla="*/ 914356 w 982339"/>
              <a:gd name="connsiteY15" fmla="*/ 691261 h 1403104"/>
              <a:gd name="connsiteX16" fmla="*/ 982339 w 982339"/>
              <a:gd name="connsiteY16" fmla="*/ 740215 h 1403104"/>
              <a:gd name="connsiteX17" fmla="*/ 938937 w 982339"/>
              <a:gd name="connsiteY17" fmla="*/ 791865 h 1403104"/>
              <a:gd name="connsiteX18" fmla="*/ 911450 w 982339"/>
              <a:gd name="connsiteY18" fmla="*/ 849739 h 1403104"/>
              <a:gd name="connsiteX19" fmla="*/ 873845 w 982339"/>
              <a:gd name="connsiteY19" fmla="*/ 897822 h 1403104"/>
              <a:gd name="connsiteX20" fmla="*/ 855026 w 982339"/>
              <a:gd name="connsiteY20" fmla="*/ 966354 h 1403104"/>
              <a:gd name="connsiteX21" fmla="*/ 827546 w 982339"/>
              <a:gd name="connsiteY21" fmla="*/ 905393 h 1403104"/>
              <a:gd name="connsiteX22" fmla="*/ 769673 w 982339"/>
              <a:gd name="connsiteY22" fmla="*/ 1061651 h 1403104"/>
              <a:gd name="connsiteX23" fmla="*/ 706012 w 982339"/>
              <a:gd name="connsiteY23" fmla="*/ 1096375 h 1403104"/>
              <a:gd name="connsiteX24" fmla="*/ 682863 w 982339"/>
              <a:gd name="connsiteY24" fmla="*/ 1142674 h 1403104"/>
              <a:gd name="connsiteX25" fmla="*/ 659713 w 982339"/>
              <a:gd name="connsiteY25" fmla="*/ 1154248 h 1403104"/>
              <a:gd name="connsiteX26" fmla="*/ 659713 w 982339"/>
              <a:gd name="connsiteY26" fmla="*/ 1188972 h 1403104"/>
              <a:gd name="connsiteX27" fmla="*/ 671288 w 982339"/>
              <a:gd name="connsiteY27" fmla="*/ 1229484 h 1403104"/>
              <a:gd name="connsiteX28" fmla="*/ 671288 w 982339"/>
              <a:gd name="connsiteY28" fmla="*/ 1229484 h 1403104"/>
              <a:gd name="connsiteX29" fmla="*/ 567116 w 982339"/>
              <a:gd name="connsiteY29" fmla="*/ 1322081 h 1403104"/>
              <a:gd name="connsiteX30" fmla="*/ 474518 w 982339"/>
              <a:gd name="connsiteY30" fmla="*/ 1403104 h 1403104"/>
              <a:gd name="connsiteX31" fmla="*/ 399283 w 982339"/>
              <a:gd name="connsiteY31" fmla="*/ 1397795 h 1403104"/>
              <a:gd name="connsiteX32" fmla="*/ 370346 w 982339"/>
              <a:gd name="connsiteY32" fmla="*/ 1345231 h 1403104"/>
              <a:gd name="connsiteX33" fmla="*/ 370346 w 982339"/>
              <a:gd name="connsiteY33" fmla="*/ 1345231 h 1403104"/>
              <a:gd name="connsiteX34" fmla="*/ 306685 w 982339"/>
              <a:gd name="connsiteY34" fmla="*/ 1293144 h 1403104"/>
              <a:gd name="connsiteX35" fmla="*/ 254599 w 982339"/>
              <a:gd name="connsiteY35" fmla="*/ 1298932 h 1403104"/>
              <a:gd name="connsiteX36" fmla="*/ 254599 w 982339"/>
              <a:gd name="connsiteY36" fmla="*/ 1327869 h 1403104"/>
              <a:gd name="connsiteX37" fmla="*/ 231450 w 982339"/>
              <a:gd name="connsiteY37" fmla="*/ 1310506 h 1403104"/>
              <a:gd name="connsiteX38" fmla="*/ 127278 w 982339"/>
              <a:gd name="connsiteY38" fmla="*/ 1327869 h 1403104"/>
              <a:gd name="connsiteX39" fmla="*/ 98341 w 982339"/>
              <a:gd name="connsiteY39" fmla="*/ 1310506 h 1403104"/>
              <a:gd name="connsiteX40" fmla="*/ 150427 w 982339"/>
              <a:gd name="connsiteY40" fmla="*/ 1275782 h 1403104"/>
              <a:gd name="connsiteX41" fmla="*/ 144640 w 982339"/>
              <a:gd name="connsiteY41" fmla="*/ 1246846 h 1403104"/>
              <a:gd name="connsiteX42" fmla="*/ 115703 w 982339"/>
              <a:gd name="connsiteY42" fmla="*/ 1235271 h 1403104"/>
              <a:gd name="connsiteX43" fmla="*/ 115703 w 982339"/>
              <a:gd name="connsiteY43" fmla="*/ 1235271 h 1403104"/>
              <a:gd name="connsiteX44" fmla="*/ 80979 w 982339"/>
              <a:gd name="connsiteY44" fmla="*/ 1212122 h 1403104"/>
              <a:gd name="connsiteX45" fmla="*/ 115703 w 982339"/>
              <a:gd name="connsiteY45" fmla="*/ 1171610 h 1403104"/>
              <a:gd name="connsiteX46" fmla="*/ 104128 w 982339"/>
              <a:gd name="connsiteY46" fmla="*/ 1142674 h 1403104"/>
              <a:gd name="connsiteX47" fmla="*/ 61081 w 982339"/>
              <a:gd name="connsiteY47" fmla="*/ 1075096 h 1403104"/>
              <a:gd name="connsiteX48" fmla="*/ 60745 w 982339"/>
              <a:gd name="connsiteY48" fmla="*/ 1022575 h 1403104"/>
              <a:gd name="connsiteX49" fmla="*/ 21700 w 982339"/>
              <a:gd name="connsiteY49" fmla="*/ 906002 h 1403104"/>
              <a:gd name="connsiteX50" fmla="*/ 0 w 982339"/>
              <a:gd name="connsiteY50" fmla="*/ 766322 h 1403104"/>
              <a:gd name="connsiteX0" fmla="*/ 714656 w 982339"/>
              <a:gd name="connsiteY0" fmla="*/ 0 h 1403104"/>
              <a:gd name="connsiteX1" fmla="*/ 603348 w 982339"/>
              <a:gd name="connsiteY1" fmla="*/ 123709 h 1403104"/>
              <a:gd name="connsiteX2" fmla="*/ 839103 w 982339"/>
              <a:gd name="connsiteY2" fmla="*/ 326223 h 1403104"/>
              <a:gd name="connsiteX3" fmla="*/ 826089 w 982339"/>
              <a:gd name="connsiteY3" fmla="*/ 380963 h 1403104"/>
              <a:gd name="connsiteX4" fmla="*/ 868058 w 982339"/>
              <a:gd name="connsiteY4" fmla="*/ 425043 h 1403104"/>
              <a:gd name="connsiteX5" fmla="*/ 868058 w 982339"/>
              <a:gd name="connsiteY5" fmla="*/ 448193 h 1403104"/>
              <a:gd name="connsiteX6" fmla="*/ 920144 w 982339"/>
              <a:gd name="connsiteY6" fmla="*/ 482917 h 1403104"/>
              <a:gd name="connsiteX7" fmla="*/ 949063 w 982339"/>
              <a:gd name="connsiteY7" fmla="*/ 531435 h 1403104"/>
              <a:gd name="connsiteX8" fmla="*/ 973611 w 982339"/>
              <a:gd name="connsiteY8" fmla="*/ 576341 h 1403104"/>
              <a:gd name="connsiteX9" fmla="*/ 957731 w 982339"/>
              <a:gd name="connsiteY9" fmla="*/ 649357 h 1403104"/>
              <a:gd name="connsiteX10" fmla="*/ 875277 w 982339"/>
              <a:gd name="connsiteY10" fmla="*/ 652969 h 1403104"/>
              <a:gd name="connsiteX11" fmla="*/ 798609 w 982339"/>
              <a:gd name="connsiteY11" fmla="*/ 650750 h 1403104"/>
              <a:gd name="connsiteX12" fmla="*/ 815972 w 982339"/>
              <a:gd name="connsiteY12" fmla="*/ 679686 h 1403104"/>
              <a:gd name="connsiteX13" fmla="*/ 862270 w 982339"/>
              <a:gd name="connsiteY13" fmla="*/ 673899 h 1403104"/>
              <a:gd name="connsiteX14" fmla="*/ 914356 w 982339"/>
              <a:gd name="connsiteY14" fmla="*/ 691261 h 1403104"/>
              <a:gd name="connsiteX15" fmla="*/ 914356 w 982339"/>
              <a:gd name="connsiteY15" fmla="*/ 691261 h 1403104"/>
              <a:gd name="connsiteX16" fmla="*/ 982339 w 982339"/>
              <a:gd name="connsiteY16" fmla="*/ 740215 h 1403104"/>
              <a:gd name="connsiteX17" fmla="*/ 938937 w 982339"/>
              <a:gd name="connsiteY17" fmla="*/ 791865 h 1403104"/>
              <a:gd name="connsiteX18" fmla="*/ 911450 w 982339"/>
              <a:gd name="connsiteY18" fmla="*/ 849739 h 1403104"/>
              <a:gd name="connsiteX19" fmla="*/ 921567 w 982339"/>
              <a:gd name="connsiteY19" fmla="*/ 925846 h 1403104"/>
              <a:gd name="connsiteX20" fmla="*/ 855026 w 982339"/>
              <a:gd name="connsiteY20" fmla="*/ 966354 h 1403104"/>
              <a:gd name="connsiteX21" fmla="*/ 827546 w 982339"/>
              <a:gd name="connsiteY21" fmla="*/ 905393 h 1403104"/>
              <a:gd name="connsiteX22" fmla="*/ 769673 w 982339"/>
              <a:gd name="connsiteY22" fmla="*/ 1061651 h 1403104"/>
              <a:gd name="connsiteX23" fmla="*/ 706012 w 982339"/>
              <a:gd name="connsiteY23" fmla="*/ 1096375 h 1403104"/>
              <a:gd name="connsiteX24" fmla="*/ 682863 w 982339"/>
              <a:gd name="connsiteY24" fmla="*/ 1142674 h 1403104"/>
              <a:gd name="connsiteX25" fmla="*/ 659713 w 982339"/>
              <a:gd name="connsiteY25" fmla="*/ 1154248 h 1403104"/>
              <a:gd name="connsiteX26" fmla="*/ 659713 w 982339"/>
              <a:gd name="connsiteY26" fmla="*/ 1188972 h 1403104"/>
              <a:gd name="connsiteX27" fmla="*/ 671288 w 982339"/>
              <a:gd name="connsiteY27" fmla="*/ 1229484 h 1403104"/>
              <a:gd name="connsiteX28" fmla="*/ 671288 w 982339"/>
              <a:gd name="connsiteY28" fmla="*/ 1229484 h 1403104"/>
              <a:gd name="connsiteX29" fmla="*/ 567116 w 982339"/>
              <a:gd name="connsiteY29" fmla="*/ 1322081 h 1403104"/>
              <a:gd name="connsiteX30" fmla="*/ 474518 w 982339"/>
              <a:gd name="connsiteY30" fmla="*/ 1403104 h 1403104"/>
              <a:gd name="connsiteX31" fmla="*/ 399283 w 982339"/>
              <a:gd name="connsiteY31" fmla="*/ 1397795 h 1403104"/>
              <a:gd name="connsiteX32" fmla="*/ 370346 w 982339"/>
              <a:gd name="connsiteY32" fmla="*/ 1345231 h 1403104"/>
              <a:gd name="connsiteX33" fmla="*/ 370346 w 982339"/>
              <a:gd name="connsiteY33" fmla="*/ 1345231 h 1403104"/>
              <a:gd name="connsiteX34" fmla="*/ 306685 w 982339"/>
              <a:gd name="connsiteY34" fmla="*/ 1293144 h 1403104"/>
              <a:gd name="connsiteX35" fmla="*/ 254599 w 982339"/>
              <a:gd name="connsiteY35" fmla="*/ 1298932 h 1403104"/>
              <a:gd name="connsiteX36" fmla="*/ 254599 w 982339"/>
              <a:gd name="connsiteY36" fmla="*/ 1327869 h 1403104"/>
              <a:gd name="connsiteX37" fmla="*/ 231450 w 982339"/>
              <a:gd name="connsiteY37" fmla="*/ 1310506 h 1403104"/>
              <a:gd name="connsiteX38" fmla="*/ 127278 w 982339"/>
              <a:gd name="connsiteY38" fmla="*/ 1327869 h 1403104"/>
              <a:gd name="connsiteX39" fmla="*/ 98341 w 982339"/>
              <a:gd name="connsiteY39" fmla="*/ 1310506 h 1403104"/>
              <a:gd name="connsiteX40" fmla="*/ 150427 w 982339"/>
              <a:gd name="connsiteY40" fmla="*/ 1275782 h 1403104"/>
              <a:gd name="connsiteX41" fmla="*/ 144640 w 982339"/>
              <a:gd name="connsiteY41" fmla="*/ 1246846 h 1403104"/>
              <a:gd name="connsiteX42" fmla="*/ 115703 w 982339"/>
              <a:gd name="connsiteY42" fmla="*/ 1235271 h 1403104"/>
              <a:gd name="connsiteX43" fmla="*/ 115703 w 982339"/>
              <a:gd name="connsiteY43" fmla="*/ 1235271 h 1403104"/>
              <a:gd name="connsiteX44" fmla="*/ 80979 w 982339"/>
              <a:gd name="connsiteY44" fmla="*/ 1212122 h 1403104"/>
              <a:gd name="connsiteX45" fmla="*/ 115703 w 982339"/>
              <a:gd name="connsiteY45" fmla="*/ 1171610 h 1403104"/>
              <a:gd name="connsiteX46" fmla="*/ 104128 w 982339"/>
              <a:gd name="connsiteY46" fmla="*/ 1142674 h 1403104"/>
              <a:gd name="connsiteX47" fmla="*/ 61081 w 982339"/>
              <a:gd name="connsiteY47" fmla="*/ 1075096 h 1403104"/>
              <a:gd name="connsiteX48" fmla="*/ 60745 w 982339"/>
              <a:gd name="connsiteY48" fmla="*/ 1022575 h 1403104"/>
              <a:gd name="connsiteX49" fmla="*/ 21700 w 982339"/>
              <a:gd name="connsiteY49" fmla="*/ 906002 h 1403104"/>
              <a:gd name="connsiteX50" fmla="*/ 0 w 982339"/>
              <a:gd name="connsiteY50" fmla="*/ 766322 h 1403104"/>
              <a:gd name="connsiteX0" fmla="*/ 714656 w 982339"/>
              <a:gd name="connsiteY0" fmla="*/ 0 h 1403104"/>
              <a:gd name="connsiteX1" fmla="*/ 603348 w 982339"/>
              <a:gd name="connsiteY1" fmla="*/ 123709 h 1403104"/>
              <a:gd name="connsiteX2" fmla="*/ 839103 w 982339"/>
              <a:gd name="connsiteY2" fmla="*/ 326223 h 1403104"/>
              <a:gd name="connsiteX3" fmla="*/ 826089 w 982339"/>
              <a:gd name="connsiteY3" fmla="*/ 380963 h 1403104"/>
              <a:gd name="connsiteX4" fmla="*/ 868058 w 982339"/>
              <a:gd name="connsiteY4" fmla="*/ 425043 h 1403104"/>
              <a:gd name="connsiteX5" fmla="*/ 868058 w 982339"/>
              <a:gd name="connsiteY5" fmla="*/ 448193 h 1403104"/>
              <a:gd name="connsiteX6" fmla="*/ 920144 w 982339"/>
              <a:gd name="connsiteY6" fmla="*/ 482917 h 1403104"/>
              <a:gd name="connsiteX7" fmla="*/ 949063 w 982339"/>
              <a:gd name="connsiteY7" fmla="*/ 531435 h 1403104"/>
              <a:gd name="connsiteX8" fmla="*/ 973611 w 982339"/>
              <a:gd name="connsiteY8" fmla="*/ 576341 h 1403104"/>
              <a:gd name="connsiteX9" fmla="*/ 957731 w 982339"/>
              <a:gd name="connsiteY9" fmla="*/ 649357 h 1403104"/>
              <a:gd name="connsiteX10" fmla="*/ 875277 w 982339"/>
              <a:gd name="connsiteY10" fmla="*/ 652969 h 1403104"/>
              <a:gd name="connsiteX11" fmla="*/ 798609 w 982339"/>
              <a:gd name="connsiteY11" fmla="*/ 650750 h 1403104"/>
              <a:gd name="connsiteX12" fmla="*/ 815972 w 982339"/>
              <a:gd name="connsiteY12" fmla="*/ 679686 h 1403104"/>
              <a:gd name="connsiteX13" fmla="*/ 862270 w 982339"/>
              <a:gd name="connsiteY13" fmla="*/ 673899 h 1403104"/>
              <a:gd name="connsiteX14" fmla="*/ 914356 w 982339"/>
              <a:gd name="connsiteY14" fmla="*/ 691261 h 1403104"/>
              <a:gd name="connsiteX15" fmla="*/ 914356 w 982339"/>
              <a:gd name="connsiteY15" fmla="*/ 691261 h 1403104"/>
              <a:gd name="connsiteX16" fmla="*/ 982339 w 982339"/>
              <a:gd name="connsiteY16" fmla="*/ 740215 h 1403104"/>
              <a:gd name="connsiteX17" fmla="*/ 938937 w 982339"/>
              <a:gd name="connsiteY17" fmla="*/ 791865 h 1403104"/>
              <a:gd name="connsiteX18" fmla="*/ 911450 w 982339"/>
              <a:gd name="connsiteY18" fmla="*/ 849739 h 1403104"/>
              <a:gd name="connsiteX19" fmla="*/ 921567 w 982339"/>
              <a:gd name="connsiteY19" fmla="*/ 925846 h 1403104"/>
              <a:gd name="connsiteX20" fmla="*/ 855026 w 982339"/>
              <a:gd name="connsiteY20" fmla="*/ 966354 h 1403104"/>
              <a:gd name="connsiteX21" fmla="*/ 857915 w 982339"/>
              <a:gd name="connsiteY21" fmla="*/ 953433 h 1403104"/>
              <a:gd name="connsiteX22" fmla="*/ 769673 w 982339"/>
              <a:gd name="connsiteY22" fmla="*/ 1061651 h 1403104"/>
              <a:gd name="connsiteX23" fmla="*/ 706012 w 982339"/>
              <a:gd name="connsiteY23" fmla="*/ 1096375 h 1403104"/>
              <a:gd name="connsiteX24" fmla="*/ 682863 w 982339"/>
              <a:gd name="connsiteY24" fmla="*/ 1142674 h 1403104"/>
              <a:gd name="connsiteX25" fmla="*/ 659713 w 982339"/>
              <a:gd name="connsiteY25" fmla="*/ 1154248 h 1403104"/>
              <a:gd name="connsiteX26" fmla="*/ 659713 w 982339"/>
              <a:gd name="connsiteY26" fmla="*/ 1188972 h 1403104"/>
              <a:gd name="connsiteX27" fmla="*/ 671288 w 982339"/>
              <a:gd name="connsiteY27" fmla="*/ 1229484 h 1403104"/>
              <a:gd name="connsiteX28" fmla="*/ 671288 w 982339"/>
              <a:gd name="connsiteY28" fmla="*/ 1229484 h 1403104"/>
              <a:gd name="connsiteX29" fmla="*/ 567116 w 982339"/>
              <a:gd name="connsiteY29" fmla="*/ 1322081 h 1403104"/>
              <a:gd name="connsiteX30" fmla="*/ 474518 w 982339"/>
              <a:gd name="connsiteY30" fmla="*/ 1403104 h 1403104"/>
              <a:gd name="connsiteX31" fmla="*/ 399283 w 982339"/>
              <a:gd name="connsiteY31" fmla="*/ 1397795 h 1403104"/>
              <a:gd name="connsiteX32" fmla="*/ 370346 w 982339"/>
              <a:gd name="connsiteY32" fmla="*/ 1345231 h 1403104"/>
              <a:gd name="connsiteX33" fmla="*/ 370346 w 982339"/>
              <a:gd name="connsiteY33" fmla="*/ 1345231 h 1403104"/>
              <a:gd name="connsiteX34" fmla="*/ 306685 w 982339"/>
              <a:gd name="connsiteY34" fmla="*/ 1293144 h 1403104"/>
              <a:gd name="connsiteX35" fmla="*/ 254599 w 982339"/>
              <a:gd name="connsiteY35" fmla="*/ 1298932 h 1403104"/>
              <a:gd name="connsiteX36" fmla="*/ 254599 w 982339"/>
              <a:gd name="connsiteY36" fmla="*/ 1327869 h 1403104"/>
              <a:gd name="connsiteX37" fmla="*/ 231450 w 982339"/>
              <a:gd name="connsiteY37" fmla="*/ 1310506 h 1403104"/>
              <a:gd name="connsiteX38" fmla="*/ 127278 w 982339"/>
              <a:gd name="connsiteY38" fmla="*/ 1327869 h 1403104"/>
              <a:gd name="connsiteX39" fmla="*/ 98341 w 982339"/>
              <a:gd name="connsiteY39" fmla="*/ 1310506 h 1403104"/>
              <a:gd name="connsiteX40" fmla="*/ 150427 w 982339"/>
              <a:gd name="connsiteY40" fmla="*/ 1275782 h 1403104"/>
              <a:gd name="connsiteX41" fmla="*/ 144640 w 982339"/>
              <a:gd name="connsiteY41" fmla="*/ 1246846 h 1403104"/>
              <a:gd name="connsiteX42" fmla="*/ 115703 w 982339"/>
              <a:gd name="connsiteY42" fmla="*/ 1235271 h 1403104"/>
              <a:gd name="connsiteX43" fmla="*/ 115703 w 982339"/>
              <a:gd name="connsiteY43" fmla="*/ 1235271 h 1403104"/>
              <a:gd name="connsiteX44" fmla="*/ 80979 w 982339"/>
              <a:gd name="connsiteY44" fmla="*/ 1212122 h 1403104"/>
              <a:gd name="connsiteX45" fmla="*/ 115703 w 982339"/>
              <a:gd name="connsiteY45" fmla="*/ 1171610 h 1403104"/>
              <a:gd name="connsiteX46" fmla="*/ 104128 w 982339"/>
              <a:gd name="connsiteY46" fmla="*/ 1142674 h 1403104"/>
              <a:gd name="connsiteX47" fmla="*/ 61081 w 982339"/>
              <a:gd name="connsiteY47" fmla="*/ 1075096 h 1403104"/>
              <a:gd name="connsiteX48" fmla="*/ 60745 w 982339"/>
              <a:gd name="connsiteY48" fmla="*/ 1022575 h 1403104"/>
              <a:gd name="connsiteX49" fmla="*/ 21700 w 982339"/>
              <a:gd name="connsiteY49" fmla="*/ 906002 h 1403104"/>
              <a:gd name="connsiteX50" fmla="*/ 0 w 982339"/>
              <a:gd name="connsiteY50" fmla="*/ 766322 h 1403104"/>
              <a:gd name="connsiteX0" fmla="*/ 714656 w 1017045"/>
              <a:gd name="connsiteY0" fmla="*/ 0 h 1403104"/>
              <a:gd name="connsiteX1" fmla="*/ 603348 w 1017045"/>
              <a:gd name="connsiteY1" fmla="*/ 123709 h 1403104"/>
              <a:gd name="connsiteX2" fmla="*/ 839103 w 1017045"/>
              <a:gd name="connsiteY2" fmla="*/ 326223 h 1403104"/>
              <a:gd name="connsiteX3" fmla="*/ 826089 w 1017045"/>
              <a:gd name="connsiteY3" fmla="*/ 380963 h 1403104"/>
              <a:gd name="connsiteX4" fmla="*/ 868058 w 1017045"/>
              <a:gd name="connsiteY4" fmla="*/ 425043 h 1403104"/>
              <a:gd name="connsiteX5" fmla="*/ 868058 w 1017045"/>
              <a:gd name="connsiteY5" fmla="*/ 448193 h 1403104"/>
              <a:gd name="connsiteX6" fmla="*/ 920144 w 1017045"/>
              <a:gd name="connsiteY6" fmla="*/ 482917 h 1403104"/>
              <a:gd name="connsiteX7" fmla="*/ 949063 w 1017045"/>
              <a:gd name="connsiteY7" fmla="*/ 531435 h 1403104"/>
              <a:gd name="connsiteX8" fmla="*/ 973611 w 1017045"/>
              <a:gd name="connsiteY8" fmla="*/ 576341 h 1403104"/>
              <a:gd name="connsiteX9" fmla="*/ 957731 w 1017045"/>
              <a:gd name="connsiteY9" fmla="*/ 649357 h 1403104"/>
              <a:gd name="connsiteX10" fmla="*/ 875277 w 1017045"/>
              <a:gd name="connsiteY10" fmla="*/ 652969 h 1403104"/>
              <a:gd name="connsiteX11" fmla="*/ 798609 w 1017045"/>
              <a:gd name="connsiteY11" fmla="*/ 650750 h 1403104"/>
              <a:gd name="connsiteX12" fmla="*/ 815972 w 1017045"/>
              <a:gd name="connsiteY12" fmla="*/ 679686 h 1403104"/>
              <a:gd name="connsiteX13" fmla="*/ 862270 w 1017045"/>
              <a:gd name="connsiteY13" fmla="*/ 673899 h 1403104"/>
              <a:gd name="connsiteX14" fmla="*/ 914356 w 1017045"/>
              <a:gd name="connsiteY14" fmla="*/ 691261 h 1403104"/>
              <a:gd name="connsiteX15" fmla="*/ 914356 w 1017045"/>
              <a:gd name="connsiteY15" fmla="*/ 691261 h 1403104"/>
              <a:gd name="connsiteX16" fmla="*/ 1017045 w 1017045"/>
              <a:gd name="connsiteY16" fmla="*/ 748221 h 1403104"/>
              <a:gd name="connsiteX17" fmla="*/ 938937 w 1017045"/>
              <a:gd name="connsiteY17" fmla="*/ 791865 h 1403104"/>
              <a:gd name="connsiteX18" fmla="*/ 911450 w 1017045"/>
              <a:gd name="connsiteY18" fmla="*/ 849739 h 1403104"/>
              <a:gd name="connsiteX19" fmla="*/ 921567 w 1017045"/>
              <a:gd name="connsiteY19" fmla="*/ 925846 h 1403104"/>
              <a:gd name="connsiteX20" fmla="*/ 855026 w 1017045"/>
              <a:gd name="connsiteY20" fmla="*/ 966354 h 1403104"/>
              <a:gd name="connsiteX21" fmla="*/ 857915 w 1017045"/>
              <a:gd name="connsiteY21" fmla="*/ 953433 h 1403104"/>
              <a:gd name="connsiteX22" fmla="*/ 769673 w 1017045"/>
              <a:gd name="connsiteY22" fmla="*/ 1061651 h 1403104"/>
              <a:gd name="connsiteX23" fmla="*/ 706012 w 1017045"/>
              <a:gd name="connsiteY23" fmla="*/ 1096375 h 1403104"/>
              <a:gd name="connsiteX24" fmla="*/ 682863 w 1017045"/>
              <a:gd name="connsiteY24" fmla="*/ 1142674 h 1403104"/>
              <a:gd name="connsiteX25" fmla="*/ 659713 w 1017045"/>
              <a:gd name="connsiteY25" fmla="*/ 1154248 h 1403104"/>
              <a:gd name="connsiteX26" fmla="*/ 659713 w 1017045"/>
              <a:gd name="connsiteY26" fmla="*/ 1188972 h 1403104"/>
              <a:gd name="connsiteX27" fmla="*/ 671288 w 1017045"/>
              <a:gd name="connsiteY27" fmla="*/ 1229484 h 1403104"/>
              <a:gd name="connsiteX28" fmla="*/ 671288 w 1017045"/>
              <a:gd name="connsiteY28" fmla="*/ 1229484 h 1403104"/>
              <a:gd name="connsiteX29" fmla="*/ 567116 w 1017045"/>
              <a:gd name="connsiteY29" fmla="*/ 1322081 h 1403104"/>
              <a:gd name="connsiteX30" fmla="*/ 474518 w 1017045"/>
              <a:gd name="connsiteY30" fmla="*/ 1403104 h 1403104"/>
              <a:gd name="connsiteX31" fmla="*/ 399283 w 1017045"/>
              <a:gd name="connsiteY31" fmla="*/ 1397795 h 1403104"/>
              <a:gd name="connsiteX32" fmla="*/ 370346 w 1017045"/>
              <a:gd name="connsiteY32" fmla="*/ 1345231 h 1403104"/>
              <a:gd name="connsiteX33" fmla="*/ 370346 w 1017045"/>
              <a:gd name="connsiteY33" fmla="*/ 1345231 h 1403104"/>
              <a:gd name="connsiteX34" fmla="*/ 306685 w 1017045"/>
              <a:gd name="connsiteY34" fmla="*/ 1293144 h 1403104"/>
              <a:gd name="connsiteX35" fmla="*/ 254599 w 1017045"/>
              <a:gd name="connsiteY35" fmla="*/ 1298932 h 1403104"/>
              <a:gd name="connsiteX36" fmla="*/ 254599 w 1017045"/>
              <a:gd name="connsiteY36" fmla="*/ 1327869 h 1403104"/>
              <a:gd name="connsiteX37" fmla="*/ 231450 w 1017045"/>
              <a:gd name="connsiteY37" fmla="*/ 1310506 h 1403104"/>
              <a:gd name="connsiteX38" fmla="*/ 127278 w 1017045"/>
              <a:gd name="connsiteY38" fmla="*/ 1327869 h 1403104"/>
              <a:gd name="connsiteX39" fmla="*/ 98341 w 1017045"/>
              <a:gd name="connsiteY39" fmla="*/ 1310506 h 1403104"/>
              <a:gd name="connsiteX40" fmla="*/ 150427 w 1017045"/>
              <a:gd name="connsiteY40" fmla="*/ 1275782 h 1403104"/>
              <a:gd name="connsiteX41" fmla="*/ 144640 w 1017045"/>
              <a:gd name="connsiteY41" fmla="*/ 1246846 h 1403104"/>
              <a:gd name="connsiteX42" fmla="*/ 115703 w 1017045"/>
              <a:gd name="connsiteY42" fmla="*/ 1235271 h 1403104"/>
              <a:gd name="connsiteX43" fmla="*/ 115703 w 1017045"/>
              <a:gd name="connsiteY43" fmla="*/ 1235271 h 1403104"/>
              <a:gd name="connsiteX44" fmla="*/ 80979 w 1017045"/>
              <a:gd name="connsiteY44" fmla="*/ 1212122 h 1403104"/>
              <a:gd name="connsiteX45" fmla="*/ 115703 w 1017045"/>
              <a:gd name="connsiteY45" fmla="*/ 1171610 h 1403104"/>
              <a:gd name="connsiteX46" fmla="*/ 104128 w 1017045"/>
              <a:gd name="connsiteY46" fmla="*/ 1142674 h 1403104"/>
              <a:gd name="connsiteX47" fmla="*/ 61081 w 1017045"/>
              <a:gd name="connsiteY47" fmla="*/ 1075096 h 1403104"/>
              <a:gd name="connsiteX48" fmla="*/ 60745 w 1017045"/>
              <a:gd name="connsiteY48" fmla="*/ 1022575 h 1403104"/>
              <a:gd name="connsiteX49" fmla="*/ 21700 w 1017045"/>
              <a:gd name="connsiteY49" fmla="*/ 906002 h 1403104"/>
              <a:gd name="connsiteX50" fmla="*/ 0 w 1017045"/>
              <a:gd name="connsiteY50" fmla="*/ 766322 h 1403104"/>
              <a:gd name="connsiteX0" fmla="*/ 714656 w 1017045"/>
              <a:gd name="connsiteY0" fmla="*/ 0 h 1403104"/>
              <a:gd name="connsiteX1" fmla="*/ 603348 w 1017045"/>
              <a:gd name="connsiteY1" fmla="*/ 123709 h 1403104"/>
              <a:gd name="connsiteX2" fmla="*/ 839103 w 1017045"/>
              <a:gd name="connsiteY2" fmla="*/ 326223 h 1403104"/>
              <a:gd name="connsiteX3" fmla="*/ 826089 w 1017045"/>
              <a:gd name="connsiteY3" fmla="*/ 380963 h 1403104"/>
              <a:gd name="connsiteX4" fmla="*/ 868058 w 1017045"/>
              <a:gd name="connsiteY4" fmla="*/ 425043 h 1403104"/>
              <a:gd name="connsiteX5" fmla="*/ 868058 w 1017045"/>
              <a:gd name="connsiteY5" fmla="*/ 448193 h 1403104"/>
              <a:gd name="connsiteX6" fmla="*/ 920144 w 1017045"/>
              <a:gd name="connsiteY6" fmla="*/ 482917 h 1403104"/>
              <a:gd name="connsiteX7" fmla="*/ 949063 w 1017045"/>
              <a:gd name="connsiteY7" fmla="*/ 531435 h 1403104"/>
              <a:gd name="connsiteX8" fmla="*/ 973611 w 1017045"/>
              <a:gd name="connsiteY8" fmla="*/ 576341 h 1403104"/>
              <a:gd name="connsiteX9" fmla="*/ 957731 w 1017045"/>
              <a:gd name="connsiteY9" fmla="*/ 649357 h 1403104"/>
              <a:gd name="connsiteX10" fmla="*/ 875277 w 1017045"/>
              <a:gd name="connsiteY10" fmla="*/ 652969 h 1403104"/>
              <a:gd name="connsiteX11" fmla="*/ 798609 w 1017045"/>
              <a:gd name="connsiteY11" fmla="*/ 650750 h 1403104"/>
              <a:gd name="connsiteX12" fmla="*/ 815972 w 1017045"/>
              <a:gd name="connsiteY12" fmla="*/ 679686 h 1403104"/>
              <a:gd name="connsiteX13" fmla="*/ 862270 w 1017045"/>
              <a:gd name="connsiteY13" fmla="*/ 673899 h 1403104"/>
              <a:gd name="connsiteX14" fmla="*/ 914356 w 1017045"/>
              <a:gd name="connsiteY14" fmla="*/ 691261 h 1403104"/>
              <a:gd name="connsiteX15" fmla="*/ 914356 w 1017045"/>
              <a:gd name="connsiteY15" fmla="*/ 691261 h 1403104"/>
              <a:gd name="connsiteX16" fmla="*/ 1017045 w 1017045"/>
              <a:gd name="connsiteY16" fmla="*/ 748221 h 1403104"/>
              <a:gd name="connsiteX17" fmla="*/ 938937 w 1017045"/>
              <a:gd name="connsiteY17" fmla="*/ 791865 h 1403104"/>
              <a:gd name="connsiteX18" fmla="*/ 937481 w 1017045"/>
              <a:gd name="connsiteY18" fmla="*/ 865752 h 1403104"/>
              <a:gd name="connsiteX19" fmla="*/ 921567 w 1017045"/>
              <a:gd name="connsiteY19" fmla="*/ 925846 h 1403104"/>
              <a:gd name="connsiteX20" fmla="*/ 855026 w 1017045"/>
              <a:gd name="connsiteY20" fmla="*/ 966354 h 1403104"/>
              <a:gd name="connsiteX21" fmla="*/ 857915 w 1017045"/>
              <a:gd name="connsiteY21" fmla="*/ 953433 h 1403104"/>
              <a:gd name="connsiteX22" fmla="*/ 769673 w 1017045"/>
              <a:gd name="connsiteY22" fmla="*/ 1061651 h 1403104"/>
              <a:gd name="connsiteX23" fmla="*/ 706012 w 1017045"/>
              <a:gd name="connsiteY23" fmla="*/ 1096375 h 1403104"/>
              <a:gd name="connsiteX24" fmla="*/ 682863 w 1017045"/>
              <a:gd name="connsiteY24" fmla="*/ 1142674 h 1403104"/>
              <a:gd name="connsiteX25" fmla="*/ 659713 w 1017045"/>
              <a:gd name="connsiteY25" fmla="*/ 1154248 h 1403104"/>
              <a:gd name="connsiteX26" fmla="*/ 659713 w 1017045"/>
              <a:gd name="connsiteY26" fmla="*/ 1188972 h 1403104"/>
              <a:gd name="connsiteX27" fmla="*/ 671288 w 1017045"/>
              <a:gd name="connsiteY27" fmla="*/ 1229484 h 1403104"/>
              <a:gd name="connsiteX28" fmla="*/ 671288 w 1017045"/>
              <a:gd name="connsiteY28" fmla="*/ 1229484 h 1403104"/>
              <a:gd name="connsiteX29" fmla="*/ 567116 w 1017045"/>
              <a:gd name="connsiteY29" fmla="*/ 1322081 h 1403104"/>
              <a:gd name="connsiteX30" fmla="*/ 474518 w 1017045"/>
              <a:gd name="connsiteY30" fmla="*/ 1403104 h 1403104"/>
              <a:gd name="connsiteX31" fmla="*/ 399283 w 1017045"/>
              <a:gd name="connsiteY31" fmla="*/ 1397795 h 1403104"/>
              <a:gd name="connsiteX32" fmla="*/ 370346 w 1017045"/>
              <a:gd name="connsiteY32" fmla="*/ 1345231 h 1403104"/>
              <a:gd name="connsiteX33" fmla="*/ 370346 w 1017045"/>
              <a:gd name="connsiteY33" fmla="*/ 1345231 h 1403104"/>
              <a:gd name="connsiteX34" fmla="*/ 306685 w 1017045"/>
              <a:gd name="connsiteY34" fmla="*/ 1293144 h 1403104"/>
              <a:gd name="connsiteX35" fmla="*/ 254599 w 1017045"/>
              <a:gd name="connsiteY35" fmla="*/ 1298932 h 1403104"/>
              <a:gd name="connsiteX36" fmla="*/ 254599 w 1017045"/>
              <a:gd name="connsiteY36" fmla="*/ 1327869 h 1403104"/>
              <a:gd name="connsiteX37" fmla="*/ 231450 w 1017045"/>
              <a:gd name="connsiteY37" fmla="*/ 1310506 h 1403104"/>
              <a:gd name="connsiteX38" fmla="*/ 127278 w 1017045"/>
              <a:gd name="connsiteY38" fmla="*/ 1327869 h 1403104"/>
              <a:gd name="connsiteX39" fmla="*/ 98341 w 1017045"/>
              <a:gd name="connsiteY39" fmla="*/ 1310506 h 1403104"/>
              <a:gd name="connsiteX40" fmla="*/ 150427 w 1017045"/>
              <a:gd name="connsiteY40" fmla="*/ 1275782 h 1403104"/>
              <a:gd name="connsiteX41" fmla="*/ 144640 w 1017045"/>
              <a:gd name="connsiteY41" fmla="*/ 1246846 h 1403104"/>
              <a:gd name="connsiteX42" fmla="*/ 115703 w 1017045"/>
              <a:gd name="connsiteY42" fmla="*/ 1235271 h 1403104"/>
              <a:gd name="connsiteX43" fmla="*/ 115703 w 1017045"/>
              <a:gd name="connsiteY43" fmla="*/ 1235271 h 1403104"/>
              <a:gd name="connsiteX44" fmla="*/ 80979 w 1017045"/>
              <a:gd name="connsiteY44" fmla="*/ 1212122 h 1403104"/>
              <a:gd name="connsiteX45" fmla="*/ 115703 w 1017045"/>
              <a:gd name="connsiteY45" fmla="*/ 1171610 h 1403104"/>
              <a:gd name="connsiteX46" fmla="*/ 104128 w 1017045"/>
              <a:gd name="connsiteY46" fmla="*/ 1142674 h 1403104"/>
              <a:gd name="connsiteX47" fmla="*/ 61081 w 1017045"/>
              <a:gd name="connsiteY47" fmla="*/ 1075096 h 1403104"/>
              <a:gd name="connsiteX48" fmla="*/ 60745 w 1017045"/>
              <a:gd name="connsiteY48" fmla="*/ 1022575 h 1403104"/>
              <a:gd name="connsiteX49" fmla="*/ 21700 w 1017045"/>
              <a:gd name="connsiteY49" fmla="*/ 906002 h 1403104"/>
              <a:gd name="connsiteX50" fmla="*/ 0 w 1017045"/>
              <a:gd name="connsiteY50" fmla="*/ 766322 h 1403104"/>
              <a:gd name="connsiteX0" fmla="*/ 714656 w 1017045"/>
              <a:gd name="connsiteY0" fmla="*/ 0 h 1403104"/>
              <a:gd name="connsiteX1" fmla="*/ 603348 w 1017045"/>
              <a:gd name="connsiteY1" fmla="*/ 123709 h 1403104"/>
              <a:gd name="connsiteX2" fmla="*/ 839103 w 1017045"/>
              <a:gd name="connsiteY2" fmla="*/ 326223 h 1403104"/>
              <a:gd name="connsiteX3" fmla="*/ 826089 w 1017045"/>
              <a:gd name="connsiteY3" fmla="*/ 380963 h 1403104"/>
              <a:gd name="connsiteX4" fmla="*/ 868058 w 1017045"/>
              <a:gd name="connsiteY4" fmla="*/ 425043 h 1403104"/>
              <a:gd name="connsiteX5" fmla="*/ 868058 w 1017045"/>
              <a:gd name="connsiteY5" fmla="*/ 448193 h 1403104"/>
              <a:gd name="connsiteX6" fmla="*/ 920144 w 1017045"/>
              <a:gd name="connsiteY6" fmla="*/ 482917 h 1403104"/>
              <a:gd name="connsiteX7" fmla="*/ 949063 w 1017045"/>
              <a:gd name="connsiteY7" fmla="*/ 531435 h 1403104"/>
              <a:gd name="connsiteX8" fmla="*/ 973611 w 1017045"/>
              <a:gd name="connsiteY8" fmla="*/ 576341 h 1403104"/>
              <a:gd name="connsiteX9" fmla="*/ 957731 w 1017045"/>
              <a:gd name="connsiteY9" fmla="*/ 649357 h 1403104"/>
              <a:gd name="connsiteX10" fmla="*/ 875277 w 1017045"/>
              <a:gd name="connsiteY10" fmla="*/ 652969 h 1403104"/>
              <a:gd name="connsiteX11" fmla="*/ 798609 w 1017045"/>
              <a:gd name="connsiteY11" fmla="*/ 650750 h 1403104"/>
              <a:gd name="connsiteX12" fmla="*/ 815972 w 1017045"/>
              <a:gd name="connsiteY12" fmla="*/ 679686 h 1403104"/>
              <a:gd name="connsiteX13" fmla="*/ 862270 w 1017045"/>
              <a:gd name="connsiteY13" fmla="*/ 673899 h 1403104"/>
              <a:gd name="connsiteX14" fmla="*/ 914356 w 1017045"/>
              <a:gd name="connsiteY14" fmla="*/ 691261 h 1403104"/>
              <a:gd name="connsiteX15" fmla="*/ 914356 w 1017045"/>
              <a:gd name="connsiteY15" fmla="*/ 691261 h 1403104"/>
              <a:gd name="connsiteX16" fmla="*/ 1017045 w 1017045"/>
              <a:gd name="connsiteY16" fmla="*/ 748221 h 1403104"/>
              <a:gd name="connsiteX17" fmla="*/ 969305 w 1017045"/>
              <a:gd name="connsiteY17" fmla="*/ 799872 h 1403104"/>
              <a:gd name="connsiteX18" fmla="*/ 937481 w 1017045"/>
              <a:gd name="connsiteY18" fmla="*/ 865752 h 1403104"/>
              <a:gd name="connsiteX19" fmla="*/ 921567 w 1017045"/>
              <a:gd name="connsiteY19" fmla="*/ 925846 h 1403104"/>
              <a:gd name="connsiteX20" fmla="*/ 855026 w 1017045"/>
              <a:gd name="connsiteY20" fmla="*/ 966354 h 1403104"/>
              <a:gd name="connsiteX21" fmla="*/ 857915 w 1017045"/>
              <a:gd name="connsiteY21" fmla="*/ 953433 h 1403104"/>
              <a:gd name="connsiteX22" fmla="*/ 769673 w 1017045"/>
              <a:gd name="connsiteY22" fmla="*/ 1061651 h 1403104"/>
              <a:gd name="connsiteX23" fmla="*/ 706012 w 1017045"/>
              <a:gd name="connsiteY23" fmla="*/ 1096375 h 1403104"/>
              <a:gd name="connsiteX24" fmla="*/ 682863 w 1017045"/>
              <a:gd name="connsiteY24" fmla="*/ 1142674 h 1403104"/>
              <a:gd name="connsiteX25" fmla="*/ 659713 w 1017045"/>
              <a:gd name="connsiteY25" fmla="*/ 1154248 h 1403104"/>
              <a:gd name="connsiteX26" fmla="*/ 659713 w 1017045"/>
              <a:gd name="connsiteY26" fmla="*/ 1188972 h 1403104"/>
              <a:gd name="connsiteX27" fmla="*/ 671288 w 1017045"/>
              <a:gd name="connsiteY27" fmla="*/ 1229484 h 1403104"/>
              <a:gd name="connsiteX28" fmla="*/ 671288 w 1017045"/>
              <a:gd name="connsiteY28" fmla="*/ 1229484 h 1403104"/>
              <a:gd name="connsiteX29" fmla="*/ 567116 w 1017045"/>
              <a:gd name="connsiteY29" fmla="*/ 1322081 h 1403104"/>
              <a:gd name="connsiteX30" fmla="*/ 474518 w 1017045"/>
              <a:gd name="connsiteY30" fmla="*/ 1403104 h 1403104"/>
              <a:gd name="connsiteX31" fmla="*/ 399283 w 1017045"/>
              <a:gd name="connsiteY31" fmla="*/ 1397795 h 1403104"/>
              <a:gd name="connsiteX32" fmla="*/ 370346 w 1017045"/>
              <a:gd name="connsiteY32" fmla="*/ 1345231 h 1403104"/>
              <a:gd name="connsiteX33" fmla="*/ 370346 w 1017045"/>
              <a:gd name="connsiteY33" fmla="*/ 1345231 h 1403104"/>
              <a:gd name="connsiteX34" fmla="*/ 306685 w 1017045"/>
              <a:gd name="connsiteY34" fmla="*/ 1293144 h 1403104"/>
              <a:gd name="connsiteX35" fmla="*/ 254599 w 1017045"/>
              <a:gd name="connsiteY35" fmla="*/ 1298932 h 1403104"/>
              <a:gd name="connsiteX36" fmla="*/ 254599 w 1017045"/>
              <a:gd name="connsiteY36" fmla="*/ 1327869 h 1403104"/>
              <a:gd name="connsiteX37" fmla="*/ 231450 w 1017045"/>
              <a:gd name="connsiteY37" fmla="*/ 1310506 h 1403104"/>
              <a:gd name="connsiteX38" fmla="*/ 127278 w 1017045"/>
              <a:gd name="connsiteY38" fmla="*/ 1327869 h 1403104"/>
              <a:gd name="connsiteX39" fmla="*/ 98341 w 1017045"/>
              <a:gd name="connsiteY39" fmla="*/ 1310506 h 1403104"/>
              <a:gd name="connsiteX40" fmla="*/ 150427 w 1017045"/>
              <a:gd name="connsiteY40" fmla="*/ 1275782 h 1403104"/>
              <a:gd name="connsiteX41" fmla="*/ 144640 w 1017045"/>
              <a:gd name="connsiteY41" fmla="*/ 1246846 h 1403104"/>
              <a:gd name="connsiteX42" fmla="*/ 115703 w 1017045"/>
              <a:gd name="connsiteY42" fmla="*/ 1235271 h 1403104"/>
              <a:gd name="connsiteX43" fmla="*/ 115703 w 1017045"/>
              <a:gd name="connsiteY43" fmla="*/ 1235271 h 1403104"/>
              <a:gd name="connsiteX44" fmla="*/ 80979 w 1017045"/>
              <a:gd name="connsiteY44" fmla="*/ 1212122 h 1403104"/>
              <a:gd name="connsiteX45" fmla="*/ 115703 w 1017045"/>
              <a:gd name="connsiteY45" fmla="*/ 1171610 h 1403104"/>
              <a:gd name="connsiteX46" fmla="*/ 104128 w 1017045"/>
              <a:gd name="connsiteY46" fmla="*/ 1142674 h 1403104"/>
              <a:gd name="connsiteX47" fmla="*/ 61081 w 1017045"/>
              <a:gd name="connsiteY47" fmla="*/ 1075096 h 1403104"/>
              <a:gd name="connsiteX48" fmla="*/ 60745 w 1017045"/>
              <a:gd name="connsiteY48" fmla="*/ 1022575 h 1403104"/>
              <a:gd name="connsiteX49" fmla="*/ 21700 w 1017045"/>
              <a:gd name="connsiteY49" fmla="*/ 906002 h 1403104"/>
              <a:gd name="connsiteX50" fmla="*/ 0 w 1017045"/>
              <a:gd name="connsiteY50" fmla="*/ 766322 h 1403104"/>
              <a:gd name="connsiteX0" fmla="*/ 714656 w 1017045"/>
              <a:gd name="connsiteY0" fmla="*/ 0 h 1403104"/>
              <a:gd name="connsiteX1" fmla="*/ 603348 w 1017045"/>
              <a:gd name="connsiteY1" fmla="*/ 123709 h 1403104"/>
              <a:gd name="connsiteX2" fmla="*/ 839103 w 1017045"/>
              <a:gd name="connsiteY2" fmla="*/ 326223 h 1403104"/>
              <a:gd name="connsiteX3" fmla="*/ 826089 w 1017045"/>
              <a:gd name="connsiteY3" fmla="*/ 380963 h 1403104"/>
              <a:gd name="connsiteX4" fmla="*/ 868058 w 1017045"/>
              <a:gd name="connsiteY4" fmla="*/ 425043 h 1403104"/>
              <a:gd name="connsiteX5" fmla="*/ 868058 w 1017045"/>
              <a:gd name="connsiteY5" fmla="*/ 448193 h 1403104"/>
              <a:gd name="connsiteX6" fmla="*/ 920144 w 1017045"/>
              <a:gd name="connsiteY6" fmla="*/ 482917 h 1403104"/>
              <a:gd name="connsiteX7" fmla="*/ 949063 w 1017045"/>
              <a:gd name="connsiteY7" fmla="*/ 531435 h 1403104"/>
              <a:gd name="connsiteX8" fmla="*/ 973611 w 1017045"/>
              <a:gd name="connsiteY8" fmla="*/ 576341 h 1403104"/>
              <a:gd name="connsiteX9" fmla="*/ 957731 w 1017045"/>
              <a:gd name="connsiteY9" fmla="*/ 649357 h 1403104"/>
              <a:gd name="connsiteX10" fmla="*/ 875277 w 1017045"/>
              <a:gd name="connsiteY10" fmla="*/ 652969 h 1403104"/>
              <a:gd name="connsiteX11" fmla="*/ 798609 w 1017045"/>
              <a:gd name="connsiteY11" fmla="*/ 650750 h 1403104"/>
              <a:gd name="connsiteX12" fmla="*/ 815972 w 1017045"/>
              <a:gd name="connsiteY12" fmla="*/ 679686 h 1403104"/>
              <a:gd name="connsiteX13" fmla="*/ 862270 w 1017045"/>
              <a:gd name="connsiteY13" fmla="*/ 673899 h 1403104"/>
              <a:gd name="connsiteX14" fmla="*/ 914356 w 1017045"/>
              <a:gd name="connsiteY14" fmla="*/ 691261 h 1403104"/>
              <a:gd name="connsiteX15" fmla="*/ 914356 w 1017045"/>
              <a:gd name="connsiteY15" fmla="*/ 691261 h 1403104"/>
              <a:gd name="connsiteX16" fmla="*/ 1017045 w 1017045"/>
              <a:gd name="connsiteY16" fmla="*/ 748221 h 1403104"/>
              <a:gd name="connsiteX17" fmla="*/ 969305 w 1017045"/>
              <a:gd name="connsiteY17" fmla="*/ 799872 h 1403104"/>
              <a:gd name="connsiteX18" fmla="*/ 937481 w 1017045"/>
              <a:gd name="connsiteY18" fmla="*/ 865752 h 1403104"/>
              <a:gd name="connsiteX19" fmla="*/ 921567 w 1017045"/>
              <a:gd name="connsiteY19" fmla="*/ 925846 h 1403104"/>
              <a:gd name="connsiteX20" fmla="*/ 855026 w 1017045"/>
              <a:gd name="connsiteY20" fmla="*/ 966354 h 1403104"/>
              <a:gd name="connsiteX21" fmla="*/ 857915 w 1017045"/>
              <a:gd name="connsiteY21" fmla="*/ 953433 h 1403104"/>
              <a:gd name="connsiteX22" fmla="*/ 769673 w 1017045"/>
              <a:gd name="connsiteY22" fmla="*/ 1061651 h 1403104"/>
              <a:gd name="connsiteX23" fmla="*/ 753734 w 1017045"/>
              <a:gd name="connsiteY23" fmla="*/ 1108384 h 1403104"/>
              <a:gd name="connsiteX24" fmla="*/ 682863 w 1017045"/>
              <a:gd name="connsiteY24" fmla="*/ 1142674 h 1403104"/>
              <a:gd name="connsiteX25" fmla="*/ 659713 w 1017045"/>
              <a:gd name="connsiteY25" fmla="*/ 1154248 h 1403104"/>
              <a:gd name="connsiteX26" fmla="*/ 659713 w 1017045"/>
              <a:gd name="connsiteY26" fmla="*/ 1188972 h 1403104"/>
              <a:gd name="connsiteX27" fmla="*/ 671288 w 1017045"/>
              <a:gd name="connsiteY27" fmla="*/ 1229484 h 1403104"/>
              <a:gd name="connsiteX28" fmla="*/ 671288 w 1017045"/>
              <a:gd name="connsiteY28" fmla="*/ 1229484 h 1403104"/>
              <a:gd name="connsiteX29" fmla="*/ 567116 w 1017045"/>
              <a:gd name="connsiteY29" fmla="*/ 1322081 h 1403104"/>
              <a:gd name="connsiteX30" fmla="*/ 474518 w 1017045"/>
              <a:gd name="connsiteY30" fmla="*/ 1403104 h 1403104"/>
              <a:gd name="connsiteX31" fmla="*/ 399283 w 1017045"/>
              <a:gd name="connsiteY31" fmla="*/ 1397795 h 1403104"/>
              <a:gd name="connsiteX32" fmla="*/ 370346 w 1017045"/>
              <a:gd name="connsiteY32" fmla="*/ 1345231 h 1403104"/>
              <a:gd name="connsiteX33" fmla="*/ 370346 w 1017045"/>
              <a:gd name="connsiteY33" fmla="*/ 1345231 h 1403104"/>
              <a:gd name="connsiteX34" fmla="*/ 306685 w 1017045"/>
              <a:gd name="connsiteY34" fmla="*/ 1293144 h 1403104"/>
              <a:gd name="connsiteX35" fmla="*/ 254599 w 1017045"/>
              <a:gd name="connsiteY35" fmla="*/ 1298932 h 1403104"/>
              <a:gd name="connsiteX36" fmla="*/ 254599 w 1017045"/>
              <a:gd name="connsiteY36" fmla="*/ 1327869 h 1403104"/>
              <a:gd name="connsiteX37" fmla="*/ 231450 w 1017045"/>
              <a:gd name="connsiteY37" fmla="*/ 1310506 h 1403104"/>
              <a:gd name="connsiteX38" fmla="*/ 127278 w 1017045"/>
              <a:gd name="connsiteY38" fmla="*/ 1327869 h 1403104"/>
              <a:gd name="connsiteX39" fmla="*/ 98341 w 1017045"/>
              <a:gd name="connsiteY39" fmla="*/ 1310506 h 1403104"/>
              <a:gd name="connsiteX40" fmla="*/ 150427 w 1017045"/>
              <a:gd name="connsiteY40" fmla="*/ 1275782 h 1403104"/>
              <a:gd name="connsiteX41" fmla="*/ 144640 w 1017045"/>
              <a:gd name="connsiteY41" fmla="*/ 1246846 h 1403104"/>
              <a:gd name="connsiteX42" fmla="*/ 115703 w 1017045"/>
              <a:gd name="connsiteY42" fmla="*/ 1235271 h 1403104"/>
              <a:gd name="connsiteX43" fmla="*/ 115703 w 1017045"/>
              <a:gd name="connsiteY43" fmla="*/ 1235271 h 1403104"/>
              <a:gd name="connsiteX44" fmla="*/ 80979 w 1017045"/>
              <a:gd name="connsiteY44" fmla="*/ 1212122 h 1403104"/>
              <a:gd name="connsiteX45" fmla="*/ 115703 w 1017045"/>
              <a:gd name="connsiteY45" fmla="*/ 1171610 h 1403104"/>
              <a:gd name="connsiteX46" fmla="*/ 104128 w 1017045"/>
              <a:gd name="connsiteY46" fmla="*/ 1142674 h 1403104"/>
              <a:gd name="connsiteX47" fmla="*/ 61081 w 1017045"/>
              <a:gd name="connsiteY47" fmla="*/ 1075096 h 1403104"/>
              <a:gd name="connsiteX48" fmla="*/ 60745 w 1017045"/>
              <a:gd name="connsiteY48" fmla="*/ 1022575 h 1403104"/>
              <a:gd name="connsiteX49" fmla="*/ 21700 w 1017045"/>
              <a:gd name="connsiteY49" fmla="*/ 906002 h 1403104"/>
              <a:gd name="connsiteX50" fmla="*/ 0 w 1017045"/>
              <a:gd name="connsiteY50" fmla="*/ 766322 h 1403104"/>
              <a:gd name="connsiteX0" fmla="*/ 714656 w 1017045"/>
              <a:gd name="connsiteY0" fmla="*/ 0 h 1403104"/>
              <a:gd name="connsiteX1" fmla="*/ 603348 w 1017045"/>
              <a:gd name="connsiteY1" fmla="*/ 123709 h 1403104"/>
              <a:gd name="connsiteX2" fmla="*/ 839103 w 1017045"/>
              <a:gd name="connsiteY2" fmla="*/ 326223 h 1403104"/>
              <a:gd name="connsiteX3" fmla="*/ 826089 w 1017045"/>
              <a:gd name="connsiteY3" fmla="*/ 380963 h 1403104"/>
              <a:gd name="connsiteX4" fmla="*/ 868058 w 1017045"/>
              <a:gd name="connsiteY4" fmla="*/ 425043 h 1403104"/>
              <a:gd name="connsiteX5" fmla="*/ 868058 w 1017045"/>
              <a:gd name="connsiteY5" fmla="*/ 448193 h 1403104"/>
              <a:gd name="connsiteX6" fmla="*/ 920144 w 1017045"/>
              <a:gd name="connsiteY6" fmla="*/ 482917 h 1403104"/>
              <a:gd name="connsiteX7" fmla="*/ 949063 w 1017045"/>
              <a:gd name="connsiteY7" fmla="*/ 531435 h 1403104"/>
              <a:gd name="connsiteX8" fmla="*/ 973611 w 1017045"/>
              <a:gd name="connsiteY8" fmla="*/ 576341 h 1403104"/>
              <a:gd name="connsiteX9" fmla="*/ 957731 w 1017045"/>
              <a:gd name="connsiteY9" fmla="*/ 649357 h 1403104"/>
              <a:gd name="connsiteX10" fmla="*/ 875277 w 1017045"/>
              <a:gd name="connsiteY10" fmla="*/ 652969 h 1403104"/>
              <a:gd name="connsiteX11" fmla="*/ 798609 w 1017045"/>
              <a:gd name="connsiteY11" fmla="*/ 650750 h 1403104"/>
              <a:gd name="connsiteX12" fmla="*/ 815972 w 1017045"/>
              <a:gd name="connsiteY12" fmla="*/ 679686 h 1403104"/>
              <a:gd name="connsiteX13" fmla="*/ 862270 w 1017045"/>
              <a:gd name="connsiteY13" fmla="*/ 673899 h 1403104"/>
              <a:gd name="connsiteX14" fmla="*/ 914356 w 1017045"/>
              <a:gd name="connsiteY14" fmla="*/ 691261 h 1403104"/>
              <a:gd name="connsiteX15" fmla="*/ 914356 w 1017045"/>
              <a:gd name="connsiteY15" fmla="*/ 691261 h 1403104"/>
              <a:gd name="connsiteX16" fmla="*/ 1017045 w 1017045"/>
              <a:gd name="connsiteY16" fmla="*/ 748221 h 1403104"/>
              <a:gd name="connsiteX17" fmla="*/ 969305 w 1017045"/>
              <a:gd name="connsiteY17" fmla="*/ 799872 h 1403104"/>
              <a:gd name="connsiteX18" fmla="*/ 937481 w 1017045"/>
              <a:gd name="connsiteY18" fmla="*/ 865752 h 1403104"/>
              <a:gd name="connsiteX19" fmla="*/ 921567 w 1017045"/>
              <a:gd name="connsiteY19" fmla="*/ 925846 h 1403104"/>
              <a:gd name="connsiteX20" fmla="*/ 855026 w 1017045"/>
              <a:gd name="connsiteY20" fmla="*/ 966354 h 1403104"/>
              <a:gd name="connsiteX21" fmla="*/ 857915 w 1017045"/>
              <a:gd name="connsiteY21" fmla="*/ 953433 h 1403104"/>
              <a:gd name="connsiteX22" fmla="*/ 769673 w 1017045"/>
              <a:gd name="connsiteY22" fmla="*/ 1061651 h 1403104"/>
              <a:gd name="connsiteX23" fmla="*/ 753734 w 1017045"/>
              <a:gd name="connsiteY23" fmla="*/ 1108384 h 1403104"/>
              <a:gd name="connsiteX24" fmla="*/ 682863 w 1017045"/>
              <a:gd name="connsiteY24" fmla="*/ 1142674 h 1403104"/>
              <a:gd name="connsiteX25" fmla="*/ 703096 w 1017045"/>
              <a:gd name="connsiteY25" fmla="*/ 1166258 h 1403104"/>
              <a:gd name="connsiteX26" fmla="*/ 659713 w 1017045"/>
              <a:gd name="connsiteY26" fmla="*/ 1188972 h 1403104"/>
              <a:gd name="connsiteX27" fmla="*/ 671288 w 1017045"/>
              <a:gd name="connsiteY27" fmla="*/ 1229484 h 1403104"/>
              <a:gd name="connsiteX28" fmla="*/ 671288 w 1017045"/>
              <a:gd name="connsiteY28" fmla="*/ 1229484 h 1403104"/>
              <a:gd name="connsiteX29" fmla="*/ 567116 w 1017045"/>
              <a:gd name="connsiteY29" fmla="*/ 1322081 h 1403104"/>
              <a:gd name="connsiteX30" fmla="*/ 474518 w 1017045"/>
              <a:gd name="connsiteY30" fmla="*/ 1403104 h 1403104"/>
              <a:gd name="connsiteX31" fmla="*/ 399283 w 1017045"/>
              <a:gd name="connsiteY31" fmla="*/ 1397795 h 1403104"/>
              <a:gd name="connsiteX32" fmla="*/ 370346 w 1017045"/>
              <a:gd name="connsiteY32" fmla="*/ 1345231 h 1403104"/>
              <a:gd name="connsiteX33" fmla="*/ 370346 w 1017045"/>
              <a:gd name="connsiteY33" fmla="*/ 1345231 h 1403104"/>
              <a:gd name="connsiteX34" fmla="*/ 306685 w 1017045"/>
              <a:gd name="connsiteY34" fmla="*/ 1293144 h 1403104"/>
              <a:gd name="connsiteX35" fmla="*/ 254599 w 1017045"/>
              <a:gd name="connsiteY35" fmla="*/ 1298932 h 1403104"/>
              <a:gd name="connsiteX36" fmla="*/ 254599 w 1017045"/>
              <a:gd name="connsiteY36" fmla="*/ 1327869 h 1403104"/>
              <a:gd name="connsiteX37" fmla="*/ 231450 w 1017045"/>
              <a:gd name="connsiteY37" fmla="*/ 1310506 h 1403104"/>
              <a:gd name="connsiteX38" fmla="*/ 127278 w 1017045"/>
              <a:gd name="connsiteY38" fmla="*/ 1327869 h 1403104"/>
              <a:gd name="connsiteX39" fmla="*/ 98341 w 1017045"/>
              <a:gd name="connsiteY39" fmla="*/ 1310506 h 1403104"/>
              <a:gd name="connsiteX40" fmla="*/ 150427 w 1017045"/>
              <a:gd name="connsiteY40" fmla="*/ 1275782 h 1403104"/>
              <a:gd name="connsiteX41" fmla="*/ 144640 w 1017045"/>
              <a:gd name="connsiteY41" fmla="*/ 1246846 h 1403104"/>
              <a:gd name="connsiteX42" fmla="*/ 115703 w 1017045"/>
              <a:gd name="connsiteY42" fmla="*/ 1235271 h 1403104"/>
              <a:gd name="connsiteX43" fmla="*/ 115703 w 1017045"/>
              <a:gd name="connsiteY43" fmla="*/ 1235271 h 1403104"/>
              <a:gd name="connsiteX44" fmla="*/ 80979 w 1017045"/>
              <a:gd name="connsiteY44" fmla="*/ 1212122 h 1403104"/>
              <a:gd name="connsiteX45" fmla="*/ 115703 w 1017045"/>
              <a:gd name="connsiteY45" fmla="*/ 1171610 h 1403104"/>
              <a:gd name="connsiteX46" fmla="*/ 104128 w 1017045"/>
              <a:gd name="connsiteY46" fmla="*/ 1142674 h 1403104"/>
              <a:gd name="connsiteX47" fmla="*/ 61081 w 1017045"/>
              <a:gd name="connsiteY47" fmla="*/ 1075096 h 1403104"/>
              <a:gd name="connsiteX48" fmla="*/ 60745 w 1017045"/>
              <a:gd name="connsiteY48" fmla="*/ 1022575 h 1403104"/>
              <a:gd name="connsiteX49" fmla="*/ 21700 w 1017045"/>
              <a:gd name="connsiteY49" fmla="*/ 906002 h 1403104"/>
              <a:gd name="connsiteX50" fmla="*/ 0 w 1017045"/>
              <a:gd name="connsiteY50" fmla="*/ 766322 h 1403104"/>
              <a:gd name="connsiteX0" fmla="*/ 714656 w 1017045"/>
              <a:gd name="connsiteY0" fmla="*/ 0 h 1403104"/>
              <a:gd name="connsiteX1" fmla="*/ 603348 w 1017045"/>
              <a:gd name="connsiteY1" fmla="*/ 123709 h 1403104"/>
              <a:gd name="connsiteX2" fmla="*/ 839103 w 1017045"/>
              <a:gd name="connsiteY2" fmla="*/ 326223 h 1403104"/>
              <a:gd name="connsiteX3" fmla="*/ 826089 w 1017045"/>
              <a:gd name="connsiteY3" fmla="*/ 380963 h 1403104"/>
              <a:gd name="connsiteX4" fmla="*/ 868058 w 1017045"/>
              <a:gd name="connsiteY4" fmla="*/ 425043 h 1403104"/>
              <a:gd name="connsiteX5" fmla="*/ 868058 w 1017045"/>
              <a:gd name="connsiteY5" fmla="*/ 448193 h 1403104"/>
              <a:gd name="connsiteX6" fmla="*/ 920144 w 1017045"/>
              <a:gd name="connsiteY6" fmla="*/ 482917 h 1403104"/>
              <a:gd name="connsiteX7" fmla="*/ 949063 w 1017045"/>
              <a:gd name="connsiteY7" fmla="*/ 531435 h 1403104"/>
              <a:gd name="connsiteX8" fmla="*/ 973611 w 1017045"/>
              <a:gd name="connsiteY8" fmla="*/ 576341 h 1403104"/>
              <a:gd name="connsiteX9" fmla="*/ 957731 w 1017045"/>
              <a:gd name="connsiteY9" fmla="*/ 649357 h 1403104"/>
              <a:gd name="connsiteX10" fmla="*/ 875277 w 1017045"/>
              <a:gd name="connsiteY10" fmla="*/ 652969 h 1403104"/>
              <a:gd name="connsiteX11" fmla="*/ 798609 w 1017045"/>
              <a:gd name="connsiteY11" fmla="*/ 650750 h 1403104"/>
              <a:gd name="connsiteX12" fmla="*/ 815972 w 1017045"/>
              <a:gd name="connsiteY12" fmla="*/ 679686 h 1403104"/>
              <a:gd name="connsiteX13" fmla="*/ 862270 w 1017045"/>
              <a:gd name="connsiteY13" fmla="*/ 673899 h 1403104"/>
              <a:gd name="connsiteX14" fmla="*/ 914356 w 1017045"/>
              <a:gd name="connsiteY14" fmla="*/ 691261 h 1403104"/>
              <a:gd name="connsiteX15" fmla="*/ 914356 w 1017045"/>
              <a:gd name="connsiteY15" fmla="*/ 691261 h 1403104"/>
              <a:gd name="connsiteX16" fmla="*/ 1017045 w 1017045"/>
              <a:gd name="connsiteY16" fmla="*/ 748221 h 1403104"/>
              <a:gd name="connsiteX17" fmla="*/ 969305 w 1017045"/>
              <a:gd name="connsiteY17" fmla="*/ 799872 h 1403104"/>
              <a:gd name="connsiteX18" fmla="*/ 937481 w 1017045"/>
              <a:gd name="connsiteY18" fmla="*/ 865752 h 1403104"/>
              <a:gd name="connsiteX19" fmla="*/ 921567 w 1017045"/>
              <a:gd name="connsiteY19" fmla="*/ 925846 h 1403104"/>
              <a:gd name="connsiteX20" fmla="*/ 855026 w 1017045"/>
              <a:gd name="connsiteY20" fmla="*/ 966354 h 1403104"/>
              <a:gd name="connsiteX21" fmla="*/ 857915 w 1017045"/>
              <a:gd name="connsiteY21" fmla="*/ 953433 h 1403104"/>
              <a:gd name="connsiteX22" fmla="*/ 769673 w 1017045"/>
              <a:gd name="connsiteY22" fmla="*/ 1061651 h 1403104"/>
              <a:gd name="connsiteX23" fmla="*/ 753734 w 1017045"/>
              <a:gd name="connsiteY23" fmla="*/ 1108384 h 1403104"/>
              <a:gd name="connsiteX24" fmla="*/ 682863 w 1017045"/>
              <a:gd name="connsiteY24" fmla="*/ 1142674 h 1403104"/>
              <a:gd name="connsiteX25" fmla="*/ 703096 w 1017045"/>
              <a:gd name="connsiteY25" fmla="*/ 1166258 h 1403104"/>
              <a:gd name="connsiteX26" fmla="*/ 659713 w 1017045"/>
              <a:gd name="connsiteY26" fmla="*/ 1188972 h 1403104"/>
              <a:gd name="connsiteX27" fmla="*/ 671288 w 1017045"/>
              <a:gd name="connsiteY27" fmla="*/ 1229484 h 1403104"/>
              <a:gd name="connsiteX28" fmla="*/ 692979 w 1017045"/>
              <a:gd name="connsiteY28" fmla="*/ 1249500 h 1403104"/>
              <a:gd name="connsiteX29" fmla="*/ 567116 w 1017045"/>
              <a:gd name="connsiteY29" fmla="*/ 1322081 h 1403104"/>
              <a:gd name="connsiteX30" fmla="*/ 474518 w 1017045"/>
              <a:gd name="connsiteY30" fmla="*/ 1403104 h 1403104"/>
              <a:gd name="connsiteX31" fmla="*/ 399283 w 1017045"/>
              <a:gd name="connsiteY31" fmla="*/ 1397795 h 1403104"/>
              <a:gd name="connsiteX32" fmla="*/ 370346 w 1017045"/>
              <a:gd name="connsiteY32" fmla="*/ 1345231 h 1403104"/>
              <a:gd name="connsiteX33" fmla="*/ 370346 w 1017045"/>
              <a:gd name="connsiteY33" fmla="*/ 1345231 h 1403104"/>
              <a:gd name="connsiteX34" fmla="*/ 306685 w 1017045"/>
              <a:gd name="connsiteY34" fmla="*/ 1293144 h 1403104"/>
              <a:gd name="connsiteX35" fmla="*/ 254599 w 1017045"/>
              <a:gd name="connsiteY35" fmla="*/ 1298932 h 1403104"/>
              <a:gd name="connsiteX36" fmla="*/ 254599 w 1017045"/>
              <a:gd name="connsiteY36" fmla="*/ 1327869 h 1403104"/>
              <a:gd name="connsiteX37" fmla="*/ 231450 w 1017045"/>
              <a:gd name="connsiteY37" fmla="*/ 1310506 h 1403104"/>
              <a:gd name="connsiteX38" fmla="*/ 127278 w 1017045"/>
              <a:gd name="connsiteY38" fmla="*/ 1327869 h 1403104"/>
              <a:gd name="connsiteX39" fmla="*/ 98341 w 1017045"/>
              <a:gd name="connsiteY39" fmla="*/ 1310506 h 1403104"/>
              <a:gd name="connsiteX40" fmla="*/ 150427 w 1017045"/>
              <a:gd name="connsiteY40" fmla="*/ 1275782 h 1403104"/>
              <a:gd name="connsiteX41" fmla="*/ 144640 w 1017045"/>
              <a:gd name="connsiteY41" fmla="*/ 1246846 h 1403104"/>
              <a:gd name="connsiteX42" fmla="*/ 115703 w 1017045"/>
              <a:gd name="connsiteY42" fmla="*/ 1235271 h 1403104"/>
              <a:gd name="connsiteX43" fmla="*/ 115703 w 1017045"/>
              <a:gd name="connsiteY43" fmla="*/ 1235271 h 1403104"/>
              <a:gd name="connsiteX44" fmla="*/ 80979 w 1017045"/>
              <a:gd name="connsiteY44" fmla="*/ 1212122 h 1403104"/>
              <a:gd name="connsiteX45" fmla="*/ 115703 w 1017045"/>
              <a:gd name="connsiteY45" fmla="*/ 1171610 h 1403104"/>
              <a:gd name="connsiteX46" fmla="*/ 104128 w 1017045"/>
              <a:gd name="connsiteY46" fmla="*/ 1142674 h 1403104"/>
              <a:gd name="connsiteX47" fmla="*/ 61081 w 1017045"/>
              <a:gd name="connsiteY47" fmla="*/ 1075096 h 1403104"/>
              <a:gd name="connsiteX48" fmla="*/ 60745 w 1017045"/>
              <a:gd name="connsiteY48" fmla="*/ 1022575 h 1403104"/>
              <a:gd name="connsiteX49" fmla="*/ 21700 w 1017045"/>
              <a:gd name="connsiteY49" fmla="*/ 906002 h 1403104"/>
              <a:gd name="connsiteX50" fmla="*/ 0 w 1017045"/>
              <a:gd name="connsiteY50" fmla="*/ 766322 h 1403104"/>
              <a:gd name="connsiteX0" fmla="*/ 714656 w 1017045"/>
              <a:gd name="connsiteY0" fmla="*/ 0 h 1403104"/>
              <a:gd name="connsiteX1" fmla="*/ 603348 w 1017045"/>
              <a:gd name="connsiteY1" fmla="*/ 123709 h 1403104"/>
              <a:gd name="connsiteX2" fmla="*/ 839103 w 1017045"/>
              <a:gd name="connsiteY2" fmla="*/ 326223 h 1403104"/>
              <a:gd name="connsiteX3" fmla="*/ 826089 w 1017045"/>
              <a:gd name="connsiteY3" fmla="*/ 380963 h 1403104"/>
              <a:gd name="connsiteX4" fmla="*/ 868058 w 1017045"/>
              <a:gd name="connsiteY4" fmla="*/ 425043 h 1403104"/>
              <a:gd name="connsiteX5" fmla="*/ 868058 w 1017045"/>
              <a:gd name="connsiteY5" fmla="*/ 448193 h 1403104"/>
              <a:gd name="connsiteX6" fmla="*/ 920144 w 1017045"/>
              <a:gd name="connsiteY6" fmla="*/ 482917 h 1403104"/>
              <a:gd name="connsiteX7" fmla="*/ 949063 w 1017045"/>
              <a:gd name="connsiteY7" fmla="*/ 531435 h 1403104"/>
              <a:gd name="connsiteX8" fmla="*/ 973611 w 1017045"/>
              <a:gd name="connsiteY8" fmla="*/ 576341 h 1403104"/>
              <a:gd name="connsiteX9" fmla="*/ 957731 w 1017045"/>
              <a:gd name="connsiteY9" fmla="*/ 649357 h 1403104"/>
              <a:gd name="connsiteX10" fmla="*/ 875277 w 1017045"/>
              <a:gd name="connsiteY10" fmla="*/ 652969 h 1403104"/>
              <a:gd name="connsiteX11" fmla="*/ 798609 w 1017045"/>
              <a:gd name="connsiteY11" fmla="*/ 650750 h 1403104"/>
              <a:gd name="connsiteX12" fmla="*/ 815972 w 1017045"/>
              <a:gd name="connsiteY12" fmla="*/ 679686 h 1403104"/>
              <a:gd name="connsiteX13" fmla="*/ 862270 w 1017045"/>
              <a:gd name="connsiteY13" fmla="*/ 673899 h 1403104"/>
              <a:gd name="connsiteX14" fmla="*/ 914356 w 1017045"/>
              <a:gd name="connsiteY14" fmla="*/ 691261 h 1403104"/>
              <a:gd name="connsiteX15" fmla="*/ 914356 w 1017045"/>
              <a:gd name="connsiteY15" fmla="*/ 691261 h 1403104"/>
              <a:gd name="connsiteX16" fmla="*/ 1017045 w 1017045"/>
              <a:gd name="connsiteY16" fmla="*/ 748221 h 1403104"/>
              <a:gd name="connsiteX17" fmla="*/ 969305 w 1017045"/>
              <a:gd name="connsiteY17" fmla="*/ 799872 h 1403104"/>
              <a:gd name="connsiteX18" fmla="*/ 937481 w 1017045"/>
              <a:gd name="connsiteY18" fmla="*/ 865752 h 1403104"/>
              <a:gd name="connsiteX19" fmla="*/ 921567 w 1017045"/>
              <a:gd name="connsiteY19" fmla="*/ 925846 h 1403104"/>
              <a:gd name="connsiteX20" fmla="*/ 855026 w 1017045"/>
              <a:gd name="connsiteY20" fmla="*/ 966354 h 1403104"/>
              <a:gd name="connsiteX21" fmla="*/ 857915 w 1017045"/>
              <a:gd name="connsiteY21" fmla="*/ 953433 h 1403104"/>
              <a:gd name="connsiteX22" fmla="*/ 769673 w 1017045"/>
              <a:gd name="connsiteY22" fmla="*/ 1061651 h 1403104"/>
              <a:gd name="connsiteX23" fmla="*/ 753734 w 1017045"/>
              <a:gd name="connsiteY23" fmla="*/ 1108384 h 1403104"/>
              <a:gd name="connsiteX24" fmla="*/ 682863 w 1017045"/>
              <a:gd name="connsiteY24" fmla="*/ 1142674 h 1403104"/>
              <a:gd name="connsiteX25" fmla="*/ 703096 w 1017045"/>
              <a:gd name="connsiteY25" fmla="*/ 1166258 h 1403104"/>
              <a:gd name="connsiteX26" fmla="*/ 690081 w 1017045"/>
              <a:gd name="connsiteY26" fmla="*/ 1200982 h 1403104"/>
              <a:gd name="connsiteX27" fmla="*/ 671288 w 1017045"/>
              <a:gd name="connsiteY27" fmla="*/ 1229484 h 1403104"/>
              <a:gd name="connsiteX28" fmla="*/ 692979 w 1017045"/>
              <a:gd name="connsiteY28" fmla="*/ 1249500 h 1403104"/>
              <a:gd name="connsiteX29" fmla="*/ 567116 w 1017045"/>
              <a:gd name="connsiteY29" fmla="*/ 1322081 h 1403104"/>
              <a:gd name="connsiteX30" fmla="*/ 474518 w 1017045"/>
              <a:gd name="connsiteY30" fmla="*/ 1403104 h 1403104"/>
              <a:gd name="connsiteX31" fmla="*/ 399283 w 1017045"/>
              <a:gd name="connsiteY31" fmla="*/ 1397795 h 1403104"/>
              <a:gd name="connsiteX32" fmla="*/ 370346 w 1017045"/>
              <a:gd name="connsiteY32" fmla="*/ 1345231 h 1403104"/>
              <a:gd name="connsiteX33" fmla="*/ 370346 w 1017045"/>
              <a:gd name="connsiteY33" fmla="*/ 1345231 h 1403104"/>
              <a:gd name="connsiteX34" fmla="*/ 306685 w 1017045"/>
              <a:gd name="connsiteY34" fmla="*/ 1293144 h 1403104"/>
              <a:gd name="connsiteX35" fmla="*/ 254599 w 1017045"/>
              <a:gd name="connsiteY35" fmla="*/ 1298932 h 1403104"/>
              <a:gd name="connsiteX36" fmla="*/ 254599 w 1017045"/>
              <a:gd name="connsiteY36" fmla="*/ 1327869 h 1403104"/>
              <a:gd name="connsiteX37" fmla="*/ 231450 w 1017045"/>
              <a:gd name="connsiteY37" fmla="*/ 1310506 h 1403104"/>
              <a:gd name="connsiteX38" fmla="*/ 127278 w 1017045"/>
              <a:gd name="connsiteY38" fmla="*/ 1327869 h 1403104"/>
              <a:gd name="connsiteX39" fmla="*/ 98341 w 1017045"/>
              <a:gd name="connsiteY39" fmla="*/ 1310506 h 1403104"/>
              <a:gd name="connsiteX40" fmla="*/ 150427 w 1017045"/>
              <a:gd name="connsiteY40" fmla="*/ 1275782 h 1403104"/>
              <a:gd name="connsiteX41" fmla="*/ 144640 w 1017045"/>
              <a:gd name="connsiteY41" fmla="*/ 1246846 h 1403104"/>
              <a:gd name="connsiteX42" fmla="*/ 115703 w 1017045"/>
              <a:gd name="connsiteY42" fmla="*/ 1235271 h 1403104"/>
              <a:gd name="connsiteX43" fmla="*/ 115703 w 1017045"/>
              <a:gd name="connsiteY43" fmla="*/ 1235271 h 1403104"/>
              <a:gd name="connsiteX44" fmla="*/ 80979 w 1017045"/>
              <a:gd name="connsiteY44" fmla="*/ 1212122 h 1403104"/>
              <a:gd name="connsiteX45" fmla="*/ 115703 w 1017045"/>
              <a:gd name="connsiteY45" fmla="*/ 1171610 h 1403104"/>
              <a:gd name="connsiteX46" fmla="*/ 104128 w 1017045"/>
              <a:gd name="connsiteY46" fmla="*/ 1142674 h 1403104"/>
              <a:gd name="connsiteX47" fmla="*/ 61081 w 1017045"/>
              <a:gd name="connsiteY47" fmla="*/ 1075096 h 1403104"/>
              <a:gd name="connsiteX48" fmla="*/ 60745 w 1017045"/>
              <a:gd name="connsiteY48" fmla="*/ 1022575 h 1403104"/>
              <a:gd name="connsiteX49" fmla="*/ 21700 w 1017045"/>
              <a:gd name="connsiteY49" fmla="*/ 906002 h 1403104"/>
              <a:gd name="connsiteX50" fmla="*/ 0 w 1017045"/>
              <a:gd name="connsiteY50" fmla="*/ 766322 h 1403104"/>
              <a:gd name="connsiteX0" fmla="*/ 714656 w 1017045"/>
              <a:gd name="connsiteY0" fmla="*/ 0 h 1403104"/>
              <a:gd name="connsiteX1" fmla="*/ 603348 w 1017045"/>
              <a:gd name="connsiteY1" fmla="*/ 123709 h 1403104"/>
              <a:gd name="connsiteX2" fmla="*/ 839103 w 1017045"/>
              <a:gd name="connsiteY2" fmla="*/ 326223 h 1403104"/>
              <a:gd name="connsiteX3" fmla="*/ 826089 w 1017045"/>
              <a:gd name="connsiteY3" fmla="*/ 380963 h 1403104"/>
              <a:gd name="connsiteX4" fmla="*/ 868058 w 1017045"/>
              <a:gd name="connsiteY4" fmla="*/ 425043 h 1403104"/>
              <a:gd name="connsiteX5" fmla="*/ 868058 w 1017045"/>
              <a:gd name="connsiteY5" fmla="*/ 448193 h 1403104"/>
              <a:gd name="connsiteX6" fmla="*/ 920144 w 1017045"/>
              <a:gd name="connsiteY6" fmla="*/ 482917 h 1403104"/>
              <a:gd name="connsiteX7" fmla="*/ 949063 w 1017045"/>
              <a:gd name="connsiteY7" fmla="*/ 531435 h 1403104"/>
              <a:gd name="connsiteX8" fmla="*/ 973611 w 1017045"/>
              <a:gd name="connsiteY8" fmla="*/ 576341 h 1403104"/>
              <a:gd name="connsiteX9" fmla="*/ 957731 w 1017045"/>
              <a:gd name="connsiteY9" fmla="*/ 649357 h 1403104"/>
              <a:gd name="connsiteX10" fmla="*/ 875277 w 1017045"/>
              <a:gd name="connsiteY10" fmla="*/ 652969 h 1403104"/>
              <a:gd name="connsiteX11" fmla="*/ 798609 w 1017045"/>
              <a:gd name="connsiteY11" fmla="*/ 650750 h 1403104"/>
              <a:gd name="connsiteX12" fmla="*/ 815972 w 1017045"/>
              <a:gd name="connsiteY12" fmla="*/ 679686 h 1403104"/>
              <a:gd name="connsiteX13" fmla="*/ 862270 w 1017045"/>
              <a:gd name="connsiteY13" fmla="*/ 673899 h 1403104"/>
              <a:gd name="connsiteX14" fmla="*/ 914356 w 1017045"/>
              <a:gd name="connsiteY14" fmla="*/ 691261 h 1403104"/>
              <a:gd name="connsiteX15" fmla="*/ 914356 w 1017045"/>
              <a:gd name="connsiteY15" fmla="*/ 691261 h 1403104"/>
              <a:gd name="connsiteX16" fmla="*/ 1017045 w 1017045"/>
              <a:gd name="connsiteY16" fmla="*/ 748221 h 1403104"/>
              <a:gd name="connsiteX17" fmla="*/ 969305 w 1017045"/>
              <a:gd name="connsiteY17" fmla="*/ 799872 h 1403104"/>
              <a:gd name="connsiteX18" fmla="*/ 937481 w 1017045"/>
              <a:gd name="connsiteY18" fmla="*/ 865752 h 1403104"/>
              <a:gd name="connsiteX19" fmla="*/ 921567 w 1017045"/>
              <a:gd name="connsiteY19" fmla="*/ 925846 h 1403104"/>
              <a:gd name="connsiteX20" fmla="*/ 855026 w 1017045"/>
              <a:gd name="connsiteY20" fmla="*/ 966354 h 1403104"/>
              <a:gd name="connsiteX21" fmla="*/ 857915 w 1017045"/>
              <a:gd name="connsiteY21" fmla="*/ 953433 h 1403104"/>
              <a:gd name="connsiteX22" fmla="*/ 769673 w 1017045"/>
              <a:gd name="connsiteY22" fmla="*/ 1061651 h 1403104"/>
              <a:gd name="connsiteX23" fmla="*/ 753734 w 1017045"/>
              <a:gd name="connsiteY23" fmla="*/ 1108384 h 1403104"/>
              <a:gd name="connsiteX24" fmla="*/ 717570 w 1017045"/>
              <a:gd name="connsiteY24" fmla="*/ 1130664 h 1403104"/>
              <a:gd name="connsiteX25" fmla="*/ 703096 w 1017045"/>
              <a:gd name="connsiteY25" fmla="*/ 1166258 h 1403104"/>
              <a:gd name="connsiteX26" fmla="*/ 690081 w 1017045"/>
              <a:gd name="connsiteY26" fmla="*/ 1200982 h 1403104"/>
              <a:gd name="connsiteX27" fmla="*/ 671288 w 1017045"/>
              <a:gd name="connsiteY27" fmla="*/ 1229484 h 1403104"/>
              <a:gd name="connsiteX28" fmla="*/ 692979 w 1017045"/>
              <a:gd name="connsiteY28" fmla="*/ 1249500 h 1403104"/>
              <a:gd name="connsiteX29" fmla="*/ 567116 w 1017045"/>
              <a:gd name="connsiteY29" fmla="*/ 1322081 h 1403104"/>
              <a:gd name="connsiteX30" fmla="*/ 474518 w 1017045"/>
              <a:gd name="connsiteY30" fmla="*/ 1403104 h 1403104"/>
              <a:gd name="connsiteX31" fmla="*/ 399283 w 1017045"/>
              <a:gd name="connsiteY31" fmla="*/ 1397795 h 1403104"/>
              <a:gd name="connsiteX32" fmla="*/ 370346 w 1017045"/>
              <a:gd name="connsiteY32" fmla="*/ 1345231 h 1403104"/>
              <a:gd name="connsiteX33" fmla="*/ 370346 w 1017045"/>
              <a:gd name="connsiteY33" fmla="*/ 1345231 h 1403104"/>
              <a:gd name="connsiteX34" fmla="*/ 306685 w 1017045"/>
              <a:gd name="connsiteY34" fmla="*/ 1293144 h 1403104"/>
              <a:gd name="connsiteX35" fmla="*/ 254599 w 1017045"/>
              <a:gd name="connsiteY35" fmla="*/ 1298932 h 1403104"/>
              <a:gd name="connsiteX36" fmla="*/ 254599 w 1017045"/>
              <a:gd name="connsiteY36" fmla="*/ 1327869 h 1403104"/>
              <a:gd name="connsiteX37" fmla="*/ 231450 w 1017045"/>
              <a:gd name="connsiteY37" fmla="*/ 1310506 h 1403104"/>
              <a:gd name="connsiteX38" fmla="*/ 127278 w 1017045"/>
              <a:gd name="connsiteY38" fmla="*/ 1327869 h 1403104"/>
              <a:gd name="connsiteX39" fmla="*/ 98341 w 1017045"/>
              <a:gd name="connsiteY39" fmla="*/ 1310506 h 1403104"/>
              <a:gd name="connsiteX40" fmla="*/ 150427 w 1017045"/>
              <a:gd name="connsiteY40" fmla="*/ 1275782 h 1403104"/>
              <a:gd name="connsiteX41" fmla="*/ 144640 w 1017045"/>
              <a:gd name="connsiteY41" fmla="*/ 1246846 h 1403104"/>
              <a:gd name="connsiteX42" fmla="*/ 115703 w 1017045"/>
              <a:gd name="connsiteY42" fmla="*/ 1235271 h 1403104"/>
              <a:gd name="connsiteX43" fmla="*/ 115703 w 1017045"/>
              <a:gd name="connsiteY43" fmla="*/ 1235271 h 1403104"/>
              <a:gd name="connsiteX44" fmla="*/ 80979 w 1017045"/>
              <a:gd name="connsiteY44" fmla="*/ 1212122 h 1403104"/>
              <a:gd name="connsiteX45" fmla="*/ 115703 w 1017045"/>
              <a:gd name="connsiteY45" fmla="*/ 1171610 h 1403104"/>
              <a:gd name="connsiteX46" fmla="*/ 104128 w 1017045"/>
              <a:gd name="connsiteY46" fmla="*/ 1142674 h 1403104"/>
              <a:gd name="connsiteX47" fmla="*/ 61081 w 1017045"/>
              <a:gd name="connsiteY47" fmla="*/ 1075096 h 1403104"/>
              <a:gd name="connsiteX48" fmla="*/ 60745 w 1017045"/>
              <a:gd name="connsiteY48" fmla="*/ 1022575 h 1403104"/>
              <a:gd name="connsiteX49" fmla="*/ 21700 w 1017045"/>
              <a:gd name="connsiteY49" fmla="*/ 906002 h 1403104"/>
              <a:gd name="connsiteX50" fmla="*/ 0 w 1017045"/>
              <a:gd name="connsiteY50" fmla="*/ 766322 h 1403104"/>
              <a:gd name="connsiteX0" fmla="*/ 714656 w 1017045"/>
              <a:gd name="connsiteY0" fmla="*/ 0 h 1403104"/>
              <a:gd name="connsiteX1" fmla="*/ 603348 w 1017045"/>
              <a:gd name="connsiteY1" fmla="*/ 123709 h 1403104"/>
              <a:gd name="connsiteX2" fmla="*/ 839103 w 1017045"/>
              <a:gd name="connsiteY2" fmla="*/ 326223 h 1403104"/>
              <a:gd name="connsiteX3" fmla="*/ 826089 w 1017045"/>
              <a:gd name="connsiteY3" fmla="*/ 380963 h 1403104"/>
              <a:gd name="connsiteX4" fmla="*/ 868058 w 1017045"/>
              <a:gd name="connsiteY4" fmla="*/ 425043 h 1403104"/>
              <a:gd name="connsiteX5" fmla="*/ 868058 w 1017045"/>
              <a:gd name="connsiteY5" fmla="*/ 448193 h 1403104"/>
              <a:gd name="connsiteX6" fmla="*/ 920144 w 1017045"/>
              <a:gd name="connsiteY6" fmla="*/ 482917 h 1403104"/>
              <a:gd name="connsiteX7" fmla="*/ 949063 w 1017045"/>
              <a:gd name="connsiteY7" fmla="*/ 531435 h 1403104"/>
              <a:gd name="connsiteX8" fmla="*/ 973611 w 1017045"/>
              <a:gd name="connsiteY8" fmla="*/ 576341 h 1403104"/>
              <a:gd name="connsiteX9" fmla="*/ 957731 w 1017045"/>
              <a:gd name="connsiteY9" fmla="*/ 649357 h 1403104"/>
              <a:gd name="connsiteX10" fmla="*/ 875277 w 1017045"/>
              <a:gd name="connsiteY10" fmla="*/ 652969 h 1403104"/>
              <a:gd name="connsiteX11" fmla="*/ 798609 w 1017045"/>
              <a:gd name="connsiteY11" fmla="*/ 650750 h 1403104"/>
              <a:gd name="connsiteX12" fmla="*/ 815972 w 1017045"/>
              <a:gd name="connsiteY12" fmla="*/ 679686 h 1403104"/>
              <a:gd name="connsiteX13" fmla="*/ 862270 w 1017045"/>
              <a:gd name="connsiteY13" fmla="*/ 673899 h 1403104"/>
              <a:gd name="connsiteX14" fmla="*/ 914356 w 1017045"/>
              <a:gd name="connsiteY14" fmla="*/ 691261 h 1403104"/>
              <a:gd name="connsiteX15" fmla="*/ 914356 w 1017045"/>
              <a:gd name="connsiteY15" fmla="*/ 691261 h 1403104"/>
              <a:gd name="connsiteX16" fmla="*/ 1017045 w 1017045"/>
              <a:gd name="connsiteY16" fmla="*/ 748221 h 1403104"/>
              <a:gd name="connsiteX17" fmla="*/ 969305 w 1017045"/>
              <a:gd name="connsiteY17" fmla="*/ 799872 h 1403104"/>
              <a:gd name="connsiteX18" fmla="*/ 937481 w 1017045"/>
              <a:gd name="connsiteY18" fmla="*/ 865752 h 1403104"/>
              <a:gd name="connsiteX19" fmla="*/ 921567 w 1017045"/>
              <a:gd name="connsiteY19" fmla="*/ 925846 h 1403104"/>
              <a:gd name="connsiteX20" fmla="*/ 855026 w 1017045"/>
              <a:gd name="connsiteY20" fmla="*/ 966354 h 1403104"/>
              <a:gd name="connsiteX21" fmla="*/ 857915 w 1017045"/>
              <a:gd name="connsiteY21" fmla="*/ 953433 h 1403104"/>
              <a:gd name="connsiteX22" fmla="*/ 769673 w 1017045"/>
              <a:gd name="connsiteY22" fmla="*/ 1061651 h 1403104"/>
              <a:gd name="connsiteX23" fmla="*/ 753734 w 1017045"/>
              <a:gd name="connsiteY23" fmla="*/ 1108384 h 1403104"/>
              <a:gd name="connsiteX24" fmla="*/ 717570 w 1017045"/>
              <a:gd name="connsiteY24" fmla="*/ 1130664 h 1403104"/>
              <a:gd name="connsiteX25" fmla="*/ 703096 w 1017045"/>
              <a:gd name="connsiteY25" fmla="*/ 1166258 h 1403104"/>
              <a:gd name="connsiteX26" fmla="*/ 690081 w 1017045"/>
              <a:gd name="connsiteY26" fmla="*/ 1200982 h 1403104"/>
              <a:gd name="connsiteX27" fmla="*/ 671288 w 1017045"/>
              <a:gd name="connsiteY27" fmla="*/ 1229484 h 1403104"/>
              <a:gd name="connsiteX28" fmla="*/ 692979 w 1017045"/>
              <a:gd name="connsiteY28" fmla="*/ 1249500 h 1403104"/>
              <a:gd name="connsiteX29" fmla="*/ 601822 w 1017045"/>
              <a:gd name="connsiteY29" fmla="*/ 1330088 h 1403104"/>
              <a:gd name="connsiteX30" fmla="*/ 474518 w 1017045"/>
              <a:gd name="connsiteY30" fmla="*/ 1403104 h 1403104"/>
              <a:gd name="connsiteX31" fmla="*/ 399283 w 1017045"/>
              <a:gd name="connsiteY31" fmla="*/ 1397795 h 1403104"/>
              <a:gd name="connsiteX32" fmla="*/ 370346 w 1017045"/>
              <a:gd name="connsiteY32" fmla="*/ 1345231 h 1403104"/>
              <a:gd name="connsiteX33" fmla="*/ 370346 w 1017045"/>
              <a:gd name="connsiteY33" fmla="*/ 1345231 h 1403104"/>
              <a:gd name="connsiteX34" fmla="*/ 306685 w 1017045"/>
              <a:gd name="connsiteY34" fmla="*/ 1293144 h 1403104"/>
              <a:gd name="connsiteX35" fmla="*/ 254599 w 1017045"/>
              <a:gd name="connsiteY35" fmla="*/ 1298932 h 1403104"/>
              <a:gd name="connsiteX36" fmla="*/ 254599 w 1017045"/>
              <a:gd name="connsiteY36" fmla="*/ 1327869 h 1403104"/>
              <a:gd name="connsiteX37" fmla="*/ 231450 w 1017045"/>
              <a:gd name="connsiteY37" fmla="*/ 1310506 h 1403104"/>
              <a:gd name="connsiteX38" fmla="*/ 127278 w 1017045"/>
              <a:gd name="connsiteY38" fmla="*/ 1327869 h 1403104"/>
              <a:gd name="connsiteX39" fmla="*/ 98341 w 1017045"/>
              <a:gd name="connsiteY39" fmla="*/ 1310506 h 1403104"/>
              <a:gd name="connsiteX40" fmla="*/ 150427 w 1017045"/>
              <a:gd name="connsiteY40" fmla="*/ 1275782 h 1403104"/>
              <a:gd name="connsiteX41" fmla="*/ 144640 w 1017045"/>
              <a:gd name="connsiteY41" fmla="*/ 1246846 h 1403104"/>
              <a:gd name="connsiteX42" fmla="*/ 115703 w 1017045"/>
              <a:gd name="connsiteY42" fmla="*/ 1235271 h 1403104"/>
              <a:gd name="connsiteX43" fmla="*/ 115703 w 1017045"/>
              <a:gd name="connsiteY43" fmla="*/ 1235271 h 1403104"/>
              <a:gd name="connsiteX44" fmla="*/ 80979 w 1017045"/>
              <a:gd name="connsiteY44" fmla="*/ 1212122 h 1403104"/>
              <a:gd name="connsiteX45" fmla="*/ 115703 w 1017045"/>
              <a:gd name="connsiteY45" fmla="*/ 1171610 h 1403104"/>
              <a:gd name="connsiteX46" fmla="*/ 104128 w 1017045"/>
              <a:gd name="connsiteY46" fmla="*/ 1142674 h 1403104"/>
              <a:gd name="connsiteX47" fmla="*/ 61081 w 1017045"/>
              <a:gd name="connsiteY47" fmla="*/ 1075096 h 1403104"/>
              <a:gd name="connsiteX48" fmla="*/ 60745 w 1017045"/>
              <a:gd name="connsiteY48" fmla="*/ 1022575 h 1403104"/>
              <a:gd name="connsiteX49" fmla="*/ 21700 w 1017045"/>
              <a:gd name="connsiteY49" fmla="*/ 906002 h 1403104"/>
              <a:gd name="connsiteX50" fmla="*/ 0 w 1017045"/>
              <a:gd name="connsiteY50" fmla="*/ 766322 h 1403104"/>
              <a:gd name="connsiteX0" fmla="*/ 714656 w 1017045"/>
              <a:gd name="connsiteY0" fmla="*/ 0 h 1419117"/>
              <a:gd name="connsiteX1" fmla="*/ 603348 w 1017045"/>
              <a:gd name="connsiteY1" fmla="*/ 123709 h 1419117"/>
              <a:gd name="connsiteX2" fmla="*/ 839103 w 1017045"/>
              <a:gd name="connsiteY2" fmla="*/ 326223 h 1419117"/>
              <a:gd name="connsiteX3" fmla="*/ 826089 w 1017045"/>
              <a:gd name="connsiteY3" fmla="*/ 380963 h 1419117"/>
              <a:gd name="connsiteX4" fmla="*/ 868058 w 1017045"/>
              <a:gd name="connsiteY4" fmla="*/ 425043 h 1419117"/>
              <a:gd name="connsiteX5" fmla="*/ 868058 w 1017045"/>
              <a:gd name="connsiteY5" fmla="*/ 448193 h 1419117"/>
              <a:gd name="connsiteX6" fmla="*/ 920144 w 1017045"/>
              <a:gd name="connsiteY6" fmla="*/ 482917 h 1419117"/>
              <a:gd name="connsiteX7" fmla="*/ 949063 w 1017045"/>
              <a:gd name="connsiteY7" fmla="*/ 531435 h 1419117"/>
              <a:gd name="connsiteX8" fmla="*/ 973611 w 1017045"/>
              <a:gd name="connsiteY8" fmla="*/ 576341 h 1419117"/>
              <a:gd name="connsiteX9" fmla="*/ 957731 w 1017045"/>
              <a:gd name="connsiteY9" fmla="*/ 649357 h 1419117"/>
              <a:gd name="connsiteX10" fmla="*/ 875277 w 1017045"/>
              <a:gd name="connsiteY10" fmla="*/ 652969 h 1419117"/>
              <a:gd name="connsiteX11" fmla="*/ 798609 w 1017045"/>
              <a:gd name="connsiteY11" fmla="*/ 650750 h 1419117"/>
              <a:gd name="connsiteX12" fmla="*/ 815972 w 1017045"/>
              <a:gd name="connsiteY12" fmla="*/ 679686 h 1419117"/>
              <a:gd name="connsiteX13" fmla="*/ 862270 w 1017045"/>
              <a:gd name="connsiteY13" fmla="*/ 673899 h 1419117"/>
              <a:gd name="connsiteX14" fmla="*/ 914356 w 1017045"/>
              <a:gd name="connsiteY14" fmla="*/ 691261 h 1419117"/>
              <a:gd name="connsiteX15" fmla="*/ 914356 w 1017045"/>
              <a:gd name="connsiteY15" fmla="*/ 691261 h 1419117"/>
              <a:gd name="connsiteX16" fmla="*/ 1017045 w 1017045"/>
              <a:gd name="connsiteY16" fmla="*/ 748221 h 1419117"/>
              <a:gd name="connsiteX17" fmla="*/ 969305 w 1017045"/>
              <a:gd name="connsiteY17" fmla="*/ 799872 h 1419117"/>
              <a:gd name="connsiteX18" fmla="*/ 937481 w 1017045"/>
              <a:gd name="connsiteY18" fmla="*/ 865752 h 1419117"/>
              <a:gd name="connsiteX19" fmla="*/ 921567 w 1017045"/>
              <a:gd name="connsiteY19" fmla="*/ 925846 h 1419117"/>
              <a:gd name="connsiteX20" fmla="*/ 855026 w 1017045"/>
              <a:gd name="connsiteY20" fmla="*/ 966354 h 1419117"/>
              <a:gd name="connsiteX21" fmla="*/ 857915 w 1017045"/>
              <a:gd name="connsiteY21" fmla="*/ 953433 h 1419117"/>
              <a:gd name="connsiteX22" fmla="*/ 769673 w 1017045"/>
              <a:gd name="connsiteY22" fmla="*/ 1061651 h 1419117"/>
              <a:gd name="connsiteX23" fmla="*/ 753734 w 1017045"/>
              <a:gd name="connsiteY23" fmla="*/ 1108384 h 1419117"/>
              <a:gd name="connsiteX24" fmla="*/ 717570 w 1017045"/>
              <a:gd name="connsiteY24" fmla="*/ 1130664 h 1419117"/>
              <a:gd name="connsiteX25" fmla="*/ 703096 w 1017045"/>
              <a:gd name="connsiteY25" fmla="*/ 1166258 h 1419117"/>
              <a:gd name="connsiteX26" fmla="*/ 690081 w 1017045"/>
              <a:gd name="connsiteY26" fmla="*/ 1200982 h 1419117"/>
              <a:gd name="connsiteX27" fmla="*/ 671288 w 1017045"/>
              <a:gd name="connsiteY27" fmla="*/ 1229484 h 1419117"/>
              <a:gd name="connsiteX28" fmla="*/ 692979 w 1017045"/>
              <a:gd name="connsiteY28" fmla="*/ 1249500 h 1419117"/>
              <a:gd name="connsiteX29" fmla="*/ 601822 w 1017045"/>
              <a:gd name="connsiteY29" fmla="*/ 1330088 h 1419117"/>
              <a:gd name="connsiteX30" fmla="*/ 500548 w 1017045"/>
              <a:gd name="connsiteY30" fmla="*/ 1419117 h 1419117"/>
              <a:gd name="connsiteX31" fmla="*/ 399283 w 1017045"/>
              <a:gd name="connsiteY31" fmla="*/ 1397795 h 1419117"/>
              <a:gd name="connsiteX32" fmla="*/ 370346 w 1017045"/>
              <a:gd name="connsiteY32" fmla="*/ 1345231 h 1419117"/>
              <a:gd name="connsiteX33" fmla="*/ 370346 w 1017045"/>
              <a:gd name="connsiteY33" fmla="*/ 1345231 h 1419117"/>
              <a:gd name="connsiteX34" fmla="*/ 306685 w 1017045"/>
              <a:gd name="connsiteY34" fmla="*/ 1293144 h 1419117"/>
              <a:gd name="connsiteX35" fmla="*/ 254599 w 1017045"/>
              <a:gd name="connsiteY35" fmla="*/ 1298932 h 1419117"/>
              <a:gd name="connsiteX36" fmla="*/ 254599 w 1017045"/>
              <a:gd name="connsiteY36" fmla="*/ 1327869 h 1419117"/>
              <a:gd name="connsiteX37" fmla="*/ 231450 w 1017045"/>
              <a:gd name="connsiteY37" fmla="*/ 1310506 h 1419117"/>
              <a:gd name="connsiteX38" fmla="*/ 127278 w 1017045"/>
              <a:gd name="connsiteY38" fmla="*/ 1327869 h 1419117"/>
              <a:gd name="connsiteX39" fmla="*/ 98341 w 1017045"/>
              <a:gd name="connsiteY39" fmla="*/ 1310506 h 1419117"/>
              <a:gd name="connsiteX40" fmla="*/ 150427 w 1017045"/>
              <a:gd name="connsiteY40" fmla="*/ 1275782 h 1419117"/>
              <a:gd name="connsiteX41" fmla="*/ 144640 w 1017045"/>
              <a:gd name="connsiteY41" fmla="*/ 1246846 h 1419117"/>
              <a:gd name="connsiteX42" fmla="*/ 115703 w 1017045"/>
              <a:gd name="connsiteY42" fmla="*/ 1235271 h 1419117"/>
              <a:gd name="connsiteX43" fmla="*/ 115703 w 1017045"/>
              <a:gd name="connsiteY43" fmla="*/ 1235271 h 1419117"/>
              <a:gd name="connsiteX44" fmla="*/ 80979 w 1017045"/>
              <a:gd name="connsiteY44" fmla="*/ 1212122 h 1419117"/>
              <a:gd name="connsiteX45" fmla="*/ 115703 w 1017045"/>
              <a:gd name="connsiteY45" fmla="*/ 1171610 h 1419117"/>
              <a:gd name="connsiteX46" fmla="*/ 104128 w 1017045"/>
              <a:gd name="connsiteY46" fmla="*/ 1142674 h 1419117"/>
              <a:gd name="connsiteX47" fmla="*/ 61081 w 1017045"/>
              <a:gd name="connsiteY47" fmla="*/ 1075096 h 1419117"/>
              <a:gd name="connsiteX48" fmla="*/ 60745 w 1017045"/>
              <a:gd name="connsiteY48" fmla="*/ 1022575 h 1419117"/>
              <a:gd name="connsiteX49" fmla="*/ 21700 w 1017045"/>
              <a:gd name="connsiteY49" fmla="*/ 906002 h 1419117"/>
              <a:gd name="connsiteX50" fmla="*/ 0 w 1017045"/>
              <a:gd name="connsiteY50" fmla="*/ 766322 h 1419117"/>
              <a:gd name="connsiteX0" fmla="*/ 714656 w 1017045"/>
              <a:gd name="connsiteY0" fmla="*/ 0 h 1419117"/>
              <a:gd name="connsiteX1" fmla="*/ 603348 w 1017045"/>
              <a:gd name="connsiteY1" fmla="*/ 123709 h 1419117"/>
              <a:gd name="connsiteX2" fmla="*/ 839103 w 1017045"/>
              <a:gd name="connsiteY2" fmla="*/ 326223 h 1419117"/>
              <a:gd name="connsiteX3" fmla="*/ 826089 w 1017045"/>
              <a:gd name="connsiteY3" fmla="*/ 380963 h 1419117"/>
              <a:gd name="connsiteX4" fmla="*/ 868058 w 1017045"/>
              <a:gd name="connsiteY4" fmla="*/ 425043 h 1419117"/>
              <a:gd name="connsiteX5" fmla="*/ 868058 w 1017045"/>
              <a:gd name="connsiteY5" fmla="*/ 448193 h 1419117"/>
              <a:gd name="connsiteX6" fmla="*/ 920144 w 1017045"/>
              <a:gd name="connsiteY6" fmla="*/ 482917 h 1419117"/>
              <a:gd name="connsiteX7" fmla="*/ 949063 w 1017045"/>
              <a:gd name="connsiteY7" fmla="*/ 531435 h 1419117"/>
              <a:gd name="connsiteX8" fmla="*/ 973611 w 1017045"/>
              <a:gd name="connsiteY8" fmla="*/ 576341 h 1419117"/>
              <a:gd name="connsiteX9" fmla="*/ 957731 w 1017045"/>
              <a:gd name="connsiteY9" fmla="*/ 649357 h 1419117"/>
              <a:gd name="connsiteX10" fmla="*/ 875277 w 1017045"/>
              <a:gd name="connsiteY10" fmla="*/ 652969 h 1419117"/>
              <a:gd name="connsiteX11" fmla="*/ 798609 w 1017045"/>
              <a:gd name="connsiteY11" fmla="*/ 650750 h 1419117"/>
              <a:gd name="connsiteX12" fmla="*/ 815972 w 1017045"/>
              <a:gd name="connsiteY12" fmla="*/ 679686 h 1419117"/>
              <a:gd name="connsiteX13" fmla="*/ 862270 w 1017045"/>
              <a:gd name="connsiteY13" fmla="*/ 673899 h 1419117"/>
              <a:gd name="connsiteX14" fmla="*/ 914356 w 1017045"/>
              <a:gd name="connsiteY14" fmla="*/ 691261 h 1419117"/>
              <a:gd name="connsiteX15" fmla="*/ 914356 w 1017045"/>
              <a:gd name="connsiteY15" fmla="*/ 691261 h 1419117"/>
              <a:gd name="connsiteX16" fmla="*/ 1017045 w 1017045"/>
              <a:gd name="connsiteY16" fmla="*/ 748221 h 1419117"/>
              <a:gd name="connsiteX17" fmla="*/ 969305 w 1017045"/>
              <a:gd name="connsiteY17" fmla="*/ 799872 h 1419117"/>
              <a:gd name="connsiteX18" fmla="*/ 937481 w 1017045"/>
              <a:gd name="connsiteY18" fmla="*/ 865752 h 1419117"/>
              <a:gd name="connsiteX19" fmla="*/ 921567 w 1017045"/>
              <a:gd name="connsiteY19" fmla="*/ 925846 h 1419117"/>
              <a:gd name="connsiteX20" fmla="*/ 855026 w 1017045"/>
              <a:gd name="connsiteY20" fmla="*/ 966354 h 1419117"/>
              <a:gd name="connsiteX21" fmla="*/ 857915 w 1017045"/>
              <a:gd name="connsiteY21" fmla="*/ 953433 h 1419117"/>
              <a:gd name="connsiteX22" fmla="*/ 769673 w 1017045"/>
              <a:gd name="connsiteY22" fmla="*/ 1061651 h 1419117"/>
              <a:gd name="connsiteX23" fmla="*/ 753734 w 1017045"/>
              <a:gd name="connsiteY23" fmla="*/ 1108384 h 1419117"/>
              <a:gd name="connsiteX24" fmla="*/ 717570 w 1017045"/>
              <a:gd name="connsiteY24" fmla="*/ 1130664 h 1419117"/>
              <a:gd name="connsiteX25" fmla="*/ 703096 w 1017045"/>
              <a:gd name="connsiteY25" fmla="*/ 1166258 h 1419117"/>
              <a:gd name="connsiteX26" fmla="*/ 690081 w 1017045"/>
              <a:gd name="connsiteY26" fmla="*/ 1200982 h 1419117"/>
              <a:gd name="connsiteX27" fmla="*/ 671288 w 1017045"/>
              <a:gd name="connsiteY27" fmla="*/ 1229484 h 1419117"/>
              <a:gd name="connsiteX28" fmla="*/ 692979 w 1017045"/>
              <a:gd name="connsiteY28" fmla="*/ 1249500 h 1419117"/>
              <a:gd name="connsiteX29" fmla="*/ 601822 w 1017045"/>
              <a:gd name="connsiteY29" fmla="*/ 1330088 h 1419117"/>
              <a:gd name="connsiteX30" fmla="*/ 500548 w 1017045"/>
              <a:gd name="connsiteY30" fmla="*/ 1419117 h 1419117"/>
              <a:gd name="connsiteX31" fmla="*/ 399283 w 1017045"/>
              <a:gd name="connsiteY31" fmla="*/ 1397795 h 1419117"/>
              <a:gd name="connsiteX32" fmla="*/ 370346 w 1017045"/>
              <a:gd name="connsiteY32" fmla="*/ 1345231 h 1419117"/>
              <a:gd name="connsiteX33" fmla="*/ 370346 w 1017045"/>
              <a:gd name="connsiteY33" fmla="*/ 1345231 h 1419117"/>
              <a:gd name="connsiteX34" fmla="*/ 306685 w 1017045"/>
              <a:gd name="connsiteY34" fmla="*/ 1293144 h 1419117"/>
              <a:gd name="connsiteX35" fmla="*/ 254599 w 1017045"/>
              <a:gd name="connsiteY35" fmla="*/ 1298932 h 1419117"/>
              <a:gd name="connsiteX36" fmla="*/ 254599 w 1017045"/>
              <a:gd name="connsiteY36" fmla="*/ 1327869 h 1419117"/>
              <a:gd name="connsiteX37" fmla="*/ 231450 w 1017045"/>
              <a:gd name="connsiteY37" fmla="*/ 1310506 h 1419117"/>
              <a:gd name="connsiteX38" fmla="*/ 127278 w 1017045"/>
              <a:gd name="connsiteY38" fmla="*/ 1327869 h 1419117"/>
              <a:gd name="connsiteX39" fmla="*/ 98341 w 1017045"/>
              <a:gd name="connsiteY39" fmla="*/ 1310506 h 1419117"/>
              <a:gd name="connsiteX40" fmla="*/ 150427 w 1017045"/>
              <a:gd name="connsiteY40" fmla="*/ 1275782 h 1419117"/>
              <a:gd name="connsiteX41" fmla="*/ 144640 w 1017045"/>
              <a:gd name="connsiteY41" fmla="*/ 1246846 h 1419117"/>
              <a:gd name="connsiteX42" fmla="*/ 115703 w 1017045"/>
              <a:gd name="connsiteY42" fmla="*/ 1235271 h 1419117"/>
              <a:gd name="connsiteX43" fmla="*/ 115703 w 1017045"/>
              <a:gd name="connsiteY43" fmla="*/ 1235271 h 1419117"/>
              <a:gd name="connsiteX44" fmla="*/ 80979 w 1017045"/>
              <a:gd name="connsiteY44" fmla="*/ 1212122 h 1419117"/>
              <a:gd name="connsiteX45" fmla="*/ 115703 w 1017045"/>
              <a:gd name="connsiteY45" fmla="*/ 1171610 h 1419117"/>
              <a:gd name="connsiteX46" fmla="*/ 104128 w 1017045"/>
              <a:gd name="connsiteY46" fmla="*/ 1142674 h 1419117"/>
              <a:gd name="connsiteX47" fmla="*/ 61081 w 1017045"/>
              <a:gd name="connsiteY47" fmla="*/ 1075096 h 1419117"/>
              <a:gd name="connsiteX48" fmla="*/ 60745 w 1017045"/>
              <a:gd name="connsiteY48" fmla="*/ 1022575 h 1419117"/>
              <a:gd name="connsiteX49" fmla="*/ 21700 w 1017045"/>
              <a:gd name="connsiteY49" fmla="*/ 906002 h 1419117"/>
              <a:gd name="connsiteX50" fmla="*/ 0 w 1017045"/>
              <a:gd name="connsiteY50" fmla="*/ 766322 h 1419117"/>
              <a:gd name="connsiteX0" fmla="*/ 714656 w 1017045"/>
              <a:gd name="connsiteY0" fmla="*/ 0 h 1419117"/>
              <a:gd name="connsiteX1" fmla="*/ 603348 w 1017045"/>
              <a:gd name="connsiteY1" fmla="*/ 123709 h 1419117"/>
              <a:gd name="connsiteX2" fmla="*/ 804396 w 1017045"/>
              <a:gd name="connsiteY2" fmla="*/ 334229 h 1419117"/>
              <a:gd name="connsiteX3" fmla="*/ 826089 w 1017045"/>
              <a:gd name="connsiteY3" fmla="*/ 380963 h 1419117"/>
              <a:gd name="connsiteX4" fmla="*/ 868058 w 1017045"/>
              <a:gd name="connsiteY4" fmla="*/ 425043 h 1419117"/>
              <a:gd name="connsiteX5" fmla="*/ 868058 w 1017045"/>
              <a:gd name="connsiteY5" fmla="*/ 448193 h 1419117"/>
              <a:gd name="connsiteX6" fmla="*/ 920144 w 1017045"/>
              <a:gd name="connsiteY6" fmla="*/ 482917 h 1419117"/>
              <a:gd name="connsiteX7" fmla="*/ 949063 w 1017045"/>
              <a:gd name="connsiteY7" fmla="*/ 531435 h 1419117"/>
              <a:gd name="connsiteX8" fmla="*/ 973611 w 1017045"/>
              <a:gd name="connsiteY8" fmla="*/ 576341 h 1419117"/>
              <a:gd name="connsiteX9" fmla="*/ 957731 w 1017045"/>
              <a:gd name="connsiteY9" fmla="*/ 649357 h 1419117"/>
              <a:gd name="connsiteX10" fmla="*/ 875277 w 1017045"/>
              <a:gd name="connsiteY10" fmla="*/ 652969 h 1419117"/>
              <a:gd name="connsiteX11" fmla="*/ 798609 w 1017045"/>
              <a:gd name="connsiteY11" fmla="*/ 650750 h 1419117"/>
              <a:gd name="connsiteX12" fmla="*/ 815972 w 1017045"/>
              <a:gd name="connsiteY12" fmla="*/ 679686 h 1419117"/>
              <a:gd name="connsiteX13" fmla="*/ 862270 w 1017045"/>
              <a:gd name="connsiteY13" fmla="*/ 673899 h 1419117"/>
              <a:gd name="connsiteX14" fmla="*/ 914356 w 1017045"/>
              <a:gd name="connsiteY14" fmla="*/ 691261 h 1419117"/>
              <a:gd name="connsiteX15" fmla="*/ 914356 w 1017045"/>
              <a:gd name="connsiteY15" fmla="*/ 691261 h 1419117"/>
              <a:gd name="connsiteX16" fmla="*/ 1017045 w 1017045"/>
              <a:gd name="connsiteY16" fmla="*/ 748221 h 1419117"/>
              <a:gd name="connsiteX17" fmla="*/ 969305 w 1017045"/>
              <a:gd name="connsiteY17" fmla="*/ 799872 h 1419117"/>
              <a:gd name="connsiteX18" fmla="*/ 937481 w 1017045"/>
              <a:gd name="connsiteY18" fmla="*/ 865752 h 1419117"/>
              <a:gd name="connsiteX19" fmla="*/ 921567 w 1017045"/>
              <a:gd name="connsiteY19" fmla="*/ 925846 h 1419117"/>
              <a:gd name="connsiteX20" fmla="*/ 855026 w 1017045"/>
              <a:gd name="connsiteY20" fmla="*/ 966354 h 1419117"/>
              <a:gd name="connsiteX21" fmla="*/ 857915 w 1017045"/>
              <a:gd name="connsiteY21" fmla="*/ 953433 h 1419117"/>
              <a:gd name="connsiteX22" fmla="*/ 769673 w 1017045"/>
              <a:gd name="connsiteY22" fmla="*/ 1061651 h 1419117"/>
              <a:gd name="connsiteX23" fmla="*/ 753734 w 1017045"/>
              <a:gd name="connsiteY23" fmla="*/ 1108384 h 1419117"/>
              <a:gd name="connsiteX24" fmla="*/ 717570 w 1017045"/>
              <a:gd name="connsiteY24" fmla="*/ 1130664 h 1419117"/>
              <a:gd name="connsiteX25" fmla="*/ 703096 w 1017045"/>
              <a:gd name="connsiteY25" fmla="*/ 1166258 h 1419117"/>
              <a:gd name="connsiteX26" fmla="*/ 690081 w 1017045"/>
              <a:gd name="connsiteY26" fmla="*/ 1200982 h 1419117"/>
              <a:gd name="connsiteX27" fmla="*/ 671288 w 1017045"/>
              <a:gd name="connsiteY27" fmla="*/ 1229484 h 1419117"/>
              <a:gd name="connsiteX28" fmla="*/ 692979 w 1017045"/>
              <a:gd name="connsiteY28" fmla="*/ 1249500 h 1419117"/>
              <a:gd name="connsiteX29" fmla="*/ 601822 w 1017045"/>
              <a:gd name="connsiteY29" fmla="*/ 1330088 h 1419117"/>
              <a:gd name="connsiteX30" fmla="*/ 500548 w 1017045"/>
              <a:gd name="connsiteY30" fmla="*/ 1419117 h 1419117"/>
              <a:gd name="connsiteX31" fmla="*/ 399283 w 1017045"/>
              <a:gd name="connsiteY31" fmla="*/ 1397795 h 1419117"/>
              <a:gd name="connsiteX32" fmla="*/ 370346 w 1017045"/>
              <a:gd name="connsiteY32" fmla="*/ 1345231 h 1419117"/>
              <a:gd name="connsiteX33" fmla="*/ 370346 w 1017045"/>
              <a:gd name="connsiteY33" fmla="*/ 1345231 h 1419117"/>
              <a:gd name="connsiteX34" fmla="*/ 306685 w 1017045"/>
              <a:gd name="connsiteY34" fmla="*/ 1293144 h 1419117"/>
              <a:gd name="connsiteX35" fmla="*/ 254599 w 1017045"/>
              <a:gd name="connsiteY35" fmla="*/ 1298932 h 1419117"/>
              <a:gd name="connsiteX36" fmla="*/ 254599 w 1017045"/>
              <a:gd name="connsiteY36" fmla="*/ 1327869 h 1419117"/>
              <a:gd name="connsiteX37" fmla="*/ 231450 w 1017045"/>
              <a:gd name="connsiteY37" fmla="*/ 1310506 h 1419117"/>
              <a:gd name="connsiteX38" fmla="*/ 127278 w 1017045"/>
              <a:gd name="connsiteY38" fmla="*/ 1327869 h 1419117"/>
              <a:gd name="connsiteX39" fmla="*/ 98341 w 1017045"/>
              <a:gd name="connsiteY39" fmla="*/ 1310506 h 1419117"/>
              <a:gd name="connsiteX40" fmla="*/ 150427 w 1017045"/>
              <a:gd name="connsiteY40" fmla="*/ 1275782 h 1419117"/>
              <a:gd name="connsiteX41" fmla="*/ 144640 w 1017045"/>
              <a:gd name="connsiteY41" fmla="*/ 1246846 h 1419117"/>
              <a:gd name="connsiteX42" fmla="*/ 115703 w 1017045"/>
              <a:gd name="connsiteY42" fmla="*/ 1235271 h 1419117"/>
              <a:gd name="connsiteX43" fmla="*/ 115703 w 1017045"/>
              <a:gd name="connsiteY43" fmla="*/ 1235271 h 1419117"/>
              <a:gd name="connsiteX44" fmla="*/ 80979 w 1017045"/>
              <a:gd name="connsiteY44" fmla="*/ 1212122 h 1419117"/>
              <a:gd name="connsiteX45" fmla="*/ 115703 w 1017045"/>
              <a:gd name="connsiteY45" fmla="*/ 1171610 h 1419117"/>
              <a:gd name="connsiteX46" fmla="*/ 104128 w 1017045"/>
              <a:gd name="connsiteY46" fmla="*/ 1142674 h 1419117"/>
              <a:gd name="connsiteX47" fmla="*/ 61081 w 1017045"/>
              <a:gd name="connsiteY47" fmla="*/ 1075096 h 1419117"/>
              <a:gd name="connsiteX48" fmla="*/ 60745 w 1017045"/>
              <a:gd name="connsiteY48" fmla="*/ 1022575 h 1419117"/>
              <a:gd name="connsiteX49" fmla="*/ 21700 w 1017045"/>
              <a:gd name="connsiteY49" fmla="*/ 906002 h 1419117"/>
              <a:gd name="connsiteX50" fmla="*/ 0 w 1017045"/>
              <a:gd name="connsiteY50" fmla="*/ 766322 h 1419117"/>
              <a:gd name="connsiteX0" fmla="*/ 714656 w 1017045"/>
              <a:gd name="connsiteY0" fmla="*/ 0 h 1419117"/>
              <a:gd name="connsiteX1" fmla="*/ 603348 w 1017045"/>
              <a:gd name="connsiteY1" fmla="*/ 123709 h 1419117"/>
              <a:gd name="connsiteX2" fmla="*/ 804396 w 1017045"/>
              <a:gd name="connsiteY2" fmla="*/ 334229 h 1419117"/>
              <a:gd name="connsiteX3" fmla="*/ 800059 w 1017045"/>
              <a:gd name="connsiteY3" fmla="*/ 396976 h 1419117"/>
              <a:gd name="connsiteX4" fmla="*/ 868058 w 1017045"/>
              <a:gd name="connsiteY4" fmla="*/ 425043 h 1419117"/>
              <a:gd name="connsiteX5" fmla="*/ 868058 w 1017045"/>
              <a:gd name="connsiteY5" fmla="*/ 448193 h 1419117"/>
              <a:gd name="connsiteX6" fmla="*/ 920144 w 1017045"/>
              <a:gd name="connsiteY6" fmla="*/ 482917 h 1419117"/>
              <a:gd name="connsiteX7" fmla="*/ 949063 w 1017045"/>
              <a:gd name="connsiteY7" fmla="*/ 531435 h 1419117"/>
              <a:gd name="connsiteX8" fmla="*/ 973611 w 1017045"/>
              <a:gd name="connsiteY8" fmla="*/ 576341 h 1419117"/>
              <a:gd name="connsiteX9" fmla="*/ 957731 w 1017045"/>
              <a:gd name="connsiteY9" fmla="*/ 649357 h 1419117"/>
              <a:gd name="connsiteX10" fmla="*/ 875277 w 1017045"/>
              <a:gd name="connsiteY10" fmla="*/ 652969 h 1419117"/>
              <a:gd name="connsiteX11" fmla="*/ 798609 w 1017045"/>
              <a:gd name="connsiteY11" fmla="*/ 650750 h 1419117"/>
              <a:gd name="connsiteX12" fmla="*/ 815972 w 1017045"/>
              <a:gd name="connsiteY12" fmla="*/ 679686 h 1419117"/>
              <a:gd name="connsiteX13" fmla="*/ 862270 w 1017045"/>
              <a:gd name="connsiteY13" fmla="*/ 673899 h 1419117"/>
              <a:gd name="connsiteX14" fmla="*/ 914356 w 1017045"/>
              <a:gd name="connsiteY14" fmla="*/ 691261 h 1419117"/>
              <a:gd name="connsiteX15" fmla="*/ 914356 w 1017045"/>
              <a:gd name="connsiteY15" fmla="*/ 691261 h 1419117"/>
              <a:gd name="connsiteX16" fmla="*/ 1017045 w 1017045"/>
              <a:gd name="connsiteY16" fmla="*/ 748221 h 1419117"/>
              <a:gd name="connsiteX17" fmla="*/ 969305 w 1017045"/>
              <a:gd name="connsiteY17" fmla="*/ 799872 h 1419117"/>
              <a:gd name="connsiteX18" fmla="*/ 937481 w 1017045"/>
              <a:gd name="connsiteY18" fmla="*/ 865752 h 1419117"/>
              <a:gd name="connsiteX19" fmla="*/ 921567 w 1017045"/>
              <a:gd name="connsiteY19" fmla="*/ 925846 h 1419117"/>
              <a:gd name="connsiteX20" fmla="*/ 855026 w 1017045"/>
              <a:gd name="connsiteY20" fmla="*/ 966354 h 1419117"/>
              <a:gd name="connsiteX21" fmla="*/ 857915 w 1017045"/>
              <a:gd name="connsiteY21" fmla="*/ 953433 h 1419117"/>
              <a:gd name="connsiteX22" fmla="*/ 769673 w 1017045"/>
              <a:gd name="connsiteY22" fmla="*/ 1061651 h 1419117"/>
              <a:gd name="connsiteX23" fmla="*/ 753734 w 1017045"/>
              <a:gd name="connsiteY23" fmla="*/ 1108384 h 1419117"/>
              <a:gd name="connsiteX24" fmla="*/ 717570 w 1017045"/>
              <a:gd name="connsiteY24" fmla="*/ 1130664 h 1419117"/>
              <a:gd name="connsiteX25" fmla="*/ 703096 w 1017045"/>
              <a:gd name="connsiteY25" fmla="*/ 1166258 h 1419117"/>
              <a:gd name="connsiteX26" fmla="*/ 690081 w 1017045"/>
              <a:gd name="connsiteY26" fmla="*/ 1200982 h 1419117"/>
              <a:gd name="connsiteX27" fmla="*/ 671288 w 1017045"/>
              <a:gd name="connsiteY27" fmla="*/ 1229484 h 1419117"/>
              <a:gd name="connsiteX28" fmla="*/ 692979 w 1017045"/>
              <a:gd name="connsiteY28" fmla="*/ 1249500 h 1419117"/>
              <a:gd name="connsiteX29" fmla="*/ 601822 w 1017045"/>
              <a:gd name="connsiteY29" fmla="*/ 1330088 h 1419117"/>
              <a:gd name="connsiteX30" fmla="*/ 500548 w 1017045"/>
              <a:gd name="connsiteY30" fmla="*/ 1419117 h 1419117"/>
              <a:gd name="connsiteX31" fmla="*/ 399283 w 1017045"/>
              <a:gd name="connsiteY31" fmla="*/ 1397795 h 1419117"/>
              <a:gd name="connsiteX32" fmla="*/ 370346 w 1017045"/>
              <a:gd name="connsiteY32" fmla="*/ 1345231 h 1419117"/>
              <a:gd name="connsiteX33" fmla="*/ 370346 w 1017045"/>
              <a:gd name="connsiteY33" fmla="*/ 1345231 h 1419117"/>
              <a:gd name="connsiteX34" fmla="*/ 306685 w 1017045"/>
              <a:gd name="connsiteY34" fmla="*/ 1293144 h 1419117"/>
              <a:gd name="connsiteX35" fmla="*/ 254599 w 1017045"/>
              <a:gd name="connsiteY35" fmla="*/ 1298932 h 1419117"/>
              <a:gd name="connsiteX36" fmla="*/ 254599 w 1017045"/>
              <a:gd name="connsiteY36" fmla="*/ 1327869 h 1419117"/>
              <a:gd name="connsiteX37" fmla="*/ 231450 w 1017045"/>
              <a:gd name="connsiteY37" fmla="*/ 1310506 h 1419117"/>
              <a:gd name="connsiteX38" fmla="*/ 127278 w 1017045"/>
              <a:gd name="connsiteY38" fmla="*/ 1327869 h 1419117"/>
              <a:gd name="connsiteX39" fmla="*/ 98341 w 1017045"/>
              <a:gd name="connsiteY39" fmla="*/ 1310506 h 1419117"/>
              <a:gd name="connsiteX40" fmla="*/ 150427 w 1017045"/>
              <a:gd name="connsiteY40" fmla="*/ 1275782 h 1419117"/>
              <a:gd name="connsiteX41" fmla="*/ 144640 w 1017045"/>
              <a:gd name="connsiteY41" fmla="*/ 1246846 h 1419117"/>
              <a:gd name="connsiteX42" fmla="*/ 115703 w 1017045"/>
              <a:gd name="connsiteY42" fmla="*/ 1235271 h 1419117"/>
              <a:gd name="connsiteX43" fmla="*/ 115703 w 1017045"/>
              <a:gd name="connsiteY43" fmla="*/ 1235271 h 1419117"/>
              <a:gd name="connsiteX44" fmla="*/ 80979 w 1017045"/>
              <a:gd name="connsiteY44" fmla="*/ 1212122 h 1419117"/>
              <a:gd name="connsiteX45" fmla="*/ 115703 w 1017045"/>
              <a:gd name="connsiteY45" fmla="*/ 1171610 h 1419117"/>
              <a:gd name="connsiteX46" fmla="*/ 104128 w 1017045"/>
              <a:gd name="connsiteY46" fmla="*/ 1142674 h 1419117"/>
              <a:gd name="connsiteX47" fmla="*/ 61081 w 1017045"/>
              <a:gd name="connsiteY47" fmla="*/ 1075096 h 1419117"/>
              <a:gd name="connsiteX48" fmla="*/ 60745 w 1017045"/>
              <a:gd name="connsiteY48" fmla="*/ 1022575 h 1419117"/>
              <a:gd name="connsiteX49" fmla="*/ 21700 w 1017045"/>
              <a:gd name="connsiteY49" fmla="*/ 906002 h 1419117"/>
              <a:gd name="connsiteX50" fmla="*/ 0 w 1017045"/>
              <a:gd name="connsiteY50" fmla="*/ 766322 h 1419117"/>
              <a:gd name="connsiteX0" fmla="*/ 714656 w 1017045"/>
              <a:gd name="connsiteY0" fmla="*/ 0 h 1419117"/>
              <a:gd name="connsiteX1" fmla="*/ 603348 w 1017045"/>
              <a:gd name="connsiteY1" fmla="*/ 123709 h 1419117"/>
              <a:gd name="connsiteX2" fmla="*/ 804396 w 1017045"/>
              <a:gd name="connsiteY2" fmla="*/ 334229 h 1419117"/>
              <a:gd name="connsiteX3" fmla="*/ 800059 w 1017045"/>
              <a:gd name="connsiteY3" fmla="*/ 396976 h 1419117"/>
              <a:gd name="connsiteX4" fmla="*/ 850705 w 1017045"/>
              <a:gd name="connsiteY4" fmla="*/ 429045 h 1419117"/>
              <a:gd name="connsiteX5" fmla="*/ 868058 w 1017045"/>
              <a:gd name="connsiteY5" fmla="*/ 448193 h 1419117"/>
              <a:gd name="connsiteX6" fmla="*/ 920144 w 1017045"/>
              <a:gd name="connsiteY6" fmla="*/ 482917 h 1419117"/>
              <a:gd name="connsiteX7" fmla="*/ 949063 w 1017045"/>
              <a:gd name="connsiteY7" fmla="*/ 531435 h 1419117"/>
              <a:gd name="connsiteX8" fmla="*/ 973611 w 1017045"/>
              <a:gd name="connsiteY8" fmla="*/ 576341 h 1419117"/>
              <a:gd name="connsiteX9" fmla="*/ 957731 w 1017045"/>
              <a:gd name="connsiteY9" fmla="*/ 649357 h 1419117"/>
              <a:gd name="connsiteX10" fmla="*/ 875277 w 1017045"/>
              <a:gd name="connsiteY10" fmla="*/ 652969 h 1419117"/>
              <a:gd name="connsiteX11" fmla="*/ 798609 w 1017045"/>
              <a:gd name="connsiteY11" fmla="*/ 650750 h 1419117"/>
              <a:gd name="connsiteX12" fmla="*/ 815972 w 1017045"/>
              <a:gd name="connsiteY12" fmla="*/ 679686 h 1419117"/>
              <a:gd name="connsiteX13" fmla="*/ 862270 w 1017045"/>
              <a:gd name="connsiteY13" fmla="*/ 673899 h 1419117"/>
              <a:gd name="connsiteX14" fmla="*/ 914356 w 1017045"/>
              <a:gd name="connsiteY14" fmla="*/ 691261 h 1419117"/>
              <a:gd name="connsiteX15" fmla="*/ 914356 w 1017045"/>
              <a:gd name="connsiteY15" fmla="*/ 691261 h 1419117"/>
              <a:gd name="connsiteX16" fmla="*/ 1017045 w 1017045"/>
              <a:gd name="connsiteY16" fmla="*/ 748221 h 1419117"/>
              <a:gd name="connsiteX17" fmla="*/ 969305 w 1017045"/>
              <a:gd name="connsiteY17" fmla="*/ 799872 h 1419117"/>
              <a:gd name="connsiteX18" fmla="*/ 937481 w 1017045"/>
              <a:gd name="connsiteY18" fmla="*/ 865752 h 1419117"/>
              <a:gd name="connsiteX19" fmla="*/ 921567 w 1017045"/>
              <a:gd name="connsiteY19" fmla="*/ 925846 h 1419117"/>
              <a:gd name="connsiteX20" fmla="*/ 855026 w 1017045"/>
              <a:gd name="connsiteY20" fmla="*/ 966354 h 1419117"/>
              <a:gd name="connsiteX21" fmla="*/ 857915 w 1017045"/>
              <a:gd name="connsiteY21" fmla="*/ 953433 h 1419117"/>
              <a:gd name="connsiteX22" fmla="*/ 769673 w 1017045"/>
              <a:gd name="connsiteY22" fmla="*/ 1061651 h 1419117"/>
              <a:gd name="connsiteX23" fmla="*/ 753734 w 1017045"/>
              <a:gd name="connsiteY23" fmla="*/ 1108384 h 1419117"/>
              <a:gd name="connsiteX24" fmla="*/ 717570 w 1017045"/>
              <a:gd name="connsiteY24" fmla="*/ 1130664 h 1419117"/>
              <a:gd name="connsiteX25" fmla="*/ 703096 w 1017045"/>
              <a:gd name="connsiteY25" fmla="*/ 1166258 h 1419117"/>
              <a:gd name="connsiteX26" fmla="*/ 690081 w 1017045"/>
              <a:gd name="connsiteY26" fmla="*/ 1200982 h 1419117"/>
              <a:gd name="connsiteX27" fmla="*/ 671288 w 1017045"/>
              <a:gd name="connsiteY27" fmla="*/ 1229484 h 1419117"/>
              <a:gd name="connsiteX28" fmla="*/ 692979 w 1017045"/>
              <a:gd name="connsiteY28" fmla="*/ 1249500 h 1419117"/>
              <a:gd name="connsiteX29" fmla="*/ 601822 w 1017045"/>
              <a:gd name="connsiteY29" fmla="*/ 1330088 h 1419117"/>
              <a:gd name="connsiteX30" fmla="*/ 500548 w 1017045"/>
              <a:gd name="connsiteY30" fmla="*/ 1419117 h 1419117"/>
              <a:gd name="connsiteX31" fmla="*/ 399283 w 1017045"/>
              <a:gd name="connsiteY31" fmla="*/ 1397795 h 1419117"/>
              <a:gd name="connsiteX32" fmla="*/ 370346 w 1017045"/>
              <a:gd name="connsiteY32" fmla="*/ 1345231 h 1419117"/>
              <a:gd name="connsiteX33" fmla="*/ 370346 w 1017045"/>
              <a:gd name="connsiteY33" fmla="*/ 1345231 h 1419117"/>
              <a:gd name="connsiteX34" fmla="*/ 306685 w 1017045"/>
              <a:gd name="connsiteY34" fmla="*/ 1293144 h 1419117"/>
              <a:gd name="connsiteX35" fmla="*/ 254599 w 1017045"/>
              <a:gd name="connsiteY35" fmla="*/ 1298932 h 1419117"/>
              <a:gd name="connsiteX36" fmla="*/ 254599 w 1017045"/>
              <a:gd name="connsiteY36" fmla="*/ 1327869 h 1419117"/>
              <a:gd name="connsiteX37" fmla="*/ 231450 w 1017045"/>
              <a:gd name="connsiteY37" fmla="*/ 1310506 h 1419117"/>
              <a:gd name="connsiteX38" fmla="*/ 127278 w 1017045"/>
              <a:gd name="connsiteY38" fmla="*/ 1327869 h 1419117"/>
              <a:gd name="connsiteX39" fmla="*/ 98341 w 1017045"/>
              <a:gd name="connsiteY39" fmla="*/ 1310506 h 1419117"/>
              <a:gd name="connsiteX40" fmla="*/ 150427 w 1017045"/>
              <a:gd name="connsiteY40" fmla="*/ 1275782 h 1419117"/>
              <a:gd name="connsiteX41" fmla="*/ 144640 w 1017045"/>
              <a:gd name="connsiteY41" fmla="*/ 1246846 h 1419117"/>
              <a:gd name="connsiteX42" fmla="*/ 115703 w 1017045"/>
              <a:gd name="connsiteY42" fmla="*/ 1235271 h 1419117"/>
              <a:gd name="connsiteX43" fmla="*/ 115703 w 1017045"/>
              <a:gd name="connsiteY43" fmla="*/ 1235271 h 1419117"/>
              <a:gd name="connsiteX44" fmla="*/ 80979 w 1017045"/>
              <a:gd name="connsiteY44" fmla="*/ 1212122 h 1419117"/>
              <a:gd name="connsiteX45" fmla="*/ 115703 w 1017045"/>
              <a:gd name="connsiteY45" fmla="*/ 1171610 h 1419117"/>
              <a:gd name="connsiteX46" fmla="*/ 104128 w 1017045"/>
              <a:gd name="connsiteY46" fmla="*/ 1142674 h 1419117"/>
              <a:gd name="connsiteX47" fmla="*/ 61081 w 1017045"/>
              <a:gd name="connsiteY47" fmla="*/ 1075096 h 1419117"/>
              <a:gd name="connsiteX48" fmla="*/ 60745 w 1017045"/>
              <a:gd name="connsiteY48" fmla="*/ 1022575 h 1419117"/>
              <a:gd name="connsiteX49" fmla="*/ 21700 w 1017045"/>
              <a:gd name="connsiteY49" fmla="*/ 906002 h 1419117"/>
              <a:gd name="connsiteX50" fmla="*/ 0 w 1017045"/>
              <a:gd name="connsiteY50" fmla="*/ 766322 h 1419117"/>
              <a:gd name="connsiteX0" fmla="*/ 714656 w 1017045"/>
              <a:gd name="connsiteY0" fmla="*/ 0 h 1419117"/>
              <a:gd name="connsiteX1" fmla="*/ 603348 w 1017045"/>
              <a:gd name="connsiteY1" fmla="*/ 123709 h 1419117"/>
              <a:gd name="connsiteX2" fmla="*/ 804396 w 1017045"/>
              <a:gd name="connsiteY2" fmla="*/ 334229 h 1419117"/>
              <a:gd name="connsiteX3" fmla="*/ 800059 w 1017045"/>
              <a:gd name="connsiteY3" fmla="*/ 396976 h 1419117"/>
              <a:gd name="connsiteX4" fmla="*/ 850705 w 1017045"/>
              <a:gd name="connsiteY4" fmla="*/ 429045 h 1419117"/>
              <a:gd name="connsiteX5" fmla="*/ 868058 w 1017045"/>
              <a:gd name="connsiteY5" fmla="*/ 448193 h 1419117"/>
              <a:gd name="connsiteX6" fmla="*/ 920144 w 1017045"/>
              <a:gd name="connsiteY6" fmla="*/ 482917 h 1419117"/>
              <a:gd name="connsiteX7" fmla="*/ 949063 w 1017045"/>
              <a:gd name="connsiteY7" fmla="*/ 531435 h 1419117"/>
              <a:gd name="connsiteX8" fmla="*/ 973611 w 1017045"/>
              <a:gd name="connsiteY8" fmla="*/ 576341 h 1419117"/>
              <a:gd name="connsiteX9" fmla="*/ 957731 w 1017045"/>
              <a:gd name="connsiteY9" fmla="*/ 649357 h 1419117"/>
              <a:gd name="connsiteX10" fmla="*/ 875277 w 1017045"/>
              <a:gd name="connsiteY10" fmla="*/ 652969 h 1419117"/>
              <a:gd name="connsiteX11" fmla="*/ 798609 w 1017045"/>
              <a:gd name="connsiteY11" fmla="*/ 650750 h 1419117"/>
              <a:gd name="connsiteX12" fmla="*/ 815972 w 1017045"/>
              <a:gd name="connsiteY12" fmla="*/ 679686 h 1419117"/>
              <a:gd name="connsiteX13" fmla="*/ 862270 w 1017045"/>
              <a:gd name="connsiteY13" fmla="*/ 673899 h 1419117"/>
              <a:gd name="connsiteX14" fmla="*/ 914356 w 1017045"/>
              <a:gd name="connsiteY14" fmla="*/ 691261 h 1419117"/>
              <a:gd name="connsiteX15" fmla="*/ 914356 w 1017045"/>
              <a:gd name="connsiteY15" fmla="*/ 691261 h 1419117"/>
              <a:gd name="connsiteX16" fmla="*/ 1017045 w 1017045"/>
              <a:gd name="connsiteY16" fmla="*/ 748221 h 1419117"/>
              <a:gd name="connsiteX17" fmla="*/ 969305 w 1017045"/>
              <a:gd name="connsiteY17" fmla="*/ 799872 h 1419117"/>
              <a:gd name="connsiteX18" fmla="*/ 937481 w 1017045"/>
              <a:gd name="connsiteY18" fmla="*/ 865752 h 1419117"/>
              <a:gd name="connsiteX19" fmla="*/ 921567 w 1017045"/>
              <a:gd name="connsiteY19" fmla="*/ 925846 h 1419117"/>
              <a:gd name="connsiteX20" fmla="*/ 855026 w 1017045"/>
              <a:gd name="connsiteY20" fmla="*/ 966354 h 1419117"/>
              <a:gd name="connsiteX21" fmla="*/ 857915 w 1017045"/>
              <a:gd name="connsiteY21" fmla="*/ 953433 h 1419117"/>
              <a:gd name="connsiteX22" fmla="*/ 769673 w 1017045"/>
              <a:gd name="connsiteY22" fmla="*/ 1061651 h 1419117"/>
              <a:gd name="connsiteX23" fmla="*/ 727705 w 1017045"/>
              <a:gd name="connsiteY23" fmla="*/ 1096374 h 1419117"/>
              <a:gd name="connsiteX24" fmla="*/ 717570 w 1017045"/>
              <a:gd name="connsiteY24" fmla="*/ 1130664 h 1419117"/>
              <a:gd name="connsiteX25" fmla="*/ 703096 w 1017045"/>
              <a:gd name="connsiteY25" fmla="*/ 1166258 h 1419117"/>
              <a:gd name="connsiteX26" fmla="*/ 690081 w 1017045"/>
              <a:gd name="connsiteY26" fmla="*/ 1200982 h 1419117"/>
              <a:gd name="connsiteX27" fmla="*/ 671288 w 1017045"/>
              <a:gd name="connsiteY27" fmla="*/ 1229484 h 1419117"/>
              <a:gd name="connsiteX28" fmla="*/ 692979 w 1017045"/>
              <a:gd name="connsiteY28" fmla="*/ 1249500 h 1419117"/>
              <a:gd name="connsiteX29" fmla="*/ 601822 w 1017045"/>
              <a:gd name="connsiteY29" fmla="*/ 1330088 h 1419117"/>
              <a:gd name="connsiteX30" fmla="*/ 500548 w 1017045"/>
              <a:gd name="connsiteY30" fmla="*/ 1419117 h 1419117"/>
              <a:gd name="connsiteX31" fmla="*/ 399283 w 1017045"/>
              <a:gd name="connsiteY31" fmla="*/ 1397795 h 1419117"/>
              <a:gd name="connsiteX32" fmla="*/ 370346 w 1017045"/>
              <a:gd name="connsiteY32" fmla="*/ 1345231 h 1419117"/>
              <a:gd name="connsiteX33" fmla="*/ 370346 w 1017045"/>
              <a:gd name="connsiteY33" fmla="*/ 1345231 h 1419117"/>
              <a:gd name="connsiteX34" fmla="*/ 306685 w 1017045"/>
              <a:gd name="connsiteY34" fmla="*/ 1293144 h 1419117"/>
              <a:gd name="connsiteX35" fmla="*/ 254599 w 1017045"/>
              <a:gd name="connsiteY35" fmla="*/ 1298932 h 1419117"/>
              <a:gd name="connsiteX36" fmla="*/ 254599 w 1017045"/>
              <a:gd name="connsiteY36" fmla="*/ 1327869 h 1419117"/>
              <a:gd name="connsiteX37" fmla="*/ 231450 w 1017045"/>
              <a:gd name="connsiteY37" fmla="*/ 1310506 h 1419117"/>
              <a:gd name="connsiteX38" fmla="*/ 127278 w 1017045"/>
              <a:gd name="connsiteY38" fmla="*/ 1327869 h 1419117"/>
              <a:gd name="connsiteX39" fmla="*/ 98341 w 1017045"/>
              <a:gd name="connsiteY39" fmla="*/ 1310506 h 1419117"/>
              <a:gd name="connsiteX40" fmla="*/ 150427 w 1017045"/>
              <a:gd name="connsiteY40" fmla="*/ 1275782 h 1419117"/>
              <a:gd name="connsiteX41" fmla="*/ 144640 w 1017045"/>
              <a:gd name="connsiteY41" fmla="*/ 1246846 h 1419117"/>
              <a:gd name="connsiteX42" fmla="*/ 115703 w 1017045"/>
              <a:gd name="connsiteY42" fmla="*/ 1235271 h 1419117"/>
              <a:gd name="connsiteX43" fmla="*/ 115703 w 1017045"/>
              <a:gd name="connsiteY43" fmla="*/ 1235271 h 1419117"/>
              <a:gd name="connsiteX44" fmla="*/ 80979 w 1017045"/>
              <a:gd name="connsiteY44" fmla="*/ 1212122 h 1419117"/>
              <a:gd name="connsiteX45" fmla="*/ 115703 w 1017045"/>
              <a:gd name="connsiteY45" fmla="*/ 1171610 h 1419117"/>
              <a:gd name="connsiteX46" fmla="*/ 104128 w 1017045"/>
              <a:gd name="connsiteY46" fmla="*/ 1142674 h 1419117"/>
              <a:gd name="connsiteX47" fmla="*/ 61081 w 1017045"/>
              <a:gd name="connsiteY47" fmla="*/ 1075096 h 1419117"/>
              <a:gd name="connsiteX48" fmla="*/ 60745 w 1017045"/>
              <a:gd name="connsiteY48" fmla="*/ 1022575 h 1419117"/>
              <a:gd name="connsiteX49" fmla="*/ 21700 w 1017045"/>
              <a:gd name="connsiteY49" fmla="*/ 906002 h 1419117"/>
              <a:gd name="connsiteX50" fmla="*/ 0 w 1017045"/>
              <a:gd name="connsiteY50" fmla="*/ 766322 h 1419117"/>
              <a:gd name="connsiteX0" fmla="*/ 714656 w 1017045"/>
              <a:gd name="connsiteY0" fmla="*/ 0 h 1419117"/>
              <a:gd name="connsiteX1" fmla="*/ 603348 w 1017045"/>
              <a:gd name="connsiteY1" fmla="*/ 123709 h 1419117"/>
              <a:gd name="connsiteX2" fmla="*/ 804396 w 1017045"/>
              <a:gd name="connsiteY2" fmla="*/ 334229 h 1419117"/>
              <a:gd name="connsiteX3" fmla="*/ 800059 w 1017045"/>
              <a:gd name="connsiteY3" fmla="*/ 396976 h 1419117"/>
              <a:gd name="connsiteX4" fmla="*/ 850705 w 1017045"/>
              <a:gd name="connsiteY4" fmla="*/ 429045 h 1419117"/>
              <a:gd name="connsiteX5" fmla="*/ 868058 w 1017045"/>
              <a:gd name="connsiteY5" fmla="*/ 448193 h 1419117"/>
              <a:gd name="connsiteX6" fmla="*/ 920144 w 1017045"/>
              <a:gd name="connsiteY6" fmla="*/ 482917 h 1419117"/>
              <a:gd name="connsiteX7" fmla="*/ 949063 w 1017045"/>
              <a:gd name="connsiteY7" fmla="*/ 531435 h 1419117"/>
              <a:gd name="connsiteX8" fmla="*/ 973611 w 1017045"/>
              <a:gd name="connsiteY8" fmla="*/ 576341 h 1419117"/>
              <a:gd name="connsiteX9" fmla="*/ 957731 w 1017045"/>
              <a:gd name="connsiteY9" fmla="*/ 649357 h 1419117"/>
              <a:gd name="connsiteX10" fmla="*/ 875277 w 1017045"/>
              <a:gd name="connsiteY10" fmla="*/ 652969 h 1419117"/>
              <a:gd name="connsiteX11" fmla="*/ 798609 w 1017045"/>
              <a:gd name="connsiteY11" fmla="*/ 650750 h 1419117"/>
              <a:gd name="connsiteX12" fmla="*/ 815972 w 1017045"/>
              <a:gd name="connsiteY12" fmla="*/ 679686 h 1419117"/>
              <a:gd name="connsiteX13" fmla="*/ 862270 w 1017045"/>
              <a:gd name="connsiteY13" fmla="*/ 673899 h 1419117"/>
              <a:gd name="connsiteX14" fmla="*/ 914356 w 1017045"/>
              <a:gd name="connsiteY14" fmla="*/ 691261 h 1419117"/>
              <a:gd name="connsiteX15" fmla="*/ 914356 w 1017045"/>
              <a:gd name="connsiteY15" fmla="*/ 691261 h 1419117"/>
              <a:gd name="connsiteX16" fmla="*/ 1017045 w 1017045"/>
              <a:gd name="connsiteY16" fmla="*/ 748221 h 1419117"/>
              <a:gd name="connsiteX17" fmla="*/ 969305 w 1017045"/>
              <a:gd name="connsiteY17" fmla="*/ 799872 h 1419117"/>
              <a:gd name="connsiteX18" fmla="*/ 937481 w 1017045"/>
              <a:gd name="connsiteY18" fmla="*/ 865752 h 1419117"/>
              <a:gd name="connsiteX19" fmla="*/ 921567 w 1017045"/>
              <a:gd name="connsiteY19" fmla="*/ 925846 h 1419117"/>
              <a:gd name="connsiteX20" fmla="*/ 855026 w 1017045"/>
              <a:gd name="connsiteY20" fmla="*/ 966354 h 1419117"/>
              <a:gd name="connsiteX21" fmla="*/ 853577 w 1017045"/>
              <a:gd name="connsiteY21" fmla="*/ 933416 h 1419117"/>
              <a:gd name="connsiteX22" fmla="*/ 769673 w 1017045"/>
              <a:gd name="connsiteY22" fmla="*/ 1061651 h 1419117"/>
              <a:gd name="connsiteX23" fmla="*/ 727705 w 1017045"/>
              <a:gd name="connsiteY23" fmla="*/ 1096374 h 1419117"/>
              <a:gd name="connsiteX24" fmla="*/ 717570 w 1017045"/>
              <a:gd name="connsiteY24" fmla="*/ 1130664 h 1419117"/>
              <a:gd name="connsiteX25" fmla="*/ 703096 w 1017045"/>
              <a:gd name="connsiteY25" fmla="*/ 1166258 h 1419117"/>
              <a:gd name="connsiteX26" fmla="*/ 690081 w 1017045"/>
              <a:gd name="connsiteY26" fmla="*/ 1200982 h 1419117"/>
              <a:gd name="connsiteX27" fmla="*/ 671288 w 1017045"/>
              <a:gd name="connsiteY27" fmla="*/ 1229484 h 1419117"/>
              <a:gd name="connsiteX28" fmla="*/ 692979 w 1017045"/>
              <a:gd name="connsiteY28" fmla="*/ 1249500 h 1419117"/>
              <a:gd name="connsiteX29" fmla="*/ 601822 w 1017045"/>
              <a:gd name="connsiteY29" fmla="*/ 1330088 h 1419117"/>
              <a:gd name="connsiteX30" fmla="*/ 500548 w 1017045"/>
              <a:gd name="connsiteY30" fmla="*/ 1419117 h 1419117"/>
              <a:gd name="connsiteX31" fmla="*/ 399283 w 1017045"/>
              <a:gd name="connsiteY31" fmla="*/ 1397795 h 1419117"/>
              <a:gd name="connsiteX32" fmla="*/ 370346 w 1017045"/>
              <a:gd name="connsiteY32" fmla="*/ 1345231 h 1419117"/>
              <a:gd name="connsiteX33" fmla="*/ 370346 w 1017045"/>
              <a:gd name="connsiteY33" fmla="*/ 1345231 h 1419117"/>
              <a:gd name="connsiteX34" fmla="*/ 306685 w 1017045"/>
              <a:gd name="connsiteY34" fmla="*/ 1293144 h 1419117"/>
              <a:gd name="connsiteX35" fmla="*/ 254599 w 1017045"/>
              <a:gd name="connsiteY35" fmla="*/ 1298932 h 1419117"/>
              <a:gd name="connsiteX36" fmla="*/ 254599 w 1017045"/>
              <a:gd name="connsiteY36" fmla="*/ 1327869 h 1419117"/>
              <a:gd name="connsiteX37" fmla="*/ 231450 w 1017045"/>
              <a:gd name="connsiteY37" fmla="*/ 1310506 h 1419117"/>
              <a:gd name="connsiteX38" fmla="*/ 127278 w 1017045"/>
              <a:gd name="connsiteY38" fmla="*/ 1327869 h 1419117"/>
              <a:gd name="connsiteX39" fmla="*/ 98341 w 1017045"/>
              <a:gd name="connsiteY39" fmla="*/ 1310506 h 1419117"/>
              <a:gd name="connsiteX40" fmla="*/ 150427 w 1017045"/>
              <a:gd name="connsiteY40" fmla="*/ 1275782 h 1419117"/>
              <a:gd name="connsiteX41" fmla="*/ 144640 w 1017045"/>
              <a:gd name="connsiteY41" fmla="*/ 1246846 h 1419117"/>
              <a:gd name="connsiteX42" fmla="*/ 115703 w 1017045"/>
              <a:gd name="connsiteY42" fmla="*/ 1235271 h 1419117"/>
              <a:gd name="connsiteX43" fmla="*/ 115703 w 1017045"/>
              <a:gd name="connsiteY43" fmla="*/ 1235271 h 1419117"/>
              <a:gd name="connsiteX44" fmla="*/ 80979 w 1017045"/>
              <a:gd name="connsiteY44" fmla="*/ 1212122 h 1419117"/>
              <a:gd name="connsiteX45" fmla="*/ 115703 w 1017045"/>
              <a:gd name="connsiteY45" fmla="*/ 1171610 h 1419117"/>
              <a:gd name="connsiteX46" fmla="*/ 104128 w 1017045"/>
              <a:gd name="connsiteY46" fmla="*/ 1142674 h 1419117"/>
              <a:gd name="connsiteX47" fmla="*/ 61081 w 1017045"/>
              <a:gd name="connsiteY47" fmla="*/ 1075096 h 1419117"/>
              <a:gd name="connsiteX48" fmla="*/ 60745 w 1017045"/>
              <a:gd name="connsiteY48" fmla="*/ 1022575 h 1419117"/>
              <a:gd name="connsiteX49" fmla="*/ 21700 w 1017045"/>
              <a:gd name="connsiteY49" fmla="*/ 906002 h 1419117"/>
              <a:gd name="connsiteX50" fmla="*/ 0 w 1017045"/>
              <a:gd name="connsiteY50" fmla="*/ 766322 h 1419117"/>
              <a:gd name="connsiteX0" fmla="*/ 714656 w 1017045"/>
              <a:gd name="connsiteY0" fmla="*/ 0 h 1419117"/>
              <a:gd name="connsiteX1" fmla="*/ 603348 w 1017045"/>
              <a:gd name="connsiteY1" fmla="*/ 123709 h 1419117"/>
              <a:gd name="connsiteX2" fmla="*/ 804396 w 1017045"/>
              <a:gd name="connsiteY2" fmla="*/ 334229 h 1419117"/>
              <a:gd name="connsiteX3" fmla="*/ 800059 w 1017045"/>
              <a:gd name="connsiteY3" fmla="*/ 396976 h 1419117"/>
              <a:gd name="connsiteX4" fmla="*/ 850705 w 1017045"/>
              <a:gd name="connsiteY4" fmla="*/ 429045 h 1419117"/>
              <a:gd name="connsiteX5" fmla="*/ 868058 w 1017045"/>
              <a:gd name="connsiteY5" fmla="*/ 448193 h 1419117"/>
              <a:gd name="connsiteX6" fmla="*/ 920144 w 1017045"/>
              <a:gd name="connsiteY6" fmla="*/ 482917 h 1419117"/>
              <a:gd name="connsiteX7" fmla="*/ 949063 w 1017045"/>
              <a:gd name="connsiteY7" fmla="*/ 531435 h 1419117"/>
              <a:gd name="connsiteX8" fmla="*/ 973611 w 1017045"/>
              <a:gd name="connsiteY8" fmla="*/ 576341 h 1419117"/>
              <a:gd name="connsiteX9" fmla="*/ 957731 w 1017045"/>
              <a:gd name="connsiteY9" fmla="*/ 649357 h 1419117"/>
              <a:gd name="connsiteX10" fmla="*/ 875277 w 1017045"/>
              <a:gd name="connsiteY10" fmla="*/ 652969 h 1419117"/>
              <a:gd name="connsiteX11" fmla="*/ 798609 w 1017045"/>
              <a:gd name="connsiteY11" fmla="*/ 650750 h 1419117"/>
              <a:gd name="connsiteX12" fmla="*/ 815972 w 1017045"/>
              <a:gd name="connsiteY12" fmla="*/ 679686 h 1419117"/>
              <a:gd name="connsiteX13" fmla="*/ 862270 w 1017045"/>
              <a:gd name="connsiteY13" fmla="*/ 673899 h 1419117"/>
              <a:gd name="connsiteX14" fmla="*/ 914356 w 1017045"/>
              <a:gd name="connsiteY14" fmla="*/ 691261 h 1419117"/>
              <a:gd name="connsiteX15" fmla="*/ 914356 w 1017045"/>
              <a:gd name="connsiteY15" fmla="*/ 691261 h 1419117"/>
              <a:gd name="connsiteX16" fmla="*/ 1017045 w 1017045"/>
              <a:gd name="connsiteY16" fmla="*/ 748221 h 1419117"/>
              <a:gd name="connsiteX17" fmla="*/ 969305 w 1017045"/>
              <a:gd name="connsiteY17" fmla="*/ 799872 h 1419117"/>
              <a:gd name="connsiteX18" fmla="*/ 937481 w 1017045"/>
              <a:gd name="connsiteY18" fmla="*/ 865752 h 1419117"/>
              <a:gd name="connsiteX19" fmla="*/ 921567 w 1017045"/>
              <a:gd name="connsiteY19" fmla="*/ 925846 h 1419117"/>
              <a:gd name="connsiteX20" fmla="*/ 824658 w 1017045"/>
              <a:gd name="connsiteY20" fmla="*/ 966354 h 1419117"/>
              <a:gd name="connsiteX21" fmla="*/ 853577 w 1017045"/>
              <a:gd name="connsiteY21" fmla="*/ 933416 h 1419117"/>
              <a:gd name="connsiteX22" fmla="*/ 769673 w 1017045"/>
              <a:gd name="connsiteY22" fmla="*/ 1061651 h 1419117"/>
              <a:gd name="connsiteX23" fmla="*/ 727705 w 1017045"/>
              <a:gd name="connsiteY23" fmla="*/ 1096374 h 1419117"/>
              <a:gd name="connsiteX24" fmla="*/ 717570 w 1017045"/>
              <a:gd name="connsiteY24" fmla="*/ 1130664 h 1419117"/>
              <a:gd name="connsiteX25" fmla="*/ 703096 w 1017045"/>
              <a:gd name="connsiteY25" fmla="*/ 1166258 h 1419117"/>
              <a:gd name="connsiteX26" fmla="*/ 690081 w 1017045"/>
              <a:gd name="connsiteY26" fmla="*/ 1200982 h 1419117"/>
              <a:gd name="connsiteX27" fmla="*/ 671288 w 1017045"/>
              <a:gd name="connsiteY27" fmla="*/ 1229484 h 1419117"/>
              <a:gd name="connsiteX28" fmla="*/ 692979 w 1017045"/>
              <a:gd name="connsiteY28" fmla="*/ 1249500 h 1419117"/>
              <a:gd name="connsiteX29" fmla="*/ 601822 w 1017045"/>
              <a:gd name="connsiteY29" fmla="*/ 1330088 h 1419117"/>
              <a:gd name="connsiteX30" fmla="*/ 500548 w 1017045"/>
              <a:gd name="connsiteY30" fmla="*/ 1419117 h 1419117"/>
              <a:gd name="connsiteX31" fmla="*/ 399283 w 1017045"/>
              <a:gd name="connsiteY31" fmla="*/ 1397795 h 1419117"/>
              <a:gd name="connsiteX32" fmla="*/ 370346 w 1017045"/>
              <a:gd name="connsiteY32" fmla="*/ 1345231 h 1419117"/>
              <a:gd name="connsiteX33" fmla="*/ 370346 w 1017045"/>
              <a:gd name="connsiteY33" fmla="*/ 1345231 h 1419117"/>
              <a:gd name="connsiteX34" fmla="*/ 306685 w 1017045"/>
              <a:gd name="connsiteY34" fmla="*/ 1293144 h 1419117"/>
              <a:gd name="connsiteX35" fmla="*/ 254599 w 1017045"/>
              <a:gd name="connsiteY35" fmla="*/ 1298932 h 1419117"/>
              <a:gd name="connsiteX36" fmla="*/ 254599 w 1017045"/>
              <a:gd name="connsiteY36" fmla="*/ 1327869 h 1419117"/>
              <a:gd name="connsiteX37" fmla="*/ 231450 w 1017045"/>
              <a:gd name="connsiteY37" fmla="*/ 1310506 h 1419117"/>
              <a:gd name="connsiteX38" fmla="*/ 127278 w 1017045"/>
              <a:gd name="connsiteY38" fmla="*/ 1327869 h 1419117"/>
              <a:gd name="connsiteX39" fmla="*/ 98341 w 1017045"/>
              <a:gd name="connsiteY39" fmla="*/ 1310506 h 1419117"/>
              <a:gd name="connsiteX40" fmla="*/ 150427 w 1017045"/>
              <a:gd name="connsiteY40" fmla="*/ 1275782 h 1419117"/>
              <a:gd name="connsiteX41" fmla="*/ 144640 w 1017045"/>
              <a:gd name="connsiteY41" fmla="*/ 1246846 h 1419117"/>
              <a:gd name="connsiteX42" fmla="*/ 115703 w 1017045"/>
              <a:gd name="connsiteY42" fmla="*/ 1235271 h 1419117"/>
              <a:gd name="connsiteX43" fmla="*/ 115703 w 1017045"/>
              <a:gd name="connsiteY43" fmla="*/ 1235271 h 1419117"/>
              <a:gd name="connsiteX44" fmla="*/ 80979 w 1017045"/>
              <a:gd name="connsiteY44" fmla="*/ 1212122 h 1419117"/>
              <a:gd name="connsiteX45" fmla="*/ 115703 w 1017045"/>
              <a:gd name="connsiteY45" fmla="*/ 1171610 h 1419117"/>
              <a:gd name="connsiteX46" fmla="*/ 104128 w 1017045"/>
              <a:gd name="connsiteY46" fmla="*/ 1142674 h 1419117"/>
              <a:gd name="connsiteX47" fmla="*/ 61081 w 1017045"/>
              <a:gd name="connsiteY47" fmla="*/ 1075096 h 1419117"/>
              <a:gd name="connsiteX48" fmla="*/ 60745 w 1017045"/>
              <a:gd name="connsiteY48" fmla="*/ 1022575 h 1419117"/>
              <a:gd name="connsiteX49" fmla="*/ 21700 w 1017045"/>
              <a:gd name="connsiteY49" fmla="*/ 906002 h 1419117"/>
              <a:gd name="connsiteX50" fmla="*/ 0 w 1017045"/>
              <a:gd name="connsiteY50" fmla="*/ 766322 h 1419117"/>
              <a:gd name="connsiteX0" fmla="*/ 714656 w 1017045"/>
              <a:gd name="connsiteY0" fmla="*/ 0 h 1419117"/>
              <a:gd name="connsiteX1" fmla="*/ 603348 w 1017045"/>
              <a:gd name="connsiteY1" fmla="*/ 123709 h 1419117"/>
              <a:gd name="connsiteX2" fmla="*/ 804396 w 1017045"/>
              <a:gd name="connsiteY2" fmla="*/ 334229 h 1419117"/>
              <a:gd name="connsiteX3" fmla="*/ 800059 w 1017045"/>
              <a:gd name="connsiteY3" fmla="*/ 396976 h 1419117"/>
              <a:gd name="connsiteX4" fmla="*/ 850705 w 1017045"/>
              <a:gd name="connsiteY4" fmla="*/ 429045 h 1419117"/>
              <a:gd name="connsiteX5" fmla="*/ 868058 w 1017045"/>
              <a:gd name="connsiteY5" fmla="*/ 448193 h 1419117"/>
              <a:gd name="connsiteX6" fmla="*/ 920144 w 1017045"/>
              <a:gd name="connsiteY6" fmla="*/ 482917 h 1419117"/>
              <a:gd name="connsiteX7" fmla="*/ 949063 w 1017045"/>
              <a:gd name="connsiteY7" fmla="*/ 531435 h 1419117"/>
              <a:gd name="connsiteX8" fmla="*/ 973611 w 1017045"/>
              <a:gd name="connsiteY8" fmla="*/ 576341 h 1419117"/>
              <a:gd name="connsiteX9" fmla="*/ 957731 w 1017045"/>
              <a:gd name="connsiteY9" fmla="*/ 649357 h 1419117"/>
              <a:gd name="connsiteX10" fmla="*/ 875277 w 1017045"/>
              <a:gd name="connsiteY10" fmla="*/ 652969 h 1419117"/>
              <a:gd name="connsiteX11" fmla="*/ 798609 w 1017045"/>
              <a:gd name="connsiteY11" fmla="*/ 650750 h 1419117"/>
              <a:gd name="connsiteX12" fmla="*/ 815972 w 1017045"/>
              <a:gd name="connsiteY12" fmla="*/ 679686 h 1419117"/>
              <a:gd name="connsiteX13" fmla="*/ 862270 w 1017045"/>
              <a:gd name="connsiteY13" fmla="*/ 673899 h 1419117"/>
              <a:gd name="connsiteX14" fmla="*/ 914356 w 1017045"/>
              <a:gd name="connsiteY14" fmla="*/ 691261 h 1419117"/>
              <a:gd name="connsiteX15" fmla="*/ 892664 w 1017045"/>
              <a:gd name="connsiteY15" fmla="*/ 715281 h 1419117"/>
              <a:gd name="connsiteX16" fmla="*/ 1017045 w 1017045"/>
              <a:gd name="connsiteY16" fmla="*/ 748221 h 1419117"/>
              <a:gd name="connsiteX17" fmla="*/ 969305 w 1017045"/>
              <a:gd name="connsiteY17" fmla="*/ 799872 h 1419117"/>
              <a:gd name="connsiteX18" fmla="*/ 937481 w 1017045"/>
              <a:gd name="connsiteY18" fmla="*/ 865752 h 1419117"/>
              <a:gd name="connsiteX19" fmla="*/ 921567 w 1017045"/>
              <a:gd name="connsiteY19" fmla="*/ 925846 h 1419117"/>
              <a:gd name="connsiteX20" fmla="*/ 824658 w 1017045"/>
              <a:gd name="connsiteY20" fmla="*/ 966354 h 1419117"/>
              <a:gd name="connsiteX21" fmla="*/ 853577 w 1017045"/>
              <a:gd name="connsiteY21" fmla="*/ 933416 h 1419117"/>
              <a:gd name="connsiteX22" fmla="*/ 769673 w 1017045"/>
              <a:gd name="connsiteY22" fmla="*/ 1061651 h 1419117"/>
              <a:gd name="connsiteX23" fmla="*/ 727705 w 1017045"/>
              <a:gd name="connsiteY23" fmla="*/ 1096374 h 1419117"/>
              <a:gd name="connsiteX24" fmla="*/ 717570 w 1017045"/>
              <a:gd name="connsiteY24" fmla="*/ 1130664 h 1419117"/>
              <a:gd name="connsiteX25" fmla="*/ 703096 w 1017045"/>
              <a:gd name="connsiteY25" fmla="*/ 1166258 h 1419117"/>
              <a:gd name="connsiteX26" fmla="*/ 690081 w 1017045"/>
              <a:gd name="connsiteY26" fmla="*/ 1200982 h 1419117"/>
              <a:gd name="connsiteX27" fmla="*/ 671288 w 1017045"/>
              <a:gd name="connsiteY27" fmla="*/ 1229484 h 1419117"/>
              <a:gd name="connsiteX28" fmla="*/ 692979 w 1017045"/>
              <a:gd name="connsiteY28" fmla="*/ 1249500 h 1419117"/>
              <a:gd name="connsiteX29" fmla="*/ 601822 w 1017045"/>
              <a:gd name="connsiteY29" fmla="*/ 1330088 h 1419117"/>
              <a:gd name="connsiteX30" fmla="*/ 500548 w 1017045"/>
              <a:gd name="connsiteY30" fmla="*/ 1419117 h 1419117"/>
              <a:gd name="connsiteX31" fmla="*/ 399283 w 1017045"/>
              <a:gd name="connsiteY31" fmla="*/ 1397795 h 1419117"/>
              <a:gd name="connsiteX32" fmla="*/ 370346 w 1017045"/>
              <a:gd name="connsiteY32" fmla="*/ 1345231 h 1419117"/>
              <a:gd name="connsiteX33" fmla="*/ 370346 w 1017045"/>
              <a:gd name="connsiteY33" fmla="*/ 1345231 h 1419117"/>
              <a:gd name="connsiteX34" fmla="*/ 306685 w 1017045"/>
              <a:gd name="connsiteY34" fmla="*/ 1293144 h 1419117"/>
              <a:gd name="connsiteX35" fmla="*/ 254599 w 1017045"/>
              <a:gd name="connsiteY35" fmla="*/ 1298932 h 1419117"/>
              <a:gd name="connsiteX36" fmla="*/ 254599 w 1017045"/>
              <a:gd name="connsiteY36" fmla="*/ 1327869 h 1419117"/>
              <a:gd name="connsiteX37" fmla="*/ 231450 w 1017045"/>
              <a:gd name="connsiteY37" fmla="*/ 1310506 h 1419117"/>
              <a:gd name="connsiteX38" fmla="*/ 127278 w 1017045"/>
              <a:gd name="connsiteY38" fmla="*/ 1327869 h 1419117"/>
              <a:gd name="connsiteX39" fmla="*/ 98341 w 1017045"/>
              <a:gd name="connsiteY39" fmla="*/ 1310506 h 1419117"/>
              <a:gd name="connsiteX40" fmla="*/ 150427 w 1017045"/>
              <a:gd name="connsiteY40" fmla="*/ 1275782 h 1419117"/>
              <a:gd name="connsiteX41" fmla="*/ 144640 w 1017045"/>
              <a:gd name="connsiteY41" fmla="*/ 1246846 h 1419117"/>
              <a:gd name="connsiteX42" fmla="*/ 115703 w 1017045"/>
              <a:gd name="connsiteY42" fmla="*/ 1235271 h 1419117"/>
              <a:gd name="connsiteX43" fmla="*/ 115703 w 1017045"/>
              <a:gd name="connsiteY43" fmla="*/ 1235271 h 1419117"/>
              <a:gd name="connsiteX44" fmla="*/ 80979 w 1017045"/>
              <a:gd name="connsiteY44" fmla="*/ 1212122 h 1419117"/>
              <a:gd name="connsiteX45" fmla="*/ 115703 w 1017045"/>
              <a:gd name="connsiteY45" fmla="*/ 1171610 h 1419117"/>
              <a:gd name="connsiteX46" fmla="*/ 104128 w 1017045"/>
              <a:gd name="connsiteY46" fmla="*/ 1142674 h 1419117"/>
              <a:gd name="connsiteX47" fmla="*/ 61081 w 1017045"/>
              <a:gd name="connsiteY47" fmla="*/ 1075096 h 1419117"/>
              <a:gd name="connsiteX48" fmla="*/ 60745 w 1017045"/>
              <a:gd name="connsiteY48" fmla="*/ 1022575 h 1419117"/>
              <a:gd name="connsiteX49" fmla="*/ 21700 w 1017045"/>
              <a:gd name="connsiteY49" fmla="*/ 906002 h 1419117"/>
              <a:gd name="connsiteX50" fmla="*/ 0 w 1017045"/>
              <a:gd name="connsiteY50" fmla="*/ 766322 h 1419117"/>
              <a:gd name="connsiteX0" fmla="*/ 714656 w 1017045"/>
              <a:gd name="connsiteY0" fmla="*/ 0 h 1403103"/>
              <a:gd name="connsiteX1" fmla="*/ 603348 w 1017045"/>
              <a:gd name="connsiteY1" fmla="*/ 123709 h 1403103"/>
              <a:gd name="connsiteX2" fmla="*/ 804396 w 1017045"/>
              <a:gd name="connsiteY2" fmla="*/ 334229 h 1403103"/>
              <a:gd name="connsiteX3" fmla="*/ 800059 w 1017045"/>
              <a:gd name="connsiteY3" fmla="*/ 396976 h 1403103"/>
              <a:gd name="connsiteX4" fmla="*/ 850705 w 1017045"/>
              <a:gd name="connsiteY4" fmla="*/ 429045 h 1403103"/>
              <a:gd name="connsiteX5" fmla="*/ 868058 w 1017045"/>
              <a:gd name="connsiteY5" fmla="*/ 448193 h 1403103"/>
              <a:gd name="connsiteX6" fmla="*/ 920144 w 1017045"/>
              <a:gd name="connsiteY6" fmla="*/ 482917 h 1403103"/>
              <a:gd name="connsiteX7" fmla="*/ 949063 w 1017045"/>
              <a:gd name="connsiteY7" fmla="*/ 531435 h 1403103"/>
              <a:gd name="connsiteX8" fmla="*/ 973611 w 1017045"/>
              <a:gd name="connsiteY8" fmla="*/ 576341 h 1403103"/>
              <a:gd name="connsiteX9" fmla="*/ 957731 w 1017045"/>
              <a:gd name="connsiteY9" fmla="*/ 649357 h 1403103"/>
              <a:gd name="connsiteX10" fmla="*/ 875277 w 1017045"/>
              <a:gd name="connsiteY10" fmla="*/ 652969 h 1403103"/>
              <a:gd name="connsiteX11" fmla="*/ 798609 w 1017045"/>
              <a:gd name="connsiteY11" fmla="*/ 650750 h 1403103"/>
              <a:gd name="connsiteX12" fmla="*/ 815972 w 1017045"/>
              <a:gd name="connsiteY12" fmla="*/ 679686 h 1403103"/>
              <a:gd name="connsiteX13" fmla="*/ 862270 w 1017045"/>
              <a:gd name="connsiteY13" fmla="*/ 673899 h 1403103"/>
              <a:gd name="connsiteX14" fmla="*/ 914356 w 1017045"/>
              <a:gd name="connsiteY14" fmla="*/ 691261 h 1403103"/>
              <a:gd name="connsiteX15" fmla="*/ 892664 w 1017045"/>
              <a:gd name="connsiteY15" fmla="*/ 715281 h 1403103"/>
              <a:gd name="connsiteX16" fmla="*/ 1017045 w 1017045"/>
              <a:gd name="connsiteY16" fmla="*/ 748221 h 1403103"/>
              <a:gd name="connsiteX17" fmla="*/ 969305 w 1017045"/>
              <a:gd name="connsiteY17" fmla="*/ 799872 h 1403103"/>
              <a:gd name="connsiteX18" fmla="*/ 937481 w 1017045"/>
              <a:gd name="connsiteY18" fmla="*/ 865752 h 1403103"/>
              <a:gd name="connsiteX19" fmla="*/ 921567 w 1017045"/>
              <a:gd name="connsiteY19" fmla="*/ 925846 h 1403103"/>
              <a:gd name="connsiteX20" fmla="*/ 824658 w 1017045"/>
              <a:gd name="connsiteY20" fmla="*/ 966354 h 1403103"/>
              <a:gd name="connsiteX21" fmla="*/ 853577 w 1017045"/>
              <a:gd name="connsiteY21" fmla="*/ 933416 h 1403103"/>
              <a:gd name="connsiteX22" fmla="*/ 769673 w 1017045"/>
              <a:gd name="connsiteY22" fmla="*/ 1061651 h 1403103"/>
              <a:gd name="connsiteX23" fmla="*/ 727705 w 1017045"/>
              <a:gd name="connsiteY23" fmla="*/ 1096374 h 1403103"/>
              <a:gd name="connsiteX24" fmla="*/ 717570 w 1017045"/>
              <a:gd name="connsiteY24" fmla="*/ 1130664 h 1403103"/>
              <a:gd name="connsiteX25" fmla="*/ 703096 w 1017045"/>
              <a:gd name="connsiteY25" fmla="*/ 1166258 h 1403103"/>
              <a:gd name="connsiteX26" fmla="*/ 690081 w 1017045"/>
              <a:gd name="connsiteY26" fmla="*/ 1200982 h 1403103"/>
              <a:gd name="connsiteX27" fmla="*/ 671288 w 1017045"/>
              <a:gd name="connsiteY27" fmla="*/ 1229484 h 1403103"/>
              <a:gd name="connsiteX28" fmla="*/ 692979 w 1017045"/>
              <a:gd name="connsiteY28" fmla="*/ 1249500 h 1403103"/>
              <a:gd name="connsiteX29" fmla="*/ 601822 w 1017045"/>
              <a:gd name="connsiteY29" fmla="*/ 1330088 h 1403103"/>
              <a:gd name="connsiteX30" fmla="*/ 496209 w 1017045"/>
              <a:gd name="connsiteY30" fmla="*/ 1403103 h 1403103"/>
              <a:gd name="connsiteX31" fmla="*/ 399283 w 1017045"/>
              <a:gd name="connsiteY31" fmla="*/ 1397795 h 1403103"/>
              <a:gd name="connsiteX32" fmla="*/ 370346 w 1017045"/>
              <a:gd name="connsiteY32" fmla="*/ 1345231 h 1403103"/>
              <a:gd name="connsiteX33" fmla="*/ 370346 w 1017045"/>
              <a:gd name="connsiteY33" fmla="*/ 1345231 h 1403103"/>
              <a:gd name="connsiteX34" fmla="*/ 306685 w 1017045"/>
              <a:gd name="connsiteY34" fmla="*/ 1293144 h 1403103"/>
              <a:gd name="connsiteX35" fmla="*/ 254599 w 1017045"/>
              <a:gd name="connsiteY35" fmla="*/ 1298932 h 1403103"/>
              <a:gd name="connsiteX36" fmla="*/ 254599 w 1017045"/>
              <a:gd name="connsiteY36" fmla="*/ 1327869 h 1403103"/>
              <a:gd name="connsiteX37" fmla="*/ 231450 w 1017045"/>
              <a:gd name="connsiteY37" fmla="*/ 1310506 h 1403103"/>
              <a:gd name="connsiteX38" fmla="*/ 127278 w 1017045"/>
              <a:gd name="connsiteY38" fmla="*/ 1327869 h 1403103"/>
              <a:gd name="connsiteX39" fmla="*/ 98341 w 1017045"/>
              <a:gd name="connsiteY39" fmla="*/ 1310506 h 1403103"/>
              <a:gd name="connsiteX40" fmla="*/ 150427 w 1017045"/>
              <a:gd name="connsiteY40" fmla="*/ 1275782 h 1403103"/>
              <a:gd name="connsiteX41" fmla="*/ 144640 w 1017045"/>
              <a:gd name="connsiteY41" fmla="*/ 1246846 h 1403103"/>
              <a:gd name="connsiteX42" fmla="*/ 115703 w 1017045"/>
              <a:gd name="connsiteY42" fmla="*/ 1235271 h 1403103"/>
              <a:gd name="connsiteX43" fmla="*/ 115703 w 1017045"/>
              <a:gd name="connsiteY43" fmla="*/ 1235271 h 1403103"/>
              <a:gd name="connsiteX44" fmla="*/ 80979 w 1017045"/>
              <a:gd name="connsiteY44" fmla="*/ 1212122 h 1403103"/>
              <a:gd name="connsiteX45" fmla="*/ 115703 w 1017045"/>
              <a:gd name="connsiteY45" fmla="*/ 1171610 h 1403103"/>
              <a:gd name="connsiteX46" fmla="*/ 104128 w 1017045"/>
              <a:gd name="connsiteY46" fmla="*/ 1142674 h 1403103"/>
              <a:gd name="connsiteX47" fmla="*/ 61081 w 1017045"/>
              <a:gd name="connsiteY47" fmla="*/ 1075096 h 1403103"/>
              <a:gd name="connsiteX48" fmla="*/ 60745 w 1017045"/>
              <a:gd name="connsiteY48" fmla="*/ 1022575 h 1403103"/>
              <a:gd name="connsiteX49" fmla="*/ 21700 w 1017045"/>
              <a:gd name="connsiteY49" fmla="*/ 906002 h 1403103"/>
              <a:gd name="connsiteX50" fmla="*/ 0 w 1017045"/>
              <a:gd name="connsiteY50" fmla="*/ 766322 h 1403103"/>
              <a:gd name="connsiteX0" fmla="*/ 714656 w 1017045"/>
              <a:gd name="connsiteY0" fmla="*/ 0 h 1403103"/>
              <a:gd name="connsiteX1" fmla="*/ 603348 w 1017045"/>
              <a:gd name="connsiteY1" fmla="*/ 123709 h 1403103"/>
              <a:gd name="connsiteX2" fmla="*/ 804396 w 1017045"/>
              <a:gd name="connsiteY2" fmla="*/ 334229 h 1403103"/>
              <a:gd name="connsiteX3" fmla="*/ 800059 w 1017045"/>
              <a:gd name="connsiteY3" fmla="*/ 396976 h 1403103"/>
              <a:gd name="connsiteX4" fmla="*/ 850705 w 1017045"/>
              <a:gd name="connsiteY4" fmla="*/ 429045 h 1403103"/>
              <a:gd name="connsiteX5" fmla="*/ 868058 w 1017045"/>
              <a:gd name="connsiteY5" fmla="*/ 448193 h 1403103"/>
              <a:gd name="connsiteX6" fmla="*/ 920144 w 1017045"/>
              <a:gd name="connsiteY6" fmla="*/ 482917 h 1403103"/>
              <a:gd name="connsiteX7" fmla="*/ 949063 w 1017045"/>
              <a:gd name="connsiteY7" fmla="*/ 531435 h 1403103"/>
              <a:gd name="connsiteX8" fmla="*/ 973611 w 1017045"/>
              <a:gd name="connsiteY8" fmla="*/ 576341 h 1403103"/>
              <a:gd name="connsiteX9" fmla="*/ 957731 w 1017045"/>
              <a:gd name="connsiteY9" fmla="*/ 649357 h 1403103"/>
              <a:gd name="connsiteX10" fmla="*/ 875277 w 1017045"/>
              <a:gd name="connsiteY10" fmla="*/ 652969 h 1403103"/>
              <a:gd name="connsiteX11" fmla="*/ 798609 w 1017045"/>
              <a:gd name="connsiteY11" fmla="*/ 650750 h 1403103"/>
              <a:gd name="connsiteX12" fmla="*/ 815972 w 1017045"/>
              <a:gd name="connsiteY12" fmla="*/ 679686 h 1403103"/>
              <a:gd name="connsiteX13" fmla="*/ 862270 w 1017045"/>
              <a:gd name="connsiteY13" fmla="*/ 673899 h 1403103"/>
              <a:gd name="connsiteX14" fmla="*/ 914356 w 1017045"/>
              <a:gd name="connsiteY14" fmla="*/ 691261 h 1403103"/>
              <a:gd name="connsiteX15" fmla="*/ 892664 w 1017045"/>
              <a:gd name="connsiteY15" fmla="*/ 715281 h 1403103"/>
              <a:gd name="connsiteX16" fmla="*/ 1017045 w 1017045"/>
              <a:gd name="connsiteY16" fmla="*/ 748221 h 1403103"/>
              <a:gd name="connsiteX17" fmla="*/ 969305 w 1017045"/>
              <a:gd name="connsiteY17" fmla="*/ 799872 h 1403103"/>
              <a:gd name="connsiteX18" fmla="*/ 937481 w 1017045"/>
              <a:gd name="connsiteY18" fmla="*/ 865752 h 1403103"/>
              <a:gd name="connsiteX19" fmla="*/ 921567 w 1017045"/>
              <a:gd name="connsiteY19" fmla="*/ 925846 h 1403103"/>
              <a:gd name="connsiteX20" fmla="*/ 824658 w 1017045"/>
              <a:gd name="connsiteY20" fmla="*/ 966354 h 1403103"/>
              <a:gd name="connsiteX21" fmla="*/ 853577 w 1017045"/>
              <a:gd name="connsiteY21" fmla="*/ 933416 h 1403103"/>
              <a:gd name="connsiteX22" fmla="*/ 769673 w 1017045"/>
              <a:gd name="connsiteY22" fmla="*/ 1061651 h 1403103"/>
              <a:gd name="connsiteX23" fmla="*/ 727705 w 1017045"/>
              <a:gd name="connsiteY23" fmla="*/ 1096374 h 1403103"/>
              <a:gd name="connsiteX24" fmla="*/ 717570 w 1017045"/>
              <a:gd name="connsiteY24" fmla="*/ 1130664 h 1403103"/>
              <a:gd name="connsiteX25" fmla="*/ 703096 w 1017045"/>
              <a:gd name="connsiteY25" fmla="*/ 1166258 h 1403103"/>
              <a:gd name="connsiteX26" fmla="*/ 690081 w 1017045"/>
              <a:gd name="connsiteY26" fmla="*/ 1200982 h 1403103"/>
              <a:gd name="connsiteX27" fmla="*/ 671288 w 1017045"/>
              <a:gd name="connsiteY27" fmla="*/ 1229484 h 1403103"/>
              <a:gd name="connsiteX28" fmla="*/ 692979 w 1017045"/>
              <a:gd name="connsiteY28" fmla="*/ 1249500 h 1403103"/>
              <a:gd name="connsiteX29" fmla="*/ 597484 w 1017045"/>
              <a:gd name="connsiteY29" fmla="*/ 1326085 h 1403103"/>
              <a:gd name="connsiteX30" fmla="*/ 496209 w 1017045"/>
              <a:gd name="connsiteY30" fmla="*/ 1403103 h 1403103"/>
              <a:gd name="connsiteX31" fmla="*/ 399283 w 1017045"/>
              <a:gd name="connsiteY31" fmla="*/ 1397795 h 1403103"/>
              <a:gd name="connsiteX32" fmla="*/ 370346 w 1017045"/>
              <a:gd name="connsiteY32" fmla="*/ 1345231 h 1403103"/>
              <a:gd name="connsiteX33" fmla="*/ 370346 w 1017045"/>
              <a:gd name="connsiteY33" fmla="*/ 1345231 h 1403103"/>
              <a:gd name="connsiteX34" fmla="*/ 306685 w 1017045"/>
              <a:gd name="connsiteY34" fmla="*/ 1293144 h 1403103"/>
              <a:gd name="connsiteX35" fmla="*/ 254599 w 1017045"/>
              <a:gd name="connsiteY35" fmla="*/ 1298932 h 1403103"/>
              <a:gd name="connsiteX36" fmla="*/ 254599 w 1017045"/>
              <a:gd name="connsiteY36" fmla="*/ 1327869 h 1403103"/>
              <a:gd name="connsiteX37" fmla="*/ 231450 w 1017045"/>
              <a:gd name="connsiteY37" fmla="*/ 1310506 h 1403103"/>
              <a:gd name="connsiteX38" fmla="*/ 127278 w 1017045"/>
              <a:gd name="connsiteY38" fmla="*/ 1327869 h 1403103"/>
              <a:gd name="connsiteX39" fmla="*/ 98341 w 1017045"/>
              <a:gd name="connsiteY39" fmla="*/ 1310506 h 1403103"/>
              <a:gd name="connsiteX40" fmla="*/ 150427 w 1017045"/>
              <a:gd name="connsiteY40" fmla="*/ 1275782 h 1403103"/>
              <a:gd name="connsiteX41" fmla="*/ 144640 w 1017045"/>
              <a:gd name="connsiteY41" fmla="*/ 1246846 h 1403103"/>
              <a:gd name="connsiteX42" fmla="*/ 115703 w 1017045"/>
              <a:gd name="connsiteY42" fmla="*/ 1235271 h 1403103"/>
              <a:gd name="connsiteX43" fmla="*/ 115703 w 1017045"/>
              <a:gd name="connsiteY43" fmla="*/ 1235271 h 1403103"/>
              <a:gd name="connsiteX44" fmla="*/ 80979 w 1017045"/>
              <a:gd name="connsiteY44" fmla="*/ 1212122 h 1403103"/>
              <a:gd name="connsiteX45" fmla="*/ 115703 w 1017045"/>
              <a:gd name="connsiteY45" fmla="*/ 1171610 h 1403103"/>
              <a:gd name="connsiteX46" fmla="*/ 104128 w 1017045"/>
              <a:gd name="connsiteY46" fmla="*/ 1142674 h 1403103"/>
              <a:gd name="connsiteX47" fmla="*/ 61081 w 1017045"/>
              <a:gd name="connsiteY47" fmla="*/ 1075096 h 1403103"/>
              <a:gd name="connsiteX48" fmla="*/ 60745 w 1017045"/>
              <a:gd name="connsiteY48" fmla="*/ 1022575 h 1403103"/>
              <a:gd name="connsiteX49" fmla="*/ 21700 w 1017045"/>
              <a:gd name="connsiteY49" fmla="*/ 906002 h 1403103"/>
              <a:gd name="connsiteX50" fmla="*/ 0 w 1017045"/>
              <a:gd name="connsiteY50" fmla="*/ 766322 h 1403103"/>
              <a:gd name="connsiteX0" fmla="*/ 714656 w 1017045"/>
              <a:gd name="connsiteY0" fmla="*/ 0 h 1403103"/>
              <a:gd name="connsiteX1" fmla="*/ 603348 w 1017045"/>
              <a:gd name="connsiteY1" fmla="*/ 123709 h 1403103"/>
              <a:gd name="connsiteX2" fmla="*/ 804396 w 1017045"/>
              <a:gd name="connsiteY2" fmla="*/ 334229 h 1403103"/>
              <a:gd name="connsiteX3" fmla="*/ 800059 w 1017045"/>
              <a:gd name="connsiteY3" fmla="*/ 396976 h 1403103"/>
              <a:gd name="connsiteX4" fmla="*/ 850705 w 1017045"/>
              <a:gd name="connsiteY4" fmla="*/ 429045 h 1403103"/>
              <a:gd name="connsiteX5" fmla="*/ 868058 w 1017045"/>
              <a:gd name="connsiteY5" fmla="*/ 448193 h 1403103"/>
              <a:gd name="connsiteX6" fmla="*/ 920144 w 1017045"/>
              <a:gd name="connsiteY6" fmla="*/ 482917 h 1403103"/>
              <a:gd name="connsiteX7" fmla="*/ 949063 w 1017045"/>
              <a:gd name="connsiteY7" fmla="*/ 531435 h 1403103"/>
              <a:gd name="connsiteX8" fmla="*/ 973611 w 1017045"/>
              <a:gd name="connsiteY8" fmla="*/ 576341 h 1403103"/>
              <a:gd name="connsiteX9" fmla="*/ 957731 w 1017045"/>
              <a:gd name="connsiteY9" fmla="*/ 649357 h 1403103"/>
              <a:gd name="connsiteX10" fmla="*/ 875277 w 1017045"/>
              <a:gd name="connsiteY10" fmla="*/ 652969 h 1403103"/>
              <a:gd name="connsiteX11" fmla="*/ 798609 w 1017045"/>
              <a:gd name="connsiteY11" fmla="*/ 650750 h 1403103"/>
              <a:gd name="connsiteX12" fmla="*/ 815972 w 1017045"/>
              <a:gd name="connsiteY12" fmla="*/ 679686 h 1403103"/>
              <a:gd name="connsiteX13" fmla="*/ 862270 w 1017045"/>
              <a:gd name="connsiteY13" fmla="*/ 673899 h 1403103"/>
              <a:gd name="connsiteX14" fmla="*/ 914356 w 1017045"/>
              <a:gd name="connsiteY14" fmla="*/ 691261 h 1403103"/>
              <a:gd name="connsiteX15" fmla="*/ 892664 w 1017045"/>
              <a:gd name="connsiteY15" fmla="*/ 715281 h 1403103"/>
              <a:gd name="connsiteX16" fmla="*/ 1017045 w 1017045"/>
              <a:gd name="connsiteY16" fmla="*/ 748221 h 1403103"/>
              <a:gd name="connsiteX17" fmla="*/ 969305 w 1017045"/>
              <a:gd name="connsiteY17" fmla="*/ 799872 h 1403103"/>
              <a:gd name="connsiteX18" fmla="*/ 937481 w 1017045"/>
              <a:gd name="connsiteY18" fmla="*/ 865752 h 1403103"/>
              <a:gd name="connsiteX19" fmla="*/ 921567 w 1017045"/>
              <a:gd name="connsiteY19" fmla="*/ 925846 h 1403103"/>
              <a:gd name="connsiteX20" fmla="*/ 824658 w 1017045"/>
              <a:gd name="connsiteY20" fmla="*/ 966354 h 1403103"/>
              <a:gd name="connsiteX21" fmla="*/ 853577 w 1017045"/>
              <a:gd name="connsiteY21" fmla="*/ 933416 h 1403103"/>
              <a:gd name="connsiteX22" fmla="*/ 769673 w 1017045"/>
              <a:gd name="connsiteY22" fmla="*/ 1061651 h 1403103"/>
              <a:gd name="connsiteX23" fmla="*/ 727705 w 1017045"/>
              <a:gd name="connsiteY23" fmla="*/ 1096374 h 1403103"/>
              <a:gd name="connsiteX24" fmla="*/ 717570 w 1017045"/>
              <a:gd name="connsiteY24" fmla="*/ 1130664 h 1403103"/>
              <a:gd name="connsiteX25" fmla="*/ 703096 w 1017045"/>
              <a:gd name="connsiteY25" fmla="*/ 1166258 h 1403103"/>
              <a:gd name="connsiteX26" fmla="*/ 690081 w 1017045"/>
              <a:gd name="connsiteY26" fmla="*/ 1200982 h 1403103"/>
              <a:gd name="connsiteX27" fmla="*/ 671288 w 1017045"/>
              <a:gd name="connsiteY27" fmla="*/ 1229484 h 1403103"/>
              <a:gd name="connsiteX28" fmla="*/ 645258 w 1017045"/>
              <a:gd name="connsiteY28" fmla="*/ 1261510 h 1403103"/>
              <a:gd name="connsiteX29" fmla="*/ 597484 w 1017045"/>
              <a:gd name="connsiteY29" fmla="*/ 1326085 h 1403103"/>
              <a:gd name="connsiteX30" fmla="*/ 496209 w 1017045"/>
              <a:gd name="connsiteY30" fmla="*/ 1403103 h 1403103"/>
              <a:gd name="connsiteX31" fmla="*/ 399283 w 1017045"/>
              <a:gd name="connsiteY31" fmla="*/ 1397795 h 1403103"/>
              <a:gd name="connsiteX32" fmla="*/ 370346 w 1017045"/>
              <a:gd name="connsiteY32" fmla="*/ 1345231 h 1403103"/>
              <a:gd name="connsiteX33" fmla="*/ 370346 w 1017045"/>
              <a:gd name="connsiteY33" fmla="*/ 1345231 h 1403103"/>
              <a:gd name="connsiteX34" fmla="*/ 306685 w 1017045"/>
              <a:gd name="connsiteY34" fmla="*/ 1293144 h 1403103"/>
              <a:gd name="connsiteX35" fmla="*/ 254599 w 1017045"/>
              <a:gd name="connsiteY35" fmla="*/ 1298932 h 1403103"/>
              <a:gd name="connsiteX36" fmla="*/ 254599 w 1017045"/>
              <a:gd name="connsiteY36" fmla="*/ 1327869 h 1403103"/>
              <a:gd name="connsiteX37" fmla="*/ 231450 w 1017045"/>
              <a:gd name="connsiteY37" fmla="*/ 1310506 h 1403103"/>
              <a:gd name="connsiteX38" fmla="*/ 127278 w 1017045"/>
              <a:gd name="connsiteY38" fmla="*/ 1327869 h 1403103"/>
              <a:gd name="connsiteX39" fmla="*/ 98341 w 1017045"/>
              <a:gd name="connsiteY39" fmla="*/ 1310506 h 1403103"/>
              <a:gd name="connsiteX40" fmla="*/ 150427 w 1017045"/>
              <a:gd name="connsiteY40" fmla="*/ 1275782 h 1403103"/>
              <a:gd name="connsiteX41" fmla="*/ 144640 w 1017045"/>
              <a:gd name="connsiteY41" fmla="*/ 1246846 h 1403103"/>
              <a:gd name="connsiteX42" fmla="*/ 115703 w 1017045"/>
              <a:gd name="connsiteY42" fmla="*/ 1235271 h 1403103"/>
              <a:gd name="connsiteX43" fmla="*/ 115703 w 1017045"/>
              <a:gd name="connsiteY43" fmla="*/ 1235271 h 1403103"/>
              <a:gd name="connsiteX44" fmla="*/ 80979 w 1017045"/>
              <a:gd name="connsiteY44" fmla="*/ 1212122 h 1403103"/>
              <a:gd name="connsiteX45" fmla="*/ 115703 w 1017045"/>
              <a:gd name="connsiteY45" fmla="*/ 1171610 h 1403103"/>
              <a:gd name="connsiteX46" fmla="*/ 104128 w 1017045"/>
              <a:gd name="connsiteY46" fmla="*/ 1142674 h 1403103"/>
              <a:gd name="connsiteX47" fmla="*/ 61081 w 1017045"/>
              <a:gd name="connsiteY47" fmla="*/ 1075096 h 1403103"/>
              <a:gd name="connsiteX48" fmla="*/ 60745 w 1017045"/>
              <a:gd name="connsiteY48" fmla="*/ 1022575 h 1403103"/>
              <a:gd name="connsiteX49" fmla="*/ 21700 w 1017045"/>
              <a:gd name="connsiteY49" fmla="*/ 906002 h 1403103"/>
              <a:gd name="connsiteX50" fmla="*/ 0 w 1017045"/>
              <a:gd name="connsiteY50" fmla="*/ 766322 h 1403103"/>
              <a:gd name="connsiteX0" fmla="*/ 714656 w 1017045"/>
              <a:gd name="connsiteY0" fmla="*/ 0 h 1403103"/>
              <a:gd name="connsiteX1" fmla="*/ 603348 w 1017045"/>
              <a:gd name="connsiteY1" fmla="*/ 123709 h 1403103"/>
              <a:gd name="connsiteX2" fmla="*/ 804396 w 1017045"/>
              <a:gd name="connsiteY2" fmla="*/ 334229 h 1403103"/>
              <a:gd name="connsiteX3" fmla="*/ 800059 w 1017045"/>
              <a:gd name="connsiteY3" fmla="*/ 396976 h 1403103"/>
              <a:gd name="connsiteX4" fmla="*/ 850705 w 1017045"/>
              <a:gd name="connsiteY4" fmla="*/ 429045 h 1403103"/>
              <a:gd name="connsiteX5" fmla="*/ 868058 w 1017045"/>
              <a:gd name="connsiteY5" fmla="*/ 448193 h 1403103"/>
              <a:gd name="connsiteX6" fmla="*/ 920144 w 1017045"/>
              <a:gd name="connsiteY6" fmla="*/ 482917 h 1403103"/>
              <a:gd name="connsiteX7" fmla="*/ 949063 w 1017045"/>
              <a:gd name="connsiteY7" fmla="*/ 531435 h 1403103"/>
              <a:gd name="connsiteX8" fmla="*/ 973611 w 1017045"/>
              <a:gd name="connsiteY8" fmla="*/ 576341 h 1403103"/>
              <a:gd name="connsiteX9" fmla="*/ 957731 w 1017045"/>
              <a:gd name="connsiteY9" fmla="*/ 649357 h 1403103"/>
              <a:gd name="connsiteX10" fmla="*/ 875277 w 1017045"/>
              <a:gd name="connsiteY10" fmla="*/ 652969 h 1403103"/>
              <a:gd name="connsiteX11" fmla="*/ 798609 w 1017045"/>
              <a:gd name="connsiteY11" fmla="*/ 650750 h 1403103"/>
              <a:gd name="connsiteX12" fmla="*/ 815972 w 1017045"/>
              <a:gd name="connsiteY12" fmla="*/ 679686 h 1403103"/>
              <a:gd name="connsiteX13" fmla="*/ 862270 w 1017045"/>
              <a:gd name="connsiteY13" fmla="*/ 673899 h 1403103"/>
              <a:gd name="connsiteX14" fmla="*/ 914356 w 1017045"/>
              <a:gd name="connsiteY14" fmla="*/ 691261 h 1403103"/>
              <a:gd name="connsiteX15" fmla="*/ 892664 w 1017045"/>
              <a:gd name="connsiteY15" fmla="*/ 715281 h 1403103"/>
              <a:gd name="connsiteX16" fmla="*/ 1017045 w 1017045"/>
              <a:gd name="connsiteY16" fmla="*/ 748221 h 1403103"/>
              <a:gd name="connsiteX17" fmla="*/ 969305 w 1017045"/>
              <a:gd name="connsiteY17" fmla="*/ 799872 h 1403103"/>
              <a:gd name="connsiteX18" fmla="*/ 937481 w 1017045"/>
              <a:gd name="connsiteY18" fmla="*/ 865752 h 1403103"/>
              <a:gd name="connsiteX19" fmla="*/ 921567 w 1017045"/>
              <a:gd name="connsiteY19" fmla="*/ 925846 h 1403103"/>
              <a:gd name="connsiteX20" fmla="*/ 824658 w 1017045"/>
              <a:gd name="connsiteY20" fmla="*/ 966354 h 1403103"/>
              <a:gd name="connsiteX21" fmla="*/ 853577 w 1017045"/>
              <a:gd name="connsiteY21" fmla="*/ 933416 h 1403103"/>
              <a:gd name="connsiteX22" fmla="*/ 769673 w 1017045"/>
              <a:gd name="connsiteY22" fmla="*/ 1061651 h 1403103"/>
              <a:gd name="connsiteX23" fmla="*/ 727705 w 1017045"/>
              <a:gd name="connsiteY23" fmla="*/ 1096374 h 1403103"/>
              <a:gd name="connsiteX24" fmla="*/ 717570 w 1017045"/>
              <a:gd name="connsiteY24" fmla="*/ 1130664 h 1403103"/>
              <a:gd name="connsiteX25" fmla="*/ 703096 w 1017045"/>
              <a:gd name="connsiteY25" fmla="*/ 1166258 h 1403103"/>
              <a:gd name="connsiteX26" fmla="*/ 690081 w 1017045"/>
              <a:gd name="connsiteY26" fmla="*/ 1200982 h 1403103"/>
              <a:gd name="connsiteX27" fmla="*/ 640919 w 1017045"/>
              <a:gd name="connsiteY27" fmla="*/ 1217474 h 1403103"/>
              <a:gd name="connsiteX28" fmla="*/ 645258 w 1017045"/>
              <a:gd name="connsiteY28" fmla="*/ 1261510 h 1403103"/>
              <a:gd name="connsiteX29" fmla="*/ 597484 w 1017045"/>
              <a:gd name="connsiteY29" fmla="*/ 1326085 h 1403103"/>
              <a:gd name="connsiteX30" fmla="*/ 496209 w 1017045"/>
              <a:gd name="connsiteY30" fmla="*/ 1403103 h 1403103"/>
              <a:gd name="connsiteX31" fmla="*/ 399283 w 1017045"/>
              <a:gd name="connsiteY31" fmla="*/ 1397795 h 1403103"/>
              <a:gd name="connsiteX32" fmla="*/ 370346 w 1017045"/>
              <a:gd name="connsiteY32" fmla="*/ 1345231 h 1403103"/>
              <a:gd name="connsiteX33" fmla="*/ 370346 w 1017045"/>
              <a:gd name="connsiteY33" fmla="*/ 1345231 h 1403103"/>
              <a:gd name="connsiteX34" fmla="*/ 306685 w 1017045"/>
              <a:gd name="connsiteY34" fmla="*/ 1293144 h 1403103"/>
              <a:gd name="connsiteX35" fmla="*/ 254599 w 1017045"/>
              <a:gd name="connsiteY35" fmla="*/ 1298932 h 1403103"/>
              <a:gd name="connsiteX36" fmla="*/ 254599 w 1017045"/>
              <a:gd name="connsiteY36" fmla="*/ 1327869 h 1403103"/>
              <a:gd name="connsiteX37" fmla="*/ 231450 w 1017045"/>
              <a:gd name="connsiteY37" fmla="*/ 1310506 h 1403103"/>
              <a:gd name="connsiteX38" fmla="*/ 127278 w 1017045"/>
              <a:gd name="connsiteY38" fmla="*/ 1327869 h 1403103"/>
              <a:gd name="connsiteX39" fmla="*/ 98341 w 1017045"/>
              <a:gd name="connsiteY39" fmla="*/ 1310506 h 1403103"/>
              <a:gd name="connsiteX40" fmla="*/ 150427 w 1017045"/>
              <a:gd name="connsiteY40" fmla="*/ 1275782 h 1403103"/>
              <a:gd name="connsiteX41" fmla="*/ 144640 w 1017045"/>
              <a:gd name="connsiteY41" fmla="*/ 1246846 h 1403103"/>
              <a:gd name="connsiteX42" fmla="*/ 115703 w 1017045"/>
              <a:gd name="connsiteY42" fmla="*/ 1235271 h 1403103"/>
              <a:gd name="connsiteX43" fmla="*/ 115703 w 1017045"/>
              <a:gd name="connsiteY43" fmla="*/ 1235271 h 1403103"/>
              <a:gd name="connsiteX44" fmla="*/ 80979 w 1017045"/>
              <a:gd name="connsiteY44" fmla="*/ 1212122 h 1403103"/>
              <a:gd name="connsiteX45" fmla="*/ 115703 w 1017045"/>
              <a:gd name="connsiteY45" fmla="*/ 1171610 h 1403103"/>
              <a:gd name="connsiteX46" fmla="*/ 104128 w 1017045"/>
              <a:gd name="connsiteY46" fmla="*/ 1142674 h 1403103"/>
              <a:gd name="connsiteX47" fmla="*/ 61081 w 1017045"/>
              <a:gd name="connsiteY47" fmla="*/ 1075096 h 1403103"/>
              <a:gd name="connsiteX48" fmla="*/ 60745 w 1017045"/>
              <a:gd name="connsiteY48" fmla="*/ 1022575 h 1403103"/>
              <a:gd name="connsiteX49" fmla="*/ 21700 w 1017045"/>
              <a:gd name="connsiteY49" fmla="*/ 906002 h 1403103"/>
              <a:gd name="connsiteX50" fmla="*/ 0 w 1017045"/>
              <a:gd name="connsiteY50" fmla="*/ 766322 h 1403103"/>
              <a:gd name="connsiteX0" fmla="*/ 714656 w 1017045"/>
              <a:gd name="connsiteY0" fmla="*/ 0 h 1403103"/>
              <a:gd name="connsiteX1" fmla="*/ 603348 w 1017045"/>
              <a:gd name="connsiteY1" fmla="*/ 123709 h 1403103"/>
              <a:gd name="connsiteX2" fmla="*/ 804396 w 1017045"/>
              <a:gd name="connsiteY2" fmla="*/ 334229 h 1403103"/>
              <a:gd name="connsiteX3" fmla="*/ 800059 w 1017045"/>
              <a:gd name="connsiteY3" fmla="*/ 396976 h 1403103"/>
              <a:gd name="connsiteX4" fmla="*/ 850705 w 1017045"/>
              <a:gd name="connsiteY4" fmla="*/ 429045 h 1403103"/>
              <a:gd name="connsiteX5" fmla="*/ 868058 w 1017045"/>
              <a:gd name="connsiteY5" fmla="*/ 448193 h 1403103"/>
              <a:gd name="connsiteX6" fmla="*/ 920144 w 1017045"/>
              <a:gd name="connsiteY6" fmla="*/ 482917 h 1403103"/>
              <a:gd name="connsiteX7" fmla="*/ 949063 w 1017045"/>
              <a:gd name="connsiteY7" fmla="*/ 531435 h 1403103"/>
              <a:gd name="connsiteX8" fmla="*/ 973611 w 1017045"/>
              <a:gd name="connsiteY8" fmla="*/ 576341 h 1403103"/>
              <a:gd name="connsiteX9" fmla="*/ 957731 w 1017045"/>
              <a:gd name="connsiteY9" fmla="*/ 649357 h 1403103"/>
              <a:gd name="connsiteX10" fmla="*/ 875277 w 1017045"/>
              <a:gd name="connsiteY10" fmla="*/ 652969 h 1403103"/>
              <a:gd name="connsiteX11" fmla="*/ 798609 w 1017045"/>
              <a:gd name="connsiteY11" fmla="*/ 650750 h 1403103"/>
              <a:gd name="connsiteX12" fmla="*/ 815972 w 1017045"/>
              <a:gd name="connsiteY12" fmla="*/ 679686 h 1403103"/>
              <a:gd name="connsiteX13" fmla="*/ 862270 w 1017045"/>
              <a:gd name="connsiteY13" fmla="*/ 673899 h 1403103"/>
              <a:gd name="connsiteX14" fmla="*/ 914356 w 1017045"/>
              <a:gd name="connsiteY14" fmla="*/ 691261 h 1403103"/>
              <a:gd name="connsiteX15" fmla="*/ 892664 w 1017045"/>
              <a:gd name="connsiteY15" fmla="*/ 715281 h 1403103"/>
              <a:gd name="connsiteX16" fmla="*/ 1017045 w 1017045"/>
              <a:gd name="connsiteY16" fmla="*/ 748221 h 1403103"/>
              <a:gd name="connsiteX17" fmla="*/ 969305 w 1017045"/>
              <a:gd name="connsiteY17" fmla="*/ 799872 h 1403103"/>
              <a:gd name="connsiteX18" fmla="*/ 937481 w 1017045"/>
              <a:gd name="connsiteY18" fmla="*/ 865752 h 1403103"/>
              <a:gd name="connsiteX19" fmla="*/ 921567 w 1017045"/>
              <a:gd name="connsiteY19" fmla="*/ 925846 h 1403103"/>
              <a:gd name="connsiteX20" fmla="*/ 824658 w 1017045"/>
              <a:gd name="connsiteY20" fmla="*/ 966354 h 1403103"/>
              <a:gd name="connsiteX21" fmla="*/ 853577 w 1017045"/>
              <a:gd name="connsiteY21" fmla="*/ 933416 h 1403103"/>
              <a:gd name="connsiteX22" fmla="*/ 769673 w 1017045"/>
              <a:gd name="connsiteY22" fmla="*/ 1061651 h 1403103"/>
              <a:gd name="connsiteX23" fmla="*/ 727705 w 1017045"/>
              <a:gd name="connsiteY23" fmla="*/ 1096374 h 1403103"/>
              <a:gd name="connsiteX24" fmla="*/ 717570 w 1017045"/>
              <a:gd name="connsiteY24" fmla="*/ 1130664 h 1403103"/>
              <a:gd name="connsiteX25" fmla="*/ 703096 w 1017045"/>
              <a:gd name="connsiteY25" fmla="*/ 1166258 h 1403103"/>
              <a:gd name="connsiteX26" fmla="*/ 668389 w 1017045"/>
              <a:gd name="connsiteY26" fmla="*/ 1188972 h 1403103"/>
              <a:gd name="connsiteX27" fmla="*/ 640919 w 1017045"/>
              <a:gd name="connsiteY27" fmla="*/ 1217474 h 1403103"/>
              <a:gd name="connsiteX28" fmla="*/ 645258 w 1017045"/>
              <a:gd name="connsiteY28" fmla="*/ 1261510 h 1403103"/>
              <a:gd name="connsiteX29" fmla="*/ 597484 w 1017045"/>
              <a:gd name="connsiteY29" fmla="*/ 1326085 h 1403103"/>
              <a:gd name="connsiteX30" fmla="*/ 496209 w 1017045"/>
              <a:gd name="connsiteY30" fmla="*/ 1403103 h 1403103"/>
              <a:gd name="connsiteX31" fmla="*/ 399283 w 1017045"/>
              <a:gd name="connsiteY31" fmla="*/ 1397795 h 1403103"/>
              <a:gd name="connsiteX32" fmla="*/ 370346 w 1017045"/>
              <a:gd name="connsiteY32" fmla="*/ 1345231 h 1403103"/>
              <a:gd name="connsiteX33" fmla="*/ 370346 w 1017045"/>
              <a:gd name="connsiteY33" fmla="*/ 1345231 h 1403103"/>
              <a:gd name="connsiteX34" fmla="*/ 306685 w 1017045"/>
              <a:gd name="connsiteY34" fmla="*/ 1293144 h 1403103"/>
              <a:gd name="connsiteX35" fmla="*/ 254599 w 1017045"/>
              <a:gd name="connsiteY35" fmla="*/ 1298932 h 1403103"/>
              <a:gd name="connsiteX36" fmla="*/ 254599 w 1017045"/>
              <a:gd name="connsiteY36" fmla="*/ 1327869 h 1403103"/>
              <a:gd name="connsiteX37" fmla="*/ 231450 w 1017045"/>
              <a:gd name="connsiteY37" fmla="*/ 1310506 h 1403103"/>
              <a:gd name="connsiteX38" fmla="*/ 127278 w 1017045"/>
              <a:gd name="connsiteY38" fmla="*/ 1327869 h 1403103"/>
              <a:gd name="connsiteX39" fmla="*/ 98341 w 1017045"/>
              <a:gd name="connsiteY39" fmla="*/ 1310506 h 1403103"/>
              <a:gd name="connsiteX40" fmla="*/ 150427 w 1017045"/>
              <a:gd name="connsiteY40" fmla="*/ 1275782 h 1403103"/>
              <a:gd name="connsiteX41" fmla="*/ 144640 w 1017045"/>
              <a:gd name="connsiteY41" fmla="*/ 1246846 h 1403103"/>
              <a:gd name="connsiteX42" fmla="*/ 115703 w 1017045"/>
              <a:gd name="connsiteY42" fmla="*/ 1235271 h 1403103"/>
              <a:gd name="connsiteX43" fmla="*/ 115703 w 1017045"/>
              <a:gd name="connsiteY43" fmla="*/ 1235271 h 1403103"/>
              <a:gd name="connsiteX44" fmla="*/ 80979 w 1017045"/>
              <a:gd name="connsiteY44" fmla="*/ 1212122 h 1403103"/>
              <a:gd name="connsiteX45" fmla="*/ 115703 w 1017045"/>
              <a:gd name="connsiteY45" fmla="*/ 1171610 h 1403103"/>
              <a:gd name="connsiteX46" fmla="*/ 104128 w 1017045"/>
              <a:gd name="connsiteY46" fmla="*/ 1142674 h 1403103"/>
              <a:gd name="connsiteX47" fmla="*/ 61081 w 1017045"/>
              <a:gd name="connsiteY47" fmla="*/ 1075096 h 1403103"/>
              <a:gd name="connsiteX48" fmla="*/ 60745 w 1017045"/>
              <a:gd name="connsiteY48" fmla="*/ 1022575 h 1403103"/>
              <a:gd name="connsiteX49" fmla="*/ 21700 w 1017045"/>
              <a:gd name="connsiteY49" fmla="*/ 906002 h 1403103"/>
              <a:gd name="connsiteX50" fmla="*/ 0 w 1017045"/>
              <a:gd name="connsiteY50" fmla="*/ 766322 h 1403103"/>
              <a:gd name="connsiteX0" fmla="*/ 714656 w 1017045"/>
              <a:gd name="connsiteY0" fmla="*/ 0 h 1403103"/>
              <a:gd name="connsiteX1" fmla="*/ 603348 w 1017045"/>
              <a:gd name="connsiteY1" fmla="*/ 123709 h 1403103"/>
              <a:gd name="connsiteX2" fmla="*/ 804396 w 1017045"/>
              <a:gd name="connsiteY2" fmla="*/ 334229 h 1403103"/>
              <a:gd name="connsiteX3" fmla="*/ 800059 w 1017045"/>
              <a:gd name="connsiteY3" fmla="*/ 396976 h 1403103"/>
              <a:gd name="connsiteX4" fmla="*/ 850705 w 1017045"/>
              <a:gd name="connsiteY4" fmla="*/ 429045 h 1403103"/>
              <a:gd name="connsiteX5" fmla="*/ 868058 w 1017045"/>
              <a:gd name="connsiteY5" fmla="*/ 448193 h 1403103"/>
              <a:gd name="connsiteX6" fmla="*/ 920144 w 1017045"/>
              <a:gd name="connsiteY6" fmla="*/ 482917 h 1403103"/>
              <a:gd name="connsiteX7" fmla="*/ 949063 w 1017045"/>
              <a:gd name="connsiteY7" fmla="*/ 531435 h 1403103"/>
              <a:gd name="connsiteX8" fmla="*/ 973611 w 1017045"/>
              <a:gd name="connsiteY8" fmla="*/ 576341 h 1403103"/>
              <a:gd name="connsiteX9" fmla="*/ 957731 w 1017045"/>
              <a:gd name="connsiteY9" fmla="*/ 649357 h 1403103"/>
              <a:gd name="connsiteX10" fmla="*/ 875277 w 1017045"/>
              <a:gd name="connsiteY10" fmla="*/ 652969 h 1403103"/>
              <a:gd name="connsiteX11" fmla="*/ 798609 w 1017045"/>
              <a:gd name="connsiteY11" fmla="*/ 650750 h 1403103"/>
              <a:gd name="connsiteX12" fmla="*/ 815972 w 1017045"/>
              <a:gd name="connsiteY12" fmla="*/ 679686 h 1403103"/>
              <a:gd name="connsiteX13" fmla="*/ 862270 w 1017045"/>
              <a:gd name="connsiteY13" fmla="*/ 673899 h 1403103"/>
              <a:gd name="connsiteX14" fmla="*/ 914356 w 1017045"/>
              <a:gd name="connsiteY14" fmla="*/ 691261 h 1403103"/>
              <a:gd name="connsiteX15" fmla="*/ 892664 w 1017045"/>
              <a:gd name="connsiteY15" fmla="*/ 715281 h 1403103"/>
              <a:gd name="connsiteX16" fmla="*/ 1017045 w 1017045"/>
              <a:gd name="connsiteY16" fmla="*/ 748221 h 1403103"/>
              <a:gd name="connsiteX17" fmla="*/ 969305 w 1017045"/>
              <a:gd name="connsiteY17" fmla="*/ 799872 h 1403103"/>
              <a:gd name="connsiteX18" fmla="*/ 937481 w 1017045"/>
              <a:gd name="connsiteY18" fmla="*/ 865752 h 1403103"/>
              <a:gd name="connsiteX19" fmla="*/ 921567 w 1017045"/>
              <a:gd name="connsiteY19" fmla="*/ 925846 h 1403103"/>
              <a:gd name="connsiteX20" fmla="*/ 824658 w 1017045"/>
              <a:gd name="connsiteY20" fmla="*/ 966354 h 1403103"/>
              <a:gd name="connsiteX21" fmla="*/ 853577 w 1017045"/>
              <a:gd name="connsiteY21" fmla="*/ 933416 h 1403103"/>
              <a:gd name="connsiteX22" fmla="*/ 769673 w 1017045"/>
              <a:gd name="connsiteY22" fmla="*/ 1061651 h 1403103"/>
              <a:gd name="connsiteX23" fmla="*/ 727705 w 1017045"/>
              <a:gd name="connsiteY23" fmla="*/ 1096374 h 1403103"/>
              <a:gd name="connsiteX24" fmla="*/ 717570 w 1017045"/>
              <a:gd name="connsiteY24" fmla="*/ 1130664 h 1403103"/>
              <a:gd name="connsiteX25" fmla="*/ 681405 w 1017045"/>
              <a:gd name="connsiteY25" fmla="*/ 1158251 h 1403103"/>
              <a:gd name="connsiteX26" fmla="*/ 668389 w 1017045"/>
              <a:gd name="connsiteY26" fmla="*/ 1188972 h 1403103"/>
              <a:gd name="connsiteX27" fmla="*/ 640919 w 1017045"/>
              <a:gd name="connsiteY27" fmla="*/ 1217474 h 1403103"/>
              <a:gd name="connsiteX28" fmla="*/ 645258 w 1017045"/>
              <a:gd name="connsiteY28" fmla="*/ 1261510 h 1403103"/>
              <a:gd name="connsiteX29" fmla="*/ 597484 w 1017045"/>
              <a:gd name="connsiteY29" fmla="*/ 1326085 h 1403103"/>
              <a:gd name="connsiteX30" fmla="*/ 496209 w 1017045"/>
              <a:gd name="connsiteY30" fmla="*/ 1403103 h 1403103"/>
              <a:gd name="connsiteX31" fmla="*/ 399283 w 1017045"/>
              <a:gd name="connsiteY31" fmla="*/ 1397795 h 1403103"/>
              <a:gd name="connsiteX32" fmla="*/ 370346 w 1017045"/>
              <a:gd name="connsiteY32" fmla="*/ 1345231 h 1403103"/>
              <a:gd name="connsiteX33" fmla="*/ 370346 w 1017045"/>
              <a:gd name="connsiteY33" fmla="*/ 1345231 h 1403103"/>
              <a:gd name="connsiteX34" fmla="*/ 306685 w 1017045"/>
              <a:gd name="connsiteY34" fmla="*/ 1293144 h 1403103"/>
              <a:gd name="connsiteX35" fmla="*/ 254599 w 1017045"/>
              <a:gd name="connsiteY35" fmla="*/ 1298932 h 1403103"/>
              <a:gd name="connsiteX36" fmla="*/ 254599 w 1017045"/>
              <a:gd name="connsiteY36" fmla="*/ 1327869 h 1403103"/>
              <a:gd name="connsiteX37" fmla="*/ 231450 w 1017045"/>
              <a:gd name="connsiteY37" fmla="*/ 1310506 h 1403103"/>
              <a:gd name="connsiteX38" fmla="*/ 127278 w 1017045"/>
              <a:gd name="connsiteY38" fmla="*/ 1327869 h 1403103"/>
              <a:gd name="connsiteX39" fmla="*/ 98341 w 1017045"/>
              <a:gd name="connsiteY39" fmla="*/ 1310506 h 1403103"/>
              <a:gd name="connsiteX40" fmla="*/ 150427 w 1017045"/>
              <a:gd name="connsiteY40" fmla="*/ 1275782 h 1403103"/>
              <a:gd name="connsiteX41" fmla="*/ 144640 w 1017045"/>
              <a:gd name="connsiteY41" fmla="*/ 1246846 h 1403103"/>
              <a:gd name="connsiteX42" fmla="*/ 115703 w 1017045"/>
              <a:gd name="connsiteY42" fmla="*/ 1235271 h 1403103"/>
              <a:gd name="connsiteX43" fmla="*/ 115703 w 1017045"/>
              <a:gd name="connsiteY43" fmla="*/ 1235271 h 1403103"/>
              <a:gd name="connsiteX44" fmla="*/ 80979 w 1017045"/>
              <a:gd name="connsiteY44" fmla="*/ 1212122 h 1403103"/>
              <a:gd name="connsiteX45" fmla="*/ 115703 w 1017045"/>
              <a:gd name="connsiteY45" fmla="*/ 1171610 h 1403103"/>
              <a:gd name="connsiteX46" fmla="*/ 104128 w 1017045"/>
              <a:gd name="connsiteY46" fmla="*/ 1142674 h 1403103"/>
              <a:gd name="connsiteX47" fmla="*/ 61081 w 1017045"/>
              <a:gd name="connsiteY47" fmla="*/ 1075096 h 1403103"/>
              <a:gd name="connsiteX48" fmla="*/ 60745 w 1017045"/>
              <a:gd name="connsiteY48" fmla="*/ 1022575 h 1403103"/>
              <a:gd name="connsiteX49" fmla="*/ 21700 w 1017045"/>
              <a:gd name="connsiteY49" fmla="*/ 906002 h 1403103"/>
              <a:gd name="connsiteX50" fmla="*/ 0 w 1017045"/>
              <a:gd name="connsiteY50" fmla="*/ 766322 h 1403103"/>
              <a:gd name="connsiteX0" fmla="*/ 714656 w 1017045"/>
              <a:gd name="connsiteY0" fmla="*/ 0 h 1403103"/>
              <a:gd name="connsiteX1" fmla="*/ 603348 w 1017045"/>
              <a:gd name="connsiteY1" fmla="*/ 123709 h 1403103"/>
              <a:gd name="connsiteX2" fmla="*/ 804396 w 1017045"/>
              <a:gd name="connsiteY2" fmla="*/ 334229 h 1403103"/>
              <a:gd name="connsiteX3" fmla="*/ 800059 w 1017045"/>
              <a:gd name="connsiteY3" fmla="*/ 396976 h 1403103"/>
              <a:gd name="connsiteX4" fmla="*/ 850705 w 1017045"/>
              <a:gd name="connsiteY4" fmla="*/ 429045 h 1403103"/>
              <a:gd name="connsiteX5" fmla="*/ 868058 w 1017045"/>
              <a:gd name="connsiteY5" fmla="*/ 448193 h 1403103"/>
              <a:gd name="connsiteX6" fmla="*/ 920144 w 1017045"/>
              <a:gd name="connsiteY6" fmla="*/ 482917 h 1403103"/>
              <a:gd name="connsiteX7" fmla="*/ 949063 w 1017045"/>
              <a:gd name="connsiteY7" fmla="*/ 531435 h 1403103"/>
              <a:gd name="connsiteX8" fmla="*/ 973611 w 1017045"/>
              <a:gd name="connsiteY8" fmla="*/ 576341 h 1403103"/>
              <a:gd name="connsiteX9" fmla="*/ 957731 w 1017045"/>
              <a:gd name="connsiteY9" fmla="*/ 649357 h 1403103"/>
              <a:gd name="connsiteX10" fmla="*/ 875277 w 1017045"/>
              <a:gd name="connsiteY10" fmla="*/ 652969 h 1403103"/>
              <a:gd name="connsiteX11" fmla="*/ 798609 w 1017045"/>
              <a:gd name="connsiteY11" fmla="*/ 650750 h 1403103"/>
              <a:gd name="connsiteX12" fmla="*/ 815972 w 1017045"/>
              <a:gd name="connsiteY12" fmla="*/ 679686 h 1403103"/>
              <a:gd name="connsiteX13" fmla="*/ 862270 w 1017045"/>
              <a:gd name="connsiteY13" fmla="*/ 673899 h 1403103"/>
              <a:gd name="connsiteX14" fmla="*/ 914356 w 1017045"/>
              <a:gd name="connsiteY14" fmla="*/ 691261 h 1403103"/>
              <a:gd name="connsiteX15" fmla="*/ 892664 w 1017045"/>
              <a:gd name="connsiteY15" fmla="*/ 715281 h 1403103"/>
              <a:gd name="connsiteX16" fmla="*/ 1017045 w 1017045"/>
              <a:gd name="connsiteY16" fmla="*/ 748221 h 1403103"/>
              <a:gd name="connsiteX17" fmla="*/ 969305 w 1017045"/>
              <a:gd name="connsiteY17" fmla="*/ 799872 h 1403103"/>
              <a:gd name="connsiteX18" fmla="*/ 937481 w 1017045"/>
              <a:gd name="connsiteY18" fmla="*/ 865752 h 1403103"/>
              <a:gd name="connsiteX19" fmla="*/ 921567 w 1017045"/>
              <a:gd name="connsiteY19" fmla="*/ 925846 h 1403103"/>
              <a:gd name="connsiteX20" fmla="*/ 824658 w 1017045"/>
              <a:gd name="connsiteY20" fmla="*/ 966354 h 1403103"/>
              <a:gd name="connsiteX21" fmla="*/ 853577 w 1017045"/>
              <a:gd name="connsiteY21" fmla="*/ 933416 h 1403103"/>
              <a:gd name="connsiteX22" fmla="*/ 769673 w 1017045"/>
              <a:gd name="connsiteY22" fmla="*/ 1061651 h 1403103"/>
              <a:gd name="connsiteX23" fmla="*/ 727705 w 1017045"/>
              <a:gd name="connsiteY23" fmla="*/ 1096374 h 1403103"/>
              <a:gd name="connsiteX24" fmla="*/ 695879 w 1017045"/>
              <a:gd name="connsiteY24" fmla="*/ 1122657 h 1403103"/>
              <a:gd name="connsiteX25" fmla="*/ 681405 w 1017045"/>
              <a:gd name="connsiteY25" fmla="*/ 1158251 h 1403103"/>
              <a:gd name="connsiteX26" fmla="*/ 668389 w 1017045"/>
              <a:gd name="connsiteY26" fmla="*/ 1188972 h 1403103"/>
              <a:gd name="connsiteX27" fmla="*/ 640919 w 1017045"/>
              <a:gd name="connsiteY27" fmla="*/ 1217474 h 1403103"/>
              <a:gd name="connsiteX28" fmla="*/ 645258 w 1017045"/>
              <a:gd name="connsiteY28" fmla="*/ 1261510 h 1403103"/>
              <a:gd name="connsiteX29" fmla="*/ 597484 w 1017045"/>
              <a:gd name="connsiteY29" fmla="*/ 1326085 h 1403103"/>
              <a:gd name="connsiteX30" fmla="*/ 496209 w 1017045"/>
              <a:gd name="connsiteY30" fmla="*/ 1403103 h 1403103"/>
              <a:gd name="connsiteX31" fmla="*/ 399283 w 1017045"/>
              <a:gd name="connsiteY31" fmla="*/ 1397795 h 1403103"/>
              <a:gd name="connsiteX32" fmla="*/ 370346 w 1017045"/>
              <a:gd name="connsiteY32" fmla="*/ 1345231 h 1403103"/>
              <a:gd name="connsiteX33" fmla="*/ 370346 w 1017045"/>
              <a:gd name="connsiteY33" fmla="*/ 1345231 h 1403103"/>
              <a:gd name="connsiteX34" fmla="*/ 306685 w 1017045"/>
              <a:gd name="connsiteY34" fmla="*/ 1293144 h 1403103"/>
              <a:gd name="connsiteX35" fmla="*/ 254599 w 1017045"/>
              <a:gd name="connsiteY35" fmla="*/ 1298932 h 1403103"/>
              <a:gd name="connsiteX36" fmla="*/ 254599 w 1017045"/>
              <a:gd name="connsiteY36" fmla="*/ 1327869 h 1403103"/>
              <a:gd name="connsiteX37" fmla="*/ 231450 w 1017045"/>
              <a:gd name="connsiteY37" fmla="*/ 1310506 h 1403103"/>
              <a:gd name="connsiteX38" fmla="*/ 127278 w 1017045"/>
              <a:gd name="connsiteY38" fmla="*/ 1327869 h 1403103"/>
              <a:gd name="connsiteX39" fmla="*/ 98341 w 1017045"/>
              <a:gd name="connsiteY39" fmla="*/ 1310506 h 1403103"/>
              <a:gd name="connsiteX40" fmla="*/ 150427 w 1017045"/>
              <a:gd name="connsiteY40" fmla="*/ 1275782 h 1403103"/>
              <a:gd name="connsiteX41" fmla="*/ 144640 w 1017045"/>
              <a:gd name="connsiteY41" fmla="*/ 1246846 h 1403103"/>
              <a:gd name="connsiteX42" fmla="*/ 115703 w 1017045"/>
              <a:gd name="connsiteY42" fmla="*/ 1235271 h 1403103"/>
              <a:gd name="connsiteX43" fmla="*/ 115703 w 1017045"/>
              <a:gd name="connsiteY43" fmla="*/ 1235271 h 1403103"/>
              <a:gd name="connsiteX44" fmla="*/ 80979 w 1017045"/>
              <a:gd name="connsiteY44" fmla="*/ 1212122 h 1403103"/>
              <a:gd name="connsiteX45" fmla="*/ 115703 w 1017045"/>
              <a:gd name="connsiteY45" fmla="*/ 1171610 h 1403103"/>
              <a:gd name="connsiteX46" fmla="*/ 104128 w 1017045"/>
              <a:gd name="connsiteY46" fmla="*/ 1142674 h 1403103"/>
              <a:gd name="connsiteX47" fmla="*/ 61081 w 1017045"/>
              <a:gd name="connsiteY47" fmla="*/ 1075096 h 1403103"/>
              <a:gd name="connsiteX48" fmla="*/ 60745 w 1017045"/>
              <a:gd name="connsiteY48" fmla="*/ 1022575 h 1403103"/>
              <a:gd name="connsiteX49" fmla="*/ 21700 w 1017045"/>
              <a:gd name="connsiteY49" fmla="*/ 906002 h 1403103"/>
              <a:gd name="connsiteX50" fmla="*/ 0 w 1017045"/>
              <a:gd name="connsiteY50" fmla="*/ 766322 h 1403103"/>
              <a:gd name="connsiteX0" fmla="*/ 603348 w 1017045"/>
              <a:gd name="connsiteY0" fmla="*/ 0 h 1279394"/>
              <a:gd name="connsiteX1" fmla="*/ 804396 w 1017045"/>
              <a:gd name="connsiteY1" fmla="*/ 210520 h 1279394"/>
              <a:gd name="connsiteX2" fmla="*/ 800059 w 1017045"/>
              <a:gd name="connsiteY2" fmla="*/ 273267 h 1279394"/>
              <a:gd name="connsiteX3" fmla="*/ 850705 w 1017045"/>
              <a:gd name="connsiteY3" fmla="*/ 305336 h 1279394"/>
              <a:gd name="connsiteX4" fmla="*/ 868058 w 1017045"/>
              <a:gd name="connsiteY4" fmla="*/ 324484 h 1279394"/>
              <a:gd name="connsiteX5" fmla="*/ 920144 w 1017045"/>
              <a:gd name="connsiteY5" fmla="*/ 359208 h 1279394"/>
              <a:gd name="connsiteX6" fmla="*/ 949063 w 1017045"/>
              <a:gd name="connsiteY6" fmla="*/ 407726 h 1279394"/>
              <a:gd name="connsiteX7" fmla="*/ 973611 w 1017045"/>
              <a:gd name="connsiteY7" fmla="*/ 452632 h 1279394"/>
              <a:gd name="connsiteX8" fmla="*/ 957731 w 1017045"/>
              <a:gd name="connsiteY8" fmla="*/ 525648 h 1279394"/>
              <a:gd name="connsiteX9" fmla="*/ 875277 w 1017045"/>
              <a:gd name="connsiteY9" fmla="*/ 529260 h 1279394"/>
              <a:gd name="connsiteX10" fmla="*/ 798609 w 1017045"/>
              <a:gd name="connsiteY10" fmla="*/ 527041 h 1279394"/>
              <a:gd name="connsiteX11" fmla="*/ 815972 w 1017045"/>
              <a:gd name="connsiteY11" fmla="*/ 555977 h 1279394"/>
              <a:gd name="connsiteX12" fmla="*/ 862270 w 1017045"/>
              <a:gd name="connsiteY12" fmla="*/ 550190 h 1279394"/>
              <a:gd name="connsiteX13" fmla="*/ 914356 w 1017045"/>
              <a:gd name="connsiteY13" fmla="*/ 567552 h 1279394"/>
              <a:gd name="connsiteX14" fmla="*/ 892664 w 1017045"/>
              <a:gd name="connsiteY14" fmla="*/ 591572 h 1279394"/>
              <a:gd name="connsiteX15" fmla="*/ 1017045 w 1017045"/>
              <a:gd name="connsiteY15" fmla="*/ 624512 h 1279394"/>
              <a:gd name="connsiteX16" fmla="*/ 969305 w 1017045"/>
              <a:gd name="connsiteY16" fmla="*/ 676163 h 1279394"/>
              <a:gd name="connsiteX17" fmla="*/ 937481 w 1017045"/>
              <a:gd name="connsiteY17" fmla="*/ 742043 h 1279394"/>
              <a:gd name="connsiteX18" fmla="*/ 921567 w 1017045"/>
              <a:gd name="connsiteY18" fmla="*/ 802137 h 1279394"/>
              <a:gd name="connsiteX19" fmla="*/ 824658 w 1017045"/>
              <a:gd name="connsiteY19" fmla="*/ 842645 h 1279394"/>
              <a:gd name="connsiteX20" fmla="*/ 853577 w 1017045"/>
              <a:gd name="connsiteY20" fmla="*/ 809707 h 1279394"/>
              <a:gd name="connsiteX21" fmla="*/ 769673 w 1017045"/>
              <a:gd name="connsiteY21" fmla="*/ 937942 h 1279394"/>
              <a:gd name="connsiteX22" fmla="*/ 727705 w 1017045"/>
              <a:gd name="connsiteY22" fmla="*/ 972665 h 1279394"/>
              <a:gd name="connsiteX23" fmla="*/ 695879 w 1017045"/>
              <a:gd name="connsiteY23" fmla="*/ 998948 h 1279394"/>
              <a:gd name="connsiteX24" fmla="*/ 681405 w 1017045"/>
              <a:gd name="connsiteY24" fmla="*/ 1034542 h 1279394"/>
              <a:gd name="connsiteX25" fmla="*/ 668389 w 1017045"/>
              <a:gd name="connsiteY25" fmla="*/ 1065263 h 1279394"/>
              <a:gd name="connsiteX26" fmla="*/ 640919 w 1017045"/>
              <a:gd name="connsiteY26" fmla="*/ 1093765 h 1279394"/>
              <a:gd name="connsiteX27" fmla="*/ 645258 w 1017045"/>
              <a:gd name="connsiteY27" fmla="*/ 1137801 h 1279394"/>
              <a:gd name="connsiteX28" fmla="*/ 597484 w 1017045"/>
              <a:gd name="connsiteY28" fmla="*/ 1202376 h 1279394"/>
              <a:gd name="connsiteX29" fmla="*/ 496209 w 1017045"/>
              <a:gd name="connsiteY29" fmla="*/ 1279394 h 1279394"/>
              <a:gd name="connsiteX30" fmla="*/ 399283 w 1017045"/>
              <a:gd name="connsiteY30" fmla="*/ 1274086 h 1279394"/>
              <a:gd name="connsiteX31" fmla="*/ 370346 w 1017045"/>
              <a:gd name="connsiteY31" fmla="*/ 1221522 h 1279394"/>
              <a:gd name="connsiteX32" fmla="*/ 370346 w 1017045"/>
              <a:gd name="connsiteY32" fmla="*/ 1221522 h 1279394"/>
              <a:gd name="connsiteX33" fmla="*/ 306685 w 1017045"/>
              <a:gd name="connsiteY33" fmla="*/ 1169435 h 1279394"/>
              <a:gd name="connsiteX34" fmla="*/ 254599 w 1017045"/>
              <a:gd name="connsiteY34" fmla="*/ 1175223 h 1279394"/>
              <a:gd name="connsiteX35" fmla="*/ 254599 w 1017045"/>
              <a:gd name="connsiteY35" fmla="*/ 1204160 h 1279394"/>
              <a:gd name="connsiteX36" fmla="*/ 231450 w 1017045"/>
              <a:gd name="connsiteY36" fmla="*/ 1186797 h 1279394"/>
              <a:gd name="connsiteX37" fmla="*/ 127278 w 1017045"/>
              <a:gd name="connsiteY37" fmla="*/ 1204160 h 1279394"/>
              <a:gd name="connsiteX38" fmla="*/ 98341 w 1017045"/>
              <a:gd name="connsiteY38" fmla="*/ 1186797 h 1279394"/>
              <a:gd name="connsiteX39" fmla="*/ 150427 w 1017045"/>
              <a:gd name="connsiteY39" fmla="*/ 1152073 h 1279394"/>
              <a:gd name="connsiteX40" fmla="*/ 144640 w 1017045"/>
              <a:gd name="connsiteY40" fmla="*/ 1123137 h 1279394"/>
              <a:gd name="connsiteX41" fmla="*/ 115703 w 1017045"/>
              <a:gd name="connsiteY41" fmla="*/ 1111562 h 1279394"/>
              <a:gd name="connsiteX42" fmla="*/ 115703 w 1017045"/>
              <a:gd name="connsiteY42" fmla="*/ 1111562 h 1279394"/>
              <a:gd name="connsiteX43" fmla="*/ 80979 w 1017045"/>
              <a:gd name="connsiteY43" fmla="*/ 1088413 h 1279394"/>
              <a:gd name="connsiteX44" fmla="*/ 115703 w 1017045"/>
              <a:gd name="connsiteY44" fmla="*/ 1047901 h 1279394"/>
              <a:gd name="connsiteX45" fmla="*/ 104128 w 1017045"/>
              <a:gd name="connsiteY45" fmla="*/ 1018965 h 1279394"/>
              <a:gd name="connsiteX46" fmla="*/ 61081 w 1017045"/>
              <a:gd name="connsiteY46" fmla="*/ 951387 h 1279394"/>
              <a:gd name="connsiteX47" fmla="*/ 60745 w 1017045"/>
              <a:gd name="connsiteY47" fmla="*/ 898866 h 1279394"/>
              <a:gd name="connsiteX48" fmla="*/ 21700 w 1017045"/>
              <a:gd name="connsiteY48" fmla="*/ 782293 h 1279394"/>
              <a:gd name="connsiteX49" fmla="*/ 0 w 1017045"/>
              <a:gd name="connsiteY49" fmla="*/ 642613 h 1279394"/>
              <a:gd name="connsiteX0" fmla="*/ 804396 w 1017045"/>
              <a:gd name="connsiteY0" fmla="*/ 0 h 1068874"/>
              <a:gd name="connsiteX1" fmla="*/ 800059 w 1017045"/>
              <a:gd name="connsiteY1" fmla="*/ 62747 h 1068874"/>
              <a:gd name="connsiteX2" fmla="*/ 850705 w 1017045"/>
              <a:gd name="connsiteY2" fmla="*/ 94816 h 1068874"/>
              <a:gd name="connsiteX3" fmla="*/ 868058 w 1017045"/>
              <a:gd name="connsiteY3" fmla="*/ 113964 h 1068874"/>
              <a:gd name="connsiteX4" fmla="*/ 920144 w 1017045"/>
              <a:gd name="connsiteY4" fmla="*/ 148688 h 1068874"/>
              <a:gd name="connsiteX5" fmla="*/ 949063 w 1017045"/>
              <a:gd name="connsiteY5" fmla="*/ 197206 h 1068874"/>
              <a:gd name="connsiteX6" fmla="*/ 973611 w 1017045"/>
              <a:gd name="connsiteY6" fmla="*/ 242112 h 1068874"/>
              <a:gd name="connsiteX7" fmla="*/ 957731 w 1017045"/>
              <a:gd name="connsiteY7" fmla="*/ 315128 h 1068874"/>
              <a:gd name="connsiteX8" fmla="*/ 875277 w 1017045"/>
              <a:gd name="connsiteY8" fmla="*/ 318740 h 1068874"/>
              <a:gd name="connsiteX9" fmla="*/ 798609 w 1017045"/>
              <a:gd name="connsiteY9" fmla="*/ 316521 h 1068874"/>
              <a:gd name="connsiteX10" fmla="*/ 815972 w 1017045"/>
              <a:gd name="connsiteY10" fmla="*/ 345457 h 1068874"/>
              <a:gd name="connsiteX11" fmla="*/ 862270 w 1017045"/>
              <a:gd name="connsiteY11" fmla="*/ 339670 h 1068874"/>
              <a:gd name="connsiteX12" fmla="*/ 914356 w 1017045"/>
              <a:gd name="connsiteY12" fmla="*/ 357032 h 1068874"/>
              <a:gd name="connsiteX13" fmla="*/ 892664 w 1017045"/>
              <a:gd name="connsiteY13" fmla="*/ 381052 h 1068874"/>
              <a:gd name="connsiteX14" fmla="*/ 1017045 w 1017045"/>
              <a:gd name="connsiteY14" fmla="*/ 413992 h 1068874"/>
              <a:gd name="connsiteX15" fmla="*/ 969305 w 1017045"/>
              <a:gd name="connsiteY15" fmla="*/ 465643 h 1068874"/>
              <a:gd name="connsiteX16" fmla="*/ 937481 w 1017045"/>
              <a:gd name="connsiteY16" fmla="*/ 531523 h 1068874"/>
              <a:gd name="connsiteX17" fmla="*/ 921567 w 1017045"/>
              <a:gd name="connsiteY17" fmla="*/ 591617 h 1068874"/>
              <a:gd name="connsiteX18" fmla="*/ 824658 w 1017045"/>
              <a:gd name="connsiteY18" fmla="*/ 632125 h 1068874"/>
              <a:gd name="connsiteX19" fmla="*/ 853577 w 1017045"/>
              <a:gd name="connsiteY19" fmla="*/ 599187 h 1068874"/>
              <a:gd name="connsiteX20" fmla="*/ 769673 w 1017045"/>
              <a:gd name="connsiteY20" fmla="*/ 727422 h 1068874"/>
              <a:gd name="connsiteX21" fmla="*/ 727705 w 1017045"/>
              <a:gd name="connsiteY21" fmla="*/ 762145 h 1068874"/>
              <a:gd name="connsiteX22" fmla="*/ 695879 w 1017045"/>
              <a:gd name="connsiteY22" fmla="*/ 788428 h 1068874"/>
              <a:gd name="connsiteX23" fmla="*/ 681405 w 1017045"/>
              <a:gd name="connsiteY23" fmla="*/ 824022 h 1068874"/>
              <a:gd name="connsiteX24" fmla="*/ 668389 w 1017045"/>
              <a:gd name="connsiteY24" fmla="*/ 854743 h 1068874"/>
              <a:gd name="connsiteX25" fmla="*/ 640919 w 1017045"/>
              <a:gd name="connsiteY25" fmla="*/ 883245 h 1068874"/>
              <a:gd name="connsiteX26" fmla="*/ 645258 w 1017045"/>
              <a:gd name="connsiteY26" fmla="*/ 927281 h 1068874"/>
              <a:gd name="connsiteX27" fmla="*/ 597484 w 1017045"/>
              <a:gd name="connsiteY27" fmla="*/ 991856 h 1068874"/>
              <a:gd name="connsiteX28" fmla="*/ 496209 w 1017045"/>
              <a:gd name="connsiteY28" fmla="*/ 1068874 h 1068874"/>
              <a:gd name="connsiteX29" fmla="*/ 399283 w 1017045"/>
              <a:gd name="connsiteY29" fmla="*/ 1063566 h 1068874"/>
              <a:gd name="connsiteX30" fmla="*/ 370346 w 1017045"/>
              <a:gd name="connsiteY30" fmla="*/ 1011002 h 1068874"/>
              <a:gd name="connsiteX31" fmla="*/ 370346 w 1017045"/>
              <a:gd name="connsiteY31" fmla="*/ 1011002 h 1068874"/>
              <a:gd name="connsiteX32" fmla="*/ 306685 w 1017045"/>
              <a:gd name="connsiteY32" fmla="*/ 958915 h 1068874"/>
              <a:gd name="connsiteX33" fmla="*/ 254599 w 1017045"/>
              <a:gd name="connsiteY33" fmla="*/ 964703 h 1068874"/>
              <a:gd name="connsiteX34" fmla="*/ 254599 w 1017045"/>
              <a:gd name="connsiteY34" fmla="*/ 993640 h 1068874"/>
              <a:gd name="connsiteX35" fmla="*/ 231450 w 1017045"/>
              <a:gd name="connsiteY35" fmla="*/ 976277 h 1068874"/>
              <a:gd name="connsiteX36" fmla="*/ 127278 w 1017045"/>
              <a:gd name="connsiteY36" fmla="*/ 993640 h 1068874"/>
              <a:gd name="connsiteX37" fmla="*/ 98341 w 1017045"/>
              <a:gd name="connsiteY37" fmla="*/ 976277 h 1068874"/>
              <a:gd name="connsiteX38" fmla="*/ 150427 w 1017045"/>
              <a:gd name="connsiteY38" fmla="*/ 941553 h 1068874"/>
              <a:gd name="connsiteX39" fmla="*/ 144640 w 1017045"/>
              <a:gd name="connsiteY39" fmla="*/ 912617 h 1068874"/>
              <a:gd name="connsiteX40" fmla="*/ 115703 w 1017045"/>
              <a:gd name="connsiteY40" fmla="*/ 901042 h 1068874"/>
              <a:gd name="connsiteX41" fmla="*/ 115703 w 1017045"/>
              <a:gd name="connsiteY41" fmla="*/ 901042 h 1068874"/>
              <a:gd name="connsiteX42" fmla="*/ 80979 w 1017045"/>
              <a:gd name="connsiteY42" fmla="*/ 877893 h 1068874"/>
              <a:gd name="connsiteX43" fmla="*/ 115703 w 1017045"/>
              <a:gd name="connsiteY43" fmla="*/ 837381 h 1068874"/>
              <a:gd name="connsiteX44" fmla="*/ 104128 w 1017045"/>
              <a:gd name="connsiteY44" fmla="*/ 808445 h 1068874"/>
              <a:gd name="connsiteX45" fmla="*/ 61081 w 1017045"/>
              <a:gd name="connsiteY45" fmla="*/ 740867 h 1068874"/>
              <a:gd name="connsiteX46" fmla="*/ 60745 w 1017045"/>
              <a:gd name="connsiteY46" fmla="*/ 688346 h 1068874"/>
              <a:gd name="connsiteX47" fmla="*/ 21700 w 1017045"/>
              <a:gd name="connsiteY47" fmla="*/ 571773 h 1068874"/>
              <a:gd name="connsiteX48" fmla="*/ 0 w 1017045"/>
              <a:gd name="connsiteY48" fmla="*/ 432093 h 1068874"/>
              <a:gd name="connsiteX0" fmla="*/ 800059 w 1017045"/>
              <a:gd name="connsiteY0" fmla="*/ 0 h 1006127"/>
              <a:gd name="connsiteX1" fmla="*/ 850705 w 1017045"/>
              <a:gd name="connsiteY1" fmla="*/ 32069 h 1006127"/>
              <a:gd name="connsiteX2" fmla="*/ 868058 w 1017045"/>
              <a:gd name="connsiteY2" fmla="*/ 51217 h 1006127"/>
              <a:gd name="connsiteX3" fmla="*/ 920144 w 1017045"/>
              <a:gd name="connsiteY3" fmla="*/ 85941 h 1006127"/>
              <a:gd name="connsiteX4" fmla="*/ 949063 w 1017045"/>
              <a:gd name="connsiteY4" fmla="*/ 134459 h 1006127"/>
              <a:gd name="connsiteX5" fmla="*/ 973611 w 1017045"/>
              <a:gd name="connsiteY5" fmla="*/ 179365 h 1006127"/>
              <a:gd name="connsiteX6" fmla="*/ 957731 w 1017045"/>
              <a:gd name="connsiteY6" fmla="*/ 252381 h 1006127"/>
              <a:gd name="connsiteX7" fmla="*/ 875277 w 1017045"/>
              <a:gd name="connsiteY7" fmla="*/ 255993 h 1006127"/>
              <a:gd name="connsiteX8" fmla="*/ 798609 w 1017045"/>
              <a:gd name="connsiteY8" fmla="*/ 253774 h 1006127"/>
              <a:gd name="connsiteX9" fmla="*/ 815972 w 1017045"/>
              <a:gd name="connsiteY9" fmla="*/ 282710 h 1006127"/>
              <a:gd name="connsiteX10" fmla="*/ 862270 w 1017045"/>
              <a:gd name="connsiteY10" fmla="*/ 276923 h 1006127"/>
              <a:gd name="connsiteX11" fmla="*/ 914356 w 1017045"/>
              <a:gd name="connsiteY11" fmla="*/ 294285 h 1006127"/>
              <a:gd name="connsiteX12" fmla="*/ 892664 w 1017045"/>
              <a:gd name="connsiteY12" fmla="*/ 318305 h 1006127"/>
              <a:gd name="connsiteX13" fmla="*/ 1017045 w 1017045"/>
              <a:gd name="connsiteY13" fmla="*/ 351245 h 1006127"/>
              <a:gd name="connsiteX14" fmla="*/ 969305 w 1017045"/>
              <a:gd name="connsiteY14" fmla="*/ 402896 h 1006127"/>
              <a:gd name="connsiteX15" fmla="*/ 937481 w 1017045"/>
              <a:gd name="connsiteY15" fmla="*/ 468776 h 1006127"/>
              <a:gd name="connsiteX16" fmla="*/ 921567 w 1017045"/>
              <a:gd name="connsiteY16" fmla="*/ 528870 h 1006127"/>
              <a:gd name="connsiteX17" fmla="*/ 824658 w 1017045"/>
              <a:gd name="connsiteY17" fmla="*/ 569378 h 1006127"/>
              <a:gd name="connsiteX18" fmla="*/ 853577 w 1017045"/>
              <a:gd name="connsiteY18" fmla="*/ 536440 h 1006127"/>
              <a:gd name="connsiteX19" fmla="*/ 769673 w 1017045"/>
              <a:gd name="connsiteY19" fmla="*/ 664675 h 1006127"/>
              <a:gd name="connsiteX20" fmla="*/ 727705 w 1017045"/>
              <a:gd name="connsiteY20" fmla="*/ 699398 h 1006127"/>
              <a:gd name="connsiteX21" fmla="*/ 695879 w 1017045"/>
              <a:gd name="connsiteY21" fmla="*/ 725681 h 1006127"/>
              <a:gd name="connsiteX22" fmla="*/ 681405 w 1017045"/>
              <a:gd name="connsiteY22" fmla="*/ 761275 h 1006127"/>
              <a:gd name="connsiteX23" fmla="*/ 668389 w 1017045"/>
              <a:gd name="connsiteY23" fmla="*/ 791996 h 1006127"/>
              <a:gd name="connsiteX24" fmla="*/ 640919 w 1017045"/>
              <a:gd name="connsiteY24" fmla="*/ 820498 h 1006127"/>
              <a:gd name="connsiteX25" fmla="*/ 645258 w 1017045"/>
              <a:gd name="connsiteY25" fmla="*/ 864534 h 1006127"/>
              <a:gd name="connsiteX26" fmla="*/ 597484 w 1017045"/>
              <a:gd name="connsiteY26" fmla="*/ 929109 h 1006127"/>
              <a:gd name="connsiteX27" fmla="*/ 496209 w 1017045"/>
              <a:gd name="connsiteY27" fmla="*/ 1006127 h 1006127"/>
              <a:gd name="connsiteX28" fmla="*/ 399283 w 1017045"/>
              <a:gd name="connsiteY28" fmla="*/ 1000819 h 1006127"/>
              <a:gd name="connsiteX29" fmla="*/ 370346 w 1017045"/>
              <a:gd name="connsiteY29" fmla="*/ 948255 h 1006127"/>
              <a:gd name="connsiteX30" fmla="*/ 370346 w 1017045"/>
              <a:gd name="connsiteY30" fmla="*/ 948255 h 1006127"/>
              <a:gd name="connsiteX31" fmla="*/ 306685 w 1017045"/>
              <a:gd name="connsiteY31" fmla="*/ 896168 h 1006127"/>
              <a:gd name="connsiteX32" fmla="*/ 254599 w 1017045"/>
              <a:gd name="connsiteY32" fmla="*/ 901956 h 1006127"/>
              <a:gd name="connsiteX33" fmla="*/ 254599 w 1017045"/>
              <a:gd name="connsiteY33" fmla="*/ 930893 h 1006127"/>
              <a:gd name="connsiteX34" fmla="*/ 231450 w 1017045"/>
              <a:gd name="connsiteY34" fmla="*/ 913530 h 1006127"/>
              <a:gd name="connsiteX35" fmla="*/ 127278 w 1017045"/>
              <a:gd name="connsiteY35" fmla="*/ 930893 h 1006127"/>
              <a:gd name="connsiteX36" fmla="*/ 98341 w 1017045"/>
              <a:gd name="connsiteY36" fmla="*/ 913530 h 1006127"/>
              <a:gd name="connsiteX37" fmla="*/ 150427 w 1017045"/>
              <a:gd name="connsiteY37" fmla="*/ 878806 h 1006127"/>
              <a:gd name="connsiteX38" fmla="*/ 144640 w 1017045"/>
              <a:gd name="connsiteY38" fmla="*/ 849870 h 1006127"/>
              <a:gd name="connsiteX39" fmla="*/ 115703 w 1017045"/>
              <a:gd name="connsiteY39" fmla="*/ 838295 h 1006127"/>
              <a:gd name="connsiteX40" fmla="*/ 115703 w 1017045"/>
              <a:gd name="connsiteY40" fmla="*/ 838295 h 1006127"/>
              <a:gd name="connsiteX41" fmla="*/ 80979 w 1017045"/>
              <a:gd name="connsiteY41" fmla="*/ 815146 h 1006127"/>
              <a:gd name="connsiteX42" fmla="*/ 115703 w 1017045"/>
              <a:gd name="connsiteY42" fmla="*/ 774634 h 1006127"/>
              <a:gd name="connsiteX43" fmla="*/ 104128 w 1017045"/>
              <a:gd name="connsiteY43" fmla="*/ 745698 h 1006127"/>
              <a:gd name="connsiteX44" fmla="*/ 61081 w 1017045"/>
              <a:gd name="connsiteY44" fmla="*/ 678120 h 1006127"/>
              <a:gd name="connsiteX45" fmla="*/ 60745 w 1017045"/>
              <a:gd name="connsiteY45" fmla="*/ 625599 h 1006127"/>
              <a:gd name="connsiteX46" fmla="*/ 21700 w 1017045"/>
              <a:gd name="connsiteY46" fmla="*/ 509026 h 1006127"/>
              <a:gd name="connsiteX47" fmla="*/ 0 w 1017045"/>
              <a:gd name="connsiteY47" fmla="*/ 369346 h 1006127"/>
              <a:gd name="connsiteX0" fmla="*/ 850705 w 1017045"/>
              <a:gd name="connsiteY0" fmla="*/ 0 h 974058"/>
              <a:gd name="connsiteX1" fmla="*/ 868058 w 1017045"/>
              <a:gd name="connsiteY1" fmla="*/ 19148 h 974058"/>
              <a:gd name="connsiteX2" fmla="*/ 920144 w 1017045"/>
              <a:gd name="connsiteY2" fmla="*/ 53872 h 974058"/>
              <a:gd name="connsiteX3" fmla="*/ 949063 w 1017045"/>
              <a:gd name="connsiteY3" fmla="*/ 102390 h 974058"/>
              <a:gd name="connsiteX4" fmla="*/ 973611 w 1017045"/>
              <a:gd name="connsiteY4" fmla="*/ 147296 h 974058"/>
              <a:gd name="connsiteX5" fmla="*/ 957731 w 1017045"/>
              <a:gd name="connsiteY5" fmla="*/ 220312 h 974058"/>
              <a:gd name="connsiteX6" fmla="*/ 875277 w 1017045"/>
              <a:gd name="connsiteY6" fmla="*/ 223924 h 974058"/>
              <a:gd name="connsiteX7" fmla="*/ 798609 w 1017045"/>
              <a:gd name="connsiteY7" fmla="*/ 221705 h 974058"/>
              <a:gd name="connsiteX8" fmla="*/ 815972 w 1017045"/>
              <a:gd name="connsiteY8" fmla="*/ 250641 h 974058"/>
              <a:gd name="connsiteX9" fmla="*/ 862270 w 1017045"/>
              <a:gd name="connsiteY9" fmla="*/ 244854 h 974058"/>
              <a:gd name="connsiteX10" fmla="*/ 914356 w 1017045"/>
              <a:gd name="connsiteY10" fmla="*/ 262216 h 974058"/>
              <a:gd name="connsiteX11" fmla="*/ 892664 w 1017045"/>
              <a:gd name="connsiteY11" fmla="*/ 286236 h 974058"/>
              <a:gd name="connsiteX12" fmla="*/ 1017045 w 1017045"/>
              <a:gd name="connsiteY12" fmla="*/ 319176 h 974058"/>
              <a:gd name="connsiteX13" fmla="*/ 969305 w 1017045"/>
              <a:gd name="connsiteY13" fmla="*/ 370827 h 974058"/>
              <a:gd name="connsiteX14" fmla="*/ 937481 w 1017045"/>
              <a:gd name="connsiteY14" fmla="*/ 436707 h 974058"/>
              <a:gd name="connsiteX15" fmla="*/ 921567 w 1017045"/>
              <a:gd name="connsiteY15" fmla="*/ 496801 h 974058"/>
              <a:gd name="connsiteX16" fmla="*/ 824658 w 1017045"/>
              <a:gd name="connsiteY16" fmla="*/ 537309 h 974058"/>
              <a:gd name="connsiteX17" fmla="*/ 853577 w 1017045"/>
              <a:gd name="connsiteY17" fmla="*/ 504371 h 974058"/>
              <a:gd name="connsiteX18" fmla="*/ 769673 w 1017045"/>
              <a:gd name="connsiteY18" fmla="*/ 632606 h 974058"/>
              <a:gd name="connsiteX19" fmla="*/ 727705 w 1017045"/>
              <a:gd name="connsiteY19" fmla="*/ 667329 h 974058"/>
              <a:gd name="connsiteX20" fmla="*/ 695879 w 1017045"/>
              <a:gd name="connsiteY20" fmla="*/ 693612 h 974058"/>
              <a:gd name="connsiteX21" fmla="*/ 681405 w 1017045"/>
              <a:gd name="connsiteY21" fmla="*/ 729206 h 974058"/>
              <a:gd name="connsiteX22" fmla="*/ 668389 w 1017045"/>
              <a:gd name="connsiteY22" fmla="*/ 759927 h 974058"/>
              <a:gd name="connsiteX23" fmla="*/ 640919 w 1017045"/>
              <a:gd name="connsiteY23" fmla="*/ 788429 h 974058"/>
              <a:gd name="connsiteX24" fmla="*/ 645258 w 1017045"/>
              <a:gd name="connsiteY24" fmla="*/ 832465 h 974058"/>
              <a:gd name="connsiteX25" fmla="*/ 597484 w 1017045"/>
              <a:gd name="connsiteY25" fmla="*/ 897040 h 974058"/>
              <a:gd name="connsiteX26" fmla="*/ 496209 w 1017045"/>
              <a:gd name="connsiteY26" fmla="*/ 974058 h 974058"/>
              <a:gd name="connsiteX27" fmla="*/ 399283 w 1017045"/>
              <a:gd name="connsiteY27" fmla="*/ 968750 h 974058"/>
              <a:gd name="connsiteX28" fmla="*/ 370346 w 1017045"/>
              <a:gd name="connsiteY28" fmla="*/ 916186 h 974058"/>
              <a:gd name="connsiteX29" fmla="*/ 370346 w 1017045"/>
              <a:gd name="connsiteY29" fmla="*/ 916186 h 974058"/>
              <a:gd name="connsiteX30" fmla="*/ 306685 w 1017045"/>
              <a:gd name="connsiteY30" fmla="*/ 864099 h 974058"/>
              <a:gd name="connsiteX31" fmla="*/ 254599 w 1017045"/>
              <a:gd name="connsiteY31" fmla="*/ 869887 h 974058"/>
              <a:gd name="connsiteX32" fmla="*/ 254599 w 1017045"/>
              <a:gd name="connsiteY32" fmla="*/ 898824 h 974058"/>
              <a:gd name="connsiteX33" fmla="*/ 231450 w 1017045"/>
              <a:gd name="connsiteY33" fmla="*/ 881461 h 974058"/>
              <a:gd name="connsiteX34" fmla="*/ 127278 w 1017045"/>
              <a:gd name="connsiteY34" fmla="*/ 898824 h 974058"/>
              <a:gd name="connsiteX35" fmla="*/ 98341 w 1017045"/>
              <a:gd name="connsiteY35" fmla="*/ 881461 h 974058"/>
              <a:gd name="connsiteX36" fmla="*/ 150427 w 1017045"/>
              <a:gd name="connsiteY36" fmla="*/ 846737 h 974058"/>
              <a:gd name="connsiteX37" fmla="*/ 144640 w 1017045"/>
              <a:gd name="connsiteY37" fmla="*/ 817801 h 974058"/>
              <a:gd name="connsiteX38" fmla="*/ 115703 w 1017045"/>
              <a:gd name="connsiteY38" fmla="*/ 806226 h 974058"/>
              <a:gd name="connsiteX39" fmla="*/ 115703 w 1017045"/>
              <a:gd name="connsiteY39" fmla="*/ 806226 h 974058"/>
              <a:gd name="connsiteX40" fmla="*/ 80979 w 1017045"/>
              <a:gd name="connsiteY40" fmla="*/ 783077 h 974058"/>
              <a:gd name="connsiteX41" fmla="*/ 115703 w 1017045"/>
              <a:gd name="connsiteY41" fmla="*/ 742565 h 974058"/>
              <a:gd name="connsiteX42" fmla="*/ 104128 w 1017045"/>
              <a:gd name="connsiteY42" fmla="*/ 713629 h 974058"/>
              <a:gd name="connsiteX43" fmla="*/ 61081 w 1017045"/>
              <a:gd name="connsiteY43" fmla="*/ 646051 h 974058"/>
              <a:gd name="connsiteX44" fmla="*/ 60745 w 1017045"/>
              <a:gd name="connsiteY44" fmla="*/ 593530 h 974058"/>
              <a:gd name="connsiteX45" fmla="*/ 21700 w 1017045"/>
              <a:gd name="connsiteY45" fmla="*/ 476957 h 974058"/>
              <a:gd name="connsiteX46" fmla="*/ 0 w 1017045"/>
              <a:gd name="connsiteY46" fmla="*/ 337277 h 974058"/>
              <a:gd name="connsiteX0" fmla="*/ 850705 w 1017045"/>
              <a:gd name="connsiteY0" fmla="*/ 0 h 974058"/>
              <a:gd name="connsiteX1" fmla="*/ 920144 w 1017045"/>
              <a:gd name="connsiteY1" fmla="*/ 53872 h 974058"/>
              <a:gd name="connsiteX2" fmla="*/ 949063 w 1017045"/>
              <a:gd name="connsiteY2" fmla="*/ 102390 h 974058"/>
              <a:gd name="connsiteX3" fmla="*/ 973611 w 1017045"/>
              <a:gd name="connsiteY3" fmla="*/ 147296 h 974058"/>
              <a:gd name="connsiteX4" fmla="*/ 957731 w 1017045"/>
              <a:gd name="connsiteY4" fmla="*/ 220312 h 974058"/>
              <a:gd name="connsiteX5" fmla="*/ 875277 w 1017045"/>
              <a:gd name="connsiteY5" fmla="*/ 223924 h 974058"/>
              <a:gd name="connsiteX6" fmla="*/ 798609 w 1017045"/>
              <a:gd name="connsiteY6" fmla="*/ 221705 h 974058"/>
              <a:gd name="connsiteX7" fmla="*/ 815972 w 1017045"/>
              <a:gd name="connsiteY7" fmla="*/ 250641 h 974058"/>
              <a:gd name="connsiteX8" fmla="*/ 862270 w 1017045"/>
              <a:gd name="connsiteY8" fmla="*/ 244854 h 974058"/>
              <a:gd name="connsiteX9" fmla="*/ 914356 w 1017045"/>
              <a:gd name="connsiteY9" fmla="*/ 262216 h 974058"/>
              <a:gd name="connsiteX10" fmla="*/ 892664 w 1017045"/>
              <a:gd name="connsiteY10" fmla="*/ 286236 h 974058"/>
              <a:gd name="connsiteX11" fmla="*/ 1017045 w 1017045"/>
              <a:gd name="connsiteY11" fmla="*/ 319176 h 974058"/>
              <a:gd name="connsiteX12" fmla="*/ 969305 w 1017045"/>
              <a:gd name="connsiteY12" fmla="*/ 370827 h 974058"/>
              <a:gd name="connsiteX13" fmla="*/ 937481 w 1017045"/>
              <a:gd name="connsiteY13" fmla="*/ 436707 h 974058"/>
              <a:gd name="connsiteX14" fmla="*/ 921567 w 1017045"/>
              <a:gd name="connsiteY14" fmla="*/ 496801 h 974058"/>
              <a:gd name="connsiteX15" fmla="*/ 824658 w 1017045"/>
              <a:gd name="connsiteY15" fmla="*/ 537309 h 974058"/>
              <a:gd name="connsiteX16" fmla="*/ 853577 w 1017045"/>
              <a:gd name="connsiteY16" fmla="*/ 504371 h 974058"/>
              <a:gd name="connsiteX17" fmla="*/ 769673 w 1017045"/>
              <a:gd name="connsiteY17" fmla="*/ 632606 h 974058"/>
              <a:gd name="connsiteX18" fmla="*/ 727705 w 1017045"/>
              <a:gd name="connsiteY18" fmla="*/ 667329 h 974058"/>
              <a:gd name="connsiteX19" fmla="*/ 695879 w 1017045"/>
              <a:gd name="connsiteY19" fmla="*/ 693612 h 974058"/>
              <a:gd name="connsiteX20" fmla="*/ 681405 w 1017045"/>
              <a:gd name="connsiteY20" fmla="*/ 729206 h 974058"/>
              <a:gd name="connsiteX21" fmla="*/ 668389 w 1017045"/>
              <a:gd name="connsiteY21" fmla="*/ 759927 h 974058"/>
              <a:gd name="connsiteX22" fmla="*/ 640919 w 1017045"/>
              <a:gd name="connsiteY22" fmla="*/ 788429 h 974058"/>
              <a:gd name="connsiteX23" fmla="*/ 645258 w 1017045"/>
              <a:gd name="connsiteY23" fmla="*/ 832465 h 974058"/>
              <a:gd name="connsiteX24" fmla="*/ 597484 w 1017045"/>
              <a:gd name="connsiteY24" fmla="*/ 897040 h 974058"/>
              <a:gd name="connsiteX25" fmla="*/ 496209 w 1017045"/>
              <a:gd name="connsiteY25" fmla="*/ 974058 h 974058"/>
              <a:gd name="connsiteX26" fmla="*/ 399283 w 1017045"/>
              <a:gd name="connsiteY26" fmla="*/ 968750 h 974058"/>
              <a:gd name="connsiteX27" fmla="*/ 370346 w 1017045"/>
              <a:gd name="connsiteY27" fmla="*/ 916186 h 974058"/>
              <a:gd name="connsiteX28" fmla="*/ 370346 w 1017045"/>
              <a:gd name="connsiteY28" fmla="*/ 916186 h 974058"/>
              <a:gd name="connsiteX29" fmla="*/ 306685 w 1017045"/>
              <a:gd name="connsiteY29" fmla="*/ 864099 h 974058"/>
              <a:gd name="connsiteX30" fmla="*/ 254599 w 1017045"/>
              <a:gd name="connsiteY30" fmla="*/ 869887 h 974058"/>
              <a:gd name="connsiteX31" fmla="*/ 254599 w 1017045"/>
              <a:gd name="connsiteY31" fmla="*/ 898824 h 974058"/>
              <a:gd name="connsiteX32" fmla="*/ 231450 w 1017045"/>
              <a:gd name="connsiteY32" fmla="*/ 881461 h 974058"/>
              <a:gd name="connsiteX33" fmla="*/ 127278 w 1017045"/>
              <a:gd name="connsiteY33" fmla="*/ 898824 h 974058"/>
              <a:gd name="connsiteX34" fmla="*/ 98341 w 1017045"/>
              <a:gd name="connsiteY34" fmla="*/ 881461 h 974058"/>
              <a:gd name="connsiteX35" fmla="*/ 150427 w 1017045"/>
              <a:gd name="connsiteY35" fmla="*/ 846737 h 974058"/>
              <a:gd name="connsiteX36" fmla="*/ 144640 w 1017045"/>
              <a:gd name="connsiteY36" fmla="*/ 817801 h 974058"/>
              <a:gd name="connsiteX37" fmla="*/ 115703 w 1017045"/>
              <a:gd name="connsiteY37" fmla="*/ 806226 h 974058"/>
              <a:gd name="connsiteX38" fmla="*/ 115703 w 1017045"/>
              <a:gd name="connsiteY38" fmla="*/ 806226 h 974058"/>
              <a:gd name="connsiteX39" fmla="*/ 80979 w 1017045"/>
              <a:gd name="connsiteY39" fmla="*/ 783077 h 974058"/>
              <a:gd name="connsiteX40" fmla="*/ 115703 w 1017045"/>
              <a:gd name="connsiteY40" fmla="*/ 742565 h 974058"/>
              <a:gd name="connsiteX41" fmla="*/ 104128 w 1017045"/>
              <a:gd name="connsiteY41" fmla="*/ 713629 h 974058"/>
              <a:gd name="connsiteX42" fmla="*/ 61081 w 1017045"/>
              <a:gd name="connsiteY42" fmla="*/ 646051 h 974058"/>
              <a:gd name="connsiteX43" fmla="*/ 60745 w 1017045"/>
              <a:gd name="connsiteY43" fmla="*/ 593530 h 974058"/>
              <a:gd name="connsiteX44" fmla="*/ 21700 w 1017045"/>
              <a:gd name="connsiteY44" fmla="*/ 476957 h 974058"/>
              <a:gd name="connsiteX45" fmla="*/ 0 w 1017045"/>
              <a:gd name="connsiteY45" fmla="*/ 337277 h 974058"/>
              <a:gd name="connsiteX0" fmla="*/ 920144 w 1017045"/>
              <a:gd name="connsiteY0" fmla="*/ 0 h 920186"/>
              <a:gd name="connsiteX1" fmla="*/ 949063 w 1017045"/>
              <a:gd name="connsiteY1" fmla="*/ 48518 h 920186"/>
              <a:gd name="connsiteX2" fmla="*/ 973611 w 1017045"/>
              <a:gd name="connsiteY2" fmla="*/ 93424 h 920186"/>
              <a:gd name="connsiteX3" fmla="*/ 957731 w 1017045"/>
              <a:gd name="connsiteY3" fmla="*/ 166440 h 920186"/>
              <a:gd name="connsiteX4" fmla="*/ 875277 w 1017045"/>
              <a:gd name="connsiteY4" fmla="*/ 170052 h 920186"/>
              <a:gd name="connsiteX5" fmla="*/ 798609 w 1017045"/>
              <a:gd name="connsiteY5" fmla="*/ 167833 h 920186"/>
              <a:gd name="connsiteX6" fmla="*/ 815972 w 1017045"/>
              <a:gd name="connsiteY6" fmla="*/ 196769 h 920186"/>
              <a:gd name="connsiteX7" fmla="*/ 862270 w 1017045"/>
              <a:gd name="connsiteY7" fmla="*/ 190982 h 920186"/>
              <a:gd name="connsiteX8" fmla="*/ 914356 w 1017045"/>
              <a:gd name="connsiteY8" fmla="*/ 208344 h 920186"/>
              <a:gd name="connsiteX9" fmla="*/ 892664 w 1017045"/>
              <a:gd name="connsiteY9" fmla="*/ 232364 h 920186"/>
              <a:gd name="connsiteX10" fmla="*/ 1017045 w 1017045"/>
              <a:gd name="connsiteY10" fmla="*/ 265304 h 920186"/>
              <a:gd name="connsiteX11" fmla="*/ 969305 w 1017045"/>
              <a:gd name="connsiteY11" fmla="*/ 316955 h 920186"/>
              <a:gd name="connsiteX12" fmla="*/ 937481 w 1017045"/>
              <a:gd name="connsiteY12" fmla="*/ 382835 h 920186"/>
              <a:gd name="connsiteX13" fmla="*/ 921567 w 1017045"/>
              <a:gd name="connsiteY13" fmla="*/ 442929 h 920186"/>
              <a:gd name="connsiteX14" fmla="*/ 824658 w 1017045"/>
              <a:gd name="connsiteY14" fmla="*/ 483437 h 920186"/>
              <a:gd name="connsiteX15" fmla="*/ 853577 w 1017045"/>
              <a:gd name="connsiteY15" fmla="*/ 450499 h 920186"/>
              <a:gd name="connsiteX16" fmla="*/ 769673 w 1017045"/>
              <a:gd name="connsiteY16" fmla="*/ 578734 h 920186"/>
              <a:gd name="connsiteX17" fmla="*/ 727705 w 1017045"/>
              <a:gd name="connsiteY17" fmla="*/ 613457 h 920186"/>
              <a:gd name="connsiteX18" fmla="*/ 695879 w 1017045"/>
              <a:gd name="connsiteY18" fmla="*/ 639740 h 920186"/>
              <a:gd name="connsiteX19" fmla="*/ 681405 w 1017045"/>
              <a:gd name="connsiteY19" fmla="*/ 675334 h 920186"/>
              <a:gd name="connsiteX20" fmla="*/ 668389 w 1017045"/>
              <a:gd name="connsiteY20" fmla="*/ 706055 h 920186"/>
              <a:gd name="connsiteX21" fmla="*/ 640919 w 1017045"/>
              <a:gd name="connsiteY21" fmla="*/ 734557 h 920186"/>
              <a:gd name="connsiteX22" fmla="*/ 645258 w 1017045"/>
              <a:gd name="connsiteY22" fmla="*/ 778593 h 920186"/>
              <a:gd name="connsiteX23" fmla="*/ 597484 w 1017045"/>
              <a:gd name="connsiteY23" fmla="*/ 843168 h 920186"/>
              <a:gd name="connsiteX24" fmla="*/ 496209 w 1017045"/>
              <a:gd name="connsiteY24" fmla="*/ 920186 h 920186"/>
              <a:gd name="connsiteX25" fmla="*/ 399283 w 1017045"/>
              <a:gd name="connsiteY25" fmla="*/ 914878 h 920186"/>
              <a:gd name="connsiteX26" fmla="*/ 370346 w 1017045"/>
              <a:gd name="connsiteY26" fmla="*/ 862314 h 920186"/>
              <a:gd name="connsiteX27" fmla="*/ 370346 w 1017045"/>
              <a:gd name="connsiteY27" fmla="*/ 862314 h 920186"/>
              <a:gd name="connsiteX28" fmla="*/ 306685 w 1017045"/>
              <a:gd name="connsiteY28" fmla="*/ 810227 h 920186"/>
              <a:gd name="connsiteX29" fmla="*/ 254599 w 1017045"/>
              <a:gd name="connsiteY29" fmla="*/ 816015 h 920186"/>
              <a:gd name="connsiteX30" fmla="*/ 254599 w 1017045"/>
              <a:gd name="connsiteY30" fmla="*/ 844952 h 920186"/>
              <a:gd name="connsiteX31" fmla="*/ 231450 w 1017045"/>
              <a:gd name="connsiteY31" fmla="*/ 827589 h 920186"/>
              <a:gd name="connsiteX32" fmla="*/ 127278 w 1017045"/>
              <a:gd name="connsiteY32" fmla="*/ 844952 h 920186"/>
              <a:gd name="connsiteX33" fmla="*/ 98341 w 1017045"/>
              <a:gd name="connsiteY33" fmla="*/ 827589 h 920186"/>
              <a:gd name="connsiteX34" fmla="*/ 150427 w 1017045"/>
              <a:gd name="connsiteY34" fmla="*/ 792865 h 920186"/>
              <a:gd name="connsiteX35" fmla="*/ 144640 w 1017045"/>
              <a:gd name="connsiteY35" fmla="*/ 763929 h 920186"/>
              <a:gd name="connsiteX36" fmla="*/ 115703 w 1017045"/>
              <a:gd name="connsiteY36" fmla="*/ 752354 h 920186"/>
              <a:gd name="connsiteX37" fmla="*/ 115703 w 1017045"/>
              <a:gd name="connsiteY37" fmla="*/ 752354 h 920186"/>
              <a:gd name="connsiteX38" fmla="*/ 80979 w 1017045"/>
              <a:gd name="connsiteY38" fmla="*/ 729205 h 920186"/>
              <a:gd name="connsiteX39" fmla="*/ 115703 w 1017045"/>
              <a:gd name="connsiteY39" fmla="*/ 688693 h 920186"/>
              <a:gd name="connsiteX40" fmla="*/ 104128 w 1017045"/>
              <a:gd name="connsiteY40" fmla="*/ 659757 h 920186"/>
              <a:gd name="connsiteX41" fmla="*/ 61081 w 1017045"/>
              <a:gd name="connsiteY41" fmla="*/ 592179 h 920186"/>
              <a:gd name="connsiteX42" fmla="*/ 60745 w 1017045"/>
              <a:gd name="connsiteY42" fmla="*/ 539658 h 920186"/>
              <a:gd name="connsiteX43" fmla="*/ 21700 w 1017045"/>
              <a:gd name="connsiteY43" fmla="*/ 423085 h 920186"/>
              <a:gd name="connsiteX44" fmla="*/ 0 w 1017045"/>
              <a:gd name="connsiteY44" fmla="*/ 283405 h 920186"/>
              <a:gd name="connsiteX0" fmla="*/ 949063 w 1017045"/>
              <a:gd name="connsiteY0" fmla="*/ 0 h 871668"/>
              <a:gd name="connsiteX1" fmla="*/ 973611 w 1017045"/>
              <a:gd name="connsiteY1" fmla="*/ 44906 h 871668"/>
              <a:gd name="connsiteX2" fmla="*/ 957731 w 1017045"/>
              <a:gd name="connsiteY2" fmla="*/ 117922 h 871668"/>
              <a:gd name="connsiteX3" fmla="*/ 875277 w 1017045"/>
              <a:gd name="connsiteY3" fmla="*/ 121534 h 871668"/>
              <a:gd name="connsiteX4" fmla="*/ 798609 w 1017045"/>
              <a:gd name="connsiteY4" fmla="*/ 119315 h 871668"/>
              <a:gd name="connsiteX5" fmla="*/ 815972 w 1017045"/>
              <a:gd name="connsiteY5" fmla="*/ 148251 h 871668"/>
              <a:gd name="connsiteX6" fmla="*/ 862270 w 1017045"/>
              <a:gd name="connsiteY6" fmla="*/ 142464 h 871668"/>
              <a:gd name="connsiteX7" fmla="*/ 914356 w 1017045"/>
              <a:gd name="connsiteY7" fmla="*/ 159826 h 871668"/>
              <a:gd name="connsiteX8" fmla="*/ 892664 w 1017045"/>
              <a:gd name="connsiteY8" fmla="*/ 183846 h 871668"/>
              <a:gd name="connsiteX9" fmla="*/ 1017045 w 1017045"/>
              <a:gd name="connsiteY9" fmla="*/ 216786 h 871668"/>
              <a:gd name="connsiteX10" fmla="*/ 969305 w 1017045"/>
              <a:gd name="connsiteY10" fmla="*/ 268437 h 871668"/>
              <a:gd name="connsiteX11" fmla="*/ 937481 w 1017045"/>
              <a:gd name="connsiteY11" fmla="*/ 334317 h 871668"/>
              <a:gd name="connsiteX12" fmla="*/ 921567 w 1017045"/>
              <a:gd name="connsiteY12" fmla="*/ 394411 h 871668"/>
              <a:gd name="connsiteX13" fmla="*/ 824658 w 1017045"/>
              <a:gd name="connsiteY13" fmla="*/ 434919 h 871668"/>
              <a:gd name="connsiteX14" fmla="*/ 853577 w 1017045"/>
              <a:gd name="connsiteY14" fmla="*/ 401981 h 871668"/>
              <a:gd name="connsiteX15" fmla="*/ 769673 w 1017045"/>
              <a:gd name="connsiteY15" fmla="*/ 530216 h 871668"/>
              <a:gd name="connsiteX16" fmla="*/ 727705 w 1017045"/>
              <a:gd name="connsiteY16" fmla="*/ 564939 h 871668"/>
              <a:gd name="connsiteX17" fmla="*/ 695879 w 1017045"/>
              <a:gd name="connsiteY17" fmla="*/ 591222 h 871668"/>
              <a:gd name="connsiteX18" fmla="*/ 681405 w 1017045"/>
              <a:gd name="connsiteY18" fmla="*/ 626816 h 871668"/>
              <a:gd name="connsiteX19" fmla="*/ 668389 w 1017045"/>
              <a:gd name="connsiteY19" fmla="*/ 657537 h 871668"/>
              <a:gd name="connsiteX20" fmla="*/ 640919 w 1017045"/>
              <a:gd name="connsiteY20" fmla="*/ 686039 h 871668"/>
              <a:gd name="connsiteX21" fmla="*/ 645258 w 1017045"/>
              <a:gd name="connsiteY21" fmla="*/ 730075 h 871668"/>
              <a:gd name="connsiteX22" fmla="*/ 597484 w 1017045"/>
              <a:gd name="connsiteY22" fmla="*/ 794650 h 871668"/>
              <a:gd name="connsiteX23" fmla="*/ 496209 w 1017045"/>
              <a:gd name="connsiteY23" fmla="*/ 871668 h 871668"/>
              <a:gd name="connsiteX24" fmla="*/ 399283 w 1017045"/>
              <a:gd name="connsiteY24" fmla="*/ 866360 h 871668"/>
              <a:gd name="connsiteX25" fmla="*/ 370346 w 1017045"/>
              <a:gd name="connsiteY25" fmla="*/ 813796 h 871668"/>
              <a:gd name="connsiteX26" fmla="*/ 370346 w 1017045"/>
              <a:gd name="connsiteY26" fmla="*/ 813796 h 871668"/>
              <a:gd name="connsiteX27" fmla="*/ 306685 w 1017045"/>
              <a:gd name="connsiteY27" fmla="*/ 761709 h 871668"/>
              <a:gd name="connsiteX28" fmla="*/ 254599 w 1017045"/>
              <a:gd name="connsiteY28" fmla="*/ 767497 h 871668"/>
              <a:gd name="connsiteX29" fmla="*/ 254599 w 1017045"/>
              <a:gd name="connsiteY29" fmla="*/ 796434 h 871668"/>
              <a:gd name="connsiteX30" fmla="*/ 231450 w 1017045"/>
              <a:gd name="connsiteY30" fmla="*/ 779071 h 871668"/>
              <a:gd name="connsiteX31" fmla="*/ 127278 w 1017045"/>
              <a:gd name="connsiteY31" fmla="*/ 796434 h 871668"/>
              <a:gd name="connsiteX32" fmla="*/ 98341 w 1017045"/>
              <a:gd name="connsiteY32" fmla="*/ 779071 h 871668"/>
              <a:gd name="connsiteX33" fmla="*/ 150427 w 1017045"/>
              <a:gd name="connsiteY33" fmla="*/ 744347 h 871668"/>
              <a:gd name="connsiteX34" fmla="*/ 144640 w 1017045"/>
              <a:gd name="connsiteY34" fmla="*/ 715411 h 871668"/>
              <a:gd name="connsiteX35" fmla="*/ 115703 w 1017045"/>
              <a:gd name="connsiteY35" fmla="*/ 703836 h 871668"/>
              <a:gd name="connsiteX36" fmla="*/ 115703 w 1017045"/>
              <a:gd name="connsiteY36" fmla="*/ 703836 h 871668"/>
              <a:gd name="connsiteX37" fmla="*/ 80979 w 1017045"/>
              <a:gd name="connsiteY37" fmla="*/ 680687 h 871668"/>
              <a:gd name="connsiteX38" fmla="*/ 115703 w 1017045"/>
              <a:gd name="connsiteY38" fmla="*/ 640175 h 871668"/>
              <a:gd name="connsiteX39" fmla="*/ 104128 w 1017045"/>
              <a:gd name="connsiteY39" fmla="*/ 611239 h 871668"/>
              <a:gd name="connsiteX40" fmla="*/ 61081 w 1017045"/>
              <a:gd name="connsiteY40" fmla="*/ 543661 h 871668"/>
              <a:gd name="connsiteX41" fmla="*/ 60745 w 1017045"/>
              <a:gd name="connsiteY41" fmla="*/ 491140 h 871668"/>
              <a:gd name="connsiteX42" fmla="*/ 21700 w 1017045"/>
              <a:gd name="connsiteY42" fmla="*/ 374567 h 871668"/>
              <a:gd name="connsiteX43" fmla="*/ 0 w 1017045"/>
              <a:gd name="connsiteY43" fmla="*/ 234887 h 871668"/>
              <a:gd name="connsiteX0" fmla="*/ 973611 w 1017045"/>
              <a:gd name="connsiteY0" fmla="*/ 0 h 826762"/>
              <a:gd name="connsiteX1" fmla="*/ 957731 w 1017045"/>
              <a:gd name="connsiteY1" fmla="*/ 73016 h 826762"/>
              <a:gd name="connsiteX2" fmla="*/ 875277 w 1017045"/>
              <a:gd name="connsiteY2" fmla="*/ 76628 h 826762"/>
              <a:gd name="connsiteX3" fmla="*/ 798609 w 1017045"/>
              <a:gd name="connsiteY3" fmla="*/ 74409 h 826762"/>
              <a:gd name="connsiteX4" fmla="*/ 815972 w 1017045"/>
              <a:gd name="connsiteY4" fmla="*/ 103345 h 826762"/>
              <a:gd name="connsiteX5" fmla="*/ 862270 w 1017045"/>
              <a:gd name="connsiteY5" fmla="*/ 97558 h 826762"/>
              <a:gd name="connsiteX6" fmla="*/ 914356 w 1017045"/>
              <a:gd name="connsiteY6" fmla="*/ 114920 h 826762"/>
              <a:gd name="connsiteX7" fmla="*/ 892664 w 1017045"/>
              <a:gd name="connsiteY7" fmla="*/ 138940 h 826762"/>
              <a:gd name="connsiteX8" fmla="*/ 1017045 w 1017045"/>
              <a:gd name="connsiteY8" fmla="*/ 171880 h 826762"/>
              <a:gd name="connsiteX9" fmla="*/ 969305 w 1017045"/>
              <a:gd name="connsiteY9" fmla="*/ 223531 h 826762"/>
              <a:gd name="connsiteX10" fmla="*/ 937481 w 1017045"/>
              <a:gd name="connsiteY10" fmla="*/ 289411 h 826762"/>
              <a:gd name="connsiteX11" fmla="*/ 921567 w 1017045"/>
              <a:gd name="connsiteY11" fmla="*/ 349505 h 826762"/>
              <a:gd name="connsiteX12" fmla="*/ 824658 w 1017045"/>
              <a:gd name="connsiteY12" fmla="*/ 390013 h 826762"/>
              <a:gd name="connsiteX13" fmla="*/ 853577 w 1017045"/>
              <a:gd name="connsiteY13" fmla="*/ 357075 h 826762"/>
              <a:gd name="connsiteX14" fmla="*/ 769673 w 1017045"/>
              <a:gd name="connsiteY14" fmla="*/ 485310 h 826762"/>
              <a:gd name="connsiteX15" fmla="*/ 727705 w 1017045"/>
              <a:gd name="connsiteY15" fmla="*/ 520033 h 826762"/>
              <a:gd name="connsiteX16" fmla="*/ 695879 w 1017045"/>
              <a:gd name="connsiteY16" fmla="*/ 546316 h 826762"/>
              <a:gd name="connsiteX17" fmla="*/ 681405 w 1017045"/>
              <a:gd name="connsiteY17" fmla="*/ 581910 h 826762"/>
              <a:gd name="connsiteX18" fmla="*/ 668389 w 1017045"/>
              <a:gd name="connsiteY18" fmla="*/ 612631 h 826762"/>
              <a:gd name="connsiteX19" fmla="*/ 640919 w 1017045"/>
              <a:gd name="connsiteY19" fmla="*/ 641133 h 826762"/>
              <a:gd name="connsiteX20" fmla="*/ 645258 w 1017045"/>
              <a:gd name="connsiteY20" fmla="*/ 685169 h 826762"/>
              <a:gd name="connsiteX21" fmla="*/ 597484 w 1017045"/>
              <a:gd name="connsiteY21" fmla="*/ 749744 h 826762"/>
              <a:gd name="connsiteX22" fmla="*/ 496209 w 1017045"/>
              <a:gd name="connsiteY22" fmla="*/ 826762 h 826762"/>
              <a:gd name="connsiteX23" fmla="*/ 399283 w 1017045"/>
              <a:gd name="connsiteY23" fmla="*/ 821454 h 826762"/>
              <a:gd name="connsiteX24" fmla="*/ 370346 w 1017045"/>
              <a:gd name="connsiteY24" fmla="*/ 768890 h 826762"/>
              <a:gd name="connsiteX25" fmla="*/ 370346 w 1017045"/>
              <a:gd name="connsiteY25" fmla="*/ 768890 h 826762"/>
              <a:gd name="connsiteX26" fmla="*/ 306685 w 1017045"/>
              <a:gd name="connsiteY26" fmla="*/ 716803 h 826762"/>
              <a:gd name="connsiteX27" fmla="*/ 254599 w 1017045"/>
              <a:gd name="connsiteY27" fmla="*/ 722591 h 826762"/>
              <a:gd name="connsiteX28" fmla="*/ 254599 w 1017045"/>
              <a:gd name="connsiteY28" fmla="*/ 751528 h 826762"/>
              <a:gd name="connsiteX29" fmla="*/ 231450 w 1017045"/>
              <a:gd name="connsiteY29" fmla="*/ 734165 h 826762"/>
              <a:gd name="connsiteX30" fmla="*/ 127278 w 1017045"/>
              <a:gd name="connsiteY30" fmla="*/ 751528 h 826762"/>
              <a:gd name="connsiteX31" fmla="*/ 98341 w 1017045"/>
              <a:gd name="connsiteY31" fmla="*/ 734165 h 826762"/>
              <a:gd name="connsiteX32" fmla="*/ 150427 w 1017045"/>
              <a:gd name="connsiteY32" fmla="*/ 699441 h 826762"/>
              <a:gd name="connsiteX33" fmla="*/ 144640 w 1017045"/>
              <a:gd name="connsiteY33" fmla="*/ 670505 h 826762"/>
              <a:gd name="connsiteX34" fmla="*/ 115703 w 1017045"/>
              <a:gd name="connsiteY34" fmla="*/ 658930 h 826762"/>
              <a:gd name="connsiteX35" fmla="*/ 115703 w 1017045"/>
              <a:gd name="connsiteY35" fmla="*/ 658930 h 826762"/>
              <a:gd name="connsiteX36" fmla="*/ 80979 w 1017045"/>
              <a:gd name="connsiteY36" fmla="*/ 635781 h 826762"/>
              <a:gd name="connsiteX37" fmla="*/ 115703 w 1017045"/>
              <a:gd name="connsiteY37" fmla="*/ 595269 h 826762"/>
              <a:gd name="connsiteX38" fmla="*/ 104128 w 1017045"/>
              <a:gd name="connsiteY38" fmla="*/ 566333 h 826762"/>
              <a:gd name="connsiteX39" fmla="*/ 61081 w 1017045"/>
              <a:gd name="connsiteY39" fmla="*/ 498755 h 826762"/>
              <a:gd name="connsiteX40" fmla="*/ 60745 w 1017045"/>
              <a:gd name="connsiteY40" fmla="*/ 446234 h 826762"/>
              <a:gd name="connsiteX41" fmla="*/ 21700 w 1017045"/>
              <a:gd name="connsiteY41" fmla="*/ 329661 h 826762"/>
              <a:gd name="connsiteX42" fmla="*/ 0 w 1017045"/>
              <a:gd name="connsiteY42" fmla="*/ 189981 h 826762"/>
              <a:gd name="connsiteX0" fmla="*/ 957731 w 1017045"/>
              <a:gd name="connsiteY0" fmla="*/ 15486 h 769232"/>
              <a:gd name="connsiteX1" fmla="*/ 875277 w 1017045"/>
              <a:gd name="connsiteY1" fmla="*/ 19098 h 769232"/>
              <a:gd name="connsiteX2" fmla="*/ 798609 w 1017045"/>
              <a:gd name="connsiteY2" fmla="*/ 16879 h 769232"/>
              <a:gd name="connsiteX3" fmla="*/ 815972 w 1017045"/>
              <a:gd name="connsiteY3" fmla="*/ 45815 h 769232"/>
              <a:gd name="connsiteX4" fmla="*/ 862270 w 1017045"/>
              <a:gd name="connsiteY4" fmla="*/ 40028 h 769232"/>
              <a:gd name="connsiteX5" fmla="*/ 914356 w 1017045"/>
              <a:gd name="connsiteY5" fmla="*/ 57390 h 769232"/>
              <a:gd name="connsiteX6" fmla="*/ 892664 w 1017045"/>
              <a:gd name="connsiteY6" fmla="*/ 81410 h 769232"/>
              <a:gd name="connsiteX7" fmla="*/ 1017045 w 1017045"/>
              <a:gd name="connsiteY7" fmla="*/ 114350 h 769232"/>
              <a:gd name="connsiteX8" fmla="*/ 969305 w 1017045"/>
              <a:gd name="connsiteY8" fmla="*/ 166001 h 769232"/>
              <a:gd name="connsiteX9" fmla="*/ 937481 w 1017045"/>
              <a:gd name="connsiteY9" fmla="*/ 231881 h 769232"/>
              <a:gd name="connsiteX10" fmla="*/ 921567 w 1017045"/>
              <a:gd name="connsiteY10" fmla="*/ 291975 h 769232"/>
              <a:gd name="connsiteX11" fmla="*/ 824658 w 1017045"/>
              <a:gd name="connsiteY11" fmla="*/ 332483 h 769232"/>
              <a:gd name="connsiteX12" fmla="*/ 853577 w 1017045"/>
              <a:gd name="connsiteY12" fmla="*/ 299545 h 769232"/>
              <a:gd name="connsiteX13" fmla="*/ 769673 w 1017045"/>
              <a:gd name="connsiteY13" fmla="*/ 427780 h 769232"/>
              <a:gd name="connsiteX14" fmla="*/ 727705 w 1017045"/>
              <a:gd name="connsiteY14" fmla="*/ 462503 h 769232"/>
              <a:gd name="connsiteX15" fmla="*/ 695879 w 1017045"/>
              <a:gd name="connsiteY15" fmla="*/ 488786 h 769232"/>
              <a:gd name="connsiteX16" fmla="*/ 681405 w 1017045"/>
              <a:gd name="connsiteY16" fmla="*/ 524380 h 769232"/>
              <a:gd name="connsiteX17" fmla="*/ 668389 w 1017045"/>
              <a:gd name="connsiteY17" fmla="*/ 555101 h 769232"/>
              <a:gd name="connsiteX18" fmla="*/ 640919 w 1017045"/>
              <a:gd name="connsiteY18" fmla="*/ 583603 h 769232"/>
              <a:gd name="connsiteX19" fmla="*/ 645258 w 1017045"/>
              <a:gd name="connsiteY19" fmla="*/ 627639 h 769232"/>
              <a:gd name="connsiteX20" fmla="*/ 597484 w 1017045"/>
              <a:gd name="connsiteY20" fmla="*/ 692214 h 769232"/>
              <a:gd name="connsiteX21" fmla="*/ 496209 w 1017045"/>
              <a:gd name="connsiteY21" fmla="*/ 769232 h 769232"/>
              <a:gd name="connsiteX22" fmla="*/ 399283 w 1017045"/>
              <a:gd name="connsiteY22" fmla="*/ 763924 h 769232"/>
              <a:gd name="connsiteX23" fmla="*/ 370346 w 1017045"/>
              <a:gd name="connsiteY23" fmla="*/ 711360 h 769232"/>
              <a:gd name="connsiteX24" fmla="*/ 370346 w 1017045"/>
              <a:gd name="connsiteY24" fmla="*/ 711360 h 769232"/>
              <a:gd name="connsiteX25" fmla="*/ 306685 w 1017045"/>
              <a:gd name="connsiteY25" fmla="*/ 659273 h 769232"/>
              <a:gd name="connsiteX26" fmla="*/ 254599 w 1017045"/>
              <a:gd name="connsiteY26" fmla="*/ 665061 h 769232"/>
              <a:gd name="connsiteX27" fmla="*/ 254599 w 1017045"/>
              <a:gd name="connsiteY27" fmla="*/ 693998 h 769232"/>
              <a:gd name="connsiteX28" fmla="*/ 231450 w 1017045"/>
              <a:gd name="connsiteY28" fmla="*/ 676635 h 769232"/>
              <a:gd name="connsiteX29" fmla="*/ 127278 w 1017045"/>
              <a:gd name="connsiteY29" fmla="*/ 693998 h 769232"/>
              <a:gd name="connsiteX30" fmla="*/ 98341 w 1017045"/>
              <a:gd name="connsiteY30" fmla="*/ 676635 h 769232"/>
              <a:gd name="connsiteX31" fmla="*/ 150427 w 1017045"/>
              <a:gd name="connsiteY31" fmla="*/ 641911 h 769232"/>
              <a:gd name="connsiteX32" fmla="*/ 144640 w 1017045"/>
              <a:gd name="connsiteY32" fmla="*/ 612975 h 769232"/>
              <a:gd name="connsiteX33" fmla="*/ 115703 w 1017045"/>
              <a:gd name="connsiteY33" fmla="*/ 601400 h 769232"/>
              <a:gd name="connsiteX34" fmla="*/ 115703 w 1017045"/>
              <a:gd name="connsiteY34" fmla="*/ 601400 h 769232"/>
              <a:gd name="connsiteX35" fmla="*/ 80979 w 1017045"/>
              <a:gd name="connsiteY35" fmla="*/ 578251 h 769232"/>
              <a:gd name="connsiteX36" fmla="*/ 115703 w 1017045"/>
              <a:gd name="connsiteY36" fmla="*/ 537739 h 769232"/>
              <a:gd name="connsiteX37" fmla="*/ 104128 w 1017045"/>
              <a:gd name="connsiteY37" fmla="*/ 508803 h 769232"/>
              <a:gd name="connsiteX38" fmla="*/ 61081 w 1017045"/>
              <a:gd name="connsiteY38" fmla="*/ 441225 h 769232"/>
              <a:gd name="connsiteX39" fmla="*/ 60745 w 1017045"/>
              <a:gd name="connsiteY39" fmla="*/ 388704 h 769232"/>
              <a:gd name="connsiteX40" fmla="*/ 21700 w 1017045"/>
              <a:gd name="connsiteY40" fmla="*/ 272131 h 769232"/>
              <a:gd name="connsiteX41" fmla="*/ 0 w 1017045"/>
              <a:gd name="connsiteY41" fmla="*/ 132451 h 769232"/>
              <a:gd name="connsiteX0" fmla="*/ 875277 w 1017045"/>
              <a:gd name="connsiteY0" fmla="*/ 2219 h 752353"/>
              <a:gd name="connsiteX1" fmla="*/ 798609 w 1017045"/>
              <a:gd name="connsiteY1" fmla="*/ 0 h 752353"/>
              <a:gd name="connsiteX2" fmla="*/ 815972 w 1017045"/>
              <a:gd name="connsiteY2" fmla="*/ 28936 h 752353"/>
              <a:gd name="connsiteX3" fmla="*/ 862270 w 1017045"/>
              <a:gd name="connsiteY3" fmla="*/ 23149 h 752353"/>
              <a:gd name="connsiteX4" fmla="*/ 914356 w 1017045"/>
              <a:gd name="connsiteY4" fmla="*/ 40511 h 752353"/>
              <a:gd name="connsiteX5" fmla="*/ 892664 w 1017045"/>
              <a:gd name="connsiteY5" fmla="*/ 64531 h 752353"/>
              <a:gd name="connsiteX6" fmla="*/ 1017045 w 1017045"/>
              <a:gd name="connsiteY6" fmla="*/ 97471 h 752353"/>
              <a:gd name="connsiteX7" fmla="*/ 969305 w 1017045"/>
              <a:gd name="connsiteY7" fmla="*/ 149122 h 752353"/>
              <a:gd name="connsiteX8" fmla="*/ 937481 w 1017045"/>
              <a:gd name="connsiteY8" fmla="*/ 215002 h 752353"/>
              <a:gd name="connsiteX9" fmla="*/ 921567 w 1017045"/>
              <a:gd name="connsiteY9" fmla="*/ 275096 h 752353"/>
              <a:gd name="connsiteX10" fmla="*/ 824658 w 1017045"/>
              <a:gd name="connsiteY10" fmla="*/ 315604 h 752353"/>
              <a:gd name="connsiteX11" fmla="*/ 853577 w 1017045"/>
              <a:gd name="connsiteY11" fmla="*/ 282666 h 752353"/>
              <a:gd name="connsiteX12" fmla="*/ 769673 w 1017045"/>
              <a:gd name="connsiteY12" fmla="*/ 410901 h 752353"/>
              <a:gd name="connsiteX13" fmla="*/ 727705 w 1017045"/>
              <a:gd name="connsiteY13" fmla="*/ 445624 h 752353"/>
              <a:gd name="connsiteX14" fmla="*/ 695879 w 1017045"/>
              <a:gd name="connsiteY14" fmla="*/ 471907 h 752353"/>
              <a:gd name="connsiteX15" fmla="*/ 681405 w 1017045"/>
              <a:gd name="connsiteY15" fmla="*/ 507501 h 752353"/>
              <a:gd name="connsiteX16" fmla="*/ 668389 w 1017045"/>
              <a:gd name="connsiteY16" fmla="*/ 538222 h 752353"/>
              <a:gd name="connsiteX17" fmla="*/ 640919 w 1017045"/>
              <a:gd name="connsiteY17" fmla="*/ 566724 h 752353"/>
              <a:gd name="connsiteX18" fmla="*/ 645258 w 1017045"/>
              <a:gd name="connsiteY18" fmla="*/ 610760 h 752353"/>
              <a:gd name="connsiteX19" fmla="*/ 597484 w 1017045"/>
              <a:gd name="connsiteY19" fmla="*/ 675335 h 752353"/>
              <a:gd name="connsiteX20" fmla="*/ 496209 w 1017045"/>
              <a:gd name="connsiteY20" fmla="*/ 752353 h 752353"/>
              <a:gd name="connsiteX21" fmla="*/ 399283 w 1017045"/>
              <a:gd name="connsiteY21" fmla="*/ 747045 h 752353"/>
              <a:gd name="connsiteX22" fmla="*/ 370346 w 1017045"/>
              <a:gd name="connsiteY22" fmla="*/ 694481 h 752353"/>
              <a:gd name="connsiteX23" fmla="*/ 370346 w 1017045"/>
              <a:gd name="connsiteY23" fmla="*/ 694481 h 752353"/>
              <a:gd name="connsiteX24" fmla="*/ 306685 w 1017045"/>
              <a:gd name="connsiteY24" fmla="*/ 642394 h 752353"/>
              <a:gd name="connsiteX25" fmla="*/ 254599 w 1017045"/>
              <a:gd name="connsiteY25" fmla="*/ 648182 h 752353"/>
              <a:gd name="connsiteX26" fmla="*/ 254599 w 1017045"/>
              <a:gd name="connsiteY26" fmla="*/ 677119 h 752353"/>
              <a:gd name="connsiteX27" fmla="*/ 231450 w 1017045"/>
              <a:gd name="connsiteY27" fmla="*/ 659756 h 752353"/>
              <a:gd name="connsiteX28" fmla="*/ 127278 w 1017045"/>
              <a:gd name="connsiteY28" fmla="*/ 677119 h 752353"/>
              <a:gd name="connsiteX29" fmla="*/ 98341 w 1017045"/>
              <a:gd name="connsiteY29" fmla="*/ 659756 h 752353"/>
              <a:gd name="connsiteX30" fmla="*/ 150427 w 1017045"/>
              <a:gd name="connsiteY30" fmla="*/ 625032 h 752353"/>
              <a:gd name="connsiteX31" fmla="*/ 144640 w 1017045"/>
              <a:gd name="connsiteY31" fmla="*/ 596096 h 752353"/>
              <a:gd name="connsiteX32" fmla="*/ 115703 w 1017045"/>
              <a:gd name="connsiteY32" fmla="*/ 584521 h 752353"/>
              <a:gd name="connsiteX33" fmla="*/ 115703 w 1017045"/>
              <a:gd name="connsiteY33" fmla="*/ 584521 h 752353"/>
              <a:gd name="connsiteX34" fmla="*/ 80979 w 1017045"/>
              <a:gd name="connsiteY34" fmla="*/ 561372 h 752353"/>
              <a:gd name="connsiteX35" fmla="*/ 115703 w 1017045"/>
              <a:gd name="connsiteY35" fmla="*/ 520860 h 752353"/>
              <a:gd name="connsiteX36" fmla="*/ 104128 w 1017045"/>
              <a:gd name="connsiteY36" fmla="*/ 491924 h 752353"/>
              <a:gd name="connsiteX37" fmla="*/ 61081 w 1017045"/>
              <a:gd name="connsiteY37" fmla="*/ 424346 h 752353"/>
              <a:gd name="connsiteX38" fmla="*/ 60745 w 1017045"/>
              <a:gd name="connsiteY38" fmla="*/ 371825 h 752353"/>
              <a:gd name="connsiteX39" fmla="*/ 21700 w 1017045"/>
              <a:gd name="connsiteY39" fmla="*/ 255252 h 752353"/>
              <a:gd name="connsiteX40" fmla="*/ 0 w 1017045"/>
              <a:gd name="connsiteY40" fmla="*/ 115572 h 752353"/>
              <a:gd name="connsiteX0" fmla="*/ 875277 w 1017045"/>
              <a:gd name="connsiteY0" fmla="*/ 2219 h 752353"/>
              <a:gd name="connsiteX1" fmla="*/ 798609 w 1017045"/>
              <a:gd name="connsiteY1" fmla="*/ 0 h 752353"/>
              <a:gd name="connsiteX2" fmla="*/ 815972 w 1017045"/>
              <a:gd name="connsiteY2" fmla="*/ 28936 h 752353"/>
              <a:gd name="connsiteX3" fmla="*/ 914356 w 1017045"/>
              <a:gd name="connsiteY3" fmla="*/ 40511 h 752353"/>
              <a:gd name="connsiteX4" fmla="*/ 892664 w 1017045"/>
              <a:gd name="connsiteY4" fmla="*/ 64531 h 752353"/>
              <a:gd name="connsiteX5" fmla="*/ 1017045 w 1017045"/>
              <a:gd name="connsiteY5" fmla="*/ 97471 h 752353"/>
              <a:gd name="connsiteX6" fmla="*/ 969305 w 1017045"/>
              <a:gd name="connsiteY6" fmla="*/ 149122 h 752353"/>
              <a:gd name="connsiteX7" fmla="*/ 937481 w 1017045"/>
              <a:gd name="connsiteY7" fmla="*/ 215002 h 752353"/>
              <a:gd name="connsiteX8" fmla="*/ 921567 w 1017045"/>
              <a:gd name="connsiteY8" fmla="*/ 275096 h 752353"/>
              <a:gd name="connsiteX9" fmla="*/ 824658 w 1017045"/>
              <a:gd name="connsiteY9" fmla="*/ 315604 h 752353"/>
              <a:gd name="connsiteX10" fmla="*/ 853577 w 1017045"/>
              <a:gd name="connsiteY10" fmla="*/ 282666 h 752353"/>
              <a:gd name="connsiteX11" fmla="*/ 769673 w 1017045"/>
              <a:gd name="connsiteY11" fmla="*/ 410901 h 752353"/>
              <a:gd name="connsiteX12" fmla="*/ 727705 w 1017045"/>
              <a:gd name="connsiteY12" fmla="*/ 445624 h 752353"/>
              <a:gd name="connsiteX13" fmla="*/ 695879 w 1017045"/>
              <a:gd name="connsiteY13" fmla="*/ 471907 h 752353"/>
              <a:gd name="connsiteX14" fmla="*/ 681405 w 1017045"/>
              <a:gd name="connsiteY14" fmla="*/ 507501 h 752353"/>
              <a:gd name="connsiteX15" fmla="*/ 668389 w 1017045"/>
              <a:gd name="connsiteY15" fmla="*/ 538222 h 752353"/>
              <a:gd name="connsiteX16" fmla="*/ 640919 w 1017045"/>
              <a:gd name="connsiteY16" fmla="*/ 566724 h 752353"/>
              <a:gd name="connsiteX17" fmla="*/ 645258 w 1017045"/>
              <a:gd name="connsiteY17" fmla="*/ 610760 h 752353"/>
              <a:gd name="connsiteX18" fmla="*/ 597484 w 1017045"/>
              <a:gd name="connsiteY18" fmla="*/ 675335 h 752353"/>
              <a:gd name="connsiteX19" fmla="*/ 496209 w 1017045"/>
              <a:gd name="connsiteY19" fmla="*/ 752353 h 752353"/>
              <a:gd name="connsiteX20" fmla="*/ 399283 w 1017045"/>
              <a:gd name="connsiteY20" fmla="*/ 747045 h 752353"/>
              <a:gd name="connsiteX21" fmla="*/ 370346 w 1017045"/>
              <a:gd name="connsiteY21" fmla="*/ 694481 h 752353"/>
              <a:gd name="connsiteX22" fmla="*/ 370346 w 1017045"/>
              <a:gd name="connsiteY22" fmla="*/ 694481 h 752353"/>
              <a:gd name="connsiteX23" fmla="*/ 306685 w 1017045"/>
              <a:gd name="connsiteY23" fmla="*/ 642394 h 752353"/>
              <a:gd name="connsiteX24" fmla="*/ 254599 w 1017045"/>
              <a:gd name="connsiteY24" fmla="*/ 648182 h 752353"/>
              <a:gd name="connsiteX25" fmla="*/ 254599 w 1017045"/>
              <a:gd name="connsiteY25" fmla="*/ 677119 h 752353"/>
              <a:gd name="connsiteX26" fmla="*/ 231450 w 1017045"/>
              <a:gd name="connsiteY26" fmla="*/ 659756 h 752353"/>
              <a:gd name="connsiteX27" fmla="*/ 127278 w 1017045"/>
              <a:gd name="connsiteY27" fmla="*/ 677119 h 752353"/>
              <a:gd name="connsiteX28" fmla="*/ 98341 w 1017045"/>
              <a:gd name="connsiteY28" fmla="*/ 659756 h 752353"/>
              <a:gd name="connsiteX29" fmla="*/ 150427 w 1017045"/>
              <a:gd name="connsiteY29" fmla="*/ 625032 h 752353"/>
              <a:gd name="connsiteX30" fmla="*/ 144640 w 1017045"/>
              <a:gd name="connsiteY30" fmla="*/ 596096 h 752353"/>
              <a:gd name="connsiteX31" fmla="*/ 115703 w 1017045"/>
              <a:gd name="connsiteY31" fmla="*/ 584521 h 752353"/>
              <a:gd name="connsiteX32" fmla="*/ 115703 w 1017045"/>
              <a:gd name="connsiteY32" fmla="*/ 584521 h 752353"/>
              <a:gd name="connsiteX33" fmla="*/ 80979 w 1017045"/>
              <a:gd name="connsiteY33" fmla="*/ 561372 h 752353"/>
              <a:gd name="connsiteX34" fmla="*/ 115703 w 1017045"/>
              <a:gd name="connsiteY34" fmla="*/ 520860 h 752353"/>
              <a:gd name="connsiteX35" fmla="*/ 104128 w 1017045"/>
              <a:gd name="connsiteY35" fmla="*/ 491924 h 752353"/>
              <a:gd name="connsiteX36" fmla="*/ 61081 w 1017045"/>
              <a:gd name="connsiteY36" fmla="*/ 424346 h 752353"/>
              <a:gd name="connsiteX37" fmla="*/ 60745 w 1017045"/>
              <a:gd name="connsiteY37" fmla="*/ 371825 h 752353"/>
              <a:gd name="connsiteX38" fmla="*/ 21700 w 1017045"/>
              <a:gd name="connsiteY38" fmla="*/ 255252 h 752353"/>
              <a:gd name="connsiteX39" fmla="*/ 0 w 1017045"/>
              <a:gd name="connsiteY39" fmla="*/ 115572 h 752353"/>
              <a:gd name="connsiteX0" fmla="*/ 875277 w 1017045"/>
              <a:gd name="connsiteY0" fmla="*/ 2219 h 752353"/>
              <a:gd name="connsiteX1" fmla="*/ 798609 w 1017045"/>
              <a:gd name="connsiteY1" fmla="*/ 0 h 752353"/>
              <a:gd name="connsiteX2" fmla="*/ 914356 w 1017045"/>
              <a:gd name="connsiteY2" fmla="*/ 40511 h 752353"/>
              <a:gd name="connsiteX3" fmla="*/ 892664 w 1017045"/>
              <a:gd name="connsiteY3" fmla="*/ 64531 h 752353"/>
              <a:gd name="connsiteX4" fmla="*/ 1017045 w 1017045"/>
              <a:gd name="connsiteY4" fmla="*/ 97471 h 752353"/>
              <a:gd name="connsiteX5" fmla="*/ 969305 w 1017045"/>
              <a:gd name="connsiteY5" fmla="*/ 149122 h 752353"/>
              <a:gd name="connsiteX6" fmla="*/ 937481 w 1017045"/>
              <a:gd name="connsiteY6" fmla="*/ 215002 h 752353"/>
              <a:gd name="connsiteX7" fmla="*/ 921567 w 1017045"/>
              <a:gd name="connsiteY7" fmla="*/ 275096 h 752353"/>
              <a:gd name="connsiteX8" fmla="*/ 824658 w 1017045"/>
              <a:gd name="connsiteY8" fmla="*/ 315604 h 752353"/>
              <a:gd name="connsiteX9" fmla="*/ 853577 w 1017045"/>
              <a:gd name="connsiteY9" fmla="*/ 282666 h 752353"/>
              <a:gd name="connsiteX10" fmla="*/ 769673 w 1017045"/>
              <a:gd name="connsiteY10" fmla="*/ 410901 h 752353"/>
              <a:gd name="connsiteX11" fmla="*/ 727705 w 1017045"/>
              <a:gd name="connsiteY11" fmla="*/ 445624 h 752353"/>
              <a:gd name="connsiteX12" fmla="*/ 695879 w 1017045"/>
              <a:gd name="connsiteY12" fmla="*/ 471907 h 752353"/>
              <a:gd name="connsiteX13" fmla="*/ 681405 w 1017045"/>
              <a:gd name="connsiteY13" fmla="*/ 507501 h 752353"/>
              <a:gd name="connsiteX14" fmla="*/ 668389 w 1017045"/>
              <a:gd name="connsiteY14" fmla="*/ 538222 h 752353"/>
              <a:gd name="connsiteX15" fmla="*/ 640919 w 1017045"/>
              <a:gd name="connsiteY15" fmla="*/ 566724 h 752353"/>
              <a:gd name="connsiteX16" fmla="*/ 645258 w 1017045"/>
              <a:gd name="connsiteY16" fmla="*/ 610760 h 752353"/>
              <a:gd name="connsiteX17" fmla="*/ 597484 w 1017045"/>
              <a:gd name="connsiteY17" fmla="*/ 675335 h 752353"/>
              <a:gd name="connsiteX18" fmla="*/ 496209 w 1017045"/>
              <a:gd name="connsiteY18" fmla="*/ 752353 h 752353"/>
              <a:gd name="connsiteX19" fmla="*/ 399283 w 1017045"/>
              <a:gd name="connsiteY19" fmla="*/ 747045 h 752353"/>
              <a:gd name="connsiteX20" fmla="*/ 370346 w 1017045"/>
              <a:gd name="connsiteY20" fmla="*/ 694481 h 752353"/>
              <a:gd name="connsiteX21" fmla="*/ 370346 w 1017045"/>
              <a:gd name="connsiteY21" fmla="*/ 694481 h 752353"/>
              <a:gd name="connsiteX22" fmla="*/ 306685 w 1017045"/>
              <a:gd name="connsiteY22" fmla="*/ 642394 h 752353"/>
              <a:gd name="connsiteX23" fmla="*/ 254599 w 1017045"/>
              <a:gd name="connsiteY23" fmla="*/ 648182 h 752353"/>
              <a:gd name="connsiteX24" fmla="*/ 254599 w 1017045"/>
              <a:gd name="connsiteY24" fmla="*/ 677119 h 752353"/>
              <a:gd name="connsiteX25" fmla="*/ 231450 w 1017045"/>
              <a:gd name="connsiteY25" fmla="*/ 659756 h 752353"/>
              <a:gd name="connsiteX26" fmla="*/ 127278 w 1017045"/>
              <a:gd name="connsiteY26" fmla="*/ 677119 h 752353"/>
              <a:gd name="connsiteX27" fmla="*/ 98341 w 1017045"/>
              <a:gd name="connsiteY27" fmla="*/ 659756 h 752353"/>
              <a:gd name="connsiteX28" fmla="*/ 150427 w 1017045"/>
              <a:gd name="connsiteY28" fmla="*/ 625032 h 752353"/>
              <a:gd name="connsiteX29" fmla="*/ 144640 w 1017045"/>
              <a:gd name="connsiteY29" fmla="*/ 596096 h 752353"/>
              <a:gd name="connsiteX30" fmla="*/ 115703 w 1017045"/>
              <a:gd name="connsiteY30" fmla="*/ 584521 h 752353"/>
              <a:gd name="connsiteX31" fmla="*/ 115703 w 1017045"/>
              <a:gd name="connsiteY31" fmla="*/ 584521 h 752353"/>
              <a:gd name="connsiteX32" fmla="*/ 80979 w 1017045"/>
              <a:gd name="connsiteY32" fmla="*/ 561372 h 752353"/>
              <a:gd name="connsiteX33" fmla="*/ 115703 w 1017045"/>
              <a:gd name="connsiteY33" fmla="*/ 520860 h 752353"/>
              <a:gd name="connsiteX34" fmla="*/ 104128 w 1017045"/>
              <a:gd name="connsiteY34" fmla="*/ 491924 h 752353"/>
              <a:gd name="connsiteX35" fmla="*/ 61081 w 1017045"/>
              <a:gd name="connsiteY35" fmla="*/ 424346 h 752353"/>
              <a:gd name="connsiteX36" fmla="*/ 60745 w 1017045"/>
              <a:gd name="connsiteY36" fmla="*/ 371825 h 752353"/>
              <a:gd name="connsiteX37" fmla="*/ 21700 w 1017045"/>
              <a:gd name="connsiteY37" fmla="*/ 255252 h 752353"/>
              <a:gd name="connsiteX38" fmla="*/ 0 w 1017045"/>
              <a:gd name="connsiteY38" fmla="*/ 115572 h 752353"/>
              <a:gd name="connsiteX0" fmla="*/ 798609 w 1017045"/>
              <a:gd name="connsiteY0" fmla="*/ 0 h 752353"/>
              <a:gd name="connsiteX1" fmla="*/ 914356 w 1017045"/>
              <a:gd name="connsiteY1" fmla="*/ 40511 h 752353"/>
              <a:gd name="connsiteX2" fmla="*/ 892664 w 1017045"/>
              <a:gd name="connsiteY2" fmla="*/ 64531 h 752353"/>
              <a:gd name="connsiteX3" fmla="*/ 1017045 w 1017045"/>
              <a:gd name="connsiteY3" fmla="*/ 97471 h 752353"/>
              <a:gd name="connsiteX4" fmla="*/ 969305 w 1017045"/>
              <a:gd name="connsiteY4" fmla="*/ 149122 h 752353"/>
              <a:gd name="connsiteX5" fmla="*/ 937481 w 1017045"/>
              <a:gd name="connsiteY5" fmla="*/ 215002 h 752353"/>
              <a:gd name="connsiteX6" fmla="*/ 921567 w 1017045"/>
              <a:gd name="connsiteY6" fmla="*/ 275096 h 752353"/>
              <a:gd name="connsiteX7" fmla="*/ 824658 w 1017045"/>
              <a:gd name="connsiteY7" fmla="*/ 315604 h 752353"/>
              <a:gd name="connsiteX8" fmla="*/ 853577 w 1017045"/>
              <a:gd name="connsiteY8" fmla="*/ 282666 h 752353"/>
              <a:gd name="connsiteX9" fmla="*/ 769673 w 1017045"/>
              <a:gd name="connsiteY9" fmla="*/ 410901 h 752353"/>
              <a:gd name="connsiteX10" fmla="*/ 727705 w 1017045"/>
              <a:gd name="connsiteY10" fmla="*/ 445624 h 752353"/>
              <a:gd name="connsiteX11" fmla="*/ 695879 w 1017045"/>
              <a:gd name="connsiteY11" fmla="*/ 471907 h 752353"/>
              <a:gd name="connsiteX12" fmla="*/ 681405 w 1017045"/>
              <a:gd name="connsiteY12" fmla="*/ 507501 h 752353"/>
              <a:gd name="connsiteX13" fmla="*/ 668389 w 1017045"/>
              <a:gd name="connsiteY13" fmla="*/ 538222 h 752353"/>
              <a:gd name="connsiteX14" fmla="*/ 640919 w 1017045"/>
              <a:gd name="connsiteY14" fmla="*/ 566724 h 752353"/>
              <a:gd name="connsiteX15" fmla="*/ 645258 w 1017045"/>
              <a:gd name="connsiteY15" fmla="*/ 610760 h 752353"/>
              <a:gd name="connsiteX16" fmla="*/ 597484 w 1017045"/>
              <a:gd name="connsiteY16" fmla="*/ 675335 h 752353"/>
              <a:gd name="connsiteX17" fmla="*/ 496209 w 1017045"/>
              <a:gd name="connsiteY17" fmla="*/ 752353 h 752353"/>
              <a:gd name="connsiteX18" fmla="*/ 399283 w 1017045"/>
              <a:gd name="connsiteY18" fmla="*/ 747045 h 752353"/>
              <a:gd name="connsiteX19" fmla="*/ 370346 w 1017045"/>
              <a:gd name="connsiteY19" fmla="*/ 694481 h 752353"/>
              <a:gd name="connsiteX20" fmla="*/ 370346 w 1017045"/>
              <a:gd name="connsiteY20" fmla="*/ 694481 h 752353"/>
              <a:gd name="connsiteX21" fmla="*/ 306685 w 1017045"/>
              <a:gd name="connsiteY21" fmla="*/ 642394 h 752353"/>
              <a:gd name="connsiteX22" fmla="*/ 254599 w 1017045"/>
              <a:gd name="connsiteY22" fmla="*/ 648182 h 752353"/>
              <a:gd name="connsiteX23" fmla="*/ 254599 w 1017045"/>
              <a:gd name="connsiteY23" fmla="*/ 677119 h 752353"/>
              <a:gd name="connsiteX24" fmla="*/ 231450 w 1017045"/>
              <a:gd name="connsiteY24" fmla="*/ 659756 h 752353"/>
              <a:gd name="connsiteX25" fmla="*/ 127278 w 1017045"/>
              <a:gd name="connsiteY25" fmla="*/ 677119 h 752353"/>
              <a:gd name="connsiteX26" fmla="*/ 98341 w 1017045"/>
              <a:gd name="connsiteY26" fmla="*/ 659756 h 752353"/>
              <a:gd name="connsiteX27" fmla="*/ 150427 w 1017045"/>
              <a:gd name="connsiteY27" fmla="*/ 625032 h 752353"/>
              <a:gd name="connsiteX28" fmla="*/ 144640 w 1017045"/>
              <a:gd name="connsiteY28" fmla="*/ 596096 h 752353"/>
              <a:gd name="connsiteX29" fmla="*/ 115703 w 1017045"/>
              <a:gd name="connsiteY29" fmla="*/ 584521 h 752353"/>
              <a:gd name="connsiteX30" fmla="*/ 115703 w 1017045"/>
              <a:gd name="connsiteY30" fmla="*/ 584521 h 752353"/>
              <a:gd name="connsiteX31" fmla="*/ 80979 w 1017045"/>
              <a:gd name="connsiteY31" fmla="*/ 561372 h 752353"/>
              <a:gd name="connsiteX32" fmla="*/ 115703 w 1017045"/>
              <a:gd name="connsiteY32" fmla="*/ 520860 h 752353"/>
              <a:gd name="connsiteX33" fmla="*/ 104128 w 1017045"/>
              <a:gd name="connsiteY33" fmla="*/ 491924 h 752353"/>
              <a:gd name="connsiteX34" fmla="*/ 61081 w 1017045"/>
              <a:gd name="connsiteY34" fmla="*/ 424346 h 752353"/>
              <a:gd name="connsiteX35" fmla="*/ 60745 w 1017045"/>
              <a:gd name="connsiteY35" fmla="*/ 371825 h 752353"/>
              <a:gd name="connsiteX36" fmla="*/ 21700 w 1017045"/>
              <a:gd name="connsiteY36" fmla="*/ 255252 h 752353"/>
              <a:gd name="connsiteX37" fmla="*/ 0 w 1017045"/>
              <a:gd name="connsiteY37" fmla="*/ 115572 h 752353"/>
              <a:gd name="connsiteX0" fmla="*/ 914356 w 1017045"/>
              <a:gd name="connsiteY0" fmla="*/ 0 h 711842"/>
              <a:gd name="connsiteX1" fmla="*/ 892664 w 1017045"/>
              <a:gd name="connsiteY1" fmla="*/ 24020 h 711842"/>
              <a:gd name="connsiteX2" fmla="*/ 1017045 w 1017045"/>
              <a:gd name="connsiteY2" fmla="*/ 56960 h 711842"/>
              <a:gd name="connsiteX3" fmla="*/ 969305 w 1017045"/>
              <a:gd name="connsiteY3" fmla="*/ 108611 h 711842"/>
              <a:gd name="connsiteX4" fmla="*/ 937481 w 1017045"/>
              <a:gd name="connsiteY4" fmla="*/ 174491 h 711842"/>
              <a:gd name="connsiteX5" fmla="*/ 921567 w 1017045"/>
              <a:gd name="connsiteY5" fmla="*/ 234585 h 711842"/>
              <a:gd name="connsiteX6" fmla="*/ 824658 w 1017045"/>
              <a:gd name="connsiteY6" fmla="*/ 275093 h 711842"/>
              <a:gd name="connsiteX7" fmla="*/ 853577 w 1017045"/>
              <a:gd name="connsiteY7" fmla="*/ 242155 h 711842"/>
              <a:gd name="connsiteX8" fmla="*/ 769673 w 1017045"/>
              <a:gd name="connsiteY8" fmla="*/ 370390 h 711842"/>
              <a:gd name="connsiteX9" fmla="*/ 727705 w 1017045"/>
              <a:gd name="connsiteY9" fmla="*/ 405113 h 711842"/>
              <a:gd name="connsiteX10" fmla="*/ 695879 w 1017045"/>
              <a:gd name="connsiteY10" fmla="*/ 431396 h 711842"/>
              <a:gd name="connsiteX11" fmla="*/ 681405 w 1017045"/>
              <a:gd name="connsiteY11" fmla="*/ 466990 h 711842"/>
              <a:gd name="connsiteX12" fmla="*/ 668389 w 1017045"/>
              <a:gd name="connsiteY12" fmla="*/ 497711 h 711842"/>
              <a:gd name="connsiteX13" fmla="*/ 640919 w 1017045"/>
              <a:gd name="connsiteY13" fmla="*/ 526213 h 711842"/>
              <a:gd name="connsiteX14" fmla="*/ 645258 w 1017045"/>
              <a:gd name="connsiteY14" fmla="*/ 570249 h 711842"/>
              <a:gd name="connsiteX15" fmla="*/ 597484 w 1017045"/>
              <a:gd name="connsiteY15" fmla="*/ 634824 h 711842"/>
              <a:gd name="connsiteX16" fmla="*/ 496209 w 1017045"/>
              <a:gd name="connsiteY16" fmla="*/ 711842 h 711842"/>
              <a:gd name="connsiteX17" fmla="*/ 399283 w 1017045"/>
              <a:gd name="connsiteY17" fmla="*/ 706534 h 711842"/>
              <a:gd name="connsiteX18" fmla="*/ 370346 w 1017045"/>
              <a:gd name="connsiteY18" fmla="*/ 653970 h 711842"/>
              <a:gd name="connsiteX19" fmla="*/ 370346 w 1017045"/>
              <a:gd name="connsiteY19" fmla="*/ 653970 h 711842"/>
              <a:gd name="connsiteX20" fmla="*/ 306685 w 1017045"/>
              <a:gd name="connsiteY20" fmla="*/ 601883 h 711842"/>
              <a:gd name="connsiteX21" fmla="*/ 254599 w 1017045"/>
              <a:gd name="connsiteY21" fmla="*/ 607671 h 711842"/>
              <a:gd name="connsiteX22" fmla="*/ 254599 w 1017045"/>
              <a:gd name="connsiteY22" fmla="*/ 636608 h 711842"/>
              <a:gd name="connsiteX23" fmla="*/ 231450 w 1017045"/>
              <a:gd name="connsiteY23" fmla="*/ 619245 h 711842"/>
              <a:gd name="connsiteX24" fmla="*/ 127278 w 1017045"/>
              <a:gd name="connsiteY24" fmla="*/ 636608 h 711842"/>
              <a:gd name="connsiteX25" fmla="*/ 98341 w 1017045"/>
              <a:gd name="connsiteY25" fmla="*/ 619245 h 711842"/>
              <a:gd name="connsiteX26" fmla="*/ 150427 w 1017045"/>
              <a:gd name="connsiteY26" fmla="*/ 584521 h 711842"/>
              <a:gd name="connsiteX27" fmla="*/ 144640 w 1017045"/>
              <a:gd name="connsiteY27" fmla="*/ 555585 h 711842"/>
              <a:gd name="connsiteX28" fmla="*/ 115703 w 1017045"/>
              <a:gd name="connsiteY28" fmla="*/ 544010 h 711842"/>
              <a:gd name="connsiteX29" fmla="*/ 115703 w 1017045"/>
              <a:gd name="connsiteY29" fmla="*/ 544010 h 711842"/>
              <a:gd name="connsiteX30" fmla="*/ 80979 w 1017045"/>
              <a:gd name="connsiteY30" fmla="*/ 520861 h 711842"/>
              <a:gd name="connsiteX31" fmla="*/ 115703 w 1017045"/>
              <a:gd name="connsiteY31" fmla="*/ 480349 h 711842"/>
              <a:gd name="connsiteX32" fmla="*/ 104128 w 1017045"/>
              <a:gd name="connsiteY32" fmla="*/ 451413 h 711842"/>
              <a:gd name="connsiteX33" fmla="*/ 61081 w 1017045"/>
              <a:gd name="connsiteY33" fmla="*/ 383835 h 711842"/>
              <a:gd name="connsiteX34" fmla="*/ 60745 w 1017045"/>
              <a:gd name="connsiteY34" fmla="*/ 331314 h 711842"/>
              <a:gd name="connsiteX35" fmla="*/ 21700 w 1017045"/>
              <a:gd name="connsiteY35" fmla="*/ 214741 h 711842"/>
              <a:gd name="connsiteX36" fmla="*/ 0 w 1017045"/>
              <a:gd name="connsiteY36" fmla="*/ 75061 h 711842"/>
              <a:gd name="connsiteX0" fmla="*/ 892664 w 1017045"/>
              <a:gd name="connsiteY0" fmla="*/ 0 h 687822"/>
              <a:gd name="connsiteX1" fmla="*/ 1017045 w 1017045"/>
              <a:gd name="connsiteY1" fmla="*/ 32940 h 687822"/>
              <a:gd name="connsiteX2" fmla="*/ 969305 w 1017045"/>
              <a:gd name="connsiteY2" fmla="*/ 84591 h 687822"/>
              <a:gd name="connsiteX3" fmla="*/ 937481 w 1017045"/>
              <a:gd name="connsiteY3" fmla="*/ 150471 h 687822"/>
              <a:gd name="connsiteX4" fmla="*/ 921567 w 1017045"/>
              <a:gd name="connsiteY4" fmla="*/ 210565 h 687822"/>
              <a:gd name="connsiteX5" fmla="*/ 824658 w 1017045"/>
              <a:gd name="connsiteY5" fmla="*/ 251073 h 687822"/>
              <a:gd name="connsiteX6" fmla="*/ 853577 w 1017045"/>
              <a:gd name="connsiteY6" fmla="*/ 218135 h 687822"/>
              <a:gd name="connsiteX7" fmla="*/ 769673 w 1017045"/>
              <a:gd name="connsiteY7" fmla="*/ 346370 h 687822"/>
              <a:gd name="connsiteX8" fmla="*/ 727705 w 1017045"/>
              <a:gd name="connsiteY8" fmla="*/ 381093 h 687822"/>
              <a:gd name="connsiteX9" fmla="*/ 695879 w 1017045"/>
              <a:gd name="connsiteY9" fmla="*/ 407376 h 687822"/>
              <a:gd name="connsiteX10" fmla="*/ 681405 w 1017045"/>
              <a:gd name="connsiteY10" fmla="*/ 442970 h 687822"/>
              <a:gd name="connsiteX11" fmla="*/ 668389 w 1017045"/>
              <a:gd name="connsiteY11" fmla="*/ 473691 h 687822"/>
              <a:gd name="connsiteX12" fmla="*/ 640919 w 1017045"/>
              <a:gd name="connsiteY12" fmla="*/ 502193 h 687822"/>
              <a:gd name="connsiteX13" fmla="*/ 645258 w 1017045"/>
              <a:gd name="connsiteY13" fmla="*/ 546229 h 687822"/>
              <a:gd name="connsiteX14" fmla="*/ 597484 w 1017045"/>
              <a:gd name="connsiteY14" fmla="*/ 610804 h 687822"/>
              <a:gd name="connsiteX15" fmla="*/ 496209 w 1017045"/>
              <a:gd name="connsiteY15" fmla="*/ 687822 h 687822"/>
              <a:gd name="connsiteX16" fmla="*/ 399283 w 1017045"/>
              <a:gd name="connsiteY16" fmla="*/ 682514 h 687822"/>
              <a:gd name="connsiteX17" fmla="*/ 370346 w 1017045"/>
              <a:gd name="connsiteY17" fmla="*/ 629950 h 687822"/>
              <a:gd name="connsiteX18" fmla="*/ 370346 w 1017045"/>
              <a:gd name="connsiteY18" fmla="*/ 629950 h 687822"/>
              <a:gd name="connsiteX19" fmla="*/ 306685 w 1017045"/>
              <a:gd name="connsiteY19" fmla="*/ 577863 h 687822"/>
              <a:gd name="connsiteX20" fmla="*/ 254599 w 1017045"/>
              <a:gd name="connsiteY20" fmla="*/ 583651 h 687822"/>
              <a:gd name="connsiteX21" fmla="*/ 254599 w 1017045"/>
              <a:gd name="connsiteY21" fmla="*/ 612588 h 687822"/>
              <a:gd name="connsiteX22" fmla="*/ 231450 w 1017045"/>
              <a:gd name="connsiteY22" fmla="*/ 595225 h 687822"/>
              <a:gd name="connsiteX23" fmla="*/ 127278 w 1017045"/>
              <a:gd name="connsiteY23" fmla="*/ 612588 h 687822"/>
              <a:gd name="connsiteX24" fmla="*/ 98341 w 1017045"/>
              <a:gd name="connsiteY24" fmla="*/ 595225 h 687822"/>
              <a:gd name="connsiteX25" fmla="*/ 150427 w 1017045"/>
              <a:gd name="connsiteY25" fmla="*/ 560501 h 687822"/>
              <a:gd name="connsiteX26" fmla="*/ 144640 w 1017045"/>
              <a:gd name="connsiteY26" fmla="*/ 531565 h 687822"/>
              <a:gd name="connsiteX27" fmla="*/ 115703 w 1017045"/>
              <a:gd name="connsiteY27" fmla="*/ 519990 h 687822"/>
              <a:gd name="connsiteX28" fmla="*/ 115703 w 1017045"/>
              <a:gd name="connsiteY28" fmla="*/ 519990 h 687822"/>
              <a:gd name="connsiteX29" fmla="*/ 80979 w 1017045"/>
              <a:gd name="connsiteY29" fmla="*/ 496841 h 687822"/>
              <a:gd name="connsiteX30" fmla="*/ 115703 w 1017045"/>
              <a:gd name="connsiteY30" fmla="*/ 456329 h 687822"/>
              <a:gd name="connsiteX31" fmla="*/ 104128 w 1017045"/>
              <a:gd name="connsiteY31" fmla="*/ 427393 h 687822"/>
              <a:gd name="connsiteX32" fmla="*/ 61081 w 1017045"/>
              <a:gd name="connsiteY32" fmla="*/ 359815 h 687822"/>
              <a:gd name="connsiteX33" fmla="*/ 60745 w 1017045"/>
              <a:gd name="connsiteY33" fmla="*/ 307294 h 687822"/>
              <a:gd name="connsiteX34" fmla="*/ 21700 w 1017045"/>
              <a:gd name="connsiteY34" fmla="*/ 190721 h 687822"/>
              <a:gd name="connsiteX35" fmla="*/ 0 w 1017045"/>
              <a:gd name="connsiteY35" fmla="*/ 51041 h 687822"/>
              <a:gd name="connsiteX0" fmla="*/ 1017045 w 1017045"/>
              <a:gd name="connsiteY0" fmla="*/ 0 h 654882"/>
              <a:gd name="connsiteX1" fmla="*/ 969305 w 1017045"/>
              <a:gd name="connsiteY1" fmla="*/ 51651 h 654882"/>
              <a:gd name="connsiteX2" fmla="*/ 937481 w 1017045"/>
              <a:gd name="connsiteY2" fmla="*/ 117531 h 654882"/>
              <a:gd name="connsiteX3" fmla="*/ 921567 w 1017045"/>
              <a:gd name="connsiteY3" fmla="*/ 177625 h 654882"/>
              <a:gd name="connsiteX4" fmla="*/ 824658 w 1017045"/>
              <a:gd name="connsiteY4" fmla="*/ 218133 h 654882"/>
              <a:gd name="connsiteX5" fmla="*/ 853577 w 1017045"/>
              <a:gd name="connsiteY5" fmla="*/ 185195 h 654882"/>
              <a:gd name="connsiteX6" fmla="*/ 769673 w 1017045"/>
              <a:gd name="connsiteY6" fmla="*/ 313430 h 654882"/>
              <a:gd name="connsiteX7" fmla="*/ 727705 w 1017045"/>
              <a:gd name="connsiteY7" fmla="*/ 348153 h 654882"/>
              <a:gd name="connsiteX8" fmla="*/ 695879 w 1017045"/>
              <a:gd name="connsiteY8" fmla="*/ 374436 h 654882"/>
              <a:gd name="connsiteX9" fmla="*/ 681405 w 1017045"/>
              <a:gd name="connsiteY9" fmla="*/ 410030 h 654882"/>
              <a:gd name="connsiteX10" fmla="*/ 668389 w 1017045"/>
              <a:gd name="connsiteY10" fmla="*/ 440751 h 654882"/>
              <a:gd name="connsiteX11" fmla="*/ 640919 w 1017045"/>
              <a:gd name="connsiteY11" fmla="*/ 469253 h 654882"/>
              <a:gd name="connsiteX12" fmla="*/ 645258 w 1017045"/>
              <a:gd name="connsiteY12" fmla="*/ 513289 h 654882"/>
              <a:gd name="connsiteX13" fmla="*/ 597484 w 1017045"/>
              <a:gd name="connsiteY13" fmla="*/ 577864 h 654882"/>
              <a:gd name="connsiteX14" fmla="*/ 496209 w 1017045"/>
              <a:gd name="connsiteY14" fmla="*/ 654882 h 654882"/>
              <a:gd name="connsiteX15" fmla="*/ 399283 w 1017045"/>
              <a:gd name="connsiteY15" fmla="*/ 649574 h 654882"/>
              <a:gd name="connsiteX16" fmla="*/ 370346 w 1017045"/>
              <a:gd name="connsiteY16" fmla="*/ 597010 h 654882"/>
              <a:gd name="connsiteX17" fmla="*/ 370346 w 1017045"/>
              <a:gd name="connsiteY17" fmla="*/ 597010 h 654882"/>
              <a:gd name="connsiteX18" fmla="*/ 306685 w 1017045"/>
              <a:gd name="connsiteY18" fmla="*/ 544923 h 654882"/>
              <a:gd name="connsiteX19" fmla="*/ 254599 w 1017045"/>
              <a:gd name="connsiteY19" fmla="*/ 550711 h 654882"/>
              <a:gd name="connsiteX20" fmla="*/ 254599 w 1017045"/>
              <a:gd name="connsiteY20" fmla="*/ 579648 h 654882"/>
              <a:gd name="connsiteX21" fmla="*/ 231450 w 1017045"/>
              <a:gd name="connsiteY21" fmla="*/ 562285 h 654882"/>
              <a:gd name="connsiteX22" fmla="*/ 127278 w 1017045"/>
              <a:gd name="connsiteY22" fmla="*/ 579648 h 654882"/>
              <a:gd name="connsiteX23" fmla="*/ 98341 w 1017045"/>
              <a:gd name="connsiteY23" fmla="*/ 562285 h 654882"/>
              <a:gd name="connsiteX24" fmla="*/ 150427 w 1017045"/>
              <a:gd name="connsiteY24" fmla="*/ 527561 h 654882"/>
              <a:gd name="connsiteX25" fmla="*/ 144640 w 1017045"/>
              <a:gd name="connsiteY25" fmla="*/ 498625 h 654882"/>
              <a:gd name="connsiteX26" fmla="*/ 115703 w 1017045"/>
              <a:gd name="connsiteY26" fmla="*/ 487050 h 654882"/>
              <a:gd name="connsiteX27" fmla="*/ 115703 w 1017045"/>
              <a:gd name="connsiteY27" fmla="*/ 487050 h 654882"/>
              <a:gd name="connsiteX28" fmla="*/ 80979 w 1017045"/>
              <a:gd name="connsiteY28" fmla="*/ 463901 h 654882"/>
              <a:gd name="connsiteX29" fmla="*/ 115703 w 1017045"/>
              <a:gd name="connsiteY29" fmla="*/ 423389 h 654882"/>
              <a:gd name="connsiteX30" fmla="*/ 104128 w 1017045"/>
              <a:gd name="connsiteY30" fmla="*/ 394453 h 654882"/>
              <a:gd name="connsiteX31" fmla="*/ 61081 w 1017045"/>
              <a:gd name="connsiteY31" fmla="*/ 326875 h 654882"/>
              <a:gd name="connsiteX32" fmla="*/ 60745 w 1017045"/>
              <a:gd name="connsiteY32" fmla="*/ 274354 h 654882"/>
              <a:gd name="connsiteX33" fmla="*/ 21700 w 1017045"/>
              <a:gd name="connsiteY33" fmla="*/ 157781 h 654882"/>
              <a:gd name="connsiteX34" fmla="*/ 0 w 1017045"/>
              <a:gd name="connsiteY34" fmla="*/ 18101 h 654882"/>
              <a:gd name="connsiteX0" fmla="*/ 969305 w 969305"/>
              <a:gd name="connsiteY0" fmla="*/ 33550 h 636781"/>
              <a:gd name="connsiteX1" fmla="*/ 937481 w 969305"/>
              <a:gd name="connsiteY1" fmla="*/ 99430 h 636781"/>
              <a:gd name="connsiteX2" fmla="*/ 921567 w 969305"/>
              <a:gd name="connsiteY2" fmla="*/ 159524 h 636781"/>
              <a:gd name="connsiteX3" fmla="*/ 824658 w 969305"/>
              <a:gd name="connsiteY3" fmla="*/ 200032 h 636781"/>
              <a:gd name="connsiteX4" fmla="*/ 853577 w 969305"/>
              <a:gd name="connsiteY4" fmla="*/ 167094 h 636781"/>
              <a:gd name="connsiteX5" fmla="*/ 769673 w 969305"/>
              <a:gd name="connsiteY5" fmla="*/ 295329 h 636781"/>
              <a:gd name="connsiteX6" fmla="*/ 727705 w 969305"/>
              <a:gd name="connsiteY6" fmla="*/ 330052 h 636781"/>
              <a:gd name="connsiteX7" fmla="*/ 695879 w 969305"/>
              <a:gd name="connsiteY7" fmla="*/ 356335 h 636781"/>
              <a:gd name="connsiteX8" fmla="*/ 681405 w 969305"/>
              <a:gd name="connsiteY8" fmla="*/ 391929 h 636781"/>
              <a:gd name="connsiteX9" fmla="*/ 668389 w 969305"/>
              <a:gd name="connsiteY9" fmla="*/ 422650 h 636781"/>
              <a:gd name="connsiteX10" fmla="*/ 640919 w 969305"/>
              <a:gd name="connsiteY10" fmla="*/ 451152 h 636781"/>
              <a:gd name="connsiteX11" fmla="*/ 645258 w 969305"/>
              <a:gd name="connsiteY11" fmla="*/ 495188 h 636781"/>
              <a:gd name="connsiteX12" fmla="*/ 597484 w 969305"/>
              <a:gd name="connsiteY12" fmla="*/ 559763 h 636781"/>
              <a:gd name="connsiteX13" fmla="*/ 496209 w 969305"/>
              <a:gd name="connsiteY13" fmla="*/ 636781 h 636781"/>
              <a:gd name="connsiteX14" fmla="*/ 399283 w 969305"/>
              <a:gd name="connsiteY14" fmla="*/ 631473 h 636781"/>
              <a:gd name="connsiteX15" fmla="*/ 370346 w 969305"/>
              <a:gd name="connsiteY15" fmla="*/ 578909 h 636781"/>
              <a:gd name="connsiteX16" fmla="*/ 370346 w 969305"/>
              <a:gd name="connsiteY16" fmla="*/ 578909 h 636781"/>
              <a:gd name="connsiteX17" fmla="*/ 306685 w 969305"/>
              <a:gd name="connsiteY17" fmla="*/ 526822 h 636781"/>
              <a:gd name="connsiteX18" fmla="*/ 254599 w 969305"/>
              <a:gd name="connsiteY18" fmla="*/ 532610 h 636781"/>
              <a:gd name="connsiteX19" fmla="*/ 254599 w 969305"/>
              <a:gd name="connsiteY19" fmla="*/ 561547 h 636781"/>
              <a:gd name="connsiteX20" fmla="*/ 231450 w 969305"/>
              <a:gd name="connsiteY20" fmla="*/ 544184 h 636781"/>
              <a:gd name="connsiteX21" fmla="*/ 127278 w 969305"/>
              <a:gd name="connsiteY21" fmla="*/ 561547 h 636781"/>
              <a:gd name="connsiteX22" fmla="*/ 98341 w 969305"/>
              <a:gd name="connsiteY22" fmla="*/ 544184 h 636781"/>
              <a:gd name="connsiteX23" fmla="*/ 150427 w 969305"/>
              <a:gd name="connsiteY23" fmla="*/ 509460 h 636781"/>
              <a:gd name="connsiteX24" fmla="*/ 144640 w 969305"/>
              <a:gd name="connsiteY24" fmla="*/ 480524 h 636781"/>
              <a:gd name="connsiteX25" fmla="*/ 115703 w 969305"/>
              <a:gd name="connsiteY25" fmla="*/ 468949 h 636781"/>
              <a:gd name="connsiteX26" fmla="*/ 115703 w 969305"/>
              <a:gd name="connsiteY26" fmla="*/ 468949 h 636781"/>
              <a:gd name="connsiteX27" fmla="*/ 80979 w 969305"/>
              <a:gd name="connsiteY27" fmla="*/ 445800 h 636781"/>
              <a:gd name="connsiteX28" fmla="*/ 115703 w 969305"/>
              <a:gd name="connsiteY28" fmla="*/ 405288 h 636781"/>
              <a:gd name="connsiteX29" fmla="*/ 104128 w 969305"/>
              <a:gd name="connsiteY29" fmla="*/ 376352 h 636781"/>
              <a:gd name="connsiteX30" fmla="*/ 61081 w 969305"/>
              <a:gd name="connsiteY30" fmla="*/ 308774 h 636781"/>
              <a:gd name="connsiteX31" fmla="*/ 60745 w 969305"/>
              <a:gd name="connsiteY31" fmla="*/ 256253 h 636781"/>
              <a:gd name="connsiteX32" fmla="*/ 21700 w 969305"/>
              <a:gd name="connsiteY32" fmla="*/ 139680 h 636781"/>
              <a:gd name="connsiteX33" fmla="*/ 0 w 969305"/>
              <a:gd name="connsiteY33" fmla="*/ 0 h 636781"/>
              <a:gd name="connsiteX0" fmla="*/ 937481 w 937481"/>
              <a:gd name="connsiteY0" fmla="*/ 99430 h 636781"/>
              <a:gd name="connsiteX1" fmla="*/ 921567 w 937481"/>
              <a:gd name="connsiteY1" fmla="*/ 159524 h 636781"/>
              <a:gd name="connsiteX2" fmla="*/ 824658 w 937481"/>
              <a:gd name="connsiteY2" fmla="*/ 200032 h 636781"/>
              <a:gd name="connsiteX3" fmla="*/ 853577 w 937481"/>
              <a:gd name="connsiteY3" fmla="*/ 167094 h 636781"/>
              <a:gd name="connsiteX4" fmla="*/ 769673 w 937481"/>
              <a:gd name="connsiteY4" fmla="*/ 295329 h 636781"/>
              <a:gd name="connsiteX5" fmla="*/ 727705 w 937481"/>
              <a:gd name="connsiteY5" fmla="*/ 330052 h 636781"/>
              <a:gd name="connsiteX6" fmla="*/ 695879 w 937481"/>
              <a:gd name="connsiteY6" fmla="*/ 356335 h 636781"/>
              <a:gd name="connsiteX7" fmla="*/ 681405 w 937481"/>
              <a:gd name="connsiteY7" fmla="*/ 391929 h 636781"/>
              <a:gd name="connsiteX8" fmla="*/ 668389 w 937481"/>
              <a:gd name="connsiteY8" fmla="*/ 422650 h 636781"/>
              <a:gd name="connsiteX9" fmla="*/ 640919 w 937481"/>
              <a:gd name="connsiteY9" fmla="*/ 451152 h 636781"/>
              <a:gd name="connsiteX10" fmla="*/ 645258 w 937481"/>
              <a:gd name="connsiteY10" fmla="*/ 495188 h 636781"/>
              <a:gd name="connsiteX11" fmla="*/ 597484 w 937481"/>
              <a:gd name="connsiteY11" fmla="*/ 559763 h 636781"/>
              <a:gd name="connsiteX12" fmla="*/ 496209 w 937481"/>
              <a:gd name="connsiteY12" fmla="*/ 636781 h 636781"/>
              <a:gd name="connsiteX13" fmla="*/ 399283 w 937481"/>
              <a:gd name="connsiteY13" fmla="*/ 631473 h 636781"/>
              <a:gd name="connsiteX14" fmla="*/ 370346 w 937481"/>
              <a:gd name="connsiteY14" fmla="*/ 578909 h 636781"/>
              <a:gd name="connsiteX15" fmla="*/ 370346 w 937481"/>
              <a:gd name="connsiteY15" fmla="*/ 578909 h 636781"/>
              <a:gd name="connsiteX16" fmla="*/ 306685 w 937481"/>
              <a:gd name="connsiteY16" fmla="*/ 526822 h 636781"/>
              <a:gd name="connsiteX17" fmla="*/ 254599 w 937481"/>
              <a:gd name="connsiteY17" fmla="*/ 532610 h 636781"/>
              <a:gd name="connsiteX18" fmla="*/ 254599 w 937481"/>
              <a:gd name="connsiteY18" fmla="*/ 561547 h 636781"/>
              <a:gd name="connsiteX19" fmla="*/ 231450 w 937481"/>
              <a:gd name="connsiteY19" fmla="*/ 544184 h 636781"/>
              <a:gd name="connsiteX20" fmla="*/ 127278 w 937481"/>
              <a:gd name="connsiteY20" fmla="*/ 561547 h 636781"/>
              <a:gd name="connsiteX21" fmla="*/ 98341 w 937481"/>
              <a:gd name="connsiteY21" fmla="*/ 544184 h 636781"/>
              <a:gd name="connsiteX22" fmla="*/ 150427 w 937481"/>
              <a:gd name="connsiteY22" fmla="*/ 509460 h 636781"/>
              <a:gd name="connsiteX23" fmla="*/ 144640 w 937481"/>
              <a:gd name="connsiteY23" fmla="*/ 480524 h 636781"/>
              <a:gd name="connsiteX24" fmla="*/ 115703 w 937481"/>
              <a:gd name="connsiteY24" fmla="*/ 468949 h 636781"/>
              <a:gd name="connsiteX25" fmla="*/ 115703 w 937481"/>
              <a:gd name="connsiteY25" fmla="*/ 468949 h 636781"/>
              <a:gd name="connsiteX26" fmla="*/ 80979 w 937481"/>
              <a:gd name="connsiteY26" fmla="*/ 445800 h 636781"/>
              <a:gd name="connsiteX27" fmla="*/ 115703 w 937481"/>
              <a:gd name="connsiteY27" fmla="*/ 405288 h 636781"/>
              <a:gd name="connsiteX28" fmla="*/ 104128 w 937481"/>
              <a:gd name="connsiteY28" fmla="*/ 376352 h 636781"/>
              <a:gd name="connsiteX29" fmla="*/ 61081 w 937481"/>
              <a:gd name="connsiteY29" fmla="*/ 308774 h 636781"/>
              <a:gd name="connsiteX30" fmla="*/ 60745 w 937481"/>
              <a:gd name="connsiteY30" fmla="*/ 256253 h 636781"/>
              <a:gd name="connsiteX31" fmla="*/ 21700 w 937481"/>
              <a:gd name="connsiteY31" fmla="*/ 139680 h 636781"/>
              <a:gd name="connsiteX32" fmla="*/ 0 w 937481"/>
              <a:gd name="connsiteY32" fmla="*/ 0 h 636781"/>
              <a:gd name="connsiteX0" fmla="*/ 921567 w 921567"/>
              <a:gd name="connsiteY0" fmla="*/ 159524 h 636781"/>
              <a:gd name="connsiteX1" fmla="*/ 824658 w 921567"/>
              <a:gd name="connsiteY1" fmla="*/ 200032 h 636781"/>
              <a:gd name="connsiteX2" fmla="*/ 853577 w 921567"/>
              <a:gd name="connsiteY2" fmla="*/ 167094 h 636781"/>
              <a:gd name="connsiteX3" fmla="*/ 769673 w 921567"/>
              <a:gd name="connsiteY3" fmla="*/ 295329 h 636781"/>
              <a:gd name="connsiteX4" fmla="*/ 727705 w 921567"/>
              <a:gd name="connsiteY4" fmla="*/ 330052 h 636781"/>
              <a:gd name="connsiteX5" fmla="*/ 695879 w 921567"/>
              <a:gd name="connsiteY5" fmla="*/ 356335 h 636781"/>
              <a:gd name="connsiteX6" fmla="*/ 681405 w 921567"/>
              <a:gd name="connsiteY6" fmla="*/ 391929 h 636781"/>
              <a:gd name="connsiteX7" fmla="*/ 668389 w 921567"/>
              <a:gd name="connsiteY7" fmla="*/ 422650 h 636781"/>
              <a:gd name="connsiteX8" fmla="*/ 640919 w 921567"/>
              <a:gd name="connsiteY8" fmla="*/ 451152 h 636781"/>
              <a:gd name="connsiteX9" fmla="*/ 645258 w 921567"/>
              <a:gd name="connsiteY9" fmla="*/ 495188 h 636781"/>
              <a:gd name="connsiteX10" fmla="*/ 597484 w 921567"/>
              <a:gd name="connsiteY10" fmla="*/ 559763 h 636781"/>
              <a:gd name="connsiteX11" fmla="*/ 496209 w 921567"/>
              <a:gd name="connsiteY11" fmla="*/ 636781 h 636781"/>
              <a:gd name="connsiteX12" fmla="*/ 399283 w 921567"/>
              <a:gd name="connsiteY12" fmla="*/ 631473 h 636781"/>
              <a:gd name="connsiteX13" fmla="*/ 370346 w 921567"/>
              <a:gd name="connsiteY13" fmla="*/ 578909 h 636781"/>
              <a:gd name="connsiteX14" fmla="*/ 370346 w 921567"/>
              <a:gd name="connsiteY14" fmla="*/ 578909 h 636781"/>
              <a:gd name="connsiteX15" fmla="*/ 306685 w 921567"/>
              <a:gd name="connsiteY15" fmla="*/ 526822 h 636781"/>
              <a:gd name="connsiteX16" fmla="*/ 254599 w 921567"/>
              <a:gd name="connsiteY16" fmla="*/ 532610 h 636781"/>
              <a:gd name="connsiteX17" fmla="*/ 254599 w 921567"/>
              <a:gd name="connsiteY17" fmla="*/ 561547 h 636781"/>
              <a:gd name="connsiteX18" fmla="*/ 231450 w 921567"/>
              <a:gd name="connsiteY18" fmla="*/ 544184 h 636781"/>
              <a:gd name="connsiteX19" fmla="*/ 127278 w 921567"/>
              <a:gd name="connsiteY19" fmla="*/ 561547 h 636781"/>
              <a:gd name="connsiteX20" fmla="*/ 98341 w 921567"/>
              <a:gd name="connsiteY20" fmla="*/ 544184 h 636781"/>
              <a:gd name="connsiteX21" fmla="*/ 150427 w 921567"/>
              <a:gd name="connsiteY21" fmla="*/ 509460 h 636781"/>
              <a:gd name="connsiteX22" fmla="*/ 144640 w 921567"/>
              <a:gd name="connsiteY22" fmla="*/ 480524 h 636781"/>
              <a:gd name="connsiteX23" fmla="*/ 115703 w 921567"/>
              <a:gd name="connsiteY23" fmla="*/ 468949 h 636781"/>
              <a:gd name="connsiteX24" fmla="*/ 115703 w 921567"/>
              <a:gd name="connsiteY24" fmla="*/ 468949 h 636781"/>
              <a:gd name="connsiteX25" fmla="*/ 80979 w 921567"/>
              <a:gd name="connsiteY25" fmla="*/ 445800 h 636781"/>
              <a:gd name="connsiteX26" fmla="*/ 115703 w 921567"/>
              <a:gd name="connsiteY26" fmla="*/ 405288 h 636781"/>
              <a:gd name="connsiteX27" fmla="*/ 104128 w 921567"/>
              <a:gd name="connsiteY27" fmla="*/ 376352 h 636781"/>
              <a:gd name="connsiteX28" fmla="*/ 61081 w 921567"/>
              <a:gd name="connsiteY28" fmla="*/ 308774 h 636781"/>
              <a:gd name="connsiteX29" fmla="*/ 60745 w 921567"/>
              <a:gd name="connsiteY29" fmla="*/ 256253 h 636781"/>
              <a:gd name="connsiteX30" fmla="*/ 21700 w 921567"/>
              <a:gd name="connsiteY30" fmla="*/ 139680 h 636781"/>
              <a:gd name="connsiteX31" fmla="*/ 0 w 921567"/>
              <a:gd name="connsiteY31" fmla="*/ 0 h 636781"/>
              <a:gd name="connsiteX0" fmla="*/ 824658 w 853577"/>
              <a:gd name="connsiteY0" fmla="*/ 200032 h 636781"/>
              <a:gd name="connsiteX1" fmla="*/ 853577 w 853577"/>
              <a:gd name="connsiteY1" fmla="*/ 167094 h 636781"/>
              <a:gd name="connsiteX2" fmla="*/ 769673 w 853577"/>
              <a:gd name="connsiteY2" fmla="*/ 295329 h 636781"/>
              <a:gd name="connsiteX3" fmla="*/ 727705 w 853577"/>
              <a:gd name="connsiteY3" fmla="*/ 330052 h 636781"/>
              <a:gd name="connsiteX4" fmla="*/ 695879 w 853577"/>
              <a:gd name="connsiteY4" fmla="*/ 356335 h 636781"/>
              <a:gd name="connsiteX5" fmla="*/ 681405 w 853577"/>
              <a:gd name="connsiteY5" fmla="*/ 391929 h 636781"/>
              <a:gd name="connsiteX6" fmla="*/ 668389 w 853577"/>
              <a:gd name="connsiteY6" fmla="*/ 422650 h 636781"/>
              <a:gd name="connsiteX7" fmla="*/ 640919 w 853577"/>
              <a:gd name="connsiteY7" fmla="*/ 451152 h 636781"/>
              <a:gd name="connsiteX8" fmla="*/ 645258 w 853577"/>
              <a:gd name="connsiteY8" fmla="*/ 495188 h 636781"/>
              <a:gd name="connsiteX9" fmla="*/ 597484 w 853577"/>
              <a:gd name="connsiteY9" fmla="*/ 559763 h 636781"/>
              <a:gd name="connsiteX10" fmla="*/ 496209 w 853577"/>
              <a:gd name="connsiteY10" fmla="*/ 636781 h 636781"/>
              <a:gd name="connsiteX11" fmla="*/ 399283 w 853577"/>
              <a:gd name="connsiteY11" fmla="*/ 631473 h 636781"/>
              <a:gd name="connsiteX12" fmla="*/ 370346 w 853577"/>
              <a:gd name="connsiteY12" fmla="*/ 578909 h 636781"/>
              <a:gd name="connsiteX13" fmla="*/ 370346 w 853577"/>
              <a:gd name="connsiteY13" fmla="*/ 578909 h 636781"/>
              <a:gd name="connsiteX14" fmla="*/ 306685 w 853577"/>
              <a:gd name="connsiteY14" fmla="*/ 526822 h 636781"/>
              <a:gd name="connsiteX15" fmla="*/ 254599 w 853577"/>
              <a:gd name="connsiteY15" fmla="*/ 532610 h 636781"/>
              <a:gd name="connsiteX16" fmla="*/ 254599 w 853577"/>
              <a:gd name="connsiteY16" fmla="*/ 561547 h 636781"/>
              <a:gd name="connsiteX17" fmla="*/ 231450 w 853577"/>
              <a:gd name="connsiteY17" fmla="*/ 544184 h 636781"/>
              <a:gd name="connsiteX18" fmla="*/ 127278 w 853577"/>
              <a:gd name="connsiteY18" fmla="*/ 561547 h 636781"/>
              <a:gd name="connsiteX19" fmla="*/ 98341 w 853577"/>
              <a:gd name="connsiteY19" fmla="*/ 544184 h 636781"/>
              <a:gd name="connsiteX20" fmla="*/ 150427 w 853577"/>
              <a:gd name="connsiteY20" fmla="*/ 509460 h 636781"/>
              <a:gd name="connsiteX21" fmla="*/ 144640 w 853577"/>
              <a:gd name="connsiteY21" fmla="*/ 480524 h 636781"/>
              <a:gd name="connsiteX22" fmla="*/ 115703 w 853577"/>
              <a:gd name="connsiteY22" fmla="*/ 468949 h 636781"/>
              <a:gd name="connsiteX23" fmla="*/ 115703 w 853577"/>
              <a:gd name="connsiteY23" fmla="*/ 468949 h 636781"/>
              <a:gd name="connsiteX24" fmla="*/ 80979 w 853577"/>
              <a:gd name="connsiteY24" fmla="*/ 445800 h 636781"/>
              <a:gd name="connsiteX25" fmla="*/ 115703 w 853577"/>
              <a:gd name="connsiteY25" fmla="*/ 405288 h 636781"/>
              <a:gd name="connsiteX26" fmla="*/ 104128 w 853577"/>
              <a:gd name="connsiteY26" fmla="*/ 376352 h 636781"/>
              <a:gd name="connsiteX27" fmla="*/ 61081 w 853577"/>
              <a:gd name="connsiteY27" fmla="*/ 308774 h 636781"/>
              <a:gd name="connsiteX28" fmla="*/ 60745 w 853577"/>
              <a:gd name="connsiteY28" fmla="*/ 256253 h 636781"/>
              <a:gd name="connsiteX29" fmla="*/ 21700 w 853577"/>
              <a:gd name="connsiteY29" fmla="*/ 139680 h 636781"/>
              <a:gd name="connsiteX30" fmla="*/ 0 w 853577"/>
              <a:gd name="connsiteY30" fmla="*/ 0 h 636781"/>
              <a:gd name="connsiteX0" fmla="*/ 824658 w 824658"/>
              <a:gd name="connsiteY0" fmla="*/ 200032 h 636781"/>
              <a:gd name="connsiteX1" fmla="*/ 769673 w 824658"/>
              <a:gd name="connsiteY1" fmla="*/ 295329 h 636781"/>
              <a:gd name="connsiteX2" fmla="*/ 727705 w 824658"/>
              <a:gd name="connsiteY2" fmla="*/ 330052 h 636781"/>
              <a:gd name="connsiteX3" fmla="*/ 695879 w 824658"/>
              <a:gd name="connsiteY3" fmla="*/ 356335 h 636781"/>
              <a:gd name="connsiteX4" fmla="*/ 681405 w 824658"/>
              <a:gd name="connsiteY4" fmla="*/ 391929 h 636781"/>
              <a:gd name="connsiteX5" fmla="*/ 668389 w 824658"/>
              <a:gd name="connsiteY5" fmla="*/ 422650 h 636781"/>
              <a:gd name="connsiteX6" fmla="*/ 640919 w 824658"/>
              <a:gd name="connsiteY6" fmla="*/ 451152 h 636781"/>
              <a:gd name="connsiteX7" fmla="*/ 645258 w 824658"/>
              <a:gd name="connsiteY7" fmla="*/ 495188 h 636781"/>
              <a:gd name="connsiteX8" fmla="*/ 597484 w 824658"/>
              <a:gd name="connsiteY8" fmla="*/ 559763 h 636781"/>
              <a:gd name="connsiteX9" fmla="*/ 496209 w 824658"/>
              <a:gd name="connsiteY9" fmla="*/ 636781 h 636781"/>
              <a:gd name="connsiteX10" fmla="*/ 399283 w 824658"/>
              <a:gd name="connsiteY10" fmla="*/ 631473 h 636781"/>
              <a:gd name="connsiteX11" fmla="*/ 370346 w 824658"/>
              <a:gd name="connsiteY11" fmla="*/ 578909 h 636781"/>
              <a:gd name="connsiteX12" fmla="*/ 370346 w 824658"/>
              <a:gd name="connsiteY12" fmla="*/ 578909 h 636781"/>
              <a:gd name="connsiteX13" fmla="*/ 306685 w 824658"/>
              <a:gd name="connsiteY13" fmla="*/ 526822 h 636781"/>
              <a:gd name="connsiteX14" fmla="*/ 254599 w 824658"/>
              <a:gd name="connsiteY14" fmla="*/ 532610 h 636781"/>
              <a:gd name="connsiteX15" fmla="*/ 254599 w 824658"/>
              <a:gd name="connsiteY15" fmla="*/ 561547 h 636781"/>
              <a:gd name="connsiteX16" fmla="*/ 231450 w 824658"/>
              <a:gd name="connsiteY16" fmla="*/ 544184 h 636781"/>
              <a:gd name="connsiteX17" fmla="*/ 127278 w 824658"/>
              <a:gd name="connsiteY17" fmla="*/ 561547 h 636781"/>
              <a:gd name="connsiteX18" fmla="*/ 98341 w 824658"/>
              <a:gd name="connsiteY18" fmla="*/ 544184 h 636781"/>
              <a:gd name="connsiteX19" fmla="*/ 150427 w 824658"/>
              <a:gd name="connsiteY19" fmla="*/ 509460 h 636781"/>
              <a:gd name="connsiteX20" fmla="*/ 144640 w 824658"/>
              <a:gd name="connsiteY20" fmla="*/ 480524 h 636781"/>
              <a:gd name="connsiteX21" fmla="*/ 115703 w 824658"/>
              <a:gd name="connsiteY21" fmla="*/ 468949 h 636781"/>
              <a:gd name="connsiteX22" fmla="*/ 115703 w 824658"/>
              <a:gd name="connsiteY22" fmla="*/ 468949 h 636781"/>
              <a:gd name="connsiteX23" fmla="*/ 80979 w 824658"/>
              <a:gd name="connsiteY23" fmla="*/ 445800 h 636781"/>
              <a:gd name="connsiteX24" fmla="*/ 115703 w 824658"/>
              <a:gd name="connsiteY24" fmla="*/ 405288 h 636781"/>
              <a:gd name="connsiteX25" fmla="*/ 104128 w 824658"/>
              <a:gd name="connsiteY25" fmla="*/ 376352 h 636781"/>
              <a:gd name="connsiteX26" fmla="*/ 61081 w 824658"/>
              <a:gd name="connsiteY26" fmla="*/ 308774 h 636781"/>
              <a:gd name="connsiteX27" fmla="*/ 60745 w 824658"/>
              <a:gd name="connsiteY27" fmla="*/ 256253 h 636781"/>
              <a:gd name="connsiteX28" fmla="*/ 21700 w 824658"/>
              <a:gd name="connsiteY28" fmla="*/ 139680 h 636781"/>
              <a:gd name="connsiteX29" fmla="*/ 0 w 824658"/>
              <a:gd name="connsiteY29" fmla="*/ 0 h 636781"/>
              <a:gd name="connsiteX0" fmla="*/ 769673 w 769673"/>
              <a:gd name="connsiteY0" fmla="*/ 295329 h 636781"/>
              <a:gd name="connsiteX1" fmla="*/ 727705 w 769673"/>
              <a:gd name="connsiteY1" fmla="*/ 330052 h 636781"/>
              <a:gd name="connsiteX2" fmla="*/ 695879 w 769673"/>
              <a:gd name="connsiteY2" fmla="*/ 356335 h 636781"/>
              <a:gd name="connsiteX3" fmla="*/ 681405 w 769673"/>
              <a:gd name="connsiteY3" fmla="*/ 391929 h 636781"/>
              <a:gd name="connsiteX4" fmla="*/ 668389 w 769673"/>
              <a:gd name="connsiteY4" fmla="*/ 422650 h 636781"/>
              <a:gd name="connsiteX5" fmla="*/ 640919 w 769673"/>
              <a:gd name="connsiteY5" fmla="*/ 451152 h 636781"/>
              <a:gd name="connsiteX6" fmla="*/ 645258 w 769673"/>
              <a:gd name="connsiteY6" fmla="*/ 495188 h 636781"/>
              <a:gd name="connsiteX7" fmla="*/ 597484 w 769673"/>
              <a:gd name="connsiteY7" fmla="*/ 559763 h 636781"/>
              <a:gd name="connsiteX8" fmla="*/ 496209 w 769673"/>
              <a:gd name="connsiteY8" fmla="*/ 636781 h 636781"/>
              <a:gd name="connsiteX9" fmla="*/ 399283 w 769673"/>
              <a:gd name="connsiteY9" fmla="*/ 631473 h 636781"/>
              <a:gd name="connsiteX10" fmla="*/ 370346 w 769673"/>
              <a:gd name="connsiteY10" fmla="*/ 578909 h 636781"/>
              <a:gd name="connsiteX11" fmla="*/ 370346 w 769673"/>
              <a:gd name="connsiteY11" fmla="*/ 578909 h 636781"/>
              <a:gd name="connsiteX12" fmla="*/ 306685 w 769673"/>
              <a:gd name="connsiteY12" fmla="*/ 526822 h 636781"/>
              <a:gd name="connsiteX13" fmla="*/ 254599 w 769673"/>
              <a:gd name="connsiteY13" fmla="*/ 532610 h 636781"/>
              <a:gd name="connsiteX14" fmla="*/ 254599 w 769673"/>
              <a:gd name="connsiteY14" fmla="*/ 561547 h 636781"/>
              <a:gd name="connsiteX15" fmla="*/ 231450 w 769673"/>
              <a:gd name="connsiteY15" fmla="*/ 544184 h 636781"/>
              <a:gd name="connsiteX16" fmla="*/ 127278 w 769673"/>
              <a:gd name="connsiteY16" fmla="*/ 561547 h 636781"/>
              <a:gd name="connsiteX17" fmla="*/ 98341 w 769673"/>
              <a:gd name="connsiteY17" fmla="*/ 544184 h 636781"/>
              <a:gd name="connsiteX18" fmla="*/ 150427 w 769673"/>
              <a:gd name="connsiteY18" fmla="*/ 509460 h 636781"/>
              <a:gd name="connsiteX19" fmla="*/ 144640 w 769673"/>
              <a:gd name="connsiteY19" fmla="*/ 480524 h 636781"/>
              <a:gd name="connsiteX20" fmla="*/ 115703 w 769673"/>
              <a:gd name="connsiteY20" fmla="*/ 468949 h 636781"/>
              <a:gd name="connsiteX21" fmla="*/ 115703 w 769673"/>
              <a:gd name="connsiteY21" fmla="*/ 468949 h 636781"/>
              <a:gd name="connsiteX22" fmla="*/ 80979 w 769673"/>
              <a:gd name="connsiteY22" fmla="*/ 445800 h 636781"/>
              <a:gd name="connsiteX23" fmla="*/ 115703 w 769673"/>
              <a:gd name="connsiteY23" fmla="*/ 405288 h 636781"/>
              <a:gd name="connsiteX24" fmla="*/ 104128 w 769673"/>
              <a:gd name="connsiteY24" fmla="*/ 376352 h 636781"/>
              <a:gd name="connsiteX25" fmla="*/ 61081 w 769673"/>
              <a:gd name="connsiteY25" fmla="*/ 308774 h 636781"/>
              <a:gd name="connsiteX26" fmla="*/ 60745 w 769673"/>
              <a:gd name="connsiteY26" fmla="*/ 256253 h 636781"/>
              <a:gd name="connsiteX27" fmla="*/ 21700 w 769673"/>
              <a:gd name="connsiteY27" fmla="*/ 139680 h 636781"/>
              <a:gd name="connsiteX28" fmla="*/ 0 w 769673"/>
              <a:gd name="connsiteY28" fmla="*/ 0 h 636781"/>
              <a:gd name="connsiteX0" fmla="*/ 727705 w 727705"/>
              <a:gd name="connsiteY0" fmla="*/ 330052 h 636781"/>
              <a:gd name="connsiteX1" fmla="*/ 695879 w 727705"/>
              <a:gd name="connsiteY1" fmla="*/ 356335 h 636781"/>
              <a:gd name="connsiteX2" fmla="*/ 681405 w 727705"/>
              <a:gd name="connsiteY2" fmla="*/ 391929 h 636781"/>
              <a:gd name="connsiteX3" fmla="*/ 668389 w 727705"/>
              <a:gd name="connsiteY3" fmla="*/ 422650 h 636781"/>
              <a:gd name="connsiteX4" fmla="*/ 640919 w 727705"/>
              <a:gd name="connsiteY4" fmla="*/ 451152 h 636781"/>
              <a:gd name="connsiteX5" fmla="*/ 645258 w 727705"/>
              <a:gd name="connsiteY5" fmla="*/ 495188 h 636781"/>
              <a:gd name="connsiteX6" fmla="*/ 597484 w 727705"/>
              <a:gd name="connsiteY6" fmla="*/ 559763 h 636781"/>
              <a:gd name="connsiteX7" fmla="*/ 496209 w 727705"/>
              <a:gd name="connsiteY7" fmla="*/ 636781 h 636781"/>
              <a:gd name="connsiteX8" fmla="*/ 399283 w 727705"/>
              <a:gd name="connsiteY8" fmla="*/ 631473 h 636781"/>
              <a:gd name="connsiteX9" fmla="*/ 370346 w 727705"/>
              <a:gd name="connsiteY9" fmla="*/ 578909 h 636781"/>
              <a:gd name="connsiteX10" fmla="*/ 370346 w 727705"/>
              <a:gd name="connsiteY10" fmla="*/ 578909 h 636781"/>
              <a:gd name="connsiteX11" fmla="*/ 306685 w 727705"/>
              <a:gd name="connsiteY11" fmla="*/ 526822 h 636781"/>
              <a:gd name="connsiteX12" fmla="*/ 254599 w 727705"/>
              <a:gd name="connsiteY12" fmla="*/ 532610 h 636781"/>
              <a:gd name="connsiteX13" fmla="*/ 254599 w 727705"/>
              <a:gd name="connsiteY13" fmla="*/ 561547 h 636781"/>
              <a:gd name="connsiteX14" fmla="*/ 231450 w 727705"/>
              <a:gd name="connsiteY14" fmla="*/ 544184 h 636781"/>
              <a:gd name="connsiteX15" fmla="*/ 127278 w 727705"/>
              <a:gd name="connsiteY15" fmla="*/ 561547 h 636781"/>
              <a:gd name="connsiteX16" fmla="*/ 98341 w 727705"/>
              <a:gd name="connsiteY16" fmla="*/ 544184 h 636781"/>
              <a:gd name="connsiteX17" fmla="*/ 150427 w 727705"/>
              <a:gd name="connsiteY17" fmla="*/ 509460 h 636781"/>
              <a:gd name="connsiteX18" fmla="*/ 144640 w 727705"/>
              <a:gd name="connsiteY18" fmla="*/ 480524 h 636781"/>
              <a:gd name="connsiteX19" fmla="*/ 115703 w 727705"/>
              <a:gd name="connsiteY19" fmla="*/ 468949 h 636781"/>
              <a:gd name="connsiteX20" fmla="*/ 115703 w 727705"/>
              <a:gd name="connsiteY20" fmla="*/ 468949 h 636781"/>
              <a:gd name="connsiteX21" fmla="*/ 80979 w 727705"/>
              <a:gd name="connsiteY21" fmla="*/ 445800 h 636781"/>
              <a:gd name="connsiteX22" fmla="*/ 115703 w 727705"/>
              <a:gd name="connsiteY22" fmla="*/ 405288 h 636781"/>
              <a:gd name="connsiteX23" fmla="*/ 104128 w 727705"/>
              <a:gd name="connsiteY23" fmla="*/ 376352 h 636781"/>
              <a:gd name="connsiteX24" fmla="*/ 61081 w 727705"/>
              <a:gd name="connsiteY24" fmla="*/ 308774 h 636781"/>
              <a:gd name="connsiteX25" fmla="*/ 60745 w 727705"/>
              <a:gd name="connsiteY25" fmla="*/ 256253 h 636781"/>
              <a:gd name="connsiteX26" fmla="*/ 21700 w 727705"/>
              <a:gd name="connsiteY26" fmla="*/ 139680 h 636781"/>
              <a:gd name="connsiteX27" fmla="*/ 0 w 727705"/>
              <a:gd name="connsiteY27" fmla="*/ 0 h 636781"/>
              <a:gd name="connsiteX0" fmla="*/ 695879 w 695879"/>
              <a:gd name="connsiteY0" fmla="*/ 356335 h 636781"/>
              <a:gd name="connsiteX1" fmla="*/ 681405 w 695879"/>
              <a:gd name="connsiteY1" fmla="*/ 391929 h 636781"/>
              <a:gd name="connsiteX2" fmla="*/ 668389 w 695879"/>
              <a:gd name="connsiteY2" fmla="*/ 422650 h 636781"/>
              <a:gd name="connsiteX3" fmla="*/ 640919 w 695879"/>
              <a:gd name="connsiteY3" fmla="*/ 451152 h 636781"/>
              <a:gd name="connsiteX4" fmla="*/ 645258 w 695879"/>
              <a:gd name="connsiteY4" fmla="*/ 495188 h 636781"/>
              <a:gd name="connsiteX5" fmla="*/ 597484 w 695879"/>
              <a:gd name="connsiteY5" fmla="*/ 559763 h 636781"/>
              <a:gd name="connsiteX6" fmla="*/ 496209 w 695879"/>
              <a:gd name="connsiteY6" fmla="*/ 636781 h 636781"/>
              <a:gd name="connsiteX7" fmla="*/ 399283 w 695879"/>
              <a:gd name="connsiteY7" fmla="*/ 631473 h 636781"/>
              <a:gd name="connsiteX8" fmla="*/ 370346 w 695879"/>
              <a:gd name="connsiteY8" fmla="*/ 578909 h 636781"/>
              <a:gd name="connsiteX9" fmla="*/ 370346 w 695879"/>
              <a:gd name="connsiteY9" fmla="*/ 578909 h 636781"/>
              <a:gd name="connsiteX10" fmla="*/ 306685 w 695879"/>
              <a:gd name="connsiteY10" fmla="*/ 526822 h 636781"/>
              <a:gd name="connsiteX11" fmla="*/ 254599 w 695879"/>
              <a:gd name="connsiteY11" fmla="*/ 532610 h 636781"/>
              <a:gd name="connsiteX12" fmla="*/ 254599 w 695879"/>
              <a:gd name="connsiteY12" fmla="*/ 561547 h 636781"/>
              <a:gd name="connsiteX13" fmla="*/ 231450 w 695879"/>
              <a:gd name="connsiteY13" fmla="*/ 544184 h 636781"/>
              <a:gd name="connsiteX14" fmla="*/ 127278 w 695879"/>
              <a:gd name="connsiteY14" fmla="*/ 561547 h 636781"/>
              <a:gd name="connsiteX15" fmla="*/ 98341 w 695879"/>
              <a:gd name="connsiteY15" fmla="*/ 544184 h 636781"/>
              <a:gd name="connsiteX16" fmla="*/ 150427 w 695879"/>
              <a:gd name="connsiteY16" fmla="*/ 509460 h 636781"/>
              <a:gd name="connsiteX17" fmla="*/ 144640 w 695879"/>
              <a:gd name="connsiteY17" fmla="*/ 480524 h 636781"/>
              <a:gd name="connsiteX18" fmla="*/ 115703 w 695879"/>
              <a:gd name="connsiteY18" fmla="*/ 468949 h 636781"/>
              <a:gd name="connsiteX19" fmla="*/ 115703 w 695879"/>
              <a:gd name="connsiteY19" fmla="*/ 468949 h 636781"/>
              <a:gd name="connsiteX20" fmla="*/ 80979 w 695879"/>
              <a:gd name="connsiteY20" fmla="*/ 445800 h 636781"/>
              <a:gd name="connsiteX21" fmla="*/ 115703 w 695879"/>
              <a:gd name="connsiteY21" fmla="*/ 405288 h 636781"/>
              <a:gd name="connsiteX22" fmla="*/ 104128 w 695879"/>
              <a:gd name="connsiteY22" fmla="*/ 376352 h 636781"/>
              <a:gd name="connsiteX23" fmla="*/ 61081 w 695879"/>
              <a:gd name="connsiteY23" fmla="*/ 308774 h 636781"/>
              <a:gd name="connsiteX24" fmla="*/ 60745 w 695879"/>
              <a:gd name="connsiteY24" fmla="*/ 256253 h 636781"/>
              <a:gd name="connsiteX25" fmla="*/ 21700 w 695879"/>
              <a:gd name="connsiteY25" fmla="*/ 139680 h 636781"/>
              <a:gd name="connsiteX26" fmla="*/ 0 w 695879"/>
              <a:gd name="connsiteY26" fmla="*/ 0 h 636781"/>
              <a:gd name="connsiteX0" fmla="*/ 681405 w 681405"/>
              <a:gd name="connsiteY0" fmla="*/ 391929 h 636781"/>
              <a:gd name="connsiteX1" fmla="*/ 668389 w 681405"/>
              <a:gd name="connsiteY1" fmla="*/ 422650 h 636781"/>
              <a:gd name="connsiteX2" fmla="*/ 640919 w 681405"/>
              <a:gd name="connsiteY2" fmla="*/ 451152 h 636781"/>
              <a:gd name="connsiteX3" fmla="*/ 645258 w 681405"/>
              <a:gd name="connsiteY3" fmla="*/ 495188 h 636781"/>
              <a:gd name="connsiteX4" fmla="*/ 597484 w 681405"/>
              <a:gd name="connsiteY4" fmla="*/ 559763 h 636781"/>
              <a:gd name="connsiteX5" fmla="*/ 496209 w 681405"/>
              <a:gd name="connsiteY5" fmla="*/ 636781 h 636781"/>
              <a:gd name="connsiteX6" fmla="*/ 399283 w 681405"/>
              <a:gd name="connsiteY6" fmla="*/ 631473 h 636781"/>
              <a:gd name="connsiteX7" fmla="*/ 370346 w 681405"/>
              <a:gd name="connsiteY7" fmla="*/ 578909 h 636781"/>
              <a:gd name="connsiteX8" fmla="*/ 370346 w 681405"/>
              <a:gd name="connsiteY8" fmla="*/ 578909 h 636781"/>
              <a:gd name="connsiteX9" fmla="*/ 306685 w 681405"/>
              <a:gd name="connsiteY9" fmla="*/ 526822 h 636781"/>
              <a:gd name="connsiteX10" fmla="*/ 254599 w 681405"/>
              <a:gd name="connsiteY10" fmla="*/ 532610 h 636781"/>
              <a:gd name="connsiteX11" fmla="*/ 254599 w 681405"/>
              <a:gd name="connsiteY11" fmla="*/ 561547 h 636781"/>
              <a:gd name="connsiteX12" fmla="*/ 231450 w 681405"/>
              <a:gd name="connsiteY12" fmla="*/ 544184 h 636781"/>
              <a:gd name="connsiteX13" fmla="*/ 127278 w 681405"/>
              <a:gd name="connsiteY13" fmla="*/ 561547 h 636781"/>
              <a:gd name="connsiteX14" fmla="*/ 98341 w 681405"/>
              <a:gd name="connsiteY14" fmla="*/ 544184 h 636781"/>
              <a:gd name="connsiteX15" fmla="*/ 150427 w 681405"/>
              <a:gd name="connsiteY15" fmla="*/ 509460 h 636781"/>
              <a:gd name="connsiteX16" fmla="*/ 144640 w 681405"/>
              <a:gd name="connsiteY16" fmla="*/ 480524 h 636781"/>
              <a:gd name="connsiteX17" fmla="*/ 115703 w 681405"/>
              <a:gd name="connsiteY17" fmla="*/ 468949 h 636781"/>
              <a:gd name="connsiteX18" fmla="*/ 115703 w 681405"/>
              <a:gd name="connsiteY18" fmla="*/ 468949 h 636781"/>
              <a:gd name="connsiteX19" fmla="*/ 80979 w 681405"/>
              <a:gd name="connsiteY19" fmla="*/ 445800 h 636781"/>
              <a:gd name="connsiteX20" fmla="*/ 115703 w 681405"/>
              <a:gd name="connsiteY20" fmla="*/ 405288 h 636781"/>
              <a:gd name="connsiteX21" fmla="*/ 104128 w 681405"/>
              <a:gd name="connsiteY21" fmla="*/ 376352 h 636781"/>
              <a:gd name="connsiteX22" fmla="*/ 61081 w 681405"/>
              <a:gd name="connsiteY22" fmla="*/ 308774 h 636781"/>
              <a:gd name="connsiteX23" fmla="*/ 60745 w 681405"/>
              <a:gd name="connsiteY23" fmla="*/ 256253 h 636781"/>
              <a:gd name="connsiteX24" fmla="*/ 21700 w 681405"/>
              <a:gd name="connsiteY24" fmla="*/ 139680 h 636781"/>
              <a:gd name="connsiteX25" fmla="*/ 0 w 681405"/>
              <a:gd name="connsiteY25" fmla="*/ 0 h 636781"/>
              <a:gd name="connsiteX0" fmla="*/ 668389 w 668759"/>
              <a:gd name="connsiteY0" fmla="*/ 422650 h 636781"/>
              <a:gd name="connsiteX1" fmla="*/ 640919 w 668759"/>
              <a:gd name="connsiteY1" fmla="*/ 451152 h 636781"/>
              <a:gd name="connsiteX2" fmla="*/ 645258 w 668759"/>
              <a:gd name="connsiteY2" fmla="*/ 495188 h 636781"/>
              <a:gd name="connsiteX3" fmla="*/ 597484 w 668759"/>
              <a:gd name="connsiteY3" fmla="*/ 559763 h 636781"/>
              <a:gd name="connsiteX4" fmla="*/ 496209 w 668759"/>
              <a:gd name="connsiteY4" fmla="*/ 636781 h 636781"/>
              <a:gd name="connsiteX5" fmla="*/ 399283 w 668759"/>
              <a:gd name="connsiteY5" fmla="*/ 631473 h 636781"/>
              <a:gd name="connsiteX6" fmla="*/ 370346 w 668759"/>
              <a:gd name="connsiteY6" fmla="*/ 578909 h 636781"/>
              <a:gd name="connsiteX7" fmla="*/ 370346 w 668759"/>
              <a:gd name="connsiteY7" fmla="*/ 578909 h 636781"/>
              <a:gd name="connsiteX8" fmla="*/ 306685 w 668759"/>
              <a:gd name="connsiteY8" fmla="*/ 526822 h 636781"/>
              <a:gd name="connsiteX9" fmla="*/ 254599 w 668759"/>
              <a:gd name="connsiteY9" fmla="*/ 532610 h 636781"/>
              <a:gd name="connsiteX10" fmla="*/ 254599 w 668759"/>
              <a:gd name="connsiteY10" fmla="*/ 561547 h 636781"/>
              <a:gd name="connsiteX11" fmla="*/ 231450 w 668759"/>
              <a:gd name="connsiteY11" fmla="*/ 544184 h 636781"/>
              <a:gd name="connsiteX12" fmla="*/ 127278 w 668759"/>
              <a:gd name="connsiteY12" fmla="*/ 561547 h 636781"/>
              <a:gd name="connsiteX13" fmla="*/ 98341 w 668759"/>
              <a:gd name="connsiteY13" fmla="*/ 544184 h 636781"/>
              <a:gd name="connsiteX14" fmla="*/ 150427 w 668759"/>
              <a:gd name="connsiteY14" fmla="*/ 509460 h 636781"/>
              <a:gd name="connsiteX15" fmla="*/ 144640 w 668759"/>
              <a:gd name="connsiteY15" fmla="*/ 480524 h 636781"/>
              <a:gd name="connsiteX16" fmla="*/ 115703 w 668759"/>
              <a:gd name="connsiteY16" fmla="*/ 468949 h 636781"/>
              <a:gd name="connsiteX17" fmla="*/ 115703 w 668759"/>
              <a:gd name="connsiteY17" fmla="*/ 468949 h 636781"/>
              <a:gd name="connsiteX18" fmla="*/ 80979 w 668759"/>
              <a:gd name="connsiteY18" fmla="*/ 445800 h 636781"/>
              <a:gd name="connsiteX19" fmla="*/ 115703 w 668759"/>
              <a:gd name="connsiteY19" fmla="*/ 405288 h 636781"/>
              <a:gd name="connsiteX20" fmla="*/ 104128 w 668759"/>
              <a:gd name="connsiteY20" fmla="*/ 376352 h 636781"/>
              <a:gd name="connsiteX21" fmla="*/ 61081 w 668759"/>
              <a:gd name="connsiteY21" fmla="*/ 308774 h 636781"/>
              <a:gd name="connsiteX22" fmla="*/ 60745 w 668759"/>
              <a:gd name="connsiteY22" fmla="*/ 256253 h 636781"/>
              <a:gd name="connsiteX23" fmla="*/ 21700 w 668759"/>
              <a:gd name="connsiteY23" fmla="*/ 139680 h 636781"/>
              <a:gd name="connsiteX24" fmla="*/ 0 w 668759"/>
              <a:gd name="connsiteY24" fmla="*/ 0 h 636781"/>
              <a:gd name="connsiteX0" fmla="*/ 640919 w 647217"/>
              <a:gd name="connsiteY0" fmla="*/ 451152 h 636781"/>
              <a:gd name="connsiteX1" fmla="*/ 645258 w 647217"/>
              <a:gd name="connsiteY1" fmla="*/ 495188 h 636781"/>
              <a:gd name="connsiteX2" fmla="*/ 597484 w 647217"/>
              <a:gd name="connsiteY2" fmla="*/ 559763 h 636781"/>
              <a:gd name="connsiteX3" fmla="*/ 496209 w 647217"/>
              <a:gd name="connsiteY3" fmla="*/ 636781 h 636781"/>
              <a:gd name="connsiteX4" fmla="*/ 399283 w 647217"/>
              <a:gd name="connsiteY4" fmla="*/ 631473 h 636781"/>
              <a:gd name="connsiteX5" fmla="*/ 370346 w 647217"/>
              <a:gd name="connsiteY5" fmla="*/ 578909 h 636781"/>
              <a:gd name="connsiteX6" fmla="*/ 370346 w 647217"/>
              <a:gd name="connsiteY6" fmla="*/ 578909 h 636781"/>
              <a:gd name="connsiteX7" fmla="*/ 306685 w 647217"/>
              <a:gd name="connsiteY7" fmla="*/ 526822 h 636781"/>
              <a:gd name="connsiteX8" fmla="*/ 254599 w 647217"/>
              <a:gd name="connsiteY8" fmla="*/ 532610 h 636781"/>
              <a:gd name="connsiteX9" fmla="*/ 254599 w 647217"/>
              <a:gd name="connsiteY9" fmla="*/ 561547 h 636781"/>
              <a:gd name="connsiteX10" fmla="*/ 231450 w 647217"/>
              <a:gd name="connsiteY10" fmla="*/ 544184 h 636781"/>
              <a:gd name="connsiteX11" fmla="*/ 127278 w 647217"/>
              <a:gd name="connsiteY11" fmla="*/ 561547 h 636781"/>
              <a:gd name="connsiteX12" fmla="*/ 98341 w 647217"/>
              <a:gd name="connsiteY12" fmla="*/ 544184 h 636781"/>
              <a:gd name="connsiteX13" fmla="*/ 150427 w 647217"/>
              <a:gd name="connsiteY13" fmla="*/ 509460 h 636781"/>
              <a:gd name="connsiteX14" fmla="*/ 144640 w 647217"/>
              <a:gd name="connsiteY14" fmla="*/ 480524 h 636781"/>
              <a:gd name="connsiteX15" fmla="*/ 115703 w 647217"/>
              <a:gd name="connsiteY15" fmla="*/ 468949 h 636781"/>
              <a:gd name="connsiteX16" fmla="*/ 115703 w 647217"/>
              <a:gd name="connsiteY16" fmla="*/ 468949 h 636781"/>
              <a:gd name="connsiteX17" fmla="*/ 80979 w 647217"/>
              <a:gd name="connsiteY17" fmla="*/ 445800 h 636781"/>
              <a:gd name="connsiteX18" fmla="*/ 115703 w 647217"/>
              <a:gd name="connsiteY18" fmla="*/ 405288 h 636781"/>
              <a:gd name="connsiteX19" fmla="*/ 104128 w 647217"/>
              <a:gd name="connsiteY19" fmla="*/ 376352 h 636781"/>
              <a:gd name="connsiteX20" fmla="*/ 61081 w 647217"/>
              <a:gd name="connsiteY20" fmla="*/ 308774 h 636781"/>
              <a:gd name="connsiteX21" fmla="*/ 60745 w 647217"/>
              <a:gd name="connsiteY21" fmla="*/ 256253 h 636781"/>
              <a:gd name="connsiteX22" fmla="*/ 21700 w 647217"/>
              <a:gd name="connsiteY22" fmla="*/ 139680 h 636781"/>
              <a:gd name="connsiteX23" fmla="*/ 0 w 647217"/>
              <a:gd name="connsiteY23" fmla="*/ 0 h 636781"/>
              <a:gd name="connsiteX0" fmla="*/ 645258 w 645258"/>
              <a:gd name="connsiteY0" fmla="*/ 495188 h 636781"/>
              <a:gd name="connsiteX1" fmla="*/ 597484 w 645258"/>
              <a:gd name="connsiteY1" fmla="*/ 559763 h 636781"/>
              <a:gd name="connsiteX2" fmla="*/ 496209 w 645258"/>
              <a:gd name="connsiteY2" fmla="*/ 636781 h 636781"/>
              <a:gd name="connsiteX3" fmla="*/ 399283 w 645258"/>
              <a:gd name="connsiteY3" fmla="*/ 631473 h 636781"/>
              <a:gd name="connsiteX4" fmla="*/ 370346 w 645258"/>
              <a:gd name="connsiteY4" fmla="*/ 578909 h 636781"/>
              <a:gd name="connsiteX5" fmla="*/ 370346 w 645258"/>
              <a:gd name="connsiteY5" fmla="*/ 578909 h 636781"/>
              <a:gd name="connsiteX6" fmla="*/ 306685 w 645258"/>
              <a:gd name="connsiteY6" fmla="*/ 526822 h 636781"/>
              <a:gd name="connsiteX7" fmla="*/ 254599 w 645258"/>
              <a:gd name="connsiteY7" fmla="*/ 532610 h 636781"/>
              <a:gd name="connsiteX8" fmla="*/ 254599 w 645258"/>
              <a:gd name="connsiteY8" fmla="*/ 561547 h 636781"/>
              <a:gd name="connsiteX9" fmla="*/ 231450 w 645258"/>
              <a:gd name="connsiteY9" fmla="*/ 544184 h 636781"/>
              <a:gd name="connsiteX10" fmla="*/ 127278 w 645258"/>
              <a:gd name="connsiteY10" fmla="*/ 561547 h 636781"/>
              <a:gd name="connsiteX11" fmla="*/ 98341 w 645258"/>
              <a:gd name="connsiteY11" fmla="*/ 544184 h 636781"/>
              <a:gd name="connsiteX12" fmla="*/ 150427 w 645258"/>
              <a:gd name="connsiteY12" fmla="*/ 509460 h 636781"/>
              <a:gd name="connsiteX13" fmla="*/ 144640 w 645258"/>
              <a:gd name="connsiteY13" fmla="*/ 480524 h 636781"/>
              <a:gd name="connsiteX14" fmla="*/ 115703 w 645258"/>
              <a:gd name="connsiteY14" fmla="*/ 468949 h 636781"/>
              <a:gd name="connsiteX15" fmla="*/ 115703 w 645258"/>
              <a:gd name="connsiteY15" fmla="*/ 468949 h 636781"/>
              <a:gd name="connsiteX16" fmla="*/ 80979 w 645258"/>
              <a:gd name="connsiteY16" fmla="*/ 445800 h 636781"/>
              <a:gd name="connsiteX17" fmla="*/ 115703 w 645258"/>
              <a:gd name="connsiteY17" fmla="*/ 405288 h 636781"/>
              <a:gd name="connsiteX18" fmla="*/ 104128 w 645258"/>
              <a:gd name="connsiteY18" fmla="*/ 376352 h 636781"/>
              <a:gd name="connsiteX19" fmla="*/ 61081 w 645258"/>
              <a:gd name="connsiteY19" fmla="*/ 308774 h 636781"/>
              <a:gd name="connsiteX20" fmla="*/ 60745 w 645258"/>
              <a:gd name="connsiteY20" fmla="*/ 256253 h 636781"/>
              <a:gd name="connsiteX21" fmla="*/ 21700 w 645258"/>
              <a:gd name="connsiteY21" fmla="*/ 139680 h 636781"/>
              <a:gd name="connsiteX22" fmla="*/ 0 w 645258"/>
              <a:gd name="connsiteY22" fmla="*/ 0 h 636781"/>
              <a:gd name="connsiteX0" fmla="*/ 597484 w 597484"/>
              <a:gd name="connsiteY0" fmla="*/ 559763 h 636781"/>
              <a:gd name="connsiteX1" fmla="*/ 496209 w 597484"/>
              <a:gd name="connsiteY1" fmla="*/ 636781 h 636781"/>
              <a:gd name="connsiteX2" fmla="*/ 399283 w 597484"/>
              <a:gd name="connsiteY2" fmla="*/ 631473 h 636781"/>
              <a:gd name="connsiteX3" fmla="*/ 370346 w 597484"/>
              <a:gd name="connsiteY3" fmla="*/ 578909 h 636781"/>
              <a:gd name="connsiteX4" fmla="*/ 370346 w 597484"/>
              <a:gd name="connsiteY4" fmla="*/ 578909 h 636781"/>
              <a:gd name="connsiteX5" fmla="*/ 306685 w 597484"/>
              <a:gd name="connsiteY5" fmla="*/ 526822 h 636781"/>
              <a:gd name="connsiteX6" fmla="*/ 254599 w 597484"/>
              <a:gd name="connsiteY6" fmla="*/ 532610 h 636781"/>
              <a:gd name="connsiteX7" fmla="*/ 254599 w 597484"/>
              <a:gd name="connsiteY7" fmla="*/ 561547 h 636781"/>
              <a:gd name="connsiteX8" fmla="*/ 231450 w 597484"/>
              <a:gd name="connsiteY8" fmla="*/ 544184 h 636781"/>
              <a:gd name="connsiteX9" fmla="*/ 127278 w 597484"/>
              <a:gd name="connsiteY9" fmla="*/ 561547 h 636781"/>
              <a:gd name="connsiteX10" fmla="*/ 98341 w 597484"/>
              <a:gd name="connsiteY10" fmla="*/ 544184 h 636781"/>
              <a:gd name="connsiteX11" fmla="*/ 150427 w 597484"/>
              <a:gd name="connsiteY11" fmla="*/ 509460 h 636781"/>
              <a:gd name="connsiteX12" fmla="*/ 144640 w 597484"/>
              <a:gd name="connsiteY12" fmla="*/ 480524 h 636781"/>
              <a:gd name="connsiteX13" fmla="*/ 115703 w 597484"/>
              <a:gd name="connsiteY13" fmla="*/ 468949 h 636781"/>
              <a:gd name="connsiteX14" fmla="*/ 115703 w 597484"/>
              <a:gd name="connsiteY14" fmla="*/ 468949 h 636781"/>
              <a:gd name="connsiteX15" fmla="*/ 80979 w 597484"/>
              <a:gd name="connsiteY15" fmla="*/ 445800 h 636781"/>
              <a:gd name="connsiteX16" fmla="*/ 115703 w 597484"/>
              <a:gd name="connsiteY16" fmla="*/ 405288 h 636781"/>
              <a:gd name="connsiteX17" fmla="*/ 104128 w 597484"/>
              <a:gd name="connsiteY17" fmla="*/ 376352 h 636781"/>
              <a:gd name="connsiteX18" fmla="*/ 61081 w 597484"/>
              <a:gd name="connsiteY18" fmla="*/ 308774 h 636781"/>
              <a:gd name="connsiteX19" fmla="*/ 60745 w 597484"/>
              <a:gd name="connsiteY19" fmla="*/ 256253 h 636781"/>
              <a:gd name="connsiteX20" fmla="*/ 21700 w 597484"/>
              <a:gd name="connsiteY20" fmla="*/ 139680 h 636781"/>
              <a:gd name="connsiteX21" fmla="*/ 0 w 597484"/>
              <a:gd name="connsiteY21" fmla="*/ 0 h 636781"/>
              <a:gd name="connsiteX0" fmla="*/ 496209 w 496209"/>
              <a:gd name="connsiteY0" fmla="*/ 636781 h 636781"/>
              <a:gd name="connsiteX1" fmla="*/ 399283 w 496209"/>
              <a:gd name="connsiteY1" fmla="*/ 631473 h 636781"/>
              <a:gd name="connsiteX2" fmla="*/ 370346 w 496209"/>
              <a:gd name="connsiteY2" fmla="*/ 578909 h 636781"/>
              <a:gd name="connsiteX3" fmla="*/ 370346 w 496209"/>
              <a:gd name="connsiteY3" fmla="*/ 578909 h 636781"/>
              <a:gd name="connsiteX4" fmla="*/ 306685 w 496209"/>
              <a:gd name="connsiteY4" fmla="*/ 526822 h 636781"/>
              <a:gd name="connsiteX5" fmla="*/ 254599 w 496209"/>
              <a:gd name="connsiteY5" fmla="*/ 532610 h 636781"/>
              <a:gd name="connsiteX6" fmla="*/ 254599 w 496209"/>
              <a:gd name="connsiteY6" fmla="*/ 561547 h 636781"/>
              <a:gd name="connsiteX7" fmla="*/ 231450 w 496209"/>
              <a:gd name="connsiteY7" fmla="*/ 544184 h 636781"/>
              <a:gd name="connsiteX8" fmla="*/ 127278 w 496209"/>
              <a:gd name="connsiteY8" fmla="*/ 561547 h 636781"/>
              <a:gd name="connsiteX9" fmla="*/ 98341 w 496209"/>
              <a:gd name="connsiteY9" fmla="*/ 544184 h 636781"/>
              <a:gd name="connsiteX10" fmla="*/ 150427 w 496209"/>
              <a:gd name="connsiteY10" fmla="*/ 509460 h 636781"/>
              <a:gd name="connsiteX11" fmla="*/ 144640 w 496209"/>
              <a:gd name="connsiteY11" fmla="*/ 480524 h 636781"/>
              <a:gd name="connsiteX12" fmla="*/ 115703 w 496209"/>
              <a:gd name="connsiteY12" fmla="*/ 468949 h 636781"/>
              <a:gd name="connsiteX13" fmla="*/ 115703 w 496209"/>
              <a:gd name="connsiteY13" fmla="*/ 468949 h 636781"/>
              <a:gd name="connsiteX14" fmla="*/ 80979 w 496209"/>
              <a:gd name="connsiteY14" fmla="*/ 445800 h 636781"/>
              <a:gd name="connsiteX15" fmla="*/ 115703 w 496209"/>
              <a:gd name="connsiteY15" fmla="*/ 405288 h 636781"/>
              <a:gd name="connsiteX16" fmla="*/ 104128 w 496209"/>
              <a:gd name="connsiteY16" fmla="*/ 376352 h 636781"/>
              <a:gd name="connsiteX17" fmla="*/ 61081 w 496209"/>
              <a:gd name="connsiteY17" fmla="*/ 308774 h 636781"/>
              <a:gd name="connsiteX18" fmla="*/ 60745 w 496209"/>
              <a:gd name="connsiteY18" fmla="*/ 256253 h 636781"/>
              <a:gd name="connsiteX19" fmla="*/ 21700 w 496209"/>
              <a:gd name="connsiteY19" fmla="*/ 139680 h 636781"/>
              <a:gd name="connsiteX20" fmla="*/ 0 w 496209"/>
              <a:gd name="connsiteY20" fmla="*/ 0 h 636781"/>
              <a:gd name="connsiteX0" fmla="*/ 478856 w 478856"/>
              <a:gd name="connsiteY0" fmla="*/ 612761 h 631473"/>
              <a:gd name="connsiteX1" fmla="*/ 399283 w 478856"/>
              <a:gd name="connsiteY1" fmla="*/ 631473 h 631473"/>
              <a:gd name="connsiteX2" fmla="*/ 370346 w 478856"/>
              <a:gd name="connsiteY2" fmla="*/ 578909 h 631473"/>
              <a:gd name="connsiteX3" fmla="*/ 370346 w 478856"/>
              <a:gd name="connsiteY3" fmla="*/ 578909 h 631473"/>
              <a:gd name="connsiteX4" fmla="*/ 306685 w 478856"/>
              <a:gd name="connsiteY4" fmla="*/ 526822 h 631473"/>
              <a:gd name="connsiteX5" fmla="*/ 254599 w 478856"/>
              <a:gd name="connsiteY5" fmla="*/ 532610 h 631473"/>
              <a:gd name="connsiteX6" fmla="*/ 254599 w 478856"/>
              <a:gd name="connsiteY6" fmla="*/ 561547 h 631473"/>
              <a:gd name="connsiteX7" fmla="*/ 231450 w 478856"/>
              <a:gd name="connsiteY7" fmla="*/ 544184 h 631473"/>
              <a:gd name="connsiteX8" fmla="*/ 127278 w 478856"/>
              <a:gd name="connsiteY8" fmla="*/ 561547 h 631473"/>
              <a:gd name="connsiteX9" fmla="*/ 98341 w 478856"/>
              <a:gd name="connsiteY9" fmla="*/ 544184 h 631473"/>
              <a:gd name="connsiteX10" fmla="*/ 150427 w 478856"/>
              <a:gd name="connsiteY10" fmla="*/ 509460 h 631473"/>
              <a:gd name="connsiteX11" fmla="*/ 144640 w 478856"/>
              <a:gd name="connsiteY11" fmla="*/ 480524 h 631473"/>
              <a:gd name="connsiteX12" fmla="*/ 115703 w 478856"/>
              <a:gd name="connsiteY12" fmla="*/ 468949 h 631473"/>
              <a:gd name="connsiteX13" fmla="*/ 115703 w 478856"/>
              <a:gd name="connsiteY13" fmla="*/ 468949 h 631473"/>
              <a:gd name="connsiteX14" fmla="*/ 80979 w 478856"/>
              <a:gd name="connsiteY14" fmla="*/ 445800 h 631473"/>
              <a:gd name="connsiteX15" fmla="*/ 115703 w 478856"/>
              <a:gd name="connsiteY15" fmla="*/ 405288 h 631473"/>
              <a:gd name="connsiteX16" fmla="*/ 104128 w 478856"/>
              <a:gd name="connsiteY16" fmla="*/ 376352 h 631473"/>
              <a:gd name="connsiteX17" fmla="*/ 61081 w 478856"/>
              <a:gd name="connsiteY17" fmla="*/ 308774 h 631473"/>
              <a:gd name="connsiteX18" fmla="*/ 60745 w 478856"/>
              <a:gd name="connsiteY18" fmla="*/ 256253 h 631473"/>
              <a:gd name="connsiteX19" fmla="*/ 21700 w 478856"/>
              <a:gd name="connsiteY19" fmla="*/ 139680 h 631473"/>
              <a:gd name="connsiteX20" fmla="*/ 0 w 478856"/>
              <a:gd name="connsiteY20" fmla="*/ 0 h 631473"/>
              <a:gd name="connsiteX0" fmla="*/ 491871 w 491871"/>
              <a:gd name="connsiteY0" fmla="*/ 644788 h 644788"/>
              <a:gd name="connsiteX1" fmla="*/ 399283 w 491871"/>
              <a:gd name="connsiteY1" fmla="*/ 631473 h 644788"/>
              <a:gd name="connsiteX2" fmla="*/ 370346 w 491871"/>
              <a:gd name="connsiteY2" fmla="*/ 578909 h 644788"/>
              <a:gd name="connsiteX3" fmla="*/ 370346 w 491871"/>
              <a:gd name="connsiteY3" fmla="*/ 578909 h 644788"/>
              <a:gd name="connsiteX4" fmla="*/ 306685 w 491871"/>
              <a:gd name="connsiteY4" fmla="*/ 526822 h 644788"/>
              <a:gd name="connsiteX5" fmla="*/ 254599 w 491871"/>
              <a:gd name="connsiteY5" fmla="*/ 532610 h 644788"/>
              <a:gd name="connsiteX6" fmla="*/ 254599 w 491871"/>
              <a:gd name="connsiteY6" fmla="*/ 561547 h 644788"/>
              <a:gd name="connsiteX7" fmla="*/ 231450 w 491871"/>
              <a:gd name="connsiteY7" fmla="*/ 544184 h 644788"/>
              <a:gd name="connsiteX8" fmla="*/ 127278 w 491871"/>
              <a:gd name="connsiteY8" fmla="*/ 561547 h 644788"/>
              <a:gd name="connsiteX9" fmla="*/ 98341 w 491871"/>
              <a:gd name="connsiteY9" fmla="*/ 544184 h 644788"/>
              <a:gd name="connsiteX10" fmla="*/ 150427 w 491871"/>
              <a:gd name="connsiteY10" fmla="*/ 509460 h 644788"/>
              <a:gd name="connsiteX11" fmla="*/ 144640 w 491871"/>
              <a:gd name="connsiteY11" fmla="*/ 480524 h 644788"/>
              <a:gd name="connsiteX12" fmla="*/ 115703 w 491871"/>
              <a:gd name="connsiteY12" fmla="*/ 468949 h 644788"/>
              <a:gd name="connsiteX13" fmla="*/ 115703 w 491871"/>
              <a:gd name="connsiteY13" fmla="*/ 468949 h 644788"/>
              <a:gd name="connsiteX14" fmla="*/ 80979 w 491871"/>
              <a:gd name="connsiteY14" fmla="*/ 445800 h 644788"/>
              <a:gd name="connsiteX15" fmla="*/ 115703 w 491871"/>
              <a:gd name="connsiteY15" fmla="*/ 405288 h 644788"/>
              <a:gd name="connsiteX16" fmla="*/ 104128 w 491871"/>
              <a:gd name="connsiteY16" fmla="*/ 376352 h 644788"/>
              <a:gd name="connsiteX17" fmla="*/ 61081 w 491871"/>
              <a:gd name="connsiteY17" fmla="*/ 308774 h 644788"/>
              <a:gd name="connsiteX18" fmla="*/ 60745 w 491871"/>
              <a:gd name="connsiteY18" fmla="*/ 256253 h 644788"/>
              <a:gd name="connsiteX19" fmla="*/ 21700 w 491871"/>
              <a:gd name="connsiteY19" fmla="*/ 139680 h 644788"/>
              <a:gd name="connsiteX20" fmla="*/ 0 w 491871"/>
              <a:gd name="connsiteY20" fmla="*/ 0 h 644788"/>
              <a:gd name="connsiteX0" fmla="*/ 470179 w 470179"/>
              <a:gd name="connsiteY0" fmla="*/ 644788 h 644788"/>
              <a:gd name="connsiteX1" fmla="*/ 399283 w 470179"/>
              <a:gd name="connsiteY1" fmla="*/ 631473 h 644788"/>
              <a:gd name="connsiteX2" fmla="*/ 370346 w 470179"/>
              <a:gd name="connsiteY2" fmla="*/ 578909 h 644788"/>
              <a:gd name="connsiteX3" fmla="*/ 370346 w 470179"/>
              <a:gd name="connsiteY3" fmla="*/ 578909 h 644788"/>
              <a:gd name="connsiteX4" fmla="*/ 306685 w 470179"/>
              <a:gd name="connsiteY4" fmla="*/ 526822 h 644788"/>
              <a:gd name="connsiteX5" fmla="*/ 254599 w 470179"/>
              <a:gd name="connsiteY5" fmla="*/ 532610 h 644788"/>
              <a:gd name="connsiteX6" fmla="*/ 254599 w 470179"/>
              <a:gd name="connsiteY6" fmla="*/ 561547 h 644788"/>
              <a:gd name="connsiteX7" fmla="*/ 231450 w 470179"/>
              <a:gd name="connsiteY7" fmla="*/ 544184 h 644788"/>
              <a:gd name="connsiteX8" fmla="*/ 127278 w 470179"/>
              <a:gd name="connsiteY8" fmla="*/ 561547 h 644788"/>
              <a:gd name="connsiteX9" fmla="*/ 98341 w 470179"/>
              <a:gd name="connsiteY9" fmla="*/ 544184 h 644788"/>
              <a:gd name="connsiteX10" fmla="*/ 150427 w 470179"/>
              <a:gd name="connsiteY10" fmla="*/ 509460 h 644788"/>
              <a:gd name="connsiteX11" fmla="*/ 144640 w 470179"/>
              <a:gd name="connsiteY11" fmla="*/ 480524 h 644788"/>
              <a:gd name="connsiteX12" fmla="*/ 115703 w 470179"/>
              <a:gd name="connsiteY12" fmla="*/ 468949 h 644788"/>
              <a:gd name="connsiteX13" fmla="*/ 115703 w 470179"/>
              <a:gd name="connsiteY13" fmla="*/ 468949 h 644788"/>
              <a:gd name="connsiteX14" fmla="*/ 80979 w 470179"/>
              <a:gd name="connsiteY14" fmla="*/ 445800 h 644788"/>
              <a:gd name="connsiteX15" fmla="*/ 115703 w 470179"/>
              <a:gd name="connsiteY15" fmla="*/ 405288 h 644788"/>
              <a:gd name="connsiteX16" fmla="*/ 104128 w 470179"/>
              <a:gd name="connsiteY16" fmla="*/ 376352 h 644788"/>
              <a:gd name="connsiteX17" fmla="*/ 61081 w 470179"/>
              <a:gd name="connsiteY17" fmla="*/ 308774 h 644788"/>
              <a:gd name="connsiteX18" fmla="*/ 60745 w 470179"/>
              <a:gd name="connsiteY18" fmla="*/ 256253 h 644788"/>
              <a:gd name="connsiteX19" fmla="*/ 21700 w 470179"/>
              <a:gd name="connsiteY19" fmla="*/ 139680 h 644788"/>
              <a:gd name="connsiteX20" fmla="*/ 0 w 470179"/>
              <a:gd name="connsiteY20" fmla="*/ 0 h 644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70179" h="644788">
                <a:moveTo>
                  <a:pt x="470179" y="644788"/>
                </a:moveTo>
                <a:lnTo>
                  <a:pt x="399283" y="631473"/>
                </a:lnTo>
                <a:lnTo>
                  <a:pt x="370346" y="578909"/>
                </a:lnTo>
                <a:lnTo>
                  <a:pt x="370346" y="578909"/>
                </a:lnTo>
                <a:lnTo>
                  <a:pt x="306685" y="526822"/>
                </a:lnTo>
                <a:lnTo>
                  <a:pt x="254599" y="532610"/>
                </a:lnTo>
                <a:lnTo>
                  <a:pt x="254599" y="561547"/>
                </a:lnTo>
                <a:lnTo>
                  <a:pt x="231450" y="544184"/>
                </a:lnTo>
                <a:lnTo>
                  <a:pt x="127278" y="561547"/>
                </a:lnTo>
                <a:lnTo>
                  <a:pt x="98341" y="544184"/>
                </a:lnTo>
                <a:lnTo>
                  <a:pt x="150427" y="509460"/>
                </a:lnTo>
                <a:lnTo>
                  <a:pt x="144640" y="480524"/>
                </a:lnTo>
                <a:lnTo>
                  <a:pt x="115703" y="468949"/>
                </a:lnTo>
                <a:lnTo>
                  <a:pt x="115703" y="468949"/>
                </a:lnTo>
                <a:lnTo>
                  <a:pt x="80979" y="445800"/>
                </a:lnTo>
                <a:lnTo>
                  <a:pt x="115703" y="405288"/>
                </a:lnTo>
                <a:cubicBezTo>
                  <a:pt x="111845" y="395643"/>
                  <a:pt x="113232" y="392438"/>
                  <a:pt x="104128" y="376352"/>
                </a:cubicBezTo>
                <a:cubicBezTo>
                  <a:pt x="95024" y="360266"/>
                  <a:pt x="68311" y="328790"/>
                  <a:pt x="61081" y="308774"/>
                </a:cubicBezTo>
                <a:cubicBezTo>
                  <a:pt x="53851" y="288758"/>
                  <a:pt x="67308" y="284435"/>
                  <a:pt x="60745" y="256253"/>
                </a:cubicBezTo>
                <a:cubicBezTo>
                  <a:pt x="54182" y="228071"/>
                  <a:pt x="30377" y="179872"/>
                  <a:pt x="21700" y="139680"/>
                </a:cubicBezTo>
                <a:cubicBezTo>
                  <a:pt x="6" y="75773"/>
                  <a:pt x="4340" y="87927"/>
                  <a:pt x="0" y="0"/>
                </a:cubicBezTo>
              </a:path>
            </a:pathLst>
          </a:custGeom>
          <a:noFill/>
          <a:ln w="12700">
            <a:solidFill>
              <a:srgbClr val="C00000">
                <a:alpha val="8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Freeform 81"/>
          <p:cNvSpPr/>
          <p:nvPr/>
        </p:nvSpPr>
        <p:spPr>
          <a:xfrm>
            <a:off x="2672652" y="3289547"/>
            <a:ext cx="97286" cy="364881"/>
          </a:xfrm>
          <a:custGeom>
            <a:avLst/>
            <a:gdLst>
              <a:gd name="connsiteX0" fmla="*/ 34724 w 75236"/>
              <a:gd name="connsiteY0" fmla="*/ 0 h 208344"/>
              <a:gd name="connsiteX1" fmla="*/ 75236 w 75236"/>
              <a:gd name="connsiteY1" fmla="*/ 86810 h 208344"/>
              <a:gd name="connsiteX2" fmla="*/ 23150 w 75236"/>
              <a:gd name="connsiteY2" fmla="*/ 144683 h 208344"/>
              <a:gd name="connsiteX3" fmla="*/ 0 w 75236"/>
              <a:gd name="connsiteY3" fmla="*/ 167833 h 208344"/>
              <a:gd name="connsiteX4" fmla="*/ 23150 w 75236"/>
              <a:gd name="connsiteY4" fmla="*/ 208344 h 208344"/>
              <a:gd name="connsiteX0" fmla="*/ 43401 w 75236"/>
              <a:gd name="connsiteY0" fmla="*/ 0 h 240371"/>
              <a:gd name="connsiteX1" fmla="*/ 75236 w 75236"/>
              <a:gd name="connsiteY1" fmla="*/ 118837 h 240371"/>
              <a:gd name="connsiteX2" fmla="*/ 23150 w 75236"/>
              <a:gd name="connsiteY2" fmla="*/ 176710 h 240371"/>
              <a:gd name="connsiteX3" fmla="*/ 0 w 75236"/>
              <a:gd name="connsiteY3" fmla="*/ 199860 h 240371"/>
              <a:gd name="connsiteX4" fmla="*/ 23150 w 75236"/>
              <a:gd name="connsiteY4" fmla="*/ 240371 h 240371"/>
              <a:gd name="connsiteX0" fmla="*/ 43401 w 75236"/>
              <a:gd name="connsiteY0" fmla="*/ 0 h 272397"/>
              <a:gd name="connsiteX1" fmla="*/ 75236 w 75236"/>
              <a:gd name="connsiteY1" fmla="*/ 118837 h 272397"/>
              <a:gd name="connsiteX2" fmla="*/ 23150 w 75236"/>
              <a:gd name="connsiteY2" fmla="*/ 176710 h 272397"/>
              <a:gd name="connsiteX3" fmla="*/ 0 w 75236"/>
              <a:gd name="connsiteY3" fmla="*/ 199860 h 272397"/>
              <a:gd name="connsiteX4" fmla="*/ 23150 w 75236"/>
              <a:gd name="connsiteY4" fmla="*/ 272397 h 272397"/>
              <a:gd name="connsiteX0" fmla="*/ 43401 w 75236"/>
              <a:gd name="connsiteY0" fmla="*/ 0 h 260387"/>
              <a:gd name="connsiteX1" fmla="*/ 75236 w 75236"/>
              <a:gd name="connsiteY1" fmla="*/ 118837 h 260387"/>
              <a:gd name="connsiteX2" fmla="*/ 23150 w 75236"/>
              <a:gd name="connsiteY2" fmla="*/ 176710 h 260387"/>
              <a:gd name="connsiteX3" fmla="*/ 0 w 75236"/>
              <a:gd name="connsiteY3" fmla="*/ 199860 h 260387"/>
              <a:gd name="connsiteX4" fmla="*/ 44842 w 75236"/>
              <a:gd name="connsiteY4" fmla="*/ 260387 h 260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236" h="260387">
                <a:moveTo>
                  <a:pt x="43401" y="0"/>
                </a:moveTo>
                <a:lnTo>
                  <a:pt x="75236" y="118837"/>
                </a:lnTo>
                <a:lnTo>
                  <a:pt x="23150" y="176710"/>
                </a:lnTo>
                <a:lnTo>
                  <a:pt x="0" y="199860"/>
                </a:lnTo>
                <a:lnTo>
                  <a:pt x="44842" y="260387"/>
                </a:lnTo>
              </a:path>
            </a:pathLst>
          </a:custGeom>
          <a:noFill/>
          <a:ln w="12700">
            <a:solidFill>
              <a:srgbClr val="C00000">
                <a:alpha val="8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reeform 83"/>
          <p:cNvSpPr/>
          <p:nvPr/>
        </p:nvSpPr>
        <p:spPr>
          <a:xfrm>
            <a:off x="-88441" y="1720451"/>
            <a:ext cx="2056938" cy="557974"/>
          </a:xfrm>
          <a:custGeom>
            <a:avLst/>
            <a:gdLst>
              <a:gd name="connsiteX0" fmla="*/ 1053296 w 1053296"/>
              <a:gd name="connsiteY0" fmla="*/ 648182 h 723418"/>
              <a:gd name="connsiteX1" fmla="*/ 1001210 w 1053296"/>
              <a:gd name="connsiteY1" fmla="*/ 619245 h 723418"/>
              <a:gd name="connsiteX2" fmla="*/ 949124 w 1053296"/>
              <a:gd name="connsiteY2" fmla="*/ 584521 h 723418"/>
              <a:gd name="connsiteX3" fmla="*/ 1012784 w 1053296"/>
              <a:gd name="connsiteY3" fmla="*/ 515073 h 723418"/>
              <a:gd name="connsiteX4" fmla="*/ 989635 w 1053296"/>
              <a:gd name="connsiteY4" fmla="*/ 474562 h 723418"/>
              <a:gd name="connsiteX5" fmla="*/ 960698 w 1053296"/>
              <a:gd name="connsiteY5" fmla="*/ 468775 h 723418"/>
              <a:gd name="connsiteX6" fmla="*/ 931762 w 1053296"/>
              <a:gd name="connsiteY6" fmla="*/ 486137 h 723418"/>
              <a:gd name="connsiteX7" fmla="*/ 908612 w 1053296"/>
              <a:gd name="connsiteY7" fmla="*/ 538223 h 723418"/>
              <a:gd name="connsiteX8" fmla="*/ 891250 w 1053296"/>
              <a:gd name="connsiteY8" fmla="*/ 607671 h 723418"/>
              <a:gd name="connsiteX9" fmla="*/ 885463 w 1053296"/>
              <a:gd name="connsiteY9" fmla="*/ 677119 h 723418"/>
              <a:gd name="connsiteX10" fmla="*/ 856526 w 1053296"/>
              <a:gd name="connsiteY10" fmla="*/ 677119 h 723418"/>
              <a:gd name="connsiteX11" fmla="*/ 804440 w 1053296"/>
              <a:gd name="connsiteY11" fmla="*/ 694481 h 723418"/>
              <a:gd name="connsiteX12" fmla="*/ 746567 w 1053296"/>
              <a:gd name="connsiteY12" fmla="*/ 723418 h 723418"/>
              <a:gd name="connsiteX13" fmla="*/ 642395 w 1053296"/>
              <a:gd name="connsiteY13" fmla="*/ 653970 h 723418"/>
              <a:gd name="connsiteX14" fmla="*/ 653969 w 1053296"/>
              <a:gd name="connsiteY14" fmla="*/ 596096 h 723418"/>
              <a:gd name="connsiteX15" fmla="*/ 688693 w 1053296"/>
              <a:gd name="connsiteY15" fmla="*/ 555585 h 723418"/>
              <a:gd name="connsiteX16" fmla="*/ 717630 w 1053296"/>
              <a:gd name="connsiteY16" fmla="*/ 468775 h 723418"/>
              <a:gd name="connsiteX17" fmla="*/ 700268 w 1053296"/>
              <a:gd name="connsiteY17" fmla="*/ 439838 h 723418"/>
              <a:gd name="connsiteX18" fmla="*/ 636607 w 1053296"/>
              <a:gd name="connsiteY18" fmla="*/ 480349 h 723418"/>
              <a:gd name="connsiteX19" fmla="*/ 538222 w 1053296"/>
              <a:gd name="connsiteY19" fmla="*/ 480349 h 723418"/>
              <a:gd name="connsiteX20" fmla="*/ 503498 w 1053296"/>
              <a:gd name="connsiteY20" fmla="*/ 480349 h 723418"/>
              <a:gd name="connsiteX21" fmla="*/ 509286 w 1053296"/>
              <a:gd name="connsiteY21" fmla="*/ 509286 h 723418"/>
              <a:gd name="connsiteX22" fmla="*/ 509286 w 1053296"/>
              <a:gd name="connsiteY22" fmla="*/ 509286 h 723418"/>
              <a:gd name="connsiteX23" fmla="*/ 410901 w 1053296"/>
              <a:gd name="connsiteY23" fmla="*/ 538223 h 723418"/>
              <a:gd name="connsiteX24" fmla="*/ 353027 w 1053296"/>
              <a:gd name="connsiteY24" fmla="*/ 457200 h 723418"/>
              <a:gd name="connsiteX25" fmla="*/ 214131 w 1053296"/>
              <a:gd name="connsiteY25" fmla="*/ 399326 h 723418"/>
              <a:gd name="connsiteX26" fmla="*/ 318303 w 1053296"/>
              <a:gd name="connsiteY26" fmla="*/ 300942 h 723418"/>
              <a:gd name="connsiteX27" fmla="*/ 289367 w 1053296"/>
              <a:gd name="connsiteY27" fmla="*/ 248856 h 723418"/>
              <a:gd name="connsiteX28" fmla="*/ 225706 w 1053296"/>
              <a:gd name="connsiteY28" fmla="*/ 260430 h 723418"/>
              <a:gd name="connsiteX29" fmla="*/ 133108 w 1053296"/>
              <a:gd name="connsiteY29" fmla="*/ 277792 h 723418"/>
              <a:gd name="connsiteX30" fmla="*/ 98384 w 1053296"/>
              <a:gd name="connsiteY30" fmla="*/ 289367 h 723418"/>
              <a:gd name="connsiteX31" fmla="*/ 104172 w 1053296"/>
              <a:gd name="connsiteY31" fmla="*/ 248856 h 723418"/>
              <a:gd name="connsiteX32" fmla="*/ 52086 w 1053296"/>
              <a:gd name="connsiteY32" fmla="*/ 185195 h 723418"/>
              <a:gd name="connsiteX33" fmla="*/ 75235 w 1053296"/>
              <a:gd name="connsiteY33" fmla="*/ 138896 h 723418"/>
              <a:gd name="connsiteX34" fmla="*/ 0 w 1053296"/>
              <a:gd name="connsiteY34" fmla="*/ 0 h 723418"/>
              <a:gd name="connsiteX35" fmla="*/ 0 w 1053296"/>
              <a:gd name="connsiteY35" fmla="*/ 0 h 723418"/>
              <a:gd name="connsiteX0" fmla="*/ 1053296 w 1053296"/>
              <a:gd name="connsiteY0" fmla="*/ 648182 h 723418"/>
              <a:gd name="connsiteX1" fmla="*/ 1001210 w 1053296"/>
              <a:gd name="connsiteY1" fmla="*/ 619245 h 723418"/>
              <a:gd name="connsiteX2" fmla="*/ 949124 w 1053296"/>
              <a:gd name="connsiteY2" fmla="*/ 584521 h 723418"/>
              <a:gd name="connsiteX3" fmla="*/ 1012784 w 1053296"/>
              <a:gd name="connsiteY3" fmla="*/ 515073 h 723418"/>
              <a:gd name="connsiteX4" fmla="*/ 989635 w 1053296"/>
              <a:gd name="connsiteY4" fmla="*/ 474562 h 723418"/>
              <a:gd name="connsiteX5" fmla="*/ 960698 w 1053296"/>
              <a:gd name="connsiteY5" fmla="*/ 468775 h 723418"/>
              <a:gd name="connsiteX6" fmla="*/ 931762 w 1053296"/>
              <a:gd name="connsiteY6" fmla="*/ 486137 h 723418"/>
              <a:gd name="connsiteX7" fmla="*/ 908612 w 1053296"/>
              <a:gd name="connsiteY7" fmla="*/ 538223 h 723418"/>
              <a:gd name="connsiteX8" fmla="*/ 891250 w 1053296"/>
              <a:gd name="connsiteY8" fmla="*/ 607671 h 723418"/>
              <a:gd name="connsiteX9" fmla="*/ 885463 w 1053296"/>
              <a:gd name="connsiteY9" fmla="*/ 677119 h 723418"/>
              <a:gd name="connsiteX10" fmla="*/ 856526 w 1053296"/>
              <a:gd name="connsiteY10" fmla="*/ 677119 h 723418"/>
              <a:gd name="connsiteX11" fmla="*/ 804440 w 1053296"/>
              <a:gd name="connsiteY11" fmla="*/ 694481 h 723418"/>
              <a:gd name="connsiteX12" fmla="*/ 746567 w 1053296"/>
              <a:gd name="connsiteY12" fmla="*/ 723418 h 723418"/>
              <a:gd name="connsiteX13" fmla="*/ 460273 w 1053296"/>
              <a:gd name="connsiteY13" fmla="*/ 657811 h 723418"/>
              <a:gd name="connsiteX14" fmla="*/ 653969 w 1053296"/>
              <a:gd name="connsiteY14" fmla="*/ 596096 h 723418"/>
              <a:gd name="connsiteX15" fmla="*/ 688693 w 1053296"/>
              <a:gd name="connsiteY15" fmla="*/ 555585 h 723418"/>
              <a:gd name="connsiteX16" fmla="*/ 717630 w 1053296"/>
              <a:gd name="connsiteY16" fmla="*/ 468775 h 723418"/>
              <a:gd name="connsiteX17" fmla="*/ 700268 w 1053296"/>
              <a:gd name="connsiteY17" fmla="*/ 439838 h 723418"/>
              <a:gd name="connsiteX18" fmla="*/ 636607 w 1053296"/>
              <a:gd name="connsiteY18" fmla="*/ 480349 h 723418"/>
              <a:gd name="connsiteX19" fmla="*/ 538222 w 1053296"/>
              <a:gd name="connsiteY19" fmla="*/ 480349 h 723418"/>
              <a:gd name="connsiteX20" fmla="*/ 503498 w 1053296"/>
              <a:gd name="connsiteY20" fmla="*/ 480349 h 723418"/>
              <a:gd name="connsiteX21" fmla="*/ 509286 w 1053296"/>
              <a:gd name="connsiteY21" fmla="*/ 509286 h 723418"/>
              <a:gd name="connsiteX22" fmla="*/ 509286 w 1053296"/>
              <a:gd name="connsiteY22" fmla="*/ 509286 h 723418"/>
              <a:gd name="connsiteX23" fmla="*/ 410901 w 1053296"/>
              <a:gd name="connsiteY23" fmla="*/ 538223 h 723418"/>
              <a:gd name="connsiteX24" fmla="*/ 353027 w 1053296"/>
              <a:gd name="connsiteY24" fmla="*/ 457200 h 723418"/>
              <a:gd name="connsiteX25" fmla="*/ 214131 w 1053296"/>
              <a:gd name="connsiteY25" fmla="*/ 399326 h 723418"/>
              <a:gd name="connsiteX26" fmla="*/ 318303 w 1053296"/>
              <a:gd name="connsiteY26" fmla="*/ 300942 h 723418"/>
              <a:gd name="connsiteX27" fmla="*/ 289367 w 1053296"/>
              <a:gd name="connsiteY27" fmla="*/ 248856 h 723418"/>
              <a:gd name="connsiteX28" fmla="*/ 225706 w 1053296"/>
              <a:gd name="connsiteY28" fmla="*/ 260430 h 723418"/>
              <a:gd name="connsiteX29" fmla="*/ 133108 w 1053296"/>
              <a:gd name="connsiteY29" fmla="*/ 277792 h 723418"/>
              <a:gd name="connsiteX30" fmla="*/ 98384 w 1053296"/>
              <a:gd name="connsiteY30" fmla="*/ 289367 h 723418"/>
              <a:gd name="connsiteX31" fmla="*/ 104172 w 1053296"/>
              <a:gd name="connsiteY31" fmla="*/ 248856 h 723418"/>
              <a:gd name="connsiteX32" fmla="*/ 52086 w 1053296"/>
              <a:gd name="connsiteY32" fmla="*/ 185195 h 723418"/>
              <a:gd name="connsiteX33" fmla="*/ 75235 w 1053296"/>
              <a:gd name="connsiteY33" fmla="*/ 138896 h 723418"/>
              <a:gd name="connsiteX34" fmla="*/ 0 w 1053296"/>
              <a:gd name="connsiteY34" fmla="*/ 0 h 723418"/>
              <a:gd name="connsiteX35" fmla="*/ 0 w 1053296"/>
              <a:gd name="connsiteY35" fmla="*/ 0 h 723418"/>
              <a:gd name="connsiteX0" fmla="*/ 1053296 w 1053296"/>
              <a:gd name="connsiteY0" fmla="*/ 648182 h 694481"/>
              <a:gd name="connsiteX1" fmla="*/ 1001210 w 1053296"/>
              <a:gd name="connsiteY1" fmla="*/ 619245 h 694481"/>
              <a:gd name="connsiteX2" fmla="*/ 949124 w 1053296"/>
              <a:gd name="connsiteY2" fmla="*/ 584521 h 694481"/>
              <a:gd name="connsiteX3" fmla="*/ 1012784 w 1053296"/>
              <a:gd name="connsiteY3" fmla="*/ 515073 h 694481"/>
              <a:gd name="connsiteX4" fmla="*/ 989635 w 1053296"/>
              <a:gd name="connsiteY4" fmla="*/ 474562 h 694481"/>
              <a:gd name="connsiteX5" fmla="*/ 960698 w 1053296"/>
              <a:gd name="connsiteY5" fmla="*/ 468775 h 694481"/>
              <a:gd name="connsiteX6" fmla="*/ 931762 w 1053296"/>
              <a:gd name="connsiteY6" fmla="*/ 486137 h 694481"/>
              <a:gd name="connsiteX7" fmla="*/ 908612 w 1053296"/>
              <a:gd name="connsiteY7" fmla="*/ 538223 h 694481"/>
              <a:gd name="connsiteX8" fmla="*/ 891250 w 1053296"/>
              <a:gd name="connsiteY8" fmla="*/ 607671 h 694481"/>
              <a:gd name="connsiteX9" fmla="*/ 885463 w 1053296"/>
              <a:gd name="connsiteY9" fmla="*/ 677119 h 694481"/>
              <a:gd name="connsiteX10" fmla="*/ 856526 w 1053296"/>
              <a:gd name="connsiteY10" fmla="*/ 677119 h 694481"/>
              <a:gd name="connsiteX11" fmla="*/ 804440 w 1053296"/>
              <a:gd name="connsiteY11" fmla="*/ 694481 h 694481"/>
              <a:gd name="connsiteX12" fmla="*/ 573705 w 1053296"/>
              <a:gd name="connsiteY12" fmla="*/ 692690 h 694481"/>
              <a:gd name="connsiteX13" fmla="*/ 460273 w 1053296"/>
              <a:gd name="connsiteY13" fmla="*/ 657811 h 694481"/>
              <a:gd name="connsiteX14" fmla="*/ 653969 w 1053296"/>
              <a:gd name="connsiteY14" fmla="*/ 596096 h 694481"/>
              <a:gd name="connsiteX15" fmla="*/ 688693 w 1053296"/>
              <a:gd name="connsiteY15" fmla="*/ 555585 h 694481"/>
              <a:gd name="connsiteX16" fmla="*/ 717630 w 1053296"/>
              <a:gd name="connsiteY16" fmla="*/ 468775 h 694481"/>
              <a:gd name="connsiteX17" fmla="*/ 700268 w 1053296"/>
              <a:gd name="connsiteY17" fmla="*/ 439838 h 694481"/>
              <a:gd name="connsiteX18" fmla="*/ 636607 w 1053296"/>
              <a:gd name="connsiteY18" fmla="*/ 480349 h 694481"/>
              <a:gd name="connsiteX19" fmla="*/ 538222 w 1053296"/>
              <a:gd name="connsiteY19" fmla="*/ 480349 h 694481"/>
              <a:gd name="connsiteX20" fmla="*/ 503498 w 1053296"/>
              <a:gd name="connsiteY20" fmla="*/ 480349 h 694481"/>
              <a:gd name="connsiteX21" fmla="*/ 509286 w 1053296"/>
              <a:gd name="connsiteY21" fmla="*/ 509286 h 694481"/>
              <a:gd name="connsiteX22" fmla="*/ 509286 w 1053296"/>
              <a:gd name="connsiteY22" fmla="*/ 509286 h 694481"/>
              <a:gd name="connsiteX23" fmla="*/ 410901 w 1053296"/>
              <a:gd name="connsiteY23" fmla="*/ 538223 h 694481"/>
              <a:gd name="connsiteX24" fmla="*/ 353027 w 1053296"/>
              <a:gd name="connsiteY24" fmla="*/ 457200 h 694481"/>
              <a:gd name="connsiteX25" fmla="*/ 214131 w 1053296"/>
              <a:gd name="connsiteY25" fmla="*/ 399326 h 694481"/>
              <a:gd name="connsiteX26" fmla="*/ 318303 w 1053296"/>
              <a:gd name="connsiteY26" fmla="*/ 300942 h 694481"/>
              <a:gd name="connsiteX27" fmla="*/ 289367 w 1053296"/>
              <a:gd name="connsiteY27" fmla="*/ 248856 h 694481"/>
              <a:gd name="connsiteX28" fmla="*/ 225706 w 1053296"/>
              <a:gd name="connsiteY28" fmla="*/ 260430 h 694481"/>
              <a:gd name="connsiteX29" fmla="*/ 133108 w 1053296"/>
              <a:gd name="connsiteY29" fmla="*/ 277792 h 694481"/>
              <a:gd name="connsiteX30" fmla="*/ 98384 w 1053296"/>
              <a:gd name="connsiteY30" fmla="*/ 289367 h 694481"/>
              <a:gd name="connsiteX31" fmla="*/ 104172 w 1053296"/>
              <a:gd name="connsiteY31" fmla="*/ 248856 h 694481"/>
              <a:gd name="connsiteX32" fmla="*/ 52086 w 1053296"/>
              <a:gd name="connsiteY32" fmla="*/ 185195 h 694481"/>
              <a:gd name="connsiteX33" fmla="*/ 75235 w 1053296"/>
              <a:gd name="connsiteY33" fmla="*/ 138896 h 694481"/>
              <a:gd name="connsiteX34" fmla="*/ 0 w 1053296"/>
              <a:gd name="connsiteY34" fmla="*/ 0 h 694481"/>
              <a:gd name="connsiteX35" fmla="*/ 0 w 1053296"/>
              <a:gd name="connsiteY35" fmla="*/ 0 h 694481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653969 w 1053296"/>
              <a:gd name="connsiteY14" fmla="*/ 596096 h 692690"/>
              <a:gd name="connsiteX15" fmla="*/ 688693 w 1053296"/>
              <a:gd name="connsiteY15" fmla="*/ 555585 h 692690"/>
              <a:gd name="connsiteX16" fmla="*/ 717630 w 1053296"/>
              <a:gd name="connsiteY16" fmla="*/ 468775 h 692690"/>
              <a:gd name="connsiteX17" fmla="*/ 700268 w 1053296"/>
              <a:gd name="connsiteY17" fmla="*/ 439838 h 692690"/>
              <a:gd name="connsiteX18" fmla="*/ 636607 w 1053296"/>
              <a:gd name="connsiteY18" fmla="*/ 480349 h 692690"/>
              <a:gd name="connsiteX19" fmla="*/ 538222 w 1053296"/>
              <a:gd name="connsiteY19" fmla="*/ 480349 h 692690"/>
              <a:gd name="connsiteX20" fmla="*/ 503498 w 1053296"/>
              <a:gd name="connsiteY20" fmla="*/ 480349 h 692690"/>
              <a:gd name="connsiteX21" fmla="*/ 509286 w 1053296"/>
              <a:gd name="connsiteY21" fmla="*/ 509286 h 692690"/>
              <a:gd name="connsiteX22" fmla="*/ 509286 w 1053296"/>
              <a:gd name="connsiteY22" fmla="*/ 509286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653969 w 1053296"/>
              <a:gd name="connsiteY14" fmla="*/ 596096 h 692690"/>
              <a:gd name="connsiteX15" fmla="*/ 688693 w 1053296"/>
              <a:gd name="connsiteY15" fmla="*/ 555585 h 692690"/>
              <a:gd name="connsiteX16" fmla="*/ 387341 w 1053296"/>
              <a:gd name="connsiteY16" fmla="*/ 607054 h 692690"/>
              <a:gd name="connsiteX17" fmla="*/ 700268 w 1053296"/>
              <a:gd name="connsiteY17" fmla="*/ 439838 h 692690"/>
              <a:gd name="connsiteX18" fmla="*/ 636607 w 1053296"/>
              <a:gd name="connsiteY18" fmla="*/ 480349 h 692690"/>
              <a:gd name="connsiteX19" fmla="*/ 538222 w 1053296"/>
              <a:gd name="connsiteY19" fmla="*/ 480349 h 692690"/>
              <a:gd name="connsiteX20" fmla="*/ 503498 w 1053296"/>
              <a:gd name="connsiteY20" fmla="*/ 480349 h 692690"/>
              <a:gd name="connsiteX21" fmla="*/ 509286 w 1053296"/>
              <a:gd name="connsiteY21" fmla="*/ 509286 h 692690"/>
              <a:gd name="connsiteX22" fmla="*/ 509286 w 1053296"/>
              <a:gd name="connsiteY22" fmla="*/ 509286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653969 w 1053296"/>
              <a:gd name="connsiteY14" fmla="*/ 596096 h 692690"/>
              <a:gd name="connsiteX15" fmla="*/ 441748 w 1053296"/>
              <a:gd name="connsiteY15" fmla="*/ 628566 h 692690"/>
              <a:gd name="connsiteX16" fmla="*/ 387341 w 1053296"/>
              <a:gd name="connsiteY16" fmla="*/ 607054 h 692690"/>
              <a:gd name="connsiteX17" fmla="*/ 700268 w 1053296"/>
              <a:gd name="connsiteY17" fmla="*/ 439838 h 692690"/>
              <a:gd name="connsiteX18" fmla="*/ 636607 w 1053296"/>
              <a:gd name="connsiteY18" fmla="*/ 480349 h 692690"/>
              <a:gd name="connsiteX19" fmla="*/ 538222 w 1053296"/>
              <a:gd name="connsiteY19" fmla="*/ 480349 h 692690"/>
              <a:gd name="connsiteX20" fmla="*/ 503498 w 1053296"/>
              <a:gd name="connsiteY20" fmla="*/ 480349 h 692690"/>
              <a:gd name="connsiteX21" fmla="*/ 509286 w 1053296"/>
              <a:gd name="connsiteY21" fmla="*/ 509286 h 692690"/>
              <a:gd name="connsiteX22" fmla="*/ 509286 w 1053296"/>
              <a:gd name="connsiteY22" fmla="*/ 509286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453326 w 1053296"/>
              <a:gd name="connsiteY14" fmla="*/ 653712 h 692690"/>
              <a:gd name="connsiteX15" fmla="*/ 441748 w 1053296"/>
              <a:gd name="connsiteY15" fmla="*/ 628566 h 692690"/>
              <a:gd name="connsiteX16" fmla="*/ 387341 w 1053296"/>
              <a:gd name="connsiteY16" fmla="*/ 607054 h 692690"/>
              <a:gd name="connsiteX17" fmla="*/ 700268 w 1053296"/>
              <a:gd name="connsiteY17" fmla="*/ 439838 h 692690"/>
              <a:gd name="connsiteX18" fmla="*/ 636607 w 1053296"/>
              <a:gd name="connsiteY18" fmla="*/ 480349 h 692690"/>
              <a:gd name="connsiteX19" fmla="*/ 538222 w 1053296"/>
              <a:gd name="connsiteY19" fmla="*/ 480349 h 692690"/>
              <a:gd name="connsiteX20" fmla="*/ 503498 w 1053296"/>
              <a:gd name="connsiteY20" fmla="*/ 480349 h 692690"/>
              <a:gd name="connsiteX21" fmla="*/ 509286 w 1053296"/>
              <a:gd name="connsiteY21" fmla="*/ 509286 h 692690"/>
              <a:gd name="connsiteX22" fmla="*/ 509286 w 1053296"/>
              <a:gd name="connsiteY22" fmla="*/ 509286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453326 w 1053296"/>
              <a:gd name="connsiteY14" fmla="*/ 653712 h 692690"/>
              <a:gd name="connsiteX15" fmla="*/ 441748 w 1053296"/>
              <a:gd name="connsiteY15" fmla="*/ 628566 h 692690"/>
              <a:gd name="connsiteX16" fmla="*/ 387341 w 1053296"/>
              <a:gd name="connsiteY16" fmla="*/ 607054 h 692690"/>
              <a:gd name="connsiteX17" fmla="*/ 431715 w 1053296"/>
              <a:gd name="connsiteY17" fmla="*/ 570435 h 692690"/>
              <a:gd name="connsiteX18" fmla="*/ 636607 w 1053296"/>
              <a:gd name="connsiteY18" fmla="*/ 480349 h 692690"/>
              <a:gd name="connsiteX19" fmla="*/ 538222 w 1053296"/>
              <a:gd name="connsiteY19" fmla="*/ 480349 h 692690"/>
              <a:gd name="connsiteX20" fmla="*/ 503498 w 1053296"/>
              <a:gd name="connsiteY20" fmla="*/ 480349 h 692690"/>
              <a:gd name="connsiteX21" fmla="*/ 509286 w 1053296"/>
              <a:gd name="connsiteY21" fmla="*/ 509286 h 692690"/>
              <a:gd name="connsiteX22" fmla="*/ 509286 w 1053296"/>
              <a:gd name="connsiteY22" fmla="*/ 509286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453326 w 1053296"/>
              <a:gd name="connsiteY14" fmla="*/ 653712 h 692690"/>
              <a:gd name="connsiteX15" fmla="*/ 441748 w 1053296"/>
              <a:gd name="connsiteY15" fmla="*/ 628566 h 692690"/>
              <a:gd name="connsiteX16" fmla="*/ 387341 w 1053296"/>
              <a:gd name="connsiteY16" fmla="*/ 607054 h 692690"/>
              <a:gd name="connsiteX17" fmla="*/ 431715 w 1053296"/>
              <a:gd name="connsiteY17" fmla="*/ 570435 h 692690"/>
              <a:gd name="connsiteX18" fmla="*/ 423617 w 1053296"/>
              <a:gd name="connsiteY18" fmla="*/ 561012 h 692690"/>
              <a:gd name="connsiteX19" fmla="*/ 538222 w 1053296"/>
              <a:gd name="connsiteY19" fmla="*/ 480349 h 692690"/>
              <a:gd name="connsiteX20" fmla="*/ 503498 w 1053296"/>
              <a:gd name="connsiteY20" fmla="*/ 480349 h 692690"/>
              <a:gd name="connsiteX21" fmla="*/ 509286 w 1053296"/>
              <a:gd name="connsiteY21" fmla="*/ 509286 h 692690"/>
              <a:gd name="connsiteX22" fmla="*/ 509286 w 1053296"/>
              <a:gd name="connsiteY22" fmla="*/ 509286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453326 w 1053296"/>
              <a:gd name="connsiteY14" fmla="*/ 653712 h 692690"/>
              <a:gd name="connsiteX15" fmla="*/ 441748 w 1053296"/>
              <a:gd name="connsiteY15" fmla="*/ 628566 h 692690"/>
              <a:gd name="connsiteX16" fmla="*/ 387341 w 1053296"/>
              <a:gd name="connsiteY16" fmla="*/ 607054 h 692690"/>
              <a:gd name="connsiteX17" fmla="*/ 431715 w 1053296"/>
              <a:gd name="connsiteY17" fmla="*/ 570435 h 692690"/>
              <a:gd name="connsiteX18" fmla="*/ 423617 w 1053296"/>
              <a:gd name="connsiteY18" fmla="*/ 561012 h 692690"/>
              <a:gd name="connsiteX19" fmla="*/ 408575 w 1053296"/>
              <a:gd name="connsiteY19" fmla="*/ 549489 h 692690"/>
              <a:gd name="connsiteX20" fmla="*/ 503498 w 1053296"/>
              <a:gd name="connsiteY20" fmla="*/ 480349 h 692690"/>
              <a:gd name="connsiteX21" fmla="*/ 509286 w 1053296"/>
              <a:gd name="connsiteY21" fmla="*/ 509286 h 692690"/>
              <a:gd name="connsiteX22" fmla="*/ 509286 w 1053296"/>
              <a:gd name="connsiteY22" fmla="*/ 509286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453326 w 1053296"/>
              <a:gd name="connsiteY14" fmla="*/ 653712 h 692690"/>
              <a:gd name="connsiteX15" fmla="*/ 441748 w 1053296"/>
              <a:gd name="connsiteY15" fmla="*/ 628566 h 692690"/>
              <a:gd name="connsiteX16" fmla="*/ 387341 w 1053296"/>
              <a:gd name="connsiteY16" fmla="*/ 607054 h 692690"/>
              <a:gd name="connsiteX17" fmla="*/ 431715 w 1053296"/>
              <a:gd name="connsiteY17" fmla="*/ 570435 h 692690"/>
              <a:gd name="connsiteX18" fmla="*/ 423617 w 1053296"/>
              <a:gd name="connsiteY18" fmla="*/ 561012 h 692690"/>
              <a:gd name="connsiteX19" fmla="*/ 408575 w 1053296"/>
              <a:gd name="connsiteY19" fmla="*/ 549489 h 692690"/>
              <a:gd name="connsiteX20" fmla="*/ 503498 w 1053296"/>
              <a:gd name="connsiteY20" fmla="*/ 480349 h 692690"/>
              <a:gd name="connsiteX21" fmla="*/ 509286 w 1053296"/>
              <a:gd name="connsiteY21" fmla="*/ 509286 h 692690"/>
              <a:gd name="connsiteX22" fmla="*/ 413595 w 1053296"/>
              <a:gd name="connsiteY22" fmla="*/ 566902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453326 w 1053296"/>
              <a:gd name="connsiteY14" fmla="*/ 653712 h 692690"/>
              <a:gd name="connsiteX15" fmla="*/ 441748 w 1053296"/>
              <a:gd name="connsiteY15" fmla="*/ 628566 h 692690"/>
              <a:gd name="connsiteX16" fmla="*/ 387341 w 1053296"/>
              <a:gd name="connsiteY16" fmla="*/ 607054 h 692690"/>
              <a:gd name="connsiteX17" fmla="*/ 431715 w 1053296"/>
              <a:gd name="connsiteY17" fmla="*/ 570435 h 692690"/>
              <a:gd name="connsiteX18" fmla="*/ 423617 w 1053296"/>
              <a:gd name="connsiteY18" fmla="*/ 561012 h 692690"/>
              <a:gd name="connsiteX19" fmla="*/ 408575 w 1053296"/>
              <a:gd name="connsiteY19" fmla="*/ 549489 h 692690"/>
              <a:gd name="connsiteX20" fmla="*/ 503498 w 1053296"/>
              <a:gd name="connsiteY20" fmla="*/ 480349 h 692690"/>
              <a:gd name="connsiteX21" fmla="*/ 407421 w 1053296"/>
              <a:gd name="connsiteY21" fmla="*/ 559221 h 692690"/>
              <a:gd name="connsiteX22" fmla="*/ 413595 w 1053296"/>
              <a:gd name="connsiteY22" fmla="*/ 566902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453326 w 1053296"/>
              <a:gd name="connsiteY14" fmla="*/ 653712 h 692690"/>
              <a:gd name="connsiteX15" fmla="*/ 441748 w 1053296"/>
              <a:gd name="connsiteY15" fmla="*/ 628566 h 692690"/>
              <a:gd name="connsiteX16" fmla="*/ 387341 w 1053296"/>
              <a:gd name="connsiteY16" fmla="*/ 607054 h 692690"/>
              <a:gd name="connsiteX17" fmla="*/ 431715 w 1053296"/>
              <a:gd name="connsiteY17" fmla="*/ 570435 h 692690"/>
              <a:gd name="connsiteX18" fmla="*/ 423617 w 1053296"/>
              <a:gd name="connsiteY18" fmla="*/ 561012 h 692690"/>
              <a:gd name="connsiteX19" fmla="*/ 408575 w 1053296"/>
              <a:gd name="connsiteY19" fmla="*/ 549489 h 692690"/>
              <a:gd name="connsiteX20" fmla="*/ 417067 w 1053296"/>
              <a:gd name="connsiteY20" fmla="*/ 534125 h 692690"/>
              <a:gd name="connsiteX21" fmla="*/ 407421 w 1053296"/>
              <a:gd name="connsiteY21" fmla="*/ 559221 h 692690"/>
              <a:gd name="connsiteX22" fmla="*/ 413595 w 1053296"/>
              <a:gd name="connsiteY22" fmla="*/ 566902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53296 w 1053296"/>
              <a:gd name="connsiteY0" fmla="*/ 648182 h 692690"/>
              <a:gd name="connsiteX1" fmla="*/ 1001210 w 1053296"/>
              <a:gd name="connsiteY1" fmla="*/ 619245 h 692690"/>
              <a:gd name="connsiteX2" fmla="*/ 949124 w 1053296"/>
              <a:gd name="connsiteY2" fmla="*/ 584521 h 692690"/>
              <a:gd name="connsiteX3" fmla="*/ 1012784 w 1053296"/>
              <a:gd name="connsiteY3" fmla="*/ 515073 h 692690"/>
              <a:gd name="connsiteX4" fmla="*/ 989635 w 1053296"/>
              <a:gd name="connsiteY4" fmla="*/ 474562 h 692690"/>
              <a:gd name="connsiteX5" fmla="*/ 960698 w 1053296"/>
              <a:gd name="connsiteY5" fmla="*/ 468775 h 692690"/>
              <a:gd name="connsiteX6" fmla="*/ 931762 w 1053296"/>
              <a:gd name="connsiteY6" fmla="*/ 486137 h 692690"/>
              <a:gd name="connsiteX7" fmla="*/ 908612 w 1053296"/>
              <a:gd name="connsiteY7" fmla="*/ 538223 h 692690"/>
              <a:gd name="connsiteX8" fmla="*/ 891250 w 1053296"/>
              <a:gd name="connsiteY8" fmla="*/ 607671 h 692690"/>
              <a:gd name="connsiteX9" fmla="*/ 885463 w 1053296"/>
              <a:gd name="connsiteY9" fmla="*/ 677119 h 692690"/>
              <a:gd name="connsiteX10" fmla="*/ 856526 w 1053296"/>
              <a:gd name="connsiteY10" fmla="*/ 677119 h 692690"/>
              <a:gd name="connsiteX11" fmla="*/ 711836 w 1053296"/>
              <a:gd name="connsiteY11" fmla="*/ 652229 h 692690"/>
              <a:gd name="connsiteX12" fmla="*/ 573705 w 1053296"/>
              <a:gd name="connsiteY12" fmla="*/ 692690 h 692690"/>
              <a:gd name="connsiteX13" fmla="*/ 460273 w 1053296"/>
              <a:gd name="connsiteY13" fmla="*/ 657811 h 692690"/>
              <a:gd name="connsiteX14" fmla="*/ 453326 w 1053296"/>
              <a:gd name="connsiteY14" fmla="*/ 653712 h 692690"/>
              <a:gd name="connsiteX15" fmla="*/ 441748 w 1053296"/>
              <a:gd name="connsiteY15" fmla="*/ 628566 h 692690"/>
              <a:gd name="connsiteX16" fmla="*/ 424383 w 1053296"/>
              <a:gd name="connsiteY16" fmla="*/ 603214 h 692690"/>
              <a:gd name="connsiteX17" fmla="*/ 431715 w 1053296"/>
              <a:gd name="connsiteY17" fmla="*/ 570435 h 692690"/>
              <a:gd name="connsiteX18" fmla="*/ 423617 w 1053296"/>
              <a:gd name="connsiteY18" fmla="*/ 561012 h 692690"/>
              <a:gd name="connsiteX19" fmla="*/ 408575 w 1053296"/>
              <a:gd name="connsiteY19" fmla="*/ 549489 h 692690"/>
              <a:gd name="connsiteX20" fmla="*/ 417067 w 1053296"/>
              <a:gd name="connsiteY20" fmla="*/ 534125 h 692690"/>
              <a:gd name="connsiteX21" fmla="*/ 407421 w 1053296"/>
              <a:gd name="connsiteY21" fmla="*/ 559221 h 692690"/>
              <a:gd name="connsiteX22" fmla="*/ 413595 w 1053296"/>
              <a:gd name="connsiteY22" fmla="*/ 566902 h 692690"/>
              <a:gd name="connsiteX23" fmla="*/ 410901 w 1053296"/>
              <a:gd name="connsiteY23" fmla="*/ 538223 h 692690"/>
              <a:gd name="connsiteX24" fmla="*/ 353027 w 1053296"/>
              <a:gd name="connsiteY24" fmla="*/ 457200 h 692690"/>
              <a:gd name="connsiteX25" fmla="*/ 214131 w 1053296"/>
              <a:gd name="connsiteY25" fmla="*/ 399326 h 692690"/>
              <a:gd name="connsiteX26" fmla="*/ 318303 w 1053296"/>
              <a:gd name="connsiteY26" fmla="*/ 300942 h 692690"/>
              <a:gd name="connsiteX27" fmla="*/ 289367 w 1053296"/>
              <a:gd name="connsiteY27" fmla="*/ 248856 h 692690"/>
              <a:gd name="connsiteX28" fmla="*/ 225706 w 1053296"/>
              <a:gd name="connsiteY28" fmla="*/ 260430 h 692690"/>
              <a:gd name="connsiteX29" fmla="*/ 133108 w 1053296"/>
              <a:gd name="connsiteY29" fmla="*/ 277792 h 692690"/>
              <a:gd name="connsiteX30" fmla="*/ 98384 w 1053296"/>
              <a:gd name="connsiteY30" fmla="*/ 289367 h 692690"/>
              <a:gd name="connsiteX31" fmla="*/ 104172 w 1053296"/>
              <a:gd name="connsiteY31" fmla="*/ 248856 h 692690"/>
              <a:gd name="connsiteX32" fmla="*/ 52086 w 1053296"/>
              <a:gd name="connsiteY32" fmla="*/ 185195 h 692690"/>
              <a:gd name="connsiteX33" fmla="*/ 75235 w 1053296"/>
              <a:gd name="connsiteY33" fmla="*/ 138896 h 692690"/>
              <a:gd name="connsiteX34" fmla="*/ 0 w 1053296"/>
              <a:gd name="connsiteY34" fmla="*/ 0 h 692690"/>
              <a:gd name="connsiteX35" fmla="*/ 0 w 1053296"/>
              <a:gd name="connsiteY35" fmla="*/ 0 h 692690"/>
              <a:gd name="connsiteX0" fmla="*/ 1084164 w 1084164"/>
              <a:gd name="connsiteY0" fmla="*/ 675069 h 692690"/>
              <a:gd name="connsiteX1" fmla="*/ 1001210 w 1084164"/>
              <a:gd name="connsiteY1" fmla="*/ 619245 h 692690"/>
              <a:gd name="connsiteX2" fmla="*/ 949124 w 1084164"/>
              <a:gd name="connsiteY2" fmla="*/ 584521 h 692690"/>
              <a:gd name="connsiteX3" fmla="*/ 1012784 w 1084164"/>
              <a:gd name="connsiteY3" fmla="*/ 515073 h 692690"/>
              <a:gd name="connsiteX4" fmla="*/ 989635 w 1084164"/>
              <a:gd name="connsiteY4" fmla="*/ 474562 h 692690"/>
              <a:gd name="connsiteX5" fmla="*/ 960698 w 1084164"/>
              <a:gd name="connsiteY5" fmla="*/ 468775 h 692690"/>
              <a:gd name="connsiteX6" fmla="*/ 931762 w 1084164"/>
              <a:gd name="connsiteY6" fmla="*/ 486137 h 692690"/>
              <a:gd name="connsiteX7" fmla="*/ 908612 w 1084164"/>
              <a:gd name="connsiteY7" fmla="*/ 538223 h 692690"/>
              <a:gd name="connsiteX8" fmla="*/ 891250 w 1084164"/>
              <a:gd name="connsiteY8" fmla="*/ 607671 h 692690"/>
              <a:gd name="connsiteX9" fmla="*/ 885463 w 1084164"/>
              <a:gd name="connsiteY9" fmla="*/ 677119 h 692690"/>
              <a:gd name="connsiteX10" fmla="*/ 856526 w 1084164"/>
              <a:gd name="connsiteY10" fmla="*/ 677119 h 692690"/>
              <a:gd name="connsiteX11" fmla="*/ 711836 w 1084164"/>
              <a:gd name="connsiteY11" fmla="*/ 652229 h 692690"/>
              <a:gd name="connsiteX12" fmla="*/ 573705 w 1084164"/>
              <a:gd name="connsiteY12" fmla="*/ 692690 h 692690"/>
              <a:gd name="connsiteX13" fmla="*/ 460273 w 1084164"/>
              <a:gd name="connsiteY13" fmla="*/ 657811 h 692690"/>
              <a:gd name="connsiteX14" fmla="*/ 453326 w 1084164"/>
              <a:gd name="connsiteY14" fmla="*/ 653712 h 692690"/>
              <a:gd name="connsiteX15" fmla="*/ 441748 w 1084164"/>
              <a:gd name="connsiteY15" fmla="*/ 628566 h 692690"/>
              <a:gd name="connsiteX16" fmla="*/ 424383 w 1084164"/>
              <a:gd name="connsiteY16" fmla="*/ 603214 h 692690"/>
              <a:gd name="connsiteX17" fmla="*/ 431715 w 1084164"/>
              <a:gd name="connsiteY17" fmla="*/ 570435 h 692690"/>
              <a:gd name="connsiteX18" fmla="*/ 423617 w 1084164"/>
              <a:gd name="connsiteY18" fmla="*/ 561012 h 692690"/>
              <a:gd name="connsiteX19" fmla="*/ 408575 w 1084164"/>
              <a:gd name="connsiteY19" fmla="*/ 549489 h 692690"/>
              <a:gd name="connsiteX20" fmla="*/ 417067 w 1084164"/>
              <a:gd name="connsiteY20" fmla="*/ 534125 h 692690"/>
              <a:gd name="connsiteX21" fmla="*/ 407421 w 1084164"/>
              <a:gd name="connsiteY21" fmla="*/ 559221 h 692690"/>
              <a:gd name="connsiteX22" fmla="*/ 413595 w 1084164"/>
              <a:gd name="connsiteY22" fmla="*/ 566902 h 692690"/>
              <a:gd name="connsiteX23" fmla="*/ 410901 w 1084164"/>
              <a:gd name="connsiteY23" fmla="*/ 538223 h 692690"/>
              <a:gd name="connsiteX24" fmla="*/ 353027 w 1084164"/>
              <a:gd name="connsiteY24" fmla="*/ 457200 h 692690"/>
              <a:gd name="connsiteX25" fmla="*/ 214131 w 1084164"/>
              <a:gd name="connsiteY25" fmla="*/ 399326 h 692690"/>
              <a:gd name="connsiteX26" fmla="*/ 318303 w 1084164"/>
              <a:gd name="connsiteY26" fmla="*/ 300942 h 692690"/>
              <a:gd name="connsiteX27" fmla="*/ 289367 w 1084164"/>
              <a:gd name="connsiteY27" fmla="*/ 248856 h 692690"/>
              <a:gd name="connsiteX28" fmla="*/ 225706 w 1084164"/>
              <a:gd name="connsiteY28" fmla="*/ 260430 h 692690"/>
              <a:gd name="connsiteX29" fmla="*/ 133108 w 1084164"/>
              <a:gd name="connsiteY29" fmla="*/ 277792 h 692690"/>
              <a:gd name="connsiteX30" fmla="*/ 98384 w 1084164"/>
              <a:gd name="connsiteY30" fmla="*/ 289367 h 692690"/>
              <a:gd name="connsiteX31" fmla="*/ 104172 w 1084164"/>
              <a:gd name="connsiteY31" fmla="*/ 248856 h 692690"/>
              <a:gd name="connsiteX32" fmla="*/ 52086 w 1084164"/>
              <a:gd name="connsiteY32" fmla="*/ 185195 h 692690"/>
              <a:gd name="connsiteX33" fmla="*/ 75235 w 1084164"/>
              <a:gd name="connsiteY33" fmla="*/ 138896 h 692690"/>
              <a:gd name="connsiteX34" fmla="*/ 0 w 1084164"/>
              <a:gd name="connsiteY34" fmla="*/ 0 h 692690"/>
              <a:gd name="connsiteX35" fmla="*/ 0 w 1084164"/>
              <a:gd name="connsiteY35" fmla="*/ 0 h 692690"/>
              <a:gd name="connsiteX0" fmla="*/ 1084164 w 1084164"/>
              <a:gd name="connsiteY0" fmla="*/ 675069 h 692690"/>
              <a:gd name="connsiteX1" fmla="*/ 1001210 w 1084164"/>
              <a:gd name="connsiteY1" fmla="*/ 619245 h 692690"/>
              <a:gd name="connsiteX2" fmla="*/ 949124 w 1084164"/>
              <a:gd name="connsiteY2" fmla="*/ 584521 h 692690"/>
              <a:gd name="connsiteX3" fmla="*/ 1012784 w 1084164"/>
              <a:gd name="connsiteY3" fmla="*/ 515073 h 692690"/>
              <a:gd name="connsiteX4" fmla="*/ 989635 w 1084164"/>
              <a:gd name="connsiteY4" fmla="*/ 474562 h 692690"/>
              <a:gd name="connsiteX5" fmla="*/ 960698 w 1084164"/>
              <a:gd name="connsiteY5" fmla="*/ 468775 h 692690"/>
              <a:gd name="connsiteX6" fmla="*/ 931762 w 1084164"/>
              <a:gd name="connsiteY6" fmla="*/ 486137 h 692690"/>
              <a:gd name="connsiteX7" fmla="*/ 908612 w 1084164"/>
              <a:gd name="connsiteY7" fmla="*/ 538223 h 692690"/>
              <a:gd name="connsiteX8" fmla="*/ 891250 w 1084164"/>
              <a:gd name="connsiteY8" fmla="*/ 607671 h 692690"/>
              <a:gd name="connsiteX9" fmla="*/ 876202 w 1084164"/>
              <a:gd name="connsiteY9" fmla="*/ 638708 h 692690"/>
              <a:gd name="connsiteX10" fmla="*/ 856526 w 1084164"/>
              <a:gd name="connsiteY10" fmla="*/ 677119 h 692690"/>
              <a:gd name="connsiteX11" fmla="*/ 711836 w 1084164"/>
              <a:gd name="connsiteY11" fmla="*/ 652229 h 692690"/>
              <a:gd name="connsiteX12" fmla="*/ 573705 w 1084164"/>
              <a:gd name="connsiteY12" fmla="*/ 692690 h 692690"/>
              <a:gd name="connsiteX13" fmla="*/ 460273 w 1084164"/>
              <a:gd name="connsiteY13" fmla="*/ 657811 h 692690"/>
              <a:gd name="connsiteX14" fmla="*/ 453326 w 1084164"/>
              <a:gd name="connsiteY14" fmla="*/ 653712 h 692690"/>
              <a:gd name="connsiteX15" fmla="*/ 441748 w 1084164"/>
              <a:gd name="connsiteY15" fmla="*/ 628566 h 692690"/>
              <a:gd name="connsiteX16" fmla="*/ 424383 w 1084164"/>
              <a:gd name="connsiteY16" fmla="*/ 603214 h 692690"/>
              <a:gd name="connsiteX17" fmla="*/ 431715 w 1084164"/>
              <a:gd name="connsiteY17" fmla="*/ 570435 h 692690"/>
              <a:gd name="connsiteX18" fmla="*/ 423617 w 1084164"/>
              <a:gd name="connsiteY18" fmla="*/ 561012 h 692690"/>
              <a:gd name="connsiteX19" fmla="*/ 408575 w 1084164"/>
              <a:gd name="connsiteY19" fmla="*/ 549489 h 692690"/>
              <a:gd name="connsiteX20" fmla="*/ 417067 w 1084164"/>
              <a:gd name="connsiteY20" fmla="*/ 534125 h 692690"/>
              <a:gd name="connsiteX21" fmla="*/ 407421 w 1084164"/>
              <a:gd name="connsiteY21" fmla="*/ 559221 h 692690"/>
              <a:gd name="connsiteX22" fmla="*/ 413595 w 1084164"/>
              <a:gd name="connsiteY22" fmla="*/ 566902 h 692690"/>
              <a:gd name="connsiteX23" fmla="*/ 410901 w 1084164"/>
              <a:gd name="connsiteY23" fmla="*/ 538223 h 692690"/>
              <a:gd name="connsiteX24" fmla="*/ 353027 w 1084164"/>
              <a:gd name="connsiteY24" fmla="*/ 457200 h 692690"/>
              <a:gd name="connsiteX25" fmla="*/ 214131 w 1084164"/>
              <a:gd name="connsiteY25" fmla="*/ 399326 h 692690"/>
              <a:gd name="connsiteX26" fmla="*/ 318303 w 1084164"/>
              <a:gd name="connsiteY26" fmla="*/ 300942 h 692690"/>
              <a:gd name="connsiteX27" fmla="*/ 289367 w 1084164"/>
              <a:gd name="connsiteY27" fmla="*/ 248856 h 692690"/>
              <a:gd name="connsiteX28" fmla="*/ 225706 w 1084164"/>
              <a:gd name="connsiteY28" fmla="*/ 260430 h 692690"/>
              <a:gd name="connsiteX29" fmla="*/ 133108 w 1084164"/>
              <a:gd name="connsiteY29" fmla="*/ 277792 h 692690"/>
              <a:gd name="connsiteX30" fmla="*/ 98384 w 1084164"/>
              <a:gd name="connsiteY30" fmla="*/ 289367 h 692690"/>
              <a:gd name="connsiteX31" fmla="*/ 104172 w 1084164"/>
              <a:gd name="connsiteY31" fmla="*/ 248856 h 692690"/>
              <a:gd name="connsiteX32" fmla="*/ 52086 w 1084164"/>
              <a:gd name="connsiteY32" fmla="*/ 185195 h 692690"/>
              <a:gd name="connsiteX33" fmla="*/ 75235 w 1084164"/>
              <a:gd name="connsiteY33" fmla="*/ 138896 h 692690"/>
              <a:gd name="connsiteX34" fmla="*/ 0 w 1084164"/>
              <a:gd name="connsiteY34" fmla="*/ 0 h 692690"/>
              <a:gd name="connsiteX35" fmla="*/ 0 w 1084164"/>
              <a:gd name="connsiteY35" fmla="*/ 0 h 692690"/>
              <a:gd name="connsiteX0" fmla="*/ 1084164 w 1084164"/>
              <a:gd name="connsiteY0" fmla="*/ 675069 h 692690"/>
              <a:gd name="connsiteX1" fmla="*/ 1001210 w 1084164"/>
              <a:gd name="connsiteY1" fmla="*/ 619245 h 692690"/>
              <a:gd name="connsiteX2" fmla="*/ 949124 w 1084164"/>
              <a:gd name="connsiteY2" fmla="*/ 584521 h 692690"/>
              <a:gd name="connsiteX3" fmla="*/ 1012784 w 1084164"/>
              <a:gd name="connsiteY3" fmla="*/ 515073 h 692690"/>
              <a:gd name="connsiteX4" fmla="*/ 989635 w 1084164"/>
              <a:gd name="connsiteY4" fmla="*/ 474562 h 692690"/>
              <a:gd name="connsiteX5" fmla="*/ 960698 w 1084164"/>
              <a:gd name="connsiteY5" fmla="*/ 468775 h 692690"/>
              <a:gd name="connsiteX6" fmla="*/ 931762 w 1084164"/>
              <a:gd name="connsiteY6" fmla="*/ 486137 h 692690"/>
              <a:gd name="connsiteX7" fmla="*/ 908612 w 1084164"/>
              <a:gd name="connsiteY7" fmla="*/ 538223 h 692690"/>
              <a:gd name="connsiteX8" fmla="*/ 891250 w 1084164"/>
              <a:gd name="connsiteY8" fmla="*/ 607671 h 692690"/>
              <a:gd name="connsiteX9" fmla="*/ 876202 w 1084164"/>
              <a:gd name="connsiteY9" fmla="*/ 638708 h 692690"/>
              <a:gd name="connsiteX10" fmla="*/ 856526 w 1084164"/>
              <a:gd name="connsiteY10" fmla="*/ 677119 h 692690"/>
              <a:gd name="connsiteX11" fmla="*/ 770485 w 1084164"/>
              <a:gd name="connsiteY11" fmla="*/ 556202 h 692690"/>
              <a:gd name="connsiteX12" fmla="*/ 573705 w 1084164"/>
              <a:gd name="connsiteY12" fmla="*/ 692690 h 692690"/>
              <a:gd name="connsiteX13" fmla="*/ 460273 w 1084164"/>
              <a:gd name="connsiteY13" fmla="*/ 657811 h 692690"/>
              <a:gd name="connsiteX14" fmla="*/ 453326 w 1084164"/>
              <a:gd name="connsiteY14" fmla="*/ 653712 h 692690"/>
              <a:gd name="connsiteX15" fmla="*/ 441748 w 1084164"/>
              <a:gd name="connsiteY15" fmla="*/ 628566 h 692690"/>
              <a:gd name="connsiteX16" fmla="*/ 424383 w 1084164"/>
              <a:gd name="connsiteY16" fmla="*/ 603214 h 692690"/>
              <a:gd name="connsiteX17" fmla="*/ 431715 w 1084164"/>
              <a:gd name="connsiteY17" fmla="*/ 570435 h 692690"/>
              <a:gd name="connsiteX18" fmla="*/ 423617 w 1084164"/>
              <a:gd name="connsiteY18" fmla="*/ 561012 h 692690"/>
              <a:gd name="connsiteX19" fmla="*/ 408575 w 1084164"/>
              <a:gd name="connsiteY19" fmla="*/ 549489 h 692690"/>
              <a:gd name="connsiteX20" fmla="*/ 417067 w 1084164"/>
              <a:gd name="connsiteY20" fmla="*/ 534125 h 692690"/>
              <a:gd name="connsiteX21" fmla="*/ 407421 w 1084164"/>
              <a:gd name="connsiteY21" fmla="*/ 559221 h 692690"/>
              <a:gd name="connsiteX22" fmla="*/ 413595 w 1084164"/>
              <a:gd name="connsiteY22" fmla="*/ 566902 h 692690"/>
              <a:gd name="connsiteX23" fmla="*/ 410901 w 1084164"/>
              <a:gd name="connsiteY23" fmla="*/ 538223 h 692690"/>
              <a:gd name="connsiteX24" fmla="*/ 353027 w 1084164"/>
              <a:gd name="connsiteY24" fmla="*/ 457200 h 692690"/>
              <a:gd name="connsiteX25" fmla="*/ 214131 w 1084164"/>
              <a:gd name="connsiteY25" fmla="*/ 399326 h 692690"/>
              <a:gd name="connsiteX26" fmla="*/ 318303 w 1084164"/>
              <a:gd name="connsiteY26" fmla="*/ 300942 h 692690"/>
              <a:gd name="connsiteX27" fmla="*/ 289367 w 1084164"/>
              <a:gd name="connsiteY27" fmla="*/ 248856 h 692690"/>
              <a:gd name="connsiteX28" fmla="*/ 225706 w 1084164"/>
              <a:gd name="connsiteY28" fmla="*/ 260430 h 692690"/>
              <a:gd name="connsiteX29" fmla="*/ 133108 w 1084164"/>
              <a:gd name="connsiteY29" fmla="*/ 277792 h 692690"/>
              <a:gd name="connsiteX30" fmla="*/ 98384 w 1084164"/>
              <a:gd name="connsiteY30" fmla="*/ 289367 h 692690"/>
              <a:gd name="connsiteX31" fmla="*/ 104172 w 1084164"/>
              <a:gd name="connsiteY31" fmla="*/ 248856 h 692690"/>
              <a:gd name="connsiteX32" fmla="*/ 52086 w 1084164"/>
              <a:gd name="connsiteY32" fmla="*/ 185195 h 692690"/>
              <a:gd name="connsiteX33" fmla="*/ 75235 w 1084164"/>
              <a:gd name="connsiteY33" fmla="*/ 138896 h 692690"/>
              <a:gd name="connsiteX34" fmla="*/ 0 w 1084164"/>
              <a:gd name="connsiteY34" fmla="*/ 0 h 692690"/>
              <a:gd name="connsiteX35" fmla="*/ 0 w 1084164"/>
              <a:gd name="connsiteY35" fmla="*/ 0 h 692690"/>
              <a:gd name="connsiteX0" fmla="*/ 1084164 w 1084164"/>
              <a:gd name="connsiteY0" fmla="*/ 675069 h 692690"/>
              <a:gd name="connsiteX1" fmla="*/ 1001210 w 1084164"/>
              <a:gd name="connsiteY1" fmla="*/ 619245 h 692690"/>
              <a:gd name="connsiteX2" fmla="*/ 949124 w 1084164"/>
              <a:gd name="connsiteY2" fmla="*/ 584521 h 692690"/>
              <a:gd name="connsiteX3" fmla="*/ 1012784 w 1084164"/>
              <a:gd name="connsiteY3" fmla="*/ 515073 h 692690"/>
              <a:gd name="connsiteX4" fmla="*/ 989635 w 1084164"/>
              <a:gd name="connsiteY4" fmla="*/ 474562 h 692690"/>
              <a:gd name="connsiteX5" fmla="*/ 960698 w 1084164"/>
              <a:gd name="connsiteY5" fmla="*/ 468775 h 692690"/>
              <a:gd name="connsiteX6" fmla="*/ 931762 w 1084164"/>
              <a:gd name="connsiteY6" fmla="*/ 486137 h 692690"/>
              <a:gd name="connsiteX7" fmla="*/ 908612 w 1084164"/>
              <a:gd name="connsiteY7" fmla="*/ 538223 h 692690"/>
              <a:gd name="connsiteX8" fmla="*/ 891250 w 1084164"/>
              <a:gd name="connsiteY8" fmla="*/ 607671 h 692690"/>
              <a:gd name="connsiteX9" fmla="*/ 876202 w 1084164"/>
              <a:gd name="connsiteY9" fmla="*/ 638708 h 692690"/>
              <a:gd name="connsiteX10" fmla="*/ 859613 w 1084164"/>
              <a:gd name="connsiteY10" fmla="*/ 646391 h 692690"/>
              <a:gd name="connsiteX11" fmla="*/ 770485 w 1084164"/>
              <a:gd name="connsiteY11" fmla="*/ 556202 h 692690"/>
              <a:gd name="connsiteX12" fmla="*/ 573705 w 1084164"/>
              <a:gd name="connsiteY12" fmla="*/ 692690 h 692690"/>
              <a:gd name="connsiteX13" fmla="*/ 460273 w 1084164"/>
              <a:gd name="connsiteY13" fmla="*/ 657811 h 692690"/>
              <a:gd name="connsiteX14" fmla="*/ 453326 w 1084164"/>
              <a:gd name="connsiteY14" fmla="*/ 653712 h 692690"/>
              <a:gd name="connsiteX15" fmla="*/ 441748 w 1084164"/>
              <a:gd name="connsiteY15" fmla="*/ 628566 h 692690"/>
              <a:gd name="connsiteX16" fmla="*/ 424383 w 1084164"/>
              <a:gd name="connsiteY16" fmla="*/ 603214 h 692690"/>
              <a:gd name="connsiteX17" fmla="*/ 431715 w 1084164"/>
              <a:gd name="connsiteY17" fmla="*/ 570435 h 692690"/>
              <a:gd name="connsiteX18" fmla="*/ 423617 w 1084164"/>
              <a:gd name="connsiteY18" fmla="*/ 561012 h 692690"/>
              <a:gd name="connsiteX19" fmla="*/ 408575 w 1084164"/>
              <a:gd name="connsiteY19" fmla="*/ 549489 h 692690"/>
              <a:gd name="connsiteX20" fmla="*/ 417067 w 1084164"/>
              <a:gd name="connsiteY20" fmla="*/ 534125 h 692690"/>
              <a:gd name="connsiteX21" fmla="*/ 407421 w 1084164"/>
              <a:gd name="connsiteY21" fmla="*/ 559221 h 692690"/>
              <a:gd name="connsiteX22" fmla="*/ 413595 w 1084164"/>
              <a:gd name="connsiteY22" fmla="*/ 566902 h 692690"/>
              <a:gd name="connsiteX23" fmla="*/ 410901 w 1084164"/>
              <a:gd name="connsiteY23" fmla="*/ 538223 h 692690"/>
              <a:gd name="connsiteX24" fmla="*/ 353027 w 1084164"/>
              <a:gd name="connsiteY24" fmla="*/ 457200 h 692690"/>
              <a:gd name="connsiteX25" fmla="*/ 214131 w 1084164"/>
              <a:gd name="connsiteY25" fmla="*/ 399326 h 692690"/>
              <a:gd name="connsiteX26" fmla="*/ 318303 w 1084164"/>
              <a:gd name="connsiteY26" fmla="*/ 300942 h 692690"/>
              <a:gd name="connsiteX27" fmla="*/ 289367 w 1084164"/>
              <a:gd name="connsiteY27" fmla="*/ 248856 h 692690"/>
              <a:gd name="connsiteX28" fmla="*/ 225706 w 1084164"/>
              <a:gd name="connsiteY28" fmla="*/ 260430 h 692690"/>
              <a:gd name="connsiteX29" fmla="*/ 133108 w 1084164"/>
              <a:gd name="connsiteY29" fmla="*/ 277792 h 692690"/>
              <a:gd name="connsiteX30" fmla="*/ 98384 w 1084164"/>
              <a:gd name="connsiteY30" fmla="*/ 289367 h 692690"/>
              <a:gd name="connsiteX31" fmla="*/ 104172 w 1084164"/>
              <a:gd name="connsiteY31" fmla="*/ 248856 h 692690"/>
              <a:gd name="connsiteX32" fmla="*/ 52086 w 1084164"/>
              <a:gd name="connsiteY32" fmla="*/ 185195 h 692690"/>
              <a:gd name="connsiteX33" fmla="*/ 75235 w 1084164"/>
              <a:gd name="connsiteY33" fmla="*/ 138896 h 692690"/>
              <a:gd name="connsiteX34" fmla="*/ 0 w 1084164"/>
              <a:gd name="connsiteY34" fmla="*/ 0 h 692690"/>
              <a:gd name="connsiteX35" fmla="*/ 0 w 1084164"/>
              <a:gd name="connsiteY35" fmla="*/ 0 h 692690"/>
              <a:gd name="connsiteX0" fmla="*/ 1084164 w 1084164"/>
              <a:gd name="connsiteY0" fmla="*/ 675069 h 692690"/>
              <a:gd name="connsiteX1" fmla="*/ 1001210 w 1084164"/>
              <a:gd name="connsiteY1" fmla="*/ 619245 h 692690"/>
              <a:gd name="connsiteX2" fmla="*/ 949124 w 1084164"/>
              <a:gd name="connsiteY2" fmla="*/ 584521 h 692690"/>
              <a:gd name="connsiteX3" fmla="*/ 1012784 w 1084164"/>
              <a:gd name="connsiteY3" fmla="*/ 515073 h 692690"/>
              <a:gd name="connsiteX4" fmla="*/ 989635 w 1084164"/>
              <a:gd name="connsiteY4" fmla="*/ 474562 h 692690"/>
              <a:gd name="connsiteX5" fmla="*/ 960698 w 1084164"/>
              <a:gd name="connsiteY5" fmla="*/ 468775 h 692690"/>
              <a:gd name="connsiteX6" fmla="*/ 931762 w 1084164"/>
              <a:gd name="connsiteY6" fmla="*/ 486137 h 692690"/>
              <a:gd name="connsiteX7" fmla="*/ 908612 w 1084164"/>
              <a:gd name="connsiteY7" fmla="*/ 538223 h 692690"/>
              <a:gd name="connsiteX8" fmla="*/ 891250 w 1084164"/>
              <a:gd name="connsiteY8" fmla="*/ 607671 h 692690"/>
              <a:gd name="connsiteX9" fmla="*/ 876202 w 1084164"/>
              <a:gd name="connsiteY9" fmla="*/ 638708 h 692690"/>
              <a:gd name="connsiteX10" fmla="*/ 859613 w 1084164"/>
              <a:gd name="connsiteY10" fmla="*/ 646391 h 692690"/>
              <a:gd name="connsiteX11" fmla="*/ 770485 w 1084164"/>
              <a:gd name="connsiteY11" fmla="*/ 556202 h 692690"/>
              <a:gd name="connsiteX12" fmla="*/ 573705 w 1084164"/>
              <a:gd name="connsiteY12" fmla="*/ 692690 h 692690"/>
              <a:gd name="connsiteX13" fmla="*/ 460273 w 1084164"/>
              <a:gd name="connsiteY13" fmla="*/ 657811 h 692690"/>
              <a:gd name="connsiteX14" fmla="*/ 453326 w 1084164"/>
              <a:gd name="connsiteY14" fmla="*/ 653712 h 692690"/>
              <a:gd name="connsiteX15" fmla="*/ 441748 w 1084164"/>
              <a:gd name="connsiteY15" fmla="*/ 628566 h 692690"/>
              <a:gd name="connsiteX16" fmla="*/ 424383 w 1084164"/>
              <a:gd name="connsiteY16" fmla="*/ 603214 h 692690"/>
              <a:gd name="connsiteX17" fmla="*/ 431715 w 1084164"/>
              <a:gd name="connsiteY17" fmla="*/ 570435 h 692690"/>
              <a:gd name="connsiteX18" fmla="*/ 423617 w 1084164"/>
              <a:gd name="connsiteY18" fmla="*/ 561012 h 692690"/>
              <a:gd name="connsiteX19" fmla="*/ 408575 w 1084164"/>
              <a:gd name="connsiteY19" fmla="*/ 549489 h 692690"/>
              <a:gd name="connsiteX20" fmla="*/ 417067 w 1084164"/>
              <a:gd name="connsiteY20" fmla="*/ 534125 h 692690"/>
              <a:gd name="connsiteX21" fmla="*/ 407421 w 1084164"/>
              <a:gd name="connsiteY21" fmla="*/ 559221 h 692690"/>
              <a:gd name="connsiteX22" fmla="*/ 413595 w 1084164"/>
              <a:gd name="connsiteY22" fmla="*/ 566902 h 692690"/>
              <a:gd name="connsiteX23" fmla="*/ 410901 w 1084164"/>
              <a:gd name="connsiteY23" fmla="*/ 538223 h 692690"/>
              <a:gd name="connsiteX24" fmla="*/ 297464 w 1084164"/>
              <a:gd name="connsiteY24" fmla="*/ 430313 h 692690"/>
              <a:gd name="connsiteX25" fmla="*/ 214131 w 1084164"/>
              <a:gd name="connsiteY25" fmla="*/ 399326 h 692690"/>
              <a:gd name="connsiteX26" fmla="*/ 318303 w 1084164"/>
              <a:gd name="connsiteY26" fmla="*/ 300942 h 692690"/>
              <a:gd name="connsiteX27" fmla="*/ 289367 w 1084164"/>
              <a:gd name="connsiteY27" fmla="*/ 248856 h 692690"/>
              <a:gd name="connsiteX28" fmla="*/ 225706 w 1084164"/>
              <a:gd name="connsiteY28" fmla="*/ 260430 h 692690"/>
              <a:gd name="connsiteX29" fmla="*/ 133108 w 1084164"/>
              <a:gd name="connsiteY29" fmla="*/ 277792 h 692690"/>
              <a:gd name="connsiteX30" fmla="*/ 98384 w 1084164"/>
              <a:gd name="connsiteY30" fmla="*/ 289367 h 692690"/>
              <a:gd name="connsiteX31" fmla="*/ 104172 w 1084164"/>
              <a:gd name="connsiteY31" fmla="*/ 248856 h 692690"/>
              <a:gd name="connsiteX32" fmla="*/ 52086 w 1084164"/>
              <a:gd name="connsiteY32" fmla="*/ 185195 h 692690"/>
              <a:gd name="connsiteX33" fmla="*/ 75235 w 1084164"/>
              <a:gd name="connsiteY33" fmla="*/ 138896 h 692690"/>
              <a:gd name="connsiteX34" fmla="*/ 0 w 1084164"/>
              <a:gd name="connsiteY34" fmla="*/ 0 h 692690"/>
              <a:gd name="connsiteX35" fmla="*/ 0 w 1084164"/>
              <a:gd name="connsiteY35" fmla="*/ 0 h 692690"/>
              <a:gd name="connsiteX0" fmla="*/ 1157887 w 1157887"/>
              <a:gd name="connsiteY0" fmla="*/ 675069 h 692690"/>
              <a:gd name="connsiteX1" fmla="*/ 1074933 w 1157887"/>
              <a:gd name="connsiteY1" fmla="*/ 619245 h 692690"/>
              <a:gd name="connsiteX2" fmla="*/ 1022847 w 1157887"/>
              <a:gd name="connsiteY2" fmla="*/ 584521 h 692690"/>
              <a:gd name="connsiteX3" fmla="*/ 1086507 w 1157887"/>
              <a:gd name="connsiteY3" fmla="*/ 515073 h 692690"/>
              <a:gd name="connsiteX4" fmla="*/ 1063358 w 1157887"/>
              <a:gd name="connsiteY4" fmla="*/ 474562 h 692690"/>
              <a:gd name="connsiteX5" fmla="*/ 1034421 w 1157887"/>
              <a:gd name="connsiteY5" fmla="*/ 468775 h 692690"/>
              <a:gd name="connsiteX6" fmla="*/ 1005485 w 1157887"/>
              <a:gd name="connsiteY6" fmla="*/ 486137 h 692690"/>
              <a:gd name="connsiteX7" fmla="*/ 982335 w 1157887"/>
              <a:gd name="connsiteY7" fmla="*/ 538223 h 692690"/>
              <a:gd name="connsiteX8" fmla="*/ 964973 w 1157887"/>
              <a:gd name="connsiteY8" fmla="*/ 607671 h 692690"/>
              <a:gd name="connsiteX9" fmla="*/ 949925 w 1157887"/>
              <a:gd name="connsiteY9" fmla="*/ 638708 h 692690"/>
              <a:gd name="connsiteX10" fmla="*/ 933336 w 1157887"/>
              <a:gd name="connsiteY10" fmla="*/ 646391 h 692690"/>
              <a:gd name="connsiteX11" fmla="*/ 844208 w 1157887"/>
              <a:gd name="connsiteY11" fmla="*/ 556202 h 692690"/>
              <a:gd name="connsiteX12" fmla="*/ 647428 w 1157887"/>
              <a:gd name="connsiteY12" fmla="*/ 692690 h 692690"/>
              <a:gd name="connsiteX13" fmla="*/ 533996 w 1157887"/>
              <a:gd name="connsiteY13" fmla="*/ 657811 h 692690"/>
              <a:gd name="connsiteX14" fmla="*/ 527049 w 1157887"/>
              <a:gd name="connsiteY14" fmla="*/ 653712 h 692690"/>
              <a:gd name="connsiteX15" fmla="*/ 515471 w 1157887"/>
              <a:gd name="connsiteY15" fmla="*/ 628566 h 692690"/>
              <a:gd name="connsiteX16" fmla="*/ 498106 w 1157887"/>
              <a:gd name="connsiteY16" fmla="*/ 603214 h 692690"/>
              <a:gd name="connsiteX17" fmla="*/ 505438 w 1157887"/>
              <a:gd name="connsiteY17" fmla="*/ 570435 h 692690"/>
              <a:gd name="connsiteX18" fmla="*/ 497340 w 1157887"/>
              <a:gd name="connsiteY18" fmla="*/ 561012 h 692690"/>
              <a:gd name="connsiteX19" fmla="*/ 482298 w 1157887"/>
              <a:gd name="connsiteY19" fmla="*/ 549489 h 692690"/>
              <a:gd name="connsiteX20" fmla="*/ 490790 w 1157887"/>
              <a:gd name="connsiteY20" fmla="*/ 534125 h 692690"/>
              <a:gd name="connsiteX21" fmla="*/ 481144 w 1157887"/>
              <a:gd name="connsiteY21" fmla="*/ 559221 h 692690"/>
              <a:gd name="connsiteX22" fmla="*/ 487318 w 1157887"/>
              <a:gd name="connsiteY22" fmla="*/ 566902 h 692690"/>
              <a:gd name="connsiteX23" fmla="*/ 484624 w 1157887"/>
              <a:gd name="connsiteY23" fmla="*/ 538223 h 692690"/>
              <a:gd name="connsiteX24" fmla="*/ 371187 w 1157887"/>
              <a:gd name="connsiteY24" fmla="*/ 430313 h 692690"/>
              <a:gd name="connsiteX25" fmla="*/ 287854 w 1157887"/>
              <a:gd name="connsiteY25" fmla="*/ 399326 h 692690"/>
              <a:gd name="connsiteX26" fmla="*/ 0 w 1157887"/>
              <a:gd name="connsiteY26" fmla="*/ 174186 h 692690"/>
              <a:gd name="connsiteX27" fmla="*/ 363090 w 1157887"/>
              <a:gd name="connsiteY27" fmla="*/ 248856 h 692690"/>
              <a:gd name="connsiteX28" fmla="*/ 299429 w 1157887"/>
              <a:gd name="connsiteY28" fmla="*/ 260430 h 692690"/>
              <a:gd name="connsiteX29" fmla="*/ 206831 w 1157887"/>
              <a:gd name="connsiteY29" fmla="*/ 277792 h 692690"/>
              <a:gd name="connsiteX30" fmla="*/ 172107 w 1157887"/>
              <a:gd name="connsiteY30" fmla="*/ 289367 h 692690"/>
              <a:gd name="connsiteX31" fmla="*/ 177895 w 1157887"/>
              <a:gd name="connsiteY31" fmla="*/ 248856 h 692690"/>
              <a:gd name="connsiteX32" fmla="*/ 125809 w 1157887"/>
              <a:gd name="connsiteY32" fmla="*/ 185195 h 692690"/>
              <a:gd name="connsiteX33" fmla="*/ 148958 w 1157887"/>
              <a:gd name="connsiteY33" fmla="*/ 138896 h 692690"/>
              <a:gd name="connsiteX34" fmla="*/ 73723 w 1157887"/>
              <a:gd name="connsiteY34" fmla="*/ 0 h 692690"/>
              <a:gd name="connsiteX35" fmla="*/ 73723 w 1157887"/>
              <a:gd name="connsiteY35" fmla="*/ 0 h 692690"/>
              <a:gd name="connsiteX0" fmla="*/ 1257820 w 1257820"/>
              <a:gd name="connsiteY0" fmla="*/ 675069 h 692690"/>
              <a:gd name="connsiteX1" fmla="*/ 1174866 w 1257820"/>
              <a:gd name="connsiteY1" fmla="*/ 619245 h 692690"/>
              <a:gd name="connsiteX2" fmla="*/ 1122780 w 1257820"/>
              <a:gd name="connsiteY2" fmla="*/ 584521 h 692690"/>
              <a:gd name="connsiteX3" fmla="*/ 1186440 w 1257820"/>
              <a:gd name="connsiteY3" fmla="*/ 515073 h 692690"/>
              <a:gd name="connsiteX4" fmla="*/ 1163291 w 1257820"/>
              <a:gd name="connsiteY4" fmla="*/ 474562 h 692690"/>
              <a:gd name="connsiteX5" fmla="*/ 1134354 w 1257820"/>
              <a:gd name="connsiteY5" fmla="*/ 468775 h 692690"/>
              <a:gd name="connsiteX6" fmla="*/ 1105418 w 1257820"/>
              <a:gd name="connsiteY6" fmla="*/ 486137 h 692690"/>
              <a:gd name="connsiteX7" fmla="*/ 1082268 w 1257820"/>
              <a:gd name="connsiteY7" fmla="*/ 538223 h 692690"/>
              <a:gd name="connsiteX8" fmla="*/ 1064906 w 1257820"/>
              <a:gd name="connsiteY8" fmla="*/ 607671 h 692690"/>
              <a:gd name="connsiteX9" fmla="*/ 1049858 w 1257820"/>
              <a:gd name="connsiteY9" fmla="*/ 638708 h 692690"/>
              <a:gd name="connsiteX10" fmla="*/ 1033269 w 1257820"/>
              <a:gd name="connsiteY10" fmla="*/ 646391 h 692690"/>
              <a:gd name="connsiteX11" fmla="*/ 944141 w 1257820"/>
              <a:gd name="connsiteY11" fmla="*/ 556202 h 692690"/>
              <a:gd name="connsiteX12" fmla="*/ 747361 w 1257820"/>
              <a:gd name="connsiteY12" fmla="*/ 692690 h 692690"/>
              <a:gd name="connsiteX13" fmla="*/ 633929 w 1257820"/>
              <a:gd name="connsiteY13" fmla="*/ 657811 h 692690"/>
              <a:gd name="connsiteX14" fmla="*/ 626982 w 1257820"/>
              <a:gd name="connsiteY14" fmla="*/ 653712 h 692690"/>
              <a:gd name="connsiteX15" fmla="*/ 615404 w 1257820"/>
              <a:gd name="connsiteY15" fmla="*/ 628566 h 692690"/>
              <a:gd name="connsiteX16" fmla="*/ 598039 w 1257820"/>
              <a:gd name="connsiteY16" fmla="*/ 603214 h 692690"/>
              <a:gd name="connsiteX17" fmla="*/ 605371 w 1257820"/>
              <a:gd name="connsiteY17" fmla="*/ 570435 h 692690"/>
              <a:gd name="connsiteX18" fmla="*/ 597273 w 1257820"/>
              <a:gd name="connsiteY18" fmla="*/ 561012 h 692690"/>
              <a:gd name="connsiteX19" fmla="*/ 582231 w 1257820"/>
              <a:gd name="connsiteY19" fmla="*/ 549489 h 692690"/>
              <a:gd name="connsiteX20" fmla="*/ 590723 w 1257820"/>
              <a:gd name="connsiteY20" fmla="*/ 534125 h 692690"/>
              <a:gd name="connsiteX21" fmla="*/ 581077 w 1257820"/>
              <a:gd name="connsiteY21" fmla="*/ 559221 h 692690"/>
              <a:gd name="connsiteX22" fmla="*/ 587251 w 1257820"/>
              <a:gd name="connsiteY22" fmla="*/ 566902 h 692690"/>
              <a:gd name="connsiteX23" fmla="*/ 584557 w 1257820"/>
              <a:gd name="connsiteY23" fmla="*/ 538223 h 692690"/>
              <a:gd name="connsiteX24" fmla="*/ 471120 w 1257820"/>
              <a:gd name="connsiteY24" fmla="*/ 430313 h 692690"/>
              <a:gd name="connsiteX25" fmla="*/ 387787 w 1257820"/>
              <a:gd name="connsiteY25" fmla="*/ 399326 h 692690"/>
              <a:gd name="connsiteX26" fmla="*/ 99933 w 1257820"/>
              <a:gd name="connsiteY26" fmla="*/ 174186 h 692690"/>
              <a:gd name="connsiteX27" fmla="*/ 0 w 1257820"/>
              <a:gd name="connsiteY27" fmla="*/ 102895 h 692690"/>
              <a:gd name="connsiteX28" fmla="*/ 399362 w 1257820"/>
              <a:gd name="connsiteY28" fmla="*/ 260430 h 692690"/>
              <a:gd name="connsiteX29" fmla="*/ 306764 w 1257820"/>
              <a:gd name="connsiteY29" fmla="*/ 277792 h 692690"/>
              <a:gd name="connsiteX30" fmla="*/ 272040 w 1257820"/>
              <a:gd name="connsiteY30" fmla="*/ 289367 h 692690"/>
              <a:gd name="connsiteX31" fmla="*/ 277828 w 1257820"/>
              <a:gd name="connsiteY31" fmla="*/ 248856 h 692690"/>
              <a:gd name="connsiteX32" fmla="*/ 225742 w 1257820"/>
              <a:gd name="connsiteY32" fmla="*/ 185195 h 692690"/>
              <a:gd name="connsiteX33" fmla="*/ 248891 w 1257820"/>
              <a:gd name="connsiteY33" fmla="*/ 138896 h 692690"/>
              <a:gd name="connsiteX34" fmla="*/ 173656 w 1257820"/>
              <a:gd name="connsiteY34" fmla="*/ 0 h 692690"/>
              <a:gd name="connsiteX35" fmla="*/ 173656 w 1257820"/>
              <a:gd name="connsiteY35" fmla="*/ 0 h 692690"/>
              <a:gd name="connsiteX0" fmla="*/ 1257820 w 1257820"/>
              <a:gd name="connsiteY0" fmla="*/ 675069 h 692690"/>
              <a:gd name="connsiteX1" fmla="*/ 1174866 w 1257820"/>
              <a:gd name="connsiteY1" fmla="*/ 619245 h 692690"/>
              <a:gd name="connsiteX2" fmla="*/ 1122780 w 1257820"/>
              <a:gd name="connsiteY2" fmla="*/ 584521 h 692690"/>
              <a:gd name="connsiteX3" fmla="*/ 1186440 w 1257820"/>
              <a:gd name="connsiteY3" fmla="*/ 515073 h 692690"/>
              <a:gd name="connsiteX4" fmla="*/ 1163291 w 1257820"/>
              <a:gd name="connsiteY4" fmla="*/ 474562 h 692690"/>
              <a:gd name="connsiteX5" fmla="*/ 1134354 w 1257820"/>
              <a:gd name="connsiteY5" fmla="*/ 468775 h 692690"/>
              <a:gd name="connsiteX6" fmla="*/ 1105418 w 1257820"/>
              <a:gd name="connsiteY6" fmla="*/ 486137 h 692690"/>
              <a:gd name="connsiteX7" fmla="*/ 1082268 w 1257820"/>
              <a:gd name="connsiteY7" fmla="*/ 538223 h 692690"/>
              <a:gd name="connsiteX8" fmla="*/ 1064906 w 1257820"/>
              <a:gd name="connsiteY8" fmla="*/ 607671 h 692690"/>
              <a:gd name="connsiteX9" fmla="*/ 1049858 w 1257820"/>
              <a:gd name="connsiteY9" fmla="*/ 638708 h 692690"/>
              <a:gd name="connsiteX10" fmla="*/ 1033269 w 1257820"/>
              <a:gd name="connsiteY10" fmla="*/ 646391 h 692690"/>
              <a:gd name="connsiteX11" fmla="*/ 944141 w 1257820"/>
              <a:gd name="connsiteY11" fmla="*/ 556202 h 692690"/>
              <a:gd name="connsiteX12" fmla="*/ 747361 w 1257820"/>
              <a:gd name="connsiteY12" fmla="*/ 692690 h 692690"/>
              <a:gd name="connsiteX13" fmla="*/ 633929 w 1257820"/>
              <a:gd name="connsiteY13" fmla="*/ 657811 h 692690"/>
              <a:gd name="connsiteX14" fmla="*/ 626982 w 1257820"/>
              <a:gd name="connsiteY14" fmla="*/ 653712 h 692690"/>
              <a:gd name="connsiteX15" fmla="*/ 615404 w 1257820"/>
              <a:gd name="connsiteY15" fmla="*/ 628566 h 692690"/>
              <a:gd name="connsiteX16" fmla="*/ 598039 w 1257820"/>
              <a:gd name="connsiteY16" fmla="*/ 603214 h 692690"/>
              <a:gd name="connsiteX17" fmla="*/ 605371 w 1257820"/>
              <a:gd name="connsiteY17" fmla="*/ 570435 h 692690"/>
              <a:gd name="connsiteX18" fmla="*/ 597273 w 1257820"/>
              <a:gd name="connsiteY18" fmla="*/ 561012 h 692690"/>
              <a:gd name="connsiteX19" fmla="*/ 582231 w 1257820"/>
              <a:gd name="connsiteY19" fmla="*/ 549489 h 692690"/>
              <a:gd name="connsiteX20" fmla="*/ 590723 w 1257820"/>
              <a:gd name="connsiteY20" fmla="*/ 534125 h 692690"/>
              <a:gd name="connsiteX21" fmla="*/ 581077 w 1257820"/>
              <a:gd name="connsiteY21" fmla="*/ 559221 h 692690"/>
              <a:gd name="connsiteX22" fmla="*/ 587251 w 1257820"/>
              <a:gd name="connsiteY22" fmla="*/ 566902 h 692690"/>
              <a:gd name="connsiteX23" fmla="*/ 584557 w 1257820"/>
              <a:gd name="connsiteY23" fmla="*/ 538223 h 692690"/>
              <a:gd name="connsiteX24" fmla="*/ 471120 w 1257820"/>
              <a:gd name="connsiteY24" fmla="*/ 430313 h 692690"/>
              <a:gd name="connsiteX25" fmla="*/ 387787 w 1257820"/>
              <a:gd name="connsiteY25" fmla="*/ 399326 h 692690"/>
              <a:gd name="connsiteX26" fmla="*/ 99933 w 1257820"/>
              <a:gd name="connsiteY26" fmla="*/ 174186 h 692690"/>
              <a:gd name="connsiteX27" fmla="*/ 0 w 1257820"/>
              <a:gd name="connsiteY27" fmla="*/ 102895 h 692690"/>
              <a:gd name="connsiteX28" fmla="*/ 35117 w 1257820"/>
              <a:gd name="connsiteY28" fmla="*/ 122150 h 692690"/>
              <a:gd name="connsiteX29" fmla="*/ 306764 w 1257820"/>
              <a:gd name="connsiteY29" fmla="*/ 277792 h 692690"/>
              <a:gd name="connsiteX30" fmla="*/ 272040 w 1257820"/>
              <a:gd name="connsiteY30" fmla="*/ 289367 h 692690"/>
              <a:gd name="connsiteX31" fmla="*/ 277828 w 1257820"/>
              <a:gd name="connsiteY31" fmla="*/ 248856 h 692690"/>
              <a:gd name="connsiteX32" fmla="*/ 225742 w 1257820"/>
              <a:gd name="connsiteY32" fmla="*/ 185195 h 692690"/>
              <a:gd name="connsiteX33" fmla="*/ 248891 w 1257820"/>
              <a:gd name="connsiteY33" fmla="*/ 138896 h 692690"/>
              <a:gd name="connsiteX34" fmla="*/ 173656 w 1257820"/>
              <a:gd name="connsiteY34" fmla="*/ 0 h 692690"/>
              <a:gd name="connsiteX35" fmla="*/ 173656 w 1257820"/>
              <a:gd name="connsiteY35" fmla="*/ 0 h 692690"/>
              <a:gd name="connsiteX0" fmla="*/ 1268998 w 1268998"/>
              <a:gd name="connsiteY0" fmla="*/ 675069 h 692690"/>
              <a:gd name="connsiteX1" fmla="*/ 1186044 w 1268998"/>
              <a:gd name="connsiteY1" fmla="*/ 619245 h 692690"/>
              <a:gd name="connsiteX2" fmla="*/ 1133958 w 1268998"/>
              <a:gd name="connsiteY2" fmla="*/ 584521 h 692690"/>
              <a:gd name="connsiteX3" fmla="*/ 1197618 w 1268998"/>
              <a:gd name="connsiteY3" fmla="*/ 515073 h 692690"/>
              <a:gd name="connsiteX4" fmla="*/ 1174469 w 1268998"/>
              <a:gd name="connsiteY4" fmla="*/ 474562 h 692690"/>
              <a:gd name="connsiteX5" fmla="*/ 1145532 w 1268998"/>
              <a:gd name="connsiteY5" fmla="*/ 468775 h 692690"/>
              <a:gd name="connsiteX6" fmla="*/ 1116596 w 1268998"/>
              <a:gd name="connsiteY6" fmla="*/ 486137 h 692690"/>
              <a:gd name="connsiteX7" fmla="*/ 1093446 w 1268998"/>
              <a:gd name="connsiteY7" fmla="*/ 538223 h 692690"/>
              <a:gd name="connsiteX8" fmla="*/ 1076084 w 1268998"/>
              <a:gd name="connsiteY8" fmla="*/ 607671 h 692690"/>
              <a:gd name="connsiteX9" fmla="*/ 1061036 w 1268998"/>
              <a:gd name="connsiteY9" fmla="*/ 638708 h 692690"/>
              <a:gd name="connsiteX10" fmla="*/ 1044447 w 1268998"/>
              <a:gd name="connsiteY10" fmla="*/ 646391 h 692690"/>
              <a:gd name="connsiteX11" fmla="*/ 955319 w 1268998"/>
              <a:gd name="connsiteY11" fmla="*/ 556202 h 692690"/>
              <a:gd name="connsiteX12" fmla="*/ 758539 w 1268998"/>
              <a:gd name="connsiteY12" fmla="*/ 692690 h 692690"/>
              <a:gd name="connsiteX13" fmla="*/ 645107 w 1268998"/>
              <a:gd name="connsiteY13" fmla="*/ 657811 h 692690"/>
              <a:gd name="connsiteX14" fmla="*/ 638160 w 1268998"/>
              <a:gd name="connsiteY14" fmla="*/ 653712 h 692690"/>
              <a:gd name="connsiteX15" fmla="*/ 626582 w 1268998"/>
              <a:gd name="connsiteY15" fmla="*/ 628566 h 692690"/>
              <a:gd name="connsiteX16" fmla="*/ 609217 w 1268998"/>
              <a:gd name="connsiteY16" fmla="*/ 603214 h 692690"/>
              <a:gd name="connsiteX17" fmla="*/ 616549 w 1268998"/>
              <a:gd name="connsiteY17" fmla="*/ 570435 h 692690"/>
              <a:gd name="connsiteX18" fmla="*/ 608451 w 1268998"/>
              <a:gd name="connsiteY18" fmla="*/ 561012 h 692690"/>
              <a:gd name="connsiteX19" fmla="*/ 593409 w 1268998"/>
              <a:gd name="connsiteY19" fmla="*/ 549489 h 692690"/>
              <a:gd name="connsiteX20" fmla="*/ 601901 w 1268998"/>
              <a:gd name="connsiteY20" fmla="*/ 534125 h 692690"/>
              <a:gd name="connsiteX21" fmla="*/ 592255 w 1268998"/>
              <a:gd name="connsiteY21" fmla="*/ 559221 h 692690"/>
              <a:gd name="connsiteX22" fmla="*/ 598429 w 1268998"/>
              <a:gd name="connsiteY22" fmla="*/ 566902 h 692690"/>
              <a:gd name="connsiteX23" fmla="*/ 595735 w 1268998"/>
              <a:gd name="connsiteY23" fmla="*/ 538223 h 692690"/>
              <a:gd name="connsiteX24" fmla="*/ 482298 w 1268998"/>
              <a:gd name="connsiteY24" fmla="*/ 430313 h 692690"/>
              <a:gd name="connsiteX25" fmla="*/ 398965 w 1268998"/>
              <a:gd name="connsiteY25" fmla="*/ 399326 h 692690"/>
              <a:gd name="connsiteX26" fmla="*/ 111111 w 1268998"/>
              <a:gd name="connsiteY26" fmla="*/ 174186 h 692690"/>
              <a:gd name="connsiteX27" fmla="*/ 11178 w 1268998"/>
              <a:gd name="connsiteY27" fmla="*/ 102895 h 692690"/>
              <a:gd name="connsiteX28" fmla="*/ 46295 w 1268998"/>
              <a:gd name="connsiteY28" fmla="*/ 122150 h 692690"/>
              <a:gd name="connsiteX29" fmla="*/ 0 w 1268998"/>
              <a:gd name="connsiteY29" fmla="*/ 70374 h 692690"/>
              <a:gd name="connsiteX30" fmla="*/ 283218 w 1268998"/>
              <a:gd name="connsiteY30" fmla="*/ 289367 h 692690"/>
              <a:gd name="connsiteX31" fmla="*/ 289006 w 1268998"/>
              <a:gd name="connsiteY31" fmla="*/ 248856 h 692690"/>
              <a:gd name="connsiteX32" fmla="*/ 236920 w 1268998"/>
              <a:gd name="connsiteY32" fmla="*/ 185195 h 692690"/>
              <a:gd name="connsiteX33" fmla="*/ 260069 w 1268998"/>
              <a:gd name="connsiteY33" fmla="*/ 138896 h 692690"/>
              <a:gd name="connsiteX34" fmla="*/ 184834 w 1268998"/>
              <a:gd name="connsiteY34" fmla="*/ 0 h 692690"/>
              <a:gd name="connsiteX35" fmla="*/ 184834 w 1268998"/>
              <a:gd name="connsiteY35" fmla="*/ 0 h 692690"/>
              <a:gd name="connsiteX0" fmla="*/ 1268998 w 1268998"/>
              <a:gd name="connsiteY0" fmla="*/ 675069 h 692690"/>
              <a:gd name="connsiteX1" fmla="*/ 1186044 w 1268998"/>
              <a:gd name="connsiteY1" fmla="*/ 619245 h 692690"/>
              <a:gd name="connsiteX2" fmla="*/ 1133958 w 1268998"/>
              <a:gd name="connsiteY2" fmla="*/ 584521 h 692690"/>
              <a:gd name="connsiteX3" fmla="*/ 1197618 w 1268998"/>
              <a:gd name="connsiteY3" fmla="*/ 515073 h 692690"/>
              <a:gd name="connsiteX4" fmla="*/ 1174469 w 1268998"/>
              <a:gd name="connsiteY4" fmla="*/ 474562 h 692690"/>
              <a:gd name="connsiteX5" fmla="*/ 1145532 w 1268998"/>
              <a:gd name="connsiteY5" fmla="*/ 468775 h 692690"/>
              <a:gd name="connsiteX6" fmla="*/ 1116596 w 1268998"/>
              <a:gd name="connsiteY6" fmla="*/ 486137 h 692690"/>
              <a:gd name="connsiteX7" fmla="*/ 1093446 w 1268998"/>
              <a:gd name="connsiteY7" fmla="*/ 538223 h 692690"/>
              <a:gd name="connsiteX8" fmla="*/ 1076084 w 1268998"/>
              <a:gd name="connsiteY8" fmla="*/ 607671 h 692690"/>
              <a:gd name="connsiteX9" fmla="*/ 1061036 w 1268998"/>
              <a:gd name="connsiteY9" fmla="*/ 638708 h 692690"/>
              <a:gd name="connsiteX10" fmla="*/ 1044447 w 1268998"/>
              <a:gd name="connsiteY10" fmla="*/ 646391 h 692690"/>
              <a:gd name="connsiteX11" fmla="*/ 955319 w 1268998"/>
              <a:gd name="connsiteY11" fmla="*/ 556202 h 692690"/>
              <a:gd name="connsiteX12" fmla="*/ 758539 w 1268998"/>
              <a:gd name="connsiteY12" fmla="*/ 692690 h 692690"/>
              <a:gd name="connsiteX13" fmla="*/ 645107 w 1268998"/>
              <a:gd name="connsiteY13" fmla="*/ 657811 h 692690"/>
              <a:gd name="connsiteX14" fmla="*/ 638160 w 1268998"/>
              <a:gd name="connsiteY14" fmla="*/ 653712 h 692690"/>
              <a:gd name="connsiteX15" fmla="*/ 626582 w 1268998"/>
              <a:gd name="connsiteY15" fmla="*/ 628566 h 692690"/>
              <a:gd name="connsiteX16" fmla="*/ 609217 w 1268998"/>
              <a:gd name="connsiteY16" fmla="*/ 603214 h 692690"/>
              <a:gd name="connsiteX17" fmla="*/ 616549 w 1268998"/>
              <a:gd name="connsiteY17" fmla="*/ 570435 h 692690"/>
              <a:gd name="connsiteX18" fmla="*/ 608451 w 1268998"/>
              <a:gd name="connsiteY18" fmla="*/ 561012 h 692690"/>
              <a:gd name="connsiteX19" fmla="*/ 593409 w 1268998"/>
              <a:gd name="connsiteY19" fmla="*/ 549489 h 692690"/>
              <a:gd name="connsiteX20" fmla="*/ 601901 w 1268998"/>
              <a:gd name="connsiteY20" fmla="*/ 534125 h 692690"/>
              <a:gd name="connsiteX21" fmla="*/ 592255 w 1268998"/>
              <a:gd name="connsiteY21" fmla="*/ 559221 h 692690"/>
              <a:gd name="connsiteX22" fmla="*/ 598429 w 1268998"/>
              <a:gd name="connsiteY22" fmla="*/ 566902 h 692690"/>
              <a:gd name="connsiteX23" fmla="*/ 595735 w 1268998"/>
              <a:gd name="connsiteY23" fmla="*/ 538223 h 692690"/>
              <a:gd name="connsiteX24" fmla="*/ 482298 w 1268998"/>
              <a:gd name="connsiteY24" fmla="*/ 430313 h 692690"/>
              <a:gd name="connsiteX25" fmla="*/ 398965 w 1268998"/>
              <a:gd name="connsiteY25" fmla="*/ 399326 h 692690"/>
              <a:gd name="connsiteX26" fmla="*/ 111111 w 1268998"/>
              <a:gd name="connsiteY26" fmla="*/ 174186 h 692690"/>
              <a:gd name="connsiteX27" fmla="*/ 11178 w 1268998"/>
              <a:gd name="connsiteY27" fmla="*/ 102895 h 692690"/>
              <a:gd name="connsiteX28" fmla="*/ 46295 w 1268998"/>
              <a:gd name="connsiteY28" fmla="*/ 122150 h 692690"/>
              <a:gd name="connsiteX29" fmla="*/ 0 w 1268998"/>
              <a:gd name="connsiteY29" fmla="*/ 70374 h 692690"/>
              <a:gd name="connsiteX30" fmla="*/ 48620 w 1268998"/>
              <a:gd name="connsiteY30" fmla="*/ 32014 h 692690"/>
              <a:gd name="connsiteX31" fmla="*/ 289006 w 1268998"/>
              <a:gd name="connsiteY31" fmla="*/ 248856 h 692690"/>
              <a:gd name="connsiteX32" fmla="*/ 236920 w 1268998"/>
              <a:gd name="connsiteY32" fmla="*/ 185195 h 692690"/>
              <a:gd name="connsiteX33" fmla="*/ 260069 w 1268998"/>
              <a:gd name="connsiteY33" fmla="*/ 138896 h 692690"/>
              <a:gd name="connsiteX34" fmla="*/ 184834 w 1268998"/>
              <a:gd name="connsiteY34" fmla="*/ 0 h 692690"/>
              <a:gd name="connsiteX35" fmla="*/ 184834 w 1268998"/>
              <a:gd name="connsiteY35" fmla="*/ 0 h 692690"/>
              <a:gd name="connsiteX0" fmla="*/ 1268998 w 1268998"/>
              <a:gd name="connsiteY0" fmla="*/ 675069 h 692690"/>
              <a:gd name="connsiteX1" fmla="*/ 1186044 w 1268998"/>
              <a:gd name="connsiteY1" fmla="*/ 619245 h 692690"/>
              <a:gd name="connsiteX2" fmla="*/ 1133958 w 1268998"/>
              <a:gd name="connsiteY2" fmla="*/ 584521 h 692690"/>
              <a:gd name="connsiteX3" fmla="*/ 1197618 w 1268998"/>
              <a:gd name="connsiteY3" fmla="*/ 515073 h 692690"/>
              <a:gd name="connsiteX4" fmla="*/ 1174469 w 1268998"/>
              <a:gd name="connsiteY4" fmla="*/ 474562 h 692690"/>
              <a:gd name="connsiteX5" fmla="*/ 1145532 w 1268998"/>
              <a:gd name="connsiteY5" fmla="*/ 468775 h 692690"/>
              <a:gd name="connsiteX6" fmla="*/ 1116596 w 1268998"/>
              <a:gd name="connsiteY6" fmla="*/ 486137 h 692690"/>
              <a:gd name="connsiteX7" fmla="*/ 1093446 w 1268998"/>
              <a:gd name="connsiteY7" fmla="*/ 538223 h 692690"/>
              <a:gd name="connsiteX8" fmla="*/ 1076084 w 1268998"/>
              <a:gd name="connsiteY8" fmla="*/ 607671 h 692690"/>
              <a:gd name="connsiteX9" fmla="*/ 1061036 w 1268998"/>
              <a:gd name="connsiteY9" fmla="*/ 638708 h 692690"/>
              <a:gd name="connsiteX10" fmla="*/ 1044447 w 1268998"/>
              <a:gd name="connsiteY10" fmla="*/ 646391 h 692690"/>
              <a:gd name="connsiteX11" fmla="*/ 955319 w 1268998"/>
              <a:gd name="connsiteY11" fmla="*/ 556202 h 692690"/>
              <a:gd name="connsiteX12" fmla="*/ 758539 w 1268998"/>
              <a:gd name="connsiteY12" fmla="*/ 692690 h 692690"/>
              <a:gd name="connsiteX13" fmla="*/ 645107 w 1268998"/>
              <a:gd name="connsiteY13" fmla="*/ 657811 h 692690"/>
              <a:gd name="connsiteX14" fmla="*/ 638160 w 1268998"/>
              <a:gd name="connsiteY14" fmla="*/ 653712 h 692690"/>
              <a:gd name="connsiteX15" fmla="*/ 626582 w 1268998"/>
              <a:gd name="connsiteY15" fmla="*/ 628566 h 692690"/>
              <a:gd name="connsiteX16" fmla="*/ 609217 w 1268998"/>
              <a:gd name="connsiteY16" fmla="*/ 603214 h 692690"/>
              <a:gd name="connsiteX17" fmla="*/ 616549 w 1268998"/>
              <a:gd name="connsiteY17" fmla="*/ 570435 h 692690"/>
              <a:gd name="connsiteX18" fmla="*/ 608451 w 1268998"/>
              <a:gd name="connsiteY18" fmla="*/ 561012 h 692690"/>
              <a:gd name="connsiteX19" fmla="*/ 593409 w 1268998"/>
              <a:gd name="connsiteY19" fmla="*/ 549489 h 692690"/>
              <a:gd name="connsiteX20" fmla="*/ 601901 w 1268998"/>
              <a:gd name="connsiteY20" fmla="*/ 534125 h 692690"/>
              <a:gd name="connsiteX21" fmla="*/ 592255 w 1268998"/>
              <a:gd name="connsiteY21" fmla="*/ 559221 h 692690"/>
              <a:gd name="connsiteX22" fmla="*/ 598429 w 1268998"/>
              <a:gd name="connsiteY22" fmla="*/ 566902 h 692690"/>
              <a:gd name="connsiteX23" fmla="*/ 595735 w 1268998"/>
              <a:gd name="connsiteY23" fmla="*/ 538223 h 692690"/>
              <a:gd name="connsiteX24" fmla="*/ 482298 w 1268998"/>
              <a:gd name="connsiteY24" fmla="*/ 430313 h 692690"/>
              <a:gd name="connsiteX25" fmla="*/ 398965 w 1268998"/>
              <a:gd name="connsiteY25" fmla="*/ 399326 h 692690"/>
              <a:gd name="connsiteX26" fmla="*/ 111111 w 1268998"/>
              <a:gd name="connsiteY26" fmla="*/ 174186 h 692690"/>
              <a:gd name="connsiteX27" fmla="*/ 11178 w 1268998"/>
              <a:gd name="connsiteY27" fmla="*/ 102895 h 692690"/>
              <a:gd name="connsiteX28" fmla="*/ 46295 w 1268998"/>
              <a:gd name="connsiteY28" fmla="*/ 122150 h 692690"/>
              <a:gd name="connsiteX29" fmla="*/ 0 w 1268998"/>
              <a:gd name="connsiteY29" fmla="*/ 70374 h 692690"/>
              <a:gd name="connsiteX30" fmla="*/ 48620 w 1268998"/>
              <a:gd name="connsiteY30" fmla="*/ 32014 h 692690"/>
              <a:gd name="connsiteX31" fmla="*/ 8106 w 1268998"/>
              <a:gd name="connsiteY31" fmla="*/ 29914 h 692690"/>
              <a:gd name="connsiteX32" fmla="*/ 236920 w 1268998"/>
              <a:gd name="connsiteY32" fmla="*/ 185195 h 692690"/>
              <a:gd name="connsiteX33" fmla="*/ 260069 w 1268998"/>
              <a:gd name="connsiteY33" fmla="*/ 138896 h 692690"/>
              <a:gd name="connsiteX34" fmla="*/ 184834 w 1268998"/>
              <a:gd name="connsiteY34" fmla="*/ 0 h 692690"/>
              <a:gd name="connsiteX35" fmla="*/ 184834 w 1268998"/>
              <a:gd name="connsiteY35" fmla="*/ 0 h 692690"/>
              <a:gd name="connsiteX0" fmla="*/ 1303718 w 1303718"/>
              <a:gd name="connsiteY0" fmla="*/ 789479 h 807100"/>
              <a:gd name="connsiteX1" fmla="*/ 1220764 w 1303718"/>
              <a:gd name="connsiteY1" fmla="*/ 733655 h 807100"/>
              <a:gd name="connsiteX2" fmla="*/ 1168678 w 1303718"/>
              <a:gd name="connsiteY2" fmla="*/ 698931 h 807100"/>
              <a:gd name="connsiteX3" fmla="*/ 1232338 w 1303718"/>
              <a:gd name="connsiteY3" fmla="*/ 629483 h 807100"/>
              <a:gd name="connsiteX4" fmla="*/ 1209189 w 1303718"/>
              <a:gd name="connsiteY4" fmla="*/ 588972 h 807100"/>
              <a:gd name="connsiteX5" fmla="*/ 1180252 w 1303718"/>
              <a:gd name="connsiteY5" fmla="*/ 583185 h 807100"/>
              <a:gd name="connsiteX6" fmla="*/ 1151316 w 1303718"/>
              <a:gd name="connsiteY6" fmla="*/ 600547 h 807100"/>
              <a:gd name="connsiteX7" fmla="*/ 1128166 w 1303718"/>
              <a:gd name="connsiteY7" fmla="*/ 652633 h 807100"/>
              <a:gd name="connsiteX8" fmla="*/ 1110804 w 1303718"/>
              <a:gd name="connsiteY8" fmla="*/ 722081 h 807100"/>
              <a:gd name="connsiteX9" fmla="*/ 1095756 w 1303718"/>
              <a:gd name="connsiteY9" fmla="*/ 753118 h 807100"/>
              <a:gd name="connsiteX10" fmla="*/ 1079167 w 1303718"/>
              <a:gd name="connsiteY10" fmla="*/ 760801 h 807100"/>
              <a:gd name="connsiteX11" fmla="*/ 990039 w 1303718"/>
              <a:gd name="connsiteY11" fmla="*/ 670612 h 807100"/>
              <a:gd name="connsiteX12" fmla="*/ 793259 w 1303718"/>
              <a:gd name="connsiteY12" fmla="*/ 807100 h 807100"/>
              <a:gd name="connsiteX13" fmla="*/ 679827 w 1303718"/>
              <a:gd name="connsiteY13" fmla="*/ 772221 h 807100"/>
              <a:gd name="connsiteX14" fmla="*/ 672880 w 1303718"/>
              <a:gd name="connsiteY14" fmla="*/ 768122 h 807100"/>
              <a:gd name="connsiteX15" fmla="*/ 661302 w 1303718"/>
              <a:gd name="connsiteY15" fmla="*/ 742976 h 807100"/>
              <a:gd name="connsiteX16" fmla="*/ 643937 w 1303718"/>
              <a:gd name="connsiteY16" fmla="*/ 717624 h 807100"/>
              <a:gd name="connsiteX17" fmla="*/ 651269 w 1303718"/>
              <a:gd name="connsiteY17" fmla="*/ 684845 h 807100"/>
              <a:gd name="connsiteX18" fmla="*/ 643171 w 1303718"/>
              <a:gd name="connsiteY18" fmla="*/ 675422 h 807100"/>
              <a:gd name="connsiteX19" fmla="*/ 628129 w 1303718"/>
              <a:gd name="connsiteY19" fmla="*/ 663899 h 807100"/>
              <a:gd name="connsiteX20" fmla="*/ 636621 w 1303718"/>
              <a:gd name="connsiteY20" fmla="*/ 648535 h 807100"/>
              <a:gd name="connsiteX21" fmla="*/ 626975 w 1303718"/>
              <a:gd name="connsiteY21" fmla="*/ 673631 h 807100"/>
              <a:gd name="connsiteX22" fmla="*/ 633149 w 1303718"/>
              <a:gd name="connsiteY22" fmla="*/ 681312 h 807100"/>
              <a:gd name="connsiteX23" fmla="*/ 630455 w 1303718"/>
              <a:gd name="connsiteY23" fmla="*/ 652633 h 807100"/>
              <a:gd name="connsiteX24" fmla="*/ 517018 w 1303718"/>
              <a:gd name="connsiteY24" fmla="*/ 544723 h 807100"/>
              <a:gd name="connsiteX25" fmla="*/ 433685 w 1303718"/>
              <a:gd name="connsiteY25" fmla="*/ 513736 h 807100"/>
              <a:gd name="connsiteX26" fmla="*/ 145831 w 1303718"/>
              <a:gd name="connsiteY26" fmla="*/ 288596 h 807100"/>
              <a:gd name="connsiteX27" fmla="*/ 45898 w 1303718"/>
              <a:gd name="connsiteY27" fmla="*/ 217305 h 807100"/>
              <a:gd name="connsiteX28" fmla="*/ 81015 w 1303718"/>
              <a:gd name="connsiteY28" fmla="*/ 236560 h 807100"/>
              <a:gd name="connsiteX29" fmla="*/ 34720 w 1303718"/>
              <a:gd name="connsiteY29" fmla="*/ 184784 h 807100"/>
              <a:gd name="connsiteX30" fmla="*/ 83340 w 1303718"/>
              <a:gd name="connsiteY30" fmla="*/ 146424 h 807100"/>
              <a:gd name="connsiteX31" fmla="*/ 42826 w 1303718"/>
              <a:gd name="connsiteY31" fmla="*/ 144324 h 807100"/>
              <a:gd name="connsiteX32" fmla="*/ 0 w 1303718"/>
              <a:gd name="connsiteY32" fmla="*/ 0 h 807100"/>
              <a:gd name="connsiteX33" fmla="*/ 294789 w 1303718"/>
              <a:gd name="connsiteY33" fmla="*/ 253306 h 807100"/>
              <a:gd name="connsiteX34" fmla="*/ 219554 w 1303718"/>
              <a:gd name="connsiteY34" fmla="*/ 114410 h 807100"/>
              <a:gd name="connsiteX35" fmla="*/ 219554 w 1303718"/>
              <a:gd name="connsiteY35" fmla="*/ 114410 h 807100"/>
              <a:gd name="connsiteX0" fmla="*/ 1303718 w 1303718"/>
              <a:gd name="connsiteY0" fmla="*/ 789479 h 807100"/>
              <a:gd name="connsiteX1" fmla="*/ 1220764 w 1303718"/>
              <a:gd name="connsiteY1" fmla="*/ 733655 h 807100"/>
              <a:gd name="connsiteX2" fmla="*/ 1168678 w 1303718"/>
              <a:gd name="connsiteY2" fmla="*/ 698931 h 807100"/>
              <a:gd name="connsiteX3" fmla="*/ 1232338 w 1303718"/>
              <a:gd name="connsiteY3" fmla="*/ 629483 h 807100"/>
              <a:gd name="connsiteX4" fmla="*/ 1209189 w 1303718"/>
              <a:gd name="connsiteY4" fmla="*/ 588972 h 807100"/>
              <a:gd name="connsiteX5" fmla="*/ 1180252 w 1303718"/>
              <a:gd name="connsiteY5" fmla="*/ 583185 h 807100"/>
              <a:gd name="connsiteX6" fmla="*/ 1151316 w 1303718"/>
              <a:gd name="connsiteY6" fmla="*/ 600547 h 807100"/>
              <a:gd name="connsiteX7" fmla="*/ 1128166 w 1303718"/>
              <a:gd name="connsiteY7" fmla="*/ 652633 h 807100"/>
              <a:gd name="connsiteX8" fmla="*/ 1110804 w 1303718"/>
              <a:gd name="connsiteY8" fmla="*/ 722081 h 807100"/>
              <a:gd name="connsiteX9" fmla="*/ 1095756 w 1303718"/>
              <a:gd name="connsiteY9" fmla="*/ 753118 h 807100"/>
              <a:gd name="connsiteX10" fmla="*/ 1079167 w 1303718"/>
              <a:gd name="connsiteY10" fmla="*/ 760801 h 807100"/>
              <a:gd name="connsiteX11" fmla="*/ 990039 w 1303718"/>
              <a:gd name="connsiteY11" fmla="*/ 670612 h 807100"/>
              <a:gd name="connsiteX12" fmla="*/ 793259 w 1303718"/>
              <a:gd name="connsiteY12" fmla="*/ 807100 h 807100"/>
              <a:gd name="connsiteX13" fmla="*/ 679827 w 1303718"/>
              <a:gd name="connsiteY13" fmla="*/ 772221 h 807100"/>
              <a:gd name="connsiteX14" fmla="*/ 672880 w 1303718"/>
              <a:gd name="connsiteY14" fmla="*/ 768122 h 807100"/>
              <a:gd name="connsiteX15" fmla="*/ 661302 w 1303718"/>
              <a:gd name="connsiteY15" fmla="*/ 742976 h 807100"/>
              <a:gd name="connsiteX16" fmla="*/ 643937 w 1303718"/>
              <a:gd name="connsiteY16" fmla="*/ 717624 h 807100"/>
              <a:gd name="connsiteX17" fmla="*/ 651269 w 1303718"/>
              <a:gd name="connsiteY17" fmla="*/ 684845 h 807100"/>
              <a:gd name="connsiteX18" fmla="*/ 643171 w 1303718"/>
              <a:gd name="connsiteY18" fmla="*/ 675422 h 807100"/>
              <a:gd name="connsiteX19" fmla="*/ 628129 w 1303718"/>
              <a:gd name="connsiteY19" fmla="*/ 663899 h 807100"/>
              <a:gd name="connsiteX20" fmla="*/ 636621 w 1303718"/>
              <a:gd name="connsiteY20" fmla="*/ 648535 h 807100"/>
              <a:gd name="connsiteX21" fmla="*/ 626975 w 1303718"/>
              <a:gd name="connsiteY21" fmla="*/ 673631 h 807100"/>
              <a:gd name="connsiteX22" fmla="*/ 633149 w 1303718"/>
              <a:gd name="connsiteY22" fmla="*/ 681312 h 807100"/>
              <a:gd name="connsiteX23" fmla="*/ 630455 w 1303718"/>
              <a:gd name="connsiteY23" fmla="*/ 652633 h 807100"/>
              <a:gd name="connsiteX24" fmla="*/ 517018 w 1303718"/>
              <a:gd name="connsiteY24" fmla="*/ 544723 h 807100"/>
              <a:gd name="connsiteX25" fmla="*/ 433685 w 1303718"/>
              <a:gd name="connsiteY25" fmla="*/ 513736 h 807100"/>
              <a:gd name="connsiteX26" fmla="*/ 145831 w 1303718"/>
              <a:gd name="connsiteY26" fmla="*/ 288596 h 807100"/>
              <a:gd name="connsiteX27" fmla="*/ 45898 w 1303718"/>
              <a:gd name="connsiteY27" fmla="*/ 217305 h 807100"/>
              <a:gd name="connsiteX28" fmla="*/ 81015 w 1303718"/>
              <a:gd name="connsiteY28" fmla="*/ 236560 h 807100"/>
              <a:gd name="connsiteX29" fmla="*/ 34720 w 1303718"/>
              <a:gd name="connsiteY29" fmla="*/ 184784 h 807100"/>
              <a:gd name="connsiteX30" fmla="*/ 83340 w 1303718"/>
              <a:gd name="connsiteY30" fmla="*/ 146424 h 807100"/>
              <a:gd name="connsiteX31" fmla="*/ 42826 w 1303718"/>
              <a:gd name="connsiteY31" fmla="*/ 144324 h 807100"/>
              <a:gd name="connsiteX32" fmla="*/ 0 w 1303718"/>
              <a:gd name="connsiteY32" fmla="*/ 0 h 807100"/>
              <a:gd name="connsiteX33" fmla="*/ 47844 w 1303718"/>
              <a:gd name="connsiteY33" fmla="*/ 34365 h 807100"/>
              <a:gd name="connsiteX34" fmla="*/ 219554 w 1303718"/>
              <a:gd name="connsiteY34" fmla="*/ 114410 h 807100"/>
              <a:gd name="connsiteX35" fmla="*/ 219554 w 1303718"/>
              <a:gd name="connsiteY35" fmla="*/ 114410 h 80710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0186 w 1337283"/>
              <a:gd name="connsiteY20" fmla="*/ 745385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664020 w 1337283"/>
              <a:gd name="connsiteY23" fmla="*/ 749483 h 903950"/>
              <a:gd name="connsiteX24" fmla="*/ 550583 w 1337283"/>
              <a:gd name="connsiteY24" fmla="*/ 641573 h 903950"/>
              <a:gd name="connsiteX25" fmla="*/ 467250 w 1337283"/>
              <a:gd name="connsiteY25" fmla="*/ 610586 h 903950"/>
              <a:gd name="connsiteX26" fmla="*/ 179396 w 1337283"/>
              <a:gd name="connsiteY26" fmla="*/ 385446 h 903950"/>
              <a:gd name="connsiteX27" fmla="*/ 79463 w 1337283"/>
              <a:gd name="connsiteY27" fmla="*/ 314155 h 903950"/>
              <a:gd name="connsiteX28" fmla="*/ 114580 w 1337283"/>
              <a:gd name="connsiteY28" fmla="*/ 333410 h 903950"/>
              <a:gd name="connsiteX29" fmla="*/ 68285 w 1337283"/>
              <a:gd name="connsiteY29" fmla="*/ 281634 h 903950"/>
              <a:gd name="connsiteX30" fmla="*/ 116905 w 1337283"/>
              <a:gd name="connsiteY30" fmla="*/ 243274 h 903950"/>
              <a:gd name="connsiteX31" fmla="*/ 76391 w 1337283"/>
              <a:gd name="connsiteY31" fmla="*/ 241174 h 903950"/>
              <a:gd name="connsiteX32" fmla="*/ 33565 w 1337283"/>
              <a:gd name="connsiteY32" fmla="*/ 96850 h 903950"/>
              <a:gd name="connsiteX33" fmla="*/ 81409 w 1337283"/>
              <a:gd name="connsiteY33" fmla="*/ 131215 h 903950"/>
              <a:gd name="connsiteX34" fmla="*/ 253119 w 1337283"/>
              <a:gd name="connsiteY34" fmla="*/ 211260 h 903950"/>
              <a:gd name="connsiteX35" fmla="*/ 0 w 1337283"/>
              <a:gd name="connsiteY35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0186 w 1337283"/>
              <a:gd name="connsiteY20" fmla="*/ 745385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664020 w 1337283"/>
              <a:gd name="connsiteY23" fmla="*/ 749483 h 903950"/>
              <a:gd name="connsiteX24" fmla="*/ 550583 w 1337283"/>
              <a:gd name="connsiteY24" fmla="*/ 641573 h 903950"/>
              <a:gd name="connsiteX25" fmla="*/ 467250 w 1337283"/>
              <a:gd name="connsiteY25" fmla="*/ 610586 h 903950"/>
              <a:gd name="connsiteX26" fmla="*/ 179396 w 1337283"/>
              <a:gd name="connsiteY26" fmla="*/ 385446 h 903950"/>
              <a:gd name="connsiteX27" fmla="*/ 79463 w 1337283"/>
              <a:gd name="connsiteY27" fmla="*/ 314155 h 903950"/>
              <a:gd name="connsiteX28" fmla="*/ 114580 w 1337283"/>
              <a:gd name="connsiteY28" fmla="*/ 333410 h 903950"/>
              <a:gd name="connsiteX29" fmla="*/ 68285 w 1337283"/>
              <a:gd name="connsiteY29" fmla="*/ 281634 h 903950"/>
              <a:gd name="connsiteX30" fmla="*/ 116905 w 1337283"/>
              <a:gd name="connsiteY30" fmla="*/ 243274 h 903950"/>
              <a:gd name="connsiteX31" fmla="*/ 76391 w 1337283"/>
              <a:gd name="connsiteY31" fmla="*/ 241174 h 903950"/>
              <a:gd name="connsiteX32" fmla="*/ 33565 w 1337283"/>
              <a:gd name="connsiteY32" fmla="*/ 96850 h 903950"/>
              <a:gd name="connsiteX33" fmla="*/ 81409 w 1337283"/>
              <a:gd name="connsiteY33" fmla="*/ 131215 h 903950"/>
              <a:gd name="connsiteX34" fmla="*/ 104952 w 1337283"/>
              <a:gd name="connsiteY34" fmla="*/ 99869 h 903950"/>
              <a:gd name="connsiteX35" fmla="*/ 0 w 1337283"/>
              <a:gd name="connsiteY35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0186 w 1337283"/>
              <a:gd name="connsiteY20" fmla="*/ 745385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688714 w 1337283"/>
              <a:gd name="connsiteY23" fmla="*/ 649615 h 903950"/>
              <a:gd name="connsiteX24" fmla="*/ 550583 w 1337283"/>
              <a:gd name="connsiteY24" fmla="*/ 641573 h 903950"/>
              <a:gd name="connsiteX25" fmla="*/ 467250 w 1337283"/>
              <a:gd name="connsiteY25" fmla="*/ 610586 h 903950"/>
              <a:gd name="connsiteX26" fmla="*/ 179396 w 1337283"/>
              <a:gd name="connsiteY26" fmla="*/ 385446 h 903950"/>
              <a:gd name="connsiteX27" fmla="*/ 79463 w 1337283"/>
              <a:gd name="connsiteY27" fmla="*/ 314155 h 903950"/>
              <a:gd name="connsiteX28" fmla="*/ 114580 w 1337283"/>
              <a:gd name="connsiteY28" fmla="*/ 333410 h 903950"/>
              <a:gd name="connsiteX29" fmla="*/ 68285 w 1337283"/>
              <a:gd name="connsiteY29" fmla="*/ 281634 h 903950"/>
              <a:gd name="connsiteX30" fmla="*/ 116905 w 1337283"/>
              <a:gd name="connsiteY30" fmla="*/ 243274 h 903950"/>
              <a:gd name="connsiteX31" fmla="*/ 76391 w 1337283"/>
              <a:gd name="connsiteY31" fmla="*/ 241174 h 903950"/>
              <a:gd name="connsiteX32" fmla="*/ 33565 w 1337283"/>
              <a:gd name="connsiteY32" fmla="*/ 96850 h 903950"/>
              <a:gd name="connsiteX33" fmla="*/ 81409 w 1337283"/>
              <a:gd name="connsiteY33" fmla="*/ 131215 h 903950"/>
              <a:gd name="connsiteX34" fmla="*/ 104952 w 1337283"/>
              <a:gd name="connsiteY34" fmla="*/ 99869 h 903950"/>
              <a:gd name="connsiteX35" fmla="*/ 0 w 1337283"/>
              <a:gd name="connsiteY35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9447 w 1337283"/>
              <a:gd name="connsiteY20" fmla="*/ 718498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688714 w 1337283"/>
              <a:gd name="connsiteY23" fmla="*/ 649615 h 903950"/>
              <a:gd name="connsiteX24" fmla="*/ 550583 w 1337283"/>
              <a:gd name="connsiteY24" fmla="*/ 641573 h 903950"/>
              <a:gd name="connsiteX25" fmla="*/ 467250 w 1337283"/>
              <a:gd name="connsiteY25" fmla="*/ 610586 h 903950"/>
              <a:gd name="connsiteX26" fmla="*/ 179396 w 1337283"/>
              <a:gd name="connsiteY26" fmla="*/ 385446 h 903950"/>
              <a:gd name="connsiteX27" fmla="*/ 79463 w 1337283"/>
              <a:gd name="connsiteY27" fmla="*/ 314155 h 903950"/>
              <a:gd name="connsiteX28" fmla="*/ 114580 w 1337283"/>
              <a:gd name="connsiteY28" fmla="*/ 333410 h 903950"/>
              <a:gd name="connsiteX29" fmla="*/ 68285 w 1337283"/>
              <a:gd name="connsiteY29" fmla="*/ 281634 h 903950"/>
              <a:gd name="connsiteX30" fmla="*/ 116905 w 1337283"/>
              <a:gd name="connsiteY30" fmla="*/ 243274 h 903950"/>
              <a:gd name="connsiteX31" fmla="*/ 76391 w 1337283"/>
              <a:gd name="connsiteY31" fmla="*/ 241174 h 903950"/>
              <a:gd name="connsiteX32" fmla="*/ 33565 w 1337283"/>
              <a:gd name="connsiteY32" fmla="*/ 96850 h 903950"/>
              <a:gd name="connsiteX33" fmla="*/ 81409 w 1337283"/>
              <a:gd name="connsiteY33" fmla="*/ 131215 h 903950"/>
              <a:gd name="connsiteX34" fmla="*/ 104952 w 1337283"/>
              <a:gd name="connsiteY34" fmla="*/ 99869 h 903950"/>
              <a:gd name="connsiteX35" fmla="*/ 0 w 1337283"/>
              <a:gd name="connsiteY35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9447 w 1337283"/>
              <a:gd name="connsiteY20" fmla="*/ 718498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546367 w 1337283"/>
              <a:gd name="connsiteY23" fmla="*/ 693908 h 903950"/>
              <a:gd name="connsiteX24" fmla="*/ 688714 w 1337283"/>
              <a:gd name="connsiteY24" fmla="*/ 649615 h 903950"/>
              <a:gd name="connsiteX25" fmla="*/ 550583 w 1337283"/>
              <a:gd name="connsiteY25" fmla="*/ 641573 h 903950"/>
              <a:gd name="connsiteX26" fmla="*/ 467250 w 1337283"/>
              <a:gd name="connsiteY26" fmla="*/ 610586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9447 w 1337283"/>
              <a:gd name="connsiteY20" fmla="*/ 718498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546367 w 1337283"/>
              <a:gd name="connsiteY23" fmla="*/ 693908 h 903950"/>
              <a:gd name="connsiteX24" fmla="*/ 423247 w 1337283"/>
              <a:gd name="connsiteY24" fmla="*/ 664979 h 903950"/>
              <a:gd name="connsiteX25" fmla="*/ 550583 w 1337283"/>
              <a:gd name="connsiteY25" fmla="*/ 641573 h 903950"/>
              <a:gd name="connsiteX26" fmla="*/ 467250 w 1337283"/>
              <a:gd name="connsiteY26" fmla="*/ 610586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9447 w 1337283"/>
              <a:gd name="connsiteY20" fmla="*/ 718498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546367 w 1337283"/>
              <a:gd name="connsiteY23" fmla="*/ 693908 h 903950"/>
              <a:gd name="connsiteX24" fmla="*/ 423247 w 1337283"/>
              <a:gd name="connsiteY24" fmla="*/ 664979 h 903950"/>
              <a:gd name="connsiteX25" fmla="*/ 115342 w 1337283"/>
              <a:gd name="connsiteY25" fmla="*/ 510976 h 903950"/>
              <a:gd name="connsiteX26" fmla="*/ 467250 w 1337283"/>
              <a:gd name="connsiteY26" fmla="*/ 610586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9447 w 1337283"/>
              <a:gd name="connsiteY20" fmla="*/ 718498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546367 w 1337283"/>
              <a:gd name="connsiteY23" fmla="*/ 693908 h 903950"/>
              <a:gd name="connsiteX24" fmla="*/ 423247 w 1337283"/>
              <a:gd name="connsiteY24" fmla="*/ 664979 h 903950"/>
              <a:gd name="connsiteX25" fmla="*/ 115342 w 1337283"/>
              <a:gd name="connsiteY25" fmla="*/ 510976 h 903950"/>
              <a:gd name="connsiteX26" fmla="*/ 115353 w 1337283"/>
              <a:gd name="connsiteY26" fmla="*/ 414691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9447 w 1337283"/>
              <a:gd name="connsiteY20" fmla="*/ 718498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546367 w 1337283"/>
              <a:gd name="connsiteY23" fmla="*/ 693908 h 903950"/>
              <a:gd name="connsiteX24" fmla="*/ 62089 w 1337283"/>
              <a:gd name="connsiteY24" fmla="*/ 588157 h 903950"/>
              <a:gd name="connsiteX25" fmla="*/ 115342 w 1337283"/>
              <a:gd name="connsiteY25" fmla="*/ 510976 h 903950"/>
              <a:gd name="connsiteX26" fmla="*/ 115353 w 1337283"/>
              <a:gd name="connsiteY26" fmla="*/ 414691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679447 w 1337283"/>
              <a:gd name="connsiteY20" fmla="*/ 718498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169776 w 1337283"/>
              <a:gd name="connsiteY23" fmla="*/ 517219 h 903950"/>
              <a:gd name="connsiteX24" fmla="*/ 62089 w 1337283"/>
              <a:gd name="connsiteY24" fmla="*/ 588157 h 903950"/>
              <a:gd name="connsiteX25" fmla="*/ 115342 w 1337283"/>
              <a:gd name="connsiteY25" fmla="*/ 510976 h 903950"/>
              <a:gd name="connsiteX26" fmla="*/ 115353 w 1337283"/>
              <a:gd name="connsiteY26" fmla="*/ 414691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336810 w 1337283"/>
              <a:gd name="connsiteY20" fmla="*/ 607107 h 903950"/>
              <a:gd name="connsiteX21" fmla="*/ 660540 w 1337283"/>
              <a:gd name="connsiteY21" fmla="*/ 770481 h 903950"/>
              <a:gd name="connsiteX22" fmla="*/ 666714 w 1337283"/>
              <a:gd name="connsiteY22" fmla="*/ 778162 h 903950"/>
              <a:gd name="connsiteX23" fmla="*/ 169776 w 1337283"/>
              <a:gd name="connsiteY23" fmla="*/ 517219 h 903950"/>
              <a:gd name="connsiteX24" fmla="*/ 62089 w 1337283"/>
              <a:gd name="connsiteY24" fmla="*/ 588157 h 903950"/>
              <a:gd name="connsiteX25" fmla="*/ 115342 w 1337283"/>
              <a:gd name="connsiteY25" fmla="*/ 510976 h 903950"/>
              <a:gd name="connsiteX26" fmla="*/ 115353 w 1337283"/>
              <a:gd name="connsiteY26" fmla="*/ 414691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336810 w 1337283"/>
              <a:gd name="connsiteY20" fmla="*/ 607107 h 903950"/>
              <a:gd name="connsiteX21" fmla="*/ 459897 w 1337283"/>
              <a:gd name="connsiteY21" fmla="*/ 689819 h 903950"/>
              <a:gd name="connsiteX22" fmla="*/ 666714 w 1337283"/>
              <a:gd name="connsiteY22" fmla="*/ 778162 h 903950"/>
              <a:gd name="connsiteX23" fmla="*/ 169776 w 1337283"/>
              <a:gd name="connsiteY23" fmla="*/ 517219 h 903950"/>
              <a:gd name="connsiteX24" fmla="*/ 62089 w 1337283"/>
              <a:gd name="connsiteY24" fmla="*/ 588157 h 903950"/>
              <a:gd name="connsiteX25" fmla="*/ 115342 w 1337283"/>
              <a:gd name="connsiteY25" fmla="*/ 510976 h 903950"/>
              <a:gd name="connsiteX26" fmla="*/ 115353 w 1337283"/>
              <a:gd name="connsiteY26" fmla="*/ 414691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108385 w 1337283"/>
              <a:gd name="connsiteY20" fmla="*/ 488034 h 903950"/>
              <a:gd name="connsiteX21" fmla="*/ 459897 w 1337283"/>
              <a:gd name="connsiteY21" fmla="*/ 689819 h 903950"/>
              <a:gd name="connsiteX22" fmla="*/ 666714 w 1337283"/>
              <a:gd name="connsiteY22" fmla="*/ 778162 h 903950"/>
              <a:gd name="connsiteX23" fmla="*/ 169776 w 1337283"/>
              <a:gd name="connsiteY23" fmla="*/ 517219 h 903950"/>
              <a:gd name="connsiteX24" fmla="*/ 62089 w 1337283"/>
              <a:gd name="connsiteY24" fmla="*/ 588157 h 903950"/>
              <a:gd name="connsiteX25" fmla="*/ 115342 w 1337283"/>
              <a:gd name="connsiteY25" fmla="*/ 510976 h 903950"/>
              <a:gd name="connsiteX26" fmla="*/ 115353 w 1337283"/>
              <a:gd name="connsiteY26" fmla="*/ 414691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903950"/>
              <a:gd name="connsiteX1" fmla="*/ 1254329 w 1337283"/>
              <a:gd name="connsiteY1" fmla="*/ 830505 h 903950"/>
              <a:gd name="connsiteX2" fmla="*/ 1202243 w 1337283"/>
              <a:gd name="connsiteY2" fmla="*/ 795781 h 903950"/>
              <a:gd name="connsiteX3" fmla="*/ 1265903 w 1337283"/>
              <a:gd name="connsiteY3" fmla="*/ 726333 h 903950"/>
              <a:gd name="connsiteX4" fmla="*/ 1242754 w 1337283"/>
              <a:gd name="connsiteY4" fmla="*/ 685822 h 903950"/>
              <a:gd name="connsiteX5" fmla="*/ 1213817 w 1337283"/>
              <a:gd name="connsiteY5" fmla="*/ 680035 h 903950"/>
              <a:gd name="connsiteX6" fmla="*/ 1184881 w 1337283"/>
              <a:gd name="connsiteY6" fmla="*/ 697397 h 903950"/>
              <a:gd name="connsiteX7" fmla="*/ 1161731 w 1337283"/>
              <a:gd name="connsiteY7" fmla="*/ 749483 h 903950"/>
              <a:gd name="connsiteX8" fmla="*/ 1144369 w 1337283"/>
              <a:gd name="connsiteY8" fmla="*/ 818931 h 903950"/>
              <a:gd name="connsiteX9" fmla="*/ 1129321 w 1337283"/>
              <a:gd name="connsiteY9" fmla="*/ 849968 h 903950"/>
              <a:gd name="connsiteX10" fmla="*/ 1112732 w 1337283"/>
              <a:gd name="connsiteY10" fmla="*/ 857651 h 903950"/>
              <a:gd name="connsiteX11" fmla="*/ 1023604 w 1337283"/>
              <a:gd name="connsiteY11" fmla="*/ 767462 h 903950"/>
              <a:gd name="connsiteX12" fmla="*/ 826824 w 1337283"/>
              <a:gd name="connsiteY12" fmla="*/ 903950 h 903950"/>
              <a:gd name="connsiteX13" fmla="*/ 713392 w 1337283"/>
              <a:gd name="connsiteY13" fmla="*/ 869071 h 903950"/>
              <a:gd name="connsiteX14" fmla="*/ 706445 w 1337283"/>
              <a:gd name="connsiteY14" fmla="*/ 864972 h 903950"/>
              <a:gd name="connsiteX15" fmla="*/ 694867 w 1337283"/>
              <a:gd name="connsiteY15" fmla="*/ 839826 h 903950"/>
              <a:gd name="connsiteX16" fmla="*/ 677502 w 1337283"/>
              <a:gd name="connsiteY16" fmla="*/ 814474 h 903950"/>
              <a:gd name="connsiteX17" fmla="*/ 684834 w 1337283"/>
              <a:gd name="connsiteY17" fmla="*/ 781695 h 903950"/>
              <a:gd name="connsiteX18" fmla="*/ 676736 w 1337283"/>
              <a:gd name="connsiteY18" fmla="*/ 772272 h 903950"/>
              <a:gd name="connsiteX19" fmla="*/ 661694 w 1337283"/>
              <a:gd name="connsiteY19" fmla="*/ 760749 h 903950"/>
              <a:gd name="connsiteX20" fmla="*/ 108385 w 1337283"/>
              <a:gd name="connsiteY20" fmla="*/ 488034 h 903950"/>
              <a:gd name="connsiteX21" fmla="*/ 132695 w 1337283"/>
              <a:gd name="connsiteY21" fmla="*/ 666773 h 903950"/>
              <a:gd name="connsiteX22" fmla="*/ 666714 w 1337283"/>
              <a:gd name="connsiteY22" fmla="*/ 778162 h 903950"/>
              <a:gd name="connsiteX23" fmla="*/ 169776 w 1337283"/>
              <a:gd name="connsiteY23" fmla="*/ 517219 h 903950"/>
              <a:gd name="connsiteX24" fmla="*/ 62089 w 1337283"/>
              <a:gd name="connsiteY24" fmla="*/ 588157 h 903950"/>
              <a:gd name="connsiteX25" fmla="*/ 115342 w 1337283"/>
              <a:gd name="connsiteY25" fmla="*/ 510976 h 903950"/>
              <a:gd name="connsiteX26" fmla="*/ 115353 w 1337283"/>
              <a:gd name="connsiteY26" fmla="*/ 414691 h 903950"/>
              <a:gd name="connsiteX27" fmla="*/ 179396 w 1337283"/>
              <a:gd name="connsiteY27" fmla="*/ 385446 h 903950"/>
              <a:gd name="connsiteX28" fmla="*/ 79463 w 1337283"/>
              <a:gd name="connsiteY28" fmla="*/ 314155 h 903950"/>
              <a:gd name="connsiteX29" fmla="*/ 114580 w 1337283"/>
              <a:gd name="connsiteY29" fmla="*/ 333410 h 903950"/>
              <a:gd name="connsiteX30" fmla="*/ 68285 w 1337283"/>
              <a:gd name="connsiteY30" fmla="*/ 281634 h 903950"/>
              <a:gd name="connsiteX31" fmla="*/ 116905 w 1337283"/>
              <a:gd name="connsiteY31" fmla="*/ 243274 h 903950"/>
              <a:gd name="connsiteX32" fmla="*/ 76391 w 1337283"/>
              <a:gd name="connsiteY32" fmla="*/ 241174 h 903950"/>
              <a:gd name="connsiteX33" fmla="*/ 33565 w 1337283"/>
              <a:gd name="connsiteY33" fmla="*/ 96850 h 903950"/>
              <a:gd name="connsiteX34" fmla="*/ 81409 w 1337283"/>
              <a:gd name="connsiteY34" fmla="*/ 131215 h 903950"/>
              <a:gd name="connsiteX35" fmla="*/ 104952 w 1337283"/>
              <a:gd name="connsiteY35" fmla="*/ 99869 h 903950"/>
              <a:gd name="connsiteX36" fmla="*/ 0 w 1337283"/>
              <a:gd name="connsiteY36" fmla="*/ 0 h 903950"/>
              <a:gd name="connsiteX0" fmla="*/ 1337283 w 1337283"/>
              <a:gd name="connsiteY0" fmla="*/ 886329 h 1006366"/>
              <a:gd name="connsiteX1" fmla="*/ 1254329 w 1337283"/>
              <a:gd name="connsiteY1" fmla="*/ 830505 h 1006366"/>
              <a:gd name="connsiteX2" fmla="*/ 1202243 w 1337283"/>
              <a:gd name="connsiteY2" fmla="*/ 795781 h 1006366"/>
              <a:gd name="connsiteX3" fmla="*/ 1265903 w 1337283"/>
              <a:gd name="connsiteY3" fmla="*/ 726333 h 1006366"/>
              <a:gd name="connsiteX4" fmla="*/ 1242754 w 1337283"/>
              <a:gd name="connsiteY4" fmla="*/ 685822 h 1006366"/>
              <a:gd name="connsiteX5" fmla="*/ 1213817 w 1337283"/>
              <a:gd name="connsiteY5" fmla="*/ 680035 h 1006366"/>
              <a:gd name="connsiteX6" fmla="*/ 1184881 w 1337283"/>
              <a:gd name="connsiteY6" fmla="*/ 697397 h 1006366"/>
              <a:gd name="connsiteX7" fmla="*/ 1161731 w 1337283"/>
              <a:gd name="connsiteY7" fmla="*/ 749483 h 1006366"/>
              <a:gd name="connsiteX8" fmla="*/ 1144369 w 1337283"/>
              <a:gd name="connsiteY8" fmla="*/ 818931 h 1006366"/>
              <a:gd name="connsiteX9" fmla="*/ 1129321 w 1337283"/>
              <a:gd name="connsiteY9" fmla="*/ 849968 h 1006366"/>
              <a:gd name="connsiteX10" fmla="*/ 1112732 w 1337283"/>
              <a:gd name="connsiteY10" fmla="*/ 857651 h 1006366"/>
              <a:gd name="connsiteX11" fmla="*/ 1023604 w 1337283"/>
              <a:gd name="connsiteY11" fmla="*/ 767462 h 1006366"/>
              <a:gd name="connsiteX12" fmla="*/ 826824 w 1337283"/>
              <a:gd name="connsiteY12" fmla="*/ 903950 h 1006366"/>
              <a:gd name="connsiteX13" fmla="*/ 713392 w 1337283"/>
              <a:gd name="connsiteY13" fmla="*/ 869071 h 1006366"/>
              <a:gd name="connsiteX14" fmla="*/ 706445 w 1337283"/>
              <a:gd name="connsiteY14" fmla="*/ 864972 h 1006366"/>
              <a:gd name="connsiteX15" fmla="*/ 694867 w 1337283"/>
              <a:gd name="connsiteY15" fmla="*/ 839826 h 1006366"/>
              <a:gd name="connsiteX16" fmla="*/ 677502 w 1337283"/>
              <a:gd name="connsiteY16" fmla="*/ 814474 h 1006366"/>
              <a:gd name="connsiteX17" fmla="*/ 684834 w 1337283"/>
              <a:gd name="connsiteY17" fmla="*/ 781695 h 1006366"/>
              <a:gd name="connsiteX18" fmla="*/ 676736 w 1337283"/>
              <a:gd name="connsiteY18" fmla="*/ 772272 h 1006366"/>
              <a:gd name="connsiteX19" fmla="*/ 661694 w 1337283"/>
              <a:gd name="connsiteY19" fmla="*/ 760749 h 1006366"/>
              <a:gd name="connsiteX20" fmla="*/ 108385 w 1337283"/>
              <a:gd name="connsiteY20" fmla="*/ 488034 h 1006366"/>
              <a:gd name="connsiteX21" fmla="*/ 132695 w 1337283"/>
              <a:gd name="connsiteY21" fmla="*/ 666773 h 1006366"/>
              <a:gd name="connsiteX22" fmla="*/ 583369 w 1337283"/>
              <a:gd name="connsiteY22" fmla="*/ 1004786 h 1006366"/>
              <a:gd name="connsiteX23" fmla="*/ 169776 w 1337283"/>
              <a:gd name="connsiteY23" fmla="*/ 517219 h 1006366"/>
              <a:gd name="connsiteX24" fmla="*/ 62089 w 1337283"/>
              <a:gd name="connsiteY24" fmla="*/ 588157 h 1006366"/>
              <a:gd name="connsiteX25" fmla="*/ 115342 w 1337283"/>
              <a:gd name="connsiteY25" fmla="*/ 510976 h 1006366"/>
              <a:gd name="connsiteX26" fmla="*/ 115353 w 1337283"/>
              <a:gd name="connsiteY26" fmla="*/ 414691 h 1006366"/>
              <a:gd name="connsiteX27" fmla="*/ 179396 w 1337283"/>
              <a:gd name="connsiteY27" fmla="*/ 385446 h 1006366"/>
              <a:gd name="connsiteX28" fmla="*/ 79463 w 1337283"/>
              <a:gd name="connsiteY28" fmla="*/ 314155 h 1006366"/>
              <a:gd name="connsiteX29" fmla="*/ 114580 w 1337283"/>
              <a:gd name="connsiteY29" fmla="*/ 333410 h 1006366"/>
              <a:gd name="connsiteX30" fmla="*/ 68285 w 1337283"/>
              <a:gd name="connsiteY30" fmla="*/ 281634 h 1006366"/>
              <a:gd name="connsiteX31" fmla="*/ 116905 w 1337283"/>
              <a:gd name="connsiteY31" fmla="*/ 243274 h 1006366"/>
              <a:gd name="connsiteX32" fmla="*/ 76391 w 1337283"/>
              <a:gd name="connsiteY32" fmla="*/ 241174 h 1006366"/>
              <a:gd name="connsiteX33" fmla="*/ 33565 w 1337283"/>
              <a:gd name="connsiteY33" fmla="*/ 96850 h 1006366"/>
              <a:gd name="connsiteX34" fmla="*/ 81409 w 1337283"/>
              <a:gd name="connsiteY34" fmla="*/ 131215 h 1006366"/>
              <a:gd name="connsiteX35" fmla="*/ 104952 w 1337283"/>
              <a:gd name="connsiteY35" fmla="*/ 99869 h 1006366"/>
              <a:gd name="connsiteX36" fmla="*/ 0 w 1337283"/>
              <a:gd name="connsiteY36" fmla="*/ 0 h 1006366"/>
              <a:gd name="connsiteX0" fmla="*/ 1337283 w 1337283"/>
              <a:gd name="connsiteY0" fmla="*/ 886329 h 1006366"/>
              <a:gd name="connsiteX1" fmla="*/ 1254329 w 1337283"/>
              <a:gd name="connsiteY1" fmla="*/ 830505 h 1006366"/>
              <a:gd name="connsiteX2" fmla="*/ 1202243 w 1337283"/>
              <a:gd name="connsiteY2" fmla="*/ 795781 h 1006366"/>
              <a:gd name="connsiteX3" fmla="*/ 1265903 w 1337283"/>
              <a:gd name="connsiteY3" fmla="*/ 726333 h 1006366"/>
              <a:gd name="connsiteX4" fmla="*/ 1242754 w 1337283"/>
              <a:gd name="connsiteY4" fmla="*/ 685822 h 1006366"/>
              <a:gd name="connsiteX5" fmla="*/ 1213817 w 1337283"/>
              <a:gd name="connsiteY5" fmla="*/ 680035 h 1006366"/>
              <a:gd name="connsiteX6" fmla="*/ 1184881 w 1337283"/>
              <a:gd name="connsiteY6" fmla="*/ 697397 h 1006366"/>
              <a:gd name="connsiteX7" fmla="*/ 1161731 w 1337283"/>
              <a:gd name="connsiteY7" fmla="*/ 749483 h 1006366"/>
              <a:gd name="connsiteX8" fmla="*/ 1144369 w 1337283"/>
              <a:gd name="connsiteY8" fmla="*/ 818931 h 1006366"/>
              <a:gd name="connsiteX9" fmla="*/ 1129321 w 1337283"/>
              <a:gd name="connsiteY9" fmla="*/ 849968 h 1006366"/>
              <a:gd name="connsiteX10" fmla="*/ 1112732 w 1337283"/>
              <a:gd name="connsiteY10" fmla="*/ 857651 h 1006366"/>
              <a:gd name="connsiteX11" fmla="*/ 1023604 w 1337283"/>
              <a:gd name="connsiteY11" fmla="*/ 767462 h 1006366"/>
              <a:gd name="connsiteX12" fmla="*/ 826824 w 1337283"/>
              <a:gd name="connsiteY12" fmla="*/ 903950 h 1006366"/>
              <a:gd name="connsiteX13" fmla="*/ 713392 w 1337283"/>
              <a:gd name="connsiteY13" fmla="*/ 869071 h 1006366"/>
              <a:gd name="connsiteX14" fmla="*/ 706445 w 1337283"/>
              <a:gd name="connsiteY14" fmla="*/ 864972 h 1006366"/>
              <a:gd name="connsiteX15" fmla="*/ 694867 w 1337283"/>
              <a:gd name="connsiteY15" fmla="*/ 839826 h 1006366"/>
              <a:gd name="connsiteX16" fmla="*/ 677502 w 1337283"/>
              <a:gd name="connsiteY16" fmla="*/ 814474 h 1006366"/>
              <a:gd name="connsiteX17" fmla="*/ 684834 w 1337283"/>
              <a:gd name="connsiteY17" fmla="*/ 781695 h 1006366"/>
              <a:gd name="connsiteX18" fmla="*/ 676736 w 1337283"/>
              <a:gd name="connsiteY18" fmla="*/ 772272 h 1006366"/>
              <a:gd name="connsiteX19" fmla="*/ 603045 w 1337283"/>
              <a:gd name="connsiteY19" fmla="*/ 622469 h 1006366"/>
              <a:gd name="connsiteX20" fmla="*/ 108385 w 1337283"/>
              <a:gd name="connsiteY20" fmla="*/ 488034 h 1006366"/>
              <a:gd name="connsiteX21" fmla="*/ 132695 w 1337283"/>
              <a:gd name="connsiteY21" fmla="*/ 666773 h 1006366"/>
              <a:gd name="connsiteX22" fmla="*/ 583369 w 1337283"/>
              <a:gd name="connsiteY22" fmla="*/ 1004786 h 1006366"/>
              <a:gd name="connsiteX23" fmla="*/ 169776 w 1337283"/>
              <a:gd name="connsiteY23" fmla="*/ 517219 h 1006366"/>
              <a:gd name="connsiteX24" fmla="*/ 62089 w 1337283"/>
              <a:gd name="connsiteY24" fmla="*/ 588157 h 1006366"/>
              <a:gd name="connsiteX25" fmla="*/ 115342 w 1337283"/>
              <a:gd name="connsiteY25" fmla="*/ 510976 h 1006366"/>
              <a:gd name="connsiteX26" fmla="*/ 115353 w 1337283"/>
              <a:gd name="connsiteY26" fmla="*/ 414691 h 1006366"/>
              <a:gd name="connsiteX27" fmla="*/ 179396 w 1337283"/>
              <a:gd name="connsiteY27" fmla="*/ 385446 h 1006366"/>
              <a:gd name="connsiteX28" fmla="*/ 79463 w 1337283"/>
              <a:gd name="connsiteY28" fmla="*/ 314155 h 1006366"/>
              <a:gd name="connsiteX29" fmla="*/ 114580 w 1337283"/>
              <a:gd name="connsiteY29" fmla="*/ 333410 h 1006366"/>
              <a:gd name="connsiteX30" fmla="*/ 68285 w 1337283"/>
              <a:gd name="connsiteY30" fmla="*/ 281634 h 1006366"/>
              <a:gd name="connsiteX31" fmla="*/ 116905 w 1337283"/>
              <a:gd name="connsiteY31" fmla="*/ 243274 h 1006366"/>
              <a:gd name="connsiteX32" fmla="*/ 76391 w 1337283"/>
              <a:gd name="connsiteY32" fmla="*/ 241174 h 1006366"/>
              <a:gd name="connsiteX33" fmla="*/ 33565 w 1337283"/>
              <a:gd name="connsiteY33" fmla="*/ 96850 h 1006366"/>
              <a:gd name="connsiteX34" fmla="*/ 81409 w 1337283"/>
              <a:gd name="connsiteY34" fmla="*/ 131215 h 1006366"/>
              <a:gd name="connsiteX35" fmla="*/ 104952 w 1337283"/>
              <a:gd name="connsiteY35" fmla="*/ 99869 h 1006366"/>
              <a:gd name="connsiteX36" fmla="*/ 0 w 1337283"/>
              <a:gd name="connsiteY36" fmla="*/ 0 h 1006366"/>
              <a:gd name="connsiteX0" fmla="*/ 1337283 w 1337283"/>
              <a:gd name="connsiteY0" fmla="*/ 886329 h 1006366"/>
              <a:gd name="connsiteX1" fmla="*/ 1254329 w 1337283"/>
              <a:gd name="connsiteY1" fmla="*/ 830505 h 1006366"/>
              <a:gd name="connsiteX2" fmla="*/ 1202243 w 1337283"/>
              <a:gd name="connsiteY2" fmla="*/ 795781 h 1006366"/>
              <a:gd name="connsiteX3" fmla="*/ 1265903 w 1337283"/>
              <a:gd name="connsiteY3" fmla="*/ 726333 h 1006366"/>
              <a:gd name="connsiteX4" fmla="*/ 1242754 w 1337283"/>
              <a:gd name="connsiteY4" fmla="*/ 685822 h 1006366"/>
              <a:gd name="connsiteX5" fmla="*/ 1213817 w 1337283"/>
              <a:gd name="connsiteY5" fmla="*/ 680035 h 1006366"/>
              <a:gd name="connsiteX6" fmla="*/ 1184881 w 1337283"/>
              <a:gd name="connsiteY6" fmla="*/ 697397 h 1006366"/>
              <a:gd name="connsiteX7" fmla="*/ 1161731 w 1337283"/>
              <a:gd name="connsiteY7" fmla="*/ 749483 h 1006366"/>
              <a:gd name="connsiteX8" fmla="*/ 1144369 w 1337283"/>
              <a:gd name="connsiteY8" fmla="*/ 818931 h 1006366"/>
              <a:gd name="connsiteX9" fmla="*/ 1129321 w 1337283"/>
              <a:gd name="connsiteY9" fmla="*/ 849968 h 1006366"/>
              <a:gd name="connsiteX10" fmla="*/ 1112732 w 1337283"/>
              <a:gd name="connsiteY10" fmla="*/ 857651 h 1006366"/>
              <a:gd name="connsiteX11" fmla="*/ 1023604 w 1337283"/>
              <a:gd name="connsiteY11" fmla="*/ 767462 h 1006366"/>
              <a:gd name="connsiteX12" fmla="*/ 826824 w 1337283"/>
              <a:gd name="connsiteY12" fmla="*/ 903950 h 1006366"/>
              <a:gd name="connsiteX13" fmla="*/ 713392 w 1337283"/>
              <a:gd name="connsiteY13" fmla="*/ 869071 h 1006366"/>
              <a:gd name="connsiteX14" fmla="*/ 706445 w 1337283"/>
              <a:gd name="connsiteY14" fmla="*/ 864972 h 1006366"/>
              <a:gd name="connsiteX15" fmla="*/ 694867 w 1337283"/>
              <a:gd name="connsiteY15" fmla="*/ 839826 h 1006366"/>
              <a:gd name="connsiteX16" fmla="*/ 677502 w 1337283"/>
              <a:gd name="connsiteY16" fmla="*/ 814474 h 1006366"/>
              <a:gd name="connsiteX17" fmla="*/ 684834 w 1337283"/>
              <a:gd name="connsiteY17" fmla="*/ 781695 h 1006366"/>
              <a:gd name="connsiteX18" fmla="*/ 565611 w 1337283"/>
              <a:gd name="connsiteY18" fmla="*/ 795318 h 1006366"/>
              <a:gd name="connsiteX19" fmla="*/ 603045 w 1337283"/>
              <a:gd name="connsiteY19" fmla="*/ 622469 h 1006366"/>
              <a:gd name="connsiteX20" fmla="*/ 108385 w 1337283"/>
              <a:gd name="connsiteY20" fmla="*/ 488034 h 1006366"/>
              <a:gd name="connsiteX21" fmla="*/ 132695 w 1337283"/>
              <a:gd name="connsiteY21" fmla="*/ 666773 h 1006366"/>
              <a:gd name="connsiteX22" fmla="*/ 583369 w 1337283"/>
              <a:gd name="connsiteY22" fmla="*/ 1004786 h 1006366"/>
              <a:gd name="connsiteX23" fmla="*/ 169776 w 1337283"/>
              <a:gd name="connsiteY23" fmla="*/ 517219 h 1006366"/>
              <a:gd name="connsiteX24" fmla="*/ 62089 w 1337283"/>
              <a:gd name="connsiteY24" fmla="*/ 588157 h 1006366"/>
              <a:gd name="connsiteX25" fmla="*/ 115342 w 1337283"/>
              <a:gd name="connsiteY25" fmla="*/ 510976 h 1006366"/>
              <a:gd name="connsiteX26" fmla="*/ 115353 w 1337283"/>
              <a:gd name="connsiteY26" fmla="*/ 414691 h 1006366"/>
              <a:gd name="connsiteX27" fmla="*/ 179396 w 1337283"/>
              <a:gd name="connsiteY27" fmla="*/ 385446 h 1006366"/>
              <a:gd name="connsiteX28" fmla="*/ 79463 w 1337283"/>
              <a:gd name="connsiteY28" fmla="*/ 314155 h 1006366"/>
              <a:gd name="connsiteX29" fmla="*/ 114580 w 1337283"/>
              <a:gd name="connsiteY29" fmla="*/ 333410 h 1006366"/>
              <a:gd name="connsiteX30" fmla="*/ 68285 w 1337283"/>
              <a:gd name="connsiteY30" fmla="*/ 281634 h 1006366"/>
              <a:gd name="connsiteX31" fmla="*/ 116905 w 1337283"/>
              <a:gd name="connsiteY31" fmla="*/ 243274 h 1006366"/>
              <a:gd name="connsiteX32" fmla="*/ 76391 w 1337283"/>
              <a:gd name="connsiteY32" fmla="*/ 241174 h 1006366"/>
              <a:gd name="connsiteX33" fmla="*/ 33565 w 1337283"/>
              <a:gd name="connsiteY33" fmla="*/ 96850 h 1006366"/>
              <a:gd name="connsiteX34" fmla="*/ 81409 w 1337283"/>
              <a:gd name="connsiteY34" fmla="*/ 131215 h 1006366"/>
              <a:gd name="connsiteX35" fmla="*/ 104952 w 1337283"/>
              <a:gd name="connsiteY35" fmla="*/ 99869 h 1006366"/>
              <a:gd name="connsiteX36" fmla="*/ 0 w 1337283"/>
              <a:gd name="connsiteY36" fmla="*/ 0 h 1006366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798055 w 1457836"/>
              <a:gd name="connsiteY16" fmla="*/ 814474 h 903950"/>
              <a:gd name="connsiteX17" fmla="*/ 805387 w 1457836"/>
              <a:gd name="connsiteY17" fmla="*/ 781695 h 903950"/>
              <a:gd name="connsiteX18" fmla="*/ 686164 w 1457836"/>
              <a:gd name="connsiteY18" fmla="*/ 795318 h 903950"/>
              <a:gd name="connsiteX19" fmla="*/ 723598 w 1457836"/>
              <a:gd name="connsiteY19" fmla="*/ 622469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798055 w 1457836"/>
              <a:gd name="connsiteY16" fmla="*/ 814474 h 903950"/>
              <a:gd name="connsiteX17" fmla="*/ 805387 w 1457836"/>
              <a:gd name="connsiteY17" fmla="*/ 781695 h 903950"/>
              <a:gd name="connsiteX18" fmla="*/ 686164 w 1457836"/>
              <a:gd name="connsiteY18" fmla="*/ 795318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798055 w 1457836"/>
              <a:gd name="connsiteY16" fmla="*/ 814474 h 903950"/>
              <a:gd name="connsiteX17" fmla="*/ 793040 w 1457836"/>
              <a:gd name="connsiteY17" fmla="*/ 731761 h 903950"/>
              <a:gd name="connsiteX18" fmla="*/ 686164 w 1457836"/>
              <a:gd name="connsiteY18" fmla="*/ 795318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798055 w 1457836"/>
              <a:gd name="connsiteY16" fmla="*/ 814474 h 903950"/>
              <a:gd name="connsiteX17" fmla="*/ 793040 w 1457836"/>
              <a:gd name="connsiteY17" fmla="*/ 731761 h 903950"/>
              <a:gd name="connsiteX18" fmla="*/ 646035 w 1457836"/>
              <a:gd name="connsiteY18" fmla="*/ 730020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798055 w 1457836"/>
              <a:gd name="connsiteY16" fmla="*/ 814474 h 903950"/>
              <a:gd name="connsiteX17" fmla="*/ 793040 w 1457836"/>
              <a:gd name="connsiteY17" fmla="*/ 731761 h 903950"/>
              <a:gd name="connsiteX18" fmla="*/ 405263 w 1457836"/>
              <a:gd name="connsiteY18" fmla="*/ 610946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798055 w 1457836"/>
              <a:gd name="connsiteY16" fmla="*/ 814474 h 903950"/>
              <a:gd name="connsiteX17" fmla="*/ 703522 w 1457836"/>
              <a:gd name="connsiteY17" fmla="*/ 735602 h 903950"/>
              <a:gd name="connsiteX18" fmla="*/ 405263 w 1457836"/>
              <a:gd name="connsiteY18" fmla="*/ 610946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813489 w 1457836"/>
              <a:gd name="connsiteY16" fmla="*/ 768381 h 903950"/>
              <a:gd name="connsiteX17" fmla="*/ 703522 w 1457836"/>
              <a:gd name="connsiteY17" fmla="*/ 735602 h 903950"/>
              <a:gd name="connsiteX18" fmla="*/ 405263 w 1457836"/>
              <a:gd name="connsiteY18" fmla="*/ 610946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813489 w 1457836"/>
              <a:gd name="connsiteY16" fmla="*/ 768381 h 903950"/>
              <a:gd name="connsiteX17" fmla="*/ 703522 w 1457836"/>
              <a:gd name="connsiteY17" fmla="*/ 735602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813489 w 1457836"/>
              <a:gd name="connsiteY16" fmla="*/ 768381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15420 w 1457836"/>
              <a:gd name="connsiteY15" fmla="*/ 839826 h 903950"/>
              <a:gd name="connsiteX16" fmla="*/ 677669 w 1457836"/>
              <a:gd name="connsiteY16" fmla="*/ 729971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06160 w 1457836"/>
              <a:gd name="connsiteY15" fmla="*/ 778368 h 903950"/>
              <a:gd name="connsiteX16" fmla="*/ 677669 w 1457836"/>
              <a:gd name="connsiteY16" fmla="*/ 729971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806160 w 1457836"/>
              <a:gd name="connsiteY15" fmla="*/ 778368 h 903950"/>
              <a:gd name="connsiteX16" fmla="*/ 665322 w 1457836"/>
              <a:gd name="connsiteY16" fmla="*/ 80679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769118 w 1457836"/>
              <a:gd name="connsiteY15" fmla="*/ 724592 h 903950"/>
              <a:gd name="connsiteX16" fmla="*/ 665322 w 1457836"/>
              <a:gd name="connsiteY16" fmla="*/ 80679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769118 w 1457836"/>
              <a:gd name="connsiteY15" fmla="*/ 724592 h 903950"/>
              <a:gd name="connsiteX16" fmla="*/ 665322 w 1457836"/>
              <a:gd name="connsiteY16" fmla="*/ 80679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769118 w 1457836"/>
              <a:gd name="connsiteY15" fmla="*/ 724592 h 903950"/>
              <a:gd name="connsiteX16" fmla="*/ 622107 w 1457836"/>
              <a:gd name="connsiteY16" fmla="*/ 69924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738249 w 1457836"/>
              <a:gd name="connsiteY15" fmla="*/ 766844 h 903950"/>
              <a:gd name="connsiteX16" fmla="*/ 622107 w 1457836"/>
              <a:gd name="connsiteY16" fmla="*/ 69924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26998 w 1457836"/>
              <a:gd name="connsiteY14" fmla="*/ 864972 h 903950"/>
              <a:gd name="connsiteX15" fmla="*/ 738249 w 1457836"/>
              <a:gd name="connsiteY15" fmla="*/ 766844 h 903950"/>
              <a:gd name="connsiteX16" fmla="*/ 622107 w 1457836"/>
              <a:gd name="connsiteY16" fmla="*/ 69924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08477 w 1457836"/>
              <a:gd name="connsiteY14" fmla="*/ 768945 h 903950"/>
              <a:gd name="connsiteX15" fmla="*/ 738249 w 1457836"/>
              <a:gd name="connsiteY15" fmla="*/ 766844 h 903950"/>
              <a:gd name="connsiteX16" fmla="*/ 622107 w 1457836"/>
              <a:gd name="connsiteY16" fmla="*/ 69924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08477 w 1457836"/>
              <a:gd name="connsiteY14" fmla="*/ 768945 h 903950"/>
              <a:gd name="connsiteX15" fmla="*/ 753683 w 1457836"/>
              <a:gd name="connsiteY15" fmla="*/ 774526 h 903950"/>
              <a:gd name="connsiteX16" fmla="*/ 622107 w 1457836"/>
              <a:gd name="connsiteY16" fmla="*/ 69924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33945 w 1457836"/>
              <a:gd name="connsiteY13" fmla="*/ 869071 h 903950"/>
              <a:gd name="connsiteX14" fmla="*/ 802304 w 1457836"/>
              <a:gd name="connsiteY14" fmla="*/ 742057 h 903950"/>
              <a:gd name="connsiteX15" fmla="*/ 753683 w 1457836"/>
              <a:gd name="connsiteY15" fmla="*/ 774526 h 903950"/>
              <a:gd name="connsiteX16" fmla="*/ 622107 w 1457836"/>
              <a:gd name="connsiteY16" fmla="*/ 69924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233285 w 1457836"/>
              <a:gd name="connsiteY10" fmla="*/ 857651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61727 w 1457836"/>
              <a:gd name="connsiteY13" fmla="*/ 853707 h 903950"/>
              <a:gd name="connsiteX14" fmla="*/ 802304 w 1457836"/>
              <a:gd name="connsiteY14" fmla="*/ 742057 h 903950"/>
              <a:gd name="connsiteX15" fmla="*/ 753683 w 1457836"/>
              <a:gd name="connsiteY15" fmla="*/ 774526 h 903950"/>
              <a:gd name="connsiteX16" fmla="*/ 622107 w 1457836"/>
              <a:gd name="connsiteY16" fmla="*/ 69924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03950"/>
              <a:gd name="connsiteX1" fmla="*/ 1374882 w 1457836"/>
              <a:gd name="connsiteY1" fmla="*/ 830505 h 903950"/>
              <a:gd name="connsiteX2" fmla="*/ 1322796 w 1457836"/>
              <a:gd name="connsiteY2" fmla="*/ 795781 h 903950"/>
              <a:gd name="connsiteX3" fmla="*/ 1386456 w 1457836"/>
              <a:gd name="connsiteY3" fmla="*/ 726333 h 903950"/>
              <a:gd name="connsiteX4" fmla="*/ 1363307 w 1457836"/>
              <a:gd name="connsiteY4" fmla="*/ 685822 h 903950"/>
              <a:gd name="connsiteX5" fmla="*/ 1334370 w 1457836"/>
              <a:gd name="connsiteY5" fmla="*/ 680035 h 903950"/>
              <a:gd name="connsiteX6" fmla="*/ 1305434 w 1457836"/>
              <a:gd name="connsiteY6" fmla="*/ 697397 h 903950"/>
              <a:gd name="connsiteX7" fmla="*/ 1282284 w 1457836"/>
              <a:gd name="connsiteY7" fmla="*/ 749483 h 903950"/>
              <a:gd name="connsiteX8" fmla="*/ 1264922 w 1457836"/>
              <a:gd name="connsiteY8" fmla="*/ 818931 h 903950"/>
              <a:gd name="connsiteX9" fmla="*/ 1249874 w 1457836"/>
              <a:gd name="connsiteY9" fmla="*/ 849968 h 903950"/>
              <a:gd name="connsiteX10" fmla="*/ 1156115 w 1457836"/>
              <a:gd name="connsiteY10" fmla="*/ 865333 h 903950"/>
              <a:gd name="connsiteX11" fmla="*/ 1144157 w 1457836"/>
              <a:gd name="connsiteY11" fmla="*/ 767462 h 903950"/>
              <a:gd name="connsiteX12" fmla="*/ 947377 w 1457836"/>
              <a:gd name="connsiteY12" fmla="*/ 903950 h 903950"/>
              <a:gd name="connsiteX13" fmla="*/ 861727 w 1457836"/>
              <a:gd name="connsiteY13" fmla="*/ 853707 h 903950"/>
              <a:gd name="connsiteX14" fmla="*/ 802304 w 1457836"/>
              <a:gd name="connsiteY14" fmla="*/ 742057 h 903950"/>
              <a:gd name="connsiteX15" fmla="*/ 753683 w 1457836"/>
              <a:gd name="connsiteY15" fmla="*/ 774526 h 903950"/>
              <a:gd name="connsiteX16" fmla="*/ 622107 w 1457836"/>
              <a:gd name="connsiteY16" fmla="*/ 699243 h 903950"/>
              <a:gd name="connsiteX17" fmla="*/ 499792 w 1457836"/>
              <a:gd name="connsiteY17" fmla="*/ 651098 h 903950"/>
              <a:gd name="connsiteX18" fmla="*/ 284877 w 1457836"/>
              <a:gd name="connsiteY18" fmla="*/ 491872 h 903950"/>
              <a:gd name="connsiteX19" fmla="*/ 337746 w 1457836"/>
              <a:gd name="connsiteY19" fmla="*/ 561012 h 903950"/>
              <a:gd name="connsiteX20" fmla="*/ 228938 w 1457836"/>
              <a:gd name="connsiteY20" fmla="*/ 488034 h 903950"/>
              <a:gd name="connsiteX21" fmla="*/ 253248 w 1457836"/>
              <a:gd name="connsiteY21" fmla="*/ 666773 h 903950"/>
              <a:gd name="connsiteX22" fmla="*/ 127 w 1457836"/>
              <a:gd name="connsiteY22" fmla="*/ 789686 h 903950"/>
              <a:gd name="connsiteX23" fmla="*/ 290329 w 1457836"/>
              <a:gd name="connsiteY23" fmla="*/ 517219 h 903950"/>
              <a:gd name="connsiteX24" fmla="*/ 182642 w 1457836"/>
              <a:gd name="connsiteY24" fmla="*/ 588157 h 903950"/>
              <a:gd name="connsiteX25" fmla="*/ 235895 w 1457836"/>
              <a:gd name="connsiteY25" fmla="*/ 510976 h 903950"/>
              <a:gd name="connsiteX26" fmla="*/ 235906 w 1457836"/>
              <a:gd name="connsiteY26" fmla="*/ 414691 h 903950"/>
              <a:gd name="connsiteX27" fmla="*/ 299949 w 1457836"/>
              <a:gd name="connsiteY27" fmla="*/ 385446 h 903950"/>
              <a:gd name="connsiteX28" fmla="*/ 200016 w 1457836"/>
              <a:gd name="connsiteY28" fmla="*/ 314155 h 903950"/>
              <a:gd name="connsiteX29" fmla="*/ 235133 w 1457836"/>
              <a:gd name="connsiteY29" fmla="*/ 333410 h 903950"/>
              <a:gd name="connsiteX30" fmla="*/ 188838 w 1457836"/>
              <a:gd name="connsiteY30" fmla="*/ 281634 h 903950"/>
              <a:gd name="connsiteX31" fmla="*/ 237458 w 1457836"/>
              <a:gd name="connsiteY31" fmla="*/ 243274 h 903950"/>
              <a:gd name="connsiteX32" fmla="*/ 196944 w 1457836"/>
              <a:gd name="connsiteY32" fmla="*/ 241174 h 903950"/>
              <a:gd name="connsiteX33" fmla="*/ 154118 w 1457836"/>
              <a:gd name="connsiteY33" fmla="*/ 96850 h 903950"/>
              <a:gd name="connsiteX34" fmla="*/ 201962 w 1457836"/>
              <a:gd name="connsiteY34" fmla="*/ 131215 h 903950"/>
              <a:gd name="connsiteX35" fmla="*/ 225505 w 1457836"/>
              <a:gd name="connsiteY35" fmla="*/ 99869 h 903950"/>
              <a:gd name="connsiteX36" fmla="*/ 120553 w 1457836"/>
              <a:gd name="connsiteY36" fmla="*/ 0 h 903950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49874 w 1457836"/>
              <a:gd name="connsiteY9" fmla="*/ 849968 h 921105"/>
              <a:gd name="connsiteX10" fmla="*/ 1156115 w 1457836"/>
              <a:gd name="connsiteY10" fmla="*/ 865333 h 921105"/>
              <a:gd name="connsiteX11" fmla="*/ 1073160 w 1457836"/>
              <a:gd name="connsiteY11" fmla="*/ 921105 h 921105"/>
              <a:gd name="connsiteX12" fmla="*/ 947377 w 1457836"/>
              <a:gd name="connsiteY12" fmla="*/ 903950 h 921105"/>
              <a:gd name="connsiteX13" fmla="*/ 861727 w 1457836"/>
              <a:gd name="connsiteY13" fmla="*/ 853707 h 921105"/>
              <a:gd name="connsiteX14" fmla="*/ 802304 w 1457836"/>
              <a:gd name="connsiteY14" fmla="*/ 742057 h 921105"/>
              <a:gd name="connsiteX15" fmla="*/ 753683 w 1457836"/>
              <a:gd name="connsiteY15" fmla="*/ 774526 h 921105"/>
              <a:gd name="connsiteX16" fmla="*/ 622107 w 1457836"/>
              <a:gd name="connsiteY16" fmla="*/ 699243 h 921105"/>
              <a:gd name="connsiteX17" fmla="*/ 499792 w 1457836"/>
              <a:gd name="connsiteY17" fmla="*/ 651098 h 921105"/>
              <a:gd name="connsiteX18" fmla="*/ 284877 w 1457836"/>
              <a:gd name="connsiteY18" fmla="*/ 491872 h 921105"/>
              <a:gd name="connsiteX19" fmla="*/ 337746 w 1457836"/>
              <a:gd name="connsiteY19" fmla="*/ 561012 h 921105"/>
              <a:gd name="connsiteX20" fmla="*/ 228938 w 1457836"/>
              <a:gd name="connsiteY20" fmla="*/ 488034 h 921105"/>
              <a:gd name="connsiteX21" fmla="*/ 253248 w 1457836"/>
              <a:gd name="connsiteY21" fmla="*/ 666773 h 921105"/>
              <a:gd name="connsiteX22" fmla="*/ 127 w 1457836"/>
              <a:gd name="connsiteY22" fmla="*/ 789686 h 921105"/>
              <a:gd name="connsiteX23" fmla="*/ 290329 w 1457836"/>
              <a:gd name="connsiteY23" fmla="*/ 517219 h 921105"/>
              <a:gd name="connsiteX24" fmla="*/ 182642 w 1457836"/>
              <a:gd name="connsiteY24" fmla="*/ 588157 h 921105"/>
              <a:gd name="connsiteX25" fmla="*/ 235895 w 1457836"/>
              <a:gd name="connsiteY25" fmla="*/ 510976 h 921105"/>
              <a:gd name="connsiteX26" fmla="*/ 235906 w 1457836"/>
              <a:gd name="connsiteY26" fmla="*/ 414691 h 921105"/>
              <a:gd name="connsiteX27" fmla="*/ 299949 w 1457836"/>
              <a:gd name="connsiteY27" fmla="*/ 385446 h 921105"/>
              <a:gd name="connsiteX28" fmla="*/ 200016 w 1457836"/>
              <a:gd name="connsiteY28" fmla="*/ 314155 h 921105"/>
              <a:gd name="connsiteX29" fmla="*/ 235133 w 1457836"/>
              <a:gd name="connsiteY29" fmla="*/ 333410 h 921105"/>
              <a:gd name="connsiteX30" fmla="*/ 188838 w 1457836"/>
              <a:gd name="connsiteY30" fmla="*/ 281634 h 921105"/>
              <a:gd name="connsiteX31" fmla="*/ 237458 w 1457836"/>
              <a:gd name="connsiteY31" fmla="*/ 243274 h 921105"/>
              <a:gd name="connsiteX32" fmla="*/ 196944 w 1457836"/>
              <a:gd name="connsiteY32" fmla="*/ 241174 h 921105"/>
              <a:gd name="connsiteX33" fmla="*/ 154118 w 1457836"/>
              <a:gd name="connsiteY33" fmla="*/ 96850 h 921105"/>
              <a:gd name="connsiteX34" fmla="*/ 201962 w 1457836"/>
              <a:gd name="connsiteY34" fmla="*/ 131215 h 921105"/>
              <a:gd name="connsiteX35" fmla="*/ 225505 w 1457836"/>
              <a:gd name="connsiteY35" fmla="*/ 99869 h 921105"/>
              <a:gd name="connsiteX36" fmla="*/ 120553 w 1457836"/>
              <a:gd name="connsiteY36" fmla="*/ 0 h 921105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49874 w 1457836"/>
              <a:gd name="connsiteY9" fmla="*/ 849968 h 921105"/>
              <a:gd name="connsiteX10" fmla="*/ 1156115 w 1457836"/>
              <a:gd name="connsiteY10" fmla="*/ 865333 h 921105"/>
              <a:gd name="connsiteX11" fmla="*/ 1073160 w 1457836"/>
              <a:gd name="connsiteY11" fmla="*/ 921105 h 921105"/>
              <a:gd name="connsiteX12" fmla="*/ 947377 w 1457836"/>
              <a:gd name="connsiteY12" fmla="*/ 903950 h 921105"/>
              <a:gd name="connsiteX13" fmla="*/ 861727 w 1457836"/>
              <a:gd name="connsiteY13" fmla="*/ 853707 h 921105"/>
              <a:gd name="connsiteX14" fmla="*/ 885648 w 1457836"/>
              <a:gd name="connsiteY14" fmla="*/ 569208 h 921105"/>
              <a:gd name="connsiteX15" fmla="*/ 753683 w 1457836"/>
              <a:gd name="connsiteY15" fmla="*/ 774526 h 921105"/>
              <a:gd name="connsiteX16" fmla="*/ 622107 w 1457836"/>
              <a:gd name="connsiteY16" fmla="*/ 699243 h 921105"/>
              <a:gd name="connsiteX17" fmla="*/ 499792 w 1457836"/>
              <a:gd name="connsiteY17" fmla="*/ 651098 h 921105"/>
              <a:gd name="connsiteX18" fmla="*/ 284877 w 1457836"/>
              <a:gd name="connsiteY18" fmla="*/ 491872 h 921105"/>
              <a:gd name="connsiteX19" fmla="*/ 337746 w 1457836"/>
              <a:gd name="connsiteY19" fmla="*/ 561012 h 921105"/>
              <a:gd name="connsiteX20" fmla="*/ 228938 w 1457836"/>
              <a:gd name="connsiteY20" fmla="*/ 488034 h 921105"/>
              <a:gd name="connsiteX21" fmla="*/ 253248 w 1457836"/>
              <a:gd name="connsiteY21" fmla="*/ 666773 h 921105"/>
              <a:gd name="connsiteX22" fmla="*/ 127 w 1457836"/>
              <a:gd name="connsiteY22" fmla="*/ 789686 h 921105"/>
              <a:gd name="connsiteX23" fmla="*/ 290329 w 1457836"/>
              <a:gd name="connsiteY23" fmla="*/ 517219 h 921105"/>
              <a:gd name="connsiteX24" fmla="*/ 182642 w 1457836"/>
              <a:gd name="connsiteY24" fmla="*/ 588157 h 921105"/>
              <a:gd name="connsiteX25" fmla="*/ 235895 w 1457836"/>
              <a:gd name="connsiteY25" fmla="*/ 510976 h 921105"/>
              <a:gd name="connsiteX26" fmla="*/ 235906 w 1457836"/>
              <a:gd name="connsiteY26" fmla="*/ 414691 h 921105"/>
              <a:gd name="connsiteX27" fmla="*/ 299949 w 1457836"/>
              <a:gd name="connsiteY27" fmla="*/ 385446 h 921105"/>
              <a:gd name="connsiteX28" fmla="*/ 200016 w 1457836"/>
              <a:gd name="connsiteY28" fmla="*/ 314155 h 921105"/>
              <a:gd name="connsiteX29" fmla="*/ 235133 w 1457836"/>
              <a:gd name="connsiteY29" fmla="*/ 333410 h 921105"/>
              <a:gd name="connsiteX30" fmla="*/ 188838 w 1457836"/>
              <a:gd name="connsiteY30" fmla="*/ 281634 h 921105"/>
              <a:gd name="connsiteX31" fmla="*/ 237458 w 1457836"/>
              <a:gd name="connsiteY31" fmla="*/ 243274 h 921105"/>
              <a:gd name="connsiteX32" fmla="*/ 196944 w 1457836"/>
              <a:gd name="connsiteY32" fmla="*/ 241174 h 921105"/>
              <a:gd name="connsiteX33" fmla="*/ 154118 w 1457836"/>
              <a:gd name="connsiteY33" fmla="*/ 96850 h 921105"/>
              <a:gd name="connsiteX34" fmla="*/ 201962 w 1457836"/>
              <a:gd name="connsiteY34" fmla="*/ 131215 h 921105"/>
              <a:gd name="connsiteX35" fmla="*/ 225505 w 1457836"/>
              <a:gd name="connsiteY35" fmla="*/ 99869 h 921105"/>
              <a:gd name="connsiteX36" fmla="*/ 120553 w 1457836"/>
              <a:gd name="connsiteY36" fmla="*/ 0 h 921105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49874 w 1457836"/>
              <a:gd name="connsiteY9" fmla="*/ 849968 h 921105"/>
              <a:gd name="connsiteX10" fmla="*/ 1156115 w 1457836"/>
              <a:gd name="connsiteY10" fmla="*/ 865333 h 921105"/>
              <a:gd name="connsiteX11" fmla="*/ 1073160 w 1457836"/>
              <a:gd name="connsiteY11" fmla="*/ 921105 h 921105"/>
              <a:gd name="connsiteX12" fmla="*/ 947377 w 1457836"/>
              <a:gd name="connsiteY12" fmla="*/ 903950 h 921105"/>
              <a:gd name="connsiteX13" fmla="*/ 861727 w 1457836"/>
              <a:gd name="connsiteY13" fmla="*/ 853707 h 921105"/>
              <a:gd name="connsiteX14" fmla="*/ 901082 w 1457836"/>
              <a:gd name="connsiteY14" fmla="*/ 653712 h 921105"/>
              <a:gd name="connsiteX15" fmla="*/ 753683 w 1457836"/>
              <a:gd name="connsiteY15" fmla="*/ 774526 h 921105"/>
              <a:gd name="connsiteX16" fmla="*/ 622107 w 1457836"/>
              <a:gd name="connsiteY16" fmla="*/ 699243 h 921105"/>
              <a:gd name="connsiteX17" fmla="*/ 499792 w 1457836"/>
              <a:gd name="connsiteY17" fmla="*/ 651098 h 921105"/>
              <a:gd name="connsiteX18" fmla="*/ 284877 w 1457836"/>
              <a:gd name="connsiteY18" fmla="*/ 491872 h 921105"/>
              <a:gd name="connsiteX19" fmla="*/ 337746 w 1457836"/>
              <a:gd name="connsiteY19" fmla="*/ 561012 h 921105"/>
              <a:gd name="connsiteX20" fmla="*/ 228938 w 1457836"/>
              <a:gd name="connsiteY20" fmla="*/ 488034 h 921105"/>
              <a:gd name="connsiteX21" fmla="*/ 253248 w 1457836"/>
              <a:gd name="connsiteY21" fmla="*/ 666773 h 921105"/>
              <a:gd name="connsiteX22" fmla="*/ 127 w 1457836"/>
              <a:gd name="connsiteY22" fmla="*/ 789686 h 921105"/>
              <a:gd name="connsiteX23" fmla="*/ 290329 w 1457836"/>
              <a:gd name="connsiteY23" fmla="*/ 517219 h 921105"/>
              <a:gd name="connsiteX24" fmla="*/ 182642 w 1457836"/>
              <a:gd name="connsiteY24" fmla="*/ 588157 h 921105"/>
              <a:gd name="connsiteX25" fmla="*/ 235895 w 1457836"/>
              <a:gd name="connsiteY25" fmla="*/ 510976 h 921105"/>
              <a:gd name="connsiteX26" fmla="*/ 235906 w 1457836"/>
              <a:gd name="connsiteY26" fmla="*/ 414691 h 921105"/>
              <a:gd name="connsiteX27" fmla="*/ 299949 w 1457836"/>
              <a:gd name="connsiteY27" fmla="*/ 385446 h 921105"/>
              <a:gd name="connsiteX28" fmla="*/ 200016 w 1457836"/>
              <a:gd name="connsiteY28" fmla="*/ 314155 h 921105"/>
              <a:gd name="connsiteX29" fmla="*/ 235133 w 1457836"/>
              <a:gd name="connsiteY29" fmla="*/ 333410 h 921105"/>
              <a:gd name="connsiteX30" fmla="*/ 188838 w 1457836"/>
              <a:gd name="connsiteY30" fmla="*/ 281634 h 921105"/>
              <a:gd name="connsiteX31" fmla="*/ 237458 w 1457836"/>
              <a:gd name="connsiteY31" fmla="*/ 243274 h 921105"/>
              <a:gd name="connsiteX32" fmla="*/ 196944 w 1457836"/>
              <a:gd name="connsiteY32" fmla="*/ 241174 h 921105"/>
              <a:gd name="connsiteX33" fmla="*/ 154118 w 1457836"/>
              <a:gd name="connsiteY33" fmla="*/ 96850 h 921105"/>
              <a:gd name="connsiteX34" fmla="*/ 201962 w 1457836"/>
              <a:gd name="connsiteY34" fmla="*/ 131215 h 921105"/>
              <a:gd name="connsiteX35" fmla="*/ 225505 w 1457836"/>
              <a:gd name="connsiteY35" fmla="*/ 99869 h 921105"/>
              <a:gd name="connsiteX36" fmla="*/ 120553 w 1457836"/>
              <a:gd name="connsiteY36" fmla="*/ 0 h 921105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49874 w 1457836"/>
              <a:gd name="connsiteY9" fmla="*/ 849968 h 921105"/>
              <a:gd name="connsiteX10" fmla="*/ 1153028 w 1457836"/>
              <a:gd name="connsiteY10" fmla="*/ 792352 h 921105"/>
              <a:gd name="connsiteX11" fmla="*/ 1073160 w 1457836"/>
              <a:gd name="connsiteY11" fmla="*/ 921105 h 921105"/>
              <a:gd name="connsiteX12" fmla="*/ 947377 w 1457836"/>
              <a:gd name="connsiteY12" fmla="*/ 903950 h 921105"/>
              <a:gd name="connsiteX13" fmla="*/ 861727 w 1457836"/>
              <a:gd name="connsiteY13" fmla="*/ 853707 h 921105"/>
              <a:gd name="connsiteX14" fmla="*/ 901082 w 1457836"/>
              <a:gd name="connsiteY14" fmla="*/ 653712 h 921105"/>
              <a:gd name="connsiteX15" fmla="*/ 753683 w 1457836"/>
              <a:gd name="connsiteY15" fmla="*/ 774526 h 921105"/>
              <a:gd name="connsiteX16" fmla="*/ 622107 w 1457836"/>
              <a:gd name="connsiteY16" fmla="*/ 699243 h 921105"/>
              <a:gd name="connsiteX17" fmla="*/ 499792 w 1457836"/>
              <a:gd name="connsiteY17" fmla="*/ 651098 h 921105"/>
              <a:gd name="connsiteX18" fmla="*/ 284877 w 1457836"/>
              <a:gd name="connsiteY18" fmla="*/ 491872 h 921105"/>
              <a:gd name="connsiteX19" fmla="*/ 337746 w 1457836"/>
              <a:gd name="connsiteY19" fmla="*/ 561012 h 921105"/>
              <a:gd name="connsiteX20" fmla="*/ 228938 w 1457836"/>
              <a:gd name="connsiteY20" fmla="*/ 488034 h 921105"/>
              <a:gd name="connsiteX21" fmla="*/ 253248 w 1457836"/>
              <a:gd name="connsiteY21" fmla="*/ 666773 h 921105"/>
              <a:gd name="connsiteX22" fmla="*/ 127 w 1457836"/>
              <a:gd name="connsiteY22" fmla="*/ 789686 h 921105"/>
              <a:gd name="connsiteX23" fmla="*/ 290329 w 1457836"/>
              <a:gd name="connsiteY23" fmla="*/ 517219 h 921105"/>
              <a:gd name="connsiteX24" fmla="*/ 182642 w 1457836"/>
              <a:gd name="connsiteY24" fmla="*/ 588157 h 921105"/>
              <a:gd name="connsiteX25" fmla="*/ 235895 w 1457836"/>
              <a:gd name="connsiteY25" fmla="*/ 510976 h 921105"/>
              <a:gd name="connsiteX26" fmla="*/ 235906 w 1457836"/>
              <a:gd name="connsiteY26" fmla="*/ 414691 h 921105"/>
              <a:gd name="connsiteX27" fmla="*/ 299949 w 1457836"/>
              <a:gd name="connsiteY27" fmla="*/ 385446 h 921105"/>
              <a:gd name="connsiteX28" fmla="*/ 200016 w 1457836"/>
              <a:gd name="connsiteY28" fmla="*/ 314155 h 921105"/>
              <a:gd name="connsiteX29" fmla="*/ 235133 w 1457836"/>
              <a:gd name="connsiteY29" fmla="*/ 333410 h 921105"/>
              <a:gd name="connsiteX30" fmla="*/ 188838 w 1457836"/>
              <a:gd name="connsiteY30" fmla="*/ 281634 h 921105"/>
              <a:gd name="connsiteX31" fmla="*/ 237458 w 1457836"/>
              <a:gd name="connsiteY31" fmla="*/ 243274 h 921105"/>
              <a:gd name="connsiteX32" fmla="*/ 196944 w 1457836"/>
              <a:gd name="connsiteY32" fmla="*/ 241174 h 921105"/>
              <a:gd name="connsiteX33" fmla="*/ 154118 w 1457836"/>
              <a:gd name="connsiteY33" fmla="*/ 96850 h 921105"/>
              <a:gd name="connsiteX34" fmla="*/ 201962 w 1457836"/>
              <a:gd name="connsiteY34" fmla="*/ 131215 h 921105"/>
              <a:gd name="connsiteX35" fmla="*/ 225505 w 1457836"/>
              <a:gd name="connsiteY35" fmla="*/ 99869 h 921105"/>
              <a:gd name="connsiteX36" fmla="*/ 120553 w 1457836"/>
              <a:gd name="connsiteY36" fmla="*/ 0 h 921105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49874 w 1457836"/>
              <a:gd name="connsiteY9" fmla="*/ 849968 h 921105"/>
              <a:gd name="connsiteX10" fmla="*/ 1153028 w 1457836"/>
              <a:gd name="connsiteY10" fmla="*/ 830763 h 921105"/>
              <a:gd name="connsiteX11" fmla="*/ 1073160 w 1457836"/>
              <a:gd name="connsiteY11" fmla="*/ 921105 h 921105"/>
              <a:gd name="connsiteX12" fmla="*/ 947377 w 1457836"/>
              <a:gd name="connsiteY12" fmla="*/ 903950 h 921105"/>
              <a:gd name="connsiteX13" fmla="*/ 861727 w 1457836"/>
              <a:gd name="connsiteY13" fmla="*/ 853707 h 921105"/>
              <a:gd name="connsiteX14" fmla="*/ 901082 w 1457836"/>
              <a:gd name="connsiteY14" fmla="*/ 653712 h 921105"/>
              <a:gd name="connsiteX15" fmla="*/ 753683 w 1457836"/>
              <a:gd name="connsiteY15" fmla="*/ 774526 h 921105"/>
              <a:gd name="connsiteX16" fmla="*/ 622107 w 1457836"/>
              <a:gd name="connsiteY16" fmla="*/ 699243 h 921105"/>
              <a:gd name="connsiteX17" fmla="*/ 499792 w 1457836"/>
              <a:gd name="connsiteY17" fmla="*/ 651098 h 921105"/>
              <a:gd name="connsiteX18" fmla="*/ 284877 w 1457836"/>
              <a:gd name="connsiteY18" fmla="*/ 491872 h 921105"/>
              <a:gd name="connsiteX19" fmla="*/ 337746 w 1457836"/>
              <a:gd name="connsiteY19" fmla="*/ 561012 h 921105"/>
              <a:gd name="connsiteX20" fmla="*/ 228938 w 1457836"/>
              <a:gd name="connsiteY20" fmla="*/ 488034 h 921105"/>
              <a:gd name="connsiteX21" fmla="*/ 253248 w 1457836"/>
              <a:gd name="connsiteY21" fmla="*/ 666773 h 921105"/>
              <a:gd name="connsiteX22" fmla="*/ 127 w 1457836"/>
              <a:gd name="connsiteY22" fmla="*/ 789686 h 921105"/>
              <a:gd name="connsiteX23" fmla="*/ 290329 w 1457836"/>
              <a:gd name="connsiteY23" fmla="*/ 517219 h 921105"/>
              <a:gd name="connsiteX24" fmla="*/ 182642 w 1457836"/>
              <a:gd name="connsiteY24" fmla="*/ 588157 h 921105"/>
              <a:gd name="connsiteX25" fmla="*/ 235895 w 1457836"/>
              <a:gd name="connsiteY25" fmla="*/ 510976 h 921105"/>
              <a:gd name="connsiteX26" fmla="*/ 235906 w 1457836"/>
              <a:gd name="connsiteY26" fmla="*/ 414691 h 921105"/>
              <a:gd name="connsiteX27" fmla="*/ 299949 w 1457836"/>
              <a:gd name="connsiteY27" fmla="*/ 385446 h 921105"/>
              <a:gd name="connsiteX28" fmla="*/ 200016 w 1457836"/>
              <a:gd name="connsiteY28" fmla="*/ 314155 h 921105"/>
              <a:gd name="connsiteX29" fmla="*/ 235133 w 1457836"/>
              <a:gd name="connsiteY29" fmla="*/ 333410 h 921105"/>
              <a:gd name="connsiteX30" fmla="*/ 188838 w 1457836"/>
              <a:gd name="connsiteY30" fmla="*/ 281634 h 921105"/>
              <a:gd name="connsiteX31" fmla="*/ 237458 w 1457836"/>
              <a:gd name="connsiteY31" fmla="*/ 243274 h 921105"/>
              <a:gd name="connsiteX32" fmla="*/ 196944 w 1457836"/>
              <a:gd name="connsiteY32" fmla="*/ 241174 h 921105"/>
              <a:gd name="connsiteX33" fmla="*/ 154118 w 1457836"/>
              <a:gd name="connsiteY33" fmla="*/ 96850 h 921105"/>
              <a:gd name="connsiteX34" fmla="*/ 201962 w 1457836"/>
              <a:gd name="connsiteY34" fmla="*/ 131215 h 921105"/>
              <a:gd name="connsiteX35" fmla="*/ 225505 w 1457836"/>
              <a:gd name="connsiteY35" fmla="*/ 99869 h 921105"/>
              <a:gd name="connsiteX36" fmla="*/ 120553 w 1457836"/>
              <a:gd name="connsiteY36" fmla="*/ 0 h 921105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40614 w 1457836"/>
              <a:gd name="connsiteY9" fmla="*/ 888379 h 921105"/>
              <a:gd name="connsiteX10" fmla="*/ 1153028 w 1457836"/>
              <a:gd name="connsiteY10" fmla="*/ 830763 h 921105"/>
              <a:gd name="connsiteX11" fmla="*/ 1073160 w 1457836"/>
              <a:gd name="connsiteY11" fmla="*/ 921105 h 921105"/>
              <a:gd name="connsiteX12" fmla="*/ 947377 w 1457836"/>
              <a:gd name="connsiteY12" fmla="*/ 903950 h 921105"/>
              <a:gd name="connsiteX13" fmla="*/ 861727 w 1457836"/>
              <a:gd name="connsiteY13" fmla="*/ 853707 h 921105"/>
              <a:gd name="connsiteX14" fmla="*/ 901082 w 1457836"/>
              <a:gd name="connsiteY14" fmla="*/ 653712 h 921105"/>
              <a:gd name="connsiteX15" fmla="*/ 753683 w 1457836"/>
              <a:gd name="connsiteY15" fmla="*/ 774526 h 921105"/>
              <a:gd name="connsiteX16" fmla="*/ 622107 w 1457836"/>
              <a:gd name="connsiteY16" fmla="*/ 699243 h 921105"/>
              <a:gd name="connsiteX17" fmla="*/ 499792 w 1457836"/>
              <a:gd name="connsiteY17" fmla="*/ 651098 h 921105"/>
              <a:gd name="connsiteX18" fmla="*/ 284877 w 1457836"/>
              <a:gd name="connsiteY18" fmla="*/ 491872 h 921105"/>
              <a:gd name="connsiteX19" fmla="*/ 337746 w 1457836"/>
              <a:gd name="connsiteY19" fmla="*/ 561012 h 921105"/>
              <a:gd name="connsiteX20" fmla="*/ 228938 w 1457836"/>
              <a:gd name="connsiteY20" fmla="*/ 488034 h 921105"/>
              <a:gd name="connsiteX21" fmla="*/ 253248 w 1457836"/>
              <a:gd name="connsiteY21" fmla="*/ 666773 h 921105"/>
              <a:gd name="connsiteX22" fmla="*/ 127 w 1457836"/>
              <a:gd name="connsiteY22" fmla="*/ 789686 h 921105"/>
              <a:gd name="connsiteX23" fmla="*/ 290329 w 1457836"/>
              <a:gd name="connsiteY23" fmla="*/ 517219 h 921105"/>
              <a:gd name="connsiteX24" fmla="*/ 182642 w 1457836"/>
              <a:gd name="connsiteY24" fmla="*/ 588157 h 921105"/>
              <a:gd name="connsiteX25" fmla="*/ 235895 w 1457836"/>
              <a:gd name="connsiteY25" fmla="*/ 510976 h 921105"/>
              <a:gd name="connsiteX26" fmla="*/ 235906 w 1457836"/>
              <a:gd name="connsiteY26" fmla="*/ 414691 h 921105"/>
              <a:gd name="connsiteX27" fmla="*/ 299949 w 1457836"/>
              <a:gd name="connsiteY27" fmla="*/ 385446 h 921105"/>
              <a:gd name="connsiteX28" fmla="*/ 200016 w 1457836"/>
              <a:gd name="connsiteY28" fmla="*/ 314155 h 921105"/>
              <a:gd name="connsiteX29" fmla="*/ 235133 w 1457836"/>
              <a:gd name="connsiteY29" fmla="*/ 333410 h 921105"/>
              <a:gd name="connsiteX30" fmla="*/ 188838 w 1457836"/>
              <a:gd name="connsiteY30" fmla="*/ 281634 h 921105"/>
              <a:gd name="connsiteX31" fmla="*/ 237458 w 1457836"/>
              <a:gd name="connsiteY31" fmla="*/ 243274 h 921105"/>
              <a:gd name="connsiteX32" fmla="*/ 196944 w 1457836"/>
              <a:gd name="connsiteY32" fmla="*/ 241174 h 921105"/>
              <a:gd name="connsiteX33" fmla="*/ 154118 w 1457836"/>
              <a:gd name="connsiteY33" fmla="*/ 96850 h 921105"/>
              <a:gd name="connsiteX34" fmla="*/ 201962 w 1457836"/>
              <a:gd name="connsiteY34" fmla="*/ 131215 h 921105"/>
              <a:gd name="connsiteX35" fmla="*/ 225505 w 1457836"/>
              <a:gd name="connsiteY35" fmla="*/ 99869 h 921105"/>
              <a:gd name="connsiteX36" fmla="*/ 120553 w 1457836"/>
              <a:gd name="connsiteY36" fmla="*/ 0 h 921105"/>
              <a:gd name="connsiteX0" fmla="*/ 1457836 w 1457836"/>
              <a:gd name="connsiteY0" fmla="*/ 886329 h 922949"/>
              <a:gd name="connsiteX1" fmla="*/ 1374882 w 1457836"/>
              <a:gd name="connsiteY1" fmla="*/ 830505 h 922949"/>
              <a:gd name="connsiteX2" fmla="*/ 1322796 w 1457836"/>
              <a:gd name="connsiteY2" fmla="*/ 795781 h 922949"/>
              <a:gd name="connsiteX3" fmla="*/ 1386456 w 1457836"/>
              <a:gd name="connsiteY3" fmla="*/ 726333 h 922949"/>
              <a:gd name="connsiteX4" fmla="*/ 1363307 w 1457836"/>
              <a:gd name="connsiteY4" fmla="*/ 685822 h 922949"/>
              <a:gd name="connsiteX5" fmla="*/ 1334370 w 1457836"/>
              <a:gd name="connsiteY5" fmla="*/ 680035 h 922949"/>
              <a:gd name="connsiteX6" fmla="*/ 1305434 w 1457836"/>
              <a:gd name="connsiteY6" fmla="*/ 697397 h 922949"/>
              <a:gd name="connsiteX7" fmla="*/ 1282284 w 1457836"/>
              <a:gd name="connsiteY7" fmla="*/ 749483 h 922949"/>
              <a:gd name="connsiteX8" fmla="*/ 1264922 w 1457836"/>
              <a:gd name="connsiteY8" fmla="*/ 818931 h 922949"/>
              <a:gd name="connsiteX9" fmla="*/ 1237527 w 1457836"/>
              <a:gd name="connsiteY9" fmla="*/ 922949 h 922949"/>
              <a:gd name="connsiteX10" fmla="*/ 1153028 w 1457836"/>
              <a:gd name="connsiteY10" fmla="*/ 830763 h 922949"/>
              <a:gd name="connsiteX11" fmla="*/ 1073160 w 1457836"/>
              <a:gd name="connsiteY11" fmla="*/ 921105 h 922949"/>
              <a:gd name="connsiteX12" fmla="*/ 947377 w 1457836"/>
              <a:gd name="connsiteY12" fmla="*/ 903950 h 922949"/>
              <a:gd name="connsiteX13" fmla="*/ 861727 w 1457836"/>
              <a:gd name="connsiteY13" fmla="*/ 853707 h 922949"/>
              <a:gd name="connsiteX14" fmla="*/ 901082 w 1457836"/>
              <a:gd name="connsiteY14" fmla="*/ 653712 h 922949"/>
              <a:gd name="connsiteX15" fmla="*/ 753683 w 1457836"/>
              <a:gd name="connsiteY15" fmla="*/ 774526 h 922949"/>
              <a:gd name="connsiteX16" fmla="*/ 622107 w 1457836"/>
              <a:gd name="connsiteY16" fmla="*/ 699243 h 922949"/>
              <a:gd name="connsiteX17" fmla="*/ 499792 w 1457836"/>
              <a:gd name="connsiteY17" fmla="*/ 651098 h 922949"/>
              <a:gd name="connsiteX18" fmla="*/ 284877 w 1457836"/>
              <a:gd name="connsiteY18" fmla="*/ 491872 h 922949"/>
              <a:gd name="connsiteX19" fmla="*/ 337746 w 1457836"/>
              <a:gd name="connsiteY19" fmla="*/ 561012 h 922949"/>
              <a:gd name="connsiteX20" fmla="*/ 228938 w 1457836"/>
              <a:gd name="connsiteY20" fmla="*/ 488034 h 922949"/>
              <a:gd name="connsiteX21" fmla="*/ 253248 w 1457836"/>
              <a:gd name="connsiteY21" fmla="*/ 666773 h 922949"/>
              <a:gd name="connsiteX22" fmla="*/ 127 w 1457836"/>
              <a:gd name="connsiteY22" fmla="*/ 789686 h 922949"/>
              <a:gd name="connsiteX23" fmla="*/ 290329 w 1457836"/>
              <a:gd name="connsiteY23" fmla="*/ 517219 h 922949"/>
              <a:gd name="connsiteX24" fmla="*/ 182642 w 1457836"/>
              <a:gd name="connsiteY24" fmla="*/ 588157 h 922949"/>
              <a:gd name="connsiteX25" fmla="*/ 235895 w 1457836"/>
              <a:gd name="connsiteY25" fmla="*/ 510976 h 922949"/>
              <a:gd name="connsiteX26" fmla="*/ 235906 w 1457836"/>
              <a:gd name="connsiteY26" fmla="*/ 414691 h 922949"/>
              <a:gd name="connsiteX27" fmla="*/ 299949 w 1457836"/>
              <a:gd name="connsiteY27" fmla="*/ 385446 h 922949"/>
              <a:gd name="connsiteX28" fmla="*/ 200016 w 1457836"/>
              <a:gd name="connsiteY28" fmla="*/ 314155 h 922949"/>
              <a:gd name="connsiteX29" fmla="*/ 235133 w 1457836"/>
              <a:gd name="connsiteY29" fmla="*/ 333410 h 922949"/>
              <a:gd name="connsiteX30" fmla="*/ 188838 w 1457836"/>
              <a:gd name="connsiteY30" fmla="*/ 281634 h 922949"/>
              <a:gd name="connsiteX31" fmla="*/ 237458 w 1457836"/>
              <a:gd name="connsiteY31" fmla="*/ 243274 h 922949"/>
              <a:gd name="connsiteX32" fmla="*/ 196944 w 1457836"/>
              <a:gd name="connsiteY32" fmla="*/ 241174 h 922949"/>
              <a:gd name="connsiteX33" fmla="*/ 154118 w 1457836"/>
              <a:gd name="connsiteY33" fmla="*/ 96850 h 922949"/>
              <a:gd name="connsiteX34" fmla="*/ 201962 w 1457836"/>
              <a:gd name="connsiteY34" fmla="*/ 131215 h 922949"/>
              <a:gd name="connsiteX35" fmla="*/ 225505 w 1457836"/>
              <a:gd name="connsiteY35" fmla="*/ 99869 h 922949"/>
              <a:gd name="connsiteX36" fmla="*/ 120553 w 1457836"/>
              <a:gd name="connsiteY36" fmla="*/ 0 h 922949"/>
              <a:gd name="connsiteX0" fmla="*/ 1457836 w 1457836"/>
              <a:gd name="connsiteY0" fmla="*/ 886329 h 922949"/>
              <a:gd name="connsiteX1" fmla="*/ 1374882 w 1457836"/>
              <a:gd name="connsiteY1" fmla="*/ 830505 h 922949"/>
              <a:gd name="connsiteX2" fmla="*/ 1322796 w 1457836"/>
              <a:gd name="connsiteY2" fmla="*/ 795781 h 922949"/>
              <a:gd name="connsiteX3" fmla="*/ 1386456 w 1457836"/>
              <a:gd name="connsiteY3" fmla="*/ 726333 h 922949"/>
              <a:gd name="connsiteX4" fmla="*/ 1363307 w 1457836"/>
              <a:gd name="connsiteY4" fmla="*/ 685822 h 922949"/>
              <a:gd name="connsiteX5" fmla="*/ 1334370 w 1457836"/>
              <a:gd name="connsiteY5" fmla="*/ 680035 h 922949"/>
              <a:gd name="connsiteX6" fmla="*/ 1305434 w 1457836"/>
              <a:gd name="connsiteY6" fmla="*/ 697397 h 922949"/>
              <a:gd name="connsiteX7" fmla="*/ 1282284 w 1457836"/>
              <a:gd name="connsiteY7" fmla="*/ 749483 h 922949"/>
              <a:gd name="connsiteX8" fmla="*/ 1264922 w 1457836"/>
              <a:gd name="connsiteY8" fmla="*/ 818931 h 922949"/>
              <a:gd name="connsiteX9" fmla="*/ 1237527 w 1457836"/>
              <a:gd name="connsiteY9" fmla="*/ 922949 h 922949"/>
              <a:gd name="connsiteX10" fmla="*/ 1190070 w 1457836"/>
              <a:gd name="connsiteY10" fmla="*/ 861492 h 922949"/>
              <a:gd name="connsiteX11" fmla="*/ 1073160 w 1457836"/>
              <a:gd name="connsiteY11" fmla="*/ 921105 h 922949"/>
              <a:gd name="connsiteX12" fmla="*/ 947377 w 1457836"/>
              <a:gd name="connsiteY12" fmla="*/ 903950 h 922949"/>
              <a:gd name="connsiteX13" fmla="*/ 861727 w 1457836"/>
              <a:gd name="connsiteY13" fmla="*/ 853707 h 922949"/>
              <a:gd name="connsiteX14" fmla="*/ 901082 w 1457836"/>
              <a:gd name="connsiteY14" fmla="*/ 653712 h 922949"/>
              <a:gd name="connsiteX15" fmla="*/ 753683 w 1457836"/>
              <a:gd name="connsiteY15" fmla="*/ 774526 h 922949"/>
              <a:gd name="connsiteX16" fmla="*/ 622107 w 1457836"/>
              <a:gd name="connsiteY16" fmla="*/ 699243 h 922949"/>
              <a:gd name="connsiteX17" fmla="*/ 499792 w 1457836"/>
              <a:gd name="connsiteY17" fmla="*/ 651098 h 922949"/>
              <a:gd name="connsiteX18" fmla="*/ 284877 w 1457836"/>
              <a:gd name="connsiteY18" fmla="*/ 491872 h 922949"/>
              <a:gd name="connsiteX19" fmla="*/ 337746 w 1457836"/>
              <a:gd name="connsiteY19" fmla="*/ 561012 h 922949"/>
              <a:gd name="connsiteX20" fmla="*/ 228938 w 1457836"/>
              <a:gd name="connsiteY20" fmla="*/ 488034 h 922949"/>
              <a:gd name="connsiteX21" fmla="*/ 253248 w 1457836"/>
              <a:gd name="connsiteY21" fmla="*/ 666773 h 922949"/>
              <a:gd name="connsiteX22" fmla="*/ 127 w 1457836"/>
              <a:gd name="connsiteY22" fmla="*/ 789686 h 922949"/>
              <a:gd name="connsiteX23" fmla="*/ 290329 w 1457836"/>
              <a:gd name="connsiteY23" fmla="*/ 517219 h 922949"/>
              <a:gd name="connsiteX24" fmla="*/ 182642 w 1457836"/>
              <a:gd name="connsiteY24" fmla="*/ 588157 h 922949"/>
              <a:gd name="connsiteX25" fmla="*/ 235895 w 1457836"/>
              <a:gd name="connsiteY25" fmla="*/ 510976 h 922949"/>
              <a:gd name="connsiteX26" fmla="*/ 235906 w 1457836"/>
              <a:gd name="connsiteY26" fmla="*/ 414691 h 922949"/>
              <a:gd name="connsiteX27" fmla="*/ 299949 w 1457836"/>
              <a:gd name="connsiteY27" fmla="*/ 385446 h 922949"/>
              <a:gd name="connsiteX28" fmla="*/ 200016 w 1457836"/>
              <a:gd name="connsiteY28" fmla="*/ 314155 h 922949"/>
              <a:gd name="connsiteX29" fmla="*/ 235133 w 1457836"/>
              <a:gd name="connsiteY29" fmla="*/ 333410 h 922949"/>
              <a:gd name="connsiteX30" fmla="*/ 188838 w 1457836"/>
              <a:gd name="connsiteY30" fmla="*/ 281634 h 922949"/>
              <a:gd name="connsiteX31" fmla="*/ 237458 w 1457836"/>
              <a:gd name="connsiteY31" fmla="*/ 243274 h 922949"/>
              <a:gd name="connsiteX32" fmla="*/ 196944 w 1457836"/>
              <a:gd name="connsiteY32" fmla="*/ 241174 h 922949"/>
              <a:gd name="connsiteX33" fmla="*/ 154118 w 1457836"/>
              <a:gd name="connsiteY33" fmla="*/ 96850 h 922949"/>
              <a:gd name="connsiteX34" fmla="*/ 201962 w 1457836"/>
              <a:gd name="connsiteY34" fmla="*/ 131215 h 922949"/>
              <a:gd name="connsiteX35" fmla="*/ 225505 w 1457836"/>
              <a:gd name="connsiteY35" fmla="*/ 99869 h 922949"/>
              <a:gd name="connsiteX36" fmla="*/ 120553 w 1457836"/>
              <a:gd name="connsiteY36" fmla="*/ 0 h 922949"/>
              <a:gd name="connsiteX0" fmla="*/ 1457836 w 1457836"/>
              <a:gd name="connsiteY0" fmla="*/ 886329 h 922949"/>
              <a:gd name="connsiteX1" fmla="*/ 1374882 w 1457836"/>
              <a:gd name="connsiteY1" fmla="*/ 830505 h 922949"/>
              <a:gd name="connsiteX2" fmla="*/ 1322796 w 1457836"/>
              <a:gd name="connsiteY2" fmla="*/ 795781 h 922949"/>
              <a:gd name="connsiteX3" fmla="*/ 1386456 w 1457836"/>
              <a:gd name="connsiteY3" fmla="*/ 726333 h 922949"/>
              <a:gd name="connsiteX4" fmla="*/ 1363307 w 1457836"/>
              <a:gd name="connsiteY4" fmla="*/ 685822 h 922949"/>
              <a:gd name="connsiteX5" fmla="*/ 1334370 w 1457836"/>
              <a:gd name="connsiteY5" fmla="*/ 680035 h 922949"/>
              <a:gd name="connsiteX6" fmla="*/ 1305434 w 1457836"/>
              <a:gd name="connsiteY6" fmla="*/ 697397 h 922949"/>
              <a:gd name="connsiteX7" fmla="*/ 1282284 w 1457836"/>
              <a:gd name="connsiteY7" fmla="*/ 749483 h 922949"/>
              <a:gd name="connsiteX8" fmla="*/ 1264922 w 1457836"/>
              <a:gd name="connsiteY8" fmla="*/ 818931 h 922949"/>
              <a:gd name="connsiteX9" fmla="*/ 1237527 w 1457836"/>
              <a:gd name="connsiteY9" fmla="*/ 922949 h 922949"/>
              <a:gd name="connsiteX10" fmla="*/ 1190070 w 1457836"/>
              <a:gd name="connsiteY10" fmla="*/ 861492 h 922949"/>
              <a:gd name="connsiteX11" fmla="*/ 1073160 w 1457836"/>
              <a:gd name="connsiteY11" fmla="*/ 921105 h 922949"/>
              <a:gd name="connsiteX12" fmla="*/ 975158 w 1457836"/>
              <a:gd name="connsiteY12" fmla="*/ 850175 h 922949"/>
              <a:gd name="connsiteX13" fmla="*/ 861727 w 1457836"/>
              <a:gd name="connsiteY13" fmla="*/ 853707 h 922949"/>
              <a:gd name="connsiteX14" fmla="*/ 901082 w 1457836"/>
              <a:gd name="connsiteY14" fmla="*/ 653712 h 922949"/>
              <a:gd name="connsiteX15" fmla="*/ 753683 w 1457836"/>
              <a:gd name="connsiteY15" fmla="*/ 774526 h 922949"/>
              <a:gd name="connsiteX16" fmla="*/ 622107 w 1457836"/>
              <a:gd name="connsiteY16" fmla="*/ 699243 h 922949"/>
              <a:gd name="connsiteX17" fmla="*/ 499792 w 1457836"/>
              <a:gd name="connsiteY17" fmla="*/ 651098 h 922949"/>
              <a:gd name="connsiteX18" fmla="*/ 284877 w 1457836"/>
              <a:gd name="connsiteY18" fmla="*/ 491872 h 922949"/>
              <a:gd name="connsiteX19" fmla="*/ 337746 w 1457836"/>
              <a:gd name="connsiteY19" fmla="*/ 561012 h 922949"/>
              <a:gd name="connsiteX20" fmla="*/ 228938 w 1457836"/>
              <a:gd name="connsiteY20" fmla="*/ 488034 h 922949"/>
              <a:gd name="connsiteX21" fmla="*/ 253248 w 1457836"/>
              <a:gd name="connsiteY21" fmla="*/ 666773 h 922949"/>
              <a:gd name="connsiteX22" fmla="*/ 127 w 1457836"/>
              <a:gd name="connsiteY22" fmla="*/ 789686 h 922949"/>
              <a:gd name="connsiteX23" fmla="*/ 290329 w 1457836"/>
              <a:gd name="connsiteY23" fmla="*/ 517219 h 922949"/>
              <a:gd name="connsiteX24" fmla="*/ 182642 w 1457836"/>
              <a:gd name="connsiteY24" fmla="*/ 588157 h 922949"/>
              <a:gd name="connsiteX25" fmla="*/ 235895 w 1457836"/>
              <a:gd name="connsiteY25" fmla="*/ 510976 h 922949"/>
              <a:gd name="connsiteX26" fmla="*/ 235906 w 1457836"/>
              <a:gd name="connsiteY26" fmla="*/ 414691 h 922949"/>
              <a:gd name="connsiteX27" fmla="*/ 299949 w 1457836"/>
              <a:gd name="connsiteY27" fmla="*/ 385446 h 922949"/>
              <a:gd name="connsiteX28" fmla="*/ 200016 w 1457836"/>
              <a:gd name="connsiteY28" fmla="*/ 314155 h 922949"/>
              <a:gd name="connsiteX29" fmla="*/ 235133 w 1457836"/>
              <a:gd name="connsiteY29" fmla="*/ 333410 h 922949"/>
              <a:gd name="connsiteX30" fmla="*/ 188838 w 1457836"/>
              <a:gd name="connsiteY30" fmla="*/ 281634 h 922949"/>
              <a:gd name="connsiteX31" fmla="*/ 237458 w 1457836"/>
              <a:gd name="connsiteY31" fmla="*/ 243274 h 922949"/>
              <a:gd name="connsiteX32" fmla="*/ 196944 w 1457836"/>
              <a:gd name="connsiteY32" fmla="*/ 241174 h 922949"/>
              <a:gd name="connsiteX33" fmla="*/ 154118 w 1457836"/>
              <a:gd name="connsiteY33" fmla="*/ 96850 h 922949"/>
              <a:gd name="connsiteX34" fmla="*/ 201962 w 1457836"/>
              <a:gd name="connsiteY34" fmla="*/ 131215 h 922949"/>
              <a:gd name="connsiteX35" fmla="*/ 225505 w 1457836"/>
              <a:gd name="connsiteY35" fmla="*/ 99869 h 922949"/>
              <a:gd name="connsiteX36" fmla="*/ 120553 w 1457836"/>
              <a:gd name="connsiteY36" fmla="*/ 0 h 922949"/>
              <a:gd name="connsiteX0" fmla="*/ 1457836 w 1457836"/>
              <a:gd name="connsiteY0" fmla="*/ 886329 h 922949"/>
              <a:gd name="connsiteX1" fmla="*/ 1374882 w 1457836"/>
              <a:gd name="connsiteY1" fmla="*/ 830505 h 922949"/>
              <a:gd name="connsiteX2" fmla="*/ 1322796 w 1457836"/>
              <a:gd name="connsiteY2" fmla="*/ 795781 h 922949"/>
              <a:gd name="connsiteX3" fmla="*/ 1386456 w 1457836"/>
              <a:gd name="connsiteY3" fmla="*/ 726333 h 922949"/>
              <a:gd name="connsiteX4" fmla="*/ 1363307 w 1457836"/>
              <a:gd name="connsiteY4" fmla="*/ 685822 h 922949"/>
              <a:gd name="connsiteX5" fmla="*/ 1334370 w 1457836"/>
              <a:gd name="connsiteY5" fmla="*/ 680035 h 922949"/>
              <a:gd name="connsiteX6" fmla="*/ 1305434 w 1457836"/>
              <a:gd name="connsiteY6" fmla="*/ 697397 h 922949"/>
              <a:gd name="connsiteX7" fmla="*/ 1282284 w 1457836"/>
              <a:gd name="connsiteY7" fmla="*/ 749483 h 922949"/>
              <a:gd name="connsiteX8" fmla="*/ 1264922 w 1457836"/>
              <a:gd name="connsiteY8" fmla="*/ 818931 h 922949"/>
              <a:gd name="connsiteX9" fmla="*/ 1237527 w 1457836"/>
              <a:gd name="connsiteY9" fmla="*/ 922949 h 922949"/>
              <a:gd name="connsiteX10" fmla="*/ 1190070 w 1457836"/>
              <a:gd name="connsiteY10" fmla="*/ 861492 h 922949"/>
              <a:gd name="connsiteX11" fmla="*/ 1073160 w 1457836"/>
              <a:gd name="connsiteY11" fmla="*/ 921105 h 922949"/>
              <a:gd name="connsiteX12" fmla="*/ 975158 w 1457836"/>
              <a:gd name="connsiteY12" fmla="*/ 850175 h 922949"/>
              <a:gd name="connsiteX13" fmla="*/ 861727 w 1457836"/>
              <a:gd name="connsiteY13" fmla="*/ 853707 h 922949"/>
              <a:gd name="connsiteX14" fmla="*/ 901082 w 1457836"/>
              <a:gd name="connsiteY14" fmla="*/ 653712 h 922949"/>
              <a:gd name="connsiteX15" fmla="*/ 753683 w 1457836"/>
              <a:gd name="connsiteY15" fmla="*/ 774526 h 922949"/>
              <a:gd name="connsiteX16" fmla="*/ 622107 w 1457836"/>
              <a:gd name="connsiteY16" fmla="*/ 699243 h 922949"/>
              <a:gd name="connsiteX17" fmla="*/ 499792 w 1457836"/>
              <a:gd name="connsiteY17" fmla="*/ 651098 h 922949"/>
              <a:gd name="connsiteX18" fmla="*/ 284877 w 1457836"/>
              <a:gd name="connsiteY18" fmla="*/ 491872 h 922949"/>
              <a:gd name="connsiteX19" fmla="*/ 337746 w 1457836"/>
              <a:gd name="connsiteY19" fmla="*/ 561012 h 922949"/>
              <a:gd name="connsiteX20" fmla="*/ 228938 w 1457836"/>
              <a:gd name="connsiteY20" fmla="*/ 488034 h 922949"/>
              <a:gd name="connsiteX21" fmla="*/ 253248 w 1457836"/>
              <a:gd name="connsiteY21" fmla="*/ 666773 h 922949"/>
              <a:gd name="connsiteX22" fmla="*/ 127 w 1457836"/>
              <a:gd name="connsiteY22" fmla="*/ 789686 h 922949"/>
              <a:gd name="connsiteX23" fmla="*/ 290329 w 1457836"/>
              <a:gd name="connsiteY23" fmla="*/ 517219 h 922949"/>
              <a:gd name="connsiteX24" fmla="*/ 182642 w 1457836"/>
              <a:gd name="connsiteY24" fmla="*/ 588157 h 922949"/>
              <a:gd name="connsiteX25" fmla="*/ 235895 w 1457836"/>
              <a:gd name="connsiteY25" fmla="*/ 510976 h 922949"/>
              <a:gd name="connsiteX26" fmla="*/ 235906 w 1457836"/>
              <a:gd name="connsiteY26" fmla="*/ 414691 h 922949"/>
              <a:gd name="connsiteX27" fmla="*/ 299949 w 1457836"/>
              <a:gd name="connsiteY27" fmla="*/ 385446 h 922949"/>
              <a:gd name="connsiteX28" fmla="*/ 200016 w 1457836"/>
              <a:gd name="connsiteY28" fmla="*/ 314155 h 922949"/>
              <a:gd name="connsiteX29" fmla="*/ 235133 w 1457836"/>
              <a:gd name="connsiteY29" fmla="*/ 333410 h 922949"/>
              <a:gd name="connsiteX30" fmla="*/ 188838 w 1457836"/>
              <a:gd name="connsiteY30" fmla="*/ 281634 h 922949"/>
              <a:gd name="connsiteX31" fmla="*/ 237458 w 1457836"/>
              <a:gd name="connsiteY31" fmla="*/ 243274 h 922949"/>
              <a:gd name="connsiteX32" fmla="*/ 196944 w 1457836"/>
              <a:gd name="connsiteY32" fmla="*/ 241174 h 922949"/>
              <a:gd name="connsiteX33" fmla="*/ 154118 w 1457836"/>
              <a:gd name="connsiteY33" fmla="*/ 96850 h 922949"/>
              <a:gd name="connsiteX34" fmla="*/ 201962 w 1457836"/>
              <a:gd name="connsiteY34" fmla="*/ 131215 h 922949"/>
              <a:gd name="connsiteX35" fmla="*/ 225505 w 1457836"/>
              <a:gd name="connsiteY35" fmla="*/ 99869 h 922949"/>
              <a:gd name="connsiteX36" fmla="*/ 120553 w 1457836"/>
              <a:gd name="connsiteY36" fmla="*/ 0 h 922949"/>
              <a:gd name="connsiteX0" fmla="*/ 1457836 w 1457836"/>
              <a:gd name="connsiteY0" fmla="*/ 886329 h 922949"/>
              <a:gd name="connsiteX1" fmla="*/ 1374882 w 1457836"/>
              <a:gd name="connsiteY1" fmla="*/ 830505 h 922949"/>
              <a:gd name="connsiteX2" fmla="*/ 1322796 w 1457836"/>
              <a:gd name="connsiteY2" fmla="*/ 795781 h 922949"/>
              <a:gd name="connsiteX3" fmla="*/ 1386456 w 1457836"/>
              <a:gd name="connsiteY3" fmla="*/ 726333 h 922949"/>
              <a:gd name="connsiteX4" fmla="*/ 1363307 w 1457836"/>
              <a:gd name="connsiteY4" fmla="*/ 685822 h 922949"/>
              <a:gd name="connsiteX5" fmla="*/ 1334370 w 1457836"/>
              <a:gd name="connsiteY5" fmla="*/ 680035 h 922949"/>
              <a:gd name="connsiteX6" fmla="*/ 1305434 w 1457836"/>
              <a:gd name="connsiteY6" fmla="*/ 697397 h 922949"/>
              <a:gd name="connsiteX7" fmla="*/ 1282284 w 1457836"/>
              <a:gd name="connsiteY7" fmla="*/ 749483 h 922949"/>
              <a:gd name="connsiteX8" fmla="*/ 1264922 w 1457836"/>
              <a:gd name="connsiteY8" fmla="*/ 818931 h 922949"/>
              <a:gd name="connsiteX9" fmla="*/ 1237527 w 1457836"/>
              <a:gd name="connsiteY9" fmla="*/ 922949 h 922949"/>
              <a:gd name="connsiteX10" fmla="*/ 1190070 w 1457836"/>
              <a:gd name="connsiteY10" fmla="*/ 861492 h 922949"/>
              <a:gd name="connsiteX11" fmla="*/ 1073160 w 1457836"/>
              <a:gd name="connsiteY11" fmla="*/ 921105 h 922949"/>
              <a:gd name="connsiteX12" fmla="*/ 975158 w 1457836"/>
              <a:gd name="connsiteY12" fmla="*/ 850175 h 922949"/>
              <a:gd name="connsiteX13" fmla="*/ 969428 w 1457836"/>
              <a:gd name="connsiteY13" fmla="*/ 674703 h 922949"/>
              <a:gd name="connsiteX14" fmla="*/ 861727 w 1457836"/>
              <a:gd name="connsiteY14" fmla="*/ 853707 h 922949"/>
              <a:gd name="connsiteX15" fmla="*/ 901082 w 1457836"/>
              <a:gd name="connsiteY15" fmla="*/ 653712 h 922949"/>
              <a:gd name="connsiteX16" fmla="*/ 753683 w 1457836"/>
              <a:gd name="connsiteY16" fmla="*/ 774526 h 922949"/>
              <a:gd name="connsiteX17" fmla="*/ 622107 w 1457836"/>
              <a:gd name="connsiteY17" fmla="*/ 699243 h 922949"/>
              <a:gd name="connsiteX18" fmla="*/ 499792 w 1457836"/>
              <a:gd name="connsiteY18" fmla="*/ 651098 h 922949"/>
              <a:gd name="connsiteX19" fmla="*/ 284877 w 1457836"/>
              <a:gd name="connsiteY19" fmla="*/ 491872 h 922949"/>
              <a:gd name="connsiteX20" fmla="*/ 337746 w 1457836"/>
              <a:gd name="connsiteY20" fmla="*/ 561012 h 922949"/>
              <a:gd name="connsiteX21" fmla="*/ 228938 w 1457836"/>
              <a:gd name="connsiteY21" fmla="*/ 488034 h 922949"/>
              <a:gd name="connsiteX22" fmla="*/ 253248 w 1457836"/>
              <a:gd name="connsiteY22" fmla="*/ 666773 h 922949"/>
              <a:gd name="connsiteX23" fmla="*/ 127 w 1457836"/>
              <a:gd name="connsiteY23" fmla="*/ 789686 h 922949"/>
              <a:gd name="connsiteX24" fmla="*/ 290329 w 1457836"/>
              <a:gd name="connsiteY24" fmla="*/ 517219 h 922949"/>
              <a:gd name="connsiteX25" fmla="*/ 182642 w 1457836"/>
              <a:gd name="connsiteY25" fmla="*/ 588157 h 922949"/>
              <a:gd name="connsiteX26" fmla="*/ 235895 w 1457836"/>
              <a:gd name="connsiteY26" fmla="*/ 510976 h 922949"/>
              <a:gd name="connsiteX27" fmla="*/ 235906 w 1457836"/>
              <a:gd name="connsiteY27" fmla="*/ 414691 h 922949"/>
              <a:gd name="connsiteX28" fmla="*/ 299949 w 1457836"/>
              <a:gd name="connsiteY28" fmla="*/ 385446 h 922949"/>
              <a:gd name="connsiteX29" fmla="*/ 200016 w 1457836"/>
              <a:gd name="connsiteY29" fmla="*/ 314155 h 922949"/>
              <a:gd name="connsiteX30" fmla="*/ 235133 w 1457836"/>
              <a:gd name="connsiteY30" fmla="*/ 333410 h 922949"/>
              <a:gd name="connsiteX31" fmla="*/ 188838 w 1457836"/>
              <a:gd name="connsiteY31" fmla="*/ 281634 h 922949"/>
              <a:gd name="connsiteX32" fmla="*/ 237458 w 1457836"/>
              <a:gd name="connsiteY32" fmla="*/ 243274 h 922949"/>
              <a:gd name="connsiteX33" fmla="*/ 196944 w 1457836"/>
              <a:gd name="connsiteY33" fmla="*/ 241174 h 922949"/>
              <a:gd name="connsiteX34" fmla="*/ 154118 w 1457836"/>
              <a:gd name="connsiteY34" fmla="*/ 96850 h 922949"/>
              <a:gd name="connsiteX35" fmla="*/ 201962 w 1457836"/>
              <a:gd name="connsiteY35" fmla="*/ 131215 h 922949"/>
              <a:gd name="connsiteX36" fmla="*/ 225505 w 1457836"/>
              <a:gd name="connsiteY36" fmla="*/ 99869 h 922949"/>
              <a:gd name="connsiteX37" fmla="*/ 120553 w 1457836"/>
              <a:gd name="connsiteY37" fmla="*/ 0 h 922949"/>
              <a:gd name="connsiteX0" fmla="*/ 1457836 w 1457836"/>
              <a:gd name="connsiteY0" fmla="*/ 886329 h 922949"/>
              <a:gd name="connsiteX1" fmla="*/ 1374882 w 1457836"/>
              <a:gd name="connsiteY1" fmla="*/ 830505 h 922949"/>
              <a:gd name="connsiteX2" fmla="*/ 1322796 w 1457836"/>
              <a:gd name="connsiteY2" fmla="*/ 795781 h 922949"/>
              <a:gd name="connsiteX3" fmla="*/ 1386456 w 1457836"/>
              <a:gd name="connsiteY3" fmla="*/ 726333 h 922949"/>
              <a:gd name="connsiteX4" fmla="*/ 1363307 w 1457836"/>
              <a:gd name="connsiteY4" fmla="*/ 685822 h 922949"/>
              <a:gd name="connsiteX5" fmla="*/ 1334370 w 1457836"/>
              <a:gd name="connsiteY5" fmla="*/ 680035 h 922949"/>
              <a:gd name="connsiteX6" fmla="*/ 1305434 w 1457836"/>
              <a:gd name="connsiteY6" fmla="*/ 697397 h 922949"/>
              <a:gd name="connsiteX7" fmla="*/ 1282284 w 1457836"/>
              <a:gd name="connsiteY7" fmla="*/ 749483 h 922949"/>
              <a:gd name="connsiteX8" fmla="*/ 1264922 w 1457836"/>
              <a:gd name="connsiteY8" fmla="*/ 818931 h 922949"/>
              <a:gd name="connsiteX9" fmla="*/ 1237527 w 1457836"/>
              <a:gd name="connsiteY9" fmla="*/ 922949 h 922949"/>
              <a:gd name="connsiteX10" fmla="*/ 1190070 w 1457836"/>
              <a:gd name="connsiteY10" fmla="*/ 861492 h 922949"/>
              <a:gd name="connsiteX11" fmla="*/ 1073160 w 1457836"/>
              <a:gd name="connsiteY11" fmla="*/ 921105 h 922949"/>
              <a:gd name="connsiteX12" fmla="*/ 975158 w 1457836"/>
              <a:gd name="connsiteY12" fmla="*/ 850175 h 922949"/>
              <a:gd name="connsiteX13" fmla="*/ 969428 w 1457836"/>
              <a:gd name="connsiteY13" fmla="*/ 674703 h 922949"/>
              <a:gd name="connsiteX14" fmla="*/ 938898 w 1457836"/>
              <a:gd name="connsiteY14" fmla="*/ 661653 h 922949"/>
              <a:gd name="connsiteX15" fmla="*/ 901082 w 1457836"/>
              <a:gd name="connsiteY15" fmla="*/ 653712 h 922949"/>
              <a:gd name="connsiteX16" fmla="*/ 753683 w 1457836"/>
              <a:gd name="connsiteY16" fmla="*/ 774526 h 922949"/>
              <a:gd name="connsiteX17" fmla="*/ 622107 w 1457836"/>
              <a:gd name="connsiteY17" fmla="*/ 699243 h 922949"/>
              <a:gd name="connsiteX18" fmla="*/ 499792 w 1457836"/>
              <a:gd name="connsiteY18" fmla="*/ 651098 h 922949"/>
              <a:gd name="connsiteX19" fmla="*/ 284877 w 1457836"/>
              <a:gd name="connsiteY19" fmla="*/ 491872 h 922949"/>
              <a:gd name="connsiteX20" fmla="*/ 337746 w 1457836"/>
              <a:gd name="connsiteY20" fmla="*/ 561012 h 922949"/>
              <a:gd name="connsiteX21" fmla="*/ 228938 w 1457836"/>
              <a:gd name="connsiteY21" fmla="*/ 488034 h 922949"/>
              <a:gd name="connsiteX22" fmla="*/ 253248 w 1457836"/>
              <a:gd name="connsiteY22" fmla="*/ 666773 h 922949"/>
              <a:gd name="connsiteX23" fmla="*/ 127 w 1457836"/>
              <a:gd name="connsiteY23" fmla="*/ 789686 h 922949"/>
              <a:gd name="connsiteX24" fmla="*/ 290329 w 1457836"/>
              <a:gd name="connsiteY24" fmla="*/ 517219 h 922949"/>
              <a:gd name="connsiteX25" fmla="*/ 182642 w 1457836"/>
              <a:gd name="connsiteY25" fmla="*/ 588157 h 922949"/>
              <a:gd name="connsiteX26" fmla="*/ 235895 w 1457836"/>
              <a:gd name="connsiteY26" fmla="*/ 510976 h 922949"/>
              <a:gd name="connsiteX27" fmla="*/ 235906 w 1457836"/>
              <a:gd name="connsiteY27" fmla="*/ 414691 h 922949"/>
              <a:gd name="connsiteX28" fmla="*/ 299949 w 1457836"/>
              <a:gd name="connsiteY28" fmla="*/ 385446 h 922949"/>
              <a:gd name="connsiteX29" fmla="*/ 200016 w 1457836"/>
              <a:gd name="connsiteY29" fmla="*/ 314155 h 922949"/>
              <a:gd name="connsiteX30" fmla="*/ 235133 w 1457836"/>
              <a:gd name="connsiteY30" fmla="*/ 333410 h 922949"/>
              <a:gd name="connsiteX31" fmla="*/ 188838 w 1457836"/>
              <a:gd name="connsiteY31" fmla="*/ 281634 h 922949"/>
              <a:gd name="connsiteX32" fmla="*/ 237458 w 1457836"/>
              <a:gd name="connsiteY32" fmla="*/ 243274 h 922949"/>
              <a:gd name="connsiteX33" fmla="*/ 196944 w 1457836"/>
              <a:gd name="connsiteY33" fmla="*/ 241174 h 922949"/>
              <a:gd name="connsiteX34" fmla="*/ 154118 w 1457836"/>
              <a:gd name="connsiteY34" fmla="*/ 96850 h 922949"/>
              <a:gd name="connsiteX35" fmla="*/ 201962 w 1457836"/>
              <a:gd name="connsiteY35" fmla="*/ 131215 h 922949"/>
              <a:gd name="connsiteX36" fmla="*/ 225505 w 1457836"/>
              <a:gd name="connsiteY36" fmla="*/ 99869 h 922949"/>
              <a:gd name="connsiteX37" fmla="*/ 120553 w 1457836"/>
              <a:gd name="connsiteY37" fmla="*/ 0 h 922949"/>
              <a:gd name="connsiteX0" fmla="*/ 1457836 w 1457836"/>
              <a:gd name="connsiteY0" fmla="*/ 886329 h 922949"/>
              <a:gd name="connsiteX1" fmla="*/ 1374882 w 1457836"/>
              <a:gd name="connsiteY1" fmla="*/ 830505 h 922949"/>
              <a:gd name="connsiteX2" fmla="*/ 1322796 w 1457836"/>
              <a:gd name="connsiteY2" fmla="*/ 795781 h 922949"/>
              <a:gd name="connsiteX3" fmla="*/ 1386456 w 1457836"/>
              <a:gd name="connsiteY3" fmla="*/ 726333 h 922949"/>
              <a:gd name="connsiteX4" fmla="*/ 1363307 w 1457836"/>
              <a:gd name="connsiteY4" fmla="*/ 685822 h 922949"/>
              <a:gd name="connsiteX5" fmla="*/ 1334370 w 1457836"/>
              <a:gd name="connsiteY5" fmla="*/ 680035 h 922949"/>
              <a:gd name="connsiteX6" fmla="*/ 1305434 w 1457836"/>
              <a:gd name="connsiteY6" fmla="*/ 697397 h 922949"/>
              <a:gd name="connsiteX7" fmla="*/ 1282284 w 1457836"/>
              <a:gd name="connsiteY7" fmla="*/ 749483 h 922949"/>
              <a:gd name="connsiteX8" fmla="*/ 1264922 w 1457836"/>
              <a:gd name="connsiteY8" fmla="*/ 818931 h 922949"/>
              <a:gd name="connsiteX9" fmla="*/ 1237527 w 1457836"/>
              <a:gd name="connsiteY9" fmla="*/ 922949 h 922949"/>
              <a:gd name="connsiteX10" fmla="*/ 1190070 w 1457836"/>
              <a:gd name="connsiteY10" fmla="*/ 861492 h 922949"/>
              <a:gd name="connsiteX11" fmla="*/ 1073160 w 1457836"/>
              <a:gd name="connsiteY11" fmla="*/ 921105 h 922949"/>
              <a:gd name="connsiteX12" fmla="*/ 975158 w 1457836"/>
              <a:gd name="connsiteY12" fmla="*/ 850175 h 922949"/>
              <a:gd name="connsiteX13" fmla="*/ 969428 w 1457836"/>
              <a:gd name="connsiteY13" fmla="*/ 674703 h 922949"/>
              <a:gd name="connsiteX14" fmla="*/ 938898 w 1457836"/>
              <a:gd name="connsiteY14" fmla="*/ 661653 h 922949"/>
              <a:gd name="connsiteX15" fmla="*/ 759088 w 1457836"/>
              <a:gd name="connsiteY15" fmla="*/ 768944 h 922949"/>
              <a:gd name="connsiteX16" fmla="*/ 753683 w 1457836"/>
              <a:gd name="connsiteY16" fmla="*/ 774526 h 922949"/>
              <a:gd name="connsiteX17" fmla="*/ 622107 w 1457836"/>
              <a:gd name="connsiteY17" fmla="*/ 699243 h 922949"/>
              <a:gd name="connsiteX18" fmla="*/ 499792 w 1457836"/>
              <a:gd name="connsiteY18" fmla="*/ 651098 h 922949"/>
              <a:gd name="connsiteX19" fmla="*/ 284877 w 1457836"/>
              <a:gd name="connsiteY19" fmla="*/ 491872 h 922949"/>
              <a:gd name="connsiteX20" fmla="*/ 337746 w 1457836"/>
              <a:gd name="connsiteY20" fmla="*/ 561012 h 922949"/>
              <a:gd name="connsiteX21" fmla="*/ 228938 w 1457836"/>
              <a:gd name="connsiteY21" fmla="*/ 488034 h 922949"/>
              <a:gd name="connsiteX22" fmla="*/ 253248 w 1457836"/>
              <a:gd name="connsiteY22" fmla="*/ 666773 h 922949"/>
              <a:gd name="connsiteX23" fmla="*/ 127 w 1457836"/>
              <a:gd name="connsiteY23" fmla="*/ 789686 h 922949"/>
              <a:gd name="connsiteX24" fmla="*/ 290329 w 1457836"/>
              <a:gd name="connsiteY24" fmla="*/ 517219 h 922949"/>
              <a:gd name="connsiteX25" fmla="*/ 182642 w 1457836"/>
              <a:gd name="connsiteY25" fmla="*/ 588157 h 922949"/>
              <a:gd name="connsiteX26" fmla="*/ 235895 w 1457836"/>
              <a:gd name="connsiteY26" fmla="*/ 510976 h 922949"/>
              <a:gd name="connsiteX27" fmla="*/ 235906 w 1457836"/>
              <a:gd name="connsiteY27" fmla="*/ 414691 h 922949"/>
              <a:gd name="connsiteX28" fmla="*/ 299949 w 1457836"/>
              <a:gd name="connsiteY28" fmla="*/ 385446 h 922949"/>
              <a:gd name="connsiteX29" fmla="*/ 200016 w 1457836"/>
              <a:gd name="connsiteY29" fmla="*/ 314155 h 922949"/>
              <a:gd name="connsiteX30" fmla="*/ 235133 w 1457836"/>
              <a:gd name="connsiteY30" fmla="*/ 333410 h 922949"/>
              <a:gd name="connsiteX31" fmla="*/ 188838 w 1457836"/>
              <a:gd name="connsiteY31" fmla="*/ 281634 h 922949"/>
              <a:gd name="connsiteX32" fmla="*/ 237458 w 1457836"/>
              <a:gd name="connsiteY32" fmla="*/ 243274 h 922949"/>
              <a:gd name="connsiteX33" fmla="*/ 196944 w 1457836"/>
              <a:gd name="connsiteY33" fmla="*/ 241174 h 922949"/>
              <a:gd name="connsiteX34" fmla="*/ 154118 w 1457836"/>
              <a:gd name="connsiteY34" fmla="*/ 96850 h 922949"/>
              <a:gd name="connsiteX35" fmla="*/ 201962 w 1457836"/>
              <a:gd name="connsiteY35" fmla="*/ 131215 h 922949"/>
              <a:gd name="connsiteX36" fmla="*/ 225505 w 1457836"/>
              <a:gd name="connsiteY36" fmla="*/ 99869 h 922949"/>
              <a:gd name="connsiteX37" fmla="*/ 120553 w 1457836"/>
              <a:gd name="connsiteY37" fmla="*/ 0 h 922949"/>
              <a:gd name="connsiteX0" fmla="*/ 1457836 w 1457836"/>
              <a:gd name="connsiteY0" fmla="*/ 886329 h 922949"/>
              <a:gd name="connsiteX1" fmla="*/ 1374882 w 1457836"/>
              <a:gd name="connsiteY1" fmla="*/ 830505 h 922949"/>
              <a:gd name="connsiteX2" fmla="*/ 1322796 w 1457836"/>
              <a:gd name="connsiteY2" fmla="*/ 795781 h 922949"/>
              <a:gd name="connsiteX3" fmla="*/ 1386456 w 1457836"/>
              <a:gd name="connsiteY3" fmla="*/ 726333 h 922949"/>
              <a:gd name="connsiteX4" fmla="*/ 1363307 w 1457836"/>
              <a:gd name="connsiteY4" fmla="*/ 685822 h 922949"/>
              <a:gd name="connsiteX5" fmla="*/ 1334370 w 1457836"/>
              <a:gd name="connsiteY5" fmla="*/ 680035 h 922949"/>
              <a:gd name="connsiteX6" fmla="*/ 1305434 w 1457836"/>
              <a:gd name="connsiteY6" fmla="*/ 697397 h 922949"/>
              <a:gd name="connsiteX7" fmla="*/ 1282284 w 1457836"/>
              <a:gd name="connsiteY7" fmla="*/ 749483 h 922949"/>
              <a:gd name="connsiteX8" fmla="*/ 1264922 w 1457836"/>
              <a:gd name="connsiteY8" fmla="*/ 818931 h 922949"/>
              <a:gd name="connsiteX9" fmla="*/ 1237527 w 1457836"/>
              <a:gd name="connsiteY9" fmla="*/ 922949 h 922949"/>
              <a:gd name="connsiteX10" fmla="*/ 1063511 w 1457836"/>
              <a:gd name="connsiteY10" fmla="*/ 915267 h 922949"/>
              <a:gd name="connsiteX11" fmla="*/ 1073160 w 1457836"/>
              <a:gd name="connsiteY11" fmla="*/ 921105 h 922949"/>
              <a:gd name="connsiteX12" fmla="*/ 975158 w 1457836"/>
              <a:gd name="connsiteY12" fmla="*/ 850175 h 922949"/>
              <a:gd name="connsiteX13" fmla="*/ 969428 w 1457836"/>
              <a:gd name="connsiteY13" fmla="*/ 674703 h 922949"/>
              <a:gd name="connsiteX14" fmla="*/ 938898 w 1457836"/>
              <a:gd name="connsiteY14" fmla="*/ 661653 h 922949"/>
              <a:gd name="connsiteX15" fmla="*/ 759088 w 1457836"/>
              <a:gd name="connsiteY15" fmla="*/ 768944 h 922949"/>
              <a:gd name="connsiteX16" fmla="*/ 753683 w 1457836"/>
              <a:gd name="connsiteY16" fmla="*/ 774526 h 922949"/>
              <a:gd name="connsiteX17" fmla="*/ 622107 w 1457836"/>
              <a:gd name="connsiteY17" fmla="*/ 699243 h 922949"/>
              <a:gd name="connsiteX18" fmla="*/ 499792 w 1457836"/>
              <a:gd name="connsiteY18" fmla="*/ 651098 h 922949"/>
              <a:gd name="connsiteX19" fmla="*/ 284877 w 1457836"/>
              <a:gd name="connsiteY19" fmla="*/ 491872 h 922949"/>
              <a:gd name="connsiteX20" fmla="*/ 337746 w 1457836"/>
              <a:gd name="connsiteY20" fmla="*/ 561012 h 922949"/>
              <a:gd name="connsiteX21" fmla="*/ 228938 w 1457836"/>
              <a:gd name="connsiteY21" fmla="*/ 488034 h 922949"/>
              <a:gd name="connsiteX22" fmla="*/ 253248 w 1457836"/>
              <a:gd name="connsiteY22" fmla="*/ 666773 h 922949"/>
              <a:gd name="connsiteX23" fmla="*/ 127 w 1457836"/>
              <a:gd name="connsiteY23" fmla="*/ 789686 h 922949"/>
              <a:gd name="connsiteX24" fmla="*/ 290329 w 1457836"/>
              <a:gd name="connsiteY24" fmla="*/ 517219 h 922949"/>
              <a:gd name="connsiteX25" fmla="*/ 182642 w 1457836"/>
              <a:gd name="connsiteY25" fmla="*/ 588157 h 922949"/>
              <a:gd name="connsiteX26" fmla="*/ 235895 w 1457836"/>
              <a:gd name="connsiteY26" fmla="*/ 510976 h 922949"/>
              <a:gd name="connsiteX27" fmla="*/ 235906 w 1457836"/>
              <a:gd name="connsiteY27" fmla="*/ 414691 h 922949"/>
              <a:gd name="connsiteX28" fmla="*/ 299949 w 1457836"/>
              <a:gd name="connsiteY28" fmla="*/ 385446 h 922949"/>
              <a:gd name="connsiteX29" fmla="*/ 200016 w 1457836"/>
              <a:gd name="connsiteY29" fmla="*/ 314155 h 922949"/>
              <a:gd name="connsiteX30" fmla="*/ 235133 w 1457836"/>
              <a:gd name="connsiteY30" fmla="*/ 333410 h 922949"/>
              <a:gd name="connsiteX31" fmla="*/ 188838 w 1457836"/>
              <a:gd name="connsiteY31" fmla="*/ 281634 h 922949"/>
              <a:gd name="connsiteX32" fmla="*/ 237458 w 1457836"/>
              <a:gd name="connsiteY32" fmla="*/ 243274 h 922949"/>
              <a:gd name="connsiteX33" fmla="*/ 196944 w 1457836"/>
              <a:gd name="connsiteY33" fmla="*/ 241174 h 922949"/>
              <a:gd name="connsiteX34" fmla="*/ 154118 w 1457836"/>
              <a:gd name="connsiteY34" fmla="*/ 96850 h 922949"/>
              <a:gd name="connsiteX35" fmla="*/ 201962 w 1457836"/>
              <a:gd name="connsiteY35" fmla="*/ 131215 h 922949"/>
              <a:gd name="connsiteX36" fmla="*/ 225505 w 1457836"/>
              <a:gd name="connsiteY36" fmla="*/ 99869 h 922949"/>
              <a:gd name="connsiteX37" fmla="*/ 120553 w 1457836"/>
              <a:gd name="connsiteY37" fmla="*/ 0 h 922949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25180 w 1457836"/>
              <a:gd name="connsiteY9" fmla="*/ 896062 h 921105"/>
              <a:gd name="connsiteX10" fmla="*/ 1063511 w 1457836"/>
              <a:gd name="connsiteY10" fmla="*/ 915267 h 921105"/>
              <a:gd name="connsiteX11" fmla="*/ 1073160 w 1457836"/>
              <a:gd name="connsiteY11" fmla="*/ 921105 h 921105"/>
              <a:gd name="connsiteX12" fmla="*/ 975158 w 1457836"/>
              <a:gd name="connsiteY12" fmla="*/ 850175 h 921105"/>
              <a:gd name="connsiteX13" fmla="*/ 969428 w 1457836"/>
              <a:gd name="connsiteY13" fmla="*/ 674703 h 921105"/>
              <a:gd name="connsiteX14" fmla="*/ 938898 w 1457836"/>
              <a:gd name="connsiteY14" fmla="*/ 661653 h 921105"/>
              <a:gd name="connsiteX15" fmla="*/ 759088 w 1457836"/>
              <a:gd name="connsiteY15" fmla="*/ 768944 h 921105"/>
              <a:gd name="connsiteX16" fmla="*/ 753683 w 1457836"/>
              <a:gd name="connsiteY16" fmla="*/ 774526 h 921105"/>
              <a:gd name="connsiteX17" fmla="*/ 622107 w 1457836"/>
              <a:gd name="connsiteY17" fmla="*/ 699243 h 921105"/>
              <a:gd name="connsiteX18" fmla="*/ 499792 w 1457836"/>
              <a:gd name="connsiteY18" fmla="*/ 651098 h 921105"/>
              <a:gd name="connsiteX19" fmla="*/ 284877 w 1457836"/>
              <a:gd name="connsiteY19" fmla="*/ 491872 h 921105"/>
              <a:gd name="connsiteX20" fmla="*/ 337746 w 1457836"/>
              <a:gd name="connsiteY20" fmla="*/ 561012 h 921105"/>
              <a:gd name="connsiteX21" fmla="*/ 228938 w 1457836"/>
              <a:gd name="connsiteY21" fmla="*/ 488034 h 921105"/>
              <a:gd name="connsiteX22" fmla="*/ 253248 w 1457836"/>
              <a:gd name="connsiteY22" fmla="*/ 666773 h 921105"/>
              <a:gd name="connsiteX23" fmla="*/ 127 w 1457836"/>
              <a:gd name="connsiteY23" fmla="*/ 789686 h 921105"/>
              <a:gd name="connsiteX24" fmla="*/ 290329 w 1457836"/>
              <a:gd name="connsiteY24" fmla="*/ 517219 h 921105"/>
              <a:gd name="connsiteX25" fmla="*/ 182642 w 1457836"/>
              <a:gd name="connsiteY25" fmla="*/ 588157 h 921105"/>
              <a:gd name="connsiteX26" fmla="*/ 235895 w 1457836"/>
              <a:gd name="connsiteY26" fmla="*/ 510976 h 921105"/>
              <a:gd name="connsiteX27" fmla="*/ 235906 w 1457836"/>
              <a:gd name="connsiteY27" fmla="*/ 414691 h 921105"/>
              <a:gd name="connsiteX28" fmla="*/ 299949 w 1457836"/>
              <a:gd name="connsiteY28" fmla="*/ 385446 h 921105"/>
              <a:gd name="connsiteX29" fmla="*/ 200016 w 1457836"/>
              <a:gd name="connsiteY29" fmla="*/ 314155 h 921105"/>
              <a:gd name="connsiteX30" fmla="*/ 235133 w 1457836"/>
              <a:gd name="connsiteY30" fmla="*/ 333410 h 921105"/>
              <a:gd name="connsiteX31" fmla="*/ 188838 w 1457836"/>
              <a:gd name="connsiteY31" fmla="*/ 281634 h 921105"/>
              <a:gd name="connsiteX32" fmla="*/ 237458 w 1457836"/>
              <a:gd name="connsiteY32" fmla="*/ 243274 h 921105"/>
              <a:gd name="connsiteX33" fmla="*/ 196944 w 1457836"/>
              <a:gd name="connsiteY33" fmla="*/ 241174 h 921105"/>
              <a:gd name="connsiteX34" fmla="*/ 154118 w 1457836"/>
              <a:gd name="connsiteY34" fmla="*/ 96850 h 921105"/>
              <a:gd name="connsiteX35" fmla="*/ 201962 w 1457836"/>
              <a:gd name="connsiteY35" fmla="*/ 131215 h 921105"/>
              <a:gd name="connsiteX36" fmla="*/ 225505 w 1457836"/>
              <a:gd name="connsiteY36" fmla="*/ 99869 h 921105"/>
              <a:gd name="connsiteX37" fmla="*/ 120553 w 1457836"/>
              <a:gd name="connsiteY37" fmla="*/ 0 h 921105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25180 w 1457836"/>
              <a:gd name="connsiteY9" fmla="*/ 896062 h 921105"/>
              <a:gd name="connsiteX10" fmla="*/ 1063511 w 1457836"/>
              <a:gd name="connsiteY10" fmla="*/ 915267 h 921105"/>
              <a:gd name="connsiteX11" fmla="*/ 1073160 w 1457836"/>
              <a:gd name="connsiteY11" fmla="*/ 921105 h 921105"/>
              <a:gd name="connsiteX12" fmla="*/ 975158 w 1457836"/>
              <a:gd name="connsiteY12" fmla="*/ 850175 h 921105"/>
              <a:gd name="connsiteX13" fmla="*/ 969428 w 1457836"/>
              <a:gd name="connsiteY13" fmla="*/ 674703 h 921105"/>
              <a:gd name="connsiteX14" fmla="*/ 938898 w 1457836"/>
              <a:gd name="connsiteY14" fmla="*/ 661653 h 921105"/>
              <a:gd name="connsiteX15" fmla="*/ 759088 w 1457836"/>
              <a:gd name="connsiteY15" fmla="*/ 768944 h 921105"/>
              <a:gd name="connsiteX16" fmla="*/ 806159 w 1457836"/>
              <a:gd name="connsiteY16" fmla="*/ 732274 h 921105"/>
              <a:gd name="connsiteX17" fmla="*/ 622107 w 1457836"/>
              <a:gd name="connsiteY17" fmla="*/ 699243 h 921105"/>
              <a:gd name="connsiteX18" fmla="*/ 499792 w 1457836"/>
              <a:gd name="connsiteY18" fmla="*/ 651098 h 921105"/>
              <a:gd name="connsiteX19" fmla="*/ 284877 w 1457836"/>
              <a:gd name="connsiteY19" fmla="*/ 491872 h 921105"/>
              <a:gd name="connsiteX20" fmla="*/ 337746 w 1457836"/>
              <a:gd name="connsiteY20" fmla="*/ 561012 h 921105"/>
              <a:gd name="connsiteX21" fmla="*/ 228938 w 1457836"/>
              <a:gd name="connsiteY21" fmla="*/ 488034 h 921105"/>
              <a:gd name="connsiteX22" fmla="*/ 253248 w 1457836"/>
              <a:gd name="connsiteY22" fmla="*/ 666773 h 921105"/>
              <a:gd name="connsiteX23" fmla="*/ 127 w 1457836"/>
              <a:gd name="connsiteY23" fmla="*/ 789686 h 921105"/>
              <a:gd name="connsiteX24" fmla="*/ 290329 w 1457836"/>
              <a:gd name="connsiteY24" fmla="*/ 517219 h 921105"/>
              <a:gd name="connsiteX25" fmla="*/ 182642 w 1457836"/>
              <a:gd name="connsiteY25" fmla="*/ 588157 h 921105"/>
              <a:gd name="connsiteX26" fmla="*/ 235895 w 1457836"/>
              <a:gd name="connsiteY26" fmla="*/ 510976 h 921105"/>
              <a:gd name="connsiteX27" fmla="*/ 235906 w 1457836"/>
              <a:gd name="connsiteY27" fmla="*/ 414691 h 921105"/>
              <a:gd name="connsiteX28" fmla="*/ 299949 w 1457836"/>
              <a:gd name="connsiteY28" fmla="*/ 385446 h 921105"/>
              <a:gd name="connsiteX29" fmla="*/ 200016 w 1457836"/>
              <a:gd name="connsiteY29" fmla="*/ 314155 h 921105"/>
              <a:gd name="connsiteX30" fmla="*/ 235133 w 1457836"/>
              <a:gd name="connsiteY30" fmla="*/ 333410 h 921105"/>
              <a:gd name="connsiteX31" fmla="*/ 188838 w 1457836"/>
              <a:gd name="connsiteY31" fmla="*/ 281634 h 921105"/>
              <a:gd name="connsiteX32" fmla="*/ 237458 w 1457836"/>
              <a:gd name="connsiteY32" fmla="*/ 243274 h 921105"/>
              <a:gd name="connsiteX33" fmla="*/ 196944 w 1457836"/>
              <a:gd name="connsiteY33" fmla="*/ 241174 h 921105"/>
              <a:gd name="connsiteX34" fmla="*/ 154118 w 1457836"/>
              <a:gd name="connsiteY34" fmla="*/ 96850 h 921105"/>
              <a:gd name="connsiteX35" fmla="*/ 201962 w 1457836"/>
              <a:gd name="connsiteY35" fmla="*/ 131215 h 921105"/>
              <a:gd name="connsiteX36" fmla="*/ 225505 w 1457836"/>
              <a:gd name="connsiteY36" fmla="*/ 99869 h 921105"/>
              <a:gd name="connsiteX37" fmla="*/ 120553 w 1457836"/>
              <a:gd name="connsiteY37" fmla="*/ 0 h 921105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25180 w 1457836"/>
              <a:gd name="connsiteY9" fmla="*/ 896062 h 921105"/>
              <a:gd name="connsiteX10" fmla="*/ 1063511 w 1457836"/>
              <a:gd name="connsiteY10" fmla="*/ 915267 h 921105"/>
              <a:gd name="connsiteX11" fmla="*/ 1073160 w 1457836"/>
              <a:gd name="connsiteY11" fmla="*/ 921105 h 921105"/>
              <a:gd name="connsiteX12" fmla="*/ 975158 w 1457836"/>
              <a:gd name="connsiteY12" fmla="*/ 850175 h 921105"/>
              <a:gd name="connsiteX13" fmla="*/ 969428 w 1457836"/>
              <a:gd name="connsiteY13" fmla="*/ 674703 h 921105"/>
              <a:gd name="connsiteX14" fmla="*/ 938898 w 1457836"/>
              <a:gd name="connsiteY14" fmla="*/ 661653 h 921105"/>
              <a:gd name="connsiteX15" fmla="*/ 811564 w 1457836"/>
              <a:gd name="connsiteY15" fmla="*/ 695964 h 921105"/>
              <a:gd name="connsiteX16" fmla="*/ 806159 w 1457836"/>
              <a:gd name="connsiteY16" fmla="*/ 732274 h 921105"/>
              <a:gd name="connsiteX17" fmla="*/ 622107 w 1457836"/>
              <a:gd name="connsiteY17" fmla="*/ 699243 h 921105"/>
              <a:gd name="connsiteX18" fmla="*/ 499792 w 1457836"/>
              <a:gd name="connsiteY18" fmla="*/ 651098 h 921105"/>
              <a:gd name="connsiteX19" fmla="*/ 284877 w 1457836"/>
              <a:gd name="connsiteY19" fmla="*/ 491872 h 921105"/>
              <a:gd name="connsiteX20" fmla="*/ 337746 w 1457836"/>
              <a:gd name="connsiteY20" fmla="*/ 561012 h 921105"/>
              <a:gd name="connsiteX21" fmla="*/ 228938 w 1457836"/>
              <a:gd name="connsiteY21" fmla="*/ 488034 h 921105"/>
              <a:gd name="connsiteX22" fmla="*/ 253248 w 1457836"/>
              <a:gd name="connsiteY22" fmla="*/ 666773 h 921105"/>
              <a:gd name="connsiteX23" fmla="*/ 127 w 1457836"/>
              <a:gd name="connsiteY23" fmla="*/ 789686 h 921105"/>
              <a:gd name="connsiteX24" fmla="*/ 290329 w 1457836"/>
              <a:gd name="connsiteY24" fmla="*/ 517219 h 921105"/>
              <a:gd name="connsiteX25" fmla="*/ 182642 w 1457836"/>
              <a:gd name="connsiteY25" fmla="*/ 588157 h 921105"/>
              <a:gd name="connsiteX26" fmla="*/ 235895 w 1457836"/>
              <a:gd name="connsiteY26" fmla="*/ 510976 h 921105"/>
              <a:gd name="connsiteX27" fmla="*/ 235906 w 1457836"/>
              <a:gd name="connsiteY27" fmla="*/ 414691 h 921105"/>
              <a:gd name="connsiteX28" fmla="*/ 299949 w 1457836"/>
              <a:gd name="connsiteY28" fmla="*/ 385446 h 921105"/>
              <a:gd name="connsiteX29" fmla="*/ 200016 w 1457836"/>
              <a:gd name="connsiteY29" fmla="*/ 314155 h 921105"/>
              <a:gd name="connsiteX30" fmla="*/ 235133 w 1457836"/>
              <a:gd name="connsiteY30" fmla="*/ 333410 h 921105"/>
              <a:gd name="connsiteX31" fmla="*/ 188838 w 1457836"/>
              <a:gd name="connsiteY31" fmla="*/ 281634 h 921105"/>
              <a:gd name="connsiteX32" fmla="*/ 237458 w 1457836"/>
              <a:gd name="connsiteY32" fmla="*/ 243274 h 921105"/>
              <a:gd name="connsiteX33" fmla="*/ 196944 w 1457836"/>
              <a:gd name="connsiteY33" fmla="*/ 241174 h 921105"/>
              <a:gd name="connsiteX34" fmla="*/ 154118 w 1457836"/>
              <a:gd name="connsiteY34" fmla="*/ 96850 h 921105"/>
              <a:gd name="connsiteX35" fmla="*/ 201962 w 1457836"/>
              <a:gd name="connsiteY35" fmla="*/ 131215 h 921105"/>
              <a:gd name="connsiteX36" fmla="*/ 225505 w 1457836"/>
              <a:gd name="connsiteY36" fmla="*/ 99869 h 921105"/>
              <a:gd name="connsiteX37" fmla="*/ 120553 w 1457836"/>
              <a:gd name="connsiteY37" fmla="*/ 0 h 921105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22796 w 1457836"/>
              <a:gd name="connsiteY2" fmla="*/ 795781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25180 w 1457836"/>
              <a:gd name="connsiteY9" fmla="*/ 896062 h 921105"/>
              <a:gd name="connsiteX10" fmla="*/ 1063511 w 1457836"/>
              <a:gd name="connsiteY10" fmla="*/ 915267 h 921105"/>
              <a:gd name="connsiteX11" fmla="*/ 1073160 w 1457836"/>
              <a:gd name="connsiteY11" fmla="*/ 921105 h 921105"/>
              <a:gd name="connsiteX12" fmla="*/ 975158 w 1457836"/>
              <a:gd name="connsiteY12" fmla="*/ 850175 h 921105"/>
              <a:gd name="connsiteX13" fmla="*/ 969428 w 1457836"/>
              <a:gd name="connsiteY13" fmla="*/ 674703 h 921105"/>
              <a:gd name="connsiteX14" fmla="*/ 938898 w 1457836"/>
              <a:gd name="connsiteY14" fmla="*/ 661653 h 921105"/>
              <a:gd name="connsiteX15" fmla="*/ 811564 w 1457836"/>
              <a:gd name="connsiteY15" fmla="*/ 695964 h 921105"/>
              <a:gd name="connsiteX16" fmla="*/ 784552 w 1457836"/>
              <a:gd name="connsiteY16" fmla="*/ 755321 h 921105"/>
              <a:gd name="connsiteX17" fmla="*/ 622107 w 1457836"/>
              <a:gd name="connsiteY17" fmla="*/ 699243 h 921105"/>
              <a:gd name="connsiteX18" fmla="*/ 499792 w 1457836"/>
              <a:gd name="connsiteY18" fmla="*/ 651098 h 921105"/>
              <a:gd name="connsiteX19" fmla="*/ 284877 w 1457836"/>
              <a:gd name="connsiteY19" fmla="*/ 491872 h 921105"/>
              <a:gd name="connsiteX20" fmla="*/ 337746 w 1457836"/>
              <a:gd name="connsiteY20" fmla="*/ 561012 h 921105"/>
              <a:gd name="connsiteX21" fmla="*/ 228938 w 1457836"/>
              <a:gd name="connsiteY21" fmla="*/ 488034 h 921105"/>
              <a:gd name="connsiteX22" fmla="*/ 253248 w 1457836"/>
              <a:gd name="connsiteY22" fmla="*/ 666773 h 921105"/>
              <a:gd name="connsiteX23" fmla="*/ 127 w 1457836"/>
              <a:gd name="connsiteY23" fmla="*/ 789686 h 921105"/>
              <a:gd name="connsiteX24" fmla="*/ 290329 w 1457836"/>
              <a:gd name="connsiteY24" fmla="*/ 517219 h 921105"/>
              <a:gd name="connsiteX25" fmla="*/ 182642 w 1457836"/>
              <a:gd name="connsiteY25" fmla="*/ 588157 h 921105"/>
              <a:gd name="connsiteX26" fmla="*/ 235895 w 1457836"/>
              <a:gd name="connsiteY26" fmla="*/ 510976 h 921105"/>
              <a:gd name="connsiteX27" fmla="*/ 235906 w 1457836"/>
              <a:gd name="connsiteY27" fmla="*/ 414691 h 921105"/>
              <a:gd name="connsiteX28" fmla="*/ 299949 w 1457836"/>
              <a:gd name="connsiteY28" fmla="*/ 385446 h 921105"/>
              <a:gd name="connsiteX29" fmla="*/ 200016 w 1457836"/>
              <a:gd name="connsiteY29" fmla="*/ 314155 h 921105"/>
              <a:gd name="connsiteX30" fmla="*/ 235133 w 1457836"/>
              <a:gd name="connsiteY30" fmla="*/ 333410 h 921105"/>
              <a:gd name="connsiteX31" fmla="*/ 188838 w 1457836"/>
              <a:gd name="connsiteY31" fmla="*/ 281634 h 921105"/>
              <a:gd name="connsiteX32" fmla="*/ 237458 w 1457836"/>
              <a:gd name="connsiteY32" fmla="*/ 243274 h 921105"/>
              <a:gd name="connsiteX33" fmla="*/ 196944 w 1457836"/>
              <a:gd name="connsiteY33" fmla="*/ 241174 h 921105"/>
              <a:gd name="connsiteX34" fmla="*/ 154118 w 1457836"/>
              <a:gd name="connsiteY34" fmla="*/ 96850 h 921105"/>
              <a:gd name="connsiteX35" fmla="*/ 201962 w 1457836"/>
              <a:gd name="connsiteY35" fmla="*/ 131215 h 921105"/>
              <a:gd name="connsiteX36" fmla="*/ 225505 w 1457836"/>
              <a:gd name="connsiteY36" fmla="*/ 99869 h 921105"/>
              <a:gd name="connsiteX37" fmla="*/ 120553 w 1457836"/>
              <a:gd name="connsiteY37" fmla="*/ 0 h 921105"/>
              <a:gd name="connsiteX0" fmla="*/ 1457836 w 1457836"/>
              <a:gd name="connsiteY0" fmla="*/ 886329 h 921105"/>
              <a:gd name="connsiteX1" fmla="*/ 1374882 w 1457836"/>
              <a:gd name="connsiteY1" fmla="*/ 830505 h 921105"/>
              <a:gd name="connsiteX2" fmla="*/ 1362925 w 1457836"/>
              <a:gd name="connsiteY2" fmla="*/ 791940 h 921105"/>
              <a:gd name="connsiteX3" fmla="*/ 1386456 w 1457836"/>
              <a:gd name="connsiteY3" fmla="*/ 726333 h 921105"/>
              <a:gd name="connsiteX4" fmla="*/ 1363307 w 1457836"/>
              <a:gd name="connsiteY4" fmla="*/ 685822 h 921105"/>
              <a:gd name="connsiteX5" fmla="*/ 1334370 w 1457836"/>
              <a:gd name="connsiteY5" fmla="*/ 680035 h 921105"/>
              <a:gd name="connsiteX6" fmla="*/ 1305434 w 1457836"/>
              <a:gd name="connsiteY6" fmla="*/ 697397 h 921105"/>
              <a:gd name="connsiteX7" fmla="*/ 1282284 w 1457836"/>
              <a:gd name="connsiteY7" fmla="*/ 749483 h 921105"/>
              <a:gd name="connsiteX8" fmla="*/ 1264922 w 1457836"/>
              <a:gd name="connsiteY8" fmla="*/ 818931 h 921105"/>
              <a:gd name="connsiteX9" fmla="*/ 1225180 w 1457836"/>
              <a:gd name="connsiteY9" fmla="*/ 896062 h 921105"/>
              <a:gd name="connsiteX10" fmla="*/ 1063511 w 1457836"/>
              <a:gd name="connsiteY10" fmla="*/ 915267 h 921105"/>
              <a:gd name="connsiteX11" fmla="*/ 1073160 w 1457836"/>
              <a:gd name="connsiteY11" fmla="*/ 921105 h 921105"/>
              <a:gd name="connsiteX12" fmla="*/ 975158 w 1457836"/>
              <a:gd name="connsiteY12" fmla="*/ 850175 h 921105"/>
              <a:gd name="connsiteX13" fmla="*/ 969428 w 1457836"/>
              <a:gd name="connsiteY13" fmla="*/ 674703 h 921105"/>
              <a:gd name="connsiteX14" fmla="*/ 938898 w 1457836"/>
              <a:gd name="connsiteY14" fmla="*/ 661653 h 921105"/>
              <a:gd name="connsiteX15" fmla="*/ 811564 w 1457836"/>
              <a:gd name="connsiteY15" fmla="*/ 695964 h 921105"/>
              <a:gd name="connsiteX16" fmla="*/ 784552 w 1457836"/>
              <a:gd name="connsiteY16" fmla="*/ 755321 h 921105"/>
              <a:gd name="connsiteX17" fmla="*/ 622107 w 1457836"/>
              <a:gd name="connsiteY17" fmla="*/ 699243 h 921105"/>
              <a:gd name="connsiteX18" fmla="*/ 499792 w 1457836"/>
              <a:gd name="connsiteY18" fmla="*/ 651098 h 921105"/>
              <a:gd name="connsiteX19" fmla="*/ 284877 w 1457836"/>
              <a:gd name="connsiteY19" fmla="*/ 491872 h 921105"/>
              <a:gd name="connsiteX20" fmla="*/ 337746 w 1457836"/>
              <a:gd name="connsiteY20" fmla="*/ 561012 h 921105"/>
              <a:gd name="connsiteX21" fmla="*/ 228938 w 1457836"/>
              <a:gd name="connsiteY21" fmla="*/ 488034 h 921105"/>
              <a:gd name="connsiteX22" fmla="*/ 253248 w 1457836"/>
              <a:gd name="connsiteY22" fmla="*/ 666773 h 921105"/>
              <a:gd name="connsiteX23" fmla="*/ 127 w 1457836"/>
              <a:gd name="connsiteY23" fmla="*/ 789686 h 921105"/>
              <a:gd name="connsiteX24" fmla="*/ 290329 w 1457836"/>
              <a:gd name="connsiteY24" fmla="*/ 517219 h 921105"/>
              <a:gd name="connsiteX25" fmla="*/ 182642 w 1457836"/>
              <a:gd name="connsiteY25" fmla="*/ 588157 h 921105"/>
              <a:gd name="connsiteX26" fmla="*/ 235895 w 1457836"/>
              <a:gd name="connsiteY26" fmla="*/ 510976 h 921105"/>
              <a:gd name="connsiteX27" fmla="*/ 235906 w 1457836"/>
              <a:gd name="connsiteY27" fmla="*/ 414691 h 921105"/>
              <a:gd name="connsiteX28" fmla="*/ 299949 w 1457836"/>
              <a:gd name="connsiteY28" fmla="*/ 385446 h 921105"/>
              <a:gd name="connsiteX29" fmla="*/ 200016 w 1457836"/>
              <a:gd name="connsiteY29" fmla="*/ 314155 h 921105"/>
              <a:gd name="connsiteX30" fmla="*/ 235133 w 1457836"/>
              <a:gd name="connsiteY30" fmla="*/ 333410 h 921105"/>
              <a:gd name="connsiteX31" fmla="*/ 188838 w 1457836"/>
              <a:gd name="connsiteY31" fmla="*/ 281634 h 921105"/>
              <a:gd name="connsiteX32" fmla="*/ 237458 w 1457836"/>
              <a:gd name="connsiteY32" fmla="*/ 243274 h 921105"/>
              <a:gd name="connsiteX33" fmla="*/ 196944 w 1457836"/>
              <a:gd name="connsiteY33" fmla="*/ 241174 h 921105"/>
              <a:gd name="connsiteX34" fmla="*/ 154118 w 1457836"/>
              <a:gd name="connsiteY34" fmla="*/ 96850 h 921105"/>
              <a:gd name="connsiteX35" fmla="*/ 201962 w 1457836"/>
              <a:gd name="connsiteY35" fmla="*/ 131215 h 921105"/>
              <a:gd name="connsiteX36" fmla="*/ 225505 w 1457836"/>
              <a:gd name="connsiteY36" fmla="*/ 99869 h 921105"/>
              <a:gd name="connsiteX37" fmla="*/ 120553 w 1457836"/>
              <a:gd name="connsiteY37" fmla="*/ 0 h 921105"/>
              <a:gd name="connsiteX0" fmla="*/ 1464535 w 1464535"/>
              <a:gd name="connsiteY0" fmla="*/ 886329 h 921105"/>
              <a:gd name="connsiteX1" fmla="*/ 1381581 w 1464535"/>
              <a:gd name="connsiteY1" fmla="*/ 830505 h 921105"/>
              <a:gd name="connsiteX2" fmla="*/ 1369624 w 1464535"/>
              <a:gd name="connsiteY2" fmla="*/ 791940 h 921105"/>
              <a:gd name="connsiteX3" fmla="*/ 1393155 w 1464535"/>
              <a:gd name="connsiteY3" fmla="*/ 726333 h 921105"/>
              <a:gd name="connsiteX4" fmla="*/ 1370006 w 1464535"/>
              <a:gd name="connsiteY4" fmla="*/ 685822 h 921105"/>
              <a:gd name="connsiteX5" fmla="*/ 1341069 w 1464535"/>
              <a:gd name="connsiteY5" fmla="*/ 680035 h 921105"/>
              <a:gd name="connsiteX6" fmla="*/ 1312133 w 1464535"/>
              <a:gd name="connsiteY6" fmla="*/ 697397 h 921105"/>
              <a:gd name="connsiteX7" fmla="*/ 1288983 w 1464535"/>
              <a:gd name="connsiteY7" fmla="*/ 749483 h 921105"/>
              <a:gd name="connsiteX8" fmla="*/ 1271621 w 1464535"/>
              <a:gd name="connsiteY8" fmla="*/ 818931 h 921105"/>
              <a:gd name="connsiteX9" fmla="*/ 1231879 w 1464535"/>
              <a:gd name="connsiteY9" fmla="*/ 896062 h 921105"/>
              <a:gd name="connsiteX10" fmla="*/ 1070210 w 1464535"/>
              <a:gd name="connsiteY10" fmla="*/ 915267 h 921105"/>
              <a:gd name="connsiteX11" fmla="*/ 1079859 w 1464535"/>
              <a:gd name="connsiteY11" fmla="*/ 921105 h 921105"/>
              <a:gd name="connsiteX12" fmla="*/ 981857 w 1464535"/>
              <a:gd name="connsiteY12" fmla="*/ 850175 h 921105"/>
              <a:gd name="connsiteX13" fmla="*/ 976127 w 1464535"/>
              <a:gd name="connsiteY13" fmla="*/ 674703 h 921105"/>
              <a:gd name="connsiteX14" fmla="*/ 945597 w 1464535"/>
              <a:gd name="connsiteY14" fmla="*/ 661653 h 921105"/>
              <a:gd name="connsiteX15" fmla="*/ 818263 w 1464535"/>
              <a:gd name="connsiteY15" fmla="*/ 695964 h 921105"/>
              <a:gd name="connsiteX16" fmla="*/ 791251 w 1464535"/>
              <a:gd name="connsiteY16" fmla="*/ 755321 h 921105"/>
              <a:gd name="connsiteX17" fmla="*/ 628806 w 1464535"/>
              <a:gd name="connsiteY17" fmla="*/ 699243 h 921105"/>
              <a:gd name="connsiteX18" fmla="*/ 506491 w 1464535"/>
              <a:gd name="connsiteY18" fmla="*/ 651098 h 921105"/>
              <a:gd name="connsiteX19" fmla="*/ 291576 w 1464535"/>
              <a:gd name="connsiteY19" fmla="*/ 491872 h 921105"/>
              <a:gd name="connsiteX20" fmla="*/ 344445 w 1464535"/>
              <a:gd name="connsiteY20" fmla="*/ 561012 h 921105"/>
              <a:gd name="connsiteX21" fmla="*/ 235637 w 1464535"/>
              <a:gd name="connsiteY21" fmla="*/ 488034 h 921105"/>
              <a:gd name="connsiteX22" fmla="*/ 259947 w 1464535"/>
              <a:gd name="connsiteY22" fmla="*/ 666773 h 921105"/>
              <a:gd name="connsiteX23" fmla="*/ 6826 w 1464535"/>
              <a:gd name="connsiteY23" fmla="*/ 789686 h 921105"/>
              <a:gd name="connsiteX24" fmla="*/ 68603 w 1464535"/>
              <a:gd name="connsiteY24" fmla="*/ 559471 h 921105"/>
              <a:gd name="connsiteX25" fmla="*/ 189341 w 1464535"/>
              <a:gd name="connsiteY25" fmla="*/ 588157 h 921105"/>
              <a:gd name="connsiteX26" fmla="*/ 242594 w 1464535"/>
              <a:gd name="connsiteY26" fmla="*/ 510976 h 921105"/>
              <a:gd name="connsiteX27" fmla="*/ 242605 w 1464535"/>
              <a:gd name="connsiteY27" fmla="*/ 414691 h 921105"/>
              <a:gd name="connsiteX28" fmla="*/ 306648 w 1464535"/>
              <a:gd name="connsiteY28" fmla="*/ 385446 h 921105"/>
              <a:gd name="connsiteX29" fmla="*/ 206715 w 1464535"/>
              <a:gd name="connsiteY29" fmla="*/ 314155 h 921105"/>
              <a:gd name="connsiteX30" fmla="*/ 241832 w 1464535"/>
              <a:gd name="connsiteY30" fmla="*/ 333410 h 921105"/>
              <a:gd name="connsiteX31" fmla="*/ 195537 w 1464535"/>
              <a:gd name="connsiteY31" fmla="*/ 281634 h 921105"/>
              <a:gd name="connsiteX32" fmla="*/ 244157 w 1464535"/>
              <a:gd name="connsiteY32" fmla="*/ 243274 h 921105"/>
              <a:gd name="connsiteX33" fmla="*/ 203643 w 1464535"/>
              <a:gd name="connsiteY33" fmla="*/ 241174 h 921105"/>
              <a:gd name="connsiteX34" fmla="*/ 160817 w 1464535"/>
              <a:gd name="connsiteY34" fmla="*/ 96850 h 921105"/>
              <a:gd name="connsiteX35" fmla="*/ 208661 w 1464535"/>
              <a:gd name="connsiteY35" fmla="*/ 131215 h 921105"/>
              <a:gd name="connsiteX36" fmla="*/ 232204 w 1464535"/>
              <a:gd name="connsiteY36" fmla="*/ 99869 h 921105"/>
              <a:gd name="connsiteX37" fmla="*/ 127252 w 1464535"/>
              <a:gd name="connsiteY37" fmla="*/ 0 h 921105"/>
              <a:gd name="connsiteX0" fmla="*/ 1464535 w 1464535"/>
              <a:gd name="connsiteY0" fmla="*/ 1055337 h 1090113"/>
              <a:gd name="connsiteX1" fmla="*/ 1381581 w 1464535"/>
              <a:gd name="connsiteY1" fmla="*/ 999513 h 1090113"/>
              <a:gd name="connsiteX2" fmla="*/ 1369624 w 1464535"/>
              <a:gd name="connsiteY2" fmla="*/ 960948 h 1090113"/>
              <a:gd name="connsiteX3" fmla="*/ 1393155 w 1464535"/>
              <a:gd name="connsiteY3" fmla="*/ 895341 h 1090113"/>
              <a:gd name="connsiteX4" fmla="*/ 1370006 w 1464535"/>
              <a:gd name="connsiteY4" fmla="*/ 854830 h 1090113"/>
              <a:gd name="connsiteX5" fmla="*/ 1341069 w 1464535"/>
              <a:gd name="connsiteY5" fmla="*/ 849043 h 1090113"/>
              <a:gd name="connsiteX6" fmla="*/ 1312133 w 1464535"/>
              <a:gd name="connsiteY6" fmla="*/ 866405 h 1090113"/>
              <a:gd name="connsiteX7" fmla="*/ 1288983 w 1464535"/>
              <a:gd name="connsiteY7" fmla="*/ 918491 h 1090113"/>
              <a:gd name="connsiteX8" fmla="*/ 1271621 w 1464535"/>
              <a:gd name="connsiteY8" fmla="*/ 987939 h 1090113"/>
              <a:gd name="connsiteX9" fmla="*/ 1231879 w 1464535"/>
              <a:gd name="connsiteY9" fmla="*/ 1065070 h 1090113"/>
              <a:gd name="connsiteX10" fmla="*/ 1070210 w 1464535"/>
              <a:gd name="connsiteY10" fmla="*/ 1084275 h 1090113"/>
              <a:gd name="connsiteX11" fmla="*/ 1079859 w 1464535"/>
              <a:gd name="connsiteY11" fmla="*/ 1090113 h 1090113"/>
              <a:gd name="connsiteX12" fmla="*/ 981857 w 1464535"/>
              <a:gd name="connsiteY12" fmla="*/ 1019183 h 1090113"/>
              <a:gd name="connsiteX13" fmla="*/ 976127 w 1464535"/>
              <a:gd name="connsiteY13" fmla="*/ 843711 h 1090113"/>
              <a:gd name="connsiteX14" fmla="*/ 945597 w 1464535"/>
              <a:gd name="connsiteY14" fmla="*/ 830661 h 1090113"/>
              <a:gd name="connsiteX15" fmla="*/ 818263 w 1464535"/>
              <a:gd name="connsiteY15" fmla="*/ 864972 h 1090113"/>
              <a:gd name="connsiteX16" fmla="*/ 791251 w 1464535"/>
              <a:gd name="connsiteY16" fmla="*/ 924329 h 1090113"/>
              <a:gd name="connsiteX17" fmla="*/ 628806 w 1464535"/>
              <a:gd name="connsiteY17" fmla="*/ 868251 h 1090113"/>
              <a:gd name="connsiteX18" fmla="*/ 506491 w 1464535"/>
              <a:gd name="connsiteY18" fmla="*/ 820106 h 1090113"/>
              <a:gd name="connsiteX19" fmla="*/ 291576 w 1464535"/>
              <a:gd name="connsiteY19" fmla="*/ 660880 h 1090113"/>
              <a:gd name="connsiteX20" fmla="*/ 344445 w 1464535"/>
              <a:gd name="connsiteY20" fmla="*/ 730020 h 1090113"/>
              <a:gd name="connsiteX21" fmla="*/ 235637 w 1464535"/>
              <a:gd name="connsiteY21" fmla="*/ 657042 h 1090113"/>
              <a:gd name="connsiteX22" fmla="*/ 259947 w 1464535"/>
              <a:gd name="connsiteY22" fmla="*/ 835781 h 1090113"/>
              <a:gd name="connsiteX23" fmla="*/ 6826 w 1464535"/>
              <a:gd name="connsiteY23" fmla="*/ 958694 h 1090113"/>
              <a:gd name="connsiteX24" fmla="*/ 68603 w 1464535"/>
              <a:gd name="connsiteY24" fmla="*/ 728479 h 1090113"/>
              <a:gd name="connsiteX25" fmla="*/ 189341 w 1464535"/>
              <a:gd name="connsiteY25" fmla="*/ 757165 h 1090113"/>
              <a:gd name="connsiteX26" fmla="*/ 242594 w 1464535"/>
              <a:gd name="connsiteY26" fmla="*/ 679984 h 1090113"/>
              <a:gd name="connsiteX27" fmla="*/ 242605 w 1464535"/>
              <a:gd name="connsiteY27" fmla="*/ 583699 h 1090113"/>
              <a:gd name="connsiteX28" fmla="*/ 306648 w 1464535"/>
              <a:gd name="connsiteY28" fmla="*/ 554454 h 1090113"/>
              <a:gd name="connsiteX29" fmla="*/ 206715 w 1464535"/>
              <a:gd name="connsiteY29" fmla="*/ 483163 h 1090113"/>
              <a:gd name="connsiteX30" fmla="*/ 241832 w 1464535"/>
              <a:gd name="connsiteY30" fmla="*/ 502418 h 1090113"/>
              <a:gd name="connsiteX31" fmla="*/ 195537 w 1464535"/>
              <a:gd name="connsiteY31" fmla="*/ 450642 h 1090113"/>
              <a:gd name="connsiteX32" fmla="*/ 244157 w 1464535"/>
              <a:gd name="connsiteY32" fmla="*/ 412282 h 1090113"/>
              <a:gd name="connsiteX33" fmla="*/ 203643 w 1464535"/>
              <a:gd name="connsiteY33" fmla="*/ 410182 h 1090113"/>
              <a:gd name="connsiteX34" fmla="*/ 160817 w 1464535"/>
              <a:gd name="connsiteY34" fmla="*/ 265858 h 1090113"/>
              <a:gd name="connsiteX35" fmla="*/ 208661 w 1464535"/>
              <a:gd name="connsiteY35" fmla="*/ 300223 h 1090113"/>
              <a:gd name="connsiteX36" fmla="*/ 232204 w 1464535"/>
              <a:gd name="connsiteY36" fmla="*/ 268877 h 1090113"/>
              <a:gd name="connsiteX37" fmla="*/ 121079 w 1464535"/>
              <a:gd name="connsiteY37" fmla="*/ 0 h 1090113"/>
              <a:gd name="connsiteX0" fmla="*/ 1464535 w 1464535"/>
              <a:gd name="connsiteY0" fmla="*/ 1055337 h 1090113"/>
              <a:gd name="connsiteX1" fmla="*/ 1381581 w 1464535"/>
              <a:gd name="connsiteY1" fmla="*/ 999513 h 1090113"/>
              <a:gd name="connsiteX2" fmla="*/ 1369624 w 1464535"/>
              <a:gd name="connsiteY2" fmla="*/ 960948 h 1090113"/>
              <a:gd name="connsiteX3" fmla="*/ 1393155 w 1464535"/>
              <a:gd name="connsiteY3" fmla="*/ 895341 h 1090113"/>
              <a:gd name="connsiteX4" fmla="*/ 1370006 w 1464535"/>
              <a:gd name="connsiteY4" fmla="*/ 854830 h 1090113"/>
              <a:gd name="connsiteX5" fmla="*/ 1341069 w 1464535"/>
              <a:gd name="connsiteY5" fmla="*/ 849043 h 1090113"/>
              <a:gd name="connsiteX6" fmla="*/ 1312133 w 1464535"/>
              <a:gd name="connsiteY6" fmla="*/ 866405 h 1090113"/>
              <a:gd name="connsiteX7" fmla="*/ 1288983 w 1464535"/>
              <a:gd name="connsiteY7" fmla="*/ 918491 h 1090113"/>
              <a:gd name="connsiteX8" fmla="*/ 1271621 w 1464535"/>
              <a:gd name="connsiteY8" fmla="*/ 987939 h 1090113"/>
              <a:gd name="connsiteX9" fmla="*/ 1231879 w 1464535"/>
              <a:gd name="connsiteY9" fmla="*/ 1065070 h 1090113"/>
              <a:gd name="connsiteX10" fmla="*/ 1070210 w 1464535"/>
              <a:gd name="connsiteY10" fmla="*/ 1084275 h 1090113"/>
              <a:gd name="connsiteX11" fmla="*/ 1079859 w 1464535"/>
              <a:gd name="connsiteY11" fmla="*/ 1090113 h 1090113"/>
              <a:gd name="connsiteX12" fmla="*/ 981857 w 1464535"/>
              <a:gd name="connsiteY12" fmla="*/ 1019183 h 1090113"/>
              <a:gd name="connsiteX13" fmla="*/ 976127 w 1464535"/>
              <a:gd name="connsiteY13" fmla="*/ 843711 h 1090113"/>
              <a:gd name="connsiteX14" fmla="*/ 945597 w 1464535"/>
              <a:gd name="connsiteY14" fmla="*/ 830661 h 1090113"/>
              <a:gd name="connsiteX15" fmla="*/ 818263 w 1464535"/>
              <a:gd name="connsiteY15" fmla="*/ 864972 h 1090113"/>
              <a:gd name="connsiteX16" fmla="*/ 791251 w 1464535"/>
              <a:gd name="connsiteY16" fmla="*/ 924329 h 1090113"/>
              <a:gd name="connsiteX17" fmla="*/ 628806 w 1464535"/>
              <a:gd name="connsiteY17" fmla="*/ 868251 h 1090113"/>
              <a:gd name="connsiteX18" fmla="*/ 506491 w 1464535"/>
              <a:gd name="connsiteY18" fmla="*/ 820106 h 1090113"/>
              <a:gd name="connsiteX19" fmla="*/ 291576 w 1464535"/>
              <a:gd name="connsiteY19" fmla="*/ 660880 h 1090113"/>
              <a:gd name="connsiteX20" fmla="*/ 344445 w 1464535"/>
              <a:gd name="connsiteY20" fmla="*/ 730020 h 1090113"/>
              <a:gd name="connsiteX21" fmla="*/ 235637 w 1464535"/>
              <a:gd name="connsiteY21" fmla="*/ 657042 h 1090113"/>
              <a:gd name="connsiteX22" fmla="*/ 259947 w 1464535"/>
              <a:gd name="connsiteY22" fmla="*/ 835781 h 1090113"/>
              <a:gd name="connsiteX23" fmla="*/ 6826 w 1464535"/>
              <a:gd name="connsiteY23" fmla="*/ 958694 h 1090113"/>
              <a:gd name="connsiteX24" fmla="*/ 68603 w 1464535"/>
              <a:gd name="connsiteY24" fmla="*/ 728479 h 1090113"/>
              <a:gd name="connsiteX25" fmla="*/ 189341 w 1464535"/>
              <a:gd name="connsiteY25" fmla="*/ 757165 h 1090113"/>
              <a:gd name="connsiteX26" fmla="*/ 242594 w 1464535"/>
              <a:gd name="connsiteY26" fmla="*/ 679984 h 1090113"/>
              <a:gd name="connsiteX27" fmla="*/ 242605 w 1464535"/>
              <a:gd name="connsiteY27" fmla="*/ 583699 h 1090113"/>
              <a:gd name="connsiteX28" fmla="*/ 306648 w 1464535"/>
              <a:gd name="connsiteY28" fmla="*/ 554454 h 1090113"/>
              <a:gd name="connsiteX29" fmla="*/ 206715 w 1464535"/>
              <a:gd name="connsiteY29" fmla="*/ 483163 h 1090113"/>
              <a:gd name="connsiteX30" fmla="*/ 241832 w 1464535"/>
              <a:gd name="connsiteY30" fmla="*/ 502418 h 1090113"/>
              <a:gd name="connsiteX31" fmla="*/ 195537 w 1464535"/>
              <a:gd name="connsiteY31" fmla="*/ 450642 h 1090113"/>
              <a:gd name="connsiteX32" fmla="*/ 244157 w 1464535"/>
              <a:gd name="connsiteY32" fmla="*/ 412282 h 1090113"/>
              <a:gd name="connsiteX33" fmla="*/ 203643 w 1464535"/>
              <a:gd name="connsiteY33" fmla="*/ 410182 h 1090113"/>
              <a:gd name="connsiteX34" fmla="*/ 160817 w 1464535"/>
              <a:gd name="connsiteY34" fmla="*/ 265858 h 1090113"/>
              <a:gd name="connsiteX35" fmla="*/ 208661 w 1464535"/>
              <a:gd name="connsiteY35" fmla="*/ 300223 h 1090113"/>
              <a:gd name="connsiteX36" fmla="*/ 145773 w 1464535"/>
              <a:gd name="connsiteY36" fmla="*/ 172850 h 1090113"/>
              <a:gd name="connsiteX37" fmla="*/ 121079 w 1464535"/>
              <a:gd name="connsiteY37" fmla="*/ 0 h 1090113"/>
              <a:gd name="connsiteX0" fmla="*/ 1464535 w 1464535"/>
              <a:gd name="connsiteY0" fmla="*/ 1055337 h 1090113"/>
              <a:gd name="connsiteX1" fmla="*/ 1381581 w 1464535"/>
              <a:gd name="connsiteY1" fmla="*/ 999513 h 1090113"/>
              <a:gd name="connsiteX2" fmla="*/ 1369624 w 1464535"/>
              <a:gd name="connsiteY2" fmla="*/ 960948 h 1090113"/>
              <a:gd name="connsiteX3" fmla="*/ 1393155 w 1464535"/>
              <a:gd name="connsiteY3" fmla="*/ 895341 h 1090113"/>
              <a:gd name="connsiteX4" fmla="*/ 1370006 w 1464535"/>
              <a:gd name="connsiteY4" fmla="*/ 854830 h 1090113"/>
              <a:gd name="connsiteX5" fmla="*/ 1341069 w 1464535"/>
              <a:gd name="connsiteY5" fmla="*/ 849043 h 1090113"/>
              <a:gd name="connsiteX6" fmla="*/ 1312133 w 1464535"/>
              <a:gd name="connsiteY6" fmla="*/ 866405 h 1090113"/>
              <a:gd name="connsiteX7" fmla="*/ 1288983 w 1464535"/>
              <a:gd name="connsiteY7" fmla="*/ 918491 h 1090113"/>
              <a:gd name="connsiteX8" fmla="*/ 1271621 w 1464535"/>
              <a:gd name="connsiteY8" fmla="*/ 987939 h 1090113"/>
              <a:gd name="connsiteX9" fmla="*/ 1231879 w 1464535"/>
              <a:gd name="connsiteY9" fmla="*/ 1065070 h 1090113"/>
              <a:gd name="connsiteX10" fmla="*/ 1070210 w 1464535"/>
              <a:gd name="connsiteY10" fmla="*/ 1084275 h 1090113"/>
              <a:gd name="connsiteX11" fmla="*/ 1079859 w 1464535"/>
              <a:gd name="connsiteY11" fmla="*/ 1090113 h 1090113"/>
              <a:gd name="connsiteX12" fmla="*/ 981857 w 1464535"/>
              <a:gd name="connsiteY12" fmla="*/ 1019183 h 1090113"/>
              <a:gd name="connsiteX13" fmla="*/ 976127 w 1464535"/>
              <a:gd name="connsiteY13" fmla="*/ 843711 h 1090113"/>
              <a:gd name="connsiteX14" fmla="*/ 945597 w 1464535"/>
              <a:gd name="connsiteY14" fmla="*/ 830661 h 1090113"/>
              <a:gd name="connsiteX15" fmla="*/ 818263 w 1464535"/>
              <a:gd name="connsiteY15" fmla="*/ 864972 h 1090113"/>
              <a:gd name="connsiteX16" fmla="*/ 791251 w 1464535"/>
              <a:gd name="connsiteY16" fmla="*/ 924329 h 1090113"/>
              <a:gd name="connsiteX17" fmla="*/ 628806 w 1464535"/>
              <a:gd name="connsiteY17" fmla="*/ 868251 h 1090113"/>
              <a:gd name="connsiteX18" fmla="*/ 506491 w 1464535"/>
              <a:gd name="connsiteY18" fmla="*/ 820106 h 1090113"/>
              <a:gd name="connsiteX19" fmla="*/ 291576 w 1464535"/>
              <a:gd name="connsiteY19" fmla="*/ 660880 h 1090113"/>
              <a:gd name="connsiteX20" fmla="*/ 344445 w 1464535"/>
              <a:gd name="connsiteY20" fmla="*/ 730020 h 1090113"/>
              <a:gd name="connsiteX21" fmla="*/ 235637 w 1464535"/>
              <a:gd name="connsiteY21" fmla="*/ 657042 h 1090113"/>
              <a:gd name="connsiteX22" fmla="*/ 259947 w 1464535"/>
              <a:gd name="connsiteY22" fmla="*/ 835781 h 1090113"/>
              <a:gd name="connsiteX23" fmla="*/ 6826 w 1464535"/>
              <a:gd name="connsiteY23" fmla="*/ 958694 h 1090113"/>
              <a:gd name="connsiteX24" fmla="*/ 68603 w 1464535"/>
              <a:gd name="connsiteY24" fmla="*/ 728479 h 1090113"/>
              <a:gd name="connsiteX25" fmla="*/ 189341 w 1464535"/>
              <a:gd name="connsiteY25" fmla="*/ 757165 h 1090113"/>
              <a:gd name="connsiteX26" fmla="*/ 242594 w 1464535"/>
              <a:gd name="connsiteY26" fmla="*/ 679984 h 1090113"/>
              <a:gd name="connsiteX27" fmla="*/ 242605 w 1464535"/>
              <a:gd name="connsiteY27" fmla="*/ 583699 h 1090113"/>
              <a:gd name="connsiteX28" fmla="*/ 306648 w 1464535"/>
              <a:gd name="connsiteY28" fmla="*/ 554454 h 1090113"/>
              <a:gd name="connsiteX29" fmla="*/ 206715 w 1464535"/>
              <a:gd name="connsiteY29" fmla="*/ 483163 h 1090113"/>
              <a:gd name="connsiteX30" fmla="*/ 241832 w 1464535"/>
              <a:gd name="connsiteY30" fmla="*/ 502418 h 1090113"/>
              <a:gd name="connsiteX31" fmla="*/ 195537 w 1464535"/>
              <a:gd name="connsiteY31" fmla="*/ 450642 h 1090113"/>
              <a:gd name="connsiteX32" fmla="*/ 244157 w 1464535"/>
              <a:gd name="connsiteY32" fmla="*/ 412282 h 1090113"/>
              <a:gd name="connsiteX33" fmla="*/ 203643 w 1464535"/>
              <a:gd name="connsiteY33" fmla="*/ 410182 h 1090113"/>
              <a:gd name="connsiteX34" fmla="*/ 86733 w 1464535"/>
              <a:gd name="connsiteY34" fmla="*/ 311951 h 1090113"/>
              <a:gd name="connsiteX35" fmla="*/ 208661 w 1464535"/>
              <a:gd name="connsiteY35" fmla="*/ 300223 h 1090113"/>
              <a:gd name="connsiteX36" fmla="*/ 145773 w 1464535"/>
              <a:gd name="connsiteY36" fmla="*/ 172850 h 1090113"/>
              <a:gd name="connsiteX37" fmla="*/ 121079 w 1464535"/>
              <a:gd name="connsiteY37" fmla="*/ 0 h 1090113"/>
              <a:gd name="connsiteX0" fmla="*/ 1464535 w 1464535"/>
              <a:gd name="connsiteY0" fmla="*/ 1055337 h 1090113"/>
              <a:gd name="connsiteX1" fmla="*/ 1381581 w 1464535"/>
              <a:gd name="connsiteY1" fmla="*/ 999513 h 1090113"/>
              <a:gd name="connsiteX2" fmla="*/ 1369624 w 1464535"/>
              <a:gd name="connsiteY2" fmla="*/ 960948 h 1090113"/>
              <a:gd name="connsiteX3" fmla="*/ 1393155 w 1464535"/>
              <a:gd name="connsiteY3" fmla="*/ 895341 h 1090113"/>
              <a:gd name="connsiteX4" fmla="*/ 1370006 w 1464535"/>
              <a:gd name="connsiteY4" fmla="*/ 854830 h 1090113"/>
              <a:gd name="connsiteX5" fmla="*/ 1341069 w 1464535"/>
              <a:gd name="connsiteY5" fmla="*/ 849043 h 1090113"/>
              <a:gd name="connsiteX6" fmla="*/ 1312133 w 1464535"/>
              <a:gd name="connsiteY6" fmla="*/ 866405 h 1090113"/>
              <a:gd name="connsiteX7" fmla="*/ 1288983 w 1464535"/>
              <a:gd name="connsiteY7" fmla="*/ 918491 h 1090113"/>
              <a:gd name="connsiteX8" fmla="*/ 1271621 w 1464535"/>
              <a:gd name="connsiteY8" fmla="*/ 987939 h 1090113"/>
              <a:gd name="connsiteX9" fmla="*/ 1231879 w 1464535"/>
              <a:gd name="connsiteY9" fmla="*/ 1065070 h 1090113"/>
              <a:gd name="connsiteX10" fmla="*/ 1070210 w 1464535"/>
              <a:gd name="connsiteY10" fmla="*/ 1084275 h 1090113"/>
              <a:gd name="connsiteX11" fmla="*/ 1079859 w 1464535"/>
              <a:gd name="connsiteY11" fmla="*/ 1090113 h 1090113"/>
              <a:gd name="connsiteX12" fmla="*/ 981857 w 1464535"/>
              <a:gd name="connsiteY12" fmla="*/ 1019183 h 1090113"/>
              <a:gd name="connsiteX13" fmla="*/ 976127 w 1464535"/>
              <a:gd name="connsiteY13" fmla="*/ 843711 h 1090113"/>
              <a:gd name="connsiteX14" fmla="*/ 945597 w 1464535"/>
              <a:gd name="connsiteY14" fmla="*/ 830661 h 1090113"/>
              <a:gd name="connsiteX15" fmla="*/ 818263 w 1464535"/>
              <a:gd name="connsiteY15" fmla="*/ 864972 h 1090113"/>
              <a:gd name="connsiteX16" fmla="*/ 791251 w 1464535"/>
              <a:gd name="connsiteY16" fmla="*/ 924329 h 1090113"/>
              <a:gd name="connsiteX17" fmla="*/ 628806 w 1464535"/>
              <a:gd name="connsiteY17" fmla="*/ 868251 h 1090113"/>
              <a:gd name="connsiteX18" fmla="*/ 506491 w 1464535"/>
              <a:gd name="connsiteY18" fmla="*/ 820106 h 1090113"/>
              <a:gd name="connsiteX19" fmla="*/ 291576 w 1464535"/>
              <a:gd name="connsiteY19" fmla="*/ 660880 h 1090113"/>
              <a:gd name="connsiteX20" fmla="*/ 344445 w 1464535"/>
              <a:gd name="connsiteY20" fmla="*/ 730020 h 1090113"/>
              <a:gd name="connsiteX21" fmla="*/ 235637 w 1464535"/>
              <a:gd name="connsiteY21" fmla="*/ 657042 h 1090113"/>
              <a:gd name="connsiteX22" fmla="*/ 259947 w 1464535"/>
              <a:gd name="connsiteY22" fmla="*/ 835781 h 1090113"/>
              <a:gd name="connsiteX23" fmla="*/ 6826 w 1464535"/>
              <a:gd name="connsiteY23" fmla="*/ 958694 h 1090113"/>
              <a:gd name="connsiteX24" fmla="*/ 68603 w 1464535"/>
              <a:gd name="connsiteY24" fmla="*/ 728479 h 1090113"/>
              <a:gd name="connsiteX25" fmla="*/ 189341 w 1464535"/>
              <a:gd name="connsiteY25" fmla="*/ 757165 h 1090113"/>
              <a:gd name="connsiteX26" fmla="*/ 242594 w 1464535"/>
              <a:gd name="connsiteY26" fmla="*/ 679984 h 1090113"/>
              <a:gd name="connsiteX27" fmla="*/ 242605 w 1464535"/>
              <a:gd name="connsiteY27" fmla="*/ 583699 h 1090113"/>
              <a:gd name="connsiteX28" fmla="*/ 306648 w 1464535"/>
              <a:gd name="connsiteY28" fmla="*/ 554454 h 1090113"/>
              <a:gd name="connsiteX29" fmla="*/ 206715 w 1464535"/>
              <a:gd name="connsiteY29" fmla="*/ 483163 h 1090113"/>
              <a:gd name="connsiteX30" fmla="*/ 241832 w 1464535"/>
              <a:gd name="connsiteY30" fmla="*/ 502418 h 1090113"/>
              <a:gd name="connsiteX31" fmla="*/ 195537 w 1464535"/>
              <a:gd name="connsiteY31" fmla="*/ 450642 h 1090113"/>
              <a:gd name="connsiteX32" fmla="*/ 244157 w 1464535"/>
              <a:gd name="connsiteY32" fmla="*/ 412282 h 1090113"/>
              <a:gd name="connsiteX33" fmla="*/ 203643 w 1464535"/>
              <a:gd name="connsiteY33" fmla="*/ 410182 h 1090113"/>
              <a:gd name="connsiteX34" fmla="*/ 86733 w 1464535"/>
              <a:gd name="connsiteY34" fmla="*/ 311951 h 1090113"/>
              <a:gd name="connsiteX35" fmla="*/ 66668 w 1464535"/>
              <a:gd name="connsiteY35" fmla="*/ 288700 h 1090113"/>
              <a:gd name="connsiteX36" fmla="*/ 145773 w 1464535"/>
              <a:gd name="connsiteY36" fmla="*/ 172850 h 1090113"/>
              <a:gd name="connsiteX37" fmla="*/ 121079 w 1464535"/>
              <a:gd name="connsiteY37" fmla="*/ 0 h 1090113"/>
              <a:gd name="connsiteX0" fmla="*/ 1464535 w 1464535"/>
              <a:gd name="connsiteY0" fmla="*/ 1055337 h 1090113"/>
              <a:gd name="connsiteX1" fmla="*/ 1381581 w 1464535"/>
              <a:gd name="connsiteY1" fmla="*/ 999513 h 1090113"/>
              <a:gd name="connsiteX2" fmla="*/ 1369624 w 1464535"/>
              <a:gd name="connsiteY2" fmla="*/ 960948 h 1090113"/>
              <a:gd name="connsiteX3" fmla="*/ 1393155 w 1464535"/>
              <a:gd name="connsiteY3" fmla="*/ 895341 h 1090113"/>
              <a:gd name="connsiteX4" fmla="*/ 1370006 w 1464535"/>
              <a:gd name="connsiteY4" fmla="*/ 854830 h 1090113"/>
              <a:gd name="connsiteX5" fmla="*/ 1341069 w 1464535"/>
              <a:gd name="connsiteY5" fmla="*/ 849043 h 1090113"/>
              <a:gd name="connsiteX6" fmla="*/ 1312133 w 1464535"/>
              <a:gd name="connsiteY6" fmla="*/ 866405 h 1090113"/>
              <a:gd name="connsiteX7" fmla="*/ 1288983 w 1464535"/>
              <a:gd name="connsiteY7" fmla="*/ 918491 h 1090113"/>
              <a:gd name="connsiteX8" fmla="*/ 1271621 w 1464535"/>
              <a:gd name="connsiteY8" fmla="*/ 987939 h 1090113"/>
              <a:gd name="connsiteX9" fmla="*/ 1231879 w 1464535"/>
              <a:gd name="connsiteY9" fmla="*/ 1065070 h 1090113"/>
              <a:gd name="connsiteX10" fmla="*/ 1070210 w 1464535"/>
              <a:gd name="connsiteY10" fmla="*/ 1084275 h 1090113"/>
              <a:gd name="connsiteX11" fmla="*/ 1079859 w 1464535"/>
              <a:gd name="connsiteY11" fmla="*/ 1090113 h 1090113"/>
              <a:gd name="connsiteX12" fmla="*/ 981857 w 1464535"/>
              <a:gd name="connsiteY12" fmla="*/ 1019183 h 1090113"/>
              <a:gd name="connsiteX13" fmla="*/ 976127 w 1464535"/>
              <a:gd name="connsiteY13" fmla="*/ 843711 h 1090113"/>
              <a:gd name="connsiteX14" fmla="*/ 945597 w 1464535"/>
              <a:gd name="connsiteY14" fmla="*/ 830661 h 1090113"/>
              <a:gd name="connsiteX15" fmla="*/ 818263 w 1464535"/>
              <a:gd name="connsiteY15" fmla="*/ 864972 h 1090113"/>
              <a:gd name="connsiteX16" fmla="*/ 791251 w 1464535"/>
              <a:gd name="connsiteY16" fmla="*/ 924329 h 1090113"/>
              <a:gd name="connsiteX17" fmla="*/ 628806 w 1464535"/>
              <a:gd name="connsiteY17" fmla="*/ 868251 h 1090113"/>
              <a:gd name="connsiteX18" fmla="*/ 506491 w 1464535"/>
              <a:gd name="connsiteY18" fmla="*/ 820106 h 1090113"/>
              <a:gd name="connsiteX19" fmla="*/ 291576 w 1464535"/>
              <a:gd name="connsiteY19" fmla="*/ 660880 h 1090113"/>
              <a:gd name="connsiteX20" fmla="*/ 344445 w 1464535"/>
              <a:gd name="connsiteY20" fmla="*/ 730020 h 1090113"/>
              <a:gd name="connsiteX21" fmla="*/ 235637 w 1464535"/>
              <a:gd name="connsiteY21" fmla="*/ 657042 h 1090113"/>
              <a:gd name="connsiteX22" fmla="*/ 259947 w 1464535"/>
              <a:gd name="connsiteY22" fmla="*/ 835781 h 1090113"/>
              <a:gd name="connsiteX23" fmla="*/ 6826 w 1464535"/>
              <a:gd name="connsiteY23" fmla="*/ 958694 h 1090113"/>
              <a:gd name="connsiteX24" fmla="*/ 68603 w 1464535"/>
              <a:gd name="connsiteY24" fmla="*/ 728479 h 1090113"/>
              <a:gd name="connsiteX25" fmla="*/ 189341 w 1464535"/>
              <a:gd name="connsiteY25" fmla="*/ 757165 h 1090113"/>
              <a:gd name="connsiteX26" fmla="*/ 242594 w 1464535"/>
              <a:gd name="connsiteY26" fmla="*/ 679984 h 1090113"/>
              <a:gd name="connsiteX27" fmla="*/ 242605 w 1464535"/>
              <a:gd name="connsiteY27" fmla="*/ 583699 h 1090113"/>
              <a:gd name="connsiteX28" fmla="*/ 306648 w 1464535"/>
              <a:gd name="connsiteY28" fmla="*/ 554454 h 1090113"/>
              <a:gd name="connsiteX29" fmla="*/ 206715 w 1464535"/>
              <a:gd name="connsiteY29" fmla="*/ 483163 h 1090113"/>
              <a:gd name="connsiteX30" fmla="*/ 241832 w 1464535"/>
              <a:gd name="connsiteY30" fmla="*/ 502418 h 1090113"/>
              <a:gd name="connsiteX31" fmla="*/ 195537 w 1464535"/>
              <a:gd name="connsiteY31" fmla="*/ 450642 h 1090113"/>
              <a:gd name="connsiteX32" fmla="*/ 244157 w 1464535"/>
              <a:gd name="connsiteY32" fmla="*/ 412282 h 1090113"/>
              <a:gd name="connsiteX33" fmla="*/ 203643 w 1464535"/>
              <a:gd name="connsiteY33" fmla="*/ 410182 h 1090113"/>
              <a:gd name="connsiteX34" fmla="*/ 62039 w 1464535"/>
              <a:gd name="connsiteY34" fmla="*/ 358044 h 1090113"/>
              <a:gd name="connsiteX35" fmla="*/ 66668 w 1464535"/>
              <a:gd name="connsiteY35" fmla="*/ 288700 h 1090113"/>
              <a:gd name="connsiteX36" fmla="*/ 145773 w 1464535"/>
              <a:gd name="connsiteY36" fmla="*/ 172850 h 1090113"/>
              <a:gd name="connsiteX37" fmla="*/ 121079 w 1464535"/>
              <a:gd name="connsiteY37" fmla="*/ 0 h 1090113"/>
              <a:gd name="connsiteX0" fmla="*/ 1464535 w 1464535"/>
              <a:gd name="connsiteY0" fmla="*/ 1055337 h 1090113"/>
              <a:gd name="connsiteX1" fmla="*/ 1381581 w 1464535"/>
              <a:gd name="connsiteY1" fmla="*/ 999513 h 1090113"/>
              <a:gd name="connsiteX2" fmla="*/ 1369624 w 1464535"/>
              <a:gd name="connsiteY2" fmla="*/ 960948 h 1090113"/>
              <a:gd name="connsiteX3" fmla="*/ 1393155 w 1464535"/>
              <a:gd name="connsiteY3" fmla="*/ 895341 h 1090113"/>
              <a:gd name="connsiteX4" fmla="*/ 1370006 w 1464535"/>
              <a:gd name="connsiteY4" fmla="*/ 854830 h 1090113"/>
              <a:gd name="connsiteX5" fmla="*/ 1341069 w 1464535"/>
              <a:gd name="connsiteY5" fmla="*/ 849043 h 1090113"/>
              <a:gd name="connsiteX6" fmla="*/ 1312133 w 1464535"/>
              <a:gd name="connsiteY6" fmla="*/ 866405 h 1090113"/>
              <a:gd name="connsiteX7" fmla="*/ 1288983 w 1464535"/>
              <a:gd name="connsiteY7" fmla="*/ 918491 h 1090113"/>
              <a:gd name="connsiteX8" fmla="*/ 1271621 w 1464535"/>
              <a:gd name="connsiteY8" fmla="*/ 987939 h 1090113"/>
              <a:gd name="connsiteX9" fmla="*/ 1231879 w 1464535"/>
              <a:gd name="connsiteY9" fmla="*/ 1065070 h 1090113"/>
              <a:gd name="connsiteX10" fmla="*/ 1070210 w 1464535"/>
              <a:gd name="connsiteY10" fmla="*/ 1084275 h 1090113"/>
              <a:gd name="connsiteX11" fmla="*/ 1079859 w 1464535"/>
              <a:gd name="connsiteY11" fmla="*/ 1090113 h 1090113"/>
              <a:gd name="connsiteX12" fmla="*/ 981857 w 1464535"/>
              <a:gd name="connsiteY12" fmla="*/ 1019183 h 1090113"/>
              <a:gd name="connsiteX13" fmla="*/ 976127 w 1464535"/>
              <a:gd name="connsiteY13" fmla="*/ 843711 h 1090113"/>
              <a:gd name="connsiteX14" fmla="*/ 945597 w 1464535"/>
              <a:gd name="connsiteY14" fmla="*/ 830661 h 1090113"/>
              <a:gd name="connsiteX15" fmla="*/ 818263 w 1464535"/>
              <a:gd name="connsiteY15" fmla="*/ 864972 h 1090113"/>
              <a:gd name="connsiteX16" fmla="*/ 791251 w 1464535"/>
              <a:gd name="connsiteY16" fmla="*/ 924329 h 1090113"/>
              <a:gd name="connsiteX17" fmla="*/ 628806 w 1464535"/>
              <a:gd name="connsiteY17" fmla="*/ 868251 h 1090113"/>
              <a:gd name="connsiteX18" fmla="*/ 506491 w 1464535"/>
              <a:gd name="connsiteY18" fmla="*/ 820106 h 1090113"/>
              <a:gd name="connsiteX19" fmla="*/ 291576 w 1464535"/>
              <a:gd name="connsiteY19" fmla="*/ 660880 h 1090113"/>
              <a:gd name="connsiteX20" fmla="*/ 344445 w 1464535"/>
              <a:gd name="connsiteY20" fmla="*/ 730020 h 1090113"/>
              <a:gd name="connsiteX21" fmla="*/ 235637 w 1464535"/>
              <a:gd name="connsiteY21" fmla="*/ 657042 h 1090113"/>
              <a:gd name="connsiteX22" fmla="*/ 259947 w 1464535"/>
              <a:gd name="connsiteY22" fmla="*/ 835781 h 1090113"/>
              <a:gd name="connsiteX23" fmla="*/ 6826 w 1464535"/>
              <a:gd name="connsiteY23" fmla="*/ 958694 h 1090113"/>
              <a:gd name="connsiteX24" fmla="*/ 68603 w 1464535"/>
              <a:gd name="connsiteY24" fmla="*/ 728479 h 1090113"/>
              <a:gd name="connsiteX25" fmla="*/ 189341 w 1464535"/>
              <a:gd name="connsiteY25" fmla="*/ 757165 h 1090113"/>
              <a:gd name="connsiteX26" fmla="*/ 242594 w 1464535"/>
              <a:gd name="connsiteY26" fmla="*/ 679984 h 1090113"/>
              <a:gd name="connsiteX27" fmla="*/ 242605 w 1464535"/>
              <a:gd name="connsiteY27" fmla="*/ 583699 h 1090113"/>
              <a:gd name="connsiteX28" fmla="*/ 306648 w 1464535"/>
              <a:gd name="connsiteY28" fmla="*/ 554454 h 1090113"/>
              <a:gd name="connsiteX29" fmla="*/ 206715 w 1464535"/>
              <a:gd name="connsiteY29" fmla="*/ 483163 h 1090113"/>
              <a:gd name="connsiteX30" fmla="*/ 241832 w 1464535"/>
              <a:gd name="connsiteY30" fmla="*/ 502418 h 1090113"/>
              <a:gd name="connsiteX31" fmla="*/ 195537 w 1464535"/>
              <a:gd name="connsiteY31" fmla="*/ 450642 h 1090113"/>
              <a:gd name="connsiteX32" fmla="*/ 244157 w 1464535"/>
              <a:gd name="connsiteY32" fmla="*/ 412282 h 1090113"/>
              <a:gd name="connsiteX33" fmla="*/ 117212 w 1464535"/>
              <a:gd name="connsiteY33" fmla="*/ 406341 h 1090113"/>
              <a:gd name="connsiteX34" fmla="*/ 62039 w 1464535"/>
              <a:gd name="connsiteY34" fmla="*/ 358044 h 1090113"/>
              <a:gd name="connsiteX35" fmla="*/ 66668 w 1464535"/>
              <a:gd name="connsiteY35" fmla="*/ 288700 h 1090113"/>
              <a:gd name="connsiteX36" fmla="*/ 145773 w 1464535"/>
              <a:gd name="connsiteY36" fmla="*/ 172850 h 1090113"/>
              <a:gd name="connsiteX37" fmla="*/ 121079 w 1464535"/>
              <a:gd name="connsiteY37" fmla="*/ 0 h 1090113"/>
              <a:gd name="connsiteX0" fmla="*/ 1464535 w 1464535"/>
              <a:gd name="connsiteY0" fmla="*/ 1055337 h 1090113"/>
              <a:gd name="connsiteX1" fmla="*/ 1381581 w 1464535"/>
              <a:gd name="connsiteY1" fmla="*/ 999513 h 1090113"/>
              <a:gd name="connsiteX2" fmla="*/ 1369624 w 1464535"/>
              <a:gd name="connsiteY2" fmla="*/ 960948 h 1090113"/>
              <a:gd name="connsiteX3" fmla="*/ 1393155 w 1464535"/>
              <a:gd name="connsiteY3" fmla="*/ 895341 h 1090113"/>
              <a:gd name="connsiteX4" fmla="*/ 1370006 w 1464535"/>
              <a:gd name="connsiteY4" fmla="*/ 854830 h 1090113"/>
              <a:gd name="connsiteX5" fmla="*/ 1341069 w 1464535"/>
              <a:gd name="connsiteY5" fmla="*/ 849043 h 1090113"/>
              <a:gd name="connsiteX6" fmla="*/ 1312133 w 1464535"/>
              <a:gd name="connsiteY6" fmla="*/ 866405 h 1090113"/>
              <a:gd name="connsiteX7" fmla="*/ 1288983 w 1464535"/>
              <a:gd name="connsiteY7" fmla="*/ 918491 h 1090113"/>
              <a:gd name="connsiteX8" fmla="*/ 1271621 w 1464535"/>
              <a:gd name="connsiteY8" fmla="*/ 987939 h 1090113"/>
              <a:gd name="connsiteX9" fmla="*/ 1231879 w 1464535"/>
              <a:gd name="connsiteY9" fmla="*/ 1065070 h 1090113"/>
              <a:gd name="connsiteX10" fmla="*/ 1070210 w 1464535"/>
              <a:gd name="connsiteY10" fmla="*/ 1084275 h 1090113"/>
              <a:gd name="connsiteX11" fmla="*/ 1079859 w 1464535"/>
              <a:gd name="connsiteY11" fmla="*/ 1090113 h 1090113"/>
              <a:gd name="connsiteX12" fmla="*/ 981857 w 1464535"/>
              <a:gd name="connsiteY12" fmla="*/ 1019183 h 1090113"/>
              <a:gd name="connsiteX13" fmla="*/ 976127 w 1464535"/>
              <a:gd name="connsiteY13" fmla="*/ 843711 h 1090113"/>
              <a:gd name="connsiteX14" fmla="*/ 945597 w 1464535"/>
              <a:gd name="connsiteY14" fmla="*/ 830661 h 1090113"/>
              <a:gd name="connsiteX15" fmla="*/ 818263 w 1464535"/>
              <a:gd name="connsiteY15" fmla="*/ 864972 h 1090113"/>
              <a:gd name="connsiteX16" fmla="*/ 791251 w 1464535"/>
              <a:gd name="connsiteY16" fmla="*/ 924329 h 1090113"/>
              <a:gd name="connsiteX17" fmla="*/ 628806 w 1464535"/>
              <a:gd name="connsiteY17" fmla="*/ 868251 h 1090113"/>
              <a:gd name="connsiteX18" fmla="*/ 506491 w 1464535"/>
              <a:gd name="connsiteY18" fmla="*/ 820106 h 1090113"/>
              <a:gd name="connsiteX19" fmla="*/ 291576 w 1464535"/>
              <a:gd name="connsiteY19" fmla="*/ 660880 h 1090113"/>
              <a:gd name="connsiteX20" fmla="*/ 344445 w 1464535"/>
              <a:gd name="connsiteY20" fmla="*/ 730020 h 1090113"/>
              <a:gd name="connsiteX21" fmla="*/ 235637 w 1464535"/>
              <a:gd name="connsiteY21" fmla="*/ 657042 h 1090113"/>
              <a:gd name="connsiteX22" fmla="*/ 259947 w 1464535"/>
              <a:gd name="connsiteY22" fmla="*/ 835781 h 1090113"/>
              <a:gd name="connsiteX23" fmla="*/ 6826 w 1464535"/>
              <a:gd name="connsiteY23" fmla="*/ 958694 h 1090113"/>
              <a:gd name="connsiteX24" fmla="*/ 68603 w 1464535"/>
              <a:gd name="connsiteY24" fmla="*/ 728479 h 1090113"/>
              <a:gd name="connsiteX25" fmla="*/ 189341 w 1464535"/>
              <a:gd name="connsiteY25" fmla="*/ 757165 h 1090113"/>
              <a:gd name="connsiteX26" fmla="*/ 242594 w 1464535"/>
              <a:gd name="connsiteY26" fmla="*/ 679984 h 1090113"/>
              <a:gd name="connsiteX27" fmla="*/ 187042 w 1464535"/>
              <a:gd name="connsiteY27" fmla="*/ 583699 h 1090113"/>
              <a:gd name="connsiteX28" fmla="*/ 306648 w 1464535"/>
              <a:gd name="connsiteY28" fmla="*/ 554454 h 1090113"/>
              <a:gd name="connsiteX29" fmla="*/ 206715 w 1464535"/>
              <a:gd name="connsiteY29" fmla="*/ 483163 h 1090113"/>
              <a:gd name="connsiteX30" fmla="*/ 241832 w 1464535"/>
              <a:gd name="connsiteY30" fmla="*/ 502418 h 1090113"/>
              <a:gd name="connsiteX31" fmla="*/ 195537 w 1464535"/>
              <a:gd name="connsiteY31" fmla="*/ 450642 h 1090113"/>
              <a:gd name="connsiteX32" fmla="*/ 244157 w 1464535"/>
              <a:gd name="connsiteY32" fmla="*/ 412282 h 1090113"/>
              <a:gd name="connsiteX33" fmla="*/ 117212 w 1464535"/>
              <a:gd name="connsiteY33" fmla="*/ 406341 h 1090113"/>
              <a:gd name="connsiteX34" fmla="*/ 62039 w 1464535"/>
              <a:gd name="connsiteY34" fmla="*/ 358044 h 1090113"/>
              <a:gd name="connsiteX35" fmla="*/ 66668 w 1464535"/>
              <a:gd name="connsiteY35" fmla="*/ 288700 h 1090113"/>
              <a:gd name="connsiteX36" fmla="*/ 145773 w 1464535"/>
              <a:gd name="connsiteY36" fmla="*/ 172850 h 1090113"/>
              <a:gd name="connsiteX37" fmla="*/ 121079 w 1464535"/>
              <a:gd name="connsiteY37" fmla="*/ 0 h 1090113"/>
              <a:gd name="connsiteX0" fmla="*/ 1464535 w 1464535"/>
              <a:gd name="connsiteY0" fmla="*/ 1055337 h 1090113"/>
              <a:gd name="connsiteX1" fmla="*/ 1381581 w 1464535"/>
              <a:gd name="connsiteY1" fmla="*/ 999513 h 1090113"/>
              <a:gd name="connsiteX2" fmla="*/ 1369624 w 1464535"/>
              <a:gd name="connsiteY2" fmla="*/ 960948 h 1090113"/>
              <a:gd name="connsiteX3" fmla="*/ 1393155 w 1464535"/>
              <a:gd name="connsiteY3" fmla="*/ 895341 h 1090113"/>
              <a:gd name="connsiteX4" fmla="*/ 1370006 w 1464535"/>
              <a:gd name="connsiteY4" fmla="*/ 854830 h 1090113"/>
              <a:gd name="connsiteX5" fmla="*/ 1341069 w 1464535"/>
              <a:gd name="connsiteY5" fmla="*/ 849043 h 1090113"/>
              <a:gd name="connsiteX6" fmla="*/ 1312133 w 1464535"/>
              <a:gd name="connsiteY6" fmla="*/ 866405 h 1090113"/>
              <a:gd name="connsiteX7" fmla="*/ 1288983 w 1464535"/>
              <a:gd name="connsiteY7" fmla="*/ 918491 h 1090113"/>
              <a:gd name="connsiteX8" fmla="*/ 1271621 w 1464535"/>
              <a:gd name="connsiteY8" fmla="*/ 987939 h 1090113"/>
              <a:gd name="connsiteX9" fmla="*/ 1231879 w 1464535"/>
              <a:gd name="connsiteY9" fmla="*/ 1065070 h 1090113"/>
              <a:gd name="connsiteX10" fmla="*/ 1070210 w 1464535"/>
              <a:gd name="connsiteY10" fmla="*/ 1084275 h 1090113"/>
              <a:gd name="connsiteX11" fmla="*/ 1079859 w 1464535"/>
              <a:gd name="connsiteY11" fmla="*/ 1090113 h 1090113"/>
              <a:gd name="connsiteX12" fmla="*/ 981857 w 1464535"/>
              <a:gd name="connsiteY12" fmla="*/ 1019183 h 1090113"/>
              <a:gd name="connsiteX13" fmla="*/ 976127 w 1464535"/>
              <a:gd name="connsiteY13" fmla="*/ 843711 h 1090113"/>
              <a:gd name="connsiteX14" fmla="*/ 945597 w 1464535"/>
              <a:gd name="connsiteY14" fmla="*/ 830661 h 1090113"/>
              <a:gd name="connsiteX15" fmla="*/ 818263 w 1464535"/>
              <a:gd name="connsiteY15" fmla="*/ 864972 h 1090113"/>
              <a:gd name="connsiteX16" fmla="*/ 791251 w 1464535"/>
              <a:gd name="connsiteY16" fmla="*/ 924329 h 1090113"/>
              <a:gd name="connsiteX17" fmla="*/ 628806 w 1464535"/>
              <a:gd name="connsiteY17" fmla="*/ 868251 h 1090113"/>
              <a:gd name="connsiteX18" fmla="*/ 506491 w 1464535"/>
              <a:gd name="connsiteY18" fmla="*/ 820106 h 1090113"/>
              <a:gd name="connsiteX19" fmla="*/ 291576 w 1464535"/>
              <a:gd name="connsiteY19" fmla="*/ 660880 h 1090113"/>
              <a:gd name="connsiteX20" fmla="*/ 344445 w 1464535"/>
              <a:gd name="connsiteY20" fmla="*/ 730020 h 1090113"/>
              <a:gd name="connsiteX21" fmla="*/ 186248 w 1464535"/>
              <a:gd name="connsiteY21" fmla="*/ 657042 h 1090113"/>
              <a:gd name="connsiteX22" fmla="*/ 259947 w 1464535"/>
              <a:gd name="connsiteY22" fmla="*/ 835781 h 1090113"/>
              <a:gd name="connsiteX23" fmla="*/ 6826 w 1464535"/>
              <a:gd name="connsiteY23" fmla="*/ 958694 h 1090113"/>
              <a:gd name="connsiteX24" fmla="*/ 68603 w 1464535"/>
              <a:gd name="connsiteY24" fmla="*/ 728479 h 1090113"/>
              <a:gd name="connsiteX25" fmla="*/ 189341 w 1464535"/>
              <a:gd name="connsiteY25" fmla="*/ 757165 h 1090113"/>
              <a:gd name="connsiteX26" fmla="*/ 242594 w 1464535"/>
              <a:gd name="connsiteY26" fmla="*/ 679984 h 1090113"/>
              <a:gd name="connsiteX27" fmla="*/ 187042 w 1464535"/>
              <a:gd name="connsiteY27" fmla="*/ 583699 h 1090113"/>
              <a:gd name="connsiteX28" fmla="*/ 306648 w 1464535"/>
              <a:gd name="connsiteY28" fmla="*/ 554454 h 1090113"/>
              <a:gd name="connsiteX29" fmla="*/ 206715 w 1464535"/>
              <a:gd name="connsiteY29" fmla="*/ 483163 h 1090113"/>
              <a:gd name="connsiteX30" fmla="*/ 241832 w 1464535"/>
              <a:gd name="connsiteY30" fmla="*/ 502418 h 1090113"/>
              <a:gd name="connsiteX31" fmla="*/ 195537 w 1464535"/>
              <a:gd name="connsiteY31" fmla="*/ 450642 h 1090113"/>
              <a:gd name="connsiteX32" fmla="*/ 244157 w 1464535"/>
              <a:gd name="connsiteY32" fmla="*/ 412282 h 1090113"/>
              <a:gd name="connsiteX33" fmla="*/ 117212 w 1464535"/>
              <a:gd name="connsiteY33" fmla="*/ 406341 h 1090113"/>
              <a:gd name="connsiteX34" fmla="*/ 62039 w 1464535"/>
              <a:gd name="connsiteY34" fmla="*/ 358044 h 1090113"/>
              <a:gd name="connsiteX35" fmla="*/ 66668 w 1464535"/>
              <a:gd name="connsiteY35" fmla="*/ 288700 h 1090113"/>
              <a:gd name="connsiteX36" fmla="*/ 145773 w 1464535"/>
              <a:gd name="connsiteY36" fmla="*/ 172850 h 1090113"/>
              <a:gd name="connsiteX37" fmla="*/ 121079 w 1464535"/>
              <a:gd name="connsiteY37" fmla="*/ 0 h 1090113"/>
              <a:gd name="connsiteX0" fmla="*/ 1464535 w 1464535"/>
              <a:gd name="connsiteY0" fmla="*/ 1055337 h 1090113"/>
              <a:gd name="connsiteX1" fmla="*/ 1381581 w 1464535"/>
              <a:gd name="connsiteY1" fmla="*/ 999513 h 1090113"/>
              <a:gd name="connsiteX2" fmla="*/ 1369624 w 1464535"/>
              <a:gd name="connsiteY2" fmla="*/ 960948 h 1090113"/>
              <a:gd name="connsiteX3" fmla="*/ 1393155 w 1464535"/>
              <a:gd name="connsiteY3" fmla="*/ 895341 h 1090113"/>
              <a:gd name="connsiteX4" fmla="*/ 1370006 w 1464535"/>
              <a:gd name="connsiteY4" fmla="*/ 854830 h 1090113"/>
              <a:gd name="connsiteX5" fmla="*/ 1341069 w 1464535"/>
              <a:gd name="connsiteY5" fmla="*/ 849043 h 1090113"/>
              <a:gd name="connsiteX6" fmla="*/ 1312133 w 1464535"/>
              <a:gd name="connsiteY6" fmla="*/ 866405 h 1090113"/>
              <a:gd name="connsiteX7" fmla="*/ 1288983 w 1464535"/>
              <a:gd name="connsiteY7" fmla="*/ 918491 h 1090113"/>
              <a:gd name="connsiteX8" fmla="*/ 1271621 w 1464535"/>
              <a:gd name="connsiteY8" fmla="*/ 987939 h 1090113"/>
              <a:gd name="connsiteX9" fmla="*/ 1231879 w 1464535"/>
              <a:gd name="connsiteY9" fmla="*/ 1065070 h 1090113"/>
              <a:gd name="connsiteX10" fmla="*/ 1070210 w 1464535"/>
              <a:gd name="connsiteY10" fmla="*/ 1084275 h 1090113"/>
              <a:gd name="connsiteX11" fmla="*/ 1079859 w 1464535"/>
              <a:gd name="connsiteY11" fmla="*/ 1090113 h 1090113"/>
              <a:gd name="connsiteX12" fmla="*/ 981857 w 1464535"/>
              <a:gd name="connsiteY12" fmla="*/ 1019183 h 1090113"/>
              <a:gd name="connsiteX13" fmla="*/ 976127 w 1464535"/>
              <a:gd name="connsiteY13" fmla="*/ 843711 h 1090113"/>
              <a:gd name="connsiteX14" fmla="*/ 945597 w 1464535"/>
              <a:gd name="connsiteY14" fmla="*/ 830661 h 1090113"/>
              <a:gd name="connsiteX15" fmla="*/ 818263 w 1464535"/>
              <a:gd name="connsiteY15" fmla="*/ 864972 h 1090113"/>
              <a:gd name="connsiteX16" fmla="*/ 791251 w 1464535"/>
              <a:gd name="connsiteY16" fmla="*/ 924329 h 1090113"/>
              <a:gd name="connsiteX17" fmla="*/ 628806 w 1464535"/>
              <a:gd name="connsiteY17" fmla="*/ 868251 h 1090113"/>
              <a:gd name="connsiteX18" fmla="*/ 506491 w 1464535"/>
              <a:gd name="connsiteY18" fmla="*/ 820106 h 1090113"/>
              <a:gd name="connsiteX19" fmla="*/ 291576 w 1464535"/>
              <a:gd name="connsiteY19" fmla="*/ 660880 h 1090113"/>
              <a:gd name="connsiteX20" fmla="*/ 344445 w 1464535"/>
              <a:gd name="connsiteY20" fmla="*/ 730020 h 1090113"/>
              <a:gd name="connsiteX21" fmla="*/ 288113 w 1464535"/>
              <a:gd name="connsiteY21" fmla="*/ 764592 h 1090113"/>
              <a:gd name="connsiteX22" fmla="*/ 259947 w 1464535"/>
              <a:gd name="connsiteY22" fmla="*/ 835781 h 1090113"/>
              <a:gd name="connsiteX23" fmla="*/ 6826 w 1464535"/>
              <a:gd name="connsiteY23" fmla="*/ 958694 h 1090113"/>
              <a:gd name="connsiteX24" fmla="*/ 68603 w 1464535"/>
              <a:gd name="connsiteY24" fmla="*/ 728479 h 1090113"/>
              <a:gd name="connsiteX25" fmla="*/ 189341 w 1464535"/>
              <a:gd name="connsiteY25" fmla="*/ 757165 h 1090113"/>
              <a:gd name="connsiteX26" fmla="*/ 242594 w 1464535"/>
              <a:gd name="connsiteY26" fmla="*/ 679984 h 1090113"/>
              <a:gd name="connsiteX27" fmla="*/ 187042 w 1464535"/>
              <a:gd name="connsiteY27" fmla="*/ 583699 h 1090113"/>
              <a:gd name="connsiteX28" fmla="*/ 306648 w 1464535"/>
              <a:gd name="connsiteY28" fmla="*/ 554454 h 1090113"/>
              <a:gd name="connsiteX29" fmla="*/ 206715 w 1464535"/>
              <a:gd name="connsiteY29" fmla="*/ 483163 h 1090113"/>
              <a:gd name="connsiteX30" fmla="*/ 241832 w 1464535"/>
              <a:gd name="connsiteY30" fmla="*/ 502418 h 1090113"/>
              <a:gd name="connsiteX31" fmla="*/ 195537 w 1464535"/>
              <a:gd name="connsiteY31" fmla="*/ 450642 h 1090113"/>
              <a:gd name="connsiteX32" fmla="*/ 244157 w 1464535"/>
              <a:gd name="connsiteY32" fmla="*/ 412282 h 1090113"/>
              <a:gd name="connsiteX33" fmla="*/ 117212 w 1464535"/>
              <a:gd name="connsiteY33" fmla="*/ 406341 h 1090113"/>
              <a:gd name="connsiteX34" fmla="*/ 62039 w 1464535"/>
              <a:gd name="connsiteY34" fmla="*/ 358044 h 1090113"/>
              <a:gd name="connsiteX35" fmla="*/ 66668 w 1464535"/>
              <a:gd name="connsiteY35" fmla="*/ 288700 h 1090113"/>
              <a:gd name="connsiteX36" fmla="*/ 145773 w 1464535"/>
              <a:gd name="connsiteY36" fmla="*/ 172850 h 1090113"/>
              <a:gd name="connsiteX37" fmla="*/ 121079 w 1464535"/>
              <a:gd name="connsiteY37" fmla="*/ 0 h 1090113"/>
              <a:gd name="connsiteX0" fmla="*/ 1461704 w 1461704"/>
              <a:gd name="connsiteY0" fmla="*/ 1055337 h 1090113"/>
              <a:gd name="connsiteX1" fmla="*/ 1378750 w 1461704"/>
              <a:gd name="connsiteY1" fmla="*/ 999513 h 1090113"/>
              <a:gd name="connsiteX2" fmla="*/ 1366793 w 1461704"/>
              <a:gd name="connsiteY2" fmla="*/ 960948 h 1090113"/>
              <a:gd name="connsiteX3" fmla="*/ 1390324 w 1461704"/>
              <a:gd name="connsiteY3" fmla="*/ 895341 h 1090113"/>
              <a:gd name="connsiteX4" fmla="*/ 1367175 w 1461704"/>
              <a:gd name="connsiteY4" fmla="*/ 854830 h 1090113"/>
              <a:gd name="connsiteX5" fmla="*/ 1338238 w 1461704"/>
              <a:gd name="connsiteY5" fmla="*/ 849043 h 1090113"/>
              <a:gd name="connsiteX6" fmla="*/ 1309302 w 1461704"/>
              <a:gd name="connsiteY6" fmla="*/ 866405 h 1090113"/>
              <a:gd name="connsiteX7" fmla="*/ 1286152 w 1461704"/>
              <a:gd name="connsiteY7" fmla="*/ 918491 h 1090113"/>
              <a:gd name="connsiteX8" fmla="*/ 1268790 w 1461704"/>
              <a:gd name="connsiteY8" fmla="*/ 987939 h 1090113"/>
              <a:gd name="connsiteX9" fmla="*/ 1229048 w 1461704"/>
              <a:gd name="connsiteY9" fmla="*/ 1065070 h 1090113"/>
              <a:gd name="connsiteX10" fmla="*/ 1067379 w 1461704"/>
              <a:gd name="connsiteY10" fmla="*/ 1084275 h 1090113"/>
              <a:gd name="connsiteX11" fmla="*/ 1077028 w 1461704"/>
              <a:gd name="connsiteY11" fmla="*/ 1090113 h 1090113"/>
              <a:gd name="connsiteX12" fmla="*/ 979026 w 1461704"/>
              <a:gd name="connsiteY12" fmla="*/ 1019183 h 1090113"/>
              <a:gd name="connsiteX13" fmla="*/ 973296 w 1461704"/>
              <a:gd name="connsiteY13" fmla="*/ 843711 h 1090113"/>
              <a:gd name="connsiteX14" fmla="*/ 942766 w 1461704"/>
              <a:gd name="connsiteY14" fmla="*/ 830661 h 1090113"/>
              <a:gd name="connsiteX15" fmla="*/ 815432 w 1461704"/>
              <a:gd name="connsiteY15" fmla="*/ 864972 h 1090113"/>
              <a:gd name="connsiteX16" fmla="*/ 788420 w 1461704"/>
              <a:gd name="connsiteY16" fmla="*/ 924329 h 1090113"/>
              <a:gd name="connsiteX17" fmla="*/ 625975 w 1461704"/>
              <a:gd name="connsiteY17" fmla="*/ 868251 h 1090113"/>
              <a:gd name="connsiteX18" fmla="*/ 503660 w 1461704"/>
              <a:gd name="connsiteY18" fmla="*/ 820106 h 1090113"/>
              <a:gd name="connsiteX19" fmla="*/ 288745 w 1461704"/>
              <a:gd name="connsiteY19" fmla="*/ 660880 h 1090113"/>
              <a:gd name="connsiteX20" fmla="*/ 341614 w 1461704"/>
              <a:gd name="connsiteY20" fmla="*/ 730020 h 1090113"/>
              <a:gd name="connsiteX21" fmla="*/ 285282 w 1461704"/>
              <a:gd name="connsiteY21" fmla="*/ 764592 h 1090113"/>
              <a:gd name="connsiteX22" fmla="*/ 201553 w 1461704"/>
              <a:gd name="connsiteY22" fmla="*/ 874192 h 1090113"/>
              <a:gd name="connsiteX23" fmla="*/ 3995 w 1461704"/>
              <a:gd name="connsiteY23" fmla="*/ 958694 h 1090113"/>
              <a:gd name="connsiteX24" fmla="*/ 65772 w 1461704"/>
              <a:gd name="connsiteY24" fmla="*/ 728479 h 1090113"/>
              <a:gd name="connsiteX25" fmla="*/ 186510 w 1461704"/>
              <a:gd name="connsiteY25" fmla="*/ 757165 h 1090113"/>
              <a:gd name="connsiteX26" fmla="*/ 239763 w 1461704"/>
              <a:gd name="connsiteY26" fmla="*/ 679984 h 1090113"/>
              <a:gd name="connsiteX27" fmla="*/ 184211 w 1461704"/>
              <a:gd name="connsiteY27" fmla="*/ 583699 h 1090113"/>
              <a:gd name="connsiteX28" fmla="*/ 303817 w 1461704"/>
              <a:gd name="connsiteY28" fmla="*/ 554454 h 1090113"/>
              <a:gd name="connsiteX29" fmla="*/ 203884 w 1461704"/>
              <a:gd name="connsiteY29" fmla="*/ 483163 h 1090113"/>
              <a:gd name="connsiteX30" fmla="*/ 239001 w 1461704"/>
              <a:gd name="connsiteY30" fmla="*/ 502418 h 1090113"/>
              <a:gd name="connsiteX31" fmla="*/ 192706 w 1461704"/>
              <a:gd name="connsiteY31" fmla="*/ 450642 h 1090113"/>
              <a:gd name="connsiteX32" fmla="*/ 241326 w 1461704"/>
              <a:gd name="connsiteY32" fmla="*/ 412282 h 1090113"/>
              <a:gd name="connsiteX33" fmla="*/ 114381 w 1461704"/>
              <a:gd name="connsiteY33" fmla="*/ 406341 h 1090113"/>
              <a:gd name="connsiteX34" fmla="*/ 59208 w 1461704"/>
              <a:gd name="connsiteY34" fmla="*/ 358044 h 1090113"/>
              <a:gd name="connsiteX35" fmla="*/ 63837 w 1461704"/>
              <a:gd name="connsiteY35" fmla="*/ 288700 h 1090113"/>
              <a:gd name="connsiteX36" fmla="*/ 142942 w 1461704"/>
              <a:gd name="connsiteY36" fmla="*/ 172850 h 1090113"/>
              <a:gd name="connsiteX37" fmla="*/ 118248 w 1461704"/>
              <a:gd name="connsiteY37" fmla="*/ 0 h 1090113"/>
              <a:gd name="connsiteX0" fmla="*/ 1461704 w 1461704"/>
              <a:gd name="connsiteY0" fmla="*/ 1055337 h 1090113"/>
              <a:gd name="connsiteX1" fmla="*/ 1378750 w 1461704"/>
              <a:gd name="connsiteY1" fmla="*/ 999513 h 1090113"/>
              <a:gd name="connsiteX2" fmla="*/ 1366793 w 1461704"/>
              <a:gd name="connsiteY2" fmla="*/ 960948 h 1090113"/>
              <a:gd name="connsiteX3" fmla="*/ 1390324 w 1461704"/>
              <a:gd name="connsiteY3" fmla="*/ 895341 h 1090113"/>
              <a:gd name="connsiteX4" fmla="*/ 1367175 w 1461704"/>
              <a:gd name="connsiteY4" fmla="*/ 854830 h 1090113"/>
              <a:gd name="connsiteX5" fmla="*/ 1338238 w 1461704"/>
              <a:gd name="connsiteY5" fmla="*/ 849043 h 1090113"/>
              <a:gd name="connsiteX6" fmla="*/ 1309302 w 1461704"/>
              <a:gd name="connsiteY6" fmla="*/ 866405 h 1090113"/>
              <a:gd name="connsiteX7" fmla="*/ 1286152 w 1461704"/>
              <a:gd name="connsiteY7" fmla="*/ 918491 h 1090113"/>
              <a:gd name="connsiteX8" fmla="*/ 1268790 w 1461704"/>
              <a:gd name="connsiteY8" fmla="*/ 987939 h 1090113"/>
              <a:gd name="connsiteX9" fmla="*/ 1229048 w 1461704"/>
              <a:gd name="connsiteY9" fmla="*/ 1065070 h 1090113"/>
              <a:gd name="connsiteX10" fmla="*/ 1067379 w 1461704"/>
              <a:gd name="connsiteY10" fmla="*/ 1084275 h 1090113"/>
              <a:gd name="connsiteX11" fmla="*/ 1077028 w 1461704"/>
              <a:gd name="connsiteY11" fmla="*/ 1090113 h 1090113"/>
              <a:gd name="connsiteX12" fmla="*/ 979026 w 1461704"/>
              <a:gd name="connsiteY12" fmla="*/ 1019183 h 1090113"/>
              <a:gd name="connsiteX13" fmla="*/ 973296 w 1461704"/>
              <a:gd name="connsiteY13" fmla="*/ 843711 h 1090113"/>
              <a:gd name="connsiteX14" fmla="*/ 942766 w 1461704"/>
              <a:gd name="connsiteY14" fmla="*/ 830661 h 1090113"/>
              <a:gd name="connsiteX15" fmla="*/ 815432 w 1461704"/>
              <a:gd name="connsiteY15" fmla="*/ 864972 h 1090113"/>
              <a:gd name="connsiteX16" fmla="*/ 788420 w 1461704"/>
              <a:gd name="connsiteY16" fmla="*/ 924329 h 1090113"/>
              <a:gd name="connsiteX17" fmla="*/ 625975 w 1461704"/>
              <a:gd name="connsiteY17" fmla="*/ 868251 h 1090113"/>
              <a:gd name="connsiteX18" fmla="*/ 503660 w 1461704"/>
              <a:gd name="connsiteY18" fmla="*/ 820106 h 1090113"/>
              <a:gd name="connsiteX19" fmla="*/ 288745 w 1461704"/>
              <a:gd name="connsiteY19" fmla="*/ 660880 h 1090113"/>
              <a:gd name="connsiteX20" fmla="*/ 286051 w 1461704"/>
              <a:gd name="connsiteY20" fmla="*/ 745385 h 1090113"/>
              <a:gd name="connsiteX21" fmla="*/ 285282 w 1461704"/>
              <a:gd name="connsiteY21" fmla="*/ 764592 h 1090113"/>
              <a:gd name="connsiteX22" fmla="*/ 201553 w 1461704"/>
              <a:gd name="connsiteY22" fmla="*/ 874192 h 1090113"/>
              <a:gd name="connsiteX23" fmla="*/ 3995 w 1461704"/>
              <a:gd name="connsiteY23" fmla="*/ 958694 h 1090113"/>
              <a:gd name="connsiteX24" fmla="*/ 65772 w 1461704"/>
              <a:gd name="connsiteY24" fmla="*/ 728479 h 1090113"/>
              <a:gd name="connsiteX25" fmla="*/ 186510 w 1461704"/>
              <a:gd name="connsiteY25" fmla="*/ 757165 h 1090113"/>
              <a:gd name="connsiteX26" fmla="*/ 239763 w 1461704"/>
              <a:gd name="connsiteY26" fmla="*/ 679984 h 1090113"/>
              <a:gd name="connsiteX27" fmla="*/ 184211 w 1461704"/>
              <a:gd name="connsiteY27" fmla="*/ 583699 h 1090113"/>
              <a:gd name="connsiteX28" fmla="*/ 303817 w 1461704"/>
              <a:gd name="connsiteY28" fmla="*/ 554454 h 1090113"/>
              <a:gd name="connsiteX29" fmla="*/ 203884 w 1461704"/>
              <a:gd name="connsiteY29" fmla="*/ 483163 h 1090113"/>
              <a:gd name="connsiteX30" fmla="*/ 239001 w 1461704"/>
              <a:gd name="connsiteY30" fmla="*/ 502418 h 1090113"/>
              <a:gd name="connsiteX31" fmla="*/ 192706 w 1461704"/>
              <a:gd name="connsiteY31" fmla="*/ 450642 h 1090113"/>
              <a:gd name="connsiteX32" fmla="*/ 241326 w 1461704"/>
              <a:gd name="connsiteY32" fmla="*/ 412282 h 1090113"/>
              <a:gd name="connsiteX33" fmla="*/ 114381 w 1461704"/>
              <a:gd name="connsiteY33" fmla="*/ 406341 h 1090113"/>
              <a:gd name="connsiteX34" fmla="*/ 59208 w 1461704"/>
              <a:gd name="connsiteY34" fmla="*/ 358044 h 1090113"/>
              <a:gd name="connsiteX35" fmla="*/ 63837 w 1461704"/>
              <a:gd name="connsiteY35" fmla="*/ 288700 h 1090113"/>
              <a:gd name="connsiteX36" fmla="*/ 142942 w 1461704"/>
              <a:gd name="connsiteY36" fmla="*/ 172850 h 1090113"/>
              <a:gd name="connsiteX37" fmla="*/ 118248 w 1461704"/>
              <a:gd name="connsiteY37" fmla="*/ 0 h 1090113"/>
              <a:gd name="connsiteX0" fmla="*/ 1461704 w 1461704"/>
              <a:gd name="connsiteY0" fmla="*/ 1055337 h 1090113"/>
              <a:gd name="connsiteX1" fmla="*/ 1378750 w 1461704"/>
              <a:gd name="connsiteY1" fmla="*/ 999513 h 1090113"/>
              <a:gd name="connsiteX2" fmla="*/ 1366793 w 1461704"/>
              <a:gd name="connsiteY2" fmla="*/ 960948 h 1090113"/>
              <a:gd name="connsiteX3" fmla="*/ 1390324 w 1461704"/>
              <a:gd name="connsiteY3" fmla="*/ 895341 h 1090113"/>
              <a:gd name="connsiteX4" fmla="*/ 1367175 w 1461704"/>
              <a:gd name="connsiteY4" fmla="*/ 854830 h 1090113"/>
              <a:gd name="connsiteX5" fmla="*/ 1338238 w 1461704"/>
              <a:gd name="connsiteY5" fmla="*/ 849043 h 1090113"/>
              <a:gd name="connsiteX6" fmla="*/ 1309302 w 1461704"/>
              <a:gd name="connsiteY6" fmla="*/ 866405 h 1090113"/>
              <a:gd name="connsiteX7" fmla="*/ 1286152 w 1461704"/>
              <a:gd name="connsiteY7" fmla="*/ 918491 h 1090113"/>
              <a:gd name="connsiteX8" fmla="*/ 1268790 w 1461704"/>
              <a:gd name="connsiteY8" fmla="*/ 987939 h 1090113"/>
              <a:gd name="connsiteX9" fmla="*/ 1229048 w 1461704"/>
              <a:gd name="connsiteY9" fmla="*/ 1065070 h 1090113"/>
              <a:gd name="connsiteX10" fmla="*/ 1067379 w 1461704"/>
              <a:gd name="connsiteY10" fmla="*/ 1084275 h 1090113"/>
              <a:gd name="connsiteX11" fmla="*/ 1077028 w 1461704"/>
              <a:gd name="connsiteY11" fmla="*/ 1090113 h 1090113"/>
              <a:gd name="connsiteX12" fmla="*/ 979026 w 1461704"/>
              <a:gd name="connsiteY12" fmla="*/ 1019183 h 1090113"/>
              <a:gd name="connsiteX13" fmla="*/ 973296 w 1461704"/>
              <a:gd name="connsiteY13" fmla="*/ 843711 h 1090113"/>
              <a:gd name="connsiteX14" fmla="*/ 942766 w 1461704"/>
              <a:gd name="connsiteY14" fmla="*/ 830661 h 1090113"/>
              <a:gd name="connsiteX15" fmla="*/ 815432 w 1461704"/>
              <a:gd name="connsiteY15" fmla="*/ 864972 h 1090113"/>
              <a:gd name="connsiteX16" fmla="*/ 788420 w 1461704"/>
              <a:gd name="connsiteY16" fmla="*/ 924329 h 1090113"/>
              <a:gd name="connsiteX17" fmla="*/ 625975 w 1461704"/>
              <a:gd name="connsiteY17" fmla="*/ 868251 h 1090113"/>
              <a:gd name="connsiteX18" fmla="*/ 503660 w 1461704"/>
              <a:gd name="connsiteY18" fmla="*/ 820106 h 1090113"/>
              <a:gd name="connsiteX19" fmla="*/ 316527 w 1461704"/>
              <a:gd name="connsiteY19" fmla="*/ 645515 h 1090113"/>
              <a:gd name="connsiteX20" fmla="*/ 286051 w 1461704"/>
              <a:gd name="connsiteY20" fmla="*/ 745385 h 1090113"/>
              <a:gd name="connsiteX21" fmla="*/ 285282 w 1461704"/>
              <a:gd name="connsiteY21" fmla="*/ 764592 h 1090113"/>
              <a:gd name="connsiteX22" fmla="*/ 201553 w 1461704"/>
              <a:gd name="connsiteY22" fmla="*/ 874192 h 1090113"/>
              <a:gd name="connsiteX23" fmla="*/ 3995 w 1461704"/>
              <a:gd name="connsiteY23" fmla="*/ 958694 h 1090113"/>
              <a:gd name="connsiteX24" fmla="*/ 65772 w 1461704"/>
              <a:gd name="connsiteY24" fmla="*/ 728479 h 1090113"/>
              <a:gd name="connsiteX25" fmla="*/ 186510 w 1461704"/>
              <a:gd name="connsiteY25" fmla="*/ 757165 h 1090113"/>
              <a:gd name="connsiteX26" fmla="*/ 239763 w 1461704"/>
              <a:gd name="connsiteY26" fmla="*/ 679984 h 1090113"/>
              <a:gd name="connsiteX27" fmla="*/ 184211 w 1461704"/>
              <a:gd name="connsiteY27" fmla="*/ 583699 h 1090113"/>
              <a:gd name="connsiteX28" fmla="*/ 303817 w 1461704"/>
              <a:gd name="connsiteY28" fmla="*/ 554454 h 1090113"/>
              <a:gd name="connsiteX29" fmla="*/ 203884 w 1461704"/>
              <a:gd name="connsiteY29" fmla="*/ 483163 h 1090113"/>
              <a:gd name="connsiteX30" fmla="*/ 239001 w 1461704"/>
              <a:gd name="connsiteY30" fmla="*/ 502418 h 1090113"/>
              <a:gd name="connsiteX31" fmla="*/ 192706 w 1461704"/>
              <a:gd name="connsiteY31" fmla="*/ 450642 h 1090113"/>
              <a:gd name="connsiteX32" fmla="*/ 241326 w 1461704"/>
              <a:gd name="connsiteY32" fmla="*/ 412282 h 1090113"/>
              <a:gd name="connsiteX33" fmla="*/ 114381 w 1461704"/>
              <a:gd name="connsiteY33" fmla="*/ 406341 h 1090113"/>
              <a:gd name="connsiteX34" fmla="*/ 59208 w 1461704"/>
              <a:gd name="connsiteY34" fmla="*/ 358044 h 1090113"/>
              <a:gd name="connsiteX35" fmla="*/ 63837 w 1461704"/>
              <a:gd name="connsiteY35" fmla="*/ 288700 h 1090113"/>
              <a:gd name="connsiteX36" fmla="*/ 142942 w 1461704"/>
              <a:gd name="connsiteY36" fmla="*/ 172850 h 1090113"/>
              <a:gd name="connsiteX37" fmla="*/ 118248 w 1461704"/>
              <a:gd name="connsiteY37" fmla="*/ 0 h 1090113"/>
              <a:gd name="connsiteX0" fmla="*/ 1461704 w 1461704"/>
              <a:gd name="connsiteY0" fmla="*/ 1055337 h 1090113"/>
              <a:gd name="connsiteX1" fmla="*/ 1378750 w 1461704"/>
              <a:gd name="connsiteY1" fmla="*/ 999513 h 1090113"/>
              <a:gd name="connsiteX2" fmla="*/ 1366793 w 1461704"/>
              <a:gd name="connsiteY2" fmla="*/ 960948 h 1090113"/>
              <a:gd name="connsiteX3" fmla="*/ 1390324 w 1461704"/>
              <a:gd name="connsiteY3" fmla="*/ 895341 h 1090113"/>
              <a:gd name="connsiteX4" fmla="*/ 1367175 w 1461704"/>
              <a:gd name="connsiteY4" fmla="*/ 854830 h 1090113"/>
              <a:gd name="connsiteX5" fmla="*/ 1338238 w 1461704"/>
              <a:gd name="connsiteY5" fmla="*/ 849043 h 1090113"/>
              <a:gd name="connsiteX6" fmla="*/ 1309302 w 1461704"/>
              <a:gd name="connsiteY6" fmla="*/ 866405 h 1090113"/>
              <a:gd name="connsiteX7" fmla="*/ 1286152 w 1461704"/>
              <a:gd name="connsiteY7" fmla="*/ 918491 h 1090113"/>
              <a:gd name="connsiteX8" fmla="*/ 1268790 w 1461704"/>
              <a:gd name="connsiteY8" fmla="*/ 987939 h 1090113"/>
              <a:gd name="connsiteX9" fmla="*/ 1229048 w 1461704"/>
              <a:gd name="connsiteY9" fmla="*/ 1065070 h 1090113"/>
              <a:gd name="connsiteX10" fmla="*/ 1067379 w 1461704"/>
              <a:gd name="connsiteY10" fmla="*/ 1084275 h 1090113"/>
              <a:gd name="connsiteX11" fmla="*/ 1077028 w 1461704"/>
              <a:gd name="connsiteY11" fmla="*/ 1090113 h 1090113"/>
              <a:gd name="connsiteX12" fmla="*/ 979026 w 1461704"/>
              <a:gd name="connsiteY12" fmla="*/ 1019183 h 1090113"/>
              <a:gd name="connsiteX13" fmla="*/ 973296 w 1461704"/>
              <a:gd name="connsiteY13" fmla="*/ 843711 h 1090113"/>
              <a:gd name="connsiteX14" fmla="*/ 942766 w 1461704"/>
              <a:gd name="connsiteY14" fmla="*/ 830661 h 1090113"/>
              <a:gd name="connsiteX15" fmla="*/ 815432 w 1461704"/>
              <a:gd name="connsiteY15" fmla="*/ 864972 h 1090113"/>
              <a:gd name="connsiteX16" fmla="*/ 788420 w 1461704"/>
              <a:gd name="connsiteY16" fmla="*/ 924329 h 1090113"/>
              <a:gd name="connsiteX17" fmla="*/ 625975 w 1461704"/>
              <a:gd name="connsiteY17" fmla="*/ 868251 h 1090113"/>
              <a:gd name="connsiteX18" fmla="*/ 503660 w 1461704"/>
              <a:gd name="connsiteY18" fmla="*/ 820106 h 1090113"/>
              <a:gd name="connsiteX19" fmla="*/ 369003 w 1461704"/>
              <a:gd name="connsiteY19" fmla="*/ 710813 h 1090113"/>
              <a:gd name="connsiteX20" fmla="*/ 286051 w 1461704"/>
              <a:gd name="connsiteY20" fmla="*/ 745385 h 1090113"/>
              <a:gd name="connsiteX21" fmla="*/ 285282 w 1461704"/>
              <a:gd name="connsiteY21" fmla="*/ 764592 h 1090113"/>
              <a:gd name="connsiteX22" fmla="*/ 201553 w 1461704"/>
              <a:gd name="connsiteY22" fmla="*/ 874192 h 1090113"/>
              <a:gd name="connsiteX23" fmla="*/ 3995 w 1461704"/>
              <a:gd name="connsiteY23" fmla="*/ 958694 h 1090113"/>
              <a:gd name="connsiteX24" fmla="*/ 65772 w 1461704"/>
              <a:gd name="connsiteY24" fmla="*/ 728479 h 1090113"/>
              <a:gd name="connsiteX25" fmla="*/ 186510 w 1461704"/>
              <a:gd name="connsiteY25" fmla="*/ 757165 h 1090113"/>
              <a:gd name="connsiteX26" fmla="*/ 239763 w 1461704"/>
              <a:gd name="connsiteY26" fmla="*/ 679984 h 1090113"/>
              <a:gd name="connsiteX27" fmla="*/ 184211 w 1461704"/>
              <a:gd name="connsiteY27" fmla="*/ 583699 h 1090113"/>
              <a:gd name="connsiteX28" fmla="*/ 303817 w 1461704"/>
              <a:gd name="connsiteY28" fmla="*/ 554454 h 1090113"/>
              <a:gd name="connsiteX29" fmla="*/ 203884 w 1461704"/>
              <a:gd name="connsiteY29" fmla="*/ 483163 h 1090113"/>
              <a:gd name="connsiteX30" fmla="*/ 239001 w 1461704"/>
              <a:gd name="connsiteY30" fmla="*/ 502418 h 1090113"/>
              <a:gd name="connsiteX31" fmla="*/ 192706 w 1461704"/>
              <a:gd name="connsiteY31" fmla="*/ 450642 h 1090113"/>
              <a:gd name="connsiteX32" fmla="*/ 241326 w 1461704"/>
              <a:gd name="connsiteY32" fmla="*/ 412282 h 1090113"/>
              <a:gd name="connsiteX33" fmla="*/ 114381 w 1461704"/>
              <a:gd name="connsiteY33" fmla="*/ 406341 h 1090113"/>
              <a:gd name="connsiteX34" fmla="*/ 59208 w 1461704"/>
              <a:gd name="connsiteY34" fmla="*/ 358044 h 1090113"/>
              <a:gd name="connsiteX35" fmla="*/ 63837 w 1461704"/>
              <a:gd name="connsiteY35" fmla="*/ 288700 h 1090113"/>
              <a:gd name="connsiteX36" fmla="*/ 142942 w 1461704"/>
              <a:gd name="connsiteY36" fmla="*/ 172850 h 1090113"/>
              <a:gd name="connsiteX37" fmla="*/ 118248 w 1461704"/>
              <a:gd name="connsiteY37" fmla="*/ 0 h 1090113"/>
              <a:gd name="connsiteX0" fmla="*/ 1461704 w 1461704"/>
              <a:gd name="connsiteY0" fmla="*/ 1055337 h 1090113"/>
              <a:gd name="connsiteX1" fmla="*/ 1378750 w 1461704"/>
              <a:gd name="connsiteY1" fmla="*/ 999513 h 1090113"/>
              <a:gd name="connsiteX2" fmla="*/ 1366793 w 1461704"/>
              <a:gd name="connsiteY2" fmla="*/ 960948 h 1090113"/>
              <a:gd name="connsiteX3" fmla="*/ 1390324 w 1461704"/>
              <a:gd name="connsiteY3" fmla="*/ 895341 h 1090113"/>
              <a:gd name="connsiteX4" fmla="*/ 1367175 w 1461704"/>
              <a:gd name="connsiteY4" fmla="*/ 854830 h 1090113"/>
              <a:gd name="connsiteX5" fmla="*/ 1338238 w 1461704"/>
              <a:gd name="connsiteY5" fmla="*/ 849043 h 1090113"/>
              <a:gd name="connsiteX6" fmla="*/ 1309302 w 1461704"/>
              <a:gd name="connsiteY6" fmla="*/ 866405 h 1090113"/>
              <a:gd name="connsiteX7" fmla="*/ 1286152 w 1461704"/>
              <a:gd name="connsiteY7" fmla="*/ 918491 h 1090113"/>
              <a:gd name="connsiteX8" fmla="*/ 1268790 w 1461704"/>
              <a:gd name="connsiteY8" fmla="*/ 987939 h 1090113"/>
              <a:gd name="connsiteX9" fmla="*/ 1229048 w 1461704"/>
              <a:gd name="connsiteY9" fmla="*/ 1065070 h 1090113"/>
              <a:gd name="connsiteX10" fmla="*/ 1067379 w 1461704"/>
              <a:gd name="connsiteY10" fmla="*/ 1084275 h 1090113"/>
              <a:gd name="connsiteX11" fmla="*/ 1077028 w 1461704"/>
              <a:gd name="connsiteY11" fmla="*/ 1090113 h 1090113"/>
              <a:gd name="connsiteX12" fmla="*/ 979026 w 1461704"/>
              <a:gd name="connsiteY12" fmla="*/ 1019183 h 1090113"/>
              <a:gd name="connsiteX13" fmla="*/ 973296 w 1461704"/>
              <a:gd name="connsiteY13" fmla="*/ 843711 h 1090113"/>
              <a:gd name="connsiteX14" fmla="*/ 942766 w 1461704"/>
              <a:gd name="connsiteY14" fmla="*/ 830661 h 1090113"/>
              <a:gd name="connsiteX15" fmla="*/ 815432 w 1461704"/>
              <a:gd name="connsiteY15" fmla="*/ 864972 h 1090113"/>
              <a:gd name="connsiteX16" fmla="*/ 788420 w 1461704"/>
              <a:gd name="connsiteY16" fmla="*/ 924329 h 1090113"/>
              <a:gd name="connsiteX17" fmla="*/ 625975 w 1461704"/>
              <a:gd name="connsiteY17" fmla="*/ 868251 h 1090113"/>
              <a:gd name="connsiteX18" fmla="*/ 503660 w 1461704"/>
              <a:gd name="connsiteY18" fmla="*/ 820106 h 1090113"/>
              <a:gd name="connsiteX19" fmla="*/ 369003 w 1461704"/>
              <a:gd name="connsiteY19" fmla="*/ 710813 h 1090113"/>
              <a:gd name="connsiteX20" fmla="*/ 286051 w 1461704"/>
              <a:gd name="connsiteY20" fmla="*/ 745385 h 1090113"/>
              <a:gd name="connsiteX21" fmla="*/ 285282 w 1461704"/>
              <a:gd name="connsiteY21" fmla="*/ 764592 h 1090113"/>
              <a:gd name="connsiteX22" fmla="*/ 201553 w 1461704"/>
              <a:gd name="connsiteY22" fmla="*/ 874192 h 1090113"/>
              <a:gd name="connsiteX23" fmla="*/ 3995 w 1461704"/>
              <a:gd name="connsiteY23" fmla="*/ 958694 h 1090113"/>
              <a:gd name="connsiteX24" fmla="*/ 65772 w 1461704"/>
              <a:gd name="connsiteY24" fmla="*/ 728479 h 1090113"/>
              <a:gd name="connsiteX25" fmla="*/ 186510 w 1461704"/>
              <a:gd name="connsiteY25" fmla="*/ 757165 h 1090113"/>
              <a:gd name="connsiteX26" fmla="*/ 239763 w 1461704"/>
              <a:gd name="connsiteY26" fmla="*/ 679984 h 1090113"/>
              <a:gd name="connsiteX27" fmla="*/ 184211 w 1461704"/>
              <a:gd name="connsiteY27" fmla="*/ 583699 h 1090113"/>
              <a:gd name="connsiteX28" fmla="*/ 303817 w 1461704"/>
              <a:gd name="connsiteY28" fmla="*/ 554454 h 1090113"/>
              <a:gd name="connsiteX29" fmla="*/ 203884 w 1461704"/>
              <a:gd name="connsiteY29" fmla="*/ 483163 h 1090113"/>
              <a:gd name="connsiteX30" fmla="*/ 239001 w 1461704"/>
              <a:gd name="connsiteY30" fmla="*/ 502418 h 1090113"/>
              <a:gd name="connsiteX31" fmla="*/ 192706 w 1461704"/>
              <a:gd name="connsiteY31" fmla="*/ 450642 h 1090113"/>
              <a:gd name="connsiteX32" fmla="*/ 241326 w 1461704"/>
              <a:gd name="connsiteY32" fmla="*/ 412282 h 1090113"/>
              <a:gd name="connsiteX33" fmla="*/ 114381 w 1461704"/>
              <a:gd name="connsiteY33" fmla="*/ 406341 h 1090113"/>
              <a:gd name="connsiteX34" fmla="*/ 59208 w 1461704"/>
              <a:gd name="connsiteY34" fmla="*/ 358044 h 1090113"/>
              <a:gd name="connsiteX35" fmla="*/ 63837 w 1461704"/>
              <a:gd name="connsiteY35" fmla="*/ 288700 h 1090113"/>
              <a:gd name="connsiteX36" fmla="*/ 142942 w 1461704"/>
              <a:gd name="connsiteY36" fmla="*/ 172850 h 1090113"/>
              <a:gd name="connsiteX37" fmla="*/ 118248 w 1461704"/>
              <a:gd name="connsiteY37" fmla="*/ 0 h 1090113"/>
              <a:gd name="connsiteX0" fmla="*/ 1461704 w 1461704"/>
              <a:gd name="connsiteY0" fmla="*/ 1055337 h 1090113"/>
              <a:gd name="connsiteX1" fmla="*/ 1378750 w 1461704"/>
              <a:gd name="connsiteY1" fmla="*/ 999513 h 1090113"/>
              <a:gd name="connsiteX2" fmla="*/ 1366793 w 1461704"/>
              <a:gd name="connsiteY2" fmla="*/ 960948 h 1090113"/>
              <a:gd name="connsiteX3" fmla="*/ 1390324 w 1461704"/>
              <a:gd name="connsiteY3" fmla="*/ 895341 h 1090113"/>
              <a:gd name="connsiteX4" fmla="*/ 1367175 w 1461704"/>
              <a:gd name="connsiteY4" fmla="*/ 854830 h 1090113"/>
              <a:gd name="connsiteX5" fmla="*/ 1338238 w 1461704"/>
              <a:gd name="connsiteY5" fmla="*/ 849043 h 1090113"/>
              <a:gd name="connsiteX6" fmla="*/ 1309302 w 1461704"/>
              <a:gd name="connsiteY6" fmla="*/ 866405 h 1090113"/>
              <a:gd name="connsiteX7" fmla="*/ 1286152 w 1461704"/>
              <a:gd name="connsiteY7" fmla="*/ 918491 h 1090113"/>
              <a:gd name="connsiteX8" fmla="*/ 1268790 w 1461704"/>
              <a:gd name="connsiteY8" fmla="*/ 987939 h 1090113"/>
              <a:gd name="connsiteX9" fmla="*/ 1229048 w 1461704"/>
              <a:gd name="connsiteY9" fmla="*/ 1065070 h 1090113"/>
              <a:gd name="connsiteX10" fmla="*/ 1067379 w 1461704"/>
              <a:gd name="connsiteY10" fmla="*/ 1084275 h 1090113"/>
              <a:gd name="connsiteX11" fmla="*/ 1077028 w 1461704"/>
              <a:gd name="connsiteY11" fmla="*/ 1090113 h 1090113"/>
              <a:gd name="connsiteX12" fmla="*/ 979026 w 1461704"/>
              <a:gd name="connsiteY12" fmla="*/ 1019183 h 1090113"/>
              <a:gd name="connsiteX13" fmla="*/ 973296 w 1461704"/>
              <a:gd name="connsiteY13" fmla="*/ 843711 h 1090113"/>
              <a:gd name="connsiteX14" fmla="*/ 942766 w 1461704"/>
              <a:gd name="connsiteY14" fmla="*/ 830661 h 1090113"/>
              <a:gd name="connsiteX15" fmla="*/ 815432 w 1461704"/>
              <a:gd name="connsiteY15" fmla="*/ 864972 h 1090113"/>
              <a:gd name="connsiteX16" fmla="*/ 788420 w 1461704"/>
              <a:gd name="connsiteY16" fmla="*/ 924329 h 1090113"/>
              <a:gd name="connsiteX17" fmla="*/ 625975 w 1461704"/>
              <a:gd name="connsiteY17" fmla="*/ 868251 h 1090113"/>
              <a:gd name="connsiteX18" fmla="*/ 503660 w 1461704"/>
              <a:gd name="connsiteY18" fmla="*/ 820106 h 1090113"/>
              <a:gd name="connsiteX19" fmla="*/ 369003 w 1461704"/>
              <a:gd name="connsiteY19" fmla="*/ 710813 h 1090113"/>
              <a:gd name="connsiteX20" fmla="*/ 369395 w 1461704"/>
              <a:gd name="connsiteY20" fmla="*/ 361276 h 1090113"/>
              <a:gd name="connsiteX21" fmla="*/ 285282 w 1461704"/>
              <a:gd name="connsiteY21" fmla="*/ 764592 h 1090113"/>
              <a:gd name="connsiteX22" fmla="*/ 201553 w 1461704"/>
              <a:gd name="connsiteY22" fmla="*/ 874192 h 1090113"/>
              <a:gd name="connsiteX23" fmla="*/ 3995 w 1461704"/>
              <a:gd name="connsiteY23" fmla="*/ 958694 h 1090113"/>
              <a:gd name="connsiteX24" fmla="*/ 65772 w 1461704"/>
              <a:gd name="connsiteY24" fmla="*/ 728479 h 1090113"/>
              <a:gd name="connsiteX25" fmla="*/ 186510 w 1461704"/>
              <a:gd name="connsiteY25" fmla="*/ 757165 h 1090113"/>
              <a:gd name="connsiteX26" fmla="*/ 239763 w 1461704"/>
              <a:gd name="connsiteY26" fmla="*/ 679984 h 1090113"/>
              <a:gd name="connsiteX27" fmla="*/ 184211 w 1461704"/>
              <a:gd name="connsiteY27" fmla="*/ 583699 h 1090113"/>
              <a:gd name="connsiteX28" fmla="*/ 303817 w 1461704"/>
              <a:gd name="connsiteY28" fmla="*/ 554454 h 1090113"/>
              <a:gd name="connsiteX29" fmla="*/ 203884 w 1461704"/>
              <a:gd name="connsiteY29" fmla="*/ 483163 h 1090113"/>
              <a:gd name="connsiteX30" fmla="*/ 239001 w 1461704"/>
              <a:gd name="connsiteY30" fmla="*/ 502418 h 1090113"/>
              <a:gd name="connsiteX31" fmla="*/ 192706 w 1461704"/>
              <a:gd name="connsiteY31" fmla="*/ 450642 h 1090113"/>
              <a:gd name="connsiteX32" fmla="*/ 241326 w 1461704"/>
              <a:gd name="connsiteY32" fmla="*/ 412282 h 1090113"/>
              <a:gd name="connsiteX33" fmla="*/ 114381 w 1461704"/>
              <a:gd name="connsiteY33" fmla="*/ 406341 h 1090113"/>
              <a:gd name="connsiteX34" fmla="*/ 59208 w 1461704"/>
              <a:gd name="connsiteY34" fmla="*/ 358044 h 1090113"/>
              <a:gd name="connsiteX35" fmla="*/ 63837 w 1461704"/>
              <a:gd name="connsiteY35" fmla="*/ 288700 h 1090113"/>
              <a:gd name="connsiteX36" fmla="*/ 142942 w 1461704"/>
              <a:gd name="connsiteY36" fmla="*/ 172850 h 1090113"/>
              <a:gd name="connsiteX37" fmla="*/ 118248 w 1461704"/>
              <a:gd name="connsiteY37" fmla="*/ 0 h 1090113"/>
              <a:gd name="connsiteX0" fmla="*/ 1461704 w 1461704"/>
              <a:gd name="connsiteY0" fmla="*/ 1055337 h 1090113"/>
              <a:gd name="connsiteX1" fmla="*/ 1378750 w 1461704"/>
              <a:gd name="connsiteY1" fmla="*/ 999513 h 1090113"/>
              <a:gd name="connsiteX2" fmla="*/ 1366793 w 1461704"/>
              <a:gd name="connsiteY2" fmla="*/ 960948 h 1090113"/>
              <a:gd name="connsiteX3" fmla="*/ 1390324 w 1461704"/>
              <a:gd name="connsiteY3" fmla="*/ 895341 h 1090113"/>
              <a:gd name="connsiteX4" fmla="*/ 1367175 w 1461704"/>
              <a:gd name="connsiteY4" fmla="*/ 854830 h 1090113"/>
              <a:gd name="connsiteX5" fmla="*/ 1338238 w 1461704"/>
              <a:gd name="connsiteY5" fmla="*/ 849043 h 1090113"/>
              <a:gd name="connsiteX6" fmla="*/ 1309302 w 1461704"/>
              <a:gd name="connsiteY6" fmla="*/ 866405 h 1090113"/>
              <a:gd name="connsiteX7" fmla="*/ 1286152 w 1461704"/>
              <a:gd name="connsiteY7" fmla="*/ 918491 h 1090113"/>
              <a:gd name="connsiteX8" fmla="*/ 1268790 w 1461704"/>
              <a:gd name="connsiteY8" fmla="*/ 987939 h 1090113"/>
              <a:gd name="connsiteX9" fmla="*/ 1229048 w 1461704"/>
              <a:gd name="connsiteY9" fmla="*/ 1065070 h 1090113"/>
              <a:gd name="connsiteX10" fmla="*/ 1067379 w 1461704"/>
              <a:gd name="connsiteY10" fmla="*/ 1084275 h 1090113"/>
              <a:gd name="connsiteX11" fmla="*/ 1077028 w 1461704"/>
              <a:gd name="connsiteY11" fmla="*/ 1090113 h 1090113"/>
              <a:gd name="connsiteX12" fmla="*/ 979026 w 1461704"/>
              <a:gd name="connsiteY12" fmla="*/ 1019183 h 1090113"/>
              <a:gd name="connsiteX13" fmla="*/ 973296 w 1461704"/>
              <a:gd name="connsiteY13" fmla="*/ 843711 h 1090113"/>
              <a:gd name="connsiteX14" fmla="*/ 942766 w 1461704"/>
              <a:gd name="connsiteY14" fmla="*/ 830661 h 1090113"/>
              <a:gd name="connsiteX15" fmla="*/ 815432 w 1461704"/>
              <a:gd name="connsiteY15" fmla="*/ 864972 h 1090113"/>
              <a:gd name="connsiteX16" fmla="*/ 788420 w 1461704"/>
              <a:gd name="connsiteY16" fmla="*/ 924329 h 1090113"/>
              <a:gd name="connsiteX17" fmla="*/ 625975 w 1461704"/>
              <a:gd name="connsiteY17" fmla="*/ 868251 h 1090113"/>
              <a:gd name="connsiteX18" fmla="*/ 503660 w 1461704"/>
              <a:gd name="connsiteY18" fmla="*/ 820106 h 1090113"/>
              <a:gd name="connsiteX19" fmla="*/ 369003 w 1461704"/>
              <a:gd name="connsiteY19" fmla="*/ 710813 h 1090113"/>
              <a:gd name="connsiteX20" fmla="*/ 369395 w 1461704"/>
              <a:gd name="connsiteY20" fmla="*/ 361276 h 1090113"/>
              <a:gd name="connsiteX21" fmla="*/ 563095 w 1461704"/>
              <a:gd name="connsiteY21" fmla="*/ 399689 h 1090113"/>
              <a:gd name="connsiteX22" fmla="*/ 201553 w 1461704"/>
              <a:gd name="connsiteY22" fmla="*/ 874192 h 1090113"/>
              <a:gd name="connsiteX23" fmla="*/ 3995 w 1461704"/>
              <a:gd name="connsiteY23" fmla="*/ 958694 h 1090113"/>
              <a:gd name="connsiteX24" fmla="*/ 65772 w 1461704"/>
              <a:gd name="connsiteY24" fmla="*/ 728479 h 1090113"/>
              <a:gd name="connsiteX25" fmla="*/ 186510 w 1461704"/>
              <a:gd name="connsiteY25" fmla="*/ 757165 h 1090113"/>
              <a:gd name="connsiteX26" fmla="*/ 239763 w 1461704"/>
              <a:gd name="connsiteY26" fmla="*/ 679984 h 1090113"/>
              <a:gd name="connsiteX27" fmla="*/ 184211 w 1461704"/>
              <a:gd name="connsiteY27" fmla="*/ 583699 h 1090113"/>
              <a:gd name="connsiteX28" fmla="*/ 303817 w 1461704"/>
              <a:gd name="connsiteY28" fmla="*/ 554454 h 1090113"/>
              <a:gd name="connsiteX29" fmla="*/ 203884 w 1461704"/>
              <a:gd name="connsiteY29" fmla="*/ 483163 h 1090113"/>
              <a:gd name="connsiteX30" fmla="*/ 239001 w 1461704"/>
              <a:gd name="connsiteY30" fmla="*/ 502418 h 1090113"/>
              <a:gd name="connsiteX31" fmla="*/ 192706 w 1461704"/>
              <a:gd name="connsiteY31" fmla="*/ 450642 h 1090113"/>
              <a:gd name="connsiteX32" fmla="*/ 241326 w 1461704"/>
              <a:gd name="connsiteY32" fmla="*/ 412282 h 1090113"/>
              <a:gd name="connsiteX33" fmla="*/ 114381 w 1461704"/>
              <a:gd name="connsiteY33" fmla="*/ 406341 h 1090113"/>
              <a:gd name="connsiteX34" fmla="*/ 59208 w 1461704"/>
              <a:gd name="connsiteY34" fmla="*/ 358044 h 1090113"/>
              <a:gd name="connsiteX35" fmla="*/ 63837 w 1461704"/>
              <a:gd name="connsiteY35" fmla="*/ 288700 h 1090113"/>
              <a:gd name="connsiteX36" fmla="*/ 142942 w 1461704"/>
              <a:gd name="connsiteY36" fmla="*/ 172850 h 1090113"/>
              <a:gd name="connsiteX37" fmla="*/ 118248 w 1461704"/>
              <a:gd name="connsiteY37" fmla="*/ 0 h 1090113"/>
              <a:gd name="connsiteX0" fmla="*/ 1461704 w 1461704"/>
              <a:gd name="connsiteY0" fmla="*/ 1055337 h 1090113"/>
              <a:gd name="connsiteX1" fmla="*/ 1378750 w 1461704"/>
              <a:gd name="connsiteY1" fmla="*/ 999513 h 1090113"/>
              <a:gd name="connsiteX2" fmla="*/ 1366793 w 1461704"/>
              <a:gd name="connsiteY2" fmla="*/ 960948 h 1090113"/>
              <a:gd name="connsiteX3" fmla="*/ 1390324 w 1461704"/>
              <a:gd name="connsiteY3" fmla="*/ 895341 h 1090113"/>
              <a:gd name="connsiteX4" fmla="*/ 1367175 w 1461704"/>
              <a:gd name="connsiteY4" fmla="*/ 854830 h 1090113"/>
              <a:gd name="connsiteX5" fmla="*/ 1338238 w 1461704"/>
              <a:gd name="connsiteY5" fmla="*/ 849043 h 1090113"/>
              <a:gd name="connsiteX6" fmla="*/ 1309302 w 1461704"/>
              <a:gd name="connsiteY6" fmla="*/ 866405 h 1090113"/>
              <a:gd name="connsiteX7" fmla="*/ 1286152 w 1461704"/>
              <a:gd name="connsiteY7" fmla="*/ 918491 h 1090113"/>
              <a:gd name="connsiteX8" fmla="*/ 1268790 w 1461704"/>
              <a:gd name="connsiteY8" fmla="*/ 987939 h 1090113"/>
              <a:gd name="connsiteX9" fmla="*/ 1229048 w 1461704"/>
              <a:gd name="connsiteY9" fmla="*/ 1065070 h 1090113"/>
              <a:gd name="connsiteX10" fmla="*/ 1067379 w 1461704"/>
              <a:gd name="connsiteY10" fmla="*/ 1084275 h 1090113"/>
              <a:gd name="connsiteX11" fmla="*/ 1077028 w 1461704"/>
              <a:gd name="connsiteY11" fmla="*/ 1090113 h 1090113"/>
              <a:gd name="connsiteX12" fmla="*/ 979026 w 1461704"/>
              <a:gd name="connsiteY12" fmla="*/ 1019183 h 1090113"/>
              <a:gd name="connsiteX13" fmla="*/ 973296 w 1461704"/>
              <a:gd name="connsiteY13" fmla="*/ 843711 h 1090113"/>
              <a:gd name="connsiteX14" fmla="*/ 942766 w 1461704"/>
              <a:gd name="connsiteY14" fmla="*/ 830661 h 1090113"/>
              <a:gd name="connsiteX15" fmla="*/ 815432 w 1461704"/>
              <a:gd name="connsiteY15" fmla="*/ 864972 h 1090113"/>
              <a:gd name="connsiteX16" fmla="*/ 788420 w 1461704"/>
              <a:gd name="connsiteY16" fmla="*/ 924329 h 1090113"/>
              <a:gd name="connsiteX17" fmla="*/ 625975 w 1461704"/>
              <a:gd name="connsiteY17" fmla="*/ 868251 h 1090113"/>
              <a:gd name="connsiteX18" fmla="*/ 503660 w 1461704"/>
              <a:gd name="connsiteY18" fmla="*/ 820106 h 1090113"/>
              <a:gd name="connsiteX19" fmla="*/ 369003 w 1461704"/>
              <a:gd name="connsiteY19" fmla="*/ 710813 h 1090113"/>
              <a:gd name="connsiteX20" fmla="*/ 369395 w 1461704"/>
              <a:gd name="connsiteY20" fmla="*/ 361276 h 1090113"/>
              <a:gd name="connsiteX21" fmla="*/ 563095 w 1461704"/>
              <a:gd name="connsiteY21" fmla="*/ 399689 h 1090113"/>
              <a:gd name="connsiteX22" fmla="*/ 201553 w 1461704"/>
              <a:gd name="connsiteY22" fmla="*/ 874192 h 1090113"/>
              <a:gd name="connsiteX23" fmla="*/ 3995 w 1461704"/>
              <a:gd name="connsiteY23" fmla="*/ 958694 h 1090113"/>
              <a:gd name="connsiteX24" fmla="*/ 65772 w 1461704"/>
              <a:gd name="connsiteY24" fmla="*/ 728479 h 1090113"/>
              <a:gd name="connsiteX25" fmla="*/ 186510 w 1461704"/>
              <a:gd name="connsiteY25" fmla="*/ 757165 h 1090113"/>
              <a:gd name="connsiteX26" fmla="*/ 239763 w 1461704"/>
              <a:gd name="connsiteY26" fmla="*/ 679984 h 1090113"/>
              <a:gd name="connsiteX27" fmla="*/ 184211 w 1461704"/>
              <a:gd name="connsiteY27" fmla="*/ 583699 h 1090113"/>
              <a:gd name="connsiteX28" fmla="*/ 303817 w 1461704"/>
              <a:gd name="connsiteY28" fmla="*/ 554454 h 1090113"/>
              <a:gd name="connsiteX29" fmla="*/ 203884 w 1461704"/>
              <a:gd name="connsiteY29" fmla="*/ 483163 h 1090113"/>
              <a:gd name="connsiteX30" fmla="*/ 239001 w 1461704"/>
              <a:gd name="connsiteY30" fmla="*/ 502418 h 1090113"/>
              <a:gd name="connsiteX31" fmla="*/ 192706 w 1461704"/>
              <a:gd name="connsiteY31" fmla="*/ 450642 h 1090113"/>
              <a:gd name="connsiteX32" fmla="*/ 241326 w 1461704"/>
              <a:gd name="connsiteY32" fmla="*/ 412282 h 1090113"/>
              <a:gd name="connsiteX33" fmla="*/ 114381 w 1461704"/>
              <a:gd name="connsiteY33" fmla="*/ 406341 h 1090113"/>
              <a:gd name="connsiteX34" fmla="*/ 59208 w 1461704"/>
              <a:gd name="connsiteY34" fmla="*/ 358044 h 1090113"/>
              <a:gd name="connsiteX35" fmla="*/ 63837 w 1461704"/>
              <a:gd name="connsiteY35" fmla="*/ 288700 h 1090113"/>
              <a:gd name="connsiteX36" fmla="*/ 142942 w 1461704"/>
              <a:gd name="connsiteY36" fmla="*/ 172850 h 1090113"/>
              <a:gd name="connsiteX37" fmla="*/ 118248 w 1461704"/>
              <a:gd name="connsiteY37" fmla="*/ 0 h 1090113"/>
              <a:gd name="connsiteX0" fmla="*/ 1495672 w 1495672"/>
              <a:gd name="connsiteY0" fmla="*/ 1055337 h 1090113"/>
              <a:gd name="connsiteX1" fmla="*/ 1412718 w 1495672"/>
              <a:gd name="connsiteY1" fmla="*/ 999513 h 1090113"/>
              <a:gd name="connsiteX2" fmla="*/ 1400761 w 1495672"/>
              <a:gd name="connsiteY2" fmla="*/ 960948 h 1090113"/>
              <a:gd name="connsiteX3" fmla="*/ 1424292 w 1495672"/>
              <a:gd name="connsiteY3" fmla="*/ 895341 h 1090113"/>
              <a:gd name="connsiteX4" fmla="*/ 1401143 w 1495672"/>
              <a:gd name="connsiteY4" fmla="*/ 854830 h 1090113"/>
              <a:gd name="connsiteX5" fmla="*/ 1372206 w 1495672"/>
              <a:gd name="connsiteY5" fmla="*/ 849043 h 1090113"/>
              <a:gd name="connsiteX6" fmla="*/ 1343270 w 1495672"/>
              <a:gd name="connsiteY6" fmla="*/ 866405 h 1090113"/>
              <a:gd name="connsiteX7" fmla="*/ 1320120 w 1495672"/>
              <a:gd name="connsiteY7" fmla="*/ 918491 h 1090113"/>
              <a:gd name="connsiteX8" fmla="*/ 1302758 w 1495672"/>
              <a:gd name="connsiteY8" fmla="*/ 987939 h 1090113"/>
              <a:gd name="connsiteX9" fmla="*/ 1263016 w 1495672"/>
              <a:gd name="connsiteY9" fmla="*/ 1065070 h 1090113"/>
              <a:gd name="connsiteX10" fmla="*/ 1101347 w 1495672"/>
              <a:gd name="connsiteY10" fmla="*/ 1084275 h 1090113"/>
              <a:gd name="connsiteX11" fmla="*/ 1110996 w 1495672"/>
              <a:gd name="connsiteY11" fmla="*/ 1090113 h 1090113"/>
              <a:gd name="connsiteX12" fmla="*/ 1012994 w 1495672"/>
              <a:gd name="connsiteY12" fmla="*/ 1019183 h 1090113"/>
              <a:gd name="connsiteX13" fmla="*/ 1007264 w 1495672"/>
              <a:gd name="connsiteY13" fmla="*/ 843711 h 1090113"/>
              <a:gd name="connsiteX14" fmla="*/ 976734 w 1495672"/>
              <a:gd name="connsiteY14" fmla="*/ 830661 h 1090113"/>
              <a:gd name="connsiteX15" fmla="*/ 849400 w 1495672"/>
              <a:gd name="connsiteY15" fmla="*/ 864972 h 1090113"/>
              <a:gd name="connsiteX16" fmla="*/ 822388 w 1495672"/>
              <a:gd name="connsiteY16" fmla="*/ 924329 h 1090113"/>
              <a:gd name="connsiteX17" fmla="*/ 659943 w 1495672"/>
              <a:gd name="connsiteY17" fmla="*/ 868251 h 1090113"/>
              <a:gd name="connsiteX18" fmla="*/ 537628 w 1495672"/>
              <a:gd name="connsiteY18" fmla="*/ 820106 h 1090113"/>
              <a:gd name="connsiteX19" fmla="*/ 402971 w 1495672"/>
              <a:gd name="connsiteY19" fmla="*/ 710813 h 1090113"/>
              <a:gd name="connsiteX20" fmla="*/ 403363 w 1495672"/>
              <a:gd name="connsiteY20" fmla="*/ 361276 h 1090113"/>
              <a:gd name="connsiteX21" fmla="*/ 597063 w 1495672"/>
              <a:gd name="connsiteY21" fmla="*/ 399689 h 1090113"/>
              <a:gd name="connsiteX22" fmla="*/ 769541 w 1495672"/>
              <a:gd name="connsiteY22" fmla="*/ 440150 h 1090113"/>
              <a:gd name="connsiteX23" fmla="*/ 37963 w 1495672"/>
              <a:gd name="connsiteY23" fmla="*/ 958694 h 1090113"/>
              <a:gd name="connsiteX24" fmla="*/ 99740 w 1495672"/>
              <a:gd name="connsiteY24" fmla="*/ 728479 h 1090113"/>
              <a:gd name="connsiteX25" fmla="*/ 220478 w 1495672"/>
              <a:gd name="connsiteY25" fmla="*/ 757165 h 1090113"/>
              <a:gd name="connsiteX26" fmla="*/ 273731 w 1495672"/>
              <a:gd name="connsiteY26" fmla="*/ 679984 h 1090113"/>
              <a:gd name="connsiteX27" fmla="*/ 218179 w 1495672"/>
              <a:gd name="connsiteY27" fmla="*/ 583699 h 1090113"/>
              <a:gd name="connsiteX28" fmla="*/ 337785 w 1495672"/>
              <a:gd name="connsiteY28" fmla="*/ 554454 h 1090113"/>
              <a:gd name="connsiteX29" fmla="*/ 237852 w 1495672"/>
              <a:gd name="connsiteY29" fmla="*/ 483163 h 1090113"/>
              <a:gd name="connsiteX30" fmla="*/ 272969 w 1495672"/>
              <a:gd name="connsiteY30" fmla="*/ 502418 h 1090113"/>
              <a:gd name="connsiteX31" fmla="*/ 226674 w 1495672"/>
              <a:gd name="connsiteY31" fmla="*/ 450642 h 1090113"/>
              <a:gd name="connsiteX32" fmla="*/ 275294 w 1495672"/>
              <a:gd name="connsiteY32" fmla="*/ 412282 h 1090113"/>
              <a:gd name="connsiteX33" fmla="*/ 148349 w 1495672"/>
              <a:gd name="connsiteY33" fmla="*/ 406341 h 1090113"/>
              <a:gd name="connsiteX34" fmla="*/ 93176 w 1495672"/>
              <a:gd name="connsiteY34" fmla="*/ 358044 h 1090113"/>
              <a:gd name="connsiteX35" fmla="*/ 97805 w 1495672"/>
              <a:gd name="connsiteY35" fmla="*/ 288700 h 1090113"/>
              <a:gd name="connsiteX36" fmla="*/ 176910 w 1495672"/>
              <a:gd name="connsiteY36" fmla="*/ 172850 h 1090113"/>
              <a:gd name="connsiteX37" fmla="*/ 152216 w 1495672"/>
              <a:gd name="connsiteY37" fmla="*/ 0 h 1090113"/>
              <a:gd name="connsiteX0" fmla="*/ 1495672 w 1495672"/>
              <a:gd name="connsiteY0" fmla="*/ 1055337 h 1090113"/>
              <a:gd name="connsiteX1" fmla="*/ 1412718 w 1495672"/>
              <a:gd name="connsiteY1" fmla="*/ 999513 h 1090113"/>
              <a:gd name="connsiteX2" fmla="*/ 1400761 w 1495672"/>
              <a:gd name="connsiteY2" fmla="*/ 960948 h 1090113"/>
              <a:gd name="connsiteX3" fmla="*/ 1424292 w 1495672"/>
              <a:gd name="connsiteY3" fmla="*/ 895341 h 1090113"/>
              <a:gd name="connsiteX4" fmla="*/ 1401143 w 1495672"/>
              <a:gd name="connsiteY4" fmla="*/ 854830 h 1090113"/>
              <a:gd name="connsiteX5" fmla="*/ 1372206 w 1495672"/>
              <a:gd name="connsiteY5" fmla="*/ 849043 h 1090113"/>
              <a:gd name="connsiteX6" fmla="*/ 1343270 w 1495672"/>
              <a:gd name="connsiteY6" fmla="*/ 866405 h 1090113"/>
              <a:gd name="connsiteX7" fmla="*/ 1320120 w 1495672"/>
              <a:gd name="connsiteY7" fmla="*/ 918491 h 1090113"/>
              <a:gd name="connsiteX8" fmla="*/ 1302758 w 1495672"/>
              <a:gd name="connsiteY8" fmla="*/ 987939 h 1090113"/>
              <a:gd name="connsiteX9" fmla="*/ 1263016 w 1495672"/>
              <a:gd name="connsiteY9" fmla="*/ 1065070 h 1090113"/>
              <a:gd name="connsiteX10" fmla="*/ 1101347 w 1495672"/>
              <a:gd name="connsiteY10" fmla="*/ 1084275 h 1090113"/>
              <a:gd name="connsiteX11" fmla="*/ 1110996 w 1495672"/>
              <a:gd name="connsiteY11" fmla="*/ 1090113 h 1090113"/>
              <a:gd name="connsiteX12" fmla="*/ 1012994 w 1495672"/>
              <a:gd name="connsiteY12" fmla="*/ 1019183 h 1090113"/>
              <a:gd name="connsiteX13" fmla="*/ 1007264 w 1495672"/>
              <a:gd name="connsiteY13" fmla="*/ 843711 h 1090113"/>
              <a:gd name="connsiteX14" fmla="*/ 976734 w 1495672"/>
              <a:gd name="connsiteY14" fmla="*/ 830661 h 1090113"/>
              <a:gd name="connsiteX15" fmla="*/ 849400 w 1495672"/>
              <a:gd name="connsiteY15" fmla="*/ 864972 h 1090113"/>
              <a:gd name="connsiteX16" fmla="*/ 822388 w 1495672"/>
              <a:gd name="connsiteY16" fmla="*/ 924329 h 1090113"/>
              <a:gd name="connsiteX17" fmla="*/ 659943 w 1495672"/>
              <a:gd name="connsiteY17" fmla="*/ 868251 h 1090113"/>
              <a:gd name="connsiteX18" fmla="*/ 537628 w 1495672"/>
              <a:gd name="connsiteY18" fmla="*/ 820106 h 1090113"/>
              <a:gd name="connsiteX19" fmla="*/ 402971 w 1495672"/>
              <a:gd name="connsiteY19" fmla="*/ 710813 h 1090113"/>
              <a:gd name="connsiteX20" fmla="*/ 403363 w 1495672"/>
              <a:gd name="connsiteY20" fmla="*/ 361276 h 1090113"/>
              <a:gd name="connsiteX21" fmla="*/ 597063 w 1495672"/>
              <a:gd name="connsiteY21" fmla="*/ 399689 h 1090113"/>
              <a:gd name="connsiteX22" fmla="*/ 769541 w 1495672"/>
              <a:gd name="connsiteY22" fmla="*/ 440150 h 1090113"/>
              <a:gd name="connsiteX23" fmla="*/ 37963 w 1495672"/>
              <a:gd name="connsiteY23" fmla="*/ 958694 h 1090113"/>
              <a:gd name="connsiteX24" fmla="*/ 99740 w 1495672"/>
              <a:gd name="connsiteY24" fmla="*/ 728479 h 1090113"/>
              <a:gd name="connsiteX25" fmla="*/ 220478 w 1495672"/>
              <a:gd name="connsiteY25" fmla="*/ 757165 h 1090113"/>
              <a:gd name="connsiteX26" fmla="*/ 273731 w 1495672"/>
              <a:gd name="connsiteY26" fmla="*/ 679984 h 1090113"/>
              <a:gd name="connsiteX27" fmla="*/ 218179 w 1495672"/>
              <a:gd name="connsiteY27" fmla="*/ 583699 h 1090113"/>
              <a:gd name="connsiteX28" fmla="*/ 337785 w 1495672"/>
              <a:gd name="connsiteY28" fmla="*/ 554454 h 1090113"/>
              <a:gd name="connsiteX29" fmla="*/ 237852 w 1495672"/>
              <a:gd name="connsiteY29" fmla="*/ 483163 h 1090113"/>
              <a:gd name="connsiteX30" fmla="*/ 272969 w 1495672"/>
              <a:gd name="connsiteY30" fmla="*/ 502418 h 1090113"/>
              <a:gd name="connsiteX31" fmla="*/ 226674 w 1495672"/>
              <a:gd name="connsiteY31" fmla="*/ 450642 h 1090113"/>
              <a:gd name="connsiteX32" fmla="*/ 275294 w 1495672"/>
              <a:gd name="connsiteY32" fmla="*/ 412282 h 1090113"/>
              <a:gd name="connsiteX33" fmla="*/ 148349 w 1495672"/>
              <a:gd name="connsiteY33" fmla="*/ 406341 h 1090113"/>
              <a:gd name="connsiteX34" fmla="*/ 93176 w 1495672"/>
              <a:gd name="connsiteY34" fmla="*/ 358044 h 1090113"/>
              <a:gd name="connsiteX35" fmla="*/ 97805 w 1495672"/>
              <a:gd name="connsiteY35" fmla="*/ 288700 h 1090113"/>
              <a:gd name="connsiteX36" fmla="*/ 176910 w 1495672"/>
              <a:gd name="connsiteY36" fmla="*/ 172850 h 1090113"/>
              <a:gd name="connsiteX37" fmla="*/ 152216 w 1495672"/>
              <a:gd name="connsiteY37" fmla="*/ 0 h 1090113"/>
              <a:gd name="connsiteX0" fmla="*/ 1495672 w 1495672"/>
              <a:gd name="connsiteY0" fmla="*/ 1055337 h 1090113"/>
              <a:gd name="connsiteX1" fmla="*/ 1412718 w 1495672"/>
              <a:gd name="connsiteY1" fmla="*/ 999513 h 1090113"/>
              <a:gd name="connsiteX2" fmla="*/ 1400761 w 1495672"/>
              <a:gd name="connsiteY2" fmla="*/ 960948 h 1090113"/>
              <a:gd name="connsiteX3" fmla="*/ 1424292 w 1495672"/>
              <a:gd name="connsiteY3" fmla="*/ 895341 h 1090113"/>
              <a:gd name="connsiteX4" fmla="*/ 1401143 w 1495672"/>
              <a:gd name="connsiteY4" fmla="*/ 854830 h 1090113"/>
              <a:gd name="connsiteX5" fmla="*/ 1372206 w 1495672"/>
              <a:gd name="connsiteY5" fmla="*/ 849043 h 1090113"/>
              <a:gd name="connsiteX6" fmla="*/ 1343270 w 1495672"/>
              <a:gd name="connsiteY6" fmla="*/ 866405 h 1090113"/>
              <a:gd name="connsiteX7" fmla="*/ 1320120 w 1495672"/>
              <a:gd name="connsiteY7" fmla="*/ 918491 h 1090113"/>
              <a:gd name="connsiteX8" fmla="*/ 1302758 w 1495672"/>
              <a:gd name="connsiteY8" fmla="*/ 987939 h 1090113"/>
              <a:gd name="connsiteX9" fmla="*/ 1263016 w 1495672"/>
              <a:gd name="connsiteY9" fmla="*/ 1065070 h 1090113"/>
              <a:gd name="connsiteX10" fmla="*/ 1101347 w 1495672"/>
              <a:gd name="connsiteY10" fmla="*/ 1084275 h 1090113"/>
              <a:gd name="connsiteX11" fmla="*/ 1110996 w 1495672"/>
              <a:gd name="connsiteY11" fmla="*/ 1090113 h 1090113"/>
              <a:gd name="connsiteX12" fmla="*/ 1012994 w 1495672"/>
              <a:gd name="connsiteY12" fmla="*/ 1019183 h 1090113"/>
              <a:gd name="connsiteX13" fmla="*/ 1007264 w 1495672"/>
              <a:gd name="connsiteY13" fmla="*/ 843711 h 1090113"/>
              <a:gd name="connsiteX14" fmla="*/ 976734 w 1495672"/>
              <a:gd name="connsiteY14" fmla="*/ 830661 h 1090113"/>
              <a:gd name="connsiteX15" fmla="*/ 849400 w 1495672"/>
              <a:gd name="connsiteY15" fmla="*/ 864972 h 1090113"/>
              <a:gd name="connsiteX16" fmla="*/ 822388 w 1495672"/>
              <a:gd name="connsiteY16" fmla="*/ 924329 h 1090113"/>
              <a:gd name="connsiteX17" fmla="*/ 659943 w 1495672"/>
              <a:gd name="connsiteY17" fmla="*/ 868251 h 1090113"/>
              <a:gd name="connsiteX18" fmla="*/ 537628 w 1495672"/>
              <a:gd name="connsiteY18" fmla="*/ 820106 h 1090113"/>
              <a:gd name="connsiteX19" fmla="*/ 402971 w 1495672"/>
              <a:gd name="connsiteY19" fmla="*/ 710813 h 1090113"/>
              <a:gd name="connsiteX20" fmla="*/ 403363 w 1495672"/>
              <a:gd name="connsiteY20" fmla="*/ 361276 h 1090113"/>
              <a:gd name="connsiteX21" fmla="*/ 597063 w 1495672"/>
              <a:gd name="connsiteY21" fmla="*/ 399689 h 1090113"/>
              <a:gd name="connsiteX22" fmla="*/ 769541 w 1495672"/>
              <a:gd name="connsiteY22" fmla="*/ 440150 h 1090113"/>
              <a:gd name="connsiteX23" fmla="*/ 37963 w 1495672"/>
              <a:gd name="connsiteY23" fmla="*/ 958694 h 1090113"/>
              <a:gd name="connsiteX24" fmla="*/ 99740 w 1495672"/>
              <a:gd name="connsiteY24" fmla="*/ 728479 h 1090113"/>
              <a:gd name="connsiteX25" fmla="*/ 220478 w 1495672"/>
              <a:gd name="connsiteY25" fmla="*/ 757165 h 1090113"/>
              <a:gd name="connsiteX26" fmla="*/ 273731 w 1495672"/>
              <a:gd name="connsiteY26" fmla="*/ 679984 h 1090113"/>
              <a:gd name="connsiteX27" fmla="*/ 218179 w 1495672"/>
              <a:gd name="connsiteY27" fmla="*/ 583699 h 1090113"/>
              <a:gd name="connsiteX28" fmla="*/ 337785 w 1495672"/>
              <a:gd name="connsiteY28" fmla="*/ 554454 h 1090113"/>
              <a:gd name="connsiteX29" fmla="*/ 237852 w 1495672"/>
              <a:gd name="connsiteY29" fmla="*/ 483163 h 1090113"/>
              <a:gd name="connsiteX30" fmla="*/ 272969 w 1495672"/>
              <a:gd name="connsiteY30" fmla="*/ 502418 h 1090113"/>
              <a:gd name="connsiteX31" fmla="*/ 226674 w 1495672"/>
              <a:gd name="connsiteY31" fmla="*/ 450642 h 1090113"/>
              <a:gd name="connsiteX32" fmla="*/ 275294 w 1495672"/>
              <a:gd name="connsiteY32" fmla="*/ 412282 h 1090113"/>
              <a:gd name="connsiteX33" fmla="*/ 148349 w 1495672"/>
              <a:gd name="connsiteY33" fmla="*/ 406341 h 1090113"/>
              <a:gd name="connsiteX34" fmla="*/ 93176 w 1495672"/>
              <a:gd name="connsiteY34" fmla="*/ 358044 h 1090113"/>
              <a:gd name="connsiteX35" fmla="*/ 97805 w 1495672"/>
              <a:gd name="connsiteY35" fmla="*/ 288700 h 1090113"/>
              <a:gd name="connsiteX36" fmla="*/ 176910 w 1495672"/>
              <a:gd name="connsiteY36" fmla="*/ 172850 h 1090113"/>
              <a:gd name="connsiteX37" fmla="*/ 152216 w 1495672"/>
              <a:gd name="connsiteY37" fmla="*/ 0 h 1090113"/>
              <a:gd name="connsiteX0" fmla="*/ 1495672 w 1495672"/>
              <a:gd name="connsiteY0" fmla="*/ 1055337 h 1090113"/>
              <a:gd name="connsiteX1" fmla="*/ 1412718 w 1495672"/>
              <a:gd name="connsiteY1" fmla="*/ 999513 h 1090113"/>
              <a:gd name="connsiteX2" fmla="*/ 1400761 w 1495672"/>
              <a:gd name="connsiteY2" fmla="*/ 960948 h 1090113"/>
              <a:gd name="connsiteX3" fmla="*/ 1424292 w 1495672"/>
              <a:gd name="connsiteY3" fmla="*/ 895341 h 1090113"/>
              <a:gd name="connsiteX4" fmla="*/ 1401143 w 1495672"/>
              <a:gd name="connsiteY4" fmla="*/ 854830 h 1090113"/>
              <a:gd name="connsiteX5" fmla="*/ 1372206 w 1495672"/>
              <a:gd name="connsiteY5" fmla="*/ 849043 h 1090113"/>
              <a:gd name="connsiteX6" fmla="*/ 1343270 w 1495672"/>
              <a:gd name="connsiteY6" fmla="*/ 866405 h 1090113"/>
              <a:gd name="connsiteX7" fmla="*/ 1320120 w 1495672"/>
              <a:gd name="connsiteY7" fmla="*/ 918491 h 1090113"/>
              <a:gd name="connsiteX8" fmla="*/ 1302758 w 1495672"/>
              <a:gd name="connsiteY8" fmla="*/ 987939 h 1090113"/>
              <a:gd name="connsiteX9" fmla="*/ 1263016 w 1495672"/>
              <a:gd name="connsiteY9" fmla="*/ 1065070 h 1090113"/>
              <a:gd name="connsiteX10" fmla="*/ 1101347 w 1495672"/>
              <a:gd name="connsiteY10" fmla="*/ 1084275 h 1090113"/>
              <a:gd name="connsiteX11" fmla="*/ 1110996 w 1495672"/>
              <a:gd name="connsiteY11" fmla="*/ 1090113 h 1090113"/>
              <a:gd name="connsiteX12" fmla="*/ 1012994 w 1495672"/>
              <a:gd name="connsiteY12" fmla="*/ 1019183 h 1090113"/>
              <a:gd name="connsiteX13" fmla="*/ 1007264 w 1495672"/>
              <a:gd name="connsiteY13" fmla="*/ 843711 h 1090113"/>
              <a:gd name="connsiteX14" fmla="*/ 976734 w 1495672"/>
              <a:gd name="connsiteY14" fmla="*/ 830661 h 1090113"/>
              <a:gd name="connsiteX15" fmla="*/ 849400 w 1495672"/>
              <a:gd name="connsiteY15" fmla="*/ 864972 h 1090113"/>
              <a:gd name="connsiteX16" fmla="*/ 822388 w 1495672"/>
              <a:gd name="connsiteY16" fmla="*/ 924329 h 1090113"/>
              <a:gd name="connsiteX17" fmla="*/ 659943 w 1495672"/>
              <a:gd name="connsiteY17" fmla="*/ 868251 h 1090113"/>
              <a:gd name="connsiteX18" fmla="*/ 537628 w 1495672"/>
              <a:gd name="connsiteY18" fmla="*/ 820106 h 1090113"/>
              <a:gd name="connsiteX19" fmla="*/ 402971 w 1495672"/>
              <a:gd name="connsiteY19" fmla="*/ 710813 h 1090113"/>
              <a:gd name="connsiteX20" fmla="*/ 403363 w 1495672"/>
              <a:gd name="connsiteY20" fmla="*/ 361276 h 1090113"/>
              <a:gd name="connsiteX21" fmla="*/ 597063 w 1495672"/>
              <a:gd name="connsiteY21" fmla="*/ 399689 h 1090113"/>
              <a:gd name="connsiteX22" fmla="*/ 769541 w 1495672"/>
              <a:gd name="connsiteY22" fmla="*/ 440150 h 1090113"/>
              <a:gd name="connsiteX23" fmla="*/ 37963 w 1495672"/>
              <a:gd name="connsiteY23" fmla="*/ 958694 h 1090113"/>
              <a:gd name="connsiteX24" fmla="*/ 99740 w 1495672"/>
              <a:gd name="connsiteY24" fmla="*/ 728479 h 1090113"/>
              <a:gd name="connsiteX25" fmla="*/ 220478 w 1495672"/>
              <a:gd name="connsiteY25" fmla="*/ 757165 h 1090113"/>
              <a:gd name="connsiteX26" fmla="*/ 273731 w 1495672"/>
              <a:gd name="connsiteY26" fmla="*/ 679984 h 1090113"/>
              <a:gd name="connsiteX27" fmla="*/ 218179 w 1495672"/>
              <a:gd name="connsiteY27" fmla="*/ 583699 h 1090113"/>
              <a:gd name="connsiteX28" fmla="*/ 337785 w 1495672"/>
              <a:gd name="connsiteY28" fmla="*/ 554454 h 1090113"/>
              <a:gd name="connsiteX29" fmla="*/ 237852 w 1495672"/>
              <a:gd name="connsiteY29" fmla="*/ 483163 h 1090113"/>
              <a:gd name="connsiteX30" fmla="*/ 272969 w 1495672"/>
              <a:gd name="connsiteY30" fmla="*/ 502418 h 1090113"/>
              <a:gd name="connsiteX31" fmla="*/ 226674 w 1495672"/>
              <a:gd name="connsiteY31" fmla="*/ 450642 h 1090113"/>
              <a:gd name="connsiteX32" fmla="*/ 275294 w 1495672"/>
              <a:gd name="connsiteY32" fmla="*/ 412282 h 1090113"/>
              <a:gd name="connsiteX33" fmla="*/ 148349 w 1495672"/>
              <a:gd name="connsiteY33" fmla="*/ 406341 h 1090113"/>
              <a:gd name="connsiteX34" fmla="*/ 93176 w 1495672"/>
              <a:gd name="connsiteY34" fmla="*/ 358044 h 1090113"/>
              <a:gd name="connsiteX35" fmla="*/ 97805 w 1495672"/>
              <a:gd name="connsiteY35" fmla="*/ 288700 h 1090113"/>
              <a:gd name="connsiteX36" fmla="*/ 176910 w 1495672"/>
              <a:gd name="connsiteY36" fmla="*/ 172850 h 1090113"/>
              <a:gd name="connsiteX37" fmla="*/ 152216 w 1495672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03887 w 1402496"/>
              <a:gd name="connsiteY21" fmla="*/ 399689 h 1090113"/>
              <a:gd name="connsiteX22" fmla="*/ 676365 w 1402496"/>
              <a:gd name="connsiteY22" fmla="*/ 440150 h 1090113"/>
              <a:gd name="connsiteX23" fmla="*/ 873919 w 1402496"/>
              <a:gd name="connsiteY23" fmla="*/ 547697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03887 w 1402496"/>
              <a:gd name="connsiteY21" fmla="*/ 399689 h 1090113"/>
              <a:gd name="connsiteX22" fmla="*/ 694886 w 1402496"/>
              <a:gd name="connsiteY22" fmla="*/ 417104 h 1090113"/>
              <a:gd name="connsiteX23" fmla="*/ 873919 w 1402496"/>
              <a:gd name="connsiteY23" fmla="*/ 547697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03887 w 1402496"/>
              <a:gd name="connsiteY21" fmla="*/ 399689 h 1090113"/>
              <a:gd name="connsiteX22" fmla="*/ 694886 w 1402496"/>
              <a:gd name="connsiteY22" fmla="*/ 417104 h 1090113"/>
              <a:gd name="connsiteX23" fmla="*/ 873919 w 1402496"/>
              <a:gd name="connsiteY23" fmla="*/ 547697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56363 w 1402496"/>
              <a:gd name="connsiteY21" fmla="*/ 380483 h 1090113"/>
              <a:gd name="connsiteX22" fmla="*/ 694886 w 1402496"/>
              <a:gd name="connsiteY22" fmla="*/ 417104 h 1090113"/>
              <a:gd name="connsiteX23" fmla="*/ 873919 w 1402496"/>
              <a:gd name="connsiteY23" fmla="*/ 547697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06974 w 1402496"/>
              <a:gd name="connsiteY21" fmla="*/ 395847 h 1090113"/>
              <a:gd name="connsiteX22" fmla="*/ 694886 w 1402496"/>
              <a:gd name="connsiteY22" fmla="*/ 417104 h 1090113"/>
              <a:gd name="connsiteX23" fmla="*/ 873919 w 1402496"/>
              <a:gd name="connsiteY23" fmla="*/ 547697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466846 w 1402496"/>
              <a:gd name="connsiteY21" fmla="*/ 415052 h 1090113"/>
              <a:gd name="connsiteX22" fmla="*/ 694886 w 1402496"/>
              <a:gd name="connsiteY22" fmla="*/ 417104 h 1090113"/>
              <a:gd name="connsiteX23" fmla="*/ 873919 w 1402496"/>
              <a:gd name="connsiteY23" fmla="*/ 547697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873919 w 1402496"/>
              <a:gd name="connsiteY23" fmla="*/ 547697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873919 w 1402496"/>
              <a:gd name="connsiteY23" fmla="*/ 547697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873919 w 1402496"/>
              <a:gd name="connsiteY23" fmla="*/ 547697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917135 w 1402496"/>
              <a:gd name="connsiteY23" fmla="*/ 540015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917135 w 1402496"/>
              <a:gd name="connsiteY23" fmla="*/ 540015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932569 w 1402496"/>
              <a:gd name="connsiteY23" fmla="*/ 543856 h 1090113"/>
              <a:gd name="connsiteX24" fmla="*/ 6564 w 1402496"/>
              <a:gd name="connsiteY24" fmla="*/ 728479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932569 w 1402496"/>
              <a:gd name="connsiteY23" fmla="*/ 543856 h 1090113"/>
              <a:gd name="connsiteX24" fmla="*/ 988172 w 1402496"/>
              <a:gd name="connsiteY24" fmla="*/ 521060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941829 w 1402496"/>
              <a:gd name="connsiteY23" fmla="*/ 520810 h 1090113"/>
              <a:gd name="connsiteX24" fmla="*/ 988172 w 1402496"/>
              <a:gd name="connsiteY24" fmla="*/ 521060 h 1090113"/>
              <a:gd name="connsiteX25" fmla="*/ 127302 w 1402496"/>
              <a:gd name="connsiteY25" fmla="*/ 75716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941829 w 1402496"/>
              <a:gd name="connsiteY23" fmla="*/ 520810 h 1090113"/>
              <a:gd name="connsiteX24" fmla="*/ 988172 w 1402496"/>
              <a:gd name="connsiteY24" fmla="*/ 521060 h 1090113"/>
              <a:gd name="connsiteX25" fmla="*/ 1182994 w 1402496"/>
              <a:gd name="connsiteY25" fmla="*/ 403785 h 1090113"/>
              <a:gd name="connsiteX26" fmla="*/ 180555 w 1402496"/>
              <a:gd name="connsiteY26" fmla="*/ 679984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02496"/>
              <a:gd name="connsiteY0" fmla="*/ 1055337 h 1090113"/>
              <a:gd name="connsiteX1" fmla="*/ 1319542 w 1402496"/>
              <a:gd name="connsiteY1" fmla="*/ 999513 h 1090113"/>
              <a:gd name="connsiteX2" fmla="*/ 1307585 w 1402496"/>
              <a:gd name="connsiteY2" fmla="*/ 960948 h 1090113"/>
              <a:gd name="connsiteX3" fmla="*/ 1331116 w 1402496"/>
              <a:gd name="connsiteY3" fmla="*/ 895341 h 1090113"/>
              <a:gd name="connsiteX4" fmla="*/ 1307967 w 1402496"/>
              <a:gd name="connsiteY4" fmla="*/ 854830 h 1090113"/>
              <a:gd name="connsiteX5" fmla="*/ 1279030 w 1402496"/>
              <a:gd name="connsiteY5" fmla="*/ 849043 h 1090113"/>
              <a:gd name="connsiteX6" fmla="*/ 1250094 w 1402496"/>
              <a:gd name="connsiteY6" fmla="*/ 866405 h 1090113"/>
              <a:gd name="connsiteX7" fmla="*/ 1226944 w 1402496"/>
              <a:gd name="connsiteY7" fmla="*/ 918491 h 1090113"/>
              <a:gd name="connsiteX8" fmla="*/ 1209582 w 1402496"/>
              <a:gd name="connsiteY8" fmla="*/ 987939 h 1090113"/>
              <a:gd name="connsiteX9" fmla="*/ 1169840 w 1402496"/>
              <a:gd name="connsiteY9" fmla="*/ 1065070 h 1090113"/>
              <a:gd name="connsiteX10" fmla="*/ 1008171 w 1402496"/>
              <a:gd name="connsiteY10" fmla="*/ 1084275 h 1090113"/>
              <a:gd name="connsiteX11" fmla="*/ 1017820 w 1402496"/>
              <a:gd name="connsiteY11" fmla="*/ 1090113 h 1090113"/>
              <a:gd name="connsiteX12" fmla="*/ 919818 w 1402496"/>
              <a:gd name="connsiteY12" fmla="*/ 1019183 h 1090113"/>
              <a:gd name="connsiteX13" fmla="*/ 914088 w 1402496"/>
              <a:gd name="connsiteY13" fmla="*/ 843711 h 1090113"/>
              <a:gd name="connsiteX14" fmla="*/ 883558 w 1402496"/>
              <a:gd name="connsiteY14" fmla="*/ 830661 h 1090113"/>
              <a:gd name="connsiteX15" fmla="*/ 756224 w 1402496"/>
              <a:gd name="connsiteY15" fmla="*/ 864972 h 1090113"/>
              <a:gd name="connsiteX16" fmla="*/ 729212 w 1402496"/>
              <a:gd name="connsiteY16" fmla="*/ 924329 h 1090113"/>
              <a:gd name="connsiteX17" fmla="*/ 566767 w 1402496"/>
              <a:gd name="connsiteY17" fmla="*/ 868251 h 1090113"/>
              <a:gd name="connsiteX18" fmla="*/ 444452 w 1402496"/>
              <a:gd name="connsiteY18" fmla="*/ 820106 h 1090113"/>
              <a:gd name="connsiteX19" fmla="*/ 309795 w 1402496"/>
              <a:gd name="connsiteY19" fmla="*/ 710813 h 1090113"/>
              <a:gd name="connsiteX20" fmla="*/ 310187 w 1402496"/>
              <a:gd name="connsiteY20" fmla="*/ 361276 h 1090113"/>
              <a:gd name="connsiteX21" fmla="*/ 544016 w 1402496"/>
              <a:gd name="connsiteY21" fmla="*/ 384323 h 1090113"/>
              <a:gd name="connsiteX22" fmla="*/ 694886 w 1402496"/>
              <a:gd name="connsiteY22" fmla="*/ 417104 h 1090113"/>
              <a:gd name="connsiteX23" fmla="*/ 941829 w 1402496"/>
              <a:gd name="connsiteY23" fmla="*/ 520810 h 1090113"/>
              <a:gd name="connsiteX24" fmla="*/ 988172 w 1402496"/>
              <a:gd name="connsiteY24" fmla="*/ 521060 h 1090113"/>
              <a:gd name="connsiteX25" fmla="*/ 1182994 w 1402496"/>
              <a:gd name="connsiteY25" fmla="*/ 403785 h 1090113"/>
              <a:gd name="connsiteX26" fmla="*/ 1399848 w 1402496"/>
              <a:gd name="connsiteY26" fmla="*/ 407267 h 1090113"/>
              <a:gd name="connsiteX27" fmla="*/ 125003 w 1402496"/>
              <a:gd name="connsiteY27" fmla="*/ 583699 h 1090113"/>
              <a:gd name="connsiteX28" fmla="*/ 244609 w 1402496"/>
              <a:gd name="connsiteY28" fmla="*/ 554454 h 1090113"/>
              <a:gd name="connsiteX29" fmla="*/ 144676 w 1402496"/>
              <a:gd name="connsiteY29" fmla="*/ 483163 h 1090113"/>
              <a:gd name="connsiteX30" fmla="*/ 179793 w 1402496"/>
              <a:gd name="connsiteY30" fmla="*/ 502418 h 1090113"/>
              <a:gd name="connsiteX31" fmla="*/ 133498 w 1402496"/>
              <a:gd name="connsiteY31" fmla="*/ 450642 h 1090113"/>
              <a:gd name="connsiteX32" fmla="*/ 182118 w 1402496"/>
              <a:gd name="connsiteY32" fmla="*/ 412282 h 1090113"/>
              <a:gd name="connsiteX33" fmla="*/ 55173 w 1402496"/>
              <a:gd name="connsiteY33" fmla="*/ 406341 h 1090113"/>
              <a:gd name="connsiteX34" fmla="*/ 0 w 1402496"/>
              <a:gd name="connsiteY34" fmla="*/ 358044 h 1090113"/>
              <a:gd name="connsiteX35" fmla="*/ 4629 w 1402496"/>
              <a:gd name="connsiteY35" fmla="*/ 288700 h 1090113"/>
              <a:gd name="connsiteX36" fmla="*/ 83734 w 1402496"/>
              <a:gd name="connsiteY36" fmla="*/ 172850 h 1090113"/>
              <a:gd name="connsiteX37" fmla="*/ 59040 w 1402496"/>
              <a:gd name="connsiteY37" fmla="*/ 0 h 1090113"/>
              <a:gd name="connsiteX0" fmla="*/ 1402496 w 1483203"/>
              <a:gd name="connsiteY0" fmla="*/ 1055337 h 1090113"/>
              <a:gd name="connsiteX1" fmla="*/ 1319542 w 1483203"/>
              <a:gd name="connsiteY1" fmla="*/ 999513 h 1090113"/>
              <a:gd name="connsiteX2" fmla="*/ 1307585 w 1483203"/>
              <a:gd name="connsiteY2" fmla="*/ 960948 h 1090113"/>
              <a:gd name="connsiteX3" fmla="*/ 1331116 w 1483203"/>
              <a:gd name="connsiteY3" fmla="*/ 895341 h 1090113"/>
              <a:gd name="connsiteX4" fmla="*/ 1307967 w 1483203"/>
              <a:gd name="connsiteY4" fmla="*/ 854830 h 1090113"/>
              <a:gd name="connsiteX5" fmla="*/ 1279030 w 1483203"/>
              <a:gd name="connsiteY5" fmla="*/ 849043 h 1090113"/>
              <a:gd name="connsiteX6" fmla="*/ 1250094 w 1483203"/>
              <a:gd name="connsiteY6" fmla="*/ 866405 h 1090113"/>
              <a:gd name="connsiteX7" fmla="*/ 1226944 w 1483203"/>
              <a:gd name="connsiteY7" fmla="*/ 918491 h 1090113"/>
              <a:gd name="connsiteX8" fmla="*/ 1209582 w 1483203"/>
              <a:gd name="connsiteY8" fmla="*/ 987939 h 1090113"/>
              <a:gd name="connsiteX9" fmla="*/ 1169840 w 1483203"/>
              <a:gd name="connsiteY9" fmla="*/ 1065070 h 1090113"/>
              <a:gd name="connsiteX10" fmla="*/ 1008171 w 1483203"/>
              <a:gd name="connsiteY10" fmla="*/ 1084275 h 1090113"/>
              <a:gd name="connsiteX11" fmla="*/ 1017820 w 1483203"/>
              <a:gd name="connsiteY11" fmla="*/ 1090113 h 1090113"/>
              <a:gd name="connsiteX12" fmla="*/ 919818 w 1483203"/>
              <a:gd name="connsiteY12" fmla="*/ 1019183 h 1090113"/>
              <a:gd name="connsiteX13" fmla="*/ 914088 w 1483203"/>
              <a:gd name="connsiteY13" fmla="*/ 843711 h 1090113"/>
              <a:gd name="connsiteX14" fmla="*/ 883558 w 1483203"/>
              <a:gd name="connsiteY14" fmla="*/ 830661 h 1090113"/>
              <a:gd name="connsiteX15" fmla="*/ 756224 w 1483203"/>
              <a:gd name="connsiteY15" fmla="*/ 864972 h 1090113"/>
              <a:gd name="connsiteX16" fmla="*/ 729212 w 1483203"/>
              <a:gd name="connsiteY16" fmla="*/ 924329 h 1090113"/>
              <a:gd name="connsiteX17" fmla="*/ 566767 w 1483203"/>
              <a:gd name="connsiteY17" fmla="*/ 868251 h 1090113"/>
              <a:gd name="connsiteX18" fmla="*/ 444452 w 1483203"/>
              <a:gd name="connsiteY18" fmla="*/ 820106 h 1090113"/>
              <a:gd name="connsiteX19" fmla="*/ 309795 w 1483203"/>
              <a:gd name="connsiteY19" fmla="*/ 710813 h 1090113"/>
              <a:gd name="connsiteX20" fmla="*/ 310187 w 1483203"/>
              <a:gd name="connsiteY20" fmla="*/ 361276 h 1090113"/>
              <a:gd name="connsiteX21" fmla="*/ 544016 w 1483203"/>
              <a:gd name="connsiteY21" fmla="*/ 384323 h 1090113"/>
              <a:gd name="connsiteX22" fmla="*/ 694886 w 1483203"/>
              <a:gd name="connsiteY22" fmla="*/ 417104 h 1090113"/>
              <a:gd name="connsiteX23" fmla="*/ 941829 w 1483203"/>
              <a:gd name="connsiteY23" fmla="*/ 520810 h 1090113"/>
              <a:gd name="connsiteX24" fmla="*/ 988172 w 1483203"/>
              <a:gd name="connsiteY24" fmla="*/ 521060 h 1090113"/>
              <a:gd name="connsiteX25" fmla="*/ 1182994 w 1483203"/>
              <a:gd name="connsiteY25" fmla="*/ 403785 h 1090113"/>
              <a:gd name="connsiteX26" fmla="*/ 1399848 w 1483203"/>
              <a:gd name="connsiteY26" fmla="*/ 407267 h 1090113"/>
              <a:gd name="connsiteX27" fmla="*/ 1483203 w 1483203"/>
              <a:gd name="connsiteY27" fmla="*/ 337869 h 1090113"/>
              <a:gd name="connsiteX28" fmla="*/ 244609 w 1483203"/>
              <a:gd name="connsiteY28" fmla="*/ 554454 h 1090113"/>
              <a:gd name="connsiteX29" fmla="*/ 144676 w 1483203"/>
              <a:gd name="connsiteY29" fmla="*/ 483163 h 1090113"/>
              <a:gd name="connsiteX30" fmla="*/ 179793 w 1483203"/>
              <a:gd name="connsiteY30" fmla="*/ 502418 h 1090113"/>
              <a:gd name="connsiteX31" fmla="*/ 133498 w 1483203"/>
              <a:gd name="connsiteY31" fmla="*/ 450642 h 1090113"/>
              <a:gd name="connsiteX32" fmla="*/ 182118 w 1483203"/>
              <a:gd name="connsiteY32" fmla="*/ 412282 h 1090113"/>
              <a:gd name="connsiteX33" fmla="*/ 55173 w 1483203"/>
              <a:gd name="connsiteY33" fmla="*/ 406341 h 1090113"/>
              <a:gd name="connsiteX34" fmla="*/ 0 w 1483203"/>
              <a:gd name="connsiteY34" fmla="*/ 358044 h 1090113"/>
              <a:gd name="connsiteX35" fmla="*/ 4629 w 1483203"/>
              <a:gd name="connsiteY35" fmla="*/ 288700 h 1090113"/>
              <a:gd name="connsiteX36" fmla="*/ 83734 w 1483203"/>
              <a:gd name="connsiteY36" fmla="*/ 172850 h 1090113"/>
              <a:gd name="connsiteX37" fmla="*/ 59040 w 1483203"/>
              <a:gd name="connsiteY37" fmla="*/ 0 h 1090113"/>
              <a:gd name="connsiteX0" fmla="*/ 1402496 w 1519464"/>
              <a:gd name="connsiteY0" fmla="*/ 1055337 h 1090113"/>
              <a:gd name="connsiteX1" fmla="*/ 1319542 w 1519464"/>
              <a:gd name="connsiteY1" fmla="*/ 999513 h 1090113"/>
              <a:gd name="connsiteX2" fmla="*/ 1307585 w 1519464"/>
              <a:gd name="connsiteY2" fmla="*/ 960948 h 1090113"/>
              <a:gd name="connsiteX3" fmla="*/ 1331116 w 1519464"/>
              <a:gd name="connsiteY3" fmla="*/ 895341 h 1090113"/>
              <a:gd name="connsiteX4" fmla="*/ 1307967 w 1519464"/>
              <a:gd name="connsiteY4" fmla="*/ 854830 h 1090113"/>
              <a:gd name="connsiteX5" fmla="*/ 1279030 w 1519464"/>
              <a:gd name="connsiteY5" fmla="*/ 849043 h 1090113"/>
              <a:gd name="connsiteX6" fmla="*/ 1250094 w 1519464"/>
              <a:gd name="connsiteY6" fmla="*/ 866405 h 1090113"/>
              <a:gd name="connsiteX7" fmla="*/ 1226944 w 1519464"/>
              <a:gd name="connsiteY7" fmla="*/ 918491 h 1090113"/>
              <a:gd name="connsiteX8" fmla="*/ 1209582 w 1519464"/>
              <a:gd name="connsiteY8" fmla="*/ 987939 h 1090113"/>
              <a:gd name="connsiteX9" fmla="*/ 1169840 w 1519464"/>
              <a:gd name="connsiteY9" fmla="*/ 1065070 h 1090113"/>
              <a:gd name="connsiteX10" fmla="*/ 1008171 w 1519464"/>
              <a:gd name="connsiteY10" fmla="*/ 1084275 h 1090113"/>
              <a:gd name="connsiteX11" fmla="*/ 1017820 w 1519464"/>
              <a:gd name="connsiteY11" fmla="*/ 1090113 h 1090113"/>
              <a:gd name="connsiteX12" fmla="*/ 919818 w 1519464"/>
              <a:gd name="connsiteY12" fmla="*/ 1019183 h 1090113"/>
              <a:gd name="connsiteX13" fmla="*/ 914088 w 1519464"/>
              <a:gd name="connsiteY13" fmla="*/ 843711 h 1090113"/>
              <a:gd name="connsiteX14" fmla="*/ 883558 w 1519464"/>
              <a:gd name="connsiteY14" fmla="*/ 830661 h 1090113"/>
              <a:gd name="connsiteX15" fmla="*/ 756224 w 1519464"/>
              <a:gd name="connsiteY15" fmla="*/ 864972 h 1090113"/>
              <a:gd name="connsiteX16" fmla="*/ 729212 w 1519464"/>
              <a:gd name="connsiteY16" fmla="*/ 924329 h 1090113"/>
              <a:gd name="connsiteX17" fmla="*/ 566767 w 1519464"/>
              <a:gd name="connsiteY17" fmla="*/ 868251 h 1090113"/>
              <a:gd name="connsiteX18" fmla="*/ 444452 w 1519464"/>
              <a:gd name="connsiteY18" fmla="*/ 820106 h 1090113"/>
              <a:gd name="connsiteX19" fmla="*/ 309795 w 1519464"/>
              <a:gd name="connsiteY19" fmla="*/ 710813 h 1090113"/>
              <a:gd name="connsiteX20" fmla="*/ 310187 w 1519464"/>
              <a:gd name="connsiteY20" fmla="*/ 361276 h 1090113"/>
              <a:gd name="connsiteX21" fmla="*/ 544016 w 1519464"/>
              <a:gd name="connsiteY21" fmla="*/ 384323 h 1090113"/>
              <a:gd name="connsiteX22" fmla="*/ 694886 w 1519464"/>
              <a:gd name="connsiteY22" fmla="*/ 417104 h 1090113"/>
              <a:gd name="connsiteX23" fmla="*/ 941829 w 1519464"/>
              <a:gd name="connsiteY23" fmla="*/ 520810 h 1090113"/>
              <a:gd name="connsiteX24" fmla="*/ 988172 w 1519464"/>
              <a:gd name="connsiteY24" fmla="*/ 521060 h 1090113"/>
              <a:gd name="connsiteX25" fmla="*/ 1182994 w 1519464"/>
              <a:gd name="connsiteY25" fmla="*/ 403785 h 1090113"/>
              <a:gd name="connsiteX26" fmla="*/ 1399848 w 1519464"/>
              <a:gd name="connsiteY26" fmla="*/ 407267 h 1090113"/>
              <a:gd name="connsiteX27" fmla="*/ 1483203 w 1519464"/>
              <a:gd name="connsiteY27" fmla="*/ 337869 h 1090113"/>
              <a:gd name="connsiteX28" fmla="*/ 1519464 w 1519464"/>
              <a:gd name="connsiteY28" fmla="*/ 297102 h 1090113"/>
              <a:gd name="connsiteX29" fmla="*/ 144676 w 1519464"/>
              <a:gd name="connsiteY29" fmla="*/ 483163 h 1090113"/>
              <a:gd name="connsiteX30" fmla="*/ 179793 w 1519464"/>
              <a:gd name="connsiteY30" fmla="*/ 502418 h 1090113"/>
              <a:gd name="connsiteX31" fmla="*/ 133498 w 1519464"/>
              <a:gd name="connsiteY31" fmla="*/ 450642 h 1090113"/>
              <a:gd name="connsiteX32" fmla="*/ 182118 w 1519464"/>
              <a:gd name="connsiteY32" fmla="*/ 412282 h 1090113"/>
              <a:gd name="connsiteX33" fmla="*/ 55173 w 1519464"/>
              <a:gd name="connsiteY33" fmla="*/ 406341 h 1090113"/>
              <a:gd name="connsiteX34" fmla="*/ 0 w 1519464"/>
              <a:gd name="connsiteY34" fmla="*/ 358044 h 1090113"/>
              <a:gd name="connsiteX35" fmla="*/ 4629 w 1519464"/>
              <a:gd name="connsiteY35" fmla="*/ 288700 h 1090113"/>
              <a:gd name="connsiteX36" fmla="*/ 83734 w 1519464"/>
              <a:gd name="connsiteY36" fmla="*/ 172850 h 1090113"/>
              <a:gd name="connsiteX37" fmla="*/ 59040 w 1519464"/>
              <a:gd name="connsiteY37" fmla="*/ 0 h 1090113"/>
              <a:gd name="connsiteX0" fmla="*/ 1461186 w 1874439"/>
              <a:gd name="connsiteY0" fmla="*/ 1032290 h 1067066"/>
              <a:gd name="connsiteX1" fmla="*/ 1378232 w 1874439"/>
              <a:gd name="connsiteY1" fmla="*/ 976466 h 1067066"/>
              <a:gd name="connsiteX2" fmla="*/ 1366275 w 1874439"/>
              <a:gd name="connsiteY2" fmla="*/ 937901 h 1067066"/>
              <a:gd name="connsiteX3" fmla="*/ 1389806 w 1874439"/>
              <a:gd name="connsiteY3" fmla="*/ 872294 h 1067066"/>
              <a:gd name="connsiteX4" fmla="*/ 1366657 w 1874439"/>
              <a:gd name="connsiteY4" fmla="*/ 831783 h 1067066"/>
              <a:gd name="connsiteX5" fmla="*/ 1337720 w 1874439"/>
              <a:gd name="connsiteY5" fmla="*/ 825996 h 1067066"/>
              <a:gd name="connsiteX6" fmla="*/ 1308784 w 1874439"/>
              <a:gd name="connsiteY6" fmla="*/ 843358 h 1067066"/>
              <a:gd name="connsiteX7" fmla="*/ 1285634 w 1874439"/>
              <a:gd name="connsiteY7" fmla="*/ 895444 h 1067066"/>
              <a:gd name="connsiteX8" fmla="*/ 1268272 w 1874439"/>
              <a:gd name="connsiteY8" fmla="*/ 964892 h 1067066"/>
              <a:gd name="connsiteX9" fmla="*/ 1228530 w 1874439"/>
              <a:gd name="connsiteY9" fmla="*/ 1042023 h 1067066"/>
              <a:gd name="connsiteX10" fmla="*/ 1066861 w 1874439"/>
              <a:gd name="connsiteY10" fmla="*/ 1061228 h 1067066"/>
              <a:gd name="connsiteX11" fmla="*/ 1076510 w 1874439"/>
              <a:gd name="connsiteY11" fmla="*/ 1067066 h 1067066"/>
              <a:gd name="connsiteX12" fmla="*/ 978508 w 1874439"/>
              <a:gd name="connsiteY12" fmla="*/ 996136 h 1067066"/>
              <a:gd name="connsiteX13" fmla="*/ 972778 w 1874439"/>
              <a:gd name="connsiteY13" fmla="*/ 820664 h 1067066"/>
              <a:gd name="connsiteX14" fmla="*/ 942248 w 1874439"/>
              <a:gd name="connsiteY14" fmla="*/ 807614 h 1067066"/>
              <a:gd name="connsiteX15" fmla="*/ 814914 w 1874439"/>
              <a:gd name="connsiteY15" fmla="*/ 841925 h 1067066"/>
              <a:gd name="connsiteX16" fmla="*/ 787902 w 1874439"/>
              <a:gd name="connsiteY16" fmla="*/ 901282 h 1067066"/>
              <a:gd name="connsiteX17" fmla="*/ 625457 w 1874439"/>
              <a:gd name="connsiteY17" fmla="*/ 845204 h 1067066"/>
              <a:gd name="connsiteX18" fmla="*/ 503142 w 1874439"/>
              <a:gd name="connsiteY18" fmla="*/ 797059 h 1067066"/>
              <a:gd name="connsiteX19" fmla="*/ 368485 w 1874439"/>
              <a:gd name="connsiteY19" fmla="*/ 687766 h 1067066"/>
              <a:gd name="connsiteX20" fmla="*/ 368877 w 1874439"/>
              <a:gd name="connsiteY20" fmla="*/ 338229 h 1067066"/>
              <a:gd name="connsiteX21" fmla="*/ 602706 w 1874439"/>
              <a:gd name="connsiteY21" fmla="*/ 361276 h 1067066"/>
              <a:gd name="connsiteX22" fmla="*/ 753576 w 1874439"/>
              <a:gd name="connsiteY22" fmla="*/ 394057 h 1067066"/>
              <a:gd name="connsiteX23" fmla="*/ 1000519 w 1874439"/>
              <a:gd name="connsiteY23" fmla="*/ 497763 h 1067066"/>
              <a:gd name="connsiteX24" fmla="*/ 1046862 w 1874439"/>
              <a:gd name="connsiteY24" fmla="*/ 498013 h 1067066"/>
              <a:gd name="connsiteX25" fmla="*/ 1241684 w 1874439"/>
              <a:gd name="connsiteY25" fmla="*/ 380738 h 1067066"/>
              <a:gd name="connsiteX26" fmla="*/ 1458538 w 1874439"/>
              <a:gd name="connsiteY26" fmla="*/ 384220 h 1067066"/>
              <a:gd name="connsiteX27" fmla="*/ 1541893 w 1874439"/>
              <a:gd name="connsiteY27" fmla="*/ 314822 h 1067066"/>
              <a:gd name="connsiteX28" fmla="*/ 1578154 w 1874439"/>
              <a:gd name="connsiteY28" fmla="*/ 274055 h 1067066"/>
              <a:gd name="connsiteX29" fmla="*/ 203366 w 1874439"/>
              <a:gd name="connsiteY29" fmla="*/ 460116 h 1067066"/>
              <a:gd name="connsiteX30" fmla="*/ 238483 w 1874439"/>
              <a:gd name="connsiteY30" fmla="*/ 479371 h 1067066"/>
              <a:gd name="connsiteX31" fmla="*/ 192188 w 1874439"/>
              <a:gd name="connsiteY31" fmla="*/ 427595 h 1067066"/>
              <a:gd name="connsiteX32" fmla="*/ 240808 w 1874439"/>
              <a:gd name="connsiteY32" fmla="*/ 389235 h 1067066"/>
              <a:gd name="connsiteX33" fmla="*/ 113863 w 1874439"/>
              <a:gd name="connsiteY33" fmla="*/ 383294 h 1067066"/>
              <a:gd name="connsiteX34" fmla="*/ 58690 w 1874439"/>
              <a:gd name="connsiteY34" fmla="*/ 334997 h 1067066"/>
              <a:gd name="connsiteX35" fmla="*/ 63319 w 1874439"/>
              <a:gd name="connsiteY35" fmla="*/ 265653 h 1067066"/>
              <a:gd name="connsiteX36" fmla="*/ 142424 w 1874439"/>
              <a:gd name="connsiteY36" fmla="*/ 149803 h 1067066"/>
              <a:gd name="connsiteX37" fmla="*/ 1871041 w 1874439"/>
              <a:gd name="connsiteY37" fmla="*/ 0 h 1067066"/>
              <a:gd name="connsiteX0" fmla="*/ 1402496 w 1922786"/>
              <a:gd name="connsiteY0" fmla="*/ 1032290 h 1067066"/>
              <a:gd name="connsiteX1" fmla="*/ 1319542 w 1922786"/>
              <a:gd name="connsiteY1" fmla="*/ 976466 h 1067066"/>
              <a:gd name="connsiteX2" fmla="*/ 1307585 w 1922786"/>
              <a:gd name="connsiteY2" fmla="*/ 937901 h 1067066"/>
              <a:gd name="connsiteX3" fmla="*/ 1331116 w 1922786"/>
              <a:gd name="connsiteY3" fmla="*/ 872294 h 1067066"/>
              <a:gd name="connsiteX4" fmla="*/ 1307967 w 1922786"/>
              <a:gd name="connsiteY4" fmla="*/ 831783 h 1067066"/>
              <a:gd name="connsiteX5" fmla="*/ 1279030 w 1922786"/>
              <a:gd name="connsiteY5" fmla="*/ 825996 h 1067066"/>
              <a:gd name="connsiteX6" fmla="*/ 1250094 w 1922786"/>
              <a:gd name="connsiteY6" fmla="*/ 843358 h 1067066"/>
              <a:gd name="connsiteX7" fmla="*/ 1226944 w 1922786"/>
              <a:gd name="connsiteY7" fmla="*/ 895444 h 1067066"/>
              <a:gd name="connsiteX8" fmla="*/ 1209582 w 1922786"/>
              <a:gd name="connsiteY8" fmla="*/ 964892 h 1067066"/>
              <a:gd name="connsiteX9" fmla="*/ 1169840 w 1922786"/>
              <a:gd name="connsiteY9" fmla="*/ 1042023 h 1067066"/>
              <a:gd name="connsiteX10" fmla="*/ 1008171 w 1922786"/>
              <a:gd name="connsiteY10" fmla="*/ 1061228 h 1067066"/>
              <a:gd name="connsiteX11" fmla="*/ 1017820 w 1922786"/>
              <a:gd name="connsiteY11" fmla="*/ 1067066 h 1067066"/>
              <a:gd name="connsiteX12" fmla="*/ 919818 w 1922786"/>
              <a:gd name="connsiteY12" fmla="*/ 996136 h 1067066"/>
              <a:gd name="connsiteX13" fmla="*/ 914088 w 1922786"/>
              <a:gd name="connsiteY13" fmla="*/ 820664 h 1067066"/>
              <a:gd name="connsiteX14" fmla="*/ 883558 w 1922786"/>
              <a:gd name="connsiteY14" fmla="*/ 807614 h 1067066"/>
              <a:gd name="connsiteX15" fmla="*/ 756224 w 1922786"/>
              <a:gd name="connsiteY15" fmla="*/ 841925 h 1067066"/>
              <a:gd name="connsiteX16" fmla="*/ 729212 w 1922786"/>
              <a:gd name="connsiteY16" fmla="*/ 901282 h 1067066"/>
              <a:gd name="connsiteX17" fmla="*/ 566767 w 1922786"/>
              <a:gd name="connsiteY17" fmla="*/ 845204 h 1067066"/>
              <a:gd name="connsiteX18" fmla="*/ 444452 w 1922786"/>
              <a:gd name="connsiteY18" fmla="*/ 797059 h 1067066"/>
              <a:gd name="connsiteX19" fmla="*/ 309795 w 1922786"/>
              <a:gd name="connsiteY19" fmla="*/ 687766 h 1067066"/>
              <a:gd name="connsiteX20" fmla="*/ 310187 w 1922786"/>
              <a:gd name="connsiteY20" fmla="*/ 338229 h 1067066"/>
              <a:gd name="connsiteX21" fmla="*/ 544016 w 1922786"/>
              <a:gd name="connsiteY21" fmla="*/ 361276 h 1067066"/>
              <a:gd name="connsiteX22" fmla="*/ 694886 w 1922786"/>
              <a:gd name="connsiteY22" fmla="*/ 394057 h 1067066"/>
              <a:gd name="connsiteX23" fmla="*/ 941829 w 1922786"/>
              <a:gd name="connsiteY23" fmla="*/ 497763 h 1067066"/>
              <a:gd name="connsiteX24" fmla="*/ 988172 w 1922786"/>
              <a:gd name="connsiteY24" fmla="*/ 498013 h 1067066"/>
              <a:gd name="connsiteX25" fmla="*/ 1182994 w 1922786"/>
              <a:gd name="connsiteY25" fmla="*/ 380738 h 1067066"/>
              <a:gd name="connsiteX26" fmla="*/ 1399848 w 1922786"/>
              <a:gd name="connsiteY26" fmla="*/ 384220 h 1067066"/>
              <a:gd name="connsiteX27" fmla="*/ 1483203 w 1922786"/>
              <a:gd name="connsiteY27" fmla="*/ 314822 h 1067066"/>
              <a:gd name="connsiteX28" fmla="*/ 1519464 w 1922786"/>
              <a:gd name="connsiteY28" fmla="*/ 274055 h 1067066"/>
              <a:gd name="connsiteX29" fmla="*/ 144676 w 1922786"/>
              <a:gd name="connsiteY29" fmla="*/ 460116 h 1067066"/>
              <a:gd name="connsiteX30" fmla="*/ 179793 w 1922786"/>
              <a:gd name="connsiteY30" fmla="*/ 479371 h 1067066"/>
              <a:gd name="connsiteX31" fmla="*/ 133498 w 1922786"/>
              <a:gd name="connsiteY31" fmla="*/ 427595 h 1067066"/>
              <a:gd name="connsiteX32" fmla="*/ 182118 w 1922786"/>
              <a:gd name="connsiteY32" fmla="*/ 389235 h 1067066"/>
              <a:gd name="connsiteX33" fmla="*/ 55173 w 1922786"/>
              <a:gd name="connsiteY33" fmla="*/ 383294 h 1067066"/>
              <a:gd name="connsiteX34" fmla="*/ 0 w 1922786"/>
              <a:gd name="connsiteY34" fmla="*/ 334997 h 1067066"/>
              <a:gd name="connsiteX35" fmla="*/ 4629 w 1922786"/>
              <a:gd name="connsiteY35" fmla="*/ 265653 h 1067066"/>
              <a:gd name="connsiteX36" fmla="*/ 1741354 w 1922786"/>
              <a:gd name="connsiteY36" fmla="*/ 69140 h 1067066"/>
              <a:gd name="connsiteX37" fmla="*/ 1812351 w 1922786"/>
              <a:gd name="connsiteY37" fmla="*/ 0 h 1067066"/>
              <a:gd name="connsiteX0" fmla="*/ 1402496 w 1887541"/>
              <a:gd name="connsiteY0" fmla="*/ 1032290 h 1067066"/>
              <a:gd name="connsiteX1" fmla="*/ 1319542 w 1887541"/>
              <a:gd name="connsiteY1" fmla="*/ 976466 h 1067066"/>
              <a:gd name="connsiteX2" fmla="*/ 1307585 w 1887541"/>
              <a:gd name="connsiteY2" fmla="*/ 937901 h 1067066"/>
              <a:gd name="connsiteX3" fmla="*/ 1331116 w 1887541"/>
              <a:gd name="connsiteY3" fmla="*/ 872294 h 1067066"/>
              <a:gd name="connsiteX4" fmla="*/ 1307967 w 1887541"/>
              <a:gd name="connsiteY4" fmla="*/ 831783 h 1067066"/>
              <a:gd name="connsiteX5" fmla="*/ 1279030 w 1887541"/>
              <a:gd name="connsiteY5" fmla="*/ 825996 h 1067066"/>
              <a:gd name="connsiteX6" fmla="*/ 1250094 w 1887541"/>
              <a:gd name="connsiteY6" fmla="*/ 843358 h 1067066"/>
              <a:gd name="connsiteX7" fmla="*/ 1226944 w 1887541"/>
              <a:gd name="connsiteY7" fmla="*/ 895444 h 1067066"/>
              <a:gd name="connsiteX8" fmla="*/ 1209582 w 1887541"/>
              <a:gd name="connsiteY8" fmla="*/ 964892 h 1067066"/>
              <a:gd name="connsiteX9" fmla="*/ 1169840 w 1887541"/>
              <a:gd name="connsiteY9" fmla="*/ 1042023 h 1067066"/>
              <a:gd name="connsiteX10" fmla="*/ 1008171 w 1887541"/>
              <a:gd name="connsiteY10" fmla="*/ 1061228 h 1067066"/>
              <a:gd name="connsiteX11" fmla="*/ 1017820 w 1887541"/>
              <a:gd name="connsiteY11" fmla="*/ 1067066 h 1067066"/>
              <a:gd name="connsiteX12" fmla="*/ 919818 w 1887541"/>
              <a:gd name="connsiteY12" fmla="*/ 996136 h 1067066"/>
              <a:gd name="connsiteX13" fmla="*/ 914088 w 1887541"/>
              <a:gd name="connsiteY13" fmla="*/ 820664 h 1067066"/>
              <a:gd name="connsiteX14" fmla="*/ 883558 w 1887541"/>
              <a:gd name="connsiteY14" fmla="*/ 807614 h 1067066"/>
              <a:gd name="connsiteX15" fmla="*/ 756224 w 1887541"/>
              <a:gd name="connsiteY15" fmla="*/ 841925 h 1067066"/>
              <a:gd name="connsiteX16" fmla="*/ 729212 w 1887541"/>
              <a:gd name="connsiteY16" fmla="*/ 901282 h 1067066"/>
              <a:gd name="connsiteX17" fmla="*/ 566767 w 1887541"/>
              <a:gd name="connsiteY17" fmla="*/ 845204 h 1067066"/>
              <a:gd name="connsiteX18" fmla="*/ 444452 w 1887541"/>
              <a:gd name="connsiteY18" fmla="*/ 797059 h 1067066"/>
              <a:gd name="connsiteX19" fmla="*/ 309795 w 1887541"/>
              <a:gd name="connsiteY19" fmla="*/ 687766 h 1067066"/>
              <a:gd name="connsiteX20" fmla="*/ 310187 w 1887541"/>
              <a:gd name="connsiteY20" fmla="*/ 338229 h 1067066"/>
              <a:gd name="connsiteX21" fmla="*/ 544016 w 1887541"/>
              <a:gd name="connsiteY21" fmla="*/ 361276 h 1067066"/>
              <a:gd name="connsiteX22" fmla="*/ 694886 w 1887541"/>
              <a:gd name="connsiteY22" fmla="*/ 394057 h 1067066"/>
              <a:gd name="connsiteX23" fmla="*/ 941829 w 1887541"/>
              <a:gd name="connsiteY23" fmla="*/ 497763 h 1067066"/>
              <a:gd name="connsiteX24" fmla="*/ 988172 w 1887541"/>
              <a:gd name="connsiteY24" fmla="*/ 498013 h 1067066"/>
              <a:gd name="connsiteX25" fmla="*/ 1182994 w 1887541"/>
              <a:gd name="connsiteY25" fmla="*/ 380738 h 1067066"/>
              <a:gd name="connsiteX26" fmla="*/ 1399848 w 1887541"/>
              <a:gd name="connsiteY26" fmla="*/ 384220 h 1067066"/>
              <a:gd name="connsiteX27" fmla="*/ 1483203 w 1887541"/>
              <a:gd name="connsiteY27" fmla="*/ 314822 h 1067066"/>
              <a:gd name="connsiteX28" fmla="*/ 1519464 w 1887541"/>
              <a:gd name="connsiteY28" fmla="*/ 274055 h 1067066"/>
              <a:gd name="connsiteX29" fmla="*/ 144676 w 1887541"/>
              <a:gd name="connsiteY29" fmla="*/ 460116 h 1067066"/>
              <a:gd name="connsiteX30" fmla="*/ 179793 w 1887541"/>
              <a:gd name="connsiteY30" fmla="*/ 479371 h 1067066"/>
              <a:gd name="connsiteX31" fmla="*/ 133498 w 1887541"/>
              <a:gd name="connsiteY31" fmla="*/ 427595 h 1067066"/>
              <a:gd name="connsiteX32" fmla="*/ 182118 w 1887541"/>
              <a:gd name="connsiteY32" fmla="*/ 389235 h 1067066"/>
              <a:gd name="connsiteX33" fmla="*/ 55173 w 1887541"/>
              <a:gd name="connsiteY33" fmla="*/ 383294 h 1067066"/>
              <a:gd name="connsiteX34" fmla="*/ 0 w 1887541"/>
              <a:gd name="connsiteY34" fmla="*/ 334997 h 1067066"/>
              <a:gd name="connsiteX35" fmla="*/ 4629 w 1887541"/>
              <a:gd name="connsiteY35" fmla="*/ 265653 h 1067066"/>
              <a:gd name="connsiteX36" fmla="*/ 1741354 w 1887541"/>
              <a:gd name="connsiteY36" fmla="*/ 69140 h 1067066"/>
              <a:gd name="connsiteX37" fmla="*/ 1812351 w 1887541"/>
              <a:gd name="connsiteY37" fmla="*/ 0 h 1067066"/>
              <a:gd name="connsiteX0" fmla="*/ 1402496 w 1861174"/>
              <a:gd name="connsiteY0" fmla="*/ 1032290 h 1067066"/>
              <a:gd name="connsiteX1" fmla="*/ 1319542 w 1861174"/>
              <a:gd name="connsiteY1" fmla="*/ 976466 h 1067066"/>
              <a:gd name="connsiteX2" fmla="*/ 1307585 w 1861174"/>
              <a:gd name="connsiteY2" fmla="*/ 937901 h 1067066"/>
              <a:gd name="connsiteX3" fmla="*/ 1331116 w 1861174"/>
              <a:gd name="connsiteY3" fmla="*/ 872294 h 1067066"/>
              <a:gd name="connsiteX4" fmla="*/ 1307967 w 1861174"/>
              <a:gd name="connsiteY4" fmla="*/ 831783 h 1067066"/>
              <a:gd name="connsiteX5" fmla="*/ 1279030 w 1861174"/>
              <a:gd name="connsiteY5" fmla="*/ 825996 h 1067066"/>
              <a:gd name="connsiteX6" fmla="*/ 1250094 w 1861174"/>
              <a:gd name="connsiteY6" fmla="*/ 843358 h 1067066"/>
              <a:gd name="connsiteX7" fmla="*/ 1226944 w 1861174"/>
              <a:gd name="connsiteY7" fmla="*/ 895444 h 1067066"/>
              <a:gd name="connsiteX8" fmla="*/ 1209582 w 1861174"/>
              <a:gd name="connsiteY8" fmla="*/ 964892 h 1067066"/>
              <a:gd name="connsiteX9" fmla="*/ 1169840 w 1861174"/>
              <a:gd name="connsiteY9" fmla="*/ 1042023 h 1067066"/>
              <a:gd name="connsiteX10" fmla="*/ 1008171 w 1861174"/>
              <a:gd name="connsiteY10" fmla="*/ 1061228 h 1067066"/>
              <a:gd name="connsiteX11" fmla="*/ 1017820 w 1861174"/>
              <a:gd name="connsiteY11" fmla="*/ 1067066 h 1067066"/>
              <a:gd name="connsiteX12" fmla="*/ 919818 w 1861174"/>
              <a:gd name="connsiteY12" fmla="*/ 996136 h 1067066"/>
              <a:gd name="connsiteX13" fmla="*/ 914088 w 1861174"/>
              <a:gd name="connsiteY13" fmla="*/ 820664 h 1067066"/>
              <a:gd name="connsiteX14" fmla="*/ 883558 w 1861174"/>
              <a:gd name="connsiteY14" fmla="*/ 807614 h 1067066"/>
              <a:gd name="connsiteX15" fmla="*/ 756224 w 1861174"/>
              <a:gd name="connsiteY15" fmla="*/ 841925 h 1067066"/>
              <a:gd name="connsiteX16" fmla="*/ 729212 w 1861174"/>
              <a:gd name="connsiteY16" fmla="*/ 901282 h 1067066"/>
              <a:gd name="connsiteX17" fmla="*/ 566767 w 1861174"/>
              <a:gd name="connsiteY17" fmla="*/ 845204 h 1067066"/>
              <a:gd name="connsiteX18" fmla="*/ 444452 w 1861174"/>
              <a:gd name="connsiteY18" fmla="*/ 797059 h 1067066"/>
              <a:gd name="connsiteX19" fmla="*/ 309795 w 1861174"/>
              <a:gd name="connsiteY19" fmla="*/ 687766 h 1067066"/>
              <a:gd name="connsiteX20" fmla="*/ 310187 w 1861174"/>
              <a:gd name="connsiteY20" fmla="*/ 338229 h 1067066"/>
              <a:gd name="connsiteX21" fmla="*/ 544016 w 1861174"/>
              <a:gd name="connsiteY21" fmla="*/ 361276 h 1067066"/>
              <a:gd name="connsiteX22" fmla="*/ 694886 w 1861174"/>
              <a:gd name="connsiteY22" fmla="*/ 394057 h 1067066"/>
              <a:gd name="connsiteX23" fmla="*/ 941829 w 1861174"/>
              <a:gd name="connsiteY23" fmla="*/ 497763 h 1067066"/>
              <a:gd name="connsiteX24" fmla="*/ 988172 w 1861174"/>
              <a:gd name="connsiteY24" fmla="*/ 498013 h 1067066"/>
              <a:gd name="connsiteX25" fmla="*/ 1182994 w 1861174"/>
              <a:gd name="connsiteY25" fmla="*/ 380738 h 1067066"/>
              <a:gd name="connsiteX26" fmla="*/ 1399848 w 1861174"/>
              <a:gd name="connsiteY26" fmla="*/ 384220 h 1067066"/>
              <a:gd name="connsiteX27" fmla="*/ 1483203 w 1861174"/>
              <a:gd name="connsiteY27" fmla="*/ 314822 h 1067066"/>
              <a:gd name="connsiteX28" fmla="*/ 1519464 w 1861174"/>
              <a:gd name="connsiteY28" fmla="*/ 274055 h 1067066"/>
              <a:gd name="connsiteX29" fmla="*/ 144676 w 1861174"/>
              <a:gd name="connsiteY29" fmla="*/ 460116 h 1067066"/>
              <a:gd name="connsiteX30" fmla="*/ 179793 w 1861174"/>
              <a:gd name="connsiteY30" fmla="*/ 479371 h 1067066"/>
              <a:gd name="connsiteX31" fmla="*/ 133498 w 1861174"/>
              <a:gd name="connsiteY31" fmla="*/ 427595 h 1067066"/>
              <a:gd name="connsiteX32" fmla="*/ 182118 w 1861174"/>
              <a:gd name="connsiteY32" fmla="*/ 389235 h 1067066"/>
              <a:gd name="connsiteX33" fmla="*/ 55173 w 1861174"/>
              <a:gd name="connsiteY33" fmla="*/ 383294 h 1067066"/>
              <a:gd name="connsiteX34" fmla="*/ 0 w 1861174"/>
              <a:gd name="connsiteY34" fmla="*/ 334997 h 1067066"/>
              <a:gd name="connsiteX35" fmla="*/ 4629 w 1861174"/>
              <a:gd name="connsiteY35" fmla="*/ 265653 h 1067066"/>
              <a:gd name="connsiteX36" fmla="*/ 1701226 w 1861174"/>
              <a:gd name="connsiteY36" fmla="*/ 61458 h 1067066"/>
              <a:gd name="connsiteX37" fmla="*/ 1812351 w 1861174"/>
              <a:gd name="connsiteY37" fmla="*/ 0 h 1067066"/>
              <a:gd name="connsiteX0" fmla="*/ 1402496 w 1812351"/>
              <a:gd name="connsiteY0" fmla="*/ 1032290 h 1067066"/>
              <a:gd name="connsiteX1" fmla="*/ 1319542 w 1812351"/>
              <a:gd name="connsiteY1" fmla="*/ 976466 h 1067066"/>
              <a:gd name="connsiteX2" fmla="*/ 1307585 w 1812351"/>
              <a:gd name="connsiteY2" fmla="*/ 937901 h 1067066"/>
              <a:gd name="connsiteX3" fmla="*/ 1331116 w 1812351"/>
              <a:gd name="connsiteY3" fmla="*/ 872294 h 1067066"/>
              <a:gd name="connsiteX4" fmla="*/ 1307967 w 1812351"/>
              <a:gd name="connsiteY4" fmla="*/ 831783 h 1067066"/>
              <a:gd name="connsiteX5" fmla="*/ 1279030 w 1812351"/>
              <a:gd name="connsiteY5" fmla="*/ 825996 h 1067066"/>
              <a:gd name="connsiteX6" fmla="*/ 1250094 w 1812351"/>
              <a:gd name="connsiteY6" fmla="*/ 843358 h 1067066"/>
              <a:gd name="connsiteX7" fmla="*/ 1226944 w 1812351"/>
              <a:gd name="connsiteY7" fmla="*/ 895444 h 1067066"/>
              <a:gd name="connsiteX8" fmla="*/ 1209582 w 1812351"/>
              <a:gd name="connsiteY8" fmla="*/ 964892 h 1067066"/>
              <a:gd name="connsiteX9" fmla="*/ 1169840 w 1812351"/>
              <a:gd name="connsiteY9" fmla="*/ 1042023 h 1067066"/>
              <a:gd name="connsiteX10" fmla="*/ 1008171 w 1812351"/>
              <a:gd name="connsiteY10" fmla="*/ 1061228 h 1067066"/>
              <a:gd name="connsiteX11" fmla="*/ 1017820 w 1812351"/>
              <a:gd name="connsiteY11" fmla="*/ 1067066 h 1067066"/>
              <a:gd name="connsiteX12" fmla="*/ 919818 w 1812351"/>
              <a:gd name="connsiteY12" fmla="*/ 996136 h 1067066"/>
              <a:gd name="connsiteX13" fmla="*/ 914088 w 1812351"/>
              <a:gd name="connsiteY13" fmla="*/ 820664 h 1067066"/>
              <a:gd name="connsiteX14" fmla="*/ 883558 w 1812351"/>
              <a:gd name="connsiteY14" fmla="*/ 807614 h 1067066"/>
              <a:gd name="connsiteX15" fmla="*/ 756224 w 1812351"/>
              <a:gd name="connsiteY15" fmla="*/ 841925 h 1067066"/>
              <a:gd name="connsiteX16" fmla="*/ 729212 w 1812351"/>
              <a:gd name="connsiteY16" fmla="*/ 901282 h 1067066"/>
              <a:gd name="connsiteX17" fmla="*/ 566767 w 1812351"/>
              <a:gd name="connsiteY17" fmla="*/ 845204 h 1067066"/>
              <a:gd name="connsiteX18" fmla="*/ 444452 w 1812351"/>
              <a:gd name="connsiteY18" fmla="*/ 797059 h 1067066"/>
              <a:gd name="connsiteX19" fmla="*/ 309795 w 1812351"/>
              <a:gd name="connsiteY19" fmla="*/ 687766 h 1067066"/>
              <a:gd name="connsiteX20" fmla="*/ 310187 w 1812351"/>
              <a:gd name="connsiteY20" fmla="*/ 338229 h 1067066"/>
              <a:gd name="connsiteX21" fmla="*/ 544016 w 1812351"/>
              <a:gd name="connsiteY21" fmla="*/ 361276 h 1067066"/>
              <a:gd name="connsiteX22" fmla="*/ 694886 w 1812351"/>
              <a:gd name="connsiteY22" fmla="*/ 394057 h 1067066"/>
              <a:gd name="connsiteX23" fmla="*/ 941829 w 1812351"/>
              <a:gd name="connsiteY23" fmla="*/ 497763 h 1067066"/>
              <a:gd name="connsiteX24" fmla="*/ 988172 w 1812351"/>
              <a:gd name="connsiteY24" fmla="*/ 498013 h 1067066"/>
              <a:gd name="connsiteX25" fmla="*/ 1182994 w 1812351"/>
              <a:gd name="connsiteY25" fmla="*/ 380738 h 1067066"/>
              <a:gd name="connsiteX26" fmla="*/ 1399848 w 1812351"/>
              <a:gd name="connsiteY26" fmla="*/ 384220 h 1067066"/>
              <a:gd name="connsiteX27" fmla="*/ 1483203 w 1812351"/>
              <a:gd name="connsiteY27" fmla="*/ 314822 h 1067066"/>
              <a:gd name="connsiteX28" fmla="*/ 1519464 w 1812351"/>
              <a:gd name="connsiteY28" fmla="*/ 274055 h 1067066"/>
              <a:gd name="connsiteX29" fmla="*/ 144676 w 1812351"/>
              <a:gd name="connsiteY29" fmla="*/ 460116 h 1067066"/>
              <a:gd name="connsiteX30" fmla="*/ 179793 w 1812351"/>
              <a:gd name="connsiteY30" fmla="*/ 479371 h 1067066"/>
              <a:gd name="connsiteX31" fmla="*/ 133498 w 1812351"/>
              <a:gd name="connsiteY31" fmla="*/ 427595 h 1067066"/>
              <a:gd name="connsiteX32" fmla="*/ 182118 w 1812351"/>
              <a:gd name="connsiteY32" fmla="*/ 389235 h 1067066"/>
              <a:gd name="connsiteX33" fmla="*/ 55173 w 1812351"/>
              <a:gd name="connsiteY33" fmla="*/ 383294 h 1067066"/>
              <a:gd name="connsiteX34" fmla="*/ 0 w 1812351"/>
              <a:gd name="connsiteY34" fmla="*/ 334997 h 1067066"/>
              <a:gd name="connsiteX35" fmla="*/ 4629 w 1812351"/>
              <a:gd name="connsiteY35" fmla="*/ 265653 h 1067066"/>
              <a:gd name="connsiteX36" fmla="*/ 1701226 w 1812351"/>
              <a:gd name="connsiteY36" fmla="*/ 61458 h 1067066"/>
              <a:gd name="connsiteX37" fmla="*/ 1812351 w 1812351"/>
              <a:gd name="connsiteY37" fmla="*/ 0 h 1067066"/>
              <a:gd name="connsiteX0" fmla="*/ 1402496 w 1812351"/>
              <a:gd name="connsiteY0" fmla="*/ 1032290 h 1067066"/>
              <a:gd name="connsiteX1" fmla="*/ 1319542 w 1812351"/>
              <a:gd name="connsiteY1" fmla="*/ 976466 h 1067066"/>
              <a:gd name="connsiteX2" fmla="*/ 1307585 w 1812351"/>
              <a:gd name="connsiteY2" fmla="*/ 937901 h 1067066"/>
              <a:gd name="connsiteX3" fmla="*/ 1331116 w 1812351"/>
              <a:gd name="connsiteY3" fmla="*/ 872294 h 1067066"/>
              <a:gd name="connsiteX4" fmla="*/ 1307967 w 1812351"/>
              <a:gd name="connsiteY4" fmla="*/ 831783 h 1067066"/>
              <a:gd name="connsiteX5" fmla="*/ 1279030 w 1812351"/>
              <a:gd name="connsiteY5" fmla="*/ 825996 h 1067066"/>
              <a:gd name="connsiteX6" fmla="*/ 1250094 w 1812351"/>
              <a:gd name="connsiteY6" fmla="*/ 843358 h 1067066"/>
              <a:gd name="connsiteX7" fmla="*/ 1226944 w 1812351"/>
              <a:gd name="connsiteY7" fmla="*/ 895444 h 1067066"/>
              <a:gd name="connsiteX8" fmla="*/ 1209582 w 1812351"/>
              <a:gd name="connsiteY8" fmla="*/ 964892 h 1067066"/>
              <a:gd name="connsiteX9" fmla="*/ 1169840 w 1812351"/>
              <a:gd name="connsiteY9" fmla="*/ 1042023 h 1067066"/>
              <a:gd name="connsiteX10" fmla="*/ 1008171 w 1812351"/>
              <a:gd name="connsiteY10" fmla="*/ 1061228 h 1067066"/>
              <a:gd name="connsiteX11" fmla="*/ 1017820 w 1812351"/>
              <a:gd name="connsiteY11" fmla="*/ 1067066 h 1067066"/>
              <a:gd name="connsiteX12" fmla="*/ 919818 w 1812351"/>
              <a:gd name="connsiteY12" fmla="*/ 996136 h 1067066"/>
              <a:gd name="connsiteX13" fmla="*/ 914088 w 1812351"/>
              <a:gd name="connsiteY13" fmla="*/ 820664 h 1067066"/>
              <a:gd name="connsiteX14" fmla="*/ 883558 w 1812351"/>
              <a:gd name="connsiteY14" fmla="*/ 807614 h 1067066"/>
              <a:gd name="connsiteX15" fmla="*/ 756224 w 1812351"/>
              <a:gd name="connsiteY15" fmla="*/ 841925 h 1067066"/>
              <a:gd name="connsiteX16" fmla="*/ 729212 w 1812351"/>
              <a:gd name="connsiteY16" fmla="*/ 901282 h 1067066"/>
              <a:gd name="connsiteX17" fmla="*/ 566767 w 1812351"/>
              <a:gd name="connsiteY17" fmla="*/ 845204 h 1067066"/>
              <a:gd name="connsiteX18" fmla="*/ 444452 w 1812351"/>
              <a:gd name="connsiteY18" fmla="*/ 797059 h 1067066"/>
              <a:gd name="connsiteX19" fmla="*/ 309795 w 1812351"/>
              <a:gd name="connsiteY19" fmla="*/ 687766 h 1067066"/>
              <a:gd name="connsiteX20" fmla="*/ 310187 w 1812351"/>
              <a:gd name="connsiteY20" fmla="*/ 338229 h 1067066"/>
              <a:gd name="connsiteX21" fmla="*/ 544016 w 1812351"/>
              <a:gd name="connsiteY21" fmla="*/ 361276 h 1067066"/>
              <a:gd name="connsiteX22" fmla="*/ 694886 w 1812351"/>
              <a:gd name="connsiteY22" fmla="*/ 394057 h 1067066"/>
              <a:gd name="connsiteX23" fmla="*/ 941829 w 1812351"/>
              <a:gd name="connsiteY23" fmla="*/ 497763 h 1067066"/>
              <a:gd name="connsiteX24" fmla="*/ 988172 w 1812351"/>
              <a:gd name="connsiteY24" fmla="*/ 498013 h 1067066"/>
              <a:gd name="connsiteX25" fmla="*/ 1182994 w 1812351"/>
              <a:gd name="connsiteY25" fmla="*/ 380738 h 1067066"/>
              <a:gd name="connsiteX26" fmla="*/ 1399848 w 1812351"/>
              <a:gd name="connsiteY26" fmla="*/ 384220 h 1067066"/>
              <a:gd name="connsiteX27" fmla="*/ 1483203 w 1812351"/>
              <a:gd name="connsiteY27" fmla="*/ 314822 h 1067066"/>
              <a:gd name="connsiteX28" fmla="*/ 1519464 w 1812351"/>
              <a:gd name="connsiteY28" fmla="*/ 274055 h 1067066"/>
              <a:gd name="connsiteX29" fmla="*/ 144676 w 1812351"/>
              <a:gd name="connsiteY29" fmla="*/ 460116 h 1067066"/>
              <a:gd name="connsiteX30" fmla="*/ 179793 w 1812351"/>
              <a:gd name="connsiteY30" fmla="*/ 479371 h 1067066"/>
              <a:gd name="connsiteX31" fmla="*/ 133498 w 1812351"/>
              <a:gd name="connsiteY31" fmla="*/ 427595 h 1067066"/>
              <a:gd name="connsiteX32" fmla="*/ 182118 w 1812351"/>
              <a:gd name="connsiteY32" fmla="*/ 389235 h 1067066"/>
              <a:gd name="connsiteX33" fmla="*/ 55173 w 1812351"/>
              <a:gd name="connsiteY33" fmla="*/ 383294 h 1067066"/>
              <a:gd name="connsiteX34" fmla="*/ 0 w 1812351"/>
              <a:gd name="connsiteY34" fmla="*/ 334997 h 1067066"/>
              <a:gd name="connsiteX35" fmla="*/ 4629 w 1812351"/>
              <a:gd name="connsiteY35" fmla="*/ 265653 h 1067066"/>
              <a:gd name="connsiteX36" fmla="*/ 1701226 w 1812351"/>
              <a:gd name="connsiteY36" fmla="*/ 61458 h 1067066"/>
              <a:gd name="connsiteX37" fmla="*/ 1812351 w 1812351"/>
              <a:gd name="connsiteY37" fmla="*/ 0 h 1067066"/>
              <a:gd name="connsiteX0" fmla="*/ 1402496 w 1812351"/>
              <a:gd name="connsiteY0" fmla="*/ 1032290 h 1067066"/>
              <a:gd name="connsiteX1" fmla="*/ 1319542 w 1812351"/>
              <a:gd name="connsiteY1" fmla="*/ 976466 h 1067066"/>
              <a:gd name="connsiteX2" fmla="*/ 1307585 w 1812351"/>
              <a:gd name="connsiteY2" fmla="*/ 937901 h 1067066"/>
              <a:gd name="connsiteX3" fmla="*/ 1331116 w 1812351"/>
              <a:gd name="connsiteY3" fmla="*/ 872294 h 1067066"/>
              <a:gd name="connsiteX4" fmla="*/ 1307967 w 1812351"/>
              <a:gd name="connsiteY4" fmla="*/ 831783 h 1067066"/>
              <a:gd name="connsiteX5" fmla="*/ 1279030 w 1812351"/>
              <a:gd name="connsiteY5" fmla="*/ 825996 h 1067066"/>
              <a:gd name="connsiteX6" fmla="*/ 1250094 w 1812351"/>
              <a:gd name="connsiteY6" fmla="*/ 843358 h 1067066"/>
              <a:gd name="connsiteX7" fmla="*/ 1226944 w 1812351"/>
              <a:gd name="connsiteY7" fmla="*/ 895444 h 1067066"/>
              <a:gd name="connsiteX8" fmla="*/ 1209582 w 1812351"/>
              <a:gd name="connsiteY8" fmla="*/ 964892 h 1067066"/>
              <a:gd name="connsiteX9" fmla="*/ 1169840 w 1812351"/>
              <a:gd name="connsiteY9" fmla="*/ 1042023 h 1067066"/>
              <a:gd name="connsiteX10" fmla="*/ 1008171 w 1812351"/>
              <a:gd name="connsiteY10" fmla="*/ 1061228 h 1067066"/>
              <a:gd name="connsiteX11" fmla="*/ 1017820 w 1812351"/>
              <a:gd name="connsiteY11" fmla="*/ 1067066 h 1067066"/>
              <a:gd name="connsiteX12" fmla="*/ 919818 w 1812351"/>
              <a:gd name="connsiteY12" fmla="*/ 996136 h 1067066"/>
              <a:gd name="connsiteX13" fmla="*/ 914088 w 1812351"/>
              <a:gd name="connsiteY13" fmla="*/ 820664 h 1067066"/>
              <a:gd name="connsiteX14" fmla="*/ 883558 w 1812351"/>
              <a:gd name="connsiteY14" fmla="*/ 807614 h 1067066"/>
              <a:gd name="connsiteX15" fmla="*/ 756224 w 1812351"/>
              <a:gd name="connsiteY15" fmla="*/ 841925 h 1067066"/>
              <a:gd name="connsiteX16" fmla="*/ 729212 w 1812351"/>
              <a:gd name="connsiteY16" fmla="*/ 901282 h 1067066"/>
              <a:gd name="connsiteX17" fmla="*/ 566767 w 1812351"/>
              <a:gd name="connsiteY17" fmla="*/ 845204 h 1067066"/>
              <a:gd name="connsiteX18" fmla="*/ 444452 w 1812351"/>
              <a:gd name="connsiteY18" fmla="*/ 797059 h 1067066"/>
              <a:gd name="connsiteX19" fmla="*/ 309795 w 1812351"/>
              <a:gd name="connsiteY19" fmla="*/ 687766 h 1067066"/>
              <a:gd name="connsiteX20" fmla="*/ 310187 w 1812351"/>
              <a:gd name="connsiteY20" fmla="*/ 338229 h 1067066"/>
              <a:gd name="connsiteX21" fmla="*/ 544016 w 1812351"/>
              <a:gd name="connsiteY21" fmla="*/ 361276 h 1067066"/>
              <a:gd name="connsiteX22" fmla="*/ 694886 w 1812351"/>
              <a:gd name="connsiteY22" fmla="*/ 394057 h 1067066"/>
              <a:gd name="connsiteX23" fmla="*/ 941829 w 1812351"/>
              <a:gd name="connsiteY23" fmla="*/ 497763 h 1067066"/>
              <a:gd name="connsiteX24" fmla="*/ 988172 w 1812351"/>
              <a:gd name="connsiteY24" fmla="*/ 498013 h 1067066"/>
              <a:gd name="connsiteX25" fmla="*/ 1182994 w 1812351"/>
              <a:gd name="connsiteY25" fmla="*/ 380738 h 1067066"/>
              <a:gd name="connsiteX26" fmla="*/ 1399848 w 1812351"/>
              <a:gd name="connsiteY26" fmla="*/ 384220 h 1067066"/>
              <a:gd name="connsiteX27" fmla="*/ 1483203 w 1812351"/>
              <a:gd name="connsiteY27" fmla="*/ 314822 h 1067066"/>
              <a:gd name="connsiteX28" fmla="*/ 1519464 w 1812351"/>
              <a:gd name="connsiteY28" fmla="*/ 274055 h 1067066"/>
              <a:gd name="connsiteX29" fmla="*/ 144676 w 1812351"/>
              <a:gd name="connsiteY29" fmla="*/ 460116 h 1067066"/>
              <a:gd name="connsiteX30" fmla="*/ 179793 w 1812351"/>
              <a:gd name="connsiteY30" fmla="*/ 479371 h 1067066"/>
              <a:gd name="connsiteX31" fmla="*/ 133498 w 1812351"/>
              <a:gd name="connsiteY31" fmla="*/ 427595 h 1067066"/>
              <a:gd name="connsiteX32" fmla="*/ 182118 w 1812351"/>
              <a:gd name="connsiteY32" fmla="*/ 389235 h 1067066"/>
              <a:gd name="connsiteX33" fmla="*/ 55173 w 1812351"/>
              <a:gd name="connsiteY33" fmla="*/ 383294 h 1067066"/>
              <a:gd name="connsiteX34" fmla="*/ 0 w 1812351"/>
              <a:gd name="connsiteY34" fmla="*/ 334997 h 1067066"/>
              <a:gd name="connsiteX35" fmla="*/ 1600513 w 1812351"/>
              <a:gd name="connsiteY35" fmla="*/ 8300 h 1067066"/>
              <a:gd name="connsiteX36" fmla="*/ 1701226 w 1812351"/>
              <a:gd name="connsiteY36" fmla="*/ 61458 h 1067066"/>
              <a:gd name="connsiteX37" fmla="*/ 1812351 w 1812351"/>
              <a:gd name="connsiteY37" fmla="*/ 0 h 1067066"/>
              <a:gd name="connsiteX0" fmla="*/ 1347323 w 1757178"/>
              <a:gd name="connsiteY0" fmla="*/ 1032290 h 1067066"/>
              <a:gd name="connsiteX1" fmla="*/ 1264369 w 1757178"/>
              <a:gd name="connsiteY1" fmla="*/ 976466 h 1067066"/>
              <a:gd name="connsiteX2" fmla="*/ 1252412 w 1757178"/>
              <a:gd name="connsiteY2" fmla="*/ 937901 h 1067066"/>
              <a:gd name="connsiteX3" fmla="*/ 1275943 w 1757178"/>
              <a:gd name="connsiteY3" fmla="*/ 872294 h 1067066"/>
              <a:gd name="connsiteX4" fmla="*/ 1252794 w 1757178"/>
              <a:gd name="connsiteY4" fmla="*/ 831783 h 1067066"/>
              <a:gd name="connsiteX5" fmla="*/ 1223857 w 1757178"/>
              <a:gd name="connsiteY5" fmla="*/ 825996 h 1067066"/>
              <a:gd name="connsiteX6" fmla="*/ 1194921 w 1757178"/>
              <a:gd name="connsiteY6" fmla="*/ 843358 h 1067066"/>
              <a:gd name="connsiteX7" fmla="*/ 1171771 w 1757178"/>
              <a:gd name="connsiteY7" fmla="*/ 895444 h 1067066"/>
              <a:gd name="connsiteX8" fmla="*/ 1154409 w 1757178"/>
              <a:gd name="connsiteY8" fmla="*/ 964892 h 1067066"/>
              <a:gd name="connsiteX9" fmla="*/ 1114667 w 1757178"/>
              <a:gd name="connsiteY9" fmla="*/ 1042023 h 1067066"/>
              <a:gd name="connsiteX10" fmla="*/ 952998 w 1757178"/>
              <a:gd name="connsiteY10" fmla="*/ 1061228 h 1067066"/>
              <a:gd name="connsiteX11" fmla="*/ 962647 w 1757178"/>
              <a:gd name="connsiteY11" fmla="*/ 1067066 h 1067066"/>
              <a:gd name="connsiteX12" fmla="*/ 864645 w 1757178"/>
              <a:gd name="connsiteY12" fmla="*/ 996136 h 1067066"/>
              <a:gd name="connsiteX13" fmla="*/ 858915 w 1757178"/>
              <a:gd name="connsiteY13" fmla="*/ 820664 h 1067066"/>
              <a:gd name="connsiteX14" fmla="*/ 828385 w 1757178"/>
              <a:gd name="connsiteY14" fmla="*/ 807614 h 1067066"/>
              <a:gd name="connsiteX15" fmla="*/ 701051 w 1757178"/>
              <a:gd name="connsiteY15" fmla="*/ 841925 h 1067066"/>
              <a:gd name="connsiteX16" fmla="*/ 674039 w 1757178"/>
              <a:gd name="connsiteY16" fmla="*/ 901282 h 1067066"/>
              <a:gd name="connsiteX17" fmla="*/ 511594 w 1757178"/>
              <a:gd name="connsiteY17" fmla="*/ 845204 h 1067066"/>
              <a:gd name="connsiteX18" fmla="*/ 389279 w 1757178"/>
              <a:gd name="connsiteY18" fmla="*/ 797059 h 1067066"/>
              <a:gd name="connsiteX19" fmla="*/ 254622 w 1757178"/>
              <a:gd name="connsiteY19" fmla="*/ 687766 h 1067066"/>
              <a:gd name="connsiteX20" fmla="*/ 255014 w 1757178"/>
              <a:gd name="connsiteY20" fmla="*/ 338229 h 1067066"/>
              <a:gd name="connsiteX21" fmla="*/ 488843 w 1757178"/>
              <a:gd name="connsiteY21" fmla="*/ 361276 h 1067066"/>
              <a:gd name="connsiteX22" fmla="*/ 639713 w 1757178"/>
              <a:gd name="connsiteY22" fmla="*/ 394057 h 1067066"/>
              <a:gd name="connsiteX23" fmla="*/ 886656 w 1757178"/>
              <a:gd name="connsiteY23" fmla="*/ 497763 h 1067066"/>
              <a:gd name="connsiteX24" fmla="*/ 932999 w 1757178"/>
              <a:gd name="connsiteY24" fmla="*/ 498013 h 1067066"/>
              <a:gd name="connsiteX25" fmla="*/ 1127821 w 1757178"/>
              <a:gd name="connsiteY25" fmla="*/ 380738 h 1067066"/>
              <a:gd name="connsiteX26" fmla="*/ 1344675 w 1757178"/>
              <a:gd name="connsiteY26" fmla="*/ 384220 h 1067066"/>
              <a:gd name="connsiteX27" fmla="*/ 1428030 w 1757178"/>
              <a:gd name="connsiteY27" fmla="*/ 314822 h 1067066"/>
              <a:gd name="connsiteX28" fmla="*/ 1464291 w 1757178"/>
              <a:gd name="connsiteY28" fmla="*/ 274055 h 1067066"/>
              <a:gd name="connsiteX29" fmla="*/ 89503 w 1757178"/>
              <a:gd name="connsiteY29" fmla="*/ 460116 h 1067066"/>
              <a:gd name="connsiteX30" fmla="*/ 124620 w 1757178"/>
              <a:gd name="connsiteY30" fmla="*/ 479371 h 1067066"/>
              <a:gd name="connsiteX31" fmla="*/ 78325 w 1757178"/>
              <a:gd name="connsiteY31" fmla="*/ 427595 h 1067066"/>
              <a:gd name="connsiteX32" fmla="*/ 126945 w 1757178"/>
              <a:gd name="connsiteY32" fmla="*/ 389235 h 1067066"/>
              <a:gd name="connsiteX33" fmla="*/ 0 w 1757178"/>
              <a:gd name="connsiteY33" fmla="*/ 383294 h 1067066"/>
              <a:gd name="connsiteX34" fmla="*/ 1500582 w 1757178"/>
              <a:gd name="connsiteY34" fmla="*/ 66120 h 1067066"/>
              <a:gd name="connsiteX35" fmla="*/ 1545340 w 1757178"/>
              <a:gd name="connsiteY35" fmla="*/ 8300 h 1067066"/>
              <a:gd name="connsiteX36" fmla="*/ 1646053 w 1757178"/>
              <a:gd name="connsiteY36" fmla="*/ 61458 h 1067066"/>
              <a:gd name="connsiteX37" fmla="*/ 1757178 w 1757178"/>
              <a:gd name="connsiteY37" fmla="*/ 0 h 1067066"/>
              <a:gd name="connsiteX0" fmla="*/ 1268998 w 1678853"/>
              <a:gd name="connsiteY0" fmla="*/ 1032290 h 1067066"/>
              <a:gd name="connsiteX1" fmla="*/ 1186044 w 1678853"/>
              <a:gd name="connsiteY1" fmla="*/ 976466 h 1067066"/>
              <a:gd name="connsiteX2" fmla="*/ 1174087 w 1678853"/>
              <a:gd name="connsiteY2" fmla="*/ 937901 h 1067066"/>
              <a:gd name="connsiteX3" fmla="*/ 1197618 w 1678853"/>
              <a:gd name="connsiteY3" fmla="*/ 872294 h 1067066"/>
              <a:gd name="connsiteX4" fmla="*/ 1174469 w 1678853"/>
              <a:gd name="connsiteY4" fmla="*/ 831783 h 1067066"/>
              <a:gd name="connsiteX5" fmla="*/ 1145532 w 1678853"/>
              <a:gd name="connsiteY5" fmla="*/ 825996 h 1067066"/>
              <a:gd name="connsiteX6" fmla="*/ 1116596 w 1678853"/>
              <a:gd name="connsiteY6" fmla="*/ 843358 h 1067066"/>
              <a:gd name="connsiteX7" fmla="*/ 1093446 w 1678853"/>
              <a:gd name="connsiteY7" fmla="*/ 895444 h 1067066"/>
              <a:gd name="connsiteX8" fmla="*/ 1076084 w 1678853"/>
              <a:gd name="connsiteY8" fmla="*/ 964892 h 1067066"/>
              <a:gd name="connsiteX9" fmla="*/ 1036342 w 1678853"/>
              <a:gd name="connsiteY9" fmla="*/ 1042023 h 1067066"/>
              <a:gd name="connsiteX10" fmla="*/ 874673 w 1678853"/>
              <a:gd name="connsiteY10" fmla="*/ 1061228 h 1067066"/>
              <a:gd name="connsiteX11" fmla="*/ 884322 w 1678853"/>
              <a:gd name="connsiteY11" fmla="*/ 1067066 h 1067066"/>
              <a:gd name="connsiteX12" fmla="*/ 786320 w 1678853"/>
              <a:gd name="connsiteY12" fmla="*/ 996136 h 1067066"/>
              <a:gd name="connsiteX13" fmla="*/ 780590 w 1678853"/>
              <a:gd name="connsiteY13" fmla="*/ 820664 h 1067066"/>
              <a:gd name="connsiteX14" fmla="*/ 750060 w 1678853"/>
              <a:gd name="connsiteY14" fmla="*/ 807614 h 1067066"/>
              <a:gd name="connsiteX15" fmla="*/ 622726 w 1678853"/>
              <a:gd name="connsiteY15" fmla="*/ 841925 h 1067066"/>
              <a:gd name="connsiteX16" fmla="*/ 595714 w 1678853"/>
              <a:gd name="connsiteY16" fmla="*/ 901282 h 1067066"/>
              <a:gd name="connsiteX17" fmla="*/ 433269 w 1678853"/>
              <a:gd name="connsiteY17" fmla="*/ 845204 h 1067066"/>
              <a:gd name="connsiteX18" fmla="*/ 310954 w 1678853"/>
              <a:gd name="connsiteY18" fmla="*/ 797059 h 1067066"/>
              <a:gd name="connsiteX19" fmla="*/ 176297 w 1678853"/>
              <a:gd name="connsiteY19" fmla="*/ 687766 h 1067066"/>
              <a:gd name="connsiteX20" fmla="*/ 176689 w 1678853"/>
              <a:gd name="connsiteY20" fmla="*/ 338229 h 1067066"/>
              <a:gd name="connsiteX21" fmla="*/ 410518 w 1678853"/>
              <a:gd name="connsiteY21" fmla="*/ 361276 h 1067066"/>
              <a:gd name="connsiteX22" fmla="*/ 561388 w 1678853"/>
              <a:gd name="connsiteY22" fmla="*/ 394057 h 1067066"/>
              <a:gd name="connsiteX23" fmla="*/ 808331 w 1678853"/>
              <a:gd name="connsiteY23" fmla="*/ 497763 h 1067066"/>
              <a:gd name="connsiteX24" fmla="*/ 854674 w 1678853"/>
              <a:gd name="connsiteY24" fmla="*/ 498013 h 1067066"/>
              <a:gd name="connsiteX25" fmla="*/ 1049496 w 1678853"/>
              <a:gd name="connsiteY25" fmla="*/ 380738 h 1067066"/>
              <a:gd name="connsiteX26" fmla="*/ 1266350 w 1678853"/>
              <a:gd name="connsiteY26" fmla="*/ 384220 h 1067066"/>
              <a:gd name="connsiteX27" fmla="*/ 1349705 w 1678853"/>
              <a:gd name="connsiteY27" fmla="*/ 314822 h 1067066"/>
              <a:gd name="connsiteX28" fmla="*/ 1385966 w 1678853"/>
              <a:gd name="connsiteY28" fmla="*/ 274055 h 1067066"/>
              <a:gd name="connsiteX29" fmla="*/ 11178 w 1678853"/>
              <a:gd name="connsiteY29" fmla="*/ 460116 h 1067066"/>
              <a:gd name="connsiteX30" fmla="*/ 46295 w 1678853"/>
              <a:gd name="connsiteY30" fmla="*/ 479371 h 1067066"/>
              <a:gd name="connsiteX31" fmla="*/ 0 w 1678853"/>
              <a:gd name="connsiteY31" fmla="*/ 427595 h 1067066"/>
              <a:gd name="connsiteX32" fmla="*/ 48620 w 1678853"/>
              <a:gd name="connsiteY32" fmla="*/ 389235 h 1067066"/>
              <a:gd name="connsiteX33" fmla="*/ 1412607 w 1678853"/>
              <a:gd name="connsiteY33" fmla="*/ 137465 h 1067066"/>
              <a:gd name="connsiteX34" fmla="*/ 1422257 w 1678853"/>
              <a:gd name="connsiteY34" fmla="*/ 66120 h 1067066"/>
              <a:gd name="connsiteX35" fmla="*/ 1467015 w 1678853"/>
              <a:gd name="connsiteY35" fmla="*/ 8300 h 1067066"/>
              <a:gd name="connsiteX36" fmla="*/ 1567728 w 1678853"/>
              <a:gd name="connsiteY36" fmla="*/ 61458 h 1067066"/>
              <a:gd name="connsiteX37" fmla="*/ 1678853 w 1678853"/>
              <a:gd name="connsiteY37" fmla="*/ 0 h 1067066"/>
              <a:gd name="connsiteX0" fmla="*/ 1268998 w 1678853"/>
              <a:gd name="connsiteY0" fmla="*/ 1032290 h 1067066"/>
              <a:gd name="connsiteX1" fmla="*/ 1186044 w 1678853"/>
              <a:gd name="connsiteY1" fmla="*/ 976466 h 1067066"/>
              <a:gd name="connsiteX2" fmla="*/ 1174087 w 1678853"/>
              <a:gd name="connsiteY2" fmla="*/ 937901 h 1067066"/>
              <a:gd name="connsiteX3" fmla="*/ 1197618 w 1678853"/>
              <a:gd name="connsiteY3" fmla="*/ 872294 h 1067066"/>
              <a:gd name="connsiteX4" fmla="*/ 1174469 w 1678853"/>
              <a:gd name="connsiteY4" fmla="*/ 831783 h 1067066"/>
              <a:gd name="connsiteX5" fmla="*/ 1145532 w 1678853"/>
              <a:gd name="connsiteY5" fmla="*/ 825996 h 1067066"/>
              <a:gd name="connsiteX6" fmla="*/ 1116596 w 1678853"/>
              <a:gd name="connsiteY6" fmla="*/ 843358 h 1067066"/>
              <a:gd name="connsiteX7" fmla="*/ 1093446 w 1678853"/>
              <a:gd name="connsiteY7" fmla="*/ 895444 h 1067066"/>
              <a:gd name="connsiteX8" fmla="*/ 1076084 w 1678853"/>
              <a:gd name="connsiteY8" fmla="*/ 964892 h 1067066"/>
              <a:gd name="connsiteX9" fmla="*/ 1036342 w 1678853"/>
              <a:gd name="connsiteY9" fmla="*/ 1042023 h 1067066"/>
              <a:gd name="connsiteX10" fmla="*/ 874673 w 1678853"/>
              <a:gd name="connsiteY10" fmla="*/ 1061228 h 1067066"/>
              <a:gd name="connsiteX11" fmla="*/ 884322 w 1678853"/>
              <a:gd name="connsiteY11" fmla="*/ 1067066 h 1067066"/>
              <a:gd name="connsiteX12" fmla="*/ 786320 w 1678853"/>
              <a:gd name="connsiteY12" fmla="*/ 996136 h 1067066"/>
              <a:gd name="connsiteX13" fmla="*/ 780590 w 1678853"/>
              <a:gd name="connsiteY13" fmla="*/ 820664 h 1067066"/>
              <a:gd name="connsiteX14" fmla="*/ 750060 w 1678853"/>
              <a:gd name="connsiteY14" fmla="*/ 807614 h 1067066"/>
              <a:gd name="connsiteX15" fmla="*/ 622726 w 1678853"/>
              <a:gd name="connsiteY15" fmla="*/ 841925 h 1067066"/>
              <a:gd name="connsiteX16" fmla="*/ 595714 w 1678853"/>
              <a:gd name="connsiteY16" fmla="*/ 901282 h 1067066"/>
              <a:gd name="connsiteX17" fmla="*/ 433269 w 1678853"/>
              <a:gd name="connsiteY17" fmla="*/ 845204 h 1067066"/>
              <a:gd name="connsiteX18" fmla="*/ 310954 w 1678853"/>
              <a:gd name="connsiteY18" fmla="*/ 797059 h 1067066"/>
              <a:gd name="connsiteX19" fmla="*/ 176297 w 1678853"/>
              <a:gd name="connsiteY19" fmla="*/ 687766 h 1067066"/>
              <a:gd name="connsiteX20" fmla="*/ 176689 w 1678853"/>
              <a:gd name="connsiteY20" fmla="*/ 338229 h 1067066"/>
              <a:gd name="connsiteX21" fmla="*/ 410518 w 1678853"/>
              <a:gd name="connsiteY21" fmla="*/ 361276 h 1067066"/>
              <a:gd name="connsiteX22" fmla="*/ 561388 w 1678853"/>
              <a:gd name="connsiteY22" fmla="*/ 394057 h 1067066"/>
              <a:gd name="connsiteX23" fmla="*/ 808331 w 1678853"/>
              <a:gd name="connsiteY23" fmla="*/ 497763 h 1067066"/>
              <a:gd name="connsiteX24" fmla="*/ 854674 w 1678853"/>
              <a:gd name="connsiteY24" fmla="*/ 498013 h 1067066"/>
              <a:gd name="connsiteX25" fmla="*/ 1049496 w 1678853"/>
              <a:gd name="connsiteY25" fmla="*/ 380738 h 1067066"/>
              <a:gd name="connsiteX26" fmla="*/ 1266350 w 1678853"/>
              <a:gd name="connsiteY26" fmla="*/ 384220 h 1067066"/>
              <a:gd name="connsiteX27" fmla="*/ 1349705 w 1678853"/>
              <a:gd name="connsiteY27" fmla="*/ 314822 h 1067066"/>
              <a:gd name="connsiteX28" fmla="*/ 1385966 w 1678853"/>
              <a:gd name="connsiteY28" fmla="*/ 274055 h 1067066"/>
              <a:gd name="connsiteX29" fmla="*/ 11178 w 1678853"/>
              <a:gd name="connsiteY29" fmla="*/ 460116 h 1067066"/>
              <a:gd name="connsiteX30" fmla="*/ 46295 w 1678853"/>
              <a:gd name="connsiteY30" fmla="*/ 479371 h 1067066"/>
              <a:gd name="connsiteX31" fmla="*/ 0 w 1678853"/>
              <a:gd name="connsiteY31" fmla="*/ 427595 h 1067066"/>
              <a:gd name="connsiteX32" fmla="*/ 1474729 w 1678853"/>
              <a:gd name="connsiteY32" fmla="*/ 212545 h 1067066"/>
              <a:gd name="connsiteX33" fmla="*/ 1412607 w 1678853"/>
              <a:gd name="connsiteY33" fmla="*/ 137465 h 1067066"/>
              <a:gd name="connsiteX34" fmla="*/ 1422257 w 1678853"/>
              <a:gd name="connsiteY34" fmla="*/ 66120 h 1067066"/>
              <a:gd name="connsiteX35" fmla="*/ 1467015 w 1678853"/>
              <a:gd name="connsiteY35" fmla="*/ 8300 h 1067066"/>
              <a:gd name="connsiteX36" fmla="*/ 1567728 w 1678853"/>
              <a:gd name="connsiteY36" fmla="*/ 61458 h 1067066"/>
              <a:gd name="connsiteX37" fmla="*/ 1678853 w 1678853"/>
              <a:gd name="connsiteY37" fmla="*/ 0 h 1067066"/>
              <a:gd name="connsiteX0" fmla="*/ 1268998 w 1678853"/>
              <a:gd name="connsiteY0" fmla="*/ 1032290 h 1067066"/>
              <a:gd name="connsiteX1" fmla="*/ 1186044 w 1678853"/>
              <a:gd name="connsiteY1" fmla="*/ 976466 h 1067066"/>
              <a:gd name="connsiteX2" fmla="*/ 1174087 w 1678853"/>
              <a:gd name="connsiteY2" fmla="*/ 937901 h 1067066"/>
              <a:gd name="connsiteX3" fmla="*/ 1197618 w 1678853"/>
              <a:gd name="connsiteY3" fmla="*/ 872294 h 1067066"/>
              <a:gd name="connsiteX4" fmla="*/ 1174469 w 1678853"/>
              <a:gd name="connsiteY4" fmla="*/ 831783 h 1067066"/>
              <a:gd name="connsiteX5" fmla="*/ 1145532 w 1678853"/>
              <a:gd name="connsiteY5" fmla="*/ 825996 h 1067066"/>
              <a:gd name="connsiteX6" fmla="*/ 1116596 w 1678853"/>
              <a:gd name="connsiteY6" fmla="*/ 843358 h 1067066"/>
              <a:gd name="connsiteX7" fmla="*/ 1093446 w 1678853"/>
              <a:gd name="connsiteY7" fmla="*/ 895444 h 1067066"/>
              <a:gd name="connsiteX8" fmla="*/ 1076084 w 1678853"/>
              <a:gd name="connsiteY8" fmla="*/ 964892 h 1067066"/>
              <a:gd name="connsiteX9" fmla="*/ 1036342 w 1678853"/>
              <a:gd name="connsiteY9" fmla="*/ 1042023 h 1067066"/>
              <a:gd name="connsiteX10" fmla="*/ 874673 w 1678853"/>
              <a:gd name="connsiteY10" fmla="*/ 1061228 h 1067066"/>
              <a:gd name="connsiteX11" fmla="*/ 884322 w 1678853"/>
              <a:gd name="connsiteY11" fmla="*/ 1067066 h 1067066"/>
              <a:gd name="connsiteX12" fmla="*/ 786320 w 1678853"/>
              <a:gd name="connsiteY12" fmla="*/ 996136 h 1067066"/>
              <a:gd name="connsiteX13" fmla="*/ 780590 w 1678853"/>
              <a:gd name="connsiteY13" fmla="*/ 820664 h 1067066"/>
              <a:gd name="connsiteX14" fmla="*/ 750060 w 1678853"/>
              <a:gd name="connsiteY14" fmla="*/ 807614 h 1067066"/>
              <a:gd name="connsiteX15" fmla="*/ 622726 w 1678853"/>
              <a:gd name="connsiteY15" fmla="*/ 841925 h 1067066"/>
              <a:gd name="connsiteX16" fmla="*/ 595714 w 1678853"/>
              <a:gd name="connsiteY16" fmla="*/ 901282 h 1067066"/>
              <a:gd name="connsiteX17" fmla="*/ 433269 w 1678853"/>
              <a:gd name="connsiteY17" fmla="*/ 845204 h 1067066"/>
              <a:gd name="connsiteX18" fmla="*/ 310954 w 1678853"/>
              <a:gd name="connsiteY18" fmla="*/ 797059 h 1067066"/>
              <a:gd name="connsiteX19" fmla="*/ 176297 w 1678853"/>
              <a:gd name="connsiteY19" fmla="*/ 687766 h 1067066"/>
              <a:gd name="connsiteX20" fmla="*/ 176689 w 1678853"/>
              <a:gd name="connsiteY20" fmla="*/ 338229 h 1067066"/>
              <a:gd name="connsiteX21" fmla="*/ 410518 w 1678853"/>
              <a:gd name="connsiteY21" fmla="*/ 361276 h 1067066"/>
              <a:gd name="connsiteX22" fmla="*/ 561388 w 1678853"/>
              <a:gd name="connsiteY22" fmla="*/ 394057 h 1067066"/>
              <a:gd name="connsiteX23" fmla="*/ 808331 w 1678853"/>
              <a:gd name="connsiteY23" fmla="*/ 497763 h 1067066"/>
              <a:gd name="connsiteX24" fmla="*/ 854674 w 1678853"/>
              <a:gd name="connsiteY24" fmla="*/ 498013 h 1067066"/>
              <a:gd name="connsiteX25" fmla="*/ 1049496 w 1678853"/>
              <a:gd name="connsiteY25" fmla="*/ 380738 h 1067066"/>
              <a:gd name="connsiteX26" fmla="*/ 1201527 w 1678853"/>
              <a:gd name="connsiteY26" fmla="*/ 399584 h 1067066"/>
              <a:gd name="connsiteX27" fmla="*/ 1349705 w 1678853"/>
              <a:gd name="connsiteY27" fmla="*/ 314822 h 1067066"/>
              <a:gd name="connsiteX28" fmla="*/ 1385966 w 1678853"/>
              <a:gd name="connsiteY28" fmla="*/ 274055 h 1067066"/>
              <a:gd name="connsiteX29" fmla="*/ 11178 w 1678853"/>
              <a:gd name="connsiteY29" fmla="*/ 460116 h 1067066"/>
              <a:gd name="connsiteX30" fmla="*/ 46295 w 1678853"/>
              <a:gd name="connsiteY30" fmla="*/ 479371 h 1067066"/>
              <a:gd name="connsiteX31" fmla="*/ 0 w 1678853"/>
              <a:gd name="connsiteY31" fmla="*/ 427595 h 1067066"/>
              <a:gd name="connsiteX32" fmla="*/ 1474729 w 1678853"/>
              <a:gd name="connsiteY32" fmla="*/ 212545 h 1067066"/>
              <a:gd name="connsiteX33" fmla="*/ 1412607 w 1678853"/>
              <a:gd name="connsiteY33" fmla="*/ 137465 h 1067066"/>
              <a:gd name="connsiteX34" fmla="*/ 1422257 w 1678853"/>
              <a:gd name="connsiteY34" fmla="*/ 66120 h 1067066"/>
              <a:gd name="connsiteX35" fmla="*/ 1467015 w 1678853"/>
              <a:gd name="connsiteY35" fmla="*/ 8300 h 1067066"/>
              <a:gd name="connsiteX36" fmla="*/ 1567728 w 1678853"/>
              <a:gd name="connsiteY36" fmla="*/ 61458 h 1067066"/>
              <a:gd name="connsiteX37" fmla="*/ 1678853 w 1678853"/>
              <a:gd name="connsiteY37" fmla="*/ 0 h 1067066"/>
              <a:gd name="connsiteX0" fmla="*/ 1268998 w 1678853"/>
              <a:gd name="connsiteY0" fmla="*/ 1032290 h 1067066"/>
              <a:gd name="connsiteX1" fmla="*/ 1186044 w 1678853"/>
              <a:gd name="connsiteY1" fmla="*/ 976466 h 1067066"/>
              <a:gd name="connsiteX2" fmla="*/ 1174087 w 1678853"/>
              <a:gd name="connsiteY2" fmla="*/ 937901 h 1067066"/>
              <a:gd name="connsiteX3" fmla="*/ 1197618 w 1678853"/>
              <a:gd name="connsiteY3" fmla="*/ 872294 h 1067066"/>
              <a:gd name="connsiteX4" fmla="*/ 1174469 w 1678853"/>
              <a:gd name="connsiteY4" fmla="*/ 831783 h 1067066"/>
              <a:gd name="connsiteX5" fmla="*/ 1145532 w 1678853"/>
              <a:gd name="connsiteY5" fmla="*/ 825996 h 1067066"/>
              <a:gd name="connsiteX6" fmla="*/ 1116596 w 1678853"/>
              <a:gd name="connsiteY6" fmla="*/ 843358 h 1067066"/>
              <a:gd name="connsiteX7" fmla="*/ 1093446 w 1678853"/>
              <a:gd name="connsiteY7" fmla="*/ 895444 h 1067066"/>
              <a:gd name="connsiteX8" fmla="*/ 1076084 w 1678853"/>
              <a:gd name="connsiteY8" fmla="*/ 964892 h 1067066"/>
              <a:gd name="connsiteX9" fmla="*/ 1036342 w 1678853"/>
              <a:gd name="connsiteY9" fmla="*/ 1042023 h 1067066"/>
              <a:gd name="connsiteX10" fmla="*/ 874673 w 1678853"/>
              <a:gd name="connsiteY10" fmla="*/ 1061228 h 1067066"/>
              <a:gd name="connsiteX11" fmla="*/ 884322 w 1678853"/>
              <a:gd name="connsiteY11" fmla="*/ 1067066 h 1067066"/>
              <a:gd name="connsiteX12" fmla="*/ 786320 w 1678853"/>
              <a:gd name="connsiteY12" fmla="*/ 996136 h 1067066"/>
              <a:gd name="connsiteX13" fmla="*/ 780590 w 1678853"/>
              <a:gd name="connsiteY13" fmla="*/ 820664 h 1067066"/>
              <a:gd name="connsiteX14" fmla="*/ 750060 w 1678853"/>
              <a:gd name="connsiteY14" fmla="*/ 807614 h 1067066"/>
              <a:gd name="connsiteX15" fmla="*/ 622726 w 1678853"/>
              <a:gd name="connsiteY15" fmla="*/ 841925 h 1067066"/>
              <a:gd name="connsiteX16" fmla="*/ 595714 w 1678853"/>
              <a:gd name="connsiteY16" fmla="*/ 901282 h 1067066"/>
              <a:gd name="connsiteX17" fmla="*/ 433269 w 1678853"/>
              <a:gd name="connsiteY17" fmla="*/ 845204 h 1067066"/>
              <a:gd name="connsiteX18" fmla="*/ 310954 w 1678853"/>
              <a:gd name="connsiteY18" fmla="*/ 797059 h 1067066"/>
              <a:gd name="connsiteX19" fmla="*/ 176297 w 1678853"/>
              <a:gd name="connsiteY19" fmla="*/ 687766 h 1067066"/>
              <a:gd name="connsiteX20" fmla="*/ 176689 w 1678853"/>
              <a:gd name="connsiteY20" fmla="*/ 338229 h 1067066"/>
              <a:gd name="connsiteX21" fmla="*/ 410518 w 1678853"/>
              <a:gd name="connsiteY21" fmla="*/ 361276 h 1067066"/>
              <a:gd name="connsiteX22" fmla="*/ 561388 w 1678853"/>
              <a:gd name="connsiteY22" fmla="*/ 394057 h 1067066"/>
              <a:gd name="connsiteX23" fmla="*/ 789810 w 1678853"/>
              <a:gd name="connsiteY23" fmla="*/ 470876 h 1067066"/>
              <a:gd name="connsiteX24" fmla="*/ 854674 w 1678853"/>
              <a:gd name="connsiteY24" fmla="*/ 498013 h 1067066"/>
              <a:gd name="connsiteX25" fmla="*/ 1049496 w 1678853"/>
              <a:gd name="connsiteY25" fmla="*/ 380738 h 1067066"/>
              <a:gd name="connsiteX26" fmla="*/ 1201527 w 1678853"/>
              <a:gd name="connsiteY26" fmla="*/ 399584 h 1067066"/>
              <a:gd name="connsiteX27" fmla="*/ 1349705 w 1678853"/>
              <a:gd name="connsiteY27" fmla="*/ 314822 h 1067066"/>
              <a:gd name="connsiteX28" fmla="*/ 1385966 w 1678853"/>
              <a:gd name="connsiteY28" fmla="*/ 274055 h 1067066"/>
              <a:gd name="connsiteX29" fmla="*/ 11178 w 1678853"/>
              <a:gd name="connsiteY29" fmla="*/ 460116 h 1067066"/>
              <a:gd name="connsiteX30" fmla="*/ 46295 w 1678853"/>
              <a:gd name="connsiteY30" fmla="*/ 479371 h 1067066"/>
              <a:gd name="connsiteX31" fmla="*/ 0 w 1678853"/>
              <a:gd name="connsiteY31" fmla="*/ 427595 h 1067066"/>
              <a:gd name="connsiteX32" fmla="*/ 1474729 w 1678853"/>
              <a:gd name="connsiteY32" fmla="*/ 212545 h 1067066"/>
              <a:gd name="connsiteX33" fmla="*/ 1412607 w 1678853"/>
              <a:gd name="connsiteY33" fmla="*/ 137465 h 1067066"/>
              <a:gd name="connsiteX34" fmla="*/ 1422257 w 1678853"/>
              <a:gd name="connsiteY34" fmla="*/ 66120 h 1067066"/>
              <a:gd name="connsiteX35" fmla="*/ 1467015 w 1678853"/>
              <a:gd name="connsiteY35" fmla="*/ 8300 h 1067066"/>
              <a:gd name="connsiteX36" fmla="*/ 1567728 w 1678853"/>
              <a:gd name="connsiteY36" fmla="*/ 61458 h 1067066"/>
              <a:gd name="connsiteX37" fmla="*/ 1678853 w 1678853"/>
              <a:gd name="connsiteY37" fmla="*/ 0 h 1067066"/>
              <a:gd name="connsiteX0" fmla="*/ 1268998 w 1678853"/>
              <a:gd name="connsiteY0" fmla="*/ 1032290 h 1067066"/>
              <a:gd name="connsiteX1" fmla="*/ 1186044 w 1678853"/>
              <a:gd name="connsiteY1" fmla="*/ 976466 h 1067066"/>
              <a:gd name="connsiteX2" fmla="*/ 1174087 w 1678853"/>
              <a:gd name="connsiteY2" fmla="*/ 937901 h 1067066"/>
              <a:gd name="connsiteX3" fmla="*/ 1197618 w 1678853"/>
              <a:gd name="connsiteY3" fmla="*/ 872294 h 1067066"/>
              <a:gd name="connsiteX4" fmla="*/ 1174469 w 1678853"/>
              <a:gd name="connsiteY4" fmla="*/ 831783 h 1067066"/>
              <a:gd name="connsiteX5" fmla="*/ 1145532 w 1678853"/>
              <a:gd name="connsiteY5" fmla="*/ 825996 h 1067066"/>
              <a:gd name="connsiteX6" fmla="*/ 1116596 w 1678853"/>
              <a:gd name="connsiteY6" fmla="*/ 843358 h 1067066"/>
              <a:gd name="connsiteX7" fmla="*/ 1093446 w 1678853"/>
              <a:gd name="connsiteY7" fmla="*/ 895444 h 1067066"/>
              <a:gd name="connsiteX8" fmla="*/ 1076084 w 1678853"/>
              <a:gd name="connsiteY8" fmla="*/ 964892 h 1067066"/>
              <a:gd name="connsiteX9" fmla="*/ 1036342 w 1678853"/>
              <a:gd name="connsiteY9" fmla="*/ 1042023 h 1067066"/>
              <a:gd name="connsiteX10" fmla="*/ 874673 w 1678853"/>
              <a:gd name="connsiteY10" fmla="*/ 1061228 h 1067066"/>
              <a:gd name="connsiteX11" fmla="*/ 884322 w 1678853"/>
              <a:gd name="connsiteY11" fmla="*/ 1067066 h 1067066"/>
              <a:gd name="connsiteX12" fmla="*/ 786320 w 1678853"/>
              <a:gd name="connsiteY12" fmla="*/ 996136 h 1067066"/>
              <a:gd name="connsiteX13" fmla="*/ 780590 w 1678853"/>
              <a:gd name="connsiteY13" fmla="*/ 820664 h 1067066"/>
              <a:gd name="connsiteX14" fmla="*/ 750060 w 1678853"/>
              <a:gd name="connsiteY14" fmla="*/ 807614 h 1067066"/>
              <a:gd name="connsiteX15" fmla="*/ 622726 w 1678853"/>
              <a:gd name="connsiteY15" fmla="*/ 841925 h 1067066"/>
              <a:gd name="connsiteX16" fmla="*/ 595714 w 1678853"/>
              <a:gd name="connsiteY16" fmla="*/ 901282 h 1067066"/>
              <a:gd name="connsiteX17" fmla="*/ 433269 w 1678853"/>
              <a:gd name="connsiteY17" fmla="*/ 845204 h 1067066"/>
              <a:gd name="connsiteX18" fmla="*/ 310954 w 1678853"/>
              <a:gd name="connsiteY18" fmla="*/ 797059 h 1067066"/>
              <a:gd name="connsiteX19" fmla="*/ 176297 w 1678853"/>
              <a:gd name="connsiteY19" fmla="*/ 687766 h 1067066"/>
              <a:gd name="connsiteX20" fmla="*/ 176689 w 1678853"/>
              <a:gd name="connsiteY20" fmla="*/ 338229 h 1067066"/>
              <a:gd name="connsiteX21" fmla="*/ 410518 w 1678853"/>
              <a:gd name="connsiteY21" fmla="*/ 361276 h 1067066"/>
              <a:gd name="connsiteX22" fmla="*/ 561388 w 1678853"/>
              <a:gd name="connsiteY22" fmla="*/ 394057 h 1067066"/>
              <a:gd name="connsiteX23" fmla="*/ 789810 w 1678853"/>
              <a:gd name="connsiteY23" fmla="*/ 470876 h 1067066"/>
              <a:gd name="connsiteX24" fmla="*/ 854674 w 1678853"/>
              <a:gd name="connsiteY24" fmla="*/ 498013 h 1067066"/>
              <a:gd name="connsiteX25" fmla="*/ 978499 w 1678853"/>
              <a:gd name="connsiteY25" fmla="*/ 422990 h 1067066"/>
              <a:gd name="connsiteX26" fmla="*/ 1201527 w 1678853"/>
              <a:gd name="connsiteY26" fmla="*/ 399584 h 1067066"/>
              <a:gd name="connsiteX27" fmla="*/ 1349705 w 1678853"/>
              <a:gd name="connsiteY27" fmla="*/ 314822 h 1067066"/>
              <a:gd name="connsiteX28" fmla="*/ 1385966 w 1678853"/>
              <a:gd name="connsiteY28" fmla="*/ 274055 h 1067066"/>
              <a:gd name="connsiteX29" fmla="*/ 11178 w 1678853"/>
              <a:gd name="connsiteY29" fmla="*/ 460116 h 1067066"/>
              <a:gd name="connsiteX30" fmla="*/ 46295 w 1678853"/>
              <a:gd name="connsiteY30" fmla="*/ 479371 h 1067066"/>
              <a:gd name="connsiteX31" fmla="*/ 0 w 1678853"/>
              <a:gd name="connsiteY31" fmla="*/ 427595 h 1067066"/>
              <a:gd name="connsiteX32" fmla="*/ 1474729 w 1678853"/>
              <a:gd name="connsiteY32" fmla="*/ 212545 h 1067066"/>
              <a:gd name="connsiteX33" fmla="*/ 1412607 w 1678853"/>
              <a:gd name="connsiteY33" fmla="*/ 137465 h 1067066"/>
              <a:gd name="connsiteX34" fmla="*/ 1422257 w 1678853"/>
              <a:gd name="connsiteY34" fmla="*/ 66120 h 1067066"/>
              <a:gd name="connsiteX35" fmla="*/ 1467015 w 1678853"/>
              <a:gd name="connsiteY35" fmla="*/ 8300 h 1067066"/>
              <a:gd name="connsiteX36" fmla="*/ 1567728 w 1678853"/>
              <a:gd name="connsiteY36" fmla="*/ 61458 h 1067066"/>
              <a:gd name="connsiteX37" fmla="*/ 1678853 w 1678853"/>
              <a:gd name="connsiteY37" fmla="*/ 0 h 1067066"/>
              <a:gd name="connsiteX0" fmla="*/ 1268998 w 1678853"/>
              <a:gd name="connsiteY0" fmla="*/ 1032290 h 1067066"/>
              <a:gd name="connsiteX1" fmla="*/ 1186044 w 1678853"/>
              <a:gd name="connsiteY1" fmla="*/ 976466 h 1067066"/>
              <a:gd name="connsiteX2" fmla="*/ 1174087 w 1678853"/>
              <a:gd name="connsiteY2" fmla="*/ 937901 h 1067066"/>
              <a:gd name="connsiteX3" fmla="*/ 1197618 w 1678853"/>
              <a:gd name="connsiteY3" fmla="*/ 872294 h 1067066"/>
              <a:gd name="connsiteX4" fmla="*/ 1174469 w 1678853"/>
              <a:gd name="connsiteY4" fmla="*/ 831783 h 1067066"/>
              <a:gd name="connsiteX5" fmla="*/ 1145532 w 1678853"/>
              <a:gd name="connsiteY5" fmla="*/ 825996 h 1067066"/>
              <a:gd name="connsiteX6" fmla="*/ 1116596 w 1678853"/>
              <a:gd name="connsiteY6" fmla="*/ 843358 h 1067066"/>
              <a:gd name="connsiteX7" fmla="*/ 1093446 w 1678853"/>
              <a:gd name="connsiteY7" fmla="*/ 895444 h 1067066"/>
              <a:gd name="connsiteX8" fmla="*/ 1076084 w 1678853"/>
              <a:gd name="connsiteY8" fmla="*/ 964892 h 1067066"/>
              <a:gd name="connsiteX9" fmla="*/ 1036342 w 1678853"/>
              <a:gd name="connsiteY9" fmla="*/ 1042023 h 1067066"/>
              <a:gd name="connsiteX10" fmla="*/ 874673 w 1678853"/>
              <a:gd name="connsiteY10" fmla="*/ 1061228 h 1067066"/>
              <a:gd name="connsiteX11" fmla="*/ 884322 w 1678853"/>
              <a:gd name="connsiteY11" fmla="*/ 1067066 h 1067066"/>
              <a:gd name="connsiteX12" fmla="*/ 786320 w 1678853"/>
              <a:gd name="connsiteY12" fmla="*/ 996136 h 1067066"/>
              <a:gd name="connsiteX13" fmla="*/ 780590 w 1678853"/>
              <a:gd name="connsiteY13" fmla="*/ 820664 h 1067066"/>
              <a:gd name="connsiteX14" fmla="*/ 750060 w 1678853"/>
              <a:gd name="connsiteY14" fmla="*/ 807614 h 1067066"/>
              <a:gd name="connsiteX15" fmla="*/ 622726 w 1678853"/>
              <a:gd name="connsiteY15" fmla="*/ 841925 h 1067066"/>
              <a:gd name="connsiteX16" fmla="*/ 595714 w 1678853"/>
              <a:gd name="connsiteY16" fmla="*/ 901282 h 1067066"/>
              <a:gd name="connsiteX17" fmla="*/ 433269 w 1678853"/>
              <a:gd name="connsiteY17" fmla="*/ 845204 h 1067066"/>
              <a:gd name="connsiteX18" fmla="*/ 310954 w 1678853"/>
              <a:gd name="connsiteY18" fmla="*/ 797059 h 1067066"/>
              <a:gd name="connsiteX19" fmla="*/ 176297 w 1678853"/>
              <a:gd name="connsiteY19" fmla="*/ 687766 h 1067066"/>
              <a:gd name="connsiteX20" fmla="*/ 176689 w 1678853"/>
              <a:gd name="connsiteY20" fmla="*/ 338229 h 1067066"/>
              <a:gd name="connsiteX21" fmla="*/ 410518 w 1678853"/>
              <a:gd name="connsiteY21" fmla="*/ 361276 h 1067066"/>
              <a:gd name="connsiteX22" fmla="*/ 561388 w 1678853"/>
              <a:gd name="connsiteY22" fmla="*/ 394057 h 1067066"/>
              <a:gd name="connsiteX23" fmla="*/ 789810 w 1678853"/>
              <a:gd name="connsiteY23" fmla="*/ 470876 h 1067066"/>
              <a:gd name="connsiteX24" fmla="*/ 854674 w 1678853"/>
              <a:gd name="connsiteY24" fmla="*/ 498013 h 1067066"/>
              <a:gd name="connsiteX25" fmla="*/ 978499 w 1678853"/>
              <a:gd name="connsiteY25" fmla="*/ 422990 h 1067066"/>
              <a:gd name="connsiteX26" fmla="*/ 1130530 w 1678853"/>
              <a:gd name="connsiteY26" fmla="*/ 399584 h 1067066"/>
              <a:gd name="connsiteX27" fmla="*/ 1349705 w 1678853"/>
              <a:gd name="connsiteY27" fmla="*/ 314822 h 1067066"/>
              <a:gd name="connsiteX28" fmla="*/ 1385966 w 1678853"/>
              <a:gd name="connsiteY28" fmla="*/ 274055 h 1067066"/>
              <a:gd name="connsiteX29" fmla="*/ 11178 w 1678853"/>
              <a:gd name="connsiteY29" fmla="*/ 460116 h 1067066"/>
              <a:gd name="connsiteX30" fmla="*/ 46295 w 1678853"/>
              <a:gd name="connsiteY30" fmla="*/ 479371 h 1067066"/>
              <a:gd name="connsiteX31" fmla="*/ 0 w 1678853"/>
              <a:gd name="connsiteY31" fmla="*/ 427595 h 1067066"/>
              <a:gd name="connsiteX32" fmla="*/ 1474729 w 1678853"/>
              <a:gd name="connsiteY32" fmla="*/ 212545 h 1067066"/>
              <a:gd name="connsiteX33" fmla="*/ 1412607 w 1678853"/>
              <a:gd name="connsiteY33" fmla="*/ 137465 h 1067066"/>
              <a:gd name="connsiteX34" fmla="*/ 1422257 w 1678853"/>
              <a:gd name="connsiteY34" fmla="*/ 66120 h 1067066"/>
              <a:gd name="connsiteX35" fmla="*/ 1467015 w 1678853"/>
              <a:gd name="connsiteY35" fmla="*/ 8300 h 1067066"/>
              <a:gd name="connsiteX36" fmla="*/ 1567728 w 1678853"/>
              <a:gd name="connsiteY36" fmla="*/ 61458 h 1067066"/>
              <a:gd name="connsiteX37" fmla="*/ 1678853 w 1678853"/>
              <a:gd name="connsiteY37" fmla="*/ 0 h 1067066"/>
              <a:gd name="connsiteX0" fmla="*/ 1268998 w 1678853"/>
              <a:gd name="connsiteY0" fmla="*/ 1032290 h 1067066"/>
              <a:gd name="connsiteX1" fmla="*/ 1186044 w 1678853"/>
              <a:gd name="connsiteY1" fmla="*/ 976466 h 1067066"/>
              <a:gd name="connsiteX2" fmla="*/ 1174087 w 1678853"/>
              <a:gd name="connsiteY2" fmla="*/ 937901 h 1067066"/>
              <a:gd name="connsiteX3" fmla="*/ 1197618 w 1678853"/>
              <a:gd name="connsiteY3" fmla="*/ 872294 h 1067066"/>
              <a:gd name="connsiteX4" fmla="*/ 1174469 w 1678853"/>
              <a:gd name="connsiteY4" fmla="*/ 831783 h 1067066"/>
              <a:gd name="connsiteX5" fmla="*/ 1145532 w 1678853"/>
              <a:gd name="connsiteY5" fmla="*/ 825996 h 1067066"/>
              <a:gd name="connsiteX6" fmla="*/ 1116596 w 1678853"/>
              <a:gd name="connsiteY6" fmla="*/ 843358 h 1067066"/>
              <a:gd name="connsiteX7" fmla="*/ 1093446 w 1678853"/>
              <a:gd name="connsiteY7" fmla="*/ 895444 h 1067066"/>
              <a:gd name="connsiteX8" fmla="*/ 1076084 w 1678853"/>
              <a:gd name="connsiteY8" fmla="*/ 964892 h 1067066"/>
              <a:gd name="connsiteX9" fmla="*/ 1036342 w 1678853"/>
              <a:gd name="connsiteY9" fmla="*/ 1042023 h 1067066"/>
              <a:gd name="connsiteX10" fmla="*/ 874673 w 1678853"/>
              <a:gd name="connsiteY10" fmla="*/ 1061228 h 1067066"/>
              <a:gd name="connsiteX11" fmla="*/ 884322 w 1678853"/>
              <a:gd name="connsiteY11" fmla="*/ 1067066 h 1067066"/>
              <a:gd name="connsiteX12" fmla="*/ 786320 w 1678853"/>
              <a:gd name="connsiteY12" fmla="*/ 996136 h 1067066"/>
              <a:gd name="connsiteX13" fmla="*/ 780590 w 1678853"/>
              <a:gd name="connsiteY13" fmla="*/ 820664 h 1067066"/>
              <a:gd name="connsiteX14" fmla="*/ 750060 w 1678853"/>
              <a:gd name="connsiteY14" fmla="*/ 807614 h 1067066"/>
              <a:gd name="connsiteX15" fmla="*/ 622726 w 1678853"/>
              <a:gd name="connsiteY15" fmla="*/ 841925 h 1067066"/>
              <a:gd name="connsiteX16" fmla="*/ 595714 w 1678853"/>
              <a:gd name="connsiteY16" fmla="*/ 901282 h 1067066"/>
              <a:gd name="connsiteX17" fmla="*/ 433269 w 1678853"/>
              <a:gd name="connsiteY17" fmla="*/ 845204 h 1067066"/>
              <a:gd name="connsiteX18" fmla="*/ 310954 w 1678853"/>
              <a:gd name="connsiteY18" fmla="*/ 797059 h 1067066"/>
              <a:gd name="connsiteX19" fmla="*/ 176297 w 1678853"/>
              <a:gd name="connsiteY19" fmla="*/ 687766 h 1067066"/>
              <a:gd name="connsiteX20" fmla="*/ 176689 w 1678853"/>
              <a:gd name="connsiteY20" fmla="*/ 338229 h 1067066"/>
              <a:gd name="connsiteX21" fmla="*/ 410518 w 1678853"/>
              <a:gd name="connsiteY21" fmla="*/ 361276 h 1067066"/>
              <a:gd name="connsiteX22" fmla="*/ 561388 w 1678853"/>
              <a:gd name="connsiteY22" fmla="*/ 394057 h 1067066"/>
              <a:gd name="connsiteX23" fmla="*/ 789810 w 1678853"/>
              <a:gd name="connsiteY23" fmla="*/ 470876 h 1067066"/>
              <a:gd name="connsiteX24" fmla="*/ 854674 w 1678853"/>
              <a:gd name="connsiteY24" fmla="*/ 498013 h 1067066"/>
              <a:gd name="connsiteX25" fmla="*/ 978499 w 1678853"/>
              <a:gd name="connsiteY25" fmla="*/ 422990 h 1067066"/>
              <a:gd name="connsiteX26" fmla="*/ 1130530 w 1678853"/>
              <a:gd name="connsiteY26" fmla="*/ 399584 h 1067066"/>
              <a:gd name="connsiteX27" fmla="*/ 1349705 w 1678853"/>
              <a:gd name="connsiteY27" fmla="*/ 314822 h 1067066"/>
              <a:gd name="connsiteX28" fmla="*/ 1385966 w 1678853"/>
              <a:gd name="connsiteY28" fmla="*/ 274055 h 1067066"/>
              <a:gd name="connsiteX29" fmla="*/ 11178 w 1678853"/>
              <a:gd name="connsiteY29" fmla="*/ 460116 h 1067066"/>
              <a:gd name="connsiteX30" fmla="*/ 46295 w 1678853"/>
              <a:gd name="connsiteY30" fmla="*/ 479371 h 1067066"/>
              <a:gd name="connsiteX31" fmla="*/ 0 w 1678853"/>
              <a:gd name="connsiteY31" fmla="*/ 427595 h 1067066"/>
              <a:gd name="connsiteX32" fmla="*/ 1474729 w 1678853"/>
              <a:gd name="connsiteY32" fmla="*/ 212545 h 1067066"/>
              <a:gd name="connsiteX33" fmla="*/ 1412607 w 1678853"/>
              <a:gd name="connsiteY33" fmla="*/ 137465 h 1067066"/>
              <a:gd name="connsiteX34" fmla="*/ 1422257 w 1678853"/>
              <a:gd name="connsiteY34" fmla="*/ 66120 h 1067066"/>
              <a:gd name="connsiteX35" fmla="*/ 1467015 w 1678853"/>
              <a:gd name="connsiteY35" fmla="*/ 8300 h 1067066"/>
              <a:gd name="connsiteX36" fmla="*/ 1567728 w 1678853"/>
              <a:gd name="connsiteY36" fmla="*/ 61458 h 1067066"/>
              <a:gd name="connsiteX37" fmla="*/ 1678853 w 1678853"/>
              <a:gd name="connsiteY37" fmla="*/ 0 h 1067066"/>
              <a:gd name="connsiteX0" fmla="*/ 1268998 w 1678853"/>
              <a:gd name="connsiteY0" fmla="*/ 1032290 h 1067066"/>
              <a:gd name="connsiteX1" fmla="*/ 1186044 w 1678853"/>
              <a:gd name="connsiteY1" fmla="*/ 976466 h 1067066"/>
              <a:gd name="connsiteX2" fmla="*/ 1174087 w 1678853"/>
              <a:gd name="connsiteY2" fmla="*/ 937901 h 1067066"/>
              <a:gd name="connsiteX3" fmla="*/ 1197618 w 1678853"/>
              <a:gd name="connsiteY3" fmla="*/ 872294 h 1067066"/>
              <a:gd name="connsiteX4" fmla="*/ 1174469 w 1678853"/>
              <a:gd name="connsiteY4" fmla="*/ 831783 h 1067066"/>
              <a:gd name="connsiteX5" fmla="*/ 1145532 w 1678853"/>
              <a:gd name="connsiteY5" fmla="*/ 825996 h 1067066"/>
              <a:gd name="connsiteX6" fmla="*/ 1116596 w 1678853"/>
              <a:gd name="connsiteY6" fmla="*/ 843358 h 1067066"/>
              <a:gd name="connsiteX7" fmla="*/ 1093446 w 1678853"/>
              <a:gd name="connsiteY7" fmla="*/ 895444 h 1067066"/>
              <a:gd name="connsiteX8" fmla="*/ 1076084 w 1678853"/>
              <a:gd name="connsiteY8" fmla="*/ 964892 h 1067066"/>
              <a:gd name="connsiteX9" fmla="*/ 1036342 w 1678853"/>
              <a:gd name="connsiteY9" fmla="*/ 1042023 h 1067066"/>
              <a:gd name="connsiteX10" fmla="*/ 874673 w 1678853"/>
              <a:gd name="connsiteY10" fmla="*/ 1061228 h 1067066"/>
              <a:gd name="connsiteX11" fmla="*/ 884322 w 1678853"/>
              <a:gd name="connsiteY11" fmla="*/ 1067066 h 1067066"/>
              <a:gd name="connsiteX12" fmla="*/ 786320 w 1678853"/>
              <a:gd name="connsiteY12" fmla="*/ 996136 h 1067066"/>
              <a:gd name="connsiteX13" fmla="*/ 780590 w 1678853"/>
              <a:gd name="connsiteY13" fmla="*/ 820664 h 1067066"/>
              <a:gd name="connsiteX14" fmla="*/ 750060 w 1678853"/>
              <a:gd name="connsiteY14" fmla="*/ 807614 h 1067066"/>
              <a:gd name="connsiteX15" fmla="*/ 622726 w 1678853"/>
              <a:gd name="connsiteY15" fmla="*/ 841925 h 1067066"/>
              <a:gd name="connsiteX16" fmla="*/ 595714 w 1678853"/>
              <a:gd name="connsiteY16" fmla="*/ 901282 h 1067066"/>
              <a:gd name="connsiteX17" fmla="*/ 433269 w 1678853"/>
              <a:gd name="connsiteY17" fmla="*/ 845204 h 1067066"/>
              <a:gd name="connsiteX18" fmla="*/ 310954 w 1678853"/>
              <a:gd name="connsiteY18" fmla="*/ 797059 h 1067066"/>
              <a:gd name="connsiteX19" fmla="*/ 176297 w 1678853"/>
              <a:gd name="connsiteY19" fmla="*/ 687766 h 1067066"/>
              <a:gd name="connsiteX20" fmla="*/ 176689 w 1678853"/>
              <a:gd name="connsiteY20" fmla="*/ 338229 h 1067066"/>
              <a:gd name="connsiteX21" fmla="*/ 410518 w 1678853"/>
              <a:gd name="connsiteY21" fmla="*/ 361276 h 1067066"/>
              <a:gd name="connsiteX22" fmla="*/ 561388 w 1678853"/>
              <a:gd name="connsiteY22" fmla="*/ 394057 h 1067066"/>
              <a:gd name="connsiteX23" fmla="*/ 789810 w 1678853"/>
              <a:gd name="connsiteY23" fmla="*/ 470876 h 1067066"/>
              <a:gd name="connsiteX24" fmla="*/ 854674 w 1678853"/>
              <a:gd name="connsiteY24" fmla="*/ 498013 h 1067066"/>
              <a:gd name="connsiteX25" fmla="*/ 978499 w 1678853"/>
              <a:gd name="connsiteY25" fmla="*/ 422990 h 1067066"/>
              <a:gd name="connsiteX26" fmla="*/ 1130530 w 1678853"/>
              <a:gd name="connsiteY26" fmla="*/ 399584 h 1067066"/>
              <a:gd name="connsiteX27" fmla="*/ 1247840 w 1678853"/>
              <a:gd name="connsiteY27" fmla="*/ 383962 h 1067066"/>
              <a:gd name="connsiteX28" fmla="*/ 1385966 w 1678853"/>
              <a:gd name="connsiteY28" fmla="*/ 274055 h 1067066"/>
              <a:gd name="connsiteX29" fmla="*/ 11178 w 1678853"/>
              <a:gd name="connsiteY29" fmla="*/ 460116 h 1067066"/>
              <a:gd name="connsiteX30" fmla="*/ 46295 w 1678853"/>
              <a:gd name="connsiteY30" fmla="*/ 479371 h 1067066"/>
              <a:gd name="connsiteX31" fmla="*/ 0 w 1678853"/>
              <a:gd name="connsiteY31" fmla="*/ 427595 h 1067066"/>
              <a:gd name="connsiteX32" fmla="*/ 1474729 w 1678853"/>
              <a:gd name="connsiteY32" fmla="*/ 212545 h 1067066"/>
              <a:gd name="connsiteX33" fmla="*/ 1412607 w 1678853"/>
              <a:gd name="connsiteY33" fmla="*/ 137465 h 1067066"/>
              <a:gd name="connsiteX34" fmla="*/ 1422257 w 1678853"/>
              <a:gd name="connsiteY34" fmla="*/ 66120 h 1067066"/>
              <a:gd name="connsiteX35" fmla="*/ 1467015 w 1678853"/>
              <a:gd name="connsiteY35" fmla="*/ 8300 h 1067066"/>
              <a:gd name="connsiteX36" fmla="*/ 1567728 w 1678853"/>
              <a:gd name="connsiteY36" fmla="*/ 61458 h 1067066"/>
              <a:gd name="connsiteX37" fmla="*/ 1678853 w 1678853"/>
              <a:gd name="connsiteY37" fmla="*/ 0 h 1067066"/>
              <a:gd name="connsiteX0" fmla="*/ 1268998 w 1678853"/>
              <a:gd name="connsiteY0" fmla="*/ 1032290 h 1067066"/>
              <a:gd name="connsiteX1" fmla="*/ 1186044 w 1678853"/>
              <a:gd name="connsiteY1" fmla="*/ 976466 h 1067066"/>
              <a:gd name="connsiteX2" fmla="*/ 1174087 w 1678853"/>
              <a:gd name="connsiteY2" fmla="*/ 937901 h 1067066"/>
              <a:gd name="connsiteX3" fmla="*/ 1197618 w 1678853"/>
              <a:gd name="connsiteY3" fmla="*/ 872294 h 1067066"/>
              <a:gd name="connsiteX4" fmla="*/ 1174469 w 1678853"/>
              <a:gd name="connsiteY4" fmla="*/ 831783 h 1067066"/>
              <a:gd name="connsiteX5" fmla="*/ 1145532 w 1678853"/>
              <a:gd name="connsiteY5" fmla="*/ 825996 h 1067066"/>
              <a:gd name="connsiteX6" fmla="*/ 1116596 w 1678853"/>
              <a:gd name="connsiteY6" fmla="*/ 843358 h 1067066"/>
              <a:gd name="connsiteX7" fmla="*/ 1093446 w 1678853"/>
              <a:gd name="connsiteY7" fmla="*/ 895444 h 1067066"/>
              <a:gd name="connsiteX8" fmla="*/ 1076084 w 1678853"/>
              <a:gd name="connsiteY8" fmla="*/ 964892 h 1067066"/>
              <a:gd name="connsiteX9" fmla="*/ 1036342 w 1678853"/>
              <a:gd name="connsiteY9" fmla="*/ 1042023 h 1067066"/>
              <a:gd name="connsiteX10" fmla="*/ 874673 w 1678853"/>
              <a:gd name="connsiteY10" fmla="*/ 1061228 h 1067066"/>
              <a:gd name="connsiteX11" fmla="*/ 884322 w 1678853"/>
              <a:gd name="connsiteY11" fmla="*/ 1067066 h 1067066"/>
              <a:gd name="connsiteX12" fmla="*/ 786320 w 1678853"/>
              <a:gd name="connsiteY12" fmla="*/ 996136 h 1067066"/>
              <a:gd name="connsiteX13" fmla="*/ 780590 w 1678853"/>
              <a:gd name="connsiteY13" fmla="*/ 820664 h 1067066"/>
              <a:gd name="connsiteX14" fmla="*/ 750060 w 1678853"/>
              <a:gd name="connsiteY14" fmla="*/ 807614 h 1067066"/>
              <a:gd name="connsiteX15" fmla="*/ 622726 w 1678853"/>
              <a:gd name="connsiteY15" fmla="*/ 841925 h 1067066"/>
              <a:gd name="connsiteX16" fmla="*/ 595714 w 1678853"/>
              <a:gd name="connsiteY16" fmla="*/ 901282 h 1067066"/>
              <a:gd name="connsiteX17" fmla="*/ 433269 w 1678853"/>
              <a:gd name="connsiteY17" fmla="*/ 845204 h 1067066"/>
              <a:gd name="connsiteX18" fmla="*/ 310954 w 1678853"/>
              <a:gd name="connsiteY18" fmla="*/ 797059 h 1067066"/>
              <a:gd name="connsiteX19" fmla="*/ 176297 w 1678853"/>
              <a:gd name="connsiteY19" fmla="*/ 687766 h 1067066"/>
              <a:gd name="connsiteX20" fmla="*/ 176689 w 1678853"/>
              <a:gd name="connsiteY20" fmla="*/ 338229 h 1067066"/>
              <a:gd name="connsiteX21" fmla="*/ 410518 w 1678853"/>
              <a:gd name="connsiteY21" fmla="*/ 361276 h 1067066"/>
              <a:gd name="connsiteX22" fmla="*/ 561388 w 1678853"/>
              <a:gd name="connsiteY22" fmla="*/ 394057 h 1067066"/>
              <a:gd name="connsiteX23" fmla="*/ 789810 w 1678853"/>
              <a:gd name="connsiteY23" fmla="*/ 470876 h 1067066"/>
              <a:gd name="connsiteX24" fmla="*/ 854674 w 1678853"/>
              <a:gd name="connsiteY24" fmla="*/ 498013 h 1067066"/>
              <a:gd name="connsiteX25" fmla="*/ 978499 w 1678853"/>
              <a:gd name="connsiteY25" fmla="*/ 422990 h 1067066"/>
              <a:gd name="connsiteX26" fmla="*/ 1130530 w 1678853"/>
              <a:gd name="connsiteY26" fmla="*/ 399584 h 1067066"/>
              <a:gd name="connsiteX27" fmla="*/ 1247840 w 1678853"/>
              <a:gd name="connsiteY27" fmla="*/ 383962 h 1067066"/>
              <a:gd name="connsiteX28" fmla="*/ 1355098 w 1678853"/>
              <a:gd name="connsiteY28" fmla="*/ 297102 h 1067066"/>
              <a:gd name="connsiteX29" fmla="*/ 11178 w 1678853"/>
              <a:gd name="connsiteY29" fmla="*/ 460116 h 1067066"/>
              <a:gd name="connsiteX30" fmla="*/ 46295 w 1678853"/>
              <a:gd name="connsiteY30" fmla="*/ 479371 h 1067066"/>
              <a:gd name="connsiteX31" fmla="*/ 0 w 1678853"/>
              <a:gd name="connsiteY31" fmla="*/ 427595 h 1067066"/>
              <a:gd name="connsiteX32" fmla="*/ 1474729 w 1678853"/>
              <a:gd name="connsiteY32" fmla="*/ 212545 h 1067066"/>
              <a:gd name="connsiteX33" fmla="*/ 1412607 w 1678853"/>
              <a:gd name="connsiteY33" fmla="*/ 137465 h 1067066"/>
              <a:gd name="connsiteX34" fmla="*/ 1422257 w 1678853"/>
              <a:gd name="connsiteY34" fmla="*/ 66120 h 1067066"/>
              <a:gd name="connsiteX35" fmla="*/ 1467015 w 1678853"/>
              <a:gd name="connsiteY35" fmla="*/ 8300 h 1067066"/>
              <a:gd name="connsiteX36" fmla="*/ 1567728 w 1678853"/>
              <a:gd name="connsiteY36" fmla="*/ 61458 h 1067066"/>
              <a:gd name="connsiteX37" fmla="*/ 1678853 w 1678853"/>
              <a:gd name="connsiteY37" fmla="*/ 0 h 1067066"/>
              <a:gd name="connsiteX0" fmla="*/ 1309353 w 1719208"/>
              <a:gd name="connsiteY0" fmla="*/ 1032290 h 1067066"/>
              <a:gd name="connsiteX1" fmla="*/ 1226399 w 1719208"/>
              <a:gd name="connsiteY1" fmla="*/ 976466 h 1067066"/>
              <a:gd name="connsiteX2" fmla="*/ 1214442 w 1719208"/>
              <a:gd name="connsiteY2" fmla="*/ 937901 h 1067066"/>
              <a:gd name="connsiteX3" fmla="*/ 1237973 w 1719208"/>
              <a:gd name="connsiteY3" fmla="*/ 872294 h 1067066"/>
              <a:gd name="connsiteX4" fmla="*/ 1214824 w 1719208"/>
              <a:gd name="connsiteY4" fmla="*/ 831783 h 1067066"/>
              <a:gd name="connsiteX5" fmla="*/ 1185887 w 1719208"/>
              <a:gd name="connsiteY5" fmla="*/ 825996 h 1067066"/>
              <a:gd name="connsiteX6" fmla="*/ 1156951 w 1719208"/>
              <a:gd name="connsiteY6" fmla="*/ 843358 h 1067066"/>
              <a:gd name="connsiteX7" fmla="*/ 1133801 w 1719208"/>
              <a:gd name="connsiteY7" fmla="*/ 895444 h 1067066"/>
              <a:gd name="connsiteX8" fmla="*/ 1116439 w 1719208"/>
              <a:gd name="connsiteY8" fmla="*/ 964892 h 1067066"/>
              <a:gd name="connsiteX9" fmla="*/ 1076697 w 1719208"/>
              <a:gd name="connsiteY9" fmla="*/ 1042023 h 1067066"/>
              <a:gd name="connsiteX10" fmla="*/ 915028 w 1719208"/>
              <a:gd name="connsiteY10" fmla="*/ 1061228 h 1067066"/>
              <a:gd name="connsiteX11" fmla="*/ 924677 w 1719208"/>
              <a:gd name="connsiteY11" fmla="*/ 1067066 h 1067066"/>
              <a:gd name="connsiteX12" fmla="*/ 826675 w 1719208"/>
              <a:gd name="connsiteY12" fmla="*/ 996136 h 1067066"/>
              <a:gd name="connsiteX13" fmla="*/ 820945 w 1719208"/>
              <a:gd name="connsiteY13" fmla="*/ 820664 h 1067066"/>
              <a:gd name="connsiteX14" fmla="*/ 790415 w 1719208"/>
              <a:gd name="connsiteY14" fmla="*/ 807614 h 1067066"/>
              <a:gd name="connsiteX15" fmla="*/ 663081 w 1719208"/>
              <a:gd name="connsiteY15" fmla="*/ 841925 h 1067066"/>
              <a:gd name="connsiteX16" fmla="*/ 636069 w 1719208"/>
              <a:gd name="connsiteY16" fmla="*/ 901282 h 1067066"/>
              <a:gd name="connsiteX17" fmla="*/ 473624 w 1719208"/>
              <a:gd name="connsiteY17" fmla="*/ 845204 h 1067066"/>
              <a:gd name="connsiteX18" fmla="*/ 351309 w 1719208"/>
              <a:gd name="connsiteY18" fmla="*/ 797059 h 1067066"/>
              <a:gd name="connsiteX19" fmla="*/ 216652 w 1719208"/>
              <a:gd name="connsiteY19" fmla="*/ 687766 h 1067066"/>
              <a:gd name="connsiteX20" fmla="*/ 217044 w 1719208"/>
              <a:gd name="connsiteY20" fmla="*/ 338229 h 1067066"/>
              <a:gd name="connsiteX21" fmla="*/ 450873 w 1719208"/>
              <a:gd name="connsiteY21" fmla="*/ 361276 h 1067066"/>
              <a:gd name="connsiteX22" fmla="*/ 601743 w 1719208"/>
              <a:gd name="connsiteY22" fmla="*/ 394057 h 1067066"/>
              <a:gd name="connsiteX23" fmla="*/ 830165 w 1719208"/>
              <a:gd name="connsiteY23" fmla="*/ 470876 h 1067066"/>
              <a:gd name="connsiteX24" fmla="*/ 895029 w 1719208"/>
              <a:gd name="connsiteY24" fmla="*/ 498013 h 1067066"/>
              <a:gd name="connsiteX25" fmla="*/ 1018854 w 1719208"/>
              <a:gd name="connsiteY25" fmla="*/ 422990 h 1067066"/>
              <a:gd name="connsiteX26" fmla="*/ 1170885 w 1719208"/>
              <a:gd name="connsiteY26" fmla="*/ 399584 h 1067066"/>
              <a:gd name="connsiteX27" fmla="*/ 1288195 w 1719208"/>
              <a:gd name="connsiteY27" fmla="*/ 383962 h 1067066"/>
              <a:gd name="connsiteX28" fmla="*/ 1395453 w 1719208"/>
              <a:gd name="connsiteY28" fmla="*/ 297102 h 1067066"/>
              <a:gd name="connsiteX29" fmla="*/ 51533 w 1719208"/>
              <a:gd name="connsiteY29" fmla="*/ 460116 h 1067066"/>
              <a:gd name="connsiteX30" fmla="*/ 86650 w 1719208"/>
              <a:gd name="connsiteY30" fmla="*/ 479371 h 1067066"/>
              <a:gd name="connsiteX31" fmla="*/ 1463377 w 1719208"/>
              <a:gd name="connsiteY31" fmla="*/ 247064 h 1067066"/>
              <a:gd name="connsiteX32" fmla="*/ 1515084 w 1719208"/>
              <a:gd name="connsiteY32" fmla="*/ 212545 h 1067066"/>
              <a:gd name="connsiteX33" fmla="*/ 1452962 w 1719208"/>
              <a:gd name="connsiteY33" fmla="*/ 137465 h 1067066"/>
              <a:gd name="connsiteX34" fmla="*/ 1462612 w 1719208"/>
              <a:gd name="connsiteY34" fmla="*/ 66120 h 1067066"/>
              <a:gd name="connsiteX35" fmla="*/ 1507370 w 1719208"/>
              <a:gd name="connsiteY35" fmla="*/ 8300 h 1067066"/>
              <a:gd name="connsiteX36" fmla="*/ 1608083 w 1719208"/>
              <a:gd name="connsiteY36" fmla="*/ 61458 h 1067066"/>
              <a:gd name="connsiteX37" fmla="*/ 1719208 w 1719208"/>
              <a:gd name="connsiteY37" fmla="*/ 0 h 1067066"/>
              <a:gd name="connsiteX0" fmla="*/ 1309353 w 1719208"/>
              <a:gd name="connsiteY0" fmla="*/ 1032290 h 1067066"/>
              <a:gd name="connsiteX1" fmla="*/ 1226399 w 1719208"/>
              <a:gd name="connsiteY1" fmla="*/ 976466 h 1067066"/>
              <a:gd name="connsiteX2" fmla="*/ 1214442 w 1719208"/>
              <a:gd name="connsiteY2" fmla="*/ 937901 h 1067066"/>
              <a:gd name="connsiteX3" fmla="*/ 1237973 w 1719208"/>
              <a:gd name="connsiteY3" fmla="*/ 872294 h 1067066"/>
              <a:gd name="connsiteX4" fmla="*/ 1214824 w 1719208"/>
              <a:gd name="connsiteY4" fmla="*/ 831783 h 1067066"/>
              <a:gd name="connsiteX5" fmla="*/ 1185887 w 1719208"/>
              <a:gd name="connsiteY5" fmla="*/ 825996 h 1067066"/>
              <a:gd name="connsiteX6" fmla="*/ 1156951 w 1719208"/>
              <a:gd name="connsiteY6" fmla="*/ 843358 h 1067066"/>
              <a:gd name="connsiteX7" fmla="*/ 1133801 w 1719208"/>
              <a:gd name="connsiteY7" fmla="*/ 895444 h 1067066"/>
              <a:gd name="connsiteX8" fmla="*/ 1116439 w 1719208"/>
              <a:gd name="connsiteY8" fmla="*/ 964892 h 1067066"/>
              <a:gd name="connsiteX9" fmla="*/ 1076697 w 1719208"/>
              <a:gd name="connsiteY9" fmla="*/ 1042023 h 1067066"/>
              <a:gd name="connsiteX10" fmla="*/ 915028 w 1719208"/>
              <a:gd name="connsiteY10" fmla="*/ 1061228 h 1067066"/>
              <a:gd name="connsiteX11" fmla="*/ 924677 w 1719208"/>
              <a:gd name="connsiteY11" fmla="*/ 1067066 h 1067066"/>
              <a:gd name="connsiteX12" fmla="*/ 826675 w 1719208"/>
              <a:gd name="connsiteY12" fmla="*/ 996136 h 1067066"/>
              <a:gd name="connsiteX13" fmla="*/ 820945 w 1719208"/>
              <a:gd name="connsiteY13" fmla="*/ 820664 h 1067066"/>
              <a:gd name="connsiteX14" fmla="*/ 790415 w 1719208"/>
              <a:gd name="connsiteY14" fmla="*/ 807614 h 1067066"/>
              <a:gd name="connsiteX15" fmla="*/ 663081 w 1719208"/>
              <a:gd name="connsiteY15" fmla="*/ 841925 h 1067066"/>
              <a:gd name="connsiteX16" fmla="*/ 636069 w 1719208"/>
              <a:gd name="connsiteY16" fmla="*/ 901282 h 1067066"/>
              <a:gd name="connsiteX17" fmla="*/ 473624 w 1719208"/>
              <a:gd name="connsiteY17" fmla="*/ 845204 h 1067066"/>
              <a:gd name="connsiteX18" fmla="*/ 351309 w 1719208"/>
              <a:gd name="connsiteY18" fmla="*/ 797059 h 1067066"/>
              <a:gd name="connsiteX19" fmla="*/ 216652 w 1719208"/>
              <a:gd name="connsiteY19" fmla="*/ 687766 h 1067066"/>
              <a:gd name="connsiteX20" fmla="*/ 217044 w 1719208"/>
              <a:gd name="connsiteY20" fmla="*/ 338229 h 1067066"/>
              <a:gd name="connsiteX21" fmla="*/ 450873 w 1719208"/>
              <a:gd name="connsiteY21" fmla="*/ 361276 h 1067066"/>
              <a:gd name="connsiteX22" fmla="*/ 601743 w 1719208"/>
              <a:gd name="connsiteY22" fmla="*/ 394057 h 1067066"/>
              <a:gd name="connsiteX23" fmla="*/ 830165 w 1719208"/>
              <a:gd name="connsiteY23" fmla="*/ 470876 h 1067066"/>
              <a:gd name="connsiteX24" fmla="*/ 895029 w 1719208"/>
              <a:gd name="connsiteY24" fmla="*/ 498013 h 1067066"/>
              <a:gd name="connsiteX25" fmla="*/ 1018854 w 1719208"/>
              <a:gd name="connsiteY25" fmla="*/ 422990 h 1067066"/>
              <a:gd name="connsiteX26" fmla="*/ 1170885 w 1719208"/>
              <a:gd name="connsiteY26" fmla="*/ 399584 h 1067066"/>
              <a:gd name="connsiteX27" fmla="*/ 1288195 w 1719208"/>
              <a:gd name="connsiteY27" fmla="*/ 383962 h 1067066"/>
              <a:gd name="connsiteX28" fmla="*/ 1380019 w 1719208"/>
              <a:gd name="connsiteY28" fmla="*/ 331672 h 1067066"/>
              <a:gd name="connsiteX29" fmla="*/ 51533 w 1719208"/>
              <a:gd name="connsiteY29" fmla="*/ 460116 h 1067066"/>
              <a:gd name="connsiteX30" fmla="*/ 86650 w 1719208"/>
              <a:gd name="connsiteY30" fmla="*/ 479371 h 1067066"/>
              <a:gd name="connsiteX31" fmla="*/ 1463377 w 1719208"/>
              <a:gd name="connsiteY31" fmla="*/ 247064 h 1067066"/>
              <a:gd name="connsiteX32" fmla="*/ 1515084 w 1719208"/>
              <a:gd name="connsiteY32" fmla="*/ 212545 h 1067066"/>
              <a:gd name="connsiteX33" fmla="*/ 1452962 w 1719208"/>
              <a:gd name="connsiteY33" fmla="*/ 137465 h 1067066"/>
              <a:gd name="connsiteX34" fmla="*/ 1462612 w 1719208"/>
              <a:gd name="connsiteY34" fmla="*/ 66120 h 1067066"/>
              <a:gd name="connsiteX35" fmla="*/ 1507370 w 1719208"/>
              <a:gd name="connsiteY35" fmla="*/ 8300 h 1067066"/>
              <a:gd name="connsiteX36" fmla="*/ 1608083 w 1719208"/>
              <a:gd name="connsiteY36" fmla="*/ 61458 h 1067066"/>
              <a:gd name="connsiteX37" fmla="*/ 1719208 w 1719208"/>
              <a:gd name="connsiteY37" fmla="*/ 0 h 1067066"/>
              <a:gd name="connsiteX0" fmla="*/ 1222744 w 1632599"/>
              <a:gd name="connsiteY0" fmla="*/ 1032290 h 1067066"/>
              <a:gd name="connsiteX1" fmla="*/ 1139790 w 1632599"/>
              <a:gd name="connsiteY1" fmla="*/ 976466 h 1067066"/>
              <a:gd name="connsiteX2" fmla="*/ 1127833 w 1632599"/>
              <a:gd name="connsiteY2" fmla="*/ 937901 h 1067066"/>
              <a:gd name="connsiteX3" fmla="*/ 1151364 w 1632599"/>
              <a:gd name="connsiteY3" fmla="*/ 872294 h 1067066"/>
              <a:gd name="connsiteX4" fmla="*/ 1128215 w 1632599"/>
              <a:gd name="connsiteY4" fmla="*/ 831783 h 1067066"/>
              <a:gd name="connsiteX5" fmla="*/ 1099278 w 1632599"/>
              <a:gd name="connsiteY5" fmla="*/ 825996 h 1067066"/>
              <a:gd name="connsiteX6" fmla="*/ 1070342 w 1632599"/>
              <a:gd name="connsiteY6" fmla="*/ 843358 h 1067066"/>
              <a:gd name="connsiteX7" fmla="*/ 1047192 w 1632599"/>
              <a:gd name="connsiteY7" fmla="*/ 895444 h 1067066"/>
              <a:gd name="connsiteX8" fmla="*/ 1029830 w 1632599"/>
              <a:gd name="connsiteY8" fmla="*/ 964892 h 1067066"/>
              <a:gd name="connsiteX9" fmla="*/ 990088 w 1632599"/>
              <a:gd name="connsiteY9" fmla="*/ 1042023 h 1067066"/>
              <a:gd name="connsiteX10" fmla="*/ 828419 w 1632599"/>
              <a:gd name="connsiteY10" fmla="*/ 1061228 h 1067066"/>
              <a:gd name="connsiteX11" fmla="*/ 838068 w 1632599"/>
              <a:gd name="connsiteY11" fmla="*/ 1067066 h 1067066"/>
              <a:gd name="connsiteX12" fmla="*/ 740066 w 1632599"/>
              <a:gd name="connsiteY12" fmla="*/ 996136 h 1067066"/>
              <a:gd name="connsiteX13" fmla="*/ 734336 w 1632599"/>
              <a:gd name="connsiteY13" fmla="*/ 820664 h 1067066"/>
              <a:gd name="connsiteX14" fmla="*/ 703806 w 1632599"/>
              <a:gd name="connsiteY14" fmla="*/ 807614 h 1067066"/>
              <a:gd name="connsiteX15" fmla="*/ 576472 w 1632599"/>
              <a:gd name="connsiteY15" fmla="*/ 841925 h 1067066"/>
              <a:gd name="connsiteX16" fmla="*/ 549460 w 1632599"/>
              <a:gd name="connsiteY16" fmla="*/ 901282 h 1067066"/>
              <a:gd name="connsiteX17" fmla="*/ 387015 w 1632599"/>
              <a:gd name="connsiteY17" fmla="*/ 845204 h 1067066"/>
              <a:gd name="connsiteX18" fmla="*/ 264700 w 1632599"/>
              <a:gd name="connsiteY18" fmla="*/ 797059 h 1067066"/>
              <a:gd name="connsiteX19" fmla="*/ 130043 w 1632599"/>
              <a:gd name="connsiteY19" fmla="*/ 687766 h 1067066"/>
              <a:gd name="connsiteX20" fmla="*/ 130435 w 1632599"/>
              <a:gd name="connsiteY20" fmla="*/ 338229 h 1067066"/>
              <a:gd name="connsiteX21" fmla="*/ 364264 w 1632599"/>
              <a:gd name="connsiteY21" fmla="*/ 361276 h 1067066"/>
              <a:gd name="connsiteX22" fmla="*/ 515134 w 1632599"/>
              <a:gd name="connsiteY22" fmla="*/ 394057 h 1067066"/>
              <a:gd name="connsiteX23" fmla="*/ 743556 w 1632599"/>
              <a:gd name="connsiteY23" fmla="*/ 470876 h 1067066"/>
              <a:gd name="connsiteX24" fmla="*/ 808420 w 1632599"/>
              <a:gd name="connsiteY24" fmla="*/ 498013 h 1067066"/>
              <a:gd name="connsiteX25" fmla="*/ 932245 w 1632599"/>
              <a:gd name="connsiteY25" fmla="*/ 422990 h 1067066"/>
              <a:gd name="connsiteX26" fmla="*/ 1084276 w 1632599"/>
              <a:gd name="connsiteY26" fmla="*/ 399584 h 1067066"/>
              <a:gd name="connsiteX27" fmla="*/ 1201586 w 1632599"/>
              <a:gd name="connsiteY27" fmla="*/ 383962 h 1067066"/>
              <a:gd name="connsiteX28" fmla="*/ 1293410 w 1632599"/>
              <a:gd name="connsiteY28" fmla="*/ 331672 h 1067066"/>
              <a:gd name="connsiteX29" fmla="*/ 1323123 w 1632599"/>
              <a:gd name="connsiteY29" fmla="*/ 256538 h 1067066"/>
              <a:gd name="connsiteX30" fmla="*/ 41 w 1632599"/>
              <a:gd name="connsiteY30" fmla="*/ 479371 h 1067066"/>
              <a:gd name="connsiteX31" fmla="*/ 1376768 w 1632599"/>
              <a:gd name="connsiteY31" fmla="*/ 247064 h 1067066"/>
              <a:gd name="connsiteX32" fmla="*/ 1428475 w 1632599"/>
              <a:gd name="connsiteY32" fmla="*/ 212545 h 1067066"/>
              <a:gd name="connsiteX33" fmla="*/ 1366353 w 1632599"/>
              <a:gd name="connsiteY33" fmla="*/ 137465 h 1067066"/>
              <a:gd name="connsiteX34" fmla="*/ 1376003 w 1632599"/>
              <a:gd name="connsiteY34" fmla="*/ 66120 h 1067066"/>
              <a:gd name="connsiteX35" fmla="*/ 1420761 w 1632599"/>
              <a:gd name="connsiteY35" fmla="*/ 8300 h 1067066"/>
              <a:gd name="connsiteX36" fmla="*/ 1521474 w 1632599"/>
              <a:gd name="connsiteY36" fmla="*/ 61458 h 1067066"/>
              <a:gd name="connsiteX37" fmla="*/ 1632599 w 1632599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75847 w 1524170"/>
              <a:gd name="connsiteY26" fmla="*/ 399584 h 1067066"/>
              <a:gd name="connsiteX27" fmla="*/ 1093157 w 1524170"/>
              <a:gd name="connsiteY27" fmla="*/ 383962 h 1067066"/>
              <a:gd name="connsiteX28" fmla="*/ 1184981 w 1524170"/>
              <a:gd name="connsiteY28" fmla="*/ 331672 h 1067066"/>
              <a:gd name="connsiteX29" fmla="*/ 1214694 w 1524170"/>
              <a:gd name="connsiteY29" fmla="*/ 256538 h 1067066"/>
              <a:gd name="connsiteX30" fmla="*/ 1181902 w 1524170"/>
              <a:gd name="connsiteY30" fmla="*/ 168243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75847 w 1524170"/>
              <a:gd name="connsiteY26" fmla="*/ 399584 h 1067066"/>
              <a:gd name="connsiteX27" fmla="*/ 1093157 w 1524170"/>
              <a:gd name="connsiteY27" fmla="*/ 383962 h 1067066"/>
              <a:gd name="connsiteX28" fmla="*/ 1184981 w 1524170"/>
              <a:gd name="connsiteY28" fmla="*/ 331672 h 1067066"/>
              <a:gd name="connsiteX29" fmla="*/ 1189999 w 1524170"/>
              <a:gd name="connsiteY29" fmla="*/ 287267 h 1067066"/>
              <a:gd name="connsiteX30" fmla="*/ 1181902 w 1524170"/>
              <a:gd name="connsiteY30" fmla="*/ 168243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75847 w 1524170"/>
              <a:gd name="connsiteY26" fmla="*/ 399584 h 1067066"/>
              <a:gd name="connsiteX27" fmla="*/ 1093157 w 1524170"/>
              <a:gd name="connsiteY27" fmla="*/ 383962 h 1067066"/>
              <a:gd name="connsiteX28" fmla="*/ 1151026 w 1524170"/>
              <a:gd name="connsiteY28" fmla="*/ 350877 h 1067066"/>
              <a:gd name="connsiteX29" fmla="*/ 1189999 w 1524170"/>
              <a:gd name="connsiteY29" fmla="*/ 287267 h 1067066"/>
              <a:gd name="connsiteX30" fmla="*/ 1181902 w 1524170"/>
              <a:gd name="connsiteY30" fmla="*/ 168243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75847 w 1524170"/>
              <a:gd name="connsiteY26" fmla="*/ 399584 h 1067066"/>
              <a:gd name="connsiteX27" fmla="*/ 1093157 w 1524170"/>
              <a:gd name="connsiteY27" fmla="*/ 383962 h 1067066"/>
              <a:gd name="connsiteX28" fmla="*/ 1151026 w 1524170"/>
              <a:gd name="connsiteY28" fmla="*/ 350877 h 1067066"/>
              <a:gd name="connsiteX29" fmla="*/ 1193086 w 1524170"/>
              <a:gd name="connsiteY29" fmla="*/ 302631 h 1067066"/>
              <a:gd name="connsiteX30" fmla="*/ 1181902 w 1524170"/>
              <a:gd name="connsiteY30" fmla="*/ 168243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04850 w 1524170"/>
              <a:gd name="connsiteY26" fmla="*/ 399584 h 1067066"/>
              <a:gd name="connsiteX27" fmla="*/ 1093157 w 1524170"/>
              <a:gd name="connsiteY27" fmla="*/ 383962 h 1067066"/>
              <a:gd name="connsiteX28" fmla="*/ 1151026 w 1524170"/>
              <a:gd name="connsiteY28" fmla="*/ 350877 h 1067066"/>
              <a:gd name="connsiteX29" fmla="*/ 1193086 w 1524170"/>
              <a:gd name="connsiteY29" fmla="*/ 302631 h 1067066"/>
              <a:gd name="connsiteX30" fmla="*/ 1181902 w 1524170"/>
              <a:gd name="connsiteY30" fmla="*/ 168243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04850 w 1524170"/>
              <a:gd name="connsiteY26" fmla="*/ 399584 h 1067066"/>
              <a:gd name="connsiteX27" fmla="*/ 1006726 w 1524170"/>
              <a:gd name="connsiteY27" fmla="*/ 395485 h 1067066"/>
              <a:gd name="connsiteX28" fmla="*/ 1151026 w 1524170"/>
              <a:gd name="connsiteY28" fmla="*/ 350877 h 1067066"/>
              <a:gd name="connsiteX29" fmla="*/ 1193086 w 1524170"/>
              <a:gd name="connsiteY29" fmla="*/ 302631 h 1067066"/>
              <a:gd name="connsiteX30" fmla="*/ 1181902 w 1524170"/>
              <a:gd name="connsiteY30" fmla="*/ 168243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04850 w 1524170"/>
              <a:gd name="connsiteY26" fmla="*/ 399584 h 1067066"/>
              <a:gd name="connsiteX27" fmla="*/ 975858 w 1524170"/>
              <a:gd name="connsiteY27" fmla="*/ 383962 h 1067066"/>
              <a:gd name="connsiteX28" fmla="*/ 1151026 w 1524170"/>
              <a:gd name="connsiteY28" fmla="*/ 350877 h 1067066"/>
              <a:gd name="connsiteX29" fmla="*/ 1193086 w 1524170"/>
              <a:gd name="connsiteY29" fmla="*/ 302631 h 1067066"/>
              <a:gd name="connsiteX30" fmla="*/ 1181902 w 1524170"/>
              <a:gd name="connsiteY30" fmla="*/ 168243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04850 w 1524170"/>
              <a:gd name="connsiteY26" fmla="*/ 399584 h 1067066"/>
              <a:gd name="connsiteX27" fmla="*/ 975858 w 1524170"/>
              <a:gd name="connsiteY27" fmla="*/ 383962 h 1067066"/>
              <a:gd name="connsiteX28" fmla="*/ 1073856 w 1524170"/>
              <a:gd name="connsiteY28" fmla="*/ 389288 h 1067066"/>
              <a:gd name="connsiteX29" fmla="*/ 1193086 w 1524170"/>
              <a:gd name="connsiteY29" fmla="*/ 302631 h 1067066"/>
              <a:gd name="connsiteX30" fmla="*/ 1181902 w 1524170"/>
              <a:gd name="connsiteY30" fmla="*/ 168243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04850 w 1524170"/>
              <a:gd name="connsiteY26" fmla="*/ 399584 h 1067066"/>
              <a:gd name="connsiteX27" fmla="*/ 975858 w 1524170"/>
              <a:gd name="connsiteY27" fmla="*/ 383962 h 1067066"/>
              <a:gd name="connsiteX28" fmla="*/ 1073856 w 1524170"/>
              <a:gd name="connsiteY28" fmla="*/ 389288 h 1067066"/>
              <a:gd name="connsiteX29" fmla="*/ 1146784 w 1524170"/>
              <a:gd name="connsiteY29" fmla="*/ 352565 h 1067066"/>
              <a:gd name="connsiteX30" fmla="*/ 1181902 w 1524170"/>
              <a:gd name="connsiteY30" fmla="*/ 168243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04850 w 1524170"/>
              <a:gd name="connsiteY26" fmla="*/ 399584 h 1067066"/>
              <a:gd name="connsiteX27" fmla="*/ 975858 w 1524170"/>
              <a:gd name="connsiteY27" fmla="*/ 383962 h 1067066"/>
              <a:gd name="connsiteX28" fmla="*/ 1073856 w 1524170"/>
              <a:gd name="connsiteY28" fmla="*/ 389288 h 1067066"/>
              <a:gd name="connsiteX29" fmla="*/ 1146784 w 1524170"/>
              <a:gd name="connsiteY29" fmla="*/ 352565 h 1067066"/>
              <a:gd name="connsiteX30" fmla="*/ 1222031 w 1524170"/>
              <a:gd name="connsiteY30" fmla="*/ 268112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14315 w 1524170"/>
              <a:gd name="connsiteY0" fmla="*/ 1032290 h 1067066"/>
              <a:gd name="connsiteX1" fmla="*/ 1031361 w 1524170"/>
              <a:gd name="connsiteY1" fmla="*/ 976466 h 1067066"/>
              <a:gd name="connsiteX2" fmla="*/ 1019404 w 1524170"/>
              <a:gd name="connsiteY2" fmla="*/ 937901 h 1067066"/>
              <a:gd name="connsiteX3" fmla="*/ 1042935 w 1524170"/>
              <a:gd name="connsiteY3" fmla="*/ 872294 h 1067066"/>
              <a:gd name="connsiteX4" fmla="*/ 1019786 w 1524170"/>
              <a:gd name="connsiteY4" fmla="*/ 831783 h 1067066"/>
              <a:gd name="connsiteX5" fmla="*/ 990849 w 1524170"/>
              <a:gd name="connsiteY5" fmla="*/ 825996 h 1067066"/>
              <a:gd name="connsiteX6" fmla="*/ 961913 w 1524170"/>
              <a:gd name="connsiteY6" fmla="*/ 843358 h 1067066"/>
              <a:gd name="connsiteX7" fmla="*/ 938763 w 1524170"/>
              <a:gd name="connsiteY7" fmla="*/ 895444 h 1067066"/>
              <a:gd name="connsiteX8" fmla="*/ 921401 w 1524170"/>
              <a:gd name="connsiteY8" fmla="*/ 964892 h 1067066"/>
              <a:gd name="connsiteX9" fmla="*/ 881659 w 1524170"/>
              <a:gd name="connsiteY9" fmla="*/ 1042023 h 1067066"/>
              <a:gd name="connsiteX10" fmla="*/ 719990 w 1524170"/>
              <a:gd name="connsiteY10" fmla="*/ 1061228 h 1067066"/>
              <a:gd name="connsiteX11" fmla="*/ 729639 w 1524170"/>
              <a:gd name="connsiteY11" fmla="*/ 1067066 h 1067066"/>
              <a:gd name="connsiteX12" fmla="*/ 631637 w 1524170"/>
              <a:gd name="connsiteY12" fmla="*/ 996136 h 1067066"/>
              <a:gd name="connsiteX13" fmla="*/ 625907 w 1524170"/>
              <a:gd name="connsiteY13" fmla="*/ 820664 h 1067066"/>
              <a:gd name="connsiteX14" fmla="*/ 595377 w 1524170"/>
              <a:gd name="connsiteY14" fmla="*/ 807614 h 1067066"/>
              <a:gd name="connsiteX15" fmla="*/ 468043 w 1524170"/>
              <a:gd name="connsiteY15" fmla="*/ 841925 h 1067066"/>
              <a:gd name="connsiteX16" fmla="*/ 441031 w 1524170"/>
              <a:gd name="connsiteY16" fmla="*/ 901282 h 1067066"/>
              <a:gd name="connsiteX17" fmla="*/ 278586 w 1524170"/>
              <a:gd name="connsiteY17" fmla="*/ 845204 h 1067066"/>
              <a:gd name="connsiteX18" fmla="*/ 156271 w 1524170"/>
              <a:gd name="connsiteY18" fmla="*/ 797059 h 1067066"/>
              <a:gd name="connsiteX19" fmla="*/ 21614 w 1524170"/>
              <a:gd name="connsiteY19" fmla="*/ 687766 h 1067066"/>
              <a:gd name="connsiteX20" fmla="*/ 22006 w 1524170"/>
              <a:gd name="connsiteY20" fmla="*/ 338229 h 1067066"/>
              <a:gd name="connsiteX21" fmla="*/ 255835 w 1524170"/>
              <a:gd name="connsiteY21" fmla="*/ 361276 h 1067066"/>
              <a:gd name="connsiteX22" fmla="*/ 406705 w 1524170"/>
              <a:gd name="connsiteY22" fmla="*/ 394057 h 1067066"/>
              <a:gd name="connsiteX23" fmla="*/ 635127 w 1524170"/>
              <a:gd name="connsiteY23" fmla="*/ 470876 h 1067066"/>
              <a:gd name="connsiteX24" fmla="*/ 699991 w 1524170"/>
              <a:gd name="connsiteY24" fmla="*/ 498013 h 1067066"/>
              <a:gd name="connsiteX25" fmla="*/ 823816 w 1524170"/>
              <a:gd name="connsiteY25" fmla="*/ 422990 h 1067066"/>
              <a:gd name="connsiteX26" fmla="*/ 904850 w 1524170"/>
              <a:gd name="connsiteY26" fmla="*/ 399584 h 1067066"/>
              <a:gd name="connsiteX27" fmla="*/ 975858 w 1524170"/>
              <a:gd name="connsiteY27" fmla="*/ 383962 h 1067066"/>
              <a:gd name="connsiteX28" fmla="*/ 1073856 w 1524170"/>
              <a:gd name="connsiteY28" fmla="*/ 389288 h 1067066"/>
              <a:gd name="connsiteX29" fmla="*/ 1146784 w 1524170"/>
              <a:gd name="connsiteY29" fmla="*/ 352565 h 1067066"/>
              <a:gd name="connsiteX30" fmla="*/ 1222031 w 1524170"/>
              <a:gd name="connsiteY30" fmla="*/ 268112 h 1067066"/>
              <a:gd name="connsiteX31" fmla="*/ 1268339 w 1524170"/>
              <a:gd name="connsiteY31" fmla="*/ 247064 h 1067066"/>
              <a:gd name="connsiteX32" fmla="*/ 1320046 w 1524170"/>
              <a:gd name="connsiteY32" fmla="*/ 212545 h 1067066"/>
              <a:gd name="connsiteX33" fmla="*/ 1257924 w 1524170"/>
              <a:gd name="connsiteY33" fmla="*/ 137465 h 1067066"/>
              <a:gd name="connsiteX34" fmla="*/ 1267574 w 1524170"/>
              <a:gd name="connsiteY34" fmla="*/ 66120 h 1067066"/>
              <a:gd name="connsiteX35" fmla="*/ 1312332 w 1524170"/>
              <a:gd name="connsiteY35" fmla="*/ 8300 h 1067066"/>
              <a:gd name="connsiteX36" fmla="*/ 1413045 w 1524170"/>
              <a:gd name="connsiteY36" fmla="*/ 61458 h 1067066"/>
              <a:gd name="connsiteX37" fmla="*/ 1524170 w 1524170"/>
              <a:gd name="connsiteY37" fmla="*/ 0 h 1067066"/>
              <a:gd name="connsiteX0" fmla="*/ 1132829 w 1542684"/>
              <a:gd name="connsiteY0" fmla="*/ 1032290 h 1067066"/>
              <a:gd name="connsiteX1" fmla="*/ 1049875 w 1542684"/>
              <a:gd name="connsiteY1" fmla="*/ 976466 h 1067066"/>
              <a:gd name="connsiteX2" fmla="*/ 1037918 w 1542684"/>
              <a:gd name="connsiteY2" fmla="*/ 937901 h 1067066"/>
              <a:gd name="connsiteX3" fmla="*/ 1061449 w 1542684"/>
              <a:gd name="connsiteY3" fmla="*/ 872294 h 1067066"/>
              <a:gd name="connsiteX4" fmla="*/ 1038300 w 1542684"/>
              <a:gd name="connsiteY4" fmla="*/ 831783 h 1067066"/>
              <a:gd name="connsiteX5" fmla="*/ 1009363 w 1542684"/>
              <a:gd name="connsiteY5" fmla="*/ 825996 h 1067066"/>
              <a:gd name="connsiteX6" fmla="*/ 980427 w 1542684"/>
              <a:gd name="connsiteY6" fmla="*/ 843358 h 1067066"/>
              <a:gd name="connsiteX7" fmla="*/ 957277 w 1542684"/>
              <a:gd name="connsiteY7" fmla="*/ 895444 h 1067066"/>
              <a:gd name="connsiteX8" fmla="*/ 939915 w 1542684"/>
              <a:gd name="connsiteY8" fmla="*/ 964892 h 1067066"/>
              <a:gd name="connsiteX9" fmla="*/ 900173 w 1542684"/>
              <a:gd name="connsiteY9" fmla="*/ 1042023 h 1067066"/>
              <a:gd name="connsiteX10" fmla="*/ 738504 w 1542684"/>
              <a:gd name="connsiteY10" fmla="*/ 1061228 h 1067066"/>
              <a:gd name="connsiteX11" fmla="*/ 748153 w 1542684"/>
              <a:gd name="connsiteY11" fmla="*/ 1067066 h 1067066"/>
              <a:gd name="connsiteX12" fmla="*/ 650151 w 1542684"/>
              <a:gd name="connsiteY12" fmla="*/ 996136 h 1067066"/>
              <a:gd name="connsiteX13" fmla="*/ 644421 w 1542684"/>
              <a:gd name="connsiteY13" fmla="*/ 820664 h 1067066"/>
              <a:gd name="connsiteX14" fmla="*/ 613891 w 1542684"/>
              <a:gd name="connsiteY14" fmla="*/ 807614 h 1067066"/>
              <a:gd name="connsiteX15" fmla="*/ 486557 w 1542684"/>
              <a:gd name="connsiteY15" fmla="*/ 841925 h 1067066"/>
              <a:gd name="connsiteX16" fmla="*/ 459545 w 1542684"/>
              <a:gd name="connsiteY16" fmla="*/ 901282 h 1067066"/>
              <a:gd name="connsiteX17" fmla="*/ 297100 w 1542684"/>
              <a:gd name="connsiteY17" fmla="*/ 845204 h 1067066"/>
              <a:gd name="connsiteX18" fmla="*/ 174785 w 1542684"/>
              <a:gd name="connsiteY18" fmla="*/ 797059 h 1067066"/>
              <a:gd name="connsiteX19" fmla="*/ 0 w 1542684"/>
              <a:gd name="connsiteY19" fmla="*/ 687766 h 1067066"/>
              <a:gd name="connsiteX20" fmla="*/ 40520 w 1542684"/>
              <a:gd name="connsiteY20" fmla="*/ 338229 h 1067066"/>
              <a:gd name="connsiteX21" fmla="*/ 274349 w 1542684"/>
              <a:gd name="connsiteY21" fmla="*/ 361276 h 1067066"/>
              <a:gd name="connsiteX22" fmla="*/ 425219 w 1542684"/>
              <a:gd name="connsiteY22" fmla="*/ 394057 h 1067066"/>
              <a:gd name="connsiteX23" fmla="*/ 653641 w 1542684"/>
              <a:gd name="connsiteY23" fmla="*/ 470876 h 1067066"/>
              <a:gd name="connsiteX24" fmla="*/ 718505 w 1542684"/>
              <a:gd name="connsiteY24" fmla="*/ 498013 h 1067066"/>
              <a:gd name="connsiteX25" fmla="*/ 842330 w 1542684"/>
              <a:gd name="connsiteY25" fmla="*/ 422990 h 1067066"/>
              <a:gd name="connsiteX26" fmla="*/ 923364 w 1542684"/>
              <a:gd name="connsiteY26" fmla="*/ 399584 h 1067066"/>
              <a:gd name="connsiteX27" fmla="*/ 994372 w 1542684"/>
              <a:gd name="connsiteY27" fmla="*/ 383962 h 1067066"/>
              <a:gd name="connsiteX28" fmla="*/ 1092370 w 1542684"/>
              <a:gd name="connsiteY28" fmla="*/ 389288 h 1067066"/>
              <a:gd name="connsiteX29" fmla="*/ 1165298 w 1542684"/>
              <a:gd name="connsiteY29" fmla="*/ 352565 h 1067066"/>
              <a:gd name="connsiteX30" fmla="*/ 1240545 w 1542684"/>
              <a:gd name="connsiteY30" fmla="*/ 268112 h 1067066"/>
              <a:gd name="connsiteX31" fmla="*/ 1286853 w 1542684"/>
              <a:gd name="connsiteY31" fmla="*/ 247064 h 1067066"/>
              <a:gd name="connsiteX32" fmla="*/ 1338560 w 1542684"/>
              <a:gd name="connsiteY32" fmla="*/ 212545 h 1067066"/>
              <a:gd name="connsiteX33" fmla="*/ 1276438 w 1542684"/>
              <a:gd name="connsiteY33" fmla="*/ 137465 h 1067066"/>
              <a:gd name="connsiteX34" fmla="*/ 1286088 w 1542684"/>
              <a:gd name="connsiteY34" fmla="*/ 66120 h 1067066"/>
              <a:gd name="connsiteX35" fmla="*/ 1330846 w 1542684"/>
              <a:gd name="connsiteY35" fmla="*/ 8300 h 1067066"/>
              <a:gd name="connsiteX36" fmla="*/ 1431559 w 1542684"/>
              <a:gd name="connsiteY36" fmla="*/ 61458 h 1067066"/>
              <a:gd name="connsiteX37" fmla="*/ 1542684 w 1542684"/>
              <a:gd name="connsiteY37" fmla="*/ 0 h 1067066"/>
              <a:gd name="connsiteX0" fmla="*/ 1133377 w 1543232"/>
              <a:gd name="connsiteY0" fmla="*/ 1032290 h 1067066"/>
              <a:gd name="connsiteX1" fmla="*/ 1050423 w 1543232"/>
              <a:gd name="connsiteY1" fmla="*/ 976466 h 1067066"/>
              <a:gd name="connsiteX2" fmla="*/ 1038466 w 1543232"/>
              <a:gd name="connsiteY2" fmla="*/ 937901 h 1067066"/>
              <a:gd name="connsiteX3" fmla="*/ 1061997 w 1543232"/>
              <a:gd name="connsiteY3" fmla="*/ 872294 h 1067066"/>
              <a:gd name="connsiteX4" fmla="*/ 1038848 w 1543232"/>
              <a:gd name="connsiteY4" fmla="*/ 831783 h 1067066"/>
              <a:gd name="connsiteX5" fmla="*/ 1009911 w 1543232"/>
              <a:gd name="connsiteY5" fmla="*/ 825996 h 1067066"/>
              <a:gd name="connsiteX6" fmla="*/ 980975 w 1543232"/>
              <a:gd name="connsiteY6" fmla="*/ 843358 h 1067066"/>
              <a:gd name="connsiteX7" fmla="*/ 957825 w 1543232"/>
              <a:gd name="connsiteY7" fmla="*/ 895444 h 1067066"/>
              <a:gd name="connsiteX8" fmla="*/ 940463 w 1543232"/>
              <a:gd name="connsiteY8" fmla="*/ 964892 h 1067066"/>
              <a:gd name="connsiteX9" fmla="*/ 900721 w 1543232"/>
              <a:gd name="connsiteY9" fmla="*/ 1042023 h 1067066"/>
              <a:gd name="connsiteX10" fmla="*/ 739052 w 1543232"/>
              <a:gd name="connsiteY10" fmla="*/ 1061228 h 1067066"/>
              <a:gd name="connsiteX11" fmla="*/ 748701 w 1543232"/>
              <a:gd name="connsiteY11" fmla="*/ 1067066 h 1067066"/>
              <a:gd name="connsiteX12" fmla="*/ 650699 w 1543232"/>
              <a:gd name="connsiteY12" fmla="*/ 996136 h 1067066"/>
              <a:gd name="connsiteX13" fmla="*/ 644969 w 1543232"/>
              <a:gd name="connsiteY13" fmla="*/ 820664 h 1067066"/>
              <a:gd name="connsiteX14" fmla="*/ 614439 w 1543232"/>
              <a:gd name="connsiteY14" fmla="*/ 807614 h 1067066"/>
              <a:gd name="connsiteX15" fmla="*/ 487105 w 1543232"/>
              <a:gd name="connsiteY15" fmla="*/ 841925 h 1067066"/>
              <a:gd name="connsiteX16" fmla="*/ 460093 w 1543232"/>
              <a:gd name="connsiteY16" fmla="*/ 901282 h 1067066"/>
              <a:gd name="connsiteX17" fmla="*/ 297648 w 1543232"/>
              <a:gd name="connsiteY17" fmla="*/ 845204 h 1067066"/>
              <a:gd name="connsiteX18" fmla="*/ 175333 w 1543232"/>
              <a:gd name="connsiteY18" fmla="*/ 797059 h 1067066"/>
              <a:gd name="connsiteX19" fmla="*/ 548 w 1543232"/>
              <a:gd name="connsiteY19" fmla="*/ 687766 h 1067066"/>
              <a:gd name="connsiteX20" fmla="*/ 41068 w 1543232"/>
              <a:gd name="connsiteY20" fmla="*/ 338229 h 1067066"/>
              <a:gd name="connsiteX21" fmla="*/ 274897 w 1543232"/>
              <a:gd name="connsiteY21" fmla="*/ 361276 h 1067066"/>
              <a:gd name="connsiteX22" fmla="*/ 425767 w 1543232"/>
              <a:gd name="connsiteY22" fmla="*/ 394057 h 1067066"/>
              <a:gd name="connsiteX23" fmla="*/ 654189 w 1543232"/>
              <a:gd name="connsiteY23" fmla="*/ 470876 h 1067066"/>
              <a:gd name="connsiteX24" fmla="*/ 719053 w 1543232"/>
              <a:gd name="connsiteY24" fmla="*/ 498013 h 1067066"/>
              <a:gd name="connsiteX25" fmla="*/ 842878 w 1543232"/>
              <a:gd name="connsiteY25" fmla="*/ 422990 h 1067066"/>
              <a:gd name="connsiteX26" fmla="*/ 923912 w 1543232"/>
              <a:gd name="connsiteY26" fmla="*/ 399584 h 1067066"/>
              <a:gd name="connsiteX27" fmla="*/ 994920 w 1543232"/>
              <a:gd name="connsiteY27" fmla="*/ 383962 h 1067066"/>
              <a:gd name="connsiteX28" fmla="*/ 1092918 w 1543232"/>
              <a:gd name="connsiteY28" fmla="*/ 389288 h 1067066"/>
              <a:gd name="connsiteX29" fmla="*/ 1165846 w 1543232"/>
              <a:gd name="connsiteY29" fmla="*/ 352565 h 1067066"/>
              <a:gd name="connsiteX30" fmla="*/ 1241093 w 1543232"/>
              <a:gd name="connsiteY30" fmla="*/ 268112 h 1067066"/>
              <a:gd name="connsiteX31" fmla="*/ 1287401 w 1543232"/>
              <a:gd name="connsiteY31" fmla="*/ 247064 h 1067066"/>
              <a:gd name="connsiteX32" fmla="*/ 1339108 w 1543232"/>
              <a:gd name="connsiteY32" fmla="*/ 212545 h 1067066"/>
              <a:gd name="connsiteX33" fmla="*/ 1276986 w 1543232"/>
              <a:gd name="connsiteY33" fmla="*/ 137465 h 1067066"/>
              <a:gd name="connsiteX34" fmla="*/ 1286636 w 1543232"/>
              <a:gd name="connsiteY34" fmla="*/ 66120 h 1067066"/>
              <a:gd name="connsiteX35" fmla="*/ 1331394 w 1543232"/>
              <a:gd name="connsiteY35" fmla="*/ 8300 h 1067066"/>
              <a:gd name="connsiteX36" fmla="*/ 1432107 w 1543232"/>
              <a:gd name="connsiteY36" fmla="*/ 61458 h 1067066"/>
              <a:gd name="connsiteX37" fmla="*/ 1543232 w 1543232"/>
              <a:gd name="connsiteY37" fmla="*/ 0 h 1067066"/>
              <a:gd name="connsiteX0" fmla="*/ 1133377 w 1543232"/>
              <a:gd name="connsiteY0" fmla="*/ 1032290 h 1067066"/>
              <a:gd name="connsiteX1" fmla="*/ 1050423 w 1543232"/>
              <a:gd name="connsiteY1" fmla="*/ 976466 h 1067066"/>
              <a:gd name="connsiteX2" fmla="*/ 1038466 w 1543232"/>
              <a:gd name="connsiteY2" fmla="*/ 937901 h 1067066"/>
              <a:gd name="connsiteX3" fmla="*/ 1061997 w 1543232"/>
              <a:gd name="connsiteY3" fmla="*/ 872294 h 1067066"/>
              <a:gd name="connsiteX4" fmla="*/ 1038848 w 1543232"/>
              <a:gd name="connsiteY4" fmla="*/ 831783 h 1067066"/>
              <a:gd name="connsiteX5" fmla="*/ 1009911 w 1543232"/>
              <a:gd name="connsiteY5" fmla="*/ 825996 h 1067066"/>
              <a:gd name="connsiteX6" fmla="*/ 980975 w 1543232"/>
              <a:gd name="connsiteY6" fmla="*/ 843358 h 1067066"/>
              <a:gd name="connsiteX7" fmla="*/ 957825 w 1543232"/>
              <a:gd name="connsiteY7" fmla="*/ 895444 h 1067066"/>
              <a:gd name="connsiteX8" fmla="*/ 940463 w 1543232"/>
              <a:gd name="connsiteY8" fmla="*/ 964892 h 1067066"/>
              <a:gd name="connsiteX9" fmla="*/ 900721 w 1543232"/>
              <a:gd name="connsiteY9" fmla="*/ 1042023 h 1067066"/>
              <a:gd name="connsiteX10" fmla="*/ 739052 w 1543232"/>
              <a:gd name="connsiteY10" fmla="*/ 1061228 h 1067066"/>
              <a:gd name="connsiteX11" fmla="*/ 748701 w 1543232"/>
              <a:gd name="connsiteY11" fmla="*/ 1067066 h 1067066"/>
              <a:gd name="connsiteX12" fmla="*/ 650699 w 1543232"/>
              <a:gd name="connsiteY12" fmla="*/ 996136 h 1067066"/>
              <a:gd name="connsiteX13" fmla="*/ 644969 w 1543232"/>
              <a:gd name="connsiteY13" fmla="*/ 820664 h 1067066"/>
              <a:gd name="connsiteX14" fmla="*/ 614439 w 1543232"/>
              <a:gd name="connsiteY14" fmla="*/ 807614 h 1067066"/>
              <a:gd name="connsiteX15" fmla="*/ 487105 w 1543232"/>
              <a:gd name="connsiteY15" fmla="*/ 841925 h 1067066"/>
              <a:gd name="connsiteX16" fmla="*/ 460093 w 1543232"/>
              <a:gd name="connsiteY16" fmla="*/ 901282 h 1067066"/>
              <a:gd name="connsiteX17" fmla="*/ 297648 w 1543232"/>
              <a:gd name="connsiteY17" fmla="*/ 845204 h 1067066"/>
              <a:gd name="connsiteX18" fmla="*/ 175333 w 1543232"/>
              <a:gd name="connsiteY18" fmla="*/ 797059 h 1067066"/>
              <a:gd name="connsiteX19" fmla="*/ 548 w 1543232"/>
              <a:gd name="connsiteY19" fmla="*/ 687766 h 1067066"/>
              <a:gd name="connsiteX20" fmla="*/ 41068 w 1543232"/>
              <a:gd name="connsiteY20" fmla="*/ 338229 h 1067066"/>
              <a:gd name="connsiteX21" fmla="*/ 274897 w 1543232"/>
              <a:gd name="connsiteY21" fmla="*/ 361276 h 1067066"/>
              <a:gd name="connsiteX22" fmla="*/ 425767 w 1543232"/>
              <a:gd name="connsiteY22" fmla="*/ 394057 h 1067066"/>
              <a:gd name="connsiteX23" fmla="*/ 654189 w 1543232"/>
              <a:gd name="connsiteY23" fmla="*/ 470876 h 1067066"/>
              <a:gd name="connsiteX24" fmla="*/ 719053 w 1543232"/>
              <a:gd name="connsiteY24" fmla="*/ 498013 h 1067066"/>
              <a:gd name="connsiteX25" fmla="*/ 842878 w 1543232"/>
              <a:gd name="connsiteY25" fmla="*/ 422990 h 1067066"/>
              <a:gd name="connsiteX26" fmla="*/ 923912 w 1543232"/>
              <a:gd name="connsiteY26" fmla="*/ 399584 h 1067066"/>
              <a:gd name="connsiteX27" fmla="*/ 994920 w 1543232"/>
              <a:gd name="connsiteY27" fmla="*/ 383962 h 1067066"/>
              <a:gd name="connsiteX28" fmla="*/ 1092918 w 1543232"/>
              <a:gd name="connsiteY28" fmla="*/ 389288 h 1067066"/>
              <a:gd name="connsiteX29" fmla="*/ 1165846 w 1543232"/>
              <a:gd name="connsiteY29" fmla="*/ 352565 h 1067066"/>
              <a:gd name="connsiteX30" fmla="*/ 1241093 w 1543232"/>
              <a:gd name="connsiteY30" fmla="*/ 268112 h 1067066"/>
              <a:gd name="connsiteX31" fmla="*/ 1287401 w 1543232"/>
              <a:gd name="connsiteY31" fmla="*/ 247064 h 1067066"/>
              <a:gd name="connsiteX32" fmla="*/ 1339108 w 1543232"/>
              <a:gd name="connsiteY32" fmla="*/ 212545 h 1067066"/>
              <a:gd name="connsiteX33" fmla="*/ 1276986 w 1543232"/>
              <a:gd name="connsiteY33" fmla="*/ 137465 h 1067066"/>
              <a:gd name="connsiteX34" fmla="*/ 1286636 w 1543232"/>
              <a:gd name="connsiteY34" fmla="*/ 66120 h 1067066"/>
              <a:gd name="connsiteX35" fmla="*/ 1331394 w 1543232"/>
              <a:gd name="connsiteY35" fmla="*/ 8300 h 1067066"/>
              <a:gd name="connsiteX36" fmla="*/ 1432107 w 1543232"/>
              <a:gd name="connsiteY36" fmla="*/ 61458 h 1067066"/>
              <a:gd name="connsiteX37" fmla="*/ 1543232 w 1543232"/>
              <a:gd name="connsiteY37" fmla="*/ 0 h 1067066"/>
              <a:gd name="connsiteX0" fmla="*/ 1133377 w 1543232"/>
              <a:gd name="connsiteY0" fmla="*/ 1032290 h 1067066"/>
              <a:gd name="connsiteX1" fmla="*/ 1050423 w 1543232"/>
              <a:gd name="connsiteY1" fmla="*/ 976466 h 1067066"/>
              <a:gd name="connsiteX2" fmla="*/ 1038466 w 1543232"/>
              <a:gd name="connsiteY2" fmla="*/ 937901 h 1067066"/>
              <a:gd name="connsiteX3" fmla="*/ 1061997 w 1543232"/>
              <a:gd name="connsiteY3" fmla="*/ 872294 h 1067066"/>
              <a:gd name="connsiteX4" fmla="*/ 1038848 w 1543232"/>
              <a:gd name="connsiteY4" fmla="*/ 831783 h 1067066"/>
              <a:gd name="connsiteX5" fmla="*/ 1009911 w 1543232"/>
              <a:gd name="connsiteY5" fmla="*/ 825996 h 1067066"/>
              <a:gd name="connsiteX6" fmla="*/ 980975 w 1543232"/>
              <a:gd name="connsiteY6" fmla="*/ 843358 h 1067066"/>
              <a:gd name="connsiteX7" fmla="*/ 957825 w 1543232"/>
              <a:gd name="connsiteY7" fmla="*/ 895444 h 1067066"/>
              <a:gd name="connsiteX8" fmla="*/ 940463 w 1543232"/>
              <a:gd name="connsiteY8" fmla="*/ 964892 h 1067066"/>
              <a:gd name="connsiteX9" fmla="*/ 900721 w 1543232"/>
              <a:gd name="connsiteY9" fmla="*/ 1042023 h 1067066"/>
              <a:gd name="connsiteX10" fmla="*/ 739052 w 1543232"/>
              <a:gd name="connsiteY10" fmla="*/ 1061228 h 1067066"/>
              <a:gd name="connsiteX11" fmla="*/ 748701 w 1543232"/>
              <a:gd name="connsiteY11" fmla="*/ 1067066 h 1067066"/>
              <a:gd name="connsiteX12" fmla="*/ 650699 w 1543232"/>
              <a:gd name="connsiteY12" fmla="*/ 996136 h 1067066"/>
              <a:gd name="connsiteX13" fmla="*/ 644969 w 1543232"/>
              <a:gd name="connsiteY13" fmla="*/ 820664 h 1067066"/>
              <a:gd name="connsiteX14" fmla="*/ 614439 w 1543232"/>
              <a:gd name="connsiteY14" fmla="*/ 807614 h 1067066"/>
              <a:gd name="connsiteX15" fmla="*/ 487105 w 1543232"/>
              <a:gd name="connsiteY15" fmla="*/ 841925 h 1067066"/>
              <a:gd name="connsiteX16" fmla="*/ 460093 w 1543232"/>
              <a:gd name="connsiteY16" fmla="*/ 901282 h 1067066"/>
              <a:gd name="connsiteX17" fmla="*/ 297648 w 1543232"/>
              <a:gd name="connsiteY17" fmla="*/ 845204 h 1067066"/>
              <a:gd name="connsiteX18" fmla="*/ 175333 w 1543232"/>
              <a:gd name="connsiteY18" fmla="*/ 797059 h 1067066"/>
              <a:gd name="connsiteX19" fmla="*/ 548 w 1543232"/>
              <a:gd name="connsiteY19" fmla="*/ 687766 h 1067066"/>
              <a:gd name="connsiteX20" fmla="*/ 41068 w 1543232"/>
              <a:gd name="connsiteY20" fmla="*/ 338229 h 1067066"/>
              <a:gd name="connsiteX21" fmla="*/ 274897 w 1543232"/>
              <a:gd name="connsiteY21" fmla="*/ 361276 h 1067066"/>
              <a:gd name="connsiteX22" fmla="*/ 425767 w 1543232"/>
              <a:gd name="connsiteY22" fmla="*/ 394057 h 1067066"/>
              <a:gd name="connsiteX23" fmla="*/ 654189 w 1543232"/>
              <a:gd name="connsiteY23" fmla="*/ 470876 h 1067066"/>
              <a:gd name="connsiteX24" fmla="*/ 719053 w 1543232"/>
              <a:gd name="connsiteY24" fmla="*/ 498013 h 1067066"/>
              <a:gd name="connsiteX25" fmla="*/ 842878 w 1543232"/>
              <a:gd name="connsiteY25" fmla="*/ 422990 h 1067066"/>
              <a:gd name="connsiteX26" fmla="*/ 923912 w 1543232"/>
              <a:gd name="connsiteY26" fmla="*/ 399584 h 1067066"/>
              <a:gd name="connsiteX27" fmla="*/ 994920 w 1543232"/>
              <a:gd name="connsiteY27" fmla="*/ 383962 h 1067066"/>
              <a:gd name="connsiteX28" fmla="*/ 1092918 w 1543232"/>
              <a:gd name="connsiteY28" fmla="*/ 389288 h 1067066"/>
              <a:gd name="connsiteX29" fmla="*/ 1165846 w 1543232"/>
              <a:gd name="connsiteY29" fmla="*/ 352565 h 1067066"/>
              <a:gd name="connsiteX30" fmla="*/ 1241093 w 1543232"/>
              <a:gd name="connsiteY30" fmla="*/ 268112 h 1067066"/>
              <a:gd name="connsiteX31" fmla="*/ 1287401 w 1543232"/>
              <a:gd name="connsiteY31" fmla="*/ 247064 h 1067066"/>
              <a:gd name="connsiteX32" fmla="*/ 1339108 w 1543232"/>
              <a:gd name="connsiteY32" fmla="*/ 212545 h 1067066"/>
              <a:gd name="connsiteX33" fmla="*/ 1276986 w 1543232"/>
              <a:gd name="connsiteY33" fmla="*/ 137465 h 1067066"/>
              <a:gd name="connsiteX34" fmla="*/ 1286636 w 1543232"/>
              <a:gd name="connsiteY34" fmla="*/ 66120 h 1067066"/>
              <a:gd name="connsiteX35" fmla="*/ 1331394 w 1543232"/>
              <a:gd name="connsiteY35" fmla="*/ 8300 h 1067066"/>
              <a:gd name="connsiteX36" fmla="*/ 1432107 w 1543232"/>
              <a:gd name="connsiteY36" fmla="*/ 61458 h 1067066"/>
              <a:gd name="connsiteX37" fmla="*/ 1543232 w 1543232"/>
              <a:gd name="connsiteY37" fmla="*/ 0 h 1067066"/>
              <a:gd name="connsiteX0" fmla="*/ 1132829 w 1542684"/>
              <a:gd name="connsiteY0" fmla="*/ 1032290 h 1067066"/>
              <a:gd name="connsiteX1" fmla="*/ 1049875 w 1542684"/>
              <a:gd name="connsiteY1" fmla="*/ 976466 h 1067066"/>
              <a:gd name="connsiteX2" fmla="*/ 1037918 w 1542684"/>
              <a:gd name="connsiteY2" fmla="*/ 937901 h 1067066"/>
              <a:gd name="connsiteX3" fmla="*/ 1061449 w 1542684"/>
              <a:gd name="connsiteY3" fmla="*/ 872294 h 1067066"/>
              <a:gd name="connsiteX4" fmla="*/ 1038300 w 1542684"/>
              <a:gd name="connsiteY4" fmla="*/ 831783 h 1067066"/>
              <a:gd name="connsiteX5" fmla="*/ 1009363 w 1542684"/>
              <a:gd name="connsiteY5" fmla="*/ 825996 h 1067066"/>
              <a:gd name="connsiteX6" fmla="*/ 980427 w 1542684"/>
              <a:gd name="connsiteY6" fmla="*/ 843358 h 1067066"/>
              <a:gd name="connsiteX7" fmla="*/ 957277 w 1542684"/>
              <a:gd name="connsiteY7" fmla="*/ 895444 h 1067066"/>
              <a:gd name="connsiteX8" fmla="*/ 939915 w 1542684"/>
              <a:gd name="connsiteY8" fmla="*/ 964892 h 1067066"/>
              <a:gd name="connsiteX9" fmla="*/ 900173 w 1542684"/>
              <a:gd name="connsiteY9" fmla="*/ 1042023 h 1067066"/>
              <a:gd name="connsiteX10" fmla="*/ 738504 w 1542684"/>
              <a:gd name="connsiteY10" fmla="*/ 1061228 h 1067066"/>
              <a:gd name="connsiteX11" fmla="*/ 748153 w 1542684"/>
              <a:gd name="connsiteY11" fmla="*/ 1067066 h 1067066"/>
              <a:gd name="connsiteX12" fmla="*/ 650151 w 1542684"/>
              <a:gd name="connsiteY12" fmla="*/ 996136 h 1067066"/>
              <a:gd name="connsiteX13" fmla="*/ 644421 w 1542684"/>
              <a:gd name="connsiteY13" fmla="*/ 820664 h 1067066"/>
              <a:gd name="connsiteX14" fmla="*/ 613891 w 1542684"/>
              <a:gd name="connsiteY14" fmla="*/ 807614 h 1067066"/>
              <a:gd name="connsiteX15" fmla="*/ 486557 w 1542684"/>
              <a:gd name="connsiteY15" fmla="*/ 841925 h 1067066"/>
              <a:gd name="connsiteX16" fmla="*/ 459545 w 1542684"/>
              <a:gd name="connsiteY16" fmla="*/ 901282 h 1067066"/>
              <a:gd name="connsiteX17" fmla="*/ 297100 w 1542684"/>
              <a:gd name="connsiteY17" fmla="*/ 845204 h 1067066"/>
              <a:gd name="connsiteX18" fmla="*/ 174785 w 1542684"/>
              <a:gd name="connsiteY18" fmla="*/ 797059 h 1067066"/>
              <a:gd name="connsiteX19" fmla="*/ 0 w 1542684"/>
              <a:gd name="connsiteY19" fmla="*/ 687766 h 1067066"/>
              <a:gd name="connsiteX20" fmla="*/ 40520 w 1542684"/>
              <a:gd name="connsiteY20" fmla="*/ 338229 h 1067066"/>
              <a:gd name="connsiteX21" fmla="*/ 292870 w 1542684"/>
              <a:gd name="connsiteY21" fmla="*/ 349753 h 1067066"/>
              <a:gd name="connsiteX22" fmla="*/ 425219 w 1542684"/>
              <a:gd name="connsiteY22" fmla="*/ 394057 h 1067066"/>
              <a:gd name="connsiteX23" fmla="*/ 653641 w 1542684"/>
              <a:gd name="connsiteY23" fmla="*/ 470876 h 1067066"/>
              <a:gd name="connsiteX24" fmla="*/ 718505 w 1542684"/>
              <a:gd name="connsiteY24" fmla="*/ 498013 h 1067066"/>
              <a:gd name="connsiteX25" fmla="*/ 842330 w 1542684"/>
              <a:gd name="connsiteY25" fmla="*/ 422990 h 1067066"/>
              <a:gd name="connsiteX26" fmla="*/ 923364 w 1542684"/>
              <a:gd name="connsiteY26" fmla="*/ 399584 h 1067066"/>
              <a:gd name="connsiteX27" fmla="*/ 994372 w 1542684"/>
              <a:gd name="connsiteY27" fmla="*/ 383962 h 1067066"/>
              <a:gd name="connsiteX28" fmla="*/ 1092370 w 1542684"/>
              <a:gd name="connsiteY28" fmla="*/ 389288 h 1067066"/>
              <a:gd name="connsiteX29" fmla="*/ 1165298 w 1542684"/>
              <a:gd name="connsiteY29" fmla="*/ 352565 h 1067066"/>
              <a:gd name="connsiteX30" fmla="*/ 1240545 w 1542684"/>
              <a:gd name="connsiteY30" fmla="*/ 268112 h 1067066"/>
              <a:gd name="connsiteX31" fmla="*/ 1286853 w 1542684"/>
              <a:gd name="connsiteY31" fmla="*/ 247064 h 1067066"/>
              <a:gd name="connsiteX32" fmla="*/ 1338560 w 1542684"/>
              <a:gd name="connsiteY32" fmla="*/ 212545 h 1067066"/>
              <a:gd name="connsiteX33" fmla="*/ 1276438 w 1542684"/>
              <a:gd name="connsiteY33" fmla="*/ 137465 h 1067066"/>
              <a:gd name="connsiteX34" fmla="*/ 1286088 w 1542684"/>
              <a:gd name="connsiteY34" fmla="*/ 66120 h 1067066"/>
              <a:gd name="connsiteX35" fmla="*/ 1330846 w 1542684"/>
              <a:gd name="connsiteY35" fmla="*/ 8300 h 1067066"/>
              <a:gd name="connsiteX36" fmla="*/ 1431559 w 1542684"/>
              <a:gd name="connsiteY36" fmla="*/ 61458 h 1067066"/>
              <a:gd name="connsiteX37" fmla="*/ 1542684 w 1542684"/>
              <a:gd name="connsiteY37" fmla="*/ 0 h 1067066"/>
              <a:gd name="connsiteX0" fmla="*/ 1132829 w 1542684"/>
              <a:gd name="connsiteY0" fmla="*/ 1032290 h 1067066"/>
              <a:gd name="connsiteX1" fmla="*/ 1049875 w 1542684"/>
              <a:gd name="connsiteY1" fmla="*/ 976466 h 1067066"/>
              <a:gd name="connsiteX2" fmla="*/ 1037918 w 1542684"/>
              <a:gd name="connsiteY2" fmla="*/ 937901 h 1067066"/>
              <a:gd name="connsiteX3" fmla="*/ 1061449 w 1542684"/>
              <a:gd name="connsiteY3" fmla="*/ 872294 h 1067066"/>
              <a:gd name="connsiteX4" fmla="*/ 1038300 w 1542684"/>
              <a:gd name="connsiteY4" fmla="*/ 831783 h 1067066"/>
              <a:gd name="connsiteX5" fmla="*/ 1009363 w 1542684"/>
              <a:gd name="connsiteY5" fmla="*/ 825996 h 1067066"/>
              <a:gd name="connsiteX6" fmla="*/ 980427 w 1542684"/>
              <a:gd name="connsiteY6" fmla="*/ 843358 h 1067066"/>
              <a:gd name="connsiteX7" fmla="*/ 957277 w 1542684"/>
              <a:gd name="connsiteY7" fmla="*/ 895444 h 1067066"/>
              <a:gd name="connsiteX8" fmla="*/ 939915 w 1542684"/>
              <a:gd name="connsiteY8" fmla="*/ 964892 h 1067066"/>
              <a:gd name="connsiteX9" fmla="*/ 900173 w 1542684"/>
              <a:gd name="connsiteY9" fmla="*/ 1042023 h 1067066"/>
              <a:gd name="connsiteX10" fmla="*/ 738504 w 1542684"/>
              <a:gd name="connsiteY10" fmla="*/ 1061228 h 1067066"/>
              <a:gd name="connsiteX11" fmla="*/ 748153 w 1542684"/>
              <a:gd name="connsiteY11" fmla="*/ 1067066 h 1067066"/>
              <a:gd name="connsiteX12" fmla="*/ 650151 w 1542684"/>
              <a:gd name="connsiteY12" fmla="*/ 996136 h 1067066"/>
              <a:gd name="connsiteX13" fmla="*/ 644421 w 1542684"/>
              <a:gd name="connsiteY13" fmla="*/ 820664 h 1067066"/>
              <a:gd name="connsiteX14" fmla="*/ 613891 w 1542684"/>
              <a:gd name="connsiteY14" fmla="*/ 807614 h 1067066"/>
              <a:gd name="connsiteX15" fmla="*/ 486557 w 1542684"/>
              <a:gd name="connsiteY15" fmla="*/ 841925 h 1067066"/>
              <a:gd name="connsiteX16" fmla="*/ 459545 w 1542684"/>
              <a:gd name="connsiteY16" fmla="*/ 901282 h 1067066"/>
              <a:gd name="connsiteX17" fmla="*/ 297100 w 1542684"/>
              <a:gd name="connsiteY17" fmla="*/ 845204 h 1067066"/>
              <a:gd name="connsiteX18" fmla="*/ 174785 w 1542684"/>
              <a:gd name="connsiteY18" fmla="*/ 797059 h 1067066"/>
              <a:gd name="connsiteX19" fmla="*/ 0 w 1542684"/>
              <a:gd name="connsiteY19" fmla="*/ 687766 h 1067066"/>
              <a:gd name="connsiteX20" fmla="*/ 40520 w 1542684"/>
              <a:gd name="connsiteY20" fmla="*/ 338229 h 1067066"/>
              <a:gd name="connsiteX21" fmla="*/ 292870 w 1542684"/>
              <a:gd name="connsiteY21" fmla="*/ 349753 h 1067066"/>
              <a:gd name="connsiteX22" fmla="*/ 425219 w 1542684"/>
              <a:gd name="connsiteY22" fmla="*/ 394057 h 1067066"/>
              <a:gd name="connsiteX23" fmla="*/ 653641 w 1542684"/>
              <a:gd name="connsiteY23" fmla="*/ 470876 h 1067066"/>
              <a:gd name="connsiteX24" fmla="*/ 718505 w 1542684"/>
              <a:gd name="connsiteY24" fmla="*/ 498013 h 1067066"/>
              <a:gd name="connsiteX25" fmla="*/ 842330 w 1542684"/>
              <a:gd name="connsiteY25" fmla="*/ 422990 h 1067066"/>
              <a:gd name="connsiteX26" fmla="*/ 923364 w 1542684"/>
              <a:gd name="connsiteY26" fmla="*/ 399584 h 1067066"/>
              <a:gd name="connsiteX27" fmla="*/ 994372 w 1542684"/>
              <a:gd name="connsiteY27" fmla="*/ 383962 h 1067066"/>
              <a:gd name="connsiteX28" fmla="*/ 1092370 w 1542684"/>
              <a:gd name="connsiteY28" fmla="*/ 389288 h 1067066"/>
              <a:gd name="connsiteX29" fmla="*/ 1165298 w 1542684"/>
              <a:gd name="connsiteY29" fmla="*/ 352565 h 1067066"/>
              <a:gd name="connsiteX30" fmla="*/ 1240545 w 1542684"/>
              <a:gd name="connsiteY30" fmla="*/ 268112 h 1067066"/>
              <a:gd name="connsiteX31" fmla="*/ 1286853 w 1542684"/>
              <a:gd name="connsiteY31" fmla="*/ 247064 h 1067066"/>
              <a:gd name="connsiteX32" fmla="*/ 1338560 w 1542684"/>
              <a:gd name="connsiteY32" fmla="*/ 212545 h 1067066"/>
              <a:gd name="connsiteX33" fmla="*/ 1276438 w 1542684"/>
              <a:gd name="connsiteY33" fmla="*/ 137465 h 1067066"/>
              <a:gd name="connsiteX34" fmla="*/ 1286088 w 1542684"/>
              <a:gd name="connsiteY34" fmla="*/ 66120 h 1067066"/>
              <a:gd name="connsiteX35" fmla="*/ 1330846 w 1542684"/>
              <a:gd name="connsiteY35" fmla="*/ 8300 h 1067066"/>
              <a:gd name="connsiteX36" fmla="*/ 1431559 w 1542684"/>
              <a:gd name="connsiteY36" fmla="*/ 61458 h 1067066"/>
              <a:gd name="connsiteX37" fmla="*/ 1542684 w 1542684"/>
              <a:gd name="connsiteY37" fmla="*/ 0 h 1067066"/>
              <a:gd name="connsiteX0" fmla="*/ 1134734 w 1544589"/>
              <a:gd name="connsiteY0" fmla="*/ 1032290 h 1067066"/>
              <a:gd name="connsiteX1" fmla="*/ 1051780 w 1544589"/>
              <a:gd name="connsiteY1" fmla="*/ 976466 h 1067066"/>
              <a:gd name="connsiteX2" fmla="*/ 1039823 w 1544589"/>
              <a:gd name="connsiteY2" fmla="*/ 937901 h 1067066"/>
              <a:gd name="connsiteX3" fmla="*/ 1063354 w 1544589"/>
              <a:gd name="connsiteY3" fmla="*/ 872294 h 1067066"/>
              <a:gd name="connsiteX4" fmla="*/ 1040205 w 1544589"/>
              <a:gd name="connsiteY4" fmla="*/ 831783 h 1067066"/>
              <a:gd name="connsiteX5" fmla="*/ 1011268 w 1544589"/>
              <a:gd name="connsiteY5" fmla="*/ 825996 h 1067066"/>
              <a:gd name="connsiteX6" fmla="*/ 982332 w 1544589"/>
              <a:gd name="connsiteY6" fmla="*/ 843358 h 1067066"/>
              <a:gd name="connsiteX7" fmla="*/ 959182 w 1544589"/>
              <a:gd name="connsiteY7" fmla="*/ 895444 h 1067066"/>
              <a:gd name="connsiteX8" fmla="*/ 941820 w 1544589"/>
              <a:gd name="connsiteY8" fmla="*/ 964892 h 1067066"/>
              <a:gd name="connsiteX9" fmla="*/ 902078 w 1544589"/>
              <a:gd name="connsiteY9" fmla="*/ 1042023 h 1067066"/>
              <a:gd name="connsiteX10" fmla="*/ 740409 w 1544589"/>
              <a:gd name="connsiteY10" fmla="*/ 1061228 h 1067066"/>
              <a:gd name="connsiteX11" fmla="*/ 750058 w 1544589"/>
              <a:gd name="connsiteY11" fmla="*/ 1067066 h 1067066"/>
              <a:gd name="connsiteX12" fmla="*/ 652056 w 1544589"/>
              <a:gd name="connsiteY12" fmla="*/ 996136 h 1067066"/>
              <a:gd name="connsiteX13" fmla="*/ 646326 w 1544589"/>
              <a:gd name="connsiteY13" fmla="*/ 820664 h 1067066"/>
              <a:gd name="connsiteX14" fmla="*/ 615796 w 1544589"/>
              <a:gd name="connsiteY14" fmla="*/ 807614 h 1067066"/>
              <a:gd name="connsiteX15" fmla="*/ 488462 w 1544589"/>
              <a:gd name="connsiteY15" fmla="*/ 841925 h 1067066"/>
              <a:gd name="connsiteX16" fmla="*/ 461450 w 1544589"/>
              <a:gd name="connsiteY16" fmla="*/ 901282 h 1067066"/>
              <a:gd name="connsiteX17" fmla="*/ 299005 w 1544589"/>
              <a:gd name="connsiteY17" fmla="*/ 845204 h 1067066"/>
              <a:gd name="connsiteX18" fmla="*/ 176690 w 1544589"/>
              <a:gd name="connsiteY18" fmla="*/ 797059 h 1067066"/>
              <a:gd name="connsiteX19" fmla="*/ 1905 w 1544589"/>
              <a:gd name="connsiteY19" fmla="*/ 687766 h 1067066"/>
              <a:gd name="connsiteX20" fmla="*/ 42425 w 1544589"/>
              <a:gd name="connsiteY20" fmla="*/ 338229 h 1067066"/>
              <a:gd name="connsiteX21" fmla="*/ 294775 w 1544589"/>
              <a:gd name="connsiteY21" fmla="*/ 349753 h 1067066"/>
              <a:gd name="connsiteX22" fmla="*/ 427124 w 1544589"/>
              <a:gd name="connsiteY22" fmla="*/ 394057 h 1067066"/>
              <a:gd name="connsiteX23" fmla="*/ 655546 w 1544589"/>
              <a:gd name="connsiteY23" fmla="*/ 470876 h 1067066"/>
              <a:gd name="connsiteX24" fmla="*/ 720410 w 1544589"/>
              <a:gd name="connsiteY24" fmla="*/ 498013 h 1067066"/>
              <a:gd name="connsiteX25" fmla="*/ 844235 w 1544589"/>
              <a:gd name="connsiteY25" fmla="*/ 422990 h 1067066"/>
              <a:gd name="connsiteX26" fmla="*/ 925269 w 1544589"/>
              <a:gd name="connsiteY26" fmla="*/ 399584 h 1067066"/>
              <a:gd name="connsiteX27" fmla="*/ 996277 w 1544589"/>
              <a:gd name="connsiteY27" fmla="*/ 383962 h 1067066"/>
              <a:gd name="connsiteX28" fmla="*/ 1094275 w 1544589"/>
              <a:gd name="connsiteY28" fmla="*/ 389288 h 1067066"/>
              <a:gd name="connsiteX29" fmla="*/ 1167203 w 1544589"/>
              <a:gd name="connsiteY29" fmla="*/ 352565 h 1067066"/>
              <a:gd name="connsiteX30" fmla="*/ 1242450 w 1544589"/>
              <a:gd name="connsiteY30" fmla="*/ 268112 h 1067066"/>
              <a:gd name="connsiteX31" fmla="*/ 1288758 w 1544589"/>
              <a:gd name="connsiteY31" fmla="*/ 247064 h 1067066"/>
              <a:gd name="connsiteX32" fmla="*/ 1340465 w 1544589"/>
              <a:gd name="connsiteY32" fmla="*/ 212545 h 1067066"/>
              <a:gd name="connsiteX33" fmla="*/ 1278343 w 1544589"/>
              <a:gd name="connsiteY33" fmla="*/ 137465 h 1067066"/>
              <a:gd name="connsiteX34" fmla="*/ 1287993 w 1544589"/>
              <a:gd name="connsiteY34" fmla="*/ 66120 h 1067066"/>
              <a:gd name="connsiteX35" fmla="*/ 1332751 w 1544589"/>
              <a:gd name="connsiteY35" fmla="*/ 8300 h 1067066"/>
              <a:gd name="connsiteX36" fmla="*/ 1433464 w 1544589"/>
              <a:gd name="connsiteY36" fmla="*/ 61458 h 1067066"/>
              <a:gd name="connsiteX37" fmla="*/ 1544589 w 1544589"/>
              <a:gd name="connsiteY37" fmla="*/ 0 h 1067066"/>
              <a:gd name="connsiteX0" fmla="*/ 1134734 w 1544589"/>
              <a:gd name="connsiteY0" fmla="*/ 1032290 h 1067066"/>
              <a:gd name="connsiteX1" fmla="*/ 1051780 w 1544589"/>
              <a:gd name="connsiteY1" fmla="*/ 976466 h 1067066"/>
              <a:gd name="connsiteX2" fmla="*/ 1039823 w 1544589"/>
              <a:gd name="connsiteY2" fmla="*/ 937901 h 1067066"/>
              <a:gd name="connsiteX3" fmla="*/ 1063354 w 1544589"/>
              <a:gd name="connsiteY3" fmla="*/ 872294 h 1067066"/>
              <a:gd name="connsiteX4" fmla="*/ 1040205 w 1544589"/>
              <a:gd name="connsiteY4" fmla="*/ 831783 h 1067066"/>
              <a:gd name="connsiteX5" fmla="*/ 1011268 w 1544589"/>
              <a:gd name="connsiteY5" fmla="*/ 825996 h 1067066"/>
              <a:gd name="connsiteX6" fmla="*/ 982332 w 1544589"/>
              <a:gd name="connsiteY6" fmla="*/ 843358 h 1067066"/>
              <a:gd name="connsiteX7" fmla="*/ 959182 w 1544589"/>
              <a:gd name="connsiteY7" fmla="*/ 895444 h 1067066"/>
              <a:gd name="connsiteX8" fmla="*/ 941820 w 1544589"/>
              <a:gd name="connsiteY8" fmla="*/ 964892 h 1067066"/>
              <a:gd name="connsiteX9" fmla="*/ 902078 w 1544589"/>
              <a:gd name="connsiteY9" fmla="*/ 1042023 h 1067066"/>
              <a:gd name="connsiteX10" fmla="*/ 740409 w 1544589"/>
              <a:gd name="connsiteY10" fmla="*/ 1061228 h 1067066"/>
              <a:gd name="connsiteX11" fmla="*/ 750058 w 1544589"/>
              <a:gd name="connsiteY11" fmla="*/ 1067066 h 1067066"/>
              <a:gd name="connsiteX12" fmla="*/ 652056 w 1544589"/>
              <a:gd name="connsiteY12" fmla="*/ 996136 h 1067066"/>
              <a:gd name="connsiteX13" fmla="*/ 646326 w 1544589"/>
              <a:gd name="connsiteY13" fmla="*/ 820664 h 1067066"/>
              <a:gd name="connsiteX14" fmla="*/ 615796 w 1544589"/>
              <a:gd name="connsiteY14" fmla="*/ 807614 h 1067066"/>
              <a:gd name="connsiteX15" fmla="*/ 488462 w 1544589"/>
              <a:gd name="connsiteY15" fmla="*/ 841925 h 1067066"/>
              <a:gd name="connsiteX16" fmla="*/ 461450 w 1544589"/>
              <a:gd name="connsiteY16" fmla="*/ 901282 h 1067066"/>
              <a:gd name="connsiteX17" fmla="*/ 299005 w 1544589"/>
              <a:gd name="connsiteY17" fmla="*/ 845204 h 1067066"/>
              <a:gd name="connsiteX18" fmla="*/ 176690 w 1544589"/>
              <a:gd name="connsiteY18" fmla="*/ 797059 h 1067066"/>
              <a:gd name="connsiteX19" fmla="*/ 1905 w 1544589"/>
              <a:gd name="connsiteY19" fmla="*/ 687766 h 1067066"/>
              <a:gd name="connsiteX20" fmla="*/ 42425 w 1544589"/>
              <a:gd name="connsiteY20" fmla="*/ 338229 h 1067066"/>
              <a:gd name="connsiteX21" fmla="*/ 294775 w 1544589"/>
              <a:gd name="connsiteY21" fmla="*/ 349753 h 1067066"/>
              <a:gd name="connsiteX22" fmla="*/ 427124 w 1544589"/>
              <a:gd name="connsiteY22" fmla="*/ 394057 h 1067066"/>
              <a:gd name="connsiteX23" fmla="*/ 655546 w 1544589"/>
              <a:gd name="connsiteY23" fmla="*/ 470876 h 1067066"/>
              <a:gd name="connsiteX24" fmla="*/ 720410 w 1544589"/>
              <a:gd name="connsiteY24" fmla="*/ 498013 h 1067066"/>
              <a:gd name="connsiteX25" fmla="*/ 844235 w 1544589"/>
              <a:gd name="connsiteY25" fmla="*/ 422990 h 1067066"/>
              <a:gd name="connsiteX26" fmla="*/ 925269 w 1544589"/>
              <a:gd name="connsiteY26" fmla="*/ 399584 h 1067066"/>
              <a:gd name="connsiteX27" fmla="*/ 996277 w 1544589"/>
              <a:gd name="connsiteY27" fmla="*/ 383962 h 1067066"/>
              <a:gd name="connsiteX28" fmla="*/ 1094275 w 1544589"/>
              <a:gd name="connsiteY28" fmla="*/ 389288 h 1067066"/>
              <a:gd name="connsiteX29" fmla="*/ 1167203 w 1544589"/>
              <a:gd name="connsiteY29" fmla="*/ 352565 h 1067066"/>
              <a:gd name="connsiteX30" fmla="*/ 1242450 w 1544589"/>
              <a:gd name="connsiteY30" fmla="*/ 268112 h 1067066"/>
              <a:gd name="connsiteX31" fmla="*/ 1288758 w 1544589"/>
              <a:gd name="connsiteY31" fmla="*/ 247064 h 1067066"/>
              <a:gd name="connsiteX32" fmla="*/ 1340465 w 1544589"/>
              <a:gd name="connsiteY32" fmla="*/ 212545 h 1067066"/>
              <a:gd name="connsiteX33" fmla="*/ 1278343 w 1544589"/>
              <a:gd name="connsiteY33" fmla="*/ 137465 h 1067066"/>
              <a:gd name="connsiteX34" fmla="*/ 1287993 w 1544589"/>
              <a:gd name="connsiteY34" fmla="*/ 66120 h 1067066"/>
              <a:gd name="connsiteX35" fmla="*/ 1332751 w 1544589"/>
              <a:gd name="connsiteY35" fmla="*/ 8300 h 1067066"/>
              <a:gd name="connsiteX36" fmla="*/ 1433464 w 1544589"/>
              <a:gd name="connsiteY36" fmla="*/ 61458 h 1067066"/>
              <a:gd name="connsiteX37" fmla="*/ 1544589 w 1544589"/>
              <a:gd name="connsiteY37" fmla="*/ 0 h 1067066"/>
              <a:gd name="connsiteX0" fmla="*/ 1134734 w 1544589"/>
              <a:gd name="connsiteY0" fmla="*/ 1032290 h 1067066"/>
              <a:gd name="connsiteX1" fmla="*/ 1051780 w 1544589"/>
              <a:gd name="connsiteY1" fmla="*/ 976466 h 1067066"/>
              <a:gd name="connsiteX2" fmla="*/ 1039823 w 1544589"/>
              <a:gd name="connsiteY2" fmla="*/ 937901 h 1067066"/>
              <a:gd name="connsiteX3" fmla="*/ 1063354 w 1544589"/>
              <a:gd name="connsiteY3" fmla="*/ 872294 h 1067066"/>
              <a:gd name="connsiteX4" fmla="*/ 1040205 w 1544589"/>
              <a:gd name="connsiteY4" fmla="*/ 831783 h 1067066"/>
              <a:gd name="connsiteX5" fmla="*/ 1011268 w 1544589"/>
              <a:gd name="connsiteY5" fmla="*/ 825996 h 1067066"/>
              <a:gd name="connsiteX6" fmla="*/ 982332 w 1544589"/>
              <a:gd name="connsiteY6" fmla="*/ 843358 h 1067066"/>
              <a:gd name="connsiteX7" fmla="*/ 959182 w 1544589"/>
              <a:gd name="connsiteY7" fmla="*/ 895444 h 1067066"/>
              <a:gd name="connsiteX8" fmla="*/ 941820 w 1544589"/>
              <a:gd name="connsiteY8" fmla="*/ 964892 h 1067066"/>
              <a:gd name="connsiteX9" fmla="*/ 902078 w 1544589"/>
              <a:gd name="connsiteY9" fmla="*/ 1042023 h 1067066"/>
              <a:gd name="connsiteX10" fmla="*/ 740409 w 1544589"/>
              <a:gd name="connsiteY10" fmla="*/ 1061228 h 1067066"/>
              <a:gd name="connsiteX11" fmla="*/ 750058 w 1544589"/>
              <a:gd name="connsiteY11" fmla="*/ 1067066 h 1067066"/>
              <a:gd name="connsiteX12" fmla="*/ 652056 w 1544589"/>
              <a:gd name="connsiteY12" fmla="*/ 996136 h 1067066"/>
              <a:gd name="connsiteX13" fmla="*/ 646326 w 1544589"/>
              <a:gd name="connsiteY13" fmla="*/ 820664 h 1067066"/>
              <a:gd name="connsiteX14" fmla="*/ 615796 w 1544589"/>
              <a:gd name="connsiteY14" fmla="*/ 807614 h 1067066"/>
              <a:gd name="connsiteX15" fmla="*/ 488462 w 1544589"/>
              <a:gd name="connsiteY15" fmla="*/ 841925 h 1067066"/>
              <a:gd name="connsiteX16" fmla="*/ 461450 w 1544589"/>
              <a:gd name="connsiteY16" fmla="*/ 901282 h 1067066"/>
              <a:gd name="connsiteX17" fmla="*/ 299005 w 1544589"/>
              <a:gd name="connsiteY17" fmla="*/ 845204 h 1067066"/>
              <a:gd name="connsiteX18" fmla="*/ 176690 w 1544589"/>
              <a:gd name="connsiteY18" fmla="*/ 797059 h 1067066"/>
              <a:gd name="connsiteX19" fmla="*/ 1905 w 1544589"/>
              <a:gd name="connsiteY19" fmla="*/ 687766 h 1067066"/>
              <a:gd name="connsiteX20" fmla="*/ 42425 w 1544589"/>
              <a:gd name="connsiteY20" fmla="*/ 338229 h 1067066"/>
              <a:gd name="connsiteX21" fmla="*/ 294775 w 1544589"/>
              <a:gd name="connsiteY21" fmla="*/ 349753 h 1067066"/>
              <a:gd name="connsiteX22" fmla="*/ 427124 w 1544589"/>
              <a:gd name="connsiteY22" fmla="*/ 394057 h 1067066"/>
              <a:gd name="connsiteX23" fmla="*/ 655546 w 1544589"/>
              <a:gd name="connsiteY23" fmla="*/ 470876 h 1067066"/>
              <a:gd name="connsiteX24" fmla="*/ 720410 w 1544589"/>
              <a:gd name="connsiteY24" fmla="*/ 498013 h 1067066"/>
              <a:gd name="connsiteX25" fmla="*/ 844235 w 1544589"/>
              <a:gd name="connsiteY25" fmla="*/ 422990 h 1067066"/>
              <a:gd name="connsiteX26" fmla="*/ 925269 w 1544589"/>
              <a:gd name="connsiteY26" fmla="*/ 399584 h 1067066"/>
              <a:gd name="connsiteX27" fmla="*/ 996277 w 1544589"/>
              <a:gd name="connsiteY27" fmla="*/ 383962 h 1067066"/>
              <a:gd name="connsiteX28" fmla="*/ 1094275 w 1544589"/>
              <a:gd name="connsiteY28" fmla="*/ 389288 h 1067066"/>
              <a:gd name="connsiteX29" fmla="*/ 1167203 w 1544589"/>
              <a:gd name="connsiteY29" fmla="*/ 352565 h 1067066"/>
              <a:gd name="connsiteX30" fmla="*/ 1242450 w 1544589"/>
              <a:gd name="connsiteY30" fmla="*/ 268112 h 1067066"/>
              <a:gd name="connsiteX31" fmla="*/ 1288758 w 1544589"/>
              <a:gd name="connsiteY31" fmla="*/ 247064 h 1067066"/>
              <a:gd name="connsiteX32" fmla="*/ 1340465 w 1544589"/>
              <a:gd name="connsiteY32" fmla="*/ 212545 h 1067066"/>
              <a:gd name="connsiteX33" fmla="*/ 1278343 w 1544589"/>
              <a:gd name="connsiteY33" fmla="*/ 137465 h 1067066"/>
              <a:gd name="connsiteX34" fmla="*/ 1287993 w 1544589"/>
              <a:gd name="connsiteY34" fmla="*/ 66120 h 1067066"/>
              <a:gd name="connsiteX35" fmla="*/ 1332751 w 1544589"/>
              <a:gd name="connsiteY35" fmla="*/ 8300 h 1067066"/>
              <a:gd name="connsiteX36" fmla="*/ 1433464 w 1544589"/>
              <a:gd name="connsiteY36" fmla="*/ 61458 h 1067066"/>
              <a:gd name="connsiteX37" fmla="*/ 1544589 w 1544589"/>
              <a:gd name="connsiteY37" fmla="*/ 0 h 1067066"/>
              <a:gd name="connsiteX0" fmla="*/ 1134734 w 1544589"/>
              <a:gd name="connsiteY0" fmla="*/ 1032290 h 1067066"/>
              <a:gd name="connsiteX1" fmla="*/ 1051780 w 1544589"/>
              <a:gd name="connsiteY1" fmla="*/ 976466 h 1067066"/>
              <a:gd name="connsiteX2" fmla="*/ 1039823 w 1544589"/>
              <a:gd name="connsiteY2" fmla="*/ 937901 h 1067066"/>
              <a:gd name="connsiteX3" fmla="*/ 1063354 w 1544589"/>
              <a:gd name="connsiteY3" fmla="*/ 872294 h 1067066"/>
              <a:gd name="connsiteX4" fmla="*/ 1040205 w 1544589"/>
              <a:gd name="connsiteY4" fmla="*/ 831783 h 1067066"/>
              <a:gd name="connsiteX5" fmla="*/ 1011268 w 1544589"/>
              <a:gd name="connsiteY5" fmla="*/ 825996 h 1067066"/>
              <a:gd name="connsiteX6" fmla="*/ 982332 w 1544589"/>
              <a:gd name="connsiteY6" fmla="*/ 843358 h 1067066"/>
              <a:gd name="connsiteX7" fmla="*/ 959182 w 1544589"/>
              <a:gd name="connsiteY7" fmla="*/ 895444 h 1067066"/>
              <a:gd name="connsiteX8" fmla="*/ 941820 w 1544589"/>
              <a:gd name="connsiteY8" fmla="*/ 964892 h 1067066"/>
              <a:gd name="connsiteX9" fmla="*/ 902078 w 1544589"/>
              <a:gd name="connsiteY9" fmla="*/ 1042023 h 1067066"/>
              <a:gd name="connsiteX10" fmla="*/ 740409 w 1544589"/>
              <a:gd name="connsiteY10" fmla="*/ 1061228 h 1067066"/>
              <a:gd name="connsiteX11" fmla="*/ 750058 w 1544589"/>
              <a:gd name="connsiteY11" fmla="*/ 1067066 h 1067066"/>
              <a:gd name="connsiteX12" fmla="*/ 652056 w 1544589"/>
              <a:gd name="connsiteY12" fmla="*/ 996136 h 1067066"/>
              <a:gd name="connsiteX13" fmla="*/ 646326 w 1544589"/>
              <a:gd name="connsiteY13" fmla="*/ 820664 h 1067066"/>
              <a:gd name="connsiteX14" fmla="*/ 615796 w 1544589"/>
              <a:gd name="connsiteY14" fmla="*/ 807614 h 1067066"/>
              <a:gd name="connsiteX15" fmla="*/ 488462 w 1544589"/>
              <a:gd name="connsiteY15" fmla="*/ 841925 h 1067066"/>
              <a:gd name="connsiteX16" fmla="*/ 461450 w 1544589"/>
              <a:gd name="connsiteY16" fmla="*/ 901282 h 1067066"/>
              <a:gd name="connsiteX17" fmla="*/ 299005 w 1544589"/>
              <a:gd name="connsiteY17" fmla="*/ 845204 h 1067066"/>
              <a:gd name="connsiteX18" fmla="*/ 176690 w 1544589"/>
              <a:gd name="connsiteY18" fmla="*/ 797059 h 1067066"/>
              <a:gd name="connsiteX19" fmla="*/ 1905 w 1544589"/>
              <a:gd name="connsiteY19" fmla="*/ 687766 h 1067066"/>
              <a:gd name="connsiteX20" fmla="*/ 42425 w 1544589"/>
              <a:gd name="connsiteY20" fmla="*/ 338229 h 1067066"/>
              <a:gd name="connsiteX21" fmla="*/ 294775 w 1544589"/>
              <a:gd name="connsiteY21" fmla="*/ 349753 h 1067066"/>
              <a:gd name="connsiteX22" fmla="*/ 427124 w 1544589"/>
              <a:gd name="connsiteY22" fmla="*/ 394057 h 1067066"/>
              <a:gd name="connsiteX23" fmla="*/ 655546 w 1544589"/>
              <a:gd name="connsiteY23" fmla="*/ 470876 h 1067066"/>
              <a:gd name="connsiteX24" fmla="*/ 720410 w 1544589"/>
              <a:gd name="connsiteY24" fmla="*/ 498013 h 1067066"/>
              <a:gd name="connsiteX25" fmla="*/ 844235 w 1544589"/>
              <a:gd name="connsiteY25" fmla="*/ 422990 h 1067066"/>
              <a:gd name="connsiteX26" fmla="*/ 925269 w 1544589"/>
              <a:gd name="connsiteY26" fmla="*/ 399584 h 1067066"/>
              <a:gd name="connsiteX27" fmla="*/ 996277 w 1544589"/>
              <a:gd name="connsiteY27" fmla="*/ 383962 h 1067066"/>
              <a:gd name="connsiteX28" fmla="*/ 1094275 w 1544589"/>
              <a:gd name="connsiteY28" fmla="*/ 389288 h 1067066"/>
              <a:gd name="connsiteX29" fmla="*/ 1167203 w 1544589"/>
              <a:gd name="connsiteY29" fmla="*/ 352565 h 1067066"/>
              <a:gd name="connsiteX30" fmla="*/ 1242450 w 1544589"/>
              <a:gd name="connsiteY30" fmla="*/ 268112 h 1067066"/>
              <a:gd name="connsiteX31" fmla="*/ 1288758 w 1544589"/>
              <a:gd name="connsiteY31" fmla="*/ 247064 h 1067066"/>
              <a:gd name="connsiteX32" fmla="*/ 1340465 w 1544589"/>
              <a:gd name="connsiteY32" fmla="*/ 212545 h 1067066"/>
              <a:gd name="connsiteX33" fmla="*/ 1278343 w 1544589"/>
              <a:gd name="connsiteY33" fmla="*/ 137465 h 1067066"/>
              <a:gd name="connsiteX34" fmla="*/ 1287993 w 1544589"/>
              <a:gd name="connsiteY34" fmla="*/ 66120 h 1067066"/>
              <a:gd name="connsiteX35" fmla="*/ 1332751 w 1544589"/>
              <a:gd name="connsiteY35" fmla="*/ 8300 h 1067066"/>
              <a:gd name="connsiteX36" fmla="*/ 1433464 w 1544589"/>
              <a:gd name="connsiteY36" fmla="*/ 61458 h 1067066"/>
              <a:gd name="connsiteX37" fmla="*/ 1544589 w 1544589"/>
              <a:gd name="connsiteY37" fmla="*/ 0 h 1067066"/>
              <a:gd name="connsiteX0" fmla="*/ 1134734 w 1544589"/>
              <a:gd name="connsiteY0" fmla="*/ 1032290 h 1067066"/>
              <a:gd name="connsiteX1" fmla="*/ 1051780 w 1544589"/>
              <a:gd name="connsiteY1" fmla="*/ 976466 h 1067066"/>
              <a:gd name="connsiteX2" fmla="*/ 1039823 w 1544589"/>
              <a:gd name="connsiteY2" fmla="*/ 937901 h 1067066"/>
              <a:gd name="connsiteX3" fmla="*/ 1063354 w 1544589"/>
              <a:gd name="connsiteY3" fmla="*/ 872294 h 1067066"/>
              <a:gd name="connsiteX4" fmla="*/ 1040205 w 1544589"/>
              <a:gd name="connsiteY4" fmla="*/ 831783 h 1067066"/>
              <a:gd name="connsiteX5" fmla="*/ 1011268 w 1544589"/>
              <a:gd name="connsiteY5" fmla="*/ 825996 h 1067066"/>
              <a:gd name="connsiteX6" fmla="*/ 982332 w 1544589"/>
              <a:gd name="connsiteY6" fmla="*/ 843358 h 1067066"/>
              <a:gd name="connsiteX7" fmla="*/ 959182 w 1544589"/>
              <a:gd name="connsiteY7" fmla="*/ 895444 h 1067066"/>
              <a:gd name="connsiteX8" fmla="*/ 941820 w 1544589"/>
              <a:gd name="connsiteY8" fmla="*/ 964892 h 1067066"/>
              <a:gd name="connsiteX9" fmla="*/ 902078 w 1544589"/>
              <a:gd name="connsiteY9" fmla="*/ 1042023 h 1067066"/>
              <a:gd name="connsiteX10" fmla="*/ 740409 w 1544589"/>
              <a:gd name="connsiteY10" fmla="*/ 1061228 h 1067066"/>
              <a:gd name="connsiteX11" fmla="*/ 750058 w 1544589"/>
              <a:gd name="connsiteY11" fmla="*/ 1067066 h 1067066"/>
              <a:gd name="connsiteX12" fmla="*/ 652056 w 1544589"/>
              <a:gd name="connsiteY12" fmla="*/ 996136 h 1067066"/>
              <a:gd name="connsiteX13" fmla="*/ 646326 w 1544589"/>
              <a:gd name="connsiteY13" fmla="*/ 820664 h 1067066"/>
              <a:gd name="connsiteX14" fmla="*/ 615796 w 1544589"/>
              <a:gd name="connsiteY14" fmla="*/ 807614 h 1067066"/>
              <a:gd name="connsiteX15" fmla="*/ 488462 w 1544589"/>
              <a:gd name="connsiteY15" fmla="*/ 841925 h 1067066"/>
              <a:gd name="connsiteX16" fmla="*/ 461450 w 1544589"/>
              <a:gd name="connsiteY16" fmla="*/ 901282 h 1067066"/>
              <a:gd name="connsiteX17" fmla="*/ 299005 w 1544589"/>
              <a:gd name="connsiteY17" fmla="*/ 845204 h 1067066"/>
              <a:gd name="connsiteX18" fmla="*/ 176690 w 1544589"/>
              <a:gd name="connsiteY18" fmla="*/ 797059 h 1067066"/>
              <a:gd name="connsiteX19" fmla="*/ 1905 w 1544589"/>
              <a:gd name="connsiteY19" fmla="*/ 687766 h 1067066"/>
              <a:gd name="connsiteX20" fmla="*/ 42425 w 1544589"/>
              <a:gd name="connsiteY20" fmla="*/ 338229 h 1067066"/>
              <a:gd name="connsiteX21" fmla="*/ 294775 w 1544589"/>
              <a:gd name="connsiteY21" fmla="*/ 349753 h 1067066"/>
              <a:gd name="connsiteX22" fmla="*/ 427124 w 1544589"/>
              <a:gd name="connsiteY22" fmla="*/ 394057 h 1067066"/>
              <a:gd name="connsiteX23" fmla="*/ 655546 w 1544589"/>
              <a:gd name="connsiteY23" fmla="*/ 470876 h 1067066"/>
              <a:gd name="connsiteX24" fmla="*/ 720410 w 1544589"/>
              <a:gd name="connsiteY24" fmla="*/ 498013 h 1067066"/>
              <a:gd name="connsiteX25" fmla="*/ 844235 w 1544589"/>
              <a:gd name="connsiteY25" fmla="*/ 422990 h 1067066"/>
              <a:gd name="connsiteX26" fmla="*/ 925269 w 1544589"/>
              <a:gd name="connsiteY26" fmla="*/ 399584 h 1067066"/>
              <a:gd name="connsiteX27" fmla="*/ 996277 w 1544589"/>
              <a:gd name="connsiteY27" fmla="*/ 383962 h 1067066"/>
              <a:gd name="connsiteX28" fmla="*/ 1094275 w 1544589"/>
              <a:gd name="connsiteY28" fmla="*/ 389288 h 1067066"/>
              <a:gd name="connsiteX29" fmla="*/ 1167203 w 1544589"/>
              <a:gd name="connsiteY29" fmla="*/ 352565 h 1067066"/>
              <a:gd name="connsiteX30" fmla="*/ 1242450 w 1544589"/>
              <a:gd name="connsiteY30" fmla="*/ 268112 h 1067066"/>
              <a:gd name="connsiteX31" fmla="*/ 1288758 w 1544589"/>
              <a:gd name="connsiteY31" fmla="*/ 247064 h 1067066"/>
              <a:gd name="connsiteX32" fmla="*/ 1340465 w 1544589"/>
              <a:gd name="connsiteY32" fmla="*/ 212545 h 1067066"/>
              <a:gd name="connsiteX33" fmla="*/ 1278343 w 1544589"/>
              <a:gd name="connsiteY33" fmla="*/ 137465 h 1067066"/>
              <a:gd name="connsiteX34" fmla="*/ 1287993 w 1544589"/>
              <a:gd name="connsiteY34" fmla="*/ 66120 h 1067066"/>
              <a:gd name="connsiteX35" fmla="*/ 1332751 w 1544589"/>
              <a:gd name="connsiteY35" fmla="*/ 8300 h 1067066"/>
              <a:gd name="connsiteX36" fmla="*/ 1433464 w 1544589"/>
              <a:gd name="connsiteY36" fmla="*/ 61458 h 1067066"/>
              <a:gd name="connsiteX37" fmla="*/ 1544589 w 1544589"/>
              <a:gd name="connsiteY37" fmla="*/ 0 h 1067066"/>
              <a:gd name="connsiteX0" fmla="*/ 1134734 w 1544589"/>
              <a:gd name="connsiteY0" fmla="*/ 1032290 h 1067066"/>
              <a:gd name="connsiteX1" fmla="*/ 1051780 w 1544589"/>
              <a:gd name="connsiteY1" fmla="*/ 976466 h 1067066"/>
              <a:gd name="connsiteX2" fmla="*/ 1039823 w 1544589"/>
              <a:gd name="connsiteY2" fmla="*/ 937901 h 1067066"/>
              <a:gd name="connsiteX3" fmla="*/ 1063354 w 1544589"/>
              <a:gd name="connsiteY3" fmla="*/ 872294 h 1067066"/>
              <a:gd name="connsiteX4" fmla="*/ 1040205 w 1544589"/>
              <a:gd name="connsiteY4" fmla="*/ 831783 h 1067066"/>
              <a:gd name="connsiteX5" fmla="*/ 1011268 w 1544589"/>
              <a:gd name="connsiteY5" fmla="*/ 825996 h 1067066"/>
              <a:gd name="connsiteX6" fmla="*/ 982332 w 1544589"/>
              <a:gd name="connsiteY6" fmla="*/ 843358 h 1067066"/>
              <a:gd name="connsiteX7" fmla="*/ 959182 w 1544589"/>
              <a:gd name="connsiteY7" fmla="*/ 895444 h 1067066"/>
              <a:gd name="connsiteX8" fmla="*/ 941820 w 1544589"/>
              <a:gd name="connsiteY8" fmla="*/ 964892 h 1067066"/>
              <a:gd name="connsiteX9" fmla="*/ 902078 w 1544589"/>
              <a:gd name="connsiteY9" fmla="*/ 1042023 h 1067066"/>
              <a:gd name="connsiteX10" fmla="*/ 740409 w 1544589"/>
              <a:gd name="connsiteY10" fmla="*/ 1061228 h 1067066"/>
              <a:gd name="connsiteX11" fmla="*/ 750058 w 1544589"/>
              <a:gd name="connsiteY11" fmla="*/ 1067066 h 1067066"/>
              <a:gd name="connsiteX12" fmla="*/ 652056 w 1544589"/>
              <a:gd name="connsiteY12" fmla="*/ 996136 h 1067066"/>
              <a:gd name="connsiteX13" fmla="*/ 646326 w 1544589"/>
              <a:gd name="connsiteY13" fmla="*/ 820664 h 1067066"/>
              <a:gd name="connsiteX14" fmla="*/ 615796 w 1544589"/>
              <a:gd name="connsiteY14" fmla="*/ 807614 h 1067066"/>
              <a:gd name="connsiteX15" fmla="*/ 488462 w 1544589"/>
              <a:gd name="connsiteY15" fmla="*/ 841925 h 1067066"/>
              <a:gd name="connsiteX16" fmla="*/ 461450 w 1544589"/>
              <a:gd name="connsiteY16" fmla="*/ 901282 h 1067066"/>
              <a:gd name="connsiteX17" fmla="*/ 299005 w 1544589"/>
              <a:gd name="connsiteY17" fmla="*/ 845204 h 1067066"/>
              <a:gd name="connsiteX18" fmla="*/ 176690 w 1544589"/>
              <a:gd name="connsiteY18" fmla="*/ 797059 h 1067066"/>
              <a:gd name="connsiteX19" fmla="*/ 1905 w 1544589"/>
              <a:gd name="connsiteY19" fmla="*/ 687766 h 1067066"/>
              <a:gd name="connsiteX20" fmla="*/ 42425 w 1544589"/>
              <a:gd name="connsiteY20" fmla="*/ 338229 h 1067066"/>
              <a:gd name="connsiteX21" fmla="*/ 294775 w 1544589"/>
              <a:gd name="connsiteY21" fmla="*/ 349753 h 1067066"/>
              <a:gd name="connsiteX22" fmla="*/ 427124 w 1544589"/>
              <a:gd name="connsiteY22" fmla="*/ 394057 h 1067066"/>
              <a:gd name="connsiteX23" fmla="*/ 655546 w 1544589"/>
              <a:gd name="connsiteY23" fmla="*/ 470876 h 1067066"/>
              <a:gd name="connsiteX24" fmla="*/ 720410 w 1544589"/>
              <a:gd name="connsiteY24" fmla="*/ 498013 h 1067066"/>
              <a:gd name="connsiteX25" fmla="*/ 816453 w 1544589"/>
              <a:gd name="connsiteY25" fmla="*/ 422990 h 1067066"/>
              <a:gd name="connsiteX26" fmla="*/ 925269 w 1544589"/>
              <a:gd name="connsiteY26" fmla="*/ 399584 h 1067066"/>
              <a:gd name="connsiteX27" fmla="*/ 996277 w 1544589"/>
              <a:gd name="connsiteY27" fmla="*/ 383962 h 1067066"/>
              <a:gd name="connsiteX28" fmla="*/ 1094275 w 1544589"/>
              <a:gd name="connsiteY28" fmla="*/ 389288 h 1067066"/>
              <a:gd name="connsiteX29" fmla="*/ 1167203 w 1544589"/>
              <a:gd name="connsiteY29" fmla="*/ 352565 h 1067066"/>
              <a:gd name="connsiteX30" fmla="*/ 1242450 w 1544589"/>
              <a:gd name="connsiteY30" fmla="*/ 268112 h 1067066"/>
              <a:gd name="connsiteX31" fmla="*/ 1288758 w 1544589"/>
              <a:gd name="connsiteY31" fmla="*/ 247064 h 1067066"/>
              <a:gd name="connsiteX32" fmla="*/ 1340465 w 1544589"/>
              <a:gd name="connsiteY32" fmla="*/ 212545 h 1067066"/>
              <a:gd name="connsiteX33" fmla="*/ 1278343 w 1544589"/>
              <a:gd name="connsiteY33" fmla="*/ 137465 h 1067066"/>
              <a:gd name="connsiteX34" fmla="*/ 1287993 w 1544589"/>
              <a:gd name="connsiteY34" fmla="*/ 66120 h 1067066"/>
              <a:gd name="connsiteX35" fmla="*/ 1332751 w 1544589"/>
              <a:gd name="connsiteY35" fmla="*/ 8300 h 1067066"/>
              <a:gd name="connsiteX36" fmla="*/ 1433464 w 1544589"/>
              <a:gd name="connsiteY36" fmla="*/ 61458 h 1067066"/>
              <a:gd name="connsiteX37" fmla="*/ 1544589 w 1544589"/>
              <a:gd name="connsiteY37" fmla="*/ 0 h 1067066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55546 w 1544589"/>
              <a:gd name="connsiteY23" fmla="*/ 478558 h 1074748"/>
              <a:gd name="connsiteX24" fmla="*/ 720410 w 1544589"/>
              <a:gd name="connsiteY24" fmla="*/ 505695 h 1074748"/>
              <a:gd name="connsiteX25" fmla="*/ 816453 w 1544589"/>
              <a:gd name="connsiteY25" fmla="*/ 430672 h 1074748"/>
              <a:gd name="connsiteX26" fmla="*/ 925269 w 1544589"/>
              <a:gd name="connsiteY26" fmla="*/ 407266 h 1074748"/>
              <a:gd name="connsiteX27" fmla="*/ 996277 w 1544589"/>
              <a:gd name="connsiteY27" fmla="*/ 391644 h 1074748"/>
              <a:gd name="connsiteX28" fmla="*/ 1094275 w 1544589"/>
              <a:gd name="connsiteY28" fmla="*/ 396970 h 1074748"/>
              <a:gd name="connsiteX29" fmla="*/ 1167203 w 1544589"/>
              <a:gd name="connsiteY29" fmla="*/ 360247 h 1074748"/>
              <a:gd name="connsiteX30" fmla="*/ 1242450 w 1544589"/>
              <a:gd name="connsiteY30" fmla="*/ 275794 h 1074748"/>
              <a:gd name="connsiteX31" fmla="*/ 1288758 w 1544589"/>
              <a:gd name="connsiteY31" fmla="*/ 254746 h 1074748"/>
              <a:gd name="connsiteX32" fmla="*/ 1340465 w 1544589"/>
              <a:gd name="connsiteY32" fmla="*/ 220227 h 1074748"/>
              <a:gd name="connsiteX33" fmla="*/ 1278343 w 1544589"/>
              <a:gd name="connsiteY33" fmla="*/ 145147 h 1074748"/>
              <a:gd name="connsiteX34" fmla="*/ 1287993 w 1544589"/>
              <a:gd name="connsiteY34" fmla="*/ 73802 h 1074748"/>
              <a:gd name="connsiteX35" fmla="*/ 1332751 w 1544589"/>
              <a:gd name="connsiteY35" fmla="*/ 15982 h 1074748"/>
              <a:gd name="connsiteX36" fmla="*/ 1433464 w 1544589"/>
              <a:gd name="connsiteY36" fmla="*/ 69140 h 1074748"/>
              <a:gd name="connsiteX37" fmla="*/ 1544589 w 1544589"/>
              <a:gd name="connsiteY37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30851 w 1544589"/>
              <a:gd name="connsiteY23" fmla="*/ 486240 h 1074748"/>
              <a:gd name="connsiteX24" fmla="*/ 720410 w 1544589"/>
              <a:gd name="connsiteY24" fmla="*/ 505695 h 1074748"/>
              <a:gd name="connsiteX25" fmla="*/ 816453 w 1544589"/>
              <a:gd name="connsiteY25" fmla="*/ 430672 h 1074748"/>
              <a:gd name="connsiteX26" fmla="*/ 925269 w 1544589"/>
              <a:gd name="connsiteY26" fmla="*/ 407266 h 1074748"/>
              <a:gd name="connsiteX27" fmla="*/ 996277 w 1544589"/>
              <a:gd name="connsiteY27" fmla="*/ 391644 h 1074748"/>
              <a:gd name="connsiteX28" fmla="*/ 1094275 w 1544589"/>
              <a:gd name="connsiteY28" fmla="*/ 396970 h 1074748"/>
              <a:gd name="connsiteX29" fmla="*/ 1167203 w 1544589"/>
              <a:gd name="connsiteY29" fmla="*/ 360247 h 1074748"/>
              <a:gd name="connsiteX30" fmla="*/ 1242450 w 1544589"/>
              <a:gd name="connsiteY30" fmla="*/ 275794 h 1074748"/>
              <a:gd name="connsiteX31" fmla="*/ 1288758 w 1544589"/>
              <a:gd name="connsiteY31" fmla="*/ 254746 h 1074748"/>
              <a:gd name="connsiteX32" fmla="*/ 1340465 w 1544589"/>
              <a:gd name="connsiteY32" fmla="*/ 220227 h 1074748"/>
              <a:gd name="connsiteX33" fmla="*/ 1278343 w 1544589"/>
              <a:gd name="connsiteY33" fmla="*/ 145147 h 1074748"/>
              <a:gd name="connsiteX34" fmla="*/ 1287993 w 1544589"/>
              <a:gd name="connsiteY34" fmla="*/ 73802 h 1074748"/>
              <a:gd name="connsiteX35" fmla="*/ 1332751 w 1544589"/>
              <a:gd name="connsiteY35" fmla="*/ 15982 h 1074748"/>
              <a:gd name="connsiteX36" fmla="*/ 1433464 w 1544589"/>
              <a:gd name="connsiteY36" fmla="*/ 69140 h 1074748"/>
              <a:gd name="connsiteX37" fmla="*/ 1544589 w 1544589"/>
              <a:gd name="connsiteY37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30851 w 1544589"/>
              <a:gd name="connsiteY23" fmla="*/ 486240 h 1074748"/>
              <a:gd name="connsiteX24" fmla="*/ 720410 w 1544589"/>
              <a:gd name="connsiteY24" fmla="*/ 505695 h 1074748"/>
              <a:gd name="connsiteX25" fmla="*/ 816453 w 1544589"/>
              <a:gd name="connsiteY25" fmla="*/ 430672 h 1074748"/>
              <a:gd name="connsiteX26" fmla="*/ 925269 w 1544589"/>
              <a:gd name="connsiteY26" fmla="*/ 407266 h 1074748"/>
              <a:gd name="connsiteX27" fmla="*/ 996277 w 1544589"/>
              <a:gd name="connsiteY27" fmla="*/ 391644 h 1074748"/>
              <a:gd name="connsiteX28" fmla="*/ 1094275 w 1544589"/>
              <a:gd name="connsiteY28" fmla="*/ 396970 h 1074748"/>
              <a:gd name="connsiteX29" fmla="*/ 1167203 w 1544589"/>
              <a:gd name="connsiteY29" fmla="*/ 360247 h 1074748"/>
              <a:gd name="connsiteX30" fmla="*/ 1242450 w 1544589"/>
              <a:gd name="connsiteY30" fmla="*/ 275794 h 1074748"/>
              <a:gd name="connsiteX31" fmla="*/ 1288758 w 1544589"/>
              <a:gd name="connsiteY31" fmla="*/ 254746 h 1074748"/>
              <a:gd name="connsiteX32" fmla="*/ 1340465 w 1544589"/>
              <a:gd name="connsiteY32" fmla="*/ 220227 h 1074748"/>
              <a:gd name="connsiteX33" fmla="*/ 1278343 w 1544589"/>
              <a:gd name="connsiteY33" fmla="*/ 145147 h 1074748"/>
              <a:gd name="connsiteX34" fmla="*/ 1287993 w 1544589"/>
              <a:gd name="connsiteY34" fmla="*/ 73802 h 1074748"/>
              <a:gd name="connsiteX35" fmla="*/ 1332751 w 1544589"/>
              <a:gd name="connsiteY35" fmla="*/ 15982 h 1074748"/>
              <a:gd name="connsiteX36" fmla="*/ 1433464 w 1544589"/>
              <a:gd name="connsiteY36" fmla="*/ 69140 h 1074748"/>
              <a:gd name="connsiteX37" fmla="*/ 1544589 w 1544589"/>
              <a:gd name="connsiteY37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30851 w 1544589"/>
              <a:gd name="connsiteY23" fmla="*/ 486240 h 1074748"/>
              <a:gd name="connsiteX24" fmla="*/ 720410 w 1544589"/>
              <a:gd name="connsiteY24" fmla="*/ 505695 h 1074748"/>
              <a:gd name="connsiteX25" fmla="*/ 816453 w 1544589"/>
              <a:gd name="connsiteY25" fmla="*/ 430672 h 1074748"/>
              <a:gd name="connsiteX26" fmla="*/ 925269 w 1544589"/>
              <a:gd name="connsiteY26" fmla="*/ 407266 h 1074748"/>
              <a:gd name="connsiteX27" fmla="*/ 996277 w 1544589"/>
              <a:gd name="connsiteY27" fmla="*/ 391644 h 1074748"/>
              <a:gd name="connsiteX28" fmla="*/ 1094275 w 1544589"/>
              <a:gd name="connsiteY28" fmla="*/ 396970 h 1074748"/>
              <a:gd name="connsiteX29" fmla="*/ 1167203 w 1544589"/>
              <a:gd name="connsiteY29" fmla="*/ 360247 h 1074748"/>
              <a:gd name="connsiteX30" fmla="*/ 1242450 w 1544589"/>
              <a:gd name="connsiteY30" fmla="*/ 275794 h 1074748"/>
              <a:gd name="connsiteX31" fmla="*/ 1288758 w 1544589"/>
              <a:gd name="connsiteY31" fmla="*/ 254746 h 1074748"/>
              <a:gd name="connsiteX32" fmla="*/ 1340465 w 1544589"/>
              <a:gd name="connsiteY32" fmla="*/ 220227 h 1074748"/>
              <a:gd name="connsiteX33" fmla="*/ 1278343 w 1544589"/>
              <a:gd name="connsiteY33" fmla="*/ 145147 h 1074748"/>
              <a:gd name="connsiteX34" fmla="*/ 1287993 w 1544589"/>
              <a:gd name="connsiteY34" fmla="*/ 73802 h 1074748"/>
              <a:gd name="connsiteX35" fmla="*/ 1332751 w 1544589"/>
              <a:gd name="connsiteY35" fmla="*/ 15982 h 1074748"/>
              <a:gd name="connsiteX36" fmla="*/ 1433464 w 1544589"/>
              <a:gd name="connsiteY36" fmla="*/ 69140 h 1074748"/>
              <a:gd name="connsiteX37" fmla="*/ 1544589 w 1544589"/>
              <a:gd name="connsiteY37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30851 w 1544589"/>
              <a:gd name="connsiteY23" fmla="*/ 486240 h 1074748"/>
              <a:gd name="connsiteX24" fmla="*/ 720410 w 1544589"/>
              <a:gd name="connsiteY24" fmla="*/ 505695 h 1074748"/>
              <a:gd name="connsiteX25" fmla="*/ 816453 w 1544589"/>
              <a:gd name="connsiteY25" fmla="*/ 430672 h 1074748"/>
              <a:gd name="connsiteX26" fmla="*/ 925269 w 1544589"/>
              <a:gd name="connsiteY26" fmla="*/ 407266 h 1074748"/>
              <a:gd name="connsiteX27" fmla="*/ 996277 w 1544589"/>
              <a:gd name="connsiteY27" fmla="*/ 391644 h 1074748"/>
              <a:gd name="connsiteX28" fmla="*/ 1094275 w 1544589"/>
              <a:gd name="connsiteY28" fmla="*/ 396970 h 1074748"/>
              <a:gd name="connsiteX29" fmla="*/ 1167203 w 1544589"/>
              <a:gd name="connsiteY29" fmla="*/ 360247 h 1074748"/>
              <a:gd name="connsiteX30" fmla="*/ 1242450 w 1544589"/>
              <a:gd name="connsiteY30" fmla="*/ 275794 h 1074748"/>
              <a:gd name="connsiteX31" fmla="*/ 1288758 w 1544589"/>
              <a:gd name="connsiteY31" fmla="*/ 254746 h 1074748"/>
              <a:gd name="connsiteX32" fmla="*/ 1340465 w 1544589"/>
              <a:gd name="connsiteY32" fmla="*/ 220227 h 1074748"/>
              <a:gd name="connsiteX33" fmla="*/ 1278343 w 1544589"/>
              <a:gd name="connsiteY33" fmla="*/ 145147 h 1074748"/>
              <a:gd name="connsiteX34" fmla="*/ 1287993 w 1544589"/>
              <a:gd name="connsiteY34" fmla="*/ 73802 h 1074748"/>
              <a:gd name="connsiteX35" fmla="*/ 1332751 w 1544589"/>
              <a:gd name="connsiteY35" fmla="*/ 15982 h 1074748"/>
              <a:gd name="connsiteX36" fmla="*/ 1433464 w 1544589"/>
              <a:gd name="connsiteY36" fmla="*/ 69140 h 1074748"/>
              <a:gd name="connsiteX37" fmla="*/ 1544589 w 1544589"/>
              <a:gd name="connsiteY37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58632 w 1544589"/>
              <a:gd name="connsiteY23" fmla="*/ 474717 h 1074748"/>
              <a:gd name="connsiteX24" fmla="*/ 720410 w 1544589"/>
              <a:gd name="connsiteY24" fmla="*/ 505695 h 1074748"/>
              <a:gd name="connsiteX25" fmla="*/ 816453 w 1544589"/>
              <a:gd name="connsiteY25" fmla="*/ 430672 h 1074748"/>
              <a:gd name="connsiteX26" fmla="*/ 925269 w 1544589"/>
              <a:gd name="connsiteY26" fmla="*/ 407266 h 1074748"/>
              <a:gd name="connsiteX27" fmla="*/ 996277 w 1544589"/>
              <a:gd name="connsiteY27" fmla="*/ 391644 h 1074748"/>
              <a:gd name="connsiteX28" fmla="*/ 1094275 w 1544589"/>
              <a:gd name="connsiteY28" fmla="*/ 396970 h 1074748"/>
              <a:gd name="connsiteX29" fmla="*/ 1167203 w 1544589"/>
              <a:gd name="connsiteY29" fmla="*/ 360247 h 1074748"/>
              <a:gd name="connsiteX30" fmla="*/ 1242450 w 1544589"/>
              <a:gd name="connsiteY30" fmla="*/ 275794 h 1074748"/>
              <a:gd name="connsiteX31" fmla="*/ 1288758 w 1544589"/>
              <a:gd name="connsiteY31" fmla="*/ 254746 h 1074748"/>
              <a:gd name="connsiteX32" fmla="*/ 1340465 w 1544589"/>
              <a:gd name="connsiteY32" fmla="*/ 220227 h 1074748"/>
              <a:gd name="connsiteX33" fmla="*/ 1278343 w 1544589"/>
              <a:gd name="connsiteY33" fmla="*/ 145147 h 1074748"/>
              <a:gd name="connsiteX34" fmla="*/ 1287993 w 1544589"/>
              <a:gd name="connsiteY34" fmla="*/ 73802 h 1074748"/>
              <a:gd name="connsiteX35" fmla="*/ 1332751 w 1544589"/>
              <a:gd name="connsiteY35" fmla="*/ 15982 h 1074748"/>
              <a:gd name="connsiteX36" fmla="*/ 1433464 w 1544589"/>
              <a:gd name="connsiteY36" fmla="*/ 69140 h 1074748"/>
              <a:gd name="connsiteX37" fmla="*/ 1544589 w 1544589"/>
              <a:gd name="connsiteY37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58632 w 1544589"/>
              <a:gd name="connsiteY23" fmla="*/ 474717 h 1074748"/>
              <a:gd name="connsiteX24" fmla="*/ 720410 w 1544589"/>
              <a:gd name="connsiteY24" fmla="*/ 505695 h 1074748"/>
              <a:gd name="connsiteX25" fmla="*/ 816453 w 1544589"/>
              <a:gd name="connsiteY25" fmla="*/ 430672 h 1074748"/>
              <a:gd name="connsiteX26" fmla="*/ 925269 w 1544589"/>
              <a:gd name="connsiteY26" fmla="*/ 407266 h 1074748"/>
              <a:gd name="connsiteX27" fmla="*/ 996277 w 1544589"/>
              <a:gd name="connsiteY27" fmla="*/ 391644 h 1074748"/>
              <a:gd name="connsiteX28" fmla="*/ 1094275 w 1544589"/>
              <a:gd name="connsiteY28" fmla="*/ 396970 h 1074748"/>
              <a:gd name="connsiteX29" fmla="*/ 1167203 w 1544589"/>
              <a:gd name="connsiteY29" fmla="*/ 360247 h 1074748"/>
              <a:gd name="connsiteX30" fmla="*/ 1242450 w 1544589"/>
              <a:gd name="connsiteY30" fmla="*/ 275794 h 1074748"/>
              <a:gd name="connsiteX31" fmla="*/ 1288758 w 1544589"/>
              <a:gd name="connsiteY31" fmla="*/ 254746 h 1074748"/>
              <a:gd name="connsiteX32" fmla="*/ 1340465 w 1544589"/>
              <a:gd name="connsiteY32" fmla="*/ 220227 h 1074748"/>
              <a:gd name="connsiteX33" fmla="*/ 1278343 w 1544589"/>
              <a:gd name="connsiteY33" fmla="*/ 145147 h 1074748"/>
              <a:gd name="connsiteX34" fmla="*/ 1287993 w 1544589"/>
              <a:gd name="connsiteY34" fmla="*/ 73802 h 1074748"/>
              <a:gd name="connsiteX35" fmla="*/ 1332751 w 1544589"/>
              <a:gd name="connsiteY35" fmla="*/ 15982 h 1074748"/>
              <a:gd name="connsiteX36" fmla="*/ 1433464 w 1544589"/>
              <a:gd name="connsiteY36" fmla="*/ 69140 h 1074748"/>
              <a:gd name="connsiteX37" fmla="*/ 1544589 w 1544589"/>
              <a:gd name="connsiteY37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58632 w 1544589"/>
              <a:gd name="connsiteY23" fmla="*/ 474717 h 1074748"/>
              <a:gd name="connsiteX24" fmla="*/ 720410 w 1544589"/>
              <a:gd name="connsiteY24" fmla="*/ 505695 h 1074748"/>
              <a:gd name="connsiteX25" fmla="*/ 816453 w 1544589"/>
              <a:gd name="connsiteY25" fmla="*/ 430672 h 1074748"/>
              <a:gd name="connsiteX26" fmla="*/ 925269 w 1544589"/>
              <a:gd name="connsiteY26" fmla="*/ 407266 h 1074748"/>
              <a:gd name="connsiteX27" fmla="*/ 996277 w 1544589"/>
              <a:gd name="connsiteY27" fmla="*/ 391644 h 1074748"/>
              <a:gd name="connsiteX28" fmla="*/ 1094275 w 1544589"/>
              <a:gd name="connsiteY28" fmla="*/ 396970 h 1074748"/>
              <a:gd name="connsiteX29" fmla="*/ 1167203 w 1544589"/>
              <a:gd name="connsiteY29" fmla="*/ 360247 h 1074748"/>
              <a:gd name="connsiteX30" fmla="*/ 1242450 w 1544589"/>
              <a:gd name="connsiteY30" fmla="*/ 275794 h 1074748"/>
              <a:gd name="connsiteX31" fmla="*/ 1288758 w 1544589"/>
              <a:gd name="connsiteY31" fmla="*/ 254746 h 1074748"/>
              <a:gd name="connsiteX32" fmla="*/ 1340465 w 1544589"/>
              <a:gd name="connsiteY32" fmla="*/ 220227 h 1074748"/>
              <a:gd name="connsiteX33" fmla="*/ 1278343 w 1544589"/>
              <a:gd name="connsiteY33" fmla="*/ 145147 h 1074748"/>
              <a:gd name="connsiteX34" fmla="*/ 1287993 w 1544589"/>
              <a:gd name="connsiteY34" fmla="*/ 73802 h 1074748"/>
              <a:gd name="connsiteX35" fmla="*/ 1332751 w 1544589"/>
              <a:gd name="connsiteY35" fmla="*/ 15982 h 1074748"/>
              <a:gd name="connsiteX36" fmla="*/ 1433464 w 1544589"/>
              <a:gd name="connsiteY36" fmla="*/ 69140 h 1074748"/>
              <a:gd name="connsiteX37" fmla="*/ 1544589 w 1544589"/>
              <a:gd name="connsiteY37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58632 w 1544589"/>
              <a:gd name="connsiteY23" fmla="*/ 474717 h 1074748"/>
              <a:gd name="connsiteX24" fmla="*/ 667931 w 1544589"/>
              <a:gd name="connsiteY24" fmla="*/ 505695 h 1074748"/>
              <a:gd name="connsiteX25" fmla="*/ 720410 w 1544589"/>
              <a:gd name="connsiteY25" fmla="*/ 505695 h 1074748"/>
              <a:gd name="connsiteX26" fmla="*/ 816453 w 1544589"/>
              <a:gd name="connsiteY26" fmla="*/ 430672 h 1074748"/>
              <a:gd name="connsiteX27" fmla="*/ 925269 w 1544589"/>
              <a:gd name="connsiteY27" fmla="*/ 407266 h 1074748"/>
              <a:gd name="connsiteX28" fmla="*/ 996277 w 1544589"/>
              <a:gd name="connsiteY28" fmla="*/ 391644 h 1074748"/>
              <a:gd name="connsiteX29" fmla="*/ 1094275 w 1544589"/>
              <a:gd name="connsiteY29" fmla="*/ 396970 h 1074748"/>
              <a:gd name="connsiteX30" fmla="*/ 1167203 w 1544589"/>
              <a:gd name="connsiteY30" fmla="*/ 360247 h 1074748"/>
              <a:gd name="connsiteX31" fmla="*/ 1242450 w 1544589"/>
              <a:gd name="connsiteY31" fmla="*/ 275794 h 1074748"/>
              <a:gd name="connsiteX32" fmla="*/ 1288758 w 1544589"/>
              <a:gd name="connsiteY32" fmla="*/ 254746 h 1074748"/>
              <a:gd name="connsiteX33" fmla="*/ 1340465 w 1544589"/>
              <a:gd name="connsiteY33" fmla="*/ 220227 h 1074748"/>
              <a:gd name="connsiteX34" fmla="*/ 1278343 w 1544589"/>
              <a:gd name="connsiteY34" fmla="*/ 145147 h 1074748"/>
              <a:gd name="connsiteX35" fmla="*/ 1287993 w 1544589"/>
              <a:gd name="connsiteY35" fmla="*/ 73802 h 1074748"/>
              <a:gd name="connsiteX36" fmla="*/ 1332751 w 1544589"/>
              <a:gd name="connsiteY36" fmla="*/ 15982 h 1074748"/>
              <a:gd name="connsiteX37" fmla="*/ 1433464 w 1544589"/>
              <a:gd name="connsiteY37" fmla="*/ 69140 h 1074748"/>
              <a:gd name="connsiteX38" fmla="*/ 1544589 w 1544589"/>
              <a:gd name="connsiteY38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58632 w 1544589"/>
              <a:gd name="connsiteY23" fmla="*/ 474717 h 1074748"/>
              <a:gd name="connsiteX24" fmla="*/ 667931 w 1544589"/>
              <a:gd name="connsiteY24" fmla="*/ 505695 h 1074748"/>
              <a:gd name="connsiteX25" fmla="*/ 720410 w 1544589"/>
              <a:gd name="connsiteY25" fmla="*/ 505695 h 1074748"/>
              <a:gd name="connsiteX26" fmla="*/ 816453 w 1544589"/>
              <a:gd name="connsiteY26" fmla="*/ 430672 h 1074748"/>
              <a:gd name="connsiteX27" fmla="*/ 925269 w 1544589"/>
              <a:gd name="connsiteY27" fmla="*/ 407266 h 1074748"/>
              <a:gd name="connsiteX28" fmla="*/ 996277 w 1544589"/>
              <a:gd name="connsiteY28" fmla="*/ 391644 h 1074748"/>
              <a:gd name="connsiteX29" fmla="*/ 1094275 w 1544589"/>
              <a:gd name="connsiteY29" fmla="*/ 396970 h 1074748"/>
              <a:gd name="connsiteX30" fmla="*/ 1167203 w 1544589"/>
              <a:gd name="connsiteY30" fmla="*/ 360247 h 1074748"/>
              <a:gd name="connsiteX31" fmla="*/ 1242450 w 1544589"/>
              <a:gd name="connsiteY31" fmla="*/ 275794 h 1074748"/>
              <a:gd name="connsiteX32" fmla="*/ 1288758 w 1544589"/>
              <a:gd name="connsiteY32" fmla="*/ 254746 h 1074748"/>
              <a:gd name="connsiteX33" fmla="*/ 1340465 w 1544589"/>
              <a:gd name="connsiteY33" fmla="*/ 220227 h 1074748"/>
              <a:gd name="connsiteX34" fmla="*/ 1278343 w 1544589"/>
              <a:gd name="connsiteY34" fmla="*/ 145147 h 1074748"/>
              <a:gd name="connsiteX35" fmla="*/ 1287993 w 1544589"/>
              <a:gd name="connsiteY35" fmla="*/ 73802 h 1074748"/>
              <a:gd name="connsiteX36" fmla="*/ 1332751 w 1544589"/>
              <a:gd name="connsiteY36" fmla="*/ 15982 h 1074748"/>
              <a:gd name="connsiteX37" fmla="*/ 1433464 w 1544589"/>
              <a:gd name="connsiteY37" fmla="*/ 69140 h 1074748"/>
              <a:gd name="connsiteX38" fmla="*/ 1544589 w 1544589"/>
              <a:gd name="connsiteY38" fmla="*/ 0 h 1074748"/>
              <a:gd name="connsiteX0" fmla="*/ 1134734 w 1544589"/>
              <a:gd name="connsiteY0" fmla="*/ 1039972 h 1074748"/>
              <a:gd name="connsiteX1" fmla="*/ 1051780 w 1544589"/>
              <a:gd name="connsiteY1" fmla="*/ 984148 h 1074748"/>
              <a:gd name="connsiteX2" fmla="*/ 1039823 w 1544589"/>
              <a:gd name="connsiteY2" fmla="*/ 945583 h 1074748"/>
              <a:gd name="connsiteX3" fmla="*/ 1063354 w 1544589"/>
              <a:gd name="connsiteY3" fmla="*/ 879976 h 1074748"/>
              <a:gd name="connsiteX4" fmla="*/ 1040205 w 1544589"/>
              <a:gd name="connsiteY4" fmla="*/ 839465 h 1074748"/>
              <a:gd name="connsiteX5" fmla="*/ 1011268 w 1544589"/>
              <a:gd name="connsiteY5" fmla="*/ 833678 h 1074748"/>
              <a:gd name="connsiteX6" fmla="*/ 982332 w 1544589"/>
              <a:gd name="connsiteY6" fmla="*/ 851040 h 1074748"/>
              <a:gd name="connsiteX7" fmla="*/ 959182 w 1544589"/>
              <a:gd name="connsiteY7" fmla="*/ 903126 h 1074748"/>
              <a:gd name="connsiteX8" fmla="*/ 941820 w 1544589"/>
              <a:gd name="connsiteY8" fmla="*/ 972574 h 1074748"/>
              <a:gd name="connsiteX9" fmla="*/ 902078 w 1544589"/>
              <a:gd name="connsiteY9" fmla="*/ 1049705 h 1074748"/>
              <a:gd name="connsiteX10" fmla="*/ 740409 w 1544589"/>
              <a:gd name="connsiteY10" fmla="*/ 1068910 h 1074748"/>
              <a:gd name="connsiteX11" fmla="*/ 750058 w 1544589"/>
              <a:gd name="connsiteY11" fmla="*/ 1074748 h 1074748"/>
              <a:gd name="connsiteX12" fmla="*/ 652056 w 1544589"/>
              <a:gd name="connsiteY12" fmla="*/ 1003818 h 1074748"/>
              <a:gd name="connsiteX13" fmla="*/ 646326 w 1544589"/>
              <a:gd name="connsiteY13" fmla="*/ 828346 h 1074748"/>
              <a:gd name="connsiteX14" fmla="*/ 615796 w 1544589"/>
              <a:gd name="connsiteY14" fmla="*/ 815296 h 1074748"/>
              <a:gd name="connsiteX15" fmla="*/ 488462 w 1544589"/>
              <a:gd name="connsiteY15" fmla="*/ 849607 h 1074748"/>
              <a:gd name="connsiteX16" fmla="*/ 461450 w 1544589"/>
              <a:gd name="connsiteY16" fmla="*/ 908964 h 1074748"/>
              <a:gd name="connsiteX17" fmla="*/ 299005 w 1544589"/>
              <a:gd name="connsiteY17" fmla="*/ 852886 h 1074748"/>
              <a:gd name="connsiteX18" fmla="*/ 176690 w 1544589"/>
              <a:gd name="connsiteY18" fmla="*/ 804741 h 1074748"/>
              <a:gd name="connsiteX19" fmla="*/ 1905 w 1544589"/>
              <a:gd name="connsiteY19" fmla="*/ 695448 h 1074748"/>
              <a:gd name="connsiteX20" fmla="*/ 42425 w 1544589"/>
              <a:gd name="connsiteY20" fmla="*/ 345911 h 1074748"/>
              <a:gd name="connsiteX21" fmla="*/ 294775 w 1544589"/>
              <a:gd name="connsiteY21" fmla="*/ 357435 h 1074748"/>
              <a:gd name="connsiteX22" fmla="*/ 427124 w 1544589"/>
              <a:gd name="connsiteY22" fmla="*/ 401739 h 1074748"/>
              <a:gd name="connsiteX23" fmla="*/ 658632 w 1544589"/>
              <a:gd name="connsiteY23" fmla="*/ 474717 h 1074748"/>
              <a:gd name="connsiteX24" fmla="*/ 667931 w 1544589"/>
              <a:gd name="connsiteY24" fmla="*/ 505695 h 1074748"/>
              <a:gd name="connsiteX25" fmla="*/ 720410 w 1544589"/>
              <a:gd name="connsiteY25" fmla="*/ 505695 h 1074748"/>
              <a:gd name="connsiteX26" fmla="*/ 816453 w 1544589"/>
              <a:gd name="connsiteY26" fmla="*/ 430672 h 1074748"/>
              <a:gd name="connsiteX27" fmla="*/ 925269 w 1544589"/>
              <a:gd name="connsiteY27" fmla="*/ 407266 h 1074748"/>
              <a:gd name="connsiteX28" fmla="*/ 996277 w 1544589"/>
              <a:gd name="connsiteY28" fmla="*/ 391644 h 1074748"/>
              <a:gd name="connsiteX29" fmla="*/ 1094275 w 1544589"/>
              <a:gd name="connsiteY29" fmla="*/ 396970 h 1074748"/>
              <a:gd name="connsiteX30" fmla="*/ 1167203 w 1544589"/>
              <a:gd name="connsiteY30" fmla="*/ 360247 h 1074748"/>
              <a:gd name="connsiteX31" fmla="*/ 1242450 w 1544589"/>
              <a:gd name="connsiteY31" fmla="*/ 275794 h 1074748"/>
              <a:gd name="connsiteX32" fmla="*/ 1288758 w 1544589"/>
              <a:gd name="connsiteY32" fmla="*/ 254746 h 1074748"/>
              <a:gd name="connsiteX33" fmla="*/ 1340465 w 1544589"/>
              <a:gd name="connsiteY33" fmla="*/ 220227 h 1074748"/>
              <a:gd name="connsiteX34" fmla="*/ 1278343 w 1544589"/>
              <a:gd name="connsiteY34" fmla="*/ 145147 h 1074748"/>
              <a:gd name="connsiteX35" fmla="*/ 1287993 w 1544589"/>
              <a:gd name="connsiteY35" fmla="*/ 73802 h 1074748"/>
              <a:gd name="connsiteX36" fmla="*/ 1332751 w 1544589"/>
              <a:gd name="connsiteY36" fmla="*/ 15982 h 1074748"/>
              <a:gd name="connsiteX37" fmla="*/ 1433464 w 1544589"/>
              <a:gd name="connsiteY37" fmla="*/ 69140 h 1074748"/>
              <a:gd name="connsiteX38" fmla="*/ 1544589 w 1544589"/>
              <a:gd name="connsiteY38" fmla="*/ 0 h 1074748"/>
              <a:gd name="connsiteX0" fmla="*/ 1134734 w 1433464"/>
              <a:gd name="connsiteY0" fmla="*/ 1023990 h 1058766"/>
              <a:gd name="connsiteX1" fmla="*/ 1051780 w 1433464"/>
              <a:gd name="connsiteY1" fmla="*/ 968166 h 1058766"/>
              <a:gd name="connsiteX2" fmla="*/ 1039823 w 1433464"/>
              <a:gd name="connsiteY2" fmla="*/ 929601 h 1058766"/>
              <a:gd name="connsiteX3" fmla="*/ 1063354 w 1433464"/>
              <a:gd name="connsiteY3" fmla="*/ 863994 h 1058766"/>
              <a:gd name="connsiteX4" fmla="*/ 1040205 w 1433464"/>
              <a:gd name="connsiteY4" fmla="*/ 823483 h 1058766"/>
              <a:gd name="connsiteX5" fmla="*/ 1011268 w 1433464"/>
              <a:gd name="connsiteY5" fmla="*/ 817696 h 1058766"/>
              <a:gd name="connsiteX6" fmla="*/ 982332 w 1433464"/>
              <a:gd name="connsiteY6" fmla="*/ 835058 h 1058766"/>
              <a:gd name="connsiteX7" fmla="*/ 959182 w 1433464"/>
              <a:gd name="connsiteY7" fmla="*/ 887144 h 1058766"/>
              <a:gd name="connsiteX8" fmla="*/ 941820 w 1433464"/>
              <a:gd name="connsiteY8" fmla="*/ 956592 h 1058766"/>
              <a:gd name="connsiteX9" fmla="*/ 902078 w 1433464"/>
              <a:gd name="connsiteY9" fmla="*/ 1033723 h 1058766"/>
              <a:gd name="connsiteX10" fmla="*/ 740409 w 1433464"/>
              <a:gd name="connsiteY10" fmla="*/ 1052928 h 1058766"/>
              <a:gd name="connsiteX11" fmla="*/ 750058 w 1433464"/>
              <a:gd name="connsiteY11" fmla="*/ 1058766 h 1058766"/>
              <a:gd name="connsiteX12" fmla="*/ 652056 w 1433464"/>
              <a:gd name="connsiteY12" fmla="*/ 987836 h 1058766"/>
              <a:gd name="connsiteX13" fmla="*/ 646326 w 1433464"/>
              <a:gd name="connsiteY13" fmla="*/ 812364 h 1058766"/>
              <a:gd name="connsiteX14" fmla="*/ 615796 w 1433464"/>
              <a:gd name="connsiteY14" fmla="*/ 799314 h 1058766"/>
              <a:gd name="connsiteX15" fmla="*/ 488462 w 1433464"/>
              <a:gd name="connsiteY15" fmla="*/ 833625 h 1058766"/>
              <a:gd name="connsiteX16" fmla="*/ 461450 w 1433464"/>
              <a:gd name="connsiteY16" fmla="*/ 892982 h 1058766"/>
              <a:gd name="connsiteX17" fmla="*/ 299005 w 1433464"/>
              <a:gd name="connsiteY17" fmla="*/ 836904 h 1058766"/>
              <a:gd name="connsiteX18" fmla="*/ 176690 w 1433464"/>
              <a:gd name="connsiteY18" fmla="*/ 788759 h 1058766"/>
              <a:gd name="connsiteX19" fmla="*/ 1905 w 1433464"/>
              <a:gd name="connsiteY19" fmla="*/ 679466 h 1058766"/>
              <a:gd name="connsiteX20" fmla="*/ 42425 w 1433464"/>
              <a:gd name="connsiteY20" fmla="*/ 329929 h 1058766"/>
              <a:gd name="connsiteX21" fmla="*/ 294775 w 1433464"/>
              <a:gd name="connsiteY21" fmla="*/ 341453 h 1058766"/>
              <a:gd name="connsiteX22" fmla="*/ 427124 w 1433464"/>
              <a:gd name="connsiteY22" fmla="*/ 385757 h 1058766"/>
              <a:gd name="connsiteX23" fmla="*/ 658632 w 1433464"/>
              <a:gd name="connsiteY23" fmla="*/ 458735 h 1058766"/>
              <a:gd name="connsiteX24" fmla="*/ 667931 w 1433464"/>
              <a:gd name="connsiteY24" fmla="*/ 489713 h 1058766"/>
              <a:gd name="connsiteX25" fmla="*/ 720410 w 1433464"/>
              <a:gd name="connsiteY25" fmla="*/ 489713 h 1058766"/>
              <a:gd name="connsiteX26" fmla="*/ 816453 w 1433464"/>
              <a:gd name="connsiteY26" fmla="*/ 414690 h 1058766"/>
              <a:gd name="connsiteX27" fmla="*/ 925269 w 1433464"/>
              <a:gd name="connsiteY27" fmla="*/ 391284 h 1058766"/>
              <a:gd name="connsiteX28" fmla="*/ 996277 w 1433464"/>
              <a:gd name="connsiteY28" fmla="*/ 375662 h 1058766"/>
              <a:gd name="connsiteX29" fmla="*/ 1094275 w 1433464"/>
              <a:gd name="connsiteY29" fmla="*/ 380988 h 1058766"/>
              <a:gd name="connsiteX30" fmla="*/ 1167203 w 1433464"/>
              <a:gd name="connsiteY30" fmla="*/ 344265 h 1058766"/>
              <a:gd name="connsiteX31" fmla="*/ 1242450 w 1433464"/>
              <a:gd name="connsiteY31" fmla="*/ 259812 h 1058766"/>
              <a:gd name="connsiteX32" fmla="*/ 1288758 w 1433464"/>
              <a:gd name="connsiteY32" fmla="*/ 238764 h 1058766"/>
              <a:gd name="connsiteX33" fmla="*/ 1340465 w 1433464"/>
              <a:gd name="connsiteY33" fmla="*/ 204245 h 1058766"/>
              <a:gd name="connsiteX34" fmla="*/ 1278343 w 1433464"/>
              <a:gd name="connsiteY34" fmla="*/ 129165 h 1058766"/>
              <a:gd name="connsiteX35" fmla="*/ 1287993 w 1433464"/>
              <a:gd name="connsiteY35" fmla="*/ 57820 h 1058766"/>
              <a:gd name="connsiteX36" fmla="*/ 1332751 w 1433464"/>
              <a:gd name="connsiteY36" fmla="*/ 0 h 1058766"/>
              <a:gd name="connsiteX37" fmla="*/ 1433464 w 1433464"/>
              <a:gd name="connsiteY37" fmla="*/ 53158 h 1058766"/>
              <a:gd name="connsiteX0" fmla="*/ 1134734 w 1340465"/>
              <a:gd name="connsiteY0" fmla="*/ 1023990 h 1058766"/>
              <a:gd name="connsiteX1" fmla="*/ 1051780 w 1340465"/>
              <a:gd name="connsiteY1" fmla="*/ 968166 h 1058766"/>
              <a:gd name="connsiteX2" fmla="*/ 1039823 w 1340465"/>
              <a:gd name="connsiteY2" fmla="*/ 929601 h 1058766"/>
              <a:gd name="connsiteX3" fmla="*/ 1063354 w 1340465"/>
              <a:gd name="connsiteY3" fmla="*/ 863994 h 1058766"/>
              <a:gd name="connsiteX4" fmla="*/ 1040205 w 1340465"/>
              <a:gd name="connsiteY4" fmla="*/ 823483 h 1058766"/>
              <a:gd name="connsiteX5" fmla="*/ 1011268 w 1340465"/>
              <a:gd name="connsiteY5" fmla="*/ 817696 h 1058766"/>
              <a:gd name="connsiteX6" fmla="*/ 982332 w 1340465"/>
              <a:gd name="connsiteY6" fmla="*/ 835058 h 1058766"/>
              <a:gd name="connsiteX7" fmla="*/ 959182 w 1340465"/>
              <a:gd name="connsiteY7" fmla="*/ 887144 h 1058766"/>
              <a:gd name="connsiteX8" fmla="*/ 941820 w 1340465"/>
              <a:gd name="connsiteY8" fmla="*/ 956592 h 1058766"/>
              <a:gd name="connsiteX9" fmla="*/ 902078 w 1340465"/>
              <a:gd name="connsiteY9" fmla="*/ 1033723 h 1058766"/>
              <a:gd name="connsiteX10" fmla="*/ 740409 w 1340465"/>
              <a:gd name="connsiteY10" fmla="*/ 1052928 h 1058766"/>
              <a:gd name="connsiteX11" fmla="*/ 750058 w 1340465"/>
              <a:gd name="connsiteY11" fmla="*/ 1058766 h 1058766"/>
              <a:gd name="connsiteX12" fmla="*/ 652056 w 1340465"/>
              <a:gd name="connsiteY12" fmla="*/ 987836 h 1058766"/>
              <a:gd name="connsiteX13" fmla="*/ 646326 w 1340465"/>
              <a:gd name="connsiteY13" fmla="*/ 812364 h 1058766"/>
              <a:gd name="connsiteX14" fmla="*/ 615796 w 1340465"/>
              <a:gd name="connsiteY14" fmla="*/ 799314 h 1058766"/>
              <a:gd name="connsiteX15" fmla="*/ 488462 w 1340465"/>
              <a:gd name="connsiteY15" fmla="*/ 833625 h 1058766"/>
              <a:gd name="connsiteX16" fmla="*/ 461450 w 1340465"/>
              <a:gd name="connsiteY16" fmla="*/ 892982 h 1058766"/>
              <a:gd name="connsiteX17" fmla="*/ 299005 w 1340465"/>
              <a:gd name="connsiteY17" fmla="*/ 836904 h 1058766"/>
              <a:gd name="connsiteX18" fmla="*/ 176690 w 1340465"/>
              <a:gd name="connsiteY18" fmla="*/ 788759 h 1058766"/>
              <a:gd name="connsiteX19" fmla="*/ 1905 w 1340465"/>
              <a:gd name="connsiteY19" fmla="*/ 679466 h 1058766"/>
              <a:gd name="connsiteX20" fmla="*/ 42425 w 1340465"/>
              <a:gd name="connsiteY20" fmla="*/ 329929 h 1058766"/>
              <a:gd name="connsiteX21" fmla="*/ 294775 w 1340465"/>
              <a:gd name="connsiteY21" fmla="*/ 341453 h 1058766"/>
              <a:gd name="connsiteX22" fmla="*/ 427124 w 1340465"/>
              <a:gd name="connsiteY22" fmla="*/ 385757 h 1058766"/>
              <a:gd name="connsiteX23" fmla="*/ 658632 w 1340465"/>
              <a:gd name="connsiteY23" fmla="*/ 458735 h 1058766"/>
              <a:gd name="connsiteX24" fmla="*/ 667931 w 1340465"/>
              <a:gd name="connsiteY24" fmla="*/ 489713 h 1058766"/>
              <a:gd name="connsiteX25" fmla="*/ 720410 w 1340465"/>
              <a:gd name="connsiteY25" fmla="*/ 489713 h 1058766"/>
              <a:gd name="connsiteX26" fmla="*/ 816453 w 1340465"/>
              <a:gd name="connsiteY26" fmla="*/ 414690 h 1058766"/>
              <a:gd name="connsiteX27" fmla="*/ 925269 w 1340465"/>
              <a:gd name="connsiteY27" fmla="*/ 391284 h 1058766"/>
              <a:gd name="connsiteX28" fmla="*/ 996277 w 1340465"/>
              <a:gd name="connsiteY28" fmla="*/ 375662 h 1058766"/>
              <a:gd name="connsiteX29" fmla="*/ 1094275 w 1340465"/>
              <a:gd name="connsiteY29" fmla="*/ 380988 h 1058766"/>
              <a:gd name="connsiteX30" fmla="*/ 1167203 w 1340465"/>
              <a:gd name="connsiteY30" fmla="*/ 344265 h 1058766"/>
              <a:gd name="connsiteX31" fmla="*/ 1242450 w 1340465"/>
              <a:gd name="connsiteY31" fmla="*/ 259812 h 1058766"/>
              <a:gd name="connsiteX32" fmla="*/ 1288758 w 1340465"/>
              <a:gd name="connsiteY32" fmla="*/ 238764 h 1058766"/>
              <a:gd name="connsiteX33" fmla="*/ 1340465 w 1340465"/>
              <a:gd name="connsiteY33" fmla="*/ 204245 h 1058766"/>
              <a:gd name="connsiteX34" fmla="*/ 1278343 w 1340465"/>
              <a:gd name="connsiteY34" fmla="*/ 129165 h 1058766"/>
              <a:gd name="connsiteX35" fmla="*/ 1287993 w 1340465"/>
              <a:gd name="connsiteY35" fmla="*/ 57820 h 1058766"/>
              <a:gd name="connsiteX36" fmla="*/ 1332751 w 1340465"/>
              <a:gd name="connsiteY36" fmla="*/ 0 h 1058766"/>
              <a:gd name="connsiteX0" fmla="*/ 1134734 w 1340465"/>
              <a:gd name="connsiteY0" fmla="*/ 966170 h 1000946"/>
              <a:gd name="connsiteX1" fmla="*/ 1051780 w 1340465"/>
              <a:gd name="connsiteY1" fmla="*/ 910346 h 1000946"/>
              <a:gd name="connsiteX2" fmla="*/ 1039823 w 1340465"/>
              <a:gd name="connsiteY2" fmla="*/ 871781 h 1000946"/>
              <a:gd name="connsiteX3" fmla="*/ 1063354 w 1340465"/>
              <a:gd name="connsiteY3" fmla="*/ 806174 h 1000946"/>
              <a:gd name="connsiteX4" fmla="*/ 1040205 w 1340465"/>
              <a:gd name="connsiteY4" fmla="*/ 765663 h 1000946"/>
              <a:gd name="connsiteX5" fmla="*/ 1011268 w 1340465"/>
              <a:gd name="connsiteY5" fmla="*/ 759876 h 1000946"/>
              <a:gd name="connsiteX6" fmla="*/ 982332 w 1340465"/>
              <a:gd name="connsiteY6" fmla="*/ 777238 h 1000946"/>
              <a:gd name="connsiteX7" fmla="*/ 959182 w 1340465"/>
              <a:gd name="connsiteY7" fmla="*/ 829324 h 1000946"/>
              <a:gd name="connsiteX8" fmla="*/ 941820 w 1340465"/>
              <a:gd name="connsiteY8" fmla="*/ 898772 h 1000946"/>
              <a:gd name="connsiteX9" fmla="*/ 902078 w 1340465"/>
              <a:gd name="connsiteY9" fmla="*/ 975903 h 1000946"/>
              <a:gd name="connsiteX10" fmla="*/ 740409 w 1340465"/>
              <a:gd name="connsiteY10" fmla="*/ 995108 h 1000946"/>
              <a:gd name="connsiteX11" fmla="*/ 750058 w 1340465"/>
              <a:gd name="connsiteY11" fmla="*/ 1000946 h 1000946"/>
              <a:gd name="connsiteX12" fmla="*/ 652056 w 1340465"/>
              <a:gd name="connsiteY12" fmla="*/ 930016 h 1000946"/>
              <a:gd name="connsiteX13" fmla="*/ 646326 w 1340465"/>
              <a:gd name="connsiteY13" fmla="*/ 754544 h 1000946"/>
              <a:gd name="connsiteX14" fmla="*/ 615796 w 1340465"/>
              <a:gd name="connsiteY14" fmla="*/ 741494 h 1000946"/>
              <a:gd name="connsiteX15" fmla="*/ 488462 w 1340465"/>
              <a:gd name="connsiteY15" fmla="*/ 775805 h 1000946"/>
              <a:gd name="connsiteX16" fmla="*/ 461450 w 1340465"/>
              <a:gd name="connsiteY16" fmla="*/ 835162 h 1000946"/>
              <a:gd name="connsiteX17" fmla="*/ 299005 w 1340465"/>
              <a:gd name="connsiteY17" fmla="*/ 779084 h 1000946"/>
              <a:gd name="connsiteX18" fmla="*/ 176690 w 1340465"/>
              <a:gd name="connsiteY18" fmla="*/ 730939 h 1000946"/>
              <a:gd name="connsiteX19" fmla="*/ 1905 w 1340465"/>
              <a:gd name="connsiteY19" fmla="*/ 621646 h 1000946"/>
              <a:gd name="connsiteX20" fmla="*/ 42425 w 1340465"/>
              <a:gd name="connsiteY20" fmla="*/ 272109 h 1000946"/>
              <a:gd name="connsiteX21" fmla="*/ 294775 w 1340465"/>
              <a:gd name="connsiteY21" fmla="*/ 283633 h 1000946"/>
              <a:gd name="connsiteX22" fmla="*/ 427124 w 1340465"/>
              <a:gd name="connsiteY22" fmla="*/ 327937 h 1000946"/>
              <a:gd name="connsiteX23" fmla="*/ 658632 w 1340465"/>
              <a:gd name="connsiteY23" fmla="*/ 400915 h 1000946"/>
              <a:gd name="connsiteX24" fmla="*/ 667931 w 1340465"/>
              <a:gd name="connsiteY24" fmla="*/ 431893 h 1000946"/>
              <a:gd name="connsiteX25" fmla="*/ 720410 w 1340465"/>
              <a:gd name="connsiteY25" fmla="*/ 431893 h 1000946"/>
              <a:gd name="connsiteX26" fmla="*/ 816453 w 1340465"/>
              <a:gd name="connsiteY26" fmla="*/ 356870 h 1000946"/>
              <a:gd name="connsiteX27" fmla="*/ 925269 w 1340465"/>
              <a:gd name="connsiteY27" fmla="*/ 333464 h 1000946"/>
              <a:gd name="connsiteX28" fmla="*/ 996277 w 1340465"/>
              <a:gd name="connsiteY28" fmla="*/ 317842 h 1000946"/>
              <a:gd name="connsiteX29" fmla="*/ 1094275 w 1340465"/>
              <a:gd name="connsiteY29" fmla="*/ 323168 h 1000946"/>
              <a:gd name="connsiteX30" fmla="*/ 1167203 w 1340465"/>
              <a:gd name="connsiteY30" fmla="*/ 286445 h 1000946"/>
              <a:gd name="connsiteX31" fmla="*/ 1242450 w 1340465"/>
              <a:gd name="connsiteY31" fmla="*/ 201992 h 1000946"/>
              <a:gd name="connsiteX32" fmla="*/ 1288758 w 1340465"/>
              <a:gd name="connsiteY32" fmla="*/ 180944 h 1000946"/>
              <a:gd name="connsiteX33" fmla="*/ 1340465 w 1340465"/>
              <a:gd name="connsiteY33" fmla="*/ 146425 h 1000946"/>
              <a:gd name="connsiteX34" fmla="*/ 1278343 w 1340465"/>
              <a:gd name="connsiteY34" fmla="*/ 71345 h 1000946"/>
              <a:gd name="connsiteX35" fmla="*/ 1287993 w 1340465"/>
              <a:gd name="connsiteY35" fmla="*/ 0 h 1000946"/>
              <a:gd name="connsiteX0" fmla="*/ 1134734 w 1340465"/>
              <a:gd name="connsiteY0" fmla="*/ 894825 h 929601"/>
              <a:gd name="connsiteX1" fmla="*/ 1051780 w 1340465"/>
              <a:gd name="connsiteY1" fmla="*/ 839001 h 929601"/>
              <a:gd name="connsiteX2" fmla="*/ 1039823 w 1340465"/>
              <a:gd name="connsiteY2" fmla="*/ 800436 h 929601"/>
              <a:gd name="connsiteX3" fmla="*/ 1063354 w 1340465"/>
              <a:gd name="connsiteY3" fmla="*/ 734829 h 929601"/>
              <a:gd name="connsiteX4" fmla="*/ 1040205 w 1340465"/>
              <a:gd name="connsiteY4" fmla="*/ 694318 h 929601"/>
              <a:gd name="connsiteX5" fmla="*/ 1011268 w 1340465"/>
              <a:gd name="connsiteY5" fmla="*/ 688531 h 929601"/>
              <a:gd name="connsiteX6" fmla="*/ 982332 w 1340465"/>
              <a:gd name="connsiteY6" fmla="*/ 705893 h 929601"/>
              <a:gd name="connsiteX7" fmla="*/ 959182 w 1340465"/>
              <a:gd name="connsiteY7" fmla="*/ 757979 h 929601"/>
              <a:gd name="connsiteX8" fmla="*/ 941820 w 1340465"/>
              <a:gd name="connsiteY8" fmla="*/ 827427 h 929601"/>
              <a:gd name="connsiteX9" fmla="*/ 902078 w 1340465"/>
              <a:gd name="connsiteY9" fmla="*/ 904558 h 929601"/>
              <a:gd name="connsiteX10" fmla="*/ 740409 w 1340465"/>
              <a:gd name="connsiteY10" fmla="*/ 923763 h 929601"/>
              <a:gd name="connsiteX11" fmla="*/ 750058 w 1340465"/>
              <a:gd name="connsiteY11" fmla="*/ 929601 h 929601"/>
              <a:gd name="connsiteX12" fmla="*/ 652056 w 1340465"/>
              <a:gd name="connsiteY12" fmla="*/ 858671 h 929601"/>
              <a:gd name="connsiteX13" fmla="*/ 646326 w 1340465"/>
              <a:gd name="connsiteY13" fmla="*/ 683199 h 929601"/>
              <a:gd name="connsiteX14" fmla="*/ 615796 w 1340465"/>
              <a:gd name="connsiteY14" fmla="*/ 670149 h 929601"/>
              <a:gd name="connsiteX15" fmla="*/ 488462 w 1340465"/>
              <a:gd name="connsiteY15" fmla="*/ 704460 h 929601"/>
              <a:gd name="connsiteX16" fmla="*/ 461450 w 1340465"/>
              <a:gd name="connsiteY16" fmla="*/ 763817 h 929601"/>
              <a:gd name="connsiteX17" fmla="*/ 299005 w 1340465"/>
              <a:gd name="connsiteY17" fmla="*/ 707739 h 929601"/>
              <a:gd name="connsiteX18" fmla="*/ 176690 w 1340465"/>
              <a:gd name="connsiteY18" fmla="*/ 659594 h 929601"/>
              <a:gd name="connsiteX19" fmla="*/ 1905 w 1340465"/>
              <a:gd name="connsiteY19" fmla="*/ 550301 h 929601"/>
              <a:gd name="connsiteX20" fmla="*/ 42425 w 1340465"/>
              <a:gd name="connsiteY20" fmla="*/ 200764 h 929601"/>
              <a:gd name="connsiteX21" fmla="*/ 294775 w 1340465"/>
              <a:gd name="connsiteY21" fmla="*/ 212288 h 929601"/>
              <a:gd name="connsiteX22" fmla="*/ 427124 w 1340465"/>
              <a:gd name="connsiteY22" fmla="*/ 256592 h 929601"/>
              <a:gd name="connsiteX23" fmla="*/ 658632 w 1340465"/>
              <a:gd name="connsiteY23" fmla="*/ 329570 h 929601"/>
              <a:gd name="connsiteX24" fmla="*/ 667931 w 1340465"/>
              <a:gd name="connsiteY24" fmla="*/ 360548 h 929601"/>
              <a:gd name="connsiteX25" fmla="*/ 720410 w 1340465"/>
              <a:gd name="connsiteY25" fmla="*/ 360548 h 929601"/>
              <a:gd name="connsiteX26" fmla="*/ 816453 w 1340465"/>
              <a:gd name="connsiteY26" fmla="*/ 285525 h 929601"/>
              <a:gd name="connsiteX27" fmla="*/ 925269 w 1340465"/>
              <a:gd name="connsiteY27" fmla="*/ 262119 h 929601"/>
              <a:gd name="connsiteX28" fmla="*/ 996277 w 1340465"/>
              <a:gd name="connsiteY28" fmla="*/ 246497 h 929601"/>
              <a:gd name="connsiteX29" fmla="*/ 1094275 w 1340465"/>
              <a:gd name="connsiteY29" fmla="*/ 251823 h 929601"/>
              <a:gd name="connsiteX30" fmla="*/ 1167203 w 1340465"/>
              <a:gd name="connsiteY30" fmla="*/ 215100 h 929601"/>
              <a:gd name="connsiteX31" fmla="*/ 1242450 w 1340465"/>
              <a:gd name="connsiteY31" fmla="*/ 130647 h 929601"/>
              <a:gd name="connsiteX32" fmla="*/ 1288758 w 1340465"/>
              <a:gd name="connsiteY32" fmla="*/ 109599 h 929601"/>
              <a:gd name="connsiteX33" fmla="*/ 1340465 w 1340465"/>
              <a:gd name="connsiteY33" fmla="*/ 75080 h 929601"/>
              <a:gd name="connsiteX34" fmla="*/ 1278343 w 1340465"/>
              <a:gd name="connsiteY34" fmla="*/ 0 h 929601"/>
              <a:gd name="connsiteX0" fmla="*/ 1134734 w 1340465"/>
              <a:gd name="connsiteY0" fmla="*/ 819745 h 854521"/>
              <a:gd name="connsiteX1" fmla="*/ 1051780 w 1340465"/>
              <a:gd name="connsiteY1" fmla="*/ 763921 h 854521"/>
              <a:gd name="connsiteX2" fmla="*/ 1039823 w 1340465"/>
              <a:gd name="connsiteY2" fmla="*/ 725356 h 854521"/>
              <a:gd name="connsiteX3" fmla="*/ 1063354 w 1340465"/>
              <a:gd name="connsiteY3" fmla="*/ 659749 h 854521"/>
              <a:gd name="connsiteX4" fmla="*/ 1040205 w 1340465"/>
              <a:gd name="connsiteY4" fmla="*/ 619238 h 854521"/>
              <a:gd name="connsiteX5" fmla="*/ 1011268 w 1340465"/>
              <a:gd name="connsiteY5" fmla="*/ 613451 h 854521"/>
              <a:gd name="connsiteX6" fmla="*/ 982332 w 1340465"/>
              <a:gd name="connsiteY6" fmla="*/ 630813 h 854521"/>
              <a:gd name="connsiteX7" fmla="*/ 959182 w 1340465"/>
              <a:gd name="connsiteY7" fmla="*/ 682899 h 854521"/>
              <a:gd name="connsiteX8" fmla="*/ 941820 w 1340465"/>
              <a:gd name="connsiteY8" fmla="*/ 752347 h 854521"/>
              <a:gd name="connsiteX9" fmla="*/ 902078 w 1340465"/>
              <a:gd name="connsiteY9" fmla="*/ 829478 h 854521"/>
              <a:gd name="connsiteX10" fmla="*/ 740409 w 1340465"/>
              <a:gd name="connsiteY10" fmla="*/ 848683 h 854521"/>
              <a:gd name="connsiteX11" fmla="*/ 750058 w 1340465"/>
              <a:gd name="connsiteY11" fmla="*/ 854521 h 854521"/>
              <a:gd name="connsiteX12" fmla="*/ 652056 w 1340465"/>
              <a:gd name="connsiteY12" fmla="*/ 783591 h 854521"/>
              <a:gd name="connsiteX13" fmla="*/ 646326 w 1340465"/>
              <a:gd name="connsiteY13" fmla="*/ 608119 h 854521"/>
              <a:gd name="connsiteX14" fmla="*/ 615796 w 1340465"/>
              <a:gd name="connsiteY14" fmla="*/ 595069 h 854521"/>
              <a:gd name="connsiteX15" fmla="*/ 488462 w 1340465"/>
              <a:gd name="connsiteY15" fmla="*/ 629380 h 854521"/>
              <a:gd name="connsiteX16" fmla="*/ 461450 w 1340465"/>
              <a:gd name="connsiteY16" fmla="*/ 688737 h 854521"/>
              <a:gd name="connsiteX17" fmla="*/ 299005 w 1340465"/>
              <a:gd name="connsiteY17" fmla="*/ 632659 h 854521"/>
              <a:gd name="connsiteX18" fmla="*/ 176690 w 1340465"/>
              <a:gd name="connsiteY18" fmla="*/ 584514 h 854521"/>
              <a:gd name="connsiteX19" fmla="*/ 1905 w 1340465"/>
              <a:gd name="connsiteY19" fmla="*/ 475221 h 854521"/>
              <a:gd name="connsiteX20" fmla="*/ 42425 w 1340465"/>
              <a:gd name="connsiteY20" fmla="*/ 125684 h 854521"/>
              <a:gd name="connsiteX21" fmla="*/ 294775 w 1340465"/>
              <a:gd name="connsiteY21" fmla="*/ 137208 h 854521"/>
              <a:gd name="connsiteX22" fmla="*/ 427124 w 1340465"/>
              <a:gd name="connsiteY22" fmla="*/ 181512 h 854521"/>
              <a:gd name="connsiteX23" fmla="*/ 658632 w 1340465"/>
              <a:gd name="connsiteY23" fmla="*/ 254490 h 854521"/>
              <a:gd name="connsiteX24" fmla="*/ 667931 w 1340465"/>
              <a:gd name="connsiteY24" fmla="*/ 285468 h 854521"/>
              <a:gd name="connsiteX25" fmla="*/ 720410 w 1340465"/>
              <a:gd name="connsiteY25" fmla="*/ 285468 h 854521"/>
              <a:gd name="connsiteX26" fmla="*/ 816453 w 1340465"/>
              <a:gd name="connsiteY26" fmla="*/ 210445 h 854521"/>
              <a:gd name="connsiteX27" fmla="*/ 925269 w 1340465"/>
              <a:gd name="connsiteY27" fmla="*/ 187039 h 854521"/>
              <a:gd name="connsiteX28" fmla="*/ 996277 w 1340465"/>
              <a:gd name="connsiteY28" fmla="*/ 171417 h 854521"/>
              <a:gd name="connsiteX29" fmla="*/ 1094275 w 1340465"/>
              <a:gd name="connsiteY29" fmla="*/ 176743 h 854521"/>
              <a:gd name="connsiteX30" fmla="*/ 1167203 w 1340465"/>
              <a:gd name="connsiteY30" fmla="*/ 140020 h 854521"/>
              <a:gd name="connsiteX31" fmla="*/ 1242450 w 1340465"/>
              <a:gd name="connsiteY31" fmla="*/ 55567 h 854521"/>
              <a:gd name="connsiteX32" fmla="*/ 1288758 w 1340465"/>
              <a:gd name="connsiteY32" fmla="*/ 34519 h 854521"/>
              <a:gd name="connsiteX33" fmla="*/ 1340465 w 1340465"/>
              <a:gd name="connsiteY33" fmla="*/ 0 h 854521"/>
              <a:gd name="connsiteX0" fmla="*/ 1134734 w 1288758"/>
              <a:gd name="connsiteY0" fmla="*/ 795620 h 830396"/>
              <a:gd name="connsiteX1" fmla="*/ 1051780 w 1288758"/>
              <a:gd name="connsiteY1" fmla="*/ 739796 h 830396"/>
              <a:gd name="connsiteX2" fmla="*/ 1039823 w 1288758"/>
              <a:gd name="connsiteY2" fmla="*/ 701231 h 830396"/>
              <a:gd name="connsiteX3" fmla="*/ 1063354 w 1288758"/>
              <a:gd name="connsiteY3" fmla="*/ 635624 h 830396"/>
              <a:gd name="connsiteX4" fmla="*/ 1040205 w 1288758"/>
              <a:gd name="connsiteY4" fmla="*/ 595113 h 830396"/>
              <a:gd name="connsiteX5" fmla="*/ 1011268 w 1288758"/>
              <a:gd name="connsiteY5" fmla="*/ 589326 h 830396"/>
              <a:gd name="connsiteX6" fmla="*/ 982332 w 1288758"/>
              <a:gd name="connsiteY6" fmla="*/ 606688 h 830396"/>
              <a:gd name="connsiteX7" fmla="*/ 959182 w 1288758"/>
              <a:gd name="connsiteY7" fmla="*/ 658774 h 830396"/>
              <a:gd name="connsiteX8" fmla="*/ 941820 w 1288758"/>
              <a:gd name="connsiteY8" fmla="*/ 728222 h 830396"/>
              <a:gd name="connsiteX9" fmla="*/ 902078 w 1288758"/>
              <a:gd name="connsiteY9" fmla="*/ 805353 h 830396"/>
              <a:gd name="connsiteX10" fmla="*/ 740409 w 1288758"/>
              <a:gd name="connsiteY10" fmla="*/ 824558 h 830396"/>
              <a:gd name="connsiteX11" fmla="*/ 750058 w 1288758"/>
              <a:gd name="connsiteY11" fmla="*/ 830396 h 830396"/>
              <a:gd name="connsiteX12" fmla="*/ 652056 w 1288758"/>
              <a:gd name="connsiteY12" fmla="*/ 759466 h 830396"/>
              <a:gd name="connsiteX13" fmla="*/ 646326 w 1288758"/>
              <a:gd name="connsiteY13" fmla="*/ 583994 h 830396"/>
              <a:gd name="connsiteX14" fmla="*/ 615796 w 1288758"/>
              <a:gd name="connsiteY14" fmla="*/ 570944 h 830396"/>
              <a:gd name="connsiteX15" fmla="*/ 488462 w 1288758"/>
              <a:gd name="connsiteY15" fmla="*/ 605255 h 830396"/>
              <a:gd name="connsiteX16" fmla="*/ 461450 w 1288758"/>
              <a:gd name="connsiteY16" fmla="*/ 664612 h 830396"/>
              <a:gd name="connsiteX17" fmla="*/ 299005 w 1288758"/>
              <a:gd name="connsiteY17" fmla="*/ 608534 h 830396"/>
              <a:gd name="connsiteX18" fmla="*/ 176690 w 1288758"/>
              <a:gd name="connsiteY18" fmla="*/ 560389 h 830396"/>
              <a:gd name="connsiteX19" fmla="*/ 1905 w 1288758"/>
              <a:gd name="connsiteY19" fmla="*/ 451096 h 830396"/>
              <a:gd name="connsiteX20" fmla="*/ 42425 w 1288758"/>
              <a:gd name="connsiteY20" fmla="*/ 101559 h 830396"/>
              <a:gd name="connsiteX21" fmla="*/ 294775 w 1288758"/>
              <a:gd name="connsiteY21" fmla="*/ 113083 h 830396"/>
              <a:gd name="connsiteX22" fmla="*/ 427124 w 1288758"/>
              <a:gd name="connsiteY22" fmla="*/ 157387 h 830396"/>
              <a:gd name="connsiteX23" fmla="*/ 658632 w 1288758"/>
              <a:gd name="connsiteY23" fmla="*/ 230365 h 830396"/>
              <a:gd name="connsiteX24" fmla="*/ 667931 w 1288758"/>
              <a:gd name="connsiteY24" fmla="*/ 261343 h 830396"/>
              <a:gd name="connsiteX25" fmla="*/ 720410 w 1288758"/>
              <a:gd name="connsiteY25" fmla="*/ 261343 h 830396"/>
              <a:gd name="connsiteX26" fmla="*/ 816453 w 1288758"/>
              <a:gd name="connsiteY26" fmla="*/ 186320 h 830396"/>
              <a:gd name="connsiteX27" fmla="*/ 925269 w 1288758"/>
              <a:gd name="connsiteY27" fmla="*/ 162914 h 830396"/>
              <a:gd name="connsiteX28" fmla="*/ 996277 w 1288758"/>
              <a:gd name="connsiteY28" fmla="*/ 147292 h 830396"/>
              <a:gd name="connsiteX29" fmla="*/ 1094275 w 1288758"/>
              <a:gd name="connsiteY29" fmla="*/ 152618 h 830396"/>
              <a:gd name="connsiteX30" fmla="*/ 1167203 w 1288758"/>
              <a:gd name="connsiteY30" fmla="*/ 115895 h 830396"/>
              <a:gd name="connsiteX31" fmla="*/ 1242450 w 1288758"/>
              <a:gd name="connsiteY31" fmla="*/ 31442 h 830396"/>
              <a:gd name="connsiteX32" fmla="*/ 1288758 w 1288758"/>
              <a:gd name="connsiteY32" fmla="*/ 10394 h 830396"/>
              <a:gd name="connsiteX0" fmla="*/ 1134734 w 1242450"/>
              <a:gd name="connsiteY0" fmla="*/ 764178 h 798954"/>
              <a:gd name="connsiteX1" fmla="*/ 1051780 w 1242450"/>
              <a:gd name="connsiteY1" fmla="*/ 708354 h 798954"/>
              <a:gd name="connsiteX2" fmla="*/ 1039823 w 1242450"/>
              <a:gd name="connsiteY2" fmla="*/ 669789 h 798954"/>
              <a:gd name="connsiteX3" fmla="*/ 1063354 w 1242450"/>
              <a:gd name="connsiteY3" fmla="*/ 604182 h 798954"/>
              <a:gd name="connsiteX4" fmla="*/ 1040205 w 1242450"/>
              <a:gd name="connsiteY4" fmla="*/ 563671 h 798954"/>
              <a:gd name="connsiteX5" fmla="*/ 1011268 w 1242450"/>
              <a:gd name="connsiteY5" fmla="*/ 557884 h 798954"/>
              <a:gd name="connsiteX6" fmla="*/ 982332 w 1242450"/>
              <a:gd name="connsiteY6" fmla="*/ 575246 h 798954"/>
              <a:gd name="connsiteX7" fmla="*/ 959182 w 1242450"/>
              <a:gd name="connsiteY7" fmla="*/ 627332 h 798954"/>
              <a:gd name="connsiteX8" fmla="*/ 941820 w 1242450"/>
              <a:gd name="connsiteY8" fmla="*/ 696780 h 798954"/>
              <a:gd name="connsiteX9" fmla="*/ 902078 w 1242450"/>
              <a:gd name="connsiteY9" fmla="*/ 773911 h 798954"/>
              <a:gd name="connsiteX10" fmla="*/ 740409 w 1242450"/>
              <a:gd name="connsiteY10" fmla="*/ 793116 h 798954"/>
              <a:gd name="connsiteX11" fmla="*/ 750058 w 1242450"/>
              <a:gd name="connsiteY11" fmla="*/ 798954 h 798954"/>
              <a:gd name="connsiteX12" fmla="*/ 652056 w 1242450"/>
              <a:gd name="connsiteY12" fmla="*/ 728024 h 798954"/>
              <a:gd name="connsiteX13" fmla="*/ 646326 w 1242450"/>
              <a:gd name="connsiteY13" fmla="*/ 552552 h 798954"/>
              <a:gd name="connsiteX14" fmla="*/ 615796 w 1242450"/>
              <a:gd name="connsiteY14" fmla="*/ 539502 h 798954"/>
              <a:gd name="connsiteX15" fmla="*/ 488462 w 1242450"/>
              <a:gd name="connsiteY15" fmla="*/ 573813 h 798954"/>
              <a:gd name="connsiteX16" fmla="*/ 461450 w 1242450"/>
              <a:gd name="connsiteY16" fmla="*/ 633170 h 798954"/>
              <a:gd name="connsiteX17" fmla="*/ 299005 w 1242450"/>
              <a:gd name="connsiteY17" fmla="*/ 577092 h 798954"/>
              <a:gd name="connsiteX18" fmla="*/ 176690 w 1242450"/>
              <a:gd name="connsiteY18" fmla="*/ 528947 h 798954"/>
              <a:gd name="connsiteX19" fmla="*/ 1905 w 1242450"/>
              <a:gd name="connsiteY19" fmla="*/ 419654 h 798954"/>
              <a:gd name="connsiteX20" fmla="*/ 42425 w 1242450"/>
              <a:gd name="connsiteY20" fmla="*/ 70117 h 798954"/>
              <a:gd name="connsiteX21" fmla="*/ 294775 w 1242450"/>
              <a:gd name="connsiteY21" fmla="*/ 81641 h 798954"/>
              <a:gd name="connsiteX22" fmla="*/ 427124 w 1242450"/>
              <a:gd name="connsiteY22" fmla="*/ 125945 h 798954"/>
              <a:gd name="connsiteX23" fmla="*/ 658632 w 1242450"/>
              <a:gd name="connsiteY23" fmla="*/ 198923 h 798954"/>
              <a:gd name="connsiteX24" fmla="*/ 667931 w 1242450"/>
              <a:gd name="connsiteY24" fmla="*/ 229901 h 798954"/>
              <a:gd name="connsiteX25" fmla="*/ 720410 w 1242450"/>
              <a:gd name="connsiteY25" fmla="*/ 229901 h 798954"/>
              <a:gd name="connsiteX26" fmla="*/ 816453 w 1242450"/>
              <a:gd name="connsiteY26" fmla="*/ 154878 h 798954"/>
              <a:gd name="connsiteX27" fmla="*/ 925269 w 1242450"/>
              <a:gd name="connsiteY27" fmla="*/ 131472 h 798954"/>
              <a:gd name="connsiteX28" fmla="*/ 996277 w 1242450"/>
              <a:gd name="connsiteY28" fmla="*/ 115850 h 798954"/>
              <a:gd name="connsiteX29" fmla="*/ 1094275 w 1242450"/>
              <a:gd name="connsiteY29" fmla="*/ 121176 h 798954"/>
              <a:gd name="connsiteX30" fmla="*/ 1167203 w 1242450"/>
              <a:gd name="connsiteY30" fmla="*/ 84453 h 798954"/>
              <a:gd name="connsiteX31" fmla="*/ 1242450 w 1242450"/>
              <a:gd name="connsiteY31" fmla="*/ 0 h 798954"/>
              <a:gd name="connsiteX0" fmla="*/ 1134734 w 1167203"/>
              <a:gd name="connsiteY0" fmla="*/ 703860 h 738636"/>
              <a:gd name="connsiteX1" fmla="*/ 1051780 w 1167203"/>
              <a:gd name="connsiteY1" fmla="*/ 648036 h 738636"/>
              <a:gd name="connsiteX2" fmla="*/ 1039823 w 1167203"/>
              <a:gd name="connsiteY2" fmla="*/ 609471 h 738636"/>
              <a:gd name="connsiteX3" fmla="*/ 1063354 w 1167203"/>
              <a:gd name="connsiteY3" fmla="*/ 543864 h 738636"/>
              <a:gd name="connsiteX4" fmla="*/ 1040205 w 1167203"/>
              <a:gd name="connsiteY4" fmla="*/ 503353 h 738636"/>
              <a:gd name="connsiteX5" fmla="*/ 1011268 w 1167203"/>
              <a:gd name="connsiteY5" fmla="*/ 497566 h 738636"/>
              <a:gd name="connsiteX6" fmla="*/ 982332 w 1167203"/>
              <a:gd name="connsiteY6" fmla="*/ 514928 h 738636"/>
              <a:gd name="connsiteX7" fmla="*/ 959182 w 1167203"/>
              <a:gd name="connsiteY7" fmla="*/ 567014 h 738636"/>
              <a:gd name="connsiteX8" fmla="*/ 941820 w 1167203"/>
              <a:gd name="connsiteY8" fmla="*/ 636462 h 738636"/>
              <a:gd name="connsiteX9" fmla="*/ 902078 w 1167203"/>
              <a:gd name="connsiteY9" fmla="*/ 713593 h 738636"/>
              <a:gd name="connsiteX10" fmla="*/ 740409 w 1167203"/>
              <a:gd name="connsiteY10" fmla="*/ 732798 h 738636"/>
              <a:gd name="connsiteX11" fmla="*/ 750058 w 1167203"/>
              <a:gd name="connsiteY11" fmla="*/ 738636 h 738636"/>
              <a:gd name="connsiteX12" fmla="*/ 652056 w 1167203"/>
              <a:gd name="connsiteY12" fmla="*/ 667706 h 738636"/>
              <a:gd name="connsiteX13" fmla="*/ 646326 w 1167203"/>
              <a:gd name="connsiteY13" fmla="*/ 492234 h 738636"/>
              <a:gd name="connsiteX14" fmla="*/ 615796 w 1167203"/>
              <a:gd name="connsiteY14" fmla="*/ 479184 h 738636"/>
              <a:gd name="connsiteX15" fmla="*/ 488462 w 1167203"/>
              <a:gd name="connsiteY15" fmla="*/ 513495 h 738636"/>
              <a:gd name="connsiteX16" fmla="*/ 461450 w 1167203"/>
              <a:gd name="connsiteY16" fmla="*/ 572852 h 738636"/>
              <a:gd name="connsiteX17" fmla="*/ 299005 w 1167203"/>
              <a:gd name="connsiteY17" fmla="*/ 516774 h 738636"/>
              <a:gd name="connsiteX18" fmla="*/ 176690 w 1167203"/>
              <a:gd name="connsiteY18" fmla="*/ 468629 h 738636"/>
              <a:gd name="connsiteX19" fmla="*/ 1905 w 1167203"/>
              <a:gd name="connsiteY19" fmla="*/ 359336 h 738636"/>
              <a:gd name="connsiteX20" fmla="*/ 42425 w 1167203"/>
              <a:gd name="connsiteY20" fmla="*/ 9799 h 738636"/>
              <a:gd name="connsiteX21" fmla="*/ 294775 w 1167203"/>
              <a:gd name="connsiteY21" fmla="*/ 21323 h 738636"/>
              <a:gd name="connsiteX22" fmla="*/ 427124 w 1167203"/>
              <a:gd name="connsiteY22" fmla="*/ 65627 h 738636"/>
              <a:gd name="connsiteX23" fmla="*/ 658632 w 1167203"/>
              <a:gd name="connsiteY23" fmla="*/ 138605 h 738636"/>
              <a:gd name="connsiteX24" fmla="*/ 667931 w 1167203"/>
              <a:gd name="connsiteY24" fmla="*/ 169583 h 738636"/>
              <a:gd name="connsiteX25" fmla="*/ 720410 w 1167203"/>
              <a:gd name="connsiteY25" fmla="*/ 169583 h 738636"/>
              <a:gd name="connsiteX26" fmla="*/ 816453 w 1167203"/>
              <a:gd name="connsiteY26" fmla="*/ 94560 h 738636"/>
              <a:gd name="connsiteX27" fmla="*/ 925269 w 1167203"/>
              <a:gd name="connsiteY27" fmla="*/ 71154 h 738636"/>
              <a:gd name="connsiteX28" fmla="*/ 996277 w 1167203"/>
              <a:gd name="connsiteY28" fmla="*/ 55532 h 738636"/>
              <a:gd name="connsiteX29" fmla="*/ 1094275 w 1167203"/>
              <a:gd name="connsiteY29" fmla="*/ 60858 h 738636"/>
              <a:gd name="connsiteX30" fmla="*/ 1167203 w 1167203"/>
              <a:gd name="connsiteY30" fmla="*/ 24135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21" fmla="*/ 294775 w 1134734"/>
              <a:gd name="connsiteY21" fmla="*/ 21323 h 738636"/>
              <a:gd name="connsiteX22" fmla="*/ 427124 w 1134734"/>
              <a:gd name="connsiteY22" fmla="*/ 65627 h 738636"/>
              <a:gd name="connsiteX23" fmla="*/ 658632 w 1134734"/>
              <a:gd name="connsiteY23" fmla="*/ 138605 h 738636"/>
              <a:gd name="connsiteX24" fmla="*/ 667931 w 1134734"/>
              <a:gd name="connsiteY24" fmla="*/ 169583 h 738636"/>
              <a:gd name="connsiteX25" fmla="*/ 720410 w 1134734"/>
              <a:gd name="connsiteY25" fmla="*/ 169583 h 738636"/>
              <a:gd name="connsiteX26" fmla="*/ 816453 w 1134734"/>
              <a:gd name="connsiteY26" fmla="*/ 94560 h 738636"/>
              <a:gd name="connsiteX27" fmla="*/ 925269 w 1134734"/>
              <a:gd name="connsiteY27" fmla="*/ 71154 h 738636"/>
              <a:gd name="connsiteX28" fmla="*/ 996277 w 1134734"/>
              <a:gd name="connsiteY28" fmla="*/ 55532 h 738636"/>
              <a:gd name="connsiteX29" fmla="*/ 1094275 w 1134734"/>
              <a:gd name="connsiteY29" fmla="*/ 60858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21" fmla="*/ 294775 w 1134734"/>
              <a:gd name="connsiteY21" fmla="*/ 21323 h 738636"/>
              <a:gd name="connsiteX22" fmla="*/ 427124 w 1134734"/>
              <a:gd name="connsiteY22" fmla="*/ 65627 h 738636"/>
              <a:gd name="connsiteX23" fmla="*/ 658632 w 1134734"/>
              <a:gd name="connsiteY23" fmla="*/ 138605 h 738636"/>
              <a:gd name="connsiteX24" fmla="*/ 667931 w 1134734"/>
              <a:gd name="connsiteY24" fmla="*/ 169583 h 738636"/>
              <a:gd name="connsiteX25" fmla="*/ 720410 w 1134734"/>
              <a:gd name="connsiteY25" fmla="*/ 169583 h 738636"/>
              <a:gd name="connsiteX26" fmla="*/ 816453 w 1134734"/>
              <a:gd name="connsiteY26" fmla="*/ 94560 h 738636"/>
              <a:gd name="connsiteX27" fmla="*/ 925269 w 1134734"/>
              <a:gd name="connsiteY27" fmla="*/ 71154 h 738636"/>
              <a:gd name="connsiteX28" fmla="*/ 996277 w 1134734"/>
              <a:gd name="connsiteY28" fmla="*/ 55532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21" fmla="*/ 294775 w 1134734"/>
              <a:gd name="connsiteY21" fmla="*/ 21323 h 738636"/>
              <a:gd name="connsiteX22" fmla="*/ 427124 w 1134734"/>
              <a:gd name="connsiteY22" fmla="*/ 65627 h 738636"/>
              <a:gd name="connsiteX23" fmla="*/ 658632 w 1134734"/>
              <a:gd name="connsiteY23" fmla="*/ 138605 h 738636"/>
              <a:gd name="connsiteX24" fmla="*/ 667931 w 1134734"/>
              <a:gd name="connsiteY24" fmla="*/ 169583 h 738636"/>
              <a:gd name="connsiteX25" fmla="*/ 720410 w 1134734"/>
              <a:gd name="connsiteY25" fmla="*/ 169583 h 738636"/>
              <a:gd name="connsiteX26" fmla="*/ 816453 w 1134734"/>
              <a:gd name="connsiteY26" fmla="*/ 94560 h 738636"/>
              <a:gd name="connsiteX27" fmla="*/ 925269 w 1134734"/>
              <a:gd name="connsiteY27" fmla="*/ 71154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21" fmla="*/ 294775 w 1134734"/>
              <a:gd name="connsiteY21" fmla="*/ 21323 h 738636"/>
              <a:gd name="connsiteX22" fmla="*/ 427124 w 1134734"/>
              <a:gd name="connsiteY22" fmla="*/ 65627 h 738636"/>
              <a:gd name="connsiteX23" fmla="*/ 658632 w 1134734"/>
              <a:gd name="connsiteY23" fmla="*/ 138605 h 738636"/>
              <a:gd name="connsiteX24" fmla="*/ 667931 w 1134734"/>
              <a:gd name="connsiteY24" fmla="*/ 169583 h 738636"/>
              <a:gd name="connsiteX25" fmla="*/ 720410 w 1134734"/>
              <a:gd name="connsiteY25" fmla="*/ 169583 h 738636"/>
              <a:gd name="connsiteX26" fmla="*/ 816453 w 1134734"/>
              <a:gd name="connsiteY26" fmla="*/ 94560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21" fmla="*/ 294775 w 1134734"/>
              <a:gd name="connsiteY21" fmla="*/ 21323 h 738636"/>
              <a:gd name="connsiteX22" fmla="*/ 427124 w 1134734"/>
              <a:gd name="connsiteY22" fmla="*/ 65627 h 738636"/>
              <a:gd name="connsiteX23" fmla="*/ 658632 w 1134734"/>
              <a:gd name="connsiteY23" fmla="*/ 138605 h 738636"/>
              <a:gd name="connsiteX24" fmla="*/ 667931 w 1134734"/>
              <a:gd name="connsiteY24" fmla="*/ 169583 h 738636"/>
              <a:gd name="connsiteX25" fmla="*/ 720410 w 1134734"/>
              <a:gd name="connsiteY25" fmla="*/ 169583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21" fmla="*/ 294775 w 1134734"/>
              <a:gd name="connsiteY21" fmla="*/ 21323 h 738636"/>
              <a:gd name="connsiteX22" fmla="*/ 427124 w 1134734"/>
              <a:gd name="connsiteY22" fmla="*/ 65627 h 738636"/>
              <a:gd name="connsiteX23" fmla="*/ 658632 w 1134734"/>
              <a:gd name="connsiteY23" fmla="*/ 138605 h 738636"/>
              <a:gd name="connsiteX24" fmla="*/ 667931 w 1134734"/>
              <a:gd name="connsiteY24" fmla="*/ 169583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21" fmla="*/ 294775 w 1134734"/>
              <a:gd name="connsiteY21" fmla="*/ 21323 h 738636"/>
              <a:gd name="connsiteX22" fmla="*/ 427124 w 1134734"/>
              <a:gd name="connsiteY22" fmla="*/ 65627 h 738636"/>
              <a:gd name="connsiteX23" fmla="*/ 658632 w 1134734"/>
              <a:gd name="connsiteY23" fmla="*/ 138605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21" fmla="*/ 294775 w 1134734"/>
              <a:gd name="connsiteY21" fmla="*/ 21323 h 738636"/>
              <a:gd name="connsiteX22" fmla="*/ 427124 w 1134734"/>
              <a:gd name="connsiteY22" fmla="*/ 65627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21" fmla="*/ 294775 w 1134734"/>
              <a:gd name="connsiteY21" fmla="*/ 21323 h 738636"/>
              <a:gd name="connsiteX0" fmla="*/ 1134734 w 1134734"/>
              <a:gd name="connsiteY0" fmla="*/ 703860 h 738636"/>
              <a:gd name="connsiteX1" fmla="*/ 1051780 w 1134734"/>
              <a:gd name="connsiteY1" fmla="*/ 648036 h 738636"/>
              <a:gd name="connsiteX2" fmla="*/ 1039823 w 1134734"/>
              <a:gd name="connsiteY2" fmla="*/ 609471 h 738636"/>
              <a:gd name="connsiteX3" fmla="*/ 1063354 w 1134734"/>
              <a:gd name="connsiteY3" fmla="*/ 543864 h 738636"/>
              <a:gd name="connsiteX4" fmla="*/ 1040205 w 1134734"/>
              <a:gd name="connsiteY4" fmla="*/ 503353 h 738636"/>
              <a:gd name="connsiteX5" fmla="*/ 1011268 w 1134734"/>
              <a:gd name="connsiteY5" fmla="*/ 497566 h 738636"/>
              <a:gd name="connsiteX6" fmla="*/ 982332 w 1134734"/>
              <a:gd name="connsiteY6" fmla="*/ 514928 h 738636"/>
              <a:gd name="connsiteX7" fmla="*/ 959182 w 1134734"/>
              <a:gd name="connsiteY7" fmla="*/ 567014 h 738636"/>
              <a:gd name="connsiteX8" fmla="*/ 941820 w 1134734"/>
              <a:gd name="connsiteY8" fmla="*/ 636462 h 738636"/>
              <a:gd name="connsiteX9" fmla="*/ 902078 w 1134734"/>
              <a:gd name="connsiteY9" fmla="*/ 713593 h 738636"/>
              <a:gd name="connsiteX10" fmla="*/ 740409 w 1134734"/>
              <a:gd name="connsiteY10" fmla="*/ 732798 h 738636"/>
              <a:gd name="connsiteX11" fmla="*/ 750058 w 1134734"/>
              <a:gd name="connsiteY11" fmla="*/ 738636 h 738636"/>
              <a:gd name="connsiteX12" fmla="*/ 652056 w 1134734"/>
              <a:gd name="connsiteY12" fmla="*/ 667706 h 738636"/>
              <a:gd name="connsiteX13" fmla="*/ 646326 w 1134734"/>
              <a:gd name="connsiteY13" fmla="*/ 492234 h 738636"/>
              <a:gd name="connsiteX14" fmla="*/ 615796 w 1134734"/>
              <a:gd name="connsiteY14" fmla="*/ 479184 h 738636"/>
              <a:gd name="connsiteX15" fmla="*/ 488462 w 1134734"/>
              <a:gd name="connsiteY15" fmla="*/ 513495 h 738636"/>
              <a:gd name="connsiteX16" fmla="*/ 461450 w 1134734"/>
              <a:gd name="connsiteY16" fmla="*/ 572852 h 738636"/>
              <a:gd name="connsiteX17" fmla="*/ 299005 w 1134734"/>
              <a:gd name="connsiteY17" fmla="*/ 516774 h 738636"/>
              <a:gd name="connsiteX18" fmla="*/ 176690 w 1134734"/>
              <a:gd name="connsiteY18" fmla="*/ 468629 h 738636"/>
              <a:gd name="connsiteX19" fmla="*/ 1905 w 1134734"/>
              <a:gd name="connsiteY19" fmla="*/ 359336 h 738636"/>
              <a:gd name="connsiteX20" fmla="*/ 42425 w 1134734"/>
              <a:gd name="connsiteY20" fmla="*/ 9799 h 738636"/>
              <a:gd name="connsiteX0" fmla="*/ 1132829 w 1132829"/>
              <a:gd name="connsiteY0" fmla="*/ 344524 h 379300"/>
              <a:gd name="connsiteX1" fmla="*/ 1049875 w 1132829"/>
              <a:gd name="connsiteY1" fmla="*/ 288700 h 379300"/>
              <a:gd name="connsiteX2" fmla="*/ 1037918 w 1132829"/>
              <a:gd name="connsiteY2" fmla="*/ 250135 h 379300"/>
              <a:gd name="connsiteX3" fmla="*/ 1061449 w 1132829"/>
              <a:gd name="connsiteY3" fmla="*/ 184528 h 379300"/>
              <a:gd name="connsiteX4" fmla="*/ 1038300 w 1132829"/>
              <a:gd name="connsiteY4" fmla="*/ 144017 h 379300"/>
              <a:gd name="connsiteX5" fmla="*/ 1009363 w 1132829"/>
              <a:gd name="connsiteY5" fmla="*/ 138230 h 379300"/>
              <a:gd name="connsiteX6" fmla="*/ 980427 w 1132829"/>
              <a:gd name="connsiteY6" fmla="*/ 155592 h 379300"/>
              <a:gd name="connsiteX7" fmla="*/ 957277 w 1132829"/>
              <a:gd name="connsiteY7" fmla="*/ 207678 h 379300"/>
              <a:gd name="connsiteX8" fmla="*/ 939915 w 1132829"/>
              <a:gd name="connsiteY8" fmla="*/ 277126 h 379300"/>
              <a:gd name="connsiteX9" fmla="*/ 900173 w 1132829"/>
              <a:gd name="connsiteY9" fmla="*/ 354257 h 379300"/>
              <a:gd name="connsiteX10" fmla="*/ 738504 w 1132829"/>
              <a:gd name="connsiteY10" fmla="*/ 373462 h 379300"/>
              <a:gd name="connsiteX11" fmla="*/ 748153 w 1132829"/>
              <a:gd name="connsiteY11" fmla="*/ 379300 h 379300"/>
              <a:gd name="connsiteX12" fmla="*/ 650151 w 1132829"/>
              <a:gd name="connsiteY12" fmla="*/ 308370 h 379300"/>
              <a:gd name="connsiteX13" fmla="*/ 644421 w 1132829"/>
              <a:gd name="connsiteY13" fmla="*/ 132898 h 379300"/>
              <a:gd name="connsiteX14" fmla="*/ 613891 w 1132829"/>
              <a:gd name="connsiteY14" fmla="*/ 119848 h 379300"/>
              <a:gd name="connsiteX15" fmla="*/ 486557 w 1132829"/>
              <a:gd name="connsiteY15" fmla="*/ 154159 h 379300"/>
              <a:gd name="connsiteX16" fmla="*/ 459545 w 1132829"/>
              <a:gd name="connsiteY16" fmla="*/ 213516 h 379300"/>
              <a:gd name="connsiteX17" fmla="*/ 297100 w 1132829"/>
              <a:gd name="connsiteY17" fmla="*/ 157438 h 379300"/>
              <a:gd name="connsiteX18" fmla="*/ 174785 w 1132829"/>
              <a:gd name="connsiteY18" fmla="*/ 109293 h 379300"/>
              <a:gd name="connsiteX19" fmla="*/ 0 w 1132829"/>
              <a:gd name="connsiteY19" fmla="*/ 0 h 37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132829" h="379300">
                <a:moveTo>
                  <a:pt x="1132829" y="344524"/>
                </a:moveTo>
                <a:lnTo>
                  <a:pt x="1049875" y="288700"/>
                </a:lnTo>
                <a:lnTo>
                  <a:pt x="1037918" y="250135"/>
                </a:lnTo>
                <a:lnTo>
                  <a:pt x="1061449" y="184528"/>
                </a:lnTo>
                <a:lnTo>
                  <a:pt x="1038300" y="144017"/>
                </a:lnTo>
                <a:lnTo>
                  <a:pt x="1009363" y="138230"/>
                </a:lnTo>
                <a:lnTo>
                  <a:pt x="980427" y="155592"/>
                </a:lnTo>
                <a:lnTo>
                  <a:pt x="957277" y="207678"/>
                </a:lnTo>
                <a:lnTo>
                  <a:pt x="939915" y="277126"/>
                </a:lnTo>
                <a:lnTo>
                  <a:pt x="900173" y="354257"/>
                </a:lnTo>
                <a:lnTo>
                  <a:pt x="738504" y="373462"/>
                </a:lnTo>
                <a:lnTo>
                  <a:pt x="748153" y="379300"/>
                </a:lnTo>
                <a:lnTo>
                  <a:pt x="650151" y="308370"/>
                </a:lnTo>
                <a:cubicBezTo>
                  <a:pt x="617943" y="295471"/>
                  <a:pt x="663326" y="132309"/>
                  <a:pt x="644421" y="132898"/>
                </a:cubicBezTo>
                <a:cubicBezTo>
                  <a:pt x="625516" y="133487"/>
                  <a:pt x="610363" y="151514"/>
                  <a:pt x="613891" y="119848"/>
                </a:cubicBezTo>
                <a:lnTo>
                  <a:pt x="486557" y="154159"/>
                </a:lnTo>
                <a:cubicBezTo>
                  <a:pt x="467264" y="107366"/>
                  <a:pt x="500445" y="218058"/>
                  <a:pt x="459545" y="213516"/>
                </a:cubicBezTo>
                <a:cubicBezTo>
                  <a:pt x="458901" y="189701"/>
                  <a:pt x="297744" y="181253"/>
                  <a:pt x="297100" y="157438"/>
                </a:cubicBezTo>
                <a:lnTo>
                  <a:pt x="174785" y="109293"/>
                </a:lnTo>
                <a:lnTo>
                  <a:pt x="0" y="0"/>
                </a:lnTo>
              </a:path>
            </a:pathLst>
          </a:custGeom>
          <a:noFill/>
          <a:ln w="12700">
            <a:solidFill>
              <a:srgbClr val="C00000">
                <a:alpha val="8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reeform 84"/>
          <p:cNvSpPr/>
          <p:nvPr/>
        </p:nvSpPr>
        <p:spPr>
          <a:xfrm>
            <a:off x="-117804" y="3271518"/>
            <a:ext cx="2299532" cy="563005"/>
          </a:xfrm>
          <a:custGeom>
            <a:avLst/>
            <a:gdLst>
              <a:gd name="connsiteX0" fmla="*/ 1157468 w 1157468"/>
              <a:gd name="connsiteY0" fmla="*/ 0 h 364602"/>
              <a:gd name="connsiteX1" fmla="*/ 1145894 w 1157468"/>
              <a:gd name="connsiteY1" fmla="*/ 92597 h 364602"/>
              <a:gd name="connsiteX2" fmla="*/ 1105382 w 1157468"/>
              <a:gd name="connsiteY2" fmla="*/ 127321 h 364602"/>
              <a:gd name="connsiteX3" fmla="*/ 1076446 w 1157468"/>
              <a:gd name="connsiteY3" fmla="*/ 81023 h 364602"/>
              <a:gd name="connsiteX4" fmla="*/ 1047509 w 1157468"/>
              <a:gd name="connsiteY4" fmla="*/ 34724 h 364602"/>
              <a:gd name="connsiteX5" fmla="*/ 1012785 w 1157468"/>
              <a:gd name="connsiteY5" fmla="*/ 23149 h 364602"/>
              <a:gd name="connsiteX6" fmla="*/ 978061 w 1157468"/>
              <a:gd name="connsiteY6" fmla="*/ 11574 h 364602"/>
              <a:gd name="connsiteX7" fmla="*/ 943337 w 1157468"/>
              <a:gd name="connsiteY7" fmla="*/ 57873 h 364602"/>
              <a:gd name="connsiteX8" fmla="*/ 891251 w 1157468"/>
              <a:gd name="connsiteY8" fmla="*/ 57873 h 364602"/>
              <a:gd name="connsiteX9" fmla="*/ 891251 w 1157468"/>
              <a:gd name="connsiteY9" fmla="*/ 57873 h 364602"/>
              <a:gd name="connsiteX10" fmla="*/ 810228 w 1157468"/>
              <a:gd name="connsiteY10" fmla="*/ 46298 h 364602"/>
              <a:gd name="connsiteX11" fmla="*/ 787079 w 1157468"/>
              <a:gd name="connsiteY11" fmla="*/ 98385 h 364602"/>
              <a:gd name="connsiteX12" fmla="*/ 810228 w 1157468"/>
              <a:gd name="connsiteY12" fmla="*/ 127321 h 364602"/>
              <a:gd name="connsiteX13" fmla="*/ 833377 w 1157468"/>
              <a:gd name="connsiteY13" fmla="*/ 156258 h 364602"/>
              <a:gd name="connsiteX14" fmla="*/ 833377 w 1157468"/>
              <a:gd name="connsiteY14" fmla="*/ 156258 h 364602"/>
              <a:gd name="connsiteX15" fmla="*/ 775504 w 1157468"/>
              <a:gd name="connsiteY15" fmla="*/ 179407 h 364602"/>
              <a:gd name="connsiteX16" fmla="*/ 729205 w 1157468"/>
              <a:gd name="connsiteY16" fmla="*/ 162045 h 364602"/>
              <a:gd name="connsiteX17" fmla="*/ 711843 w 1157468"/>
              <a:gd name="connsiteY17" fmla="*/ 138896 h 364602"/>
              <a:gd name="connsiteX18" fmla="*/ 665544 w 1157468"/>
              <a:gd name="connsiteY18" fmla="*/ 162045 h 364602"/>
              <a:gd name="connsiteX19" fmla="*/ 665544 w 1157468"/>
              <a:gd name="connsiteY19" fmla="*/ 162045 h 364602"/>
              <a:gd name="connsiteX20" fmla="*/ 642395 w 1157468"/>
              <a:gd name="connsiteY20" fmla="*/ 115747 h 364602"/>
              <a:gd name="connsiteX21" fmla="*/ 642395 w 1157468"/>
              <a:gd name="connsiteY21" fmla="*/ 63660 h 364602"/>
              <a:gd name="connsiteX22" fmla="*/ 596096 w 1157468"/>
              <a:gd name="connsiteY22" fmla="*/ 75235 h 364602"/>
              <a:gd name="connsiteX23" fmla="*/ 590309 w 1157468"/>
              <a:gd name="connsiteY23" fmla="*/ 109959 h 364602"/>
              <a:gd name="connsiteX24" fmla="*/ 549798 w 1157468"/>
              <a:gd name="connsiteY24" fmla="*/ 115747 h 364602"/>
              <a:gd name="connsiteX25" fmla="*/ 561372 w 1157468"/>
              <a:gd name="connsiteY25" fmla="*/ 144683 h 364602"/>
              <a:gd name="connsiteX26" fmla="*/ 544010 w 1157468"/>
              <a:gd name="connsiteY26" fmla="*/ 167833 h 364602"/>
              <a:gd name="connsiteX27" fmla="*/ 526648 w 1157468"/>
              <a:gd name="connsiteY27" fmla="*/ 208344 h 364602"/>
              <a:gd name="connsiteX28" fmla="*/ 526648 w 1157468"/>
              <a:gd name="connsiteY28" fmla="*/ 208344 h 364602"/>
              <a:gd name="connsiteX29" fmla="*/ 503499 w 1157468"/>
              <a:gd name="connsiteY29" fmla="*/ 318304 h 364602"/>
              <a:gd name="connsiteX30" fmla="*/ 486137 w 1157468"/>
              <a:gd name="connsiteY30" fmla="*/ 341453 h 364602"/>
              <a:gd name="connsiteX31" fmla="*/ 451413 w 1157468"/>
              <a:gd name="connsiteY31" fmla="*/ 341453 h 364602"/>
              <a:gd name="connsiteX32" fmla="*/ 428263 w 1157468"/>
              <a:gd name="connsiteY32" fmla="*/ 364602 h 364602"/>
              <a:gd name="connsiteX33" fmla="*/ 387752 w 1157468"/>
              <a:gd name="connsiteY33" fmla="*/ 341453 h 364602"/>
              <a:gd name="connsiteX34" fmla="*/ 329879 w 1157468"/>
              <a:gd name="connsiteY34" fmla="*/ 295154 h 364602"/>
              <a:gd name="connsiteX35" fmla="*/ 318304 w 1157468"/>
              <a:gd name="connsiteY35" fmla="*/ 248855 h 364602"/>
              <a:gd name="connsiteX36" fmla="*/ 260430 w 1157468"/>
              <a:gd name="connsiteY36" fmla="*/ 162045 h 364602"/>
              <a:gd name="connsiteX37" fmla="*/ 260430 w 1157468"/>
              <a:gd name="connsiteY37" fmla="*/ 162045 h 364602"/>
              <a:gd name="connsiteX38" fmla="*/ 208344 w 1157468"/>
              <a:gd name="connsiteY38" fmla="*/ 121534 h 364602"/>
              <a:gd name="connsiteX39" fmla="*/ 214132 w 1157468"/>
              <a:gd name="connsiteY39" fmla="*/ 98385 h 364602"/>
              <a:gd name="connsiteX40" fmla="*/ 144684 w 1157468"/>
              <a:gd name="connsiteY40" fmla="*/ 57873 h 364602"/>
              <a:gd name="connsiteX41" fmla="*/ 133109 w 1157468"/>
              <a:gd name="connsiteY41" fmla="*/ 121534 h 364602"/>
              <a:gd name="connsiteX42" fmla="*/ 98385 w 1157468"/>
              <a:gd name="connsiteY42" fmla="*/ 28936 h 364602"/>
              <a:gd name="connsiteX43" fmla="*/ 57873 w 1157468"/>
              <a:gd name="connsiteY43" fmla="*/ 46298 h 364602"/>
              <a:gd name="connsiteX44" fmla="*/ 46299 w 1157468"/>
              <a:gd name="connsiteY44" fmla="*/ 115747 h 364602"/>
              <a:gd name="connsiteX45" fmla="*/ 0 w 1157468"/>
              <a:gd name="connsiteY45" fmla="*/ 121534 h 364602"/>
              <a:gd name="connsiteX46" fmla="*/ 0 w 1157468"/>
              <a:gd name="connsiteY46" fmla="*/ 167833 h 364602"/>
              <a:gd name="connsiteX0" fmla="*/ 1157468 w 1157468"/>
              <a:gd name="connsiteY0" fmla="*/ 0 h 376312"/>
              <a:gd name="connsiteX1" fmla="*/ 1145894 w 1157468"/>
              <a:gd name="connsiteY1" fmla="*/ 92597 h 376312"/>
              <a:gd name="connsiteX2" fmla="*/ 1105382 w 1157468"/>
              <a:gd name="connsiteY2" fmla="*/ 127321 h 376312"/>
              <a:gd name="connsiteX3" fmla="*/ 1076446 w 1157468"/>
              <a:gd name="connsiteY3" fmla="*/ 81023 h 376312"/>
              <a:gd name="connsiteX4" fmla="*/ 1047509 w 1157468"/>
              <a:gd name="connsiteY4" fmla="*/ 34724 h 376312"/>
              <a:gd name="connsiteX5" fmla="*/ 1012785 w 1157468"/>
              <a:gd name="connsiteY5" fmla="*/ 23149 h 376312"/>
              <a:gd name="connsiteX6" fmla="*/ 978061 w 1157468"/>
              <a:gd name="connsiteY6" fmla="*/ 11574 h 376312"/>
              <a:gd name="connsiteX7" fmla="*/ 943337 w 1157468"/>
              <a:gd name="connsiteY7" fmla="*/ 57873 h 376312"/>
              <a:gd name="connsiteX8" fmla="*/ 891251 w 1157468"/>
              <a:gd name="connsiteY8" fmla="*/ 57873 h 376312"/>
              <a:gd name="connsiteX9" fmla="*/ 891251 w 1157468"/>
              <a:gd name="connsiteY9" fmla="*/ 57873 h 376312"/>
              <a:gd name="connsiteX10" fmla="*/ 810228 w 1157468"/>
              <a:gd name="connsiteY10" fmla="*/ 46298 h 376312"/>
              <a:gd name="connsiteX11" fmla="*/ 787079 w 1157468"/>
              <a:gd name="connsiteY11" fmla="*/ 98385 h 376312"/>
              <a:gd name="connsiteX12" fmla="*/ 810228 w 1157468"/>
              <a:gd name="connsiteY12" fmla="*/ 127321 h 376312"/>
              <a:gd name="connsiteX13" fmla="*/ 833377 w 1157468"/>
              <a:gd name="connsiteY13" fmla="*/ 156258 h 376312"/>
              <a:gd name="connsiteX14" fmla="*/ 833377 w 1157468"/>
              <a:gd name="connsiteY14" fmla="*/ 156258 h 376312"/>
              <a:gd name="connsiteX15" fmla="*/ 775504 w 1157468"/>
              <a:gd name="connsiteY15" fmla="*/ 179407 h 376312"/>
              <a:gd name="connsiteX16" fmla="*/ 729205 w 1157468"/>
              <a:gd name="connsiteY16" fmla="*/ 162045 h 376312"/>
              <a:gd name="connsiteX17" fmla="*/ 711843 w 1157468"/>
              <a:gd name="connsiteY17" fmla="*/ 138896 h 376312"/>
              <a:gd name="connsiteX18" fmla="*/ 665544 w 1157468"/>
              <a:gd name="connsiteY18" fmla="*/ 162045 h 376312"/>
              <a:gd name="connsiteX19" fmla="*/ 665544 w 1157468"/>
              <a:gd name="connsiteY19" fmla="*/ 162045 h 376312"/>
              <a:gd name="connsiteX20" fmla="*/ 642395 w 1157468"/>
              <a:gd name="connsiteY20" fmla="*/ 115747 h 376312"/>
              <a:gd name="connsiteX21" fmla="*/ 642395 w 1157468"/>
              <a:gd name="connsiteY21" fmla="*/ 63660 h 376312"/>
              <a:gd name="connsiteX22" fmla="*/ 596096 w 1157468"/>
              <a:gd name="connsiteY22" fmla="*/ 75235 h 376312"/>
              <a:gd name="connsiteX23" fmla="*/ 590309 w 1157468"/>
              <a:gd name="connsiteY23" fmla="*/ 109959 h 376312"/>
              <a:gd name="connsiteX24" fmla="*/ 549798 w 1157468"/>
              <a:gd name="connsiteY24" fmla="*/ 115747 h 376312"/>
              <a:gd name="connsiteX25" fmla="*/ 561372 w 1157468"/>
              <a:gd name="connsiteY25" fmla="*/ 144683 h 376312"/>
              <a:gd name="connsiteX26" fmla="*/ 544010 w 1157468"/>
              <a:gd name="connsiteY26" fmla="*/ 167833 h 376312"/>
              <a:gd name="connsiteX27" fmla="*/ 526648 w 1157468"/>
              <a:gd name="connsiteY27" fmla="*/ 208344 h 376312"/>
              <a:gd name="connsiteX28" fmla="*/ 526648 w 1157468"/>
              <a:gd name="connsiteY28" fmla="*/ 208344 h 376312"/>
              <a:gd name="connsiteX29" fmla="*/ 503499 w 1157468"/>
              <a:gd name="connsiteY29" fmla="*/ 318304 h 376312"/>
              <a:gd name="connsiteX30" fmla="*/ 486137 w 1157468"/>
              <a:gd name="connsiteY30" fmla="*/ 341453 h 376312"/>
              <a:gd name="connsiteX31" fmla="*/ 451413 w 1157468"/>
              <a:gd name="connsiteY31" fmla="*/ 341453 h 376312"/>
              <a:gd name="connsiteX32" fmla="*/ 428263 w 1157468"/>
              <a:gd name="connsiteY32" fmla="*/ 364602 h 376312"/>
              <a:gd name="connsiteX33" fmla="*/ 387752 w 1157468"/>
              <a:gd name="connsiteY33" fmla="*/ 341453 h 376312"/>
              <a:gd name="connsiteX34" fmla="*/ 329879 w 1157468"/>
              <a:gd name="connsiteY34" fmla="*/ 295154 h 376312"/>
              <a:gd name="connsiteX35" fmla="*/ 318304 w 1157468"/>
              <a:gd name="connsiteY35" fmla="*/ 248855 h 376312"/>
              <a:gd name="connsiteX36" fmla="*/ 260430 w 1157468"/>
              <a:gd name="connsiteY36" fmla="*/ 162045 h 376312"/>
              <a:gd name="connsiteX37" fmla="*/ 260430 w 1157468"/>
              <a:gd name="connsiteY37" fmla="*/ 162045 h 376312"/>
              <a:gd name="connsiteX38" fmla="*/ 208344 w 1157468"/>
              <a:gd name="connsiteY38" fmla="*/ 121534 h 376312"/>
              <a:gd name="connsiteX39" fmla="*/ 214132 w 1157468"/>
              <a:gd name="connsiteY39" fmla="*/ 98385 h 376312"/>
              <a:gd name="connsiteX40" fmla="*/ 144684 w 1157468"/>
              <a:gd name="connsiteY40" fmla="*/ 57873 h 376312"/>
              <a:gd name="connsiteX41" fmla="*/ 133109 w 1157468"/>
              <a:gd name="connsiteY41" fmla="*/ 121534 h 376312"/>
              <a:gd name="connsiteX42" fmla="*/ 98385 w 1157468"/>
              <a:gd name="connsiteY42" fmla="*/ 28936 h 376312"/>
              <a:gd name="connsiteX43" fmla="*/ 57873 w 1157468"/>
              <a:gd name="connsiteY43" fmla="*/ 46298 h 376312"/>
              <a:gd name="connsiteX44" fmla="*/ 46299 w 1157468"/>
              <a:gd name="connsiteY44" fmla="*/ 115747 h 376312"/>
              <a:gd name="connsiteX45" fmla="*/ 0 w 1157468"/>
              <a:gd name="connsiteY45" fmla="*/ 121534 h 376312"/>
              <a:gd name="connsiteX46" fmla="*/ 72011 w 1157468"/>
              <a:gd name="connsiteY46" fmla="*/ 376312 h 376312"/>
              <a:gd name="connsiteX0" fmla="*/ 1111169 w 1111169"/>
              <a:gd name="connsiteY0" fmla="*/ 0 h 376312"/>
              <a:gd name="connsiteX1" fmla="*/ 1099595 w 1111169"/>
              <a:gd name="connsiteY1" fmla="*/ 92597 h 376312"/>
              <a:gd name="connsiteX2" fmla="*/ 1059083 w 1111169"/>
              <a:gd name="connsiteY2" fmla="*/ 127321 h 376312"/>
              <a:gd name="connsiteX3" fmla="*/ 1030147 w 1111169"/>
              <a:gd name="connsiteY3" fmla="*/ 81023 h 376312"/>
              <a:gd name="connsiteX4" fmla="*/ 1001210 w 1111169"/>
              <a:gd name="connsiteY4" fmla="*/ 34724 h 376312"/>
              <a:gd name="connsiteX5" fmla="*/ 966486 w 1111169"/>
              <a:gd name="connsiteY5" fmla="*/ 23149 h 376312"/>
              <a:gd name="connsiteX6" fmla="*/ 931762 w 1111169"/>
              <a:gd name="connsiteY6" fmla="*/ 11574 h 376312"/>
              <a:gd name="connsiteX7" fmla="*/ 897038 w 1111169"/>
              <a:gd name="connsiteY7" fmla="*/ 57873 h 376312"/>
              <a:gd name="connsiteX8" fmla="*/ 844952 w 1111169"/>
              <a:gd name="connsiteY8" fmla="*/ 57873 h 376312"/>
              <a:gd name="connsiteX9" fmla="*/ 844952 w 1111169"/>
              <a:gd name="connsiteY9" fmla="*/ 57873 h 376312"/>
              <a:gd name="connsiteX10" fmla="*/ 763929 w 1111169"/>
              <a:gd name="connsiteY10" fmla="*/ 46298 h 376312"/>
              <a:gd name="connsiteX11" fmla="*/ 740780 w 1111169"/>
              <a:gd name="connsiteY11" fmla="*/ 98385 h 376312"/>
              <a:gd name="connsiteX12" fmla="*/ 763929 w 1111169"/>
              <a:gd name="connsiteY12" fmla="*/ 127321 h 376312"/>
              <a:gd name="connsiteX13" fmla="*/ 787078 w 1111169"/>
              <a:gd name="connsiteY13" fmla="*/ 156258 h 376312"/>
              <a:gd name="connsiteX14" fmla="*/ 787078 w 1111169"/>
              <a:gd name="connsiteY14" fmla="*/ 156258 h 376312"/>
              <a:gd name="connsiteX15" fmla="*/ 729205 w 1111169"/>
              <a:gd name="connsiteY15" fmla="*/ 179407 h 376312"/>
              <a:gd name="connsiteX16" fmla="*/ 682906 w 1111169"/>
              <a:gd name="connsiteY16" fmla="*/ 162045 h 376312"/>
              <a:gd name="connsiteX17" fmla="*/ 665544 w 1111169"/>
              <a:gd name="connsiteY17" fmla="*/ 138896 h 376312"/>
              <a:gd name="connsiteX18" fmla="*/ 619245 w 1111169"/>
              <a:gd name="connsiteY18" fmla="*/ 162045 h 376312"/>
              <a:gd name="connsiteX19" fmla="*/ 619245 w 1111169"/>
              <a:gd name="connsiteY19" fmla="*/ 162045 h 376312"/>
              <a:gd name="connsiteX20" fmla="*/ 596096 w 1111169"/>
              <a:gd name="connsiteY20" fmla="*/ 115747 h 376312"/>
              <a:gd name="connsiteX21" fmla="*/ 596096 w 1111169"/>
              <a:gd name="connsiteY21" fmla="*/ 63660 h 376312"/>
              <a:gd name="connsiteX22" fmla="*/ 549797 w 1111169"/>
              <a:gd name="connsiteY22" fmla="*/ 75235 h 376312"/>
              <a:gd name="connsiteX23" fmla="*/ 544010 w 1111169"/>
              <a:gd name="connsiteY23" fmla="*/ 109959 h 376312"/>
              <a:gd name="connsiteX24" fmla="*/ 503499 w 1111169"/>
              <a:gd name="connsiteY24" fmla="*/ 115747 h 376312"/>
              <a:gd name="connsiteX25" fmla="*/ 515073 w 1111169"/>
              <a:gd name="connsiteY25" fmla="*/ 144683 h 376312"/>
              <a:gd name="connsiteX26" fmla="*/ 497711 w 1111169"/>
              <a:gd name="connsiteY26" fmla="*/ 167833 h 376312"/>
              <a:gd name="connsiteX27" fmla="*/ 480349 w 1111169"/>
              <a:gd name="connsiteY27" fmla="*/ 208344 h 376312"/>
              <a:gd name="connsiteX28" fmla="*/ 480349 w 1111169"/>
              <a:gd name="connsiteY28" fmla="*/ 208344 h 376312"/>
              <a:gd name="connsiteX29" fmla="*/ 457200 w 1111169"/>
              <a:gd name="connsiteY29" fmla="*/ 318304 h 376312"/>
              <a:gd name="connsiteX30" fmla="*/ 439838 w 1111169"/>
              <a:gd name="connsiteY30" fmla="*/ 341453 h 376312"/>
              <a:gd name="connsiteX31" fmla="*/ 405114 w 1111169"/>
              <a:gd name="connsiteY31" fmla="*/ 341453 h 376312"/>
              <a:gd name="connsiteX32" fmla="*/ 381964 w 1111169"/>
              <a:gd name="connsiteY32" fmla="*/ 364602 h 376312"/>
              <a:gd name="connsiteX33" fmla="*/ 341453 w 1111169"/>
              <a:gd name="connsiteY33" fmla="*/ 341453 h 376312"/>
              <a:gd name="connsiteX34" fmla="*/ 283580 w 1111169"/>
              <a:gd name="connsiteY34" fmla="*/ 295154 h 376312"/>
              <a:gd name="connsiteX35" fmla="*/ 272005 w 1111169"/>
              <a:gd name="connsiteY35" fmla="*/ 248855 h 376312"/>
              <a:gd name="connsiteX36" fmla="*/ 214131 w 1111169"/>
              <a:gd name="connsiteY36" fmla="*/ 162045 h 376312"/>
              <a:gd name="connsiteX37" fmla="*/ 214131 w 1111169"/>
              <a:gd name="connsiteY37" fmla="*/ 162045 h 376312"/>
              <a:gd name="connsiteX38" fmla="*/ 162045 w 1111169"/>
              <a:gd name="connsiteY38" fmla="*/ 121534 h 376312"/>
              <a:gd name="connsiteX39" fmla="*/ 167833 w 1111169"/>
              <a:gd name="connsiteY39" fmla="*/ 98385 h 376312"/>
              <a:gd name="connsiteX40" fmla="*/ 98385 w 1111169"/>
              <a:gd name="connsiteY40" fmla="*/ 57873 h 376312"/>
              <a:gd name="connsiteX41" fmla="*/ 86810 w 1111169"/>
              <a:gd name="connsiteY41" fmla="*/ 121534 h 376312"/>
              <a:gd name="connsiteX42" fmla="*/ 52086 w 1111169"/>
              <a:gd name="connsiteY42" fmla="*/ 28936 h 376312"/>
              <a:gd name="connsiteX43" fmla="*/ 11574 w 1111169"/>
              <a:gd name="connsiteY43" fmla="*/ 46298 h 376312"/>
              <a:gd name="connsiteX44" fmla="*/ 0 w 1111169"/>
              <a:gd name="connsiteY44" fmla="*/ 115747 h 376312"/>
              <a:gd name="connsiteX45" fmla="*/ 34021 w 1111169"/>
              <a:gd name="connsiteY45" fmla="*/ 227818 h 376312"/>
              <a:gd name="connsiteX46" fmla="*/ 25712 w 1111169"/>
              <a:gd name="connsiteY46" fmla="*/ 376312 h 376312"/>
              <a:gd name="connsiteX0" fmla="*/ 1099595 w 1099595"/>
              <a:gd name="connsiteY0" fmla="*/ 0 h 376312"/>
              <a:gd name="connsiteX1" fmla="*/ 1088021 w 1099595"/>
              <a:gd name="connsiteY1" fmla="*/ 92597 h 376312"/>
              <a:gd name="connsiteX2" fmla="*/ 1047509 w 1099595"/>
              <a:gd name="connsiteY2" fmla="*/ 127321 h 376312"/>
              <a:gd name="connsiteX3" fmla="*/ 1018573 w 1099595"/>
              <a:gd name="connsiteY3" fmla="*/ 81023 h 376312"/>
              <a:gd name="connsiteX4" fmla="*/ 989636 w 1099595"/>
              <a:gd name="connsiteY4" fmla="*/ 34724 h 376312"/>
              <a:gd name="connsiteX5" fmla="*/ 954912 w 1099595"/>
              <a:gd name="connsiteY5" fmla="*/ 23149 h 376312"/>
              <a:gd name="connsiteX6" fmla="*/ 920188 w 1099595"/>
              <a:gd name="connsiteY6" fmla="*/ 11574 h 376312"/>
              <a:gd name="connsiteX7" fmla="*/ 885464 w 1099595"/>
              <a:gd name="connsiteY7" fmla="*/ 57873 h 376312"/>
              <a:gd name="connsiteX8" fmla="*/ 833378 w 1099595"/>
              <a:gd name="connsiteY8" fmla="*/ 57873 h 376312"/>
              <a:gd name="connsiteX9" fmla="*/ 833378 w 1099595"/>
              <a:gd name="connsiteY9" fmla="*/ 57873 h 376312"/>
              <a:gd name="connsiteX10" fmla="*/ 752355 w 1099595"/>
              <a:gd name="connsiteY10" fmla="*/ 46298 h 376312"/>
              <a:gd name="connsiteX11" fmla="*/ 729206 w 1099595"/>
              <a:gd name="connsiteY11" fmla="*/ 98385 h 376312"/>
              <a:gd name="connsiteX12" fmla="*/ 752355 w 1099595"/>
              <a:gd name="connsiteY12" fmla="*/ 127321 h 376312"/>
              <a:gd name="connsiteX13" fmla="*/ 775504 w 1099595"/>
              <a:gd name="connsiteY13" fmla="*/ 156258 h 376312"/>
              <a:gd name="connsiteX14" fmla="*/ 775504 w 1099595"/>
              <a:gd name="connsiteY14" fmla="*/ 156258 h 376312"/>
              <a:gd name="connsiteX15" fmla="*/ 717631 w 1099595"/>
              <a:gd name="connsiteY15" fmla="*/ 179407 h 376312"/>
              <a:gd name="connsiteX16" fmla="*/ 671332 w 1099595"/>
              <a:gd name="connsiteY16" fmla="*/ 162045 h 376312"/>
              <a:gd name="connsiteX17" fmla="*/ 653970 w 1099595"/>
              <a:gd name="connsiteY17" fmla="*/ 138896 h 376312"/>
              <a:gd name="connsiteX18" fmla="*/ 607671 w 1099595"/>
              <a:gd name="connsiteY18" fmla="*/ 162045 h 376312"/>
              <a:gd name="connsiteX19" fmla="*/ 607671 w 1099595"/>
              <a:gd name="connsiteY19" fmla="*/ 162045 h 376312"/>
              <a:gd name="connsiteX20" fmla="*/ 584522 w 1099595"/>
              <a:gd name="connsiteY20" fmla="*/ 115747 h 376312"/>
              <a:gd name="connsiteX21" fmla="*/ 584522 w 1099595"/>
              <a:gd name="connsiteY21" fmla="*/ 63660 h 376312"/>
              <a:gd name="connsiteX22" fmla="*/ 538223 w 1099595"/>
              <a:gd name="connsiteY22" fmla="*/ 75235 h 376312"/>
              <a:gd name="connsiteX23" fmla="*/ 532436 w 1099595"/>
              <a:gd name="connsiteY23" fmla="*/ 109959 h 376312"/>
              <a:gd name="connsiteX24" fmla="*/ 491925 w 1099595"/>
              <a:gd name="connsiteY24" fmla="*/ 115747 h 376312"/>
              <a:gd name="connsiteX25" fmla="*/ 503499 w 1099595"/>
              <a:gd name="connsiteY25" fmla="*/ 144683 h 376312"/>
              <a:gd name="connsiteX26" fmla="*/ 486137 w 1099595"/>
              <a:gd name="connsiteY26" fmla="*/ 167833 h 376312"/>
              <a:gd name="connsiteX27" fmla="*/ 468775 w 1099595"/>
              <a:gd name="connsiteY27" fmla="*/ 208344 h 376312"/>
              <a:gd name="connsiteX28" fmla="*/ 468775 w 1099595"/>
              <a:gd name="connsiteY28" fmla="*/ 208344 h 376312"/>
              <a:gd name="connsiteX29" fmla="*/ 445626 w 1099595"/>
              <a:gd name="connsiteY29" fmla="*/ 318304 h 376312"/>
              <a:gd name="connsiteX30" fmla="*/ 428264 w 1099595"/>
              <a:gd name="connsiteY30" fmla="*/ 341453 h 376312"/>
              <a:gd name="connsiteX31" fmla="*/ 393540 w 1099595"/>
              <a:gd name="connsiteY31" fmla="*/ 341453 h 376312"/>
              <a:gd name="connsiteX32" fmla="*/ 370390 w 1099595"/>
              <a:gd name="connsiteY32" fmla="*/ 364602 h 376312"/>
              <a:gd name="connsiteX33" fmla="*/ 329879 w 1099595"/>
              <a:gd name="connsiteY33" fmla="*/ 341453 h 376312"/>
              <a:gd name="connsiteX34" fmla="*/ 272006 w 1099595"/>
              <a:gd name="connsiteY34" fmla="*/ 295154 h 376312"/>
              <a:gd name="connsiteX35" fmla="*/ 260431 w 1099595"/>
              <a:gd name="connsiteY35" fmla="*/ 248855 h 376312"/>
              <a:gd name="connsiteX36" fmla="*/ 202557 w 1099595"/>
              <a:gd name="connsiteY36" fmla="*/ 162045 h 376312"/>
              <a:gd name="connsiteX37" fmla="*/ 202557 w 1099595"/>
              <a:gd name="connsiteY37" fmla="*/ 162045 h 376312"/>
              <a:gd name="connsiteX38" fmla="*/ 150471 w 1099595"/>
              <a:gd name="connsiteY38" fmla="*/ 121534 h 376312"/>
              <a:gd name="connsiteX39" fmla="*/ 156259 w 1099595"/>
              <a:gd name="connsiteY39" fmla="*/ 98385 h 376312"/>
              <a:gd name="connsiteX40" fmla="*/ 86811 w 1099595"/>
              <a:gd name="connsiteY40" fmla="*/ 57873 h 376312"/>
              <a:gd name="connsiteX41" fmla="*/ 75236 w 1099595"/>
              <a:gd name="connsiteY41" fmla="*/ 121534 h 376312"/>
              <a:gd name="connsiteX42" fmla="*/ 40512 w 1099595"/>
              <a:gd name="connsiteY42" fmla="*/ 28936 h 376312"/>
              <a:gd name="connsiteX43" fmla="*/ 0 w 1099595"/>
              <a:gd name="connsiteY43" fmla="*/ 46298 h 376312"/>
              <a:gd name="connsiteX44" fmla="*/ 57667 w 1099595"/>
              <a:gd name="connsiteY44" fmla="*/ 250646 h 376312"/>
              <a:gd name="connsiteX45" fmla="*/ 22447 w 1099595"/>
              <a:gd name="connsiteY45" fmla="*/ 227818 h 376312"/>
              <a:gd name="connsiteX46" fmla="*/ 14138 w 1099595"/>
              <a:gd name="connsiteY46" fmla="*/ 376312 h 376312"/>
              <a:gd name="connsiteX0" fmla="*/ 1099595 w 1099595"/>
              <a:gd name="connsiteY0" fmla="*/ 0 h 376312"/>
              <a:gd name="connsiteX1" fmla="*/ 1088021 w 1099595"/>
              <a:gd name="connsiteY1" fmla="*/ 92597 h 376312"/>
              <a:gd name="connsiteX2" fmla="*/ 1047509 w 1099595"/>
              <a:gd name="connsiteY2" fmla="*/ 127321 h 376312"/>
              <a:gd name="connsiteX3" fmla="*/ 1018573 w 1099595"/>
              <a:gd name="connsiteY3" fmla="*/ 81023 h 376312"/>
              <a:gd name="connsiteX4" fmla="*/ 989636 w 1099595"/>
              <a:gd name="connsiteY4" fmla="*/ 34724 h 376312"/>
              <a:gd name="connsiteX5" fmla="*/ 954912 w 1099595"/>
              <a:gd name="connsiteY5" fmla="*/ 23149 h 376312"/>
              <a:gd name="connsiteX6" fmla="*/ 920188 w 1099595"/>
              <a:gd name="connsiteY6" fmla="*/ 11574 h 376312"/>
              <a:gd name="connsiteX7" fmla="*/ 885464 w 1099595"/>
              <a:gd name="connsiteY7" fmla="*/ 57873 h 376312"/>
              <a:gd name="connsiteX8" fmla="*/ 833378 w 1099595"/>
              <a:gd name="connsiteY8" fmla="*/ 57873 h 376312"/>
              <a:gd name="connsiteX9" fmla="*/ 833378 w 1099595"/>
              <a:gd name="connsiteY9" fmla="*/ 57873 h 376312"/>
              <a:gd name="connsiteX10" fmla="*/ 752355 w 1099595"/>
              <a:gd name="connsiteY10" fmla="*/ 46298 h 376312"/>
              <a:gd name="connsiteX11" fmla="*/ 729206 w 1099595"/>
              <a:gd name="connsiteY11" fmla="*/ 98385 h 376312"/>
              <a:gd name="connsiteX12" fmla="*/ 752355 w 1099595"/>
              <a:gd name="connsiteY12" fmla="*/ 127321 h 376312"/>
              <a:gd name="connsiteX13" fmla="*/ 775504 w 1099595"/>
              <a:gd name="connsiteY13" fmla="*/ 156258 h 376312"/>
              <a:gd name="connsiteX14" fmla="*/ 775504 w 1099595"/>
              <a:gd name="connsiteY14" fmla="*/ 156258 h 376312"/>
              <a:gd name="connsiteX15" fmla="*/ 717631 w 1099595"/>
              <a:gd name="connsiteY15" fmla="*/ 179407 h 376312"/>
              <a:gd name="connsiteX16" fmla="*/ 671332 w 1099595"/>
              <a:gd name="connsiteY16" fmla="*/ 162045 h 376312"/>
              <a:gd name="connsiteX17" fmla="*/ 653970 w 1099595"/>
              <a:gd name="connsiteY17" fmla="*/ 138896 h 376312"/>
              <a:gd name="connsiteX18" fmla="*/ 607671 w 1099595"/>
              <a:gd name="connsiteY18" fmla="*/ 162045 h 376312"/>
              <a:gd name="connsiteX19" fmla="*/ 607671 w 1099595"/>
              <a:gd name="connsiteY19" fmla="*/ 162045 h 376312"/>
              <a:gd name="connsiteX20" fmla="*/ 584522 w 1099595"/>
              <a:gd name="connsiteY20" fmla="*/ 115747 h 376312"/>
              <a:gd name="connsiteX21" fmla="*/ 584522 w 1099595"/>
              <a:gd name="connsiteY21" fmla="*/ 63660 h 376312"/>
              <a:gd name="connsiteX22" fmla="*/ 538223 w 1099595"/>
              <a:gd name="connsiteY22" fmla="*/ 75235 h 376312"/>
              <a:gd name="connsiteX23" fmla="*/ 532436 w 1099595"/>
              <a:gd name="connsiteY23" fmla="*/ 109959 h 376312"/>
              <a:gd name="connsiteX24" fmla="*/ 491925 w 1099595"/>
              <a:gd name="connsiteY24" fmla="*/ 115747 h 376312"/>
              <a:gd name="connsiteX25" fmla="*/ 503499 w 1099595"/>
              <a:gd name="connsiteY25" fmla="*/ 144683 h 376312"/>
              <a:gd name="connsiteX26" fmla="*/ 486137 w 1099595"/>
              <a:gd name="connsiteY26" fmla="*/ 167833 h 376312"/>
              <a:gd name="connsiteX27" fmla="*/ 468775 w 1099595"/>
              <a:gd name="connsiteY27" fmla="*/ 208344 h 376312"/>
              <a:gd name="connsiteX28" fmla="*/ 468775 w 1099595"/>
              <a:gd name="connsiteY28" fmla="*/ 208344 h 376312"/>
              <a:gd name="connsiteX29" fmla="*/ 445626 w 1099595"/>
              <a:gd name="connsiteY29" fmla="*/ 318304 h 376312"/>
              <a:gd name="connsiteX30" fmla="*/ 428264 w 1099595"/>
              <a:gd name="connsiteY30" fmla="*/ 341453 h 376312"/>
              <a:gd name="connsiteX31" fmla="*/ 393540 w 1099595"/>
              <a:gd name="connsiteY31" fmla="*/ 341453 h 376312"/>
              <a:gd name="connsiteX32" fmla="*/ 370390 w 1099595"/>
              <a:gd name="connsiteY32" fmla="*/ 364602 h 376312"/>
              <a:gd name="connsiteX33" fmla="*/ 329879 w 1099595"/>
              <a:gd name="connsiteY33" fmla="*/ 341453 h 376312"/>
              <a:gd name="connsiteX34" fmla="*/ 272006 w 1099595"/>
              <a:gd name="connsiteY34" fmla="*/ 295154 h 376312"/>
              <a:gd name="connsiteX35" fmla="*/ 260431 w 1099595"/>
              <a:gd name="connsiteY35" fmla="*/ 248855 h 376312"/>
              <a:gd name="connsiteX36" fmla="*/ 202557 w 1099595"/>
              <a:gd name="connsiteY36" fmla="*/ 162045 h 376312"/>
              <a:gd name="connsiteX37" fmla="*/ 202557 w 1099595"/>
              <a:gd name="connsiteY37" fmla="*/ 162045 h 376312"/>
              <a:gd name="connsiteX38" fmla="*/ 150471 w 1099595"/>
              <a:gd name="connsiteY38" fmla="*/ 121534 h 376312"/>
              <a:gd name="connsiteX39" fmla="*/ 156259 w 1099595"/>
              <a:gd name="connsiteY39" fmla="*/ 98385 h 376312"/>
              <a:gd name="connsiteX40" fmla="*/ 86811 w 1099595"/>
              <a:gd name="connsiteY40" fmla="*/ 57873 h 376312"/>
              <a:gd name="connsiteX41" fmla="*/ 75236 w 1099595"/>
              <a:gd name="connsiteY41" fmla="*/ 121534 h 376312"/>
              <a:gd name="connsiteX42" fmla="*/ 40512 w 1099595"/>
              <a:gd name="connsiteY42" fmla="*/ 28936 h 376312"/>
              <a:gd name="connsiteX43" fmla="*/ 77839 w 1099595"/>
              <a:gd name="connsiteY43" fmla="*/ 243855 h 376312"/>
              <a:gd name="connsiteX44" fmla="*/ 0 w 1099595"/>
              <a:gd name="connsiteY44" fmla="*/ 46298 h 376312"/>
              <a:gd name="connsiteX45" fmla="*/ 57667 w 1099595"/>
              <a:gd name="connsiteY45" fmla="*/ 250646 h 376312"/>
              <a:gd name="connsiteX46" fmla="*/ 22447 w 1099595"/>
              <a:gd name="connsiteY46" fmla="*/ 227818 h 376312"/>
              <a:gd name="connsiteX47" fmla="*/ 14138 w 1099595"/>
              <a:gd name="connsiteY47" fmla="*/ 376312 h 376312"/>
              <a:gd name="connsiteX0" fmla="*/ 1085457 w 1085457"/>
              <a:gd name="connsiteY0" fmla="*/ 0 h 376312"/>
              <a:gd name="connsiteX1" fmla="*/ 1073883 w 1085457"/>
              <a:gd name="connsiteY1" fmla="*/ 92597 h 376312"/>
              <a:gd name="connsiteX2" fmla="*/ 1033371 w 1085457"/>
              <a:gd name="connsiteY2" fmla="*/ 127321 h 376312"/>
              <a:gd name="connsiteX3" fmla="*/ 1004435 w 1085457"/>
              <a:gd name="connsiteY3" fmla="*/ 81023 h 376312"/>
              <a:gd name="connsiteX4" fmla="*/ 975498 w 1085457"/>
              <a:gd name="connsiteY4" fmla="*/ 34724 h 376312"/>
              <a:gd name="connsiteX5" fmla="*/ 940774 w 1085457"/>
              <a:gd name="connsiteY5" fmla="*/ 23149 h 376312"/>
              <a:gd name="connsiteX6" fmla="*/ 906050 w 1085457"/>
              <a:gd name="connsiteY6" fmla="*/ 11574 h 376312"/>
              <a:gd name="connsiteX7" fmla="*/ 871326 w 1085457"/>
              <a:gd name="connsiteY7" fmla="*/ 57873 h 376312"/>
              <a:gd name="connsiteX8" fmla="*/ 819240 w 1085457"/>
              <a:gd name="connsiteY8" fmla="*/ 57873 h 376312"/>
              <a:gd name="connsiteX9" fmla="*/ 819240 w 1085457"/>
              <a:gd name="connsiteY9" fmla="*/ 57873 h 376312"/>
              <a:gd name="connsiteX10" fmla="*/ 738217 w 1085457"/>
              <a:gd name="connsiteY10" fmla="*/ 46298 h 376312"/>
              <a:gd name="connsiteX11" fmla="*/ 715068 w 1085457"/>
              <a:gd name="connsiteY11" fmla="*/ 98385 h 376312"/>
              <a:gd name="connsiteX12" fmla="*/ 738217 w 1085457"/>
              <a:gd name="connsiteY12" fmla="*/ 127321 h 376312"/>
              <a:gd name="connsiteX13" fmla="*/ 761366 w 1085457"/>
              <a:gd name="connsiteY13" fmla="*/ 156258 h 376312"/>
              <a:gd name="connsiteX14" fmla="*/ 761366 w 1085457"/>
              <a:gd name="connsiteY14" fmla="*/ 156258 h 376312"/>
              <a:gd name="connsiteX15" fmla="*/ 703493 w 1085457"/>
              <a:gd name="connsiteY15" fmla="*/ 179407 h 376312"/>
              <a:gd name="connsiteX16" fmla="*/ 657194 w 1085457"/>
              <a:gd name="connsiteY16" fmla="*/ 162045 h 376312"/>
              <a:gd name="connsiteX17" fmla="*/ 639832 w 1085457"/>
              <a:gd name="connsiteY17" fmla="*/ 138896 h 376312"/>
              <a:gd name="connsiteX18" fmla="*/ 593533 w 1085457"/>
              <a:gd name="connsiteY18" fmla="*/ 162045 h 376312"/>
              <a:gd name="connsiteX19" fmla="*/ 593533 w 1085457"/>
              <a:gd name="connsiteY19" fmla="*/ 162045 h 376312"/>
              <a:gd name="connsiteX20" fmla="*/ 570384 w 1085457"/>
              <a:gd name="connsiteY20" fmla="*/ 115747 h 376312"/>
              <a:gd name="connsiteX21" fmla="*/ 570384 w 1085457"/>
              <a:gd name="connsiteY21" fmla="*/ 63660 h 376312"/>
              <a:gd name="connsiteX22" fmla="*/ 524085 w 1085457"/>
              <a:gd name="connsiteY22" fmla="*/ 75235 h 376312"/>
              <a:gd name="connsiteX23" fmla="*/ 518298 w 1085457"/>
              <a:gd name="connsiteY23" fmla="*/ 109959 h 376312"/>
              <a:gd name="connsiteX24" fmla="*/ 477787 w 1085457"/>
              <a:gd name="connsiteY24" fmla="*/ 115747 h 376312"/>
              <a:gd name="connsiteX25" fmla="*/ 489361 w 1085457"/>
              <a:gd name="connsiteY25" fmla="*/ 144683 h 376312"/>
              <a:gd name="connsiteX26" fmla="*/ 471999 w 1085457"/>
              <a:gd name="connsiteY26" fmla="*/ 167833 h 376312"/>
              <a:gd name="connsiteX27" fmla="*/ 454637 w 1085457"/>
              <a:gd name="connsiteY27" fmla="*/ 208344 h 376312"/>
              <a:gd name="connsiteX28" fmla="*/ 454637 w 1085457"/>
              <a:gd name="connsiteY28" fmla="*/ 208344 h 376312"/>
              <a:gd name="connsiteX29" fmla="*/ 431488 w 1085457"/>
              <a:gd name="connsiteY29" fmla="*/ 318304 h 376312"/>
              <a:gd name="connsiteX30" fmla="*/ 414126 w 1085457"/>
              <a:gd name="connsiteY30" fmla="*/ 341453 h 376312"/>
              <a:gd name="connsiteX31" fmla="*/ 379402 w 1085457"/>
              <a:gd name="connsiteY31" fmla="*/ 341453 h 376312"/>
              <a:gd name="connsiteX32" fmla="*/ 356252 w 1085457"/>
              <a:gd name="connsiteY32" fmla="*/ 364602 h 376312"/>
              <a:gd name="connsiteX33" fmla="*/ 315741 w 1085457"/>
              <a:gd name="connsiteY33" fmla="*/ 341453 h 376312"/>
              <a:gd name="connsiteX34" fmla="*/ 257868 w 1085457"/>
              <a:gd name="connsiteY34" fmla="*/ 295154 h 376312"/>
              <a:gd name="connsiteX35" fmla="*/ 246293 w 1085457"/>
              <a:gd name="connsiteY35" fmla="*/ 248855 h 376312"/>
              <a:gd name="connsiteX36" fmla="*/ 188419 w 1085457"/>
              <a:gd name="connsiteY36" fmla="*/ 162045 h 376312"/>
              <a:gd name="connsiteX37" fmla="*/ 188419 w 1085457"/>
              <a:gd name="connsiteY37" fmla="*/ 162045 h 376312"/>
              <a:gd name="connsiteX38" fmla="*/ 136333 w 1085457"/>
              <a:gd name="connsiteY38" fmla="*/ 121534 h 376312"/>
              <a:gd name="connsiteX39" fmla="*/ 142121 w 1085457"/>
              <a:gd name="connsiteY39" fmla="*/ 98385 h 376312"/>
              <a:gd name="connsiteX40" fmla="*/ 72673 w 1085457"/>
              <a:gd name="connsiteY40" fmla="*/ 57873 h 376312"/>
              <a:gd name="connsiteX41" fmla="*/ 61098 w 1085457"/>
              <a:gd name="connsiteY41" fmla="*/ 121534 h 376312"/>
              <a:gd name="connsiteX42" fmla="*/ 26374 w 1085457"/>
              <a:gd name="connsiteY42" fmla="*/ 28936 h 376312"/>
              <a:gd name="connsiteX43" fmla="*/ 63701 w 1085457"/>
              <a:gd name="connsiteY43" fmla="*/ 243855 h 376312"/>
              <a:gd name="connsiteX44" fmla="*/ 63412 w 1085457"/>
              <a:gd name="connsiteY44" fmla="*/ 230250 h 376312"/>
              <a:gd name="connsiteX45" fmla="*/ 43529 w 1085457"/>
              <a:gd name="connsiteY45" fmla="*/ 250646 h 376312"/>
              <a:gd name="connsiteX46" fmla="*/ 8309 w 1085457"/>
              <a:gd name="connsiteY46" fmla="*/ 227818 h 376312"/>
              <a:gd name="connsiteX47" fmla="*/ 0 w 1085457"/>
              <a:gd name="connsiteY47" fmla="*/ 376312 h 376312"/>
              <a:gd name="connsiteX0" fmla="*/ 1085457 w 1085457"/>
              <a:gd name="connsiteY0" fmla="*/ 0 h 376312"/>
              <a:gd name="connsiteX1" fmla="*/ 1073883 w 1085457"/>
              <a:gd name="connsiteY1" fmla="*/ 92597 h 376312"/>
              <a:gd name="connsiteX2" fmla="*/ 1033371 w 1085457"/>
              <a:gd name="connsiteY2" fmla="*/ 127321 h 376312"/>
              <a:gd name="connsiteX3" fmla="*/ 1004435 w 1085457"/>
              <a:gd name="connsiteY3" fmla="*/ 81023 h 376312"/>
              <a:gd name="connsiteX4" fmla="*/ 975498 w 1085457"/>
              <a:gd name="connsiteY4" fmla="*/ 34724 h 376312"/>
              <a:gd name="connsiteX5" fmla="*/ 940774 w 1085457"/>
              <a:gd name="connsiteY5" fmla="*/ 23149 h 376312"/>
              <a:gd name="connsiteX6" fmla="*/ 906050 w 1085457"/>
              <a:gd name="connsiteY6" fmla="*/ 11574 h 376312"/>
              <a:gd name="connsiteX7" fmla="*/ 871326 w 1085457"/>
              <a:gd name="connsiteY7" fmla="*/ 57873 h 376312"/>
              <a:gd name="connsiteX8" fmla="*/ 819240 w 1085457"/>
              <a:gd name="connsiteY8" fmla="*/ 57873 h 376312"/>
              <a:gd name="connsiteX9" fmla="*/ 819240 w 1085457"/>
              <a:gd name="connsiteY9" fmla="*/ 57873 h 376312"/>
              <a:gd name="connsiteX10" fmla="*/ 738217 w 1085457"/>
              <a:gd name="connsiteY10" fmla="*/ 46298 h 376312"/>
              <a:gd name="connsiteX11" fmla="*/ 715068 w 1085457"/>
              <a:gd name="connsiteY11" fmla="*/ 98385 h 376312"/>
              <a:gd name="connsiteX12" fmla="*/ 738217 w 1085457"/>
              <a:gd name="connsiteY12" fmla="*/ 127321 h 376312"/>
              <a:gd name="connsiteX13" fmla="*/ 761366 w 1085457"/>
              <a:gd name="connsiteY13" fmla="*/ 156258 h 376312"/>
              <a:gd name="connsiteX14" fmla="*/ 761366 w 1085457"/>
              <a:gd name="connsiteY14" fmla="*/ 156258 h 376312"/>
              <a:gd name="connsiteX15" fmla="*/ 703493 w 1085457"/>
              <a:gd name="connsiteY15" fmla="*/ 179407 h 376312"/>
              <a:gd name="connsiteX16" fmla="*/ 657194 w 1085457"/>
              <a:gd name="connsiteY16" fmla="*/ 162045 h 376312"/>
              <a:gd name="connsiteX17" fmla="*/ 639832 w 1085457"/>
              <a:gd name="connsiteY17" fmla="*/ 138896 h 376312"/>
              <a:gd name="connsiteX18" fmla="*/ 593533 w 1085457"/>
              <a:gd name="connsiteY18" fmla="*/ 162045 h 376312"/>
              <a:gd name="connsiteX19" fmla="*/ 593533 w 1085457"/>
              <a:gd name="connsiteY19" fmla="*/ 162045 h 376312"/>
              <a:gd name="connsiteX20" fmla="*/ 570384 w 1085457"/>
              <a:gd name="connsiteY20" fmla="*/ 115747 h 376312"/>
              <a:gd name="connsiteX21" fmla="*/ 570384 w 1085457"/>
              <a:gd name="connsiteY21" fmla="*/ 63660 h 376312"/>
              <a:gd name="connsiteX22" fmla="*/ 524085 w 1085457"/>
              <a:gd name="connsiteY22" fmla="*/ 75235 h 376312"/>
              <a:gd name="connsiteX23" fmla="*/ 518298 w 1085457"/>
              <a:gd name="connsiteY23" fmla="*/ 109959 h 376312"/>
              <a:gd name="connsiteX24" fmla="*/ 477787 w 1085457"/>
              <a:gd name="connsiteY24" fmla="*/ 115747 h 376312"/>
              <a:gd name="connsiteX25" fmla="*/ 489361 w 1085457"/>
              <a:gd name="connsiteY25" fmla="*/ 144683 h 376312"/>
              <a:gd name="connsiteX26" fmla="*/ 471999 w 1085457"/>
              <a:gd name="connsiteY26" fmla="*/ 167833 h 376312"/>
              <a:gd name="connsiteX27" fmla="*/ 454637 w 1085457"/>
              <a:gd name="connsiteY27" fmla="*/ 208344 h 376312"/>
              <a:gd name="connsiteX28" fmla="*/ 454637 w 1085457"/>
              <a:gd name="connsiteY28" fmla="*/ 208344 h 376312"/>
              <a:gd name="connsiteX29" fmla="*/ 431488 w 1085457"/>
              <a:gd name="connsiteY29" fmla="*/ 318304 h 376312"/>
              <a:gd name="connsiteX30" fmla="*/ 414126 w 1085457"/>
              <a:gd name="connsiteY30" fmla="*/ 341453 h 376312"/>
              <a:gd name="connsiteX31" fmla="*/ 379402 w 1085457"/>
              <a:gd name="connsiteY31" fmla="*/ 341453 h 376312"/>
              <a:gd name="connsiteX32" fmla="*/ 356252 w 1085457"/>
              <a:gd name="connsiteY32" fmla="*/ 364602 h 376312"/>
              <a:gd name="connsiteX33" fmla="*/ 315741 w 1085457"/>
              <a:gd name="connsiteY33" fmla="*/ 341453 h 376312"/>
              <a:gd name="connsiteX34" fmla="*/ 257868 w 1085457"/>
              <a:gd name="connsiteY34" fmla="*/ 295154 h 376312"/>
              <a:gd name="connsiteX35" fmla="*/ 246293 w 1085457"/>
              <a:gd name="connsiteY35" fmla="*/ 248855 h 376312"/>
              <a:gd name="connsiteX36" fmla="*/ 188419 w 1085457"/>
              <a:gd name="connsiteY36" fmla="*/ 162045 h 376312"/>
              <a:gd name="connsiteX37" fmla="*/ 188419 w 1085457"/>
              <a:gd name="connsiteY37" fmla="*/ 162045 h 376312"/>
              <a:gd name="connsiteX38" fmla="*/ 136333 w 1085457"/>
              <a:gd name="connsiteY38" fmla="*/ 121534 h 376312"/>
              <a:gd name="connsiteX39" fmla="*/ 142121 w 1085457"/>
              <a:gd name="connsiteY39" fmla="*/ 98385 h 376312"/>
              <a:gd name="connsiteX40" fmla="*/ 72673 w 1085457"/>
              <a:gd name="connsiteY40" fmla="*/ 57873 h 376312"/>
              <a:gd name="connsiteX41" fmla="*/ 61098 w 1085457"/>
              <a:gd name="connsiteY41" fmla="*/ 121534 h 376312"/>
              <a:gd name="connsiteX42" fmla="*/ 112233 w 1085457"/>
              <a:gd name="connsiteY42" fmla="*/ 233328 h 376312"/>
              <a:gd name="connsiteX43" fmla="*/ 63701 w 1085457"/>
              <a:gd name="connsiteY43" fmla="*/ 243855 h 376312"/>
              <a:gd name="connsiteX44" fmla="*/ 63412 w 1085457"/>
              <a:gd name="connsiteY44" fmla="*/ 230250 h 376312"/>
              <a:gd name="connsiteX45" fmla="*/ 43529 w 1085457"/>
              <a:gd name="connsiteY45" fmla="*/ 250646 h 376312"/>
              <a:gd name="connsiteX46" fmla="*/ 8309 w 1085457"/>
              <a:gd name="connsiteY46" fmla="*/ 227818 h 376312"/>
              <a:gd name="connsiteX47" fmla="*/ 0 w 1085457"/>
              <a:gd name="connsiteY47" fmla="*/ 376312 h 376312"/>
              <a:gd name="connsiteX0" fmla="*/ 1085457 w 1085457"/>
              <a:gd name="connsiteY0" fmla="*/ 0 h 376312"/>
              <a:gd name="connsiteX1" fmla="*/ 1073883 w 1085457"/>
              <a:gd name="connsiteY1" fmla="*/ 92597 h 376312"/>
              <a:gd name="connsiteX2" fmla="*/ 1033371 w 1085457"/>
              <a:gd name="connsiteY2" fmla="*/ 127321 h 376312"/>
              <a:gd name="connsiteX3" fmla="*/ 1004435 w 1085457"/>
              <a:gd name="connsiteY3" fmla="*/ 81023 h 376312"/>
              <a:gd name="connsiteX4" fmla="*/ 975498 w 1085457"/>
              <a:gd name="connsiteY4" fmla="*/ 34724 h 376312"/>
              <a:gd name="connsiteX5" fmla="*/ 940774 w 1085457"/>
              <a:gd name="connsiteY5" fmla="*/ 23149 h 376312"/>
              <a:gd name="connsiteX6" fmla="*/ 906050 w 1085457"/>
              <a:gd name="connsiteY6" fmla="*/ 11574 h 376312"/>
              <a:gd name="connsiteX7" fmla="*/ 871326 w 1085457"/>
              <a:gd name="connsiteY7" fmla="*/ 57873 h 376312"/>
              <a:gd name="connsiteX8" fmla="*/ 819240 w 1085457"/>
              <a:gd name="connsiteY8" fmla="*/ 57873 h 376312"/>
              <a:gd name="connsiteX9" fmla="*/ 819240 w 1085457"/>
              <a:gd name="connsiteY9" fmla="*/ 57873 h 376312"/>
              <a:gd name="connsiteX10" fmla="*/ 738217 w 1085457"/>
              <a:gd name="connsiteY10" fmla="*/ 46298 h 376312"/>
              <a:gd name="connsiteX11" fmla="*/ 715068 w 1085457"/>
              <a:gd name="connsiteY11" fmla="*/ 98385 h 376312"/>
              <a:gd name="connsiteX12" fmla="*/ 738217 w 1085457"/>
              <a:gd name="connsiteY12" fmla="*/ 127321 h 376312"/>
              <a:gd name="connsiteX13" fmla="*/ 761366 w 1085457"/>
              <a:gd name="connsiteY13" fmla="*/ 156258 h 376312"/>
              <a:gd name="connsiteX14" fmla="*/ 761366 w 1085457"/>
              <a:gd name="connsiteY14" fmla="*/ 156258 h 376312"/>
              <a:gd name="connsiteX15" fmla="*/ 703493 w 1085457"/>
              <a:gd name="connsiteY15" fmla="*/ 179407 h 376312"/>
              <a:gd name="connsiteX16" fmla="*/ 657194 w 1085457"/>
              <a:gd name="connsiteY16" fmla="*/ 162045 h 376312"/>
              <a:gd name="connsiteX17" fmla="*/ 639832 w 1085457"/>
              <a:gd name="connsiteY17" fmla="*/ 138896 h 376312"/>
              <a:gd name="connsiteX18" fmla="*/ 593533 w 1085457"/>
              <a:gd name="connsiteY18" fmla="*/ 162045 h 376312"/>
              <a:gd name="connsiteX19" fmla="*/ 593533 w 1085457"/>
              <a:gd name="connsiteY19" fmla="*/ 162045 h 376312"/>
              <a:gd name="connsiteX20" fmla="*/ 570384 w 1085457"/>
              <a:gd name="connsiteY20" fmla="*/ 115747 h 376312"/>
              <a:gd name="connsiteX21" fmla="*/ 570384 w 1085457"/>
              <a:gd name="connsiteY21" fmla="*/ 63660 h 376312"/>
              <a:gd name="connsiteX22" fmla="*/ 524085 w 1085457"/>
              <a:gd name="connsiteY22" fmla="*/ 75235 h 376312"/>
              <a:gd name="connsiteX23" fmla="*/ 518298 w 1085457"/>
              <a:gd name="connsiteY23" fmla="*/ 109959 h 376312"/>
              <a:gd name="connsiteX24" fmla="*/ 477787 w 1085457"/>
              <a:gd name="connsiteY24" fmla="*/ 115747 h 376312"/>
              <a:gd name="connsiteX25" fmla="*/ 489361 w 1085457"/>
              <a:gd name="connsiteY25" fmla="*/ 144683 h 376312"/>
              <a:gd name="connsiteX26" fmla="*/ 471999 w 1085457"/>
              <a:gd name="connsiteY26" fmla="*/ 167833 h 376312"/>
              <a:gd name="connsiteX27" fmla="*/ 454637 w 1085457"/>
              <a:gd name="connsiteY27" fmla="*/ 208344 h 376312"/>
              <a:gd name="connsiteX28" fmla="*/ 454637 w 1085457"/>
              <a:gd name="connsiteY28" fmla="*/ 208344 h 376312"/>
              <a:gd name="connsiteX29" fmla="*/ 431488 w 1085457"/>
              <a:gd name="connsiteY29" fmla="*/ 318304 h 376312"/>
              <a:gd name="connsiteX30" fmla="*/ 414126 w 1085457"/>
              <a:gd name="connsiteY30" fmla="*/ 341453 h 376312"/>
              <a:gd name="connsiteX31" fmla="*/ 379402 w 1085457"/>
              <a:gd name="connsiteY31" fmla="*/ 341453 h 376312"/>
              <a:gd name="connsiteX32" fmla="*/ 356252 w 1085457"/>
              <a:gd name="connsiteY32" fmla="*/ 364602 h 376312"/>
              <a:gd name="connsiteX33" fmla="*/ 315741 w 1085457"/>
              <a:gd name="connsiteY33" fmla="*/ 341453 h 376312"/>
              <a:gd name="connsiteX34" fmla="*/ 257868 w 1085457"/>
              <a:gd name="connsiteY34" fmla="*/ 295154 h 376312"/>
              <a:gd name="connsiteX35" fmla="*/ 246293 w 1085457"/>
              <a:gd name="connsiteY35" fmla="*/ 248855 h 376312"/>
              <a:gd name="connsiteX36" fmla="*/ 188419 w 1085457"/>
              <a:gd name="connsiteY36" fmla="*/ 162045 h 376312"/>
              <a:gd name="connsiteX37" fmla="*/ 188419 w 1085457"/>
              <a:gd name="connsiteY37" fmla="*/ 162045 h 376312"/>
              <a:gd name="connsiteX38" fmla="*/ 136333 w 1085457"/>
              <a:gd name="connsiteY38" fmla="*/ 121534 h 376312"/>
              <a:gd name="connsiteX39" fmla="*/ 142121 w 1085457"/>
              <a:gd name="connsiteY39" fmla="*/ 98385 h 376312"/>
              <a:gd name="connsiteX40" fmla="*/ 72673 w 1085457"/>
              <a:gd name="connsiteY40" fmla="*/ 57873 h 376312"/>
              <a:gd name="connsiteX41" fmla="*/ 122030 w 1085457"/>
              <a:gd name="connsiteY41" fmla="*/ 199203 h 376312"/>
              <a:gd name="connsiteX42" fmla="*/ 112233 w 1085457"/>
              <a:gd name="connsiteY42" fmla="*/ 233328 h 376312"/>
              <a:gd name="connsiteX43" fmla="*/ 63701 w 1085457"/>
              <a:gd name="connsiteY43" fmla="*/ 243855 h 376312"/>
              <a:gd name="connsiteX44" fmla="*/ 63412 w 1085457"/>
              <a:gd name="connsiteY44" fmla="*/ 230250 h 376312"/>
              <a:gd name="connsiteX45" fmla="*/ 43529 w 1085457"/>
              <a:gd name="connsiteY45" fmla="*/ 250646 h 376312"/>
              <a:gd name="connsiteX46" fmla="*/ 8309 w 1085457"/>
              <a:gd name="connsiteY46" fmla="*/ 227818 h 376312"/>
              <a:gd name="connsiteX47" fmla="*/ 0 w 1085457"/>
              <a:gd name="connsiteY47" fmla="*/ 376312 h 376312"/>
              <a:gd name="connsiteX0" fmla="*/ 1085457 w 1085457"/>
              <a:gd name="connsiteY0" fmla="*/ 0 h 376312"/>
              <a:gd name="connsiteX1" fmla="*/ 1073883 w 1085457"/>
              <a:gd name="connsiteY1" fmla="*/ 92597 h 376312"/>
              <a:gd name="connsiteX2" fmla="*/ 1033371 w 1085457"/>
              <a:gd name="connsiteY2" fmla="*/ 127321 h 376312"/>
              <a:gd name="connsiteX3" fmla="*/ 1004435 w 1085457"/>
              <a:gd name="connsiteY3" fmla="*/ 81023 h 376312"/>
              <a:gd name="connsiteX4" fmla="*/ 975498 w 1085457"/>
              <a:gd name="connsiteY4" fmla="*/ 34724 h 376312"/>
              <a:gd name="connsiteX5" fmla="*/ 940774 w 1085457"/>
              <a:gd name="connsiteY5" fmla="*/ 23149 h 376312"/>
              <a:gd name="connsiteX6" fmla="*/ 906050 w 1085457"/>
              <a:gd name="connsiteY6" fmla="*/ 11574 h 376312"/>
              <a:gd name="connsiteX7" fmla="*/ 871326 w 1085457"/>
              <a:gd name="connsiteY7" fmla="*/ 57873 h 376312"/>
              <a:gd name="connsiteX8" fmla="*/ 819240 w 1085457"/>
              <a:gd name="connsiteY8" fmla="*/ 57873 h 376312"/>
              <a:gd name="connsiteX9" fmla="*/ 819240 w 1085457"/>
              <a:gd name="connsiteY9" fmla="*/ 57873 h 376312"/>
              <a:gd name="connsiteX10" fmla="*/ 738217 w 1085457"/>
              <a:gd name="connsiteY10" fmla="*/ 46298 h 376312"/>
              <a:gd name="connsiteX11" fmla="*/ 715068 w 1085457"/>
              <a:gd name="connsiteY11" fmla="*/ 98385 h 376312"/>
              <a:gd name="connsiteX12" fmla="*/ 738217 w 1085457"/>
              <a:gd name="connsiteY12" fmla="*/ 127321 h 376312"/>
              <a:gd name="connsiteX13" fmla="*/ 761366 w 1085457"/>
              <a:gd name="connsiteY13" fmla="*/ 156258 h 376312"/>
              <a:gd name="connsiteX14" fmla="*/ 761366 w 1085457"/>
              <a:gd name="connsiteY14" fmla="*/ 156258 h 376312"/>
              <a:gd name="connsiteX15" fmla="*/ 703493 w 1085457"/>
              <a:gd name="connsiteY15" fmla="*/ 179407 h 376312"/>
              <a:gd name="connsiteX16" fmla="*/ 657194 w 1085457"/>
              <a:gd name="connsiteY16" fmla="*/ 162045 h 376312"/>
              <a:gd name="connsiteX17" fmla="*/ 639832 w 1085457"/>
              <a:gd name="connsiteY17" fmla="*/ 138896 h 376312"/>
              <a:gd name="connsiteX18" fmla="*/ 593533 w 1085457"/>
              <a:gd name="connsiteY18" fmla="*/ 162045 h 376312"/>
              <a:gd name="connsiteX19" fmla="*/ 593533 w 1085457"/>
              <a:gd name="connsiteY19" fmla="*/ 162045 h 376312"/>
              <a:gd name="connsiteX20" fmla="*/ 570384 w 1085457"/>
              <a:gd name="connsiteY20" fmla="*/ 115747 h 376312"/>
              <a:gd name="connsiteX21" fmla="*/ 570384 w 1085457"/>
              <a:gd name="connsiteY21" fmla="*/ 63660 h 376312"/>
              <a:gd name="connsiteX22" fmla="*/ 524085 w 1085457"/>
              <a:gd name="connsiteY22" fmla="*/ 75235 h 376312"/>
              <a:gd name="connsiteX23" fmla="*/ 518298 w 1085457"/>
              <a:gd name="connsiteY23" fmla="*/ 109959 h 376312"/>
              <a:gd name="connsiteX24" fmla="*/ 477787 w 1085457"/>
              <a:gd name="connsiteY24" fmla="*/ 115747 h 376312"/>
              <a:gd name="connsiteX25" fmla="*/ 489361 w 1085457"/>
              <a:gd name="connsiteY25" fmla="*/ 144683 h 376312"/>
              <a:gd name="connsiteX26" fmla="*/ 471999 w 1085457"/>
              <a:gd name="connsiteY26" fmla="*/ 167833 h 376312"/>
              <a:gd name="connsiteX27" fmla="*/ 454637 w 1085457"/>
              <a:gd name="connsiteY27" fmla="*/ 208344 h 376312"/>
              <a:gd name="connsiteX28" fmla="*/ 454637 w 1085457"/>
              <a:gd name="connsiteY28" fmla="*/ 208344 h 376312"/>
              <a:gd name="connsiteX29" fmla="*/ 431488 w 1085457"/>
              <a:gd name="connsiteY29" fmla="*/ 318304 h 376312"/>
              <a:gd name="connsiteX30" fmla="*/ 414126 w 1085457"/>
              <a:gd name="connsiteY30" fmla="*/ 341453 h 376312"/>
              <a:gd name="connsiteX31" fmla="*/ 379402 w 1085457"/>
              <a:gd name="connsiteY31" fmla="*/ 341453 h 376312"/>
              <a:gd name="connsiteX32" fmla="*/ 356252 w 1085457"/>
              <a:gd name="connsiteY32" fmla="*/ 364602 h 376312"/>
              <a:gd name="connsiteX33" fmla="*/ 315741 w 1085457"/>
              <a:gd name="connsiteY33" fmla="*/ 341453 h 376312"/>
              <a:gd name="connsiteX34" fmla="*/ 257868 w 1085457"/>
              <a:gd name="connsiteY34" fmla="*/ 295154 h 376312"/>
              <a:gd name="connsiteX35" fmla="*/ 246293 w 1085457"/>
              <a:gd name="connsiteY35" fmla="*/ 248855 h 376312"/>
              <a:gd name="connsiteX36" fmla="*/ 188419 w 1085457"/>
              <a:gd name="connsiteY36" fmla="*/ 162045 h 376312"/>
              <a:gd name="connsiteX37" fmla="*/ 188419 w 1085457"/>
              <a:gd name="connsiteY37" fmla="*/ 162045 h 376312"/>
              <a:gd name="connsiteX38" fmla="*/ 136333 w 1085457"/>
              <a:gd name="connsiteY38" fmla="*/ 121534 h 376312"/>
              <a:gd name="connsiteX39" fmla="*/ 142121 w 1085457"/>
              <a:gd name="connsiteY39" fmla="*/ 98385 h 376312"/>
              <a:gd name="connsiteX40" fmla="*/ 155763 w 1085457"/>
              <a:gd name="connsiteY40" fmla="*/ 196859 h 376312"/>
              <a:gd name="connsiteX41" fmla="*/ 122030 w 1085457"/>
              <a:gd name="connsiteY41" fmla="*/ 199203 h 376312"/>
              <a:gd name="connsiteX42" fmla="*/ 112233 w 1085457"/>
              <a:gd name="connsiteY42" fmla="*/ 233328 h 376312"/>
              <a:gd name="connsiteX43" fmla="*/ 63701 w 1085457"/>
              <a:gd name="connsiteY43" fmla="*/ 243855 h 376312"/>
              <a:gd name="connsiteX44" fmla="*/ 63412 w 1085457"/>
              <a:gd name="connsiteY44" fmla="*/ 230250 h 376312"/>
              <a:gd name="connsiteX45" fmla="*/ 43529 w 1085457"/>
              <a:gd name="connsiteY45" fmla="*/ 250646 h 376312"/>
              <a:gd name="connsiteX46" fmla="*/ 8309 w 1085457"/>
              <a:gd name="connsiteY46" fmla="*/ 227818 h 376312"/>
              <a:gd name="connsiteX47" fmla="*/ 0 w 1085457"/>
              <a:gd name="connsiteY47" fmla="*/ 376312 h 376312"/>
              <a:gd name="connsiteX0" fmla="*/ 1085457 w 1085457"/>
              <a:gd name="connsiteY0" fmla="*/ 0 h 376312"/>
              <a:gd name="connsiteX1" fmla="*/ 1073883 w 1085457"/>
              <a:gd name="connsiteY1" fmla="*/ 92597 h 376312"/>
              <a:gd name="connsiteX2" fmla="*/ 1033371 w 1085457"/>
              <a:gd name="connsiteY2" fmla="*/ 127321 h 376312"/>
              <a:gd name="connsiteX3" fmla="*/ 1004435 w 1085457"/>
              <a:gd name="connsiteY3" fmla="*/ 81023 h 376312"/>
              <a:gd name="connsiteX4" fmla="*/ 975498 w 1085457"/>
              <a:gd name="connsiteY4" fmla="*/ 34724 h 376312"/>
              <a:gd name="connsiteX5" fmla="*/ 940774 w 1085457"/>
              <a:gd name="connsiteY5" fmla="*/ 23149 h 376312"/>
              <a:gd name="connsiteX6" fmla="*/ 906050 w 1085457"/>
              <a:gd name="connsiteY6" fmla="*/ 11574 h 376312"/>
              <a:gd name="connsiteX7" fmla="*/ 871326 w 1085457"/>
              <a:gd name="connsiteY7" fmla="*/ 57873 h 376312"/>
              <a:gd name="connsiteX8" fmla="*/ 819240 w 1085457"/>
              <a:gd name="connsiteY8" fmla="*/ 57873 h 376312"/>
              <a:gd name="connsiteX9" fmla="*/ 819240 w 1085457"/>
              <a:gd name="connsiteY9" fmla="*/ 57873 h 376312"/>
              <a:gd name="connsiteX10" fmla="*/ 738217 w 1085457"/>
              <a:gd name="connsiteY10" fmla="*/ 46298 h 376312"/>
              <a:gd name="connsiteX11" fmla="*/ 715068 w 1085457"/>
              <a:gd name="connsiteY11" fmla="*/ 98385 h 376312"/>
              <a:gd name="connsiteX12" fmla="*/ 738217 w 1085457"/>
              <a:gd name="connsiteY12" fmla="*/ 127321 h 376312"/>
              <a:gd name="connsiteX13" fmla="*/ 761366 w 1085457"/>
              <a:gd name="connsiteY13" fmla="*/ 156258 h 376312"/>
              <a:gd name="connsiteX14" fmla="*/ 761366 w 1085457"/>
              <a:gd name="connsiteY14" fmla="*/ 156258 h 376312"/>
              <a:gd name="connsiteX15" fmla="*/ 703493 w 1085457"/>
              <a:gd name="connsiteY15" fmla="*/ 179407 h 376312"/>
              <a:gd name="connsiteX16" fmla="*/ 657194 w 1085457"/>
              <a:gd name="connsiteY16" fmla="*/ 162045 h 376312"/>
              <a:gd name="connsiteX17" fmla="*/ 639832 w 1085457"/>
              <a:gd name="connsiteY17" fmla="*/ 138896 h 376312"/>
              <a:gd name="connsiteX18" fmla="*/ 593533 w 1085457"/>
              <a:gd name="connsiteY18" fmla="*/ 162045 h 376312"/>
              <a:gd name="connsiteX19" fmla="*/ 593533 w 1085457"/>
              <a:gd name="connsiteY19" fmla="*/ 162045 h 376312"/>
              <a:gd name="connsiteX20" fmla="*/ 570384 w 1085457"/>
              <a:gd name="connsiteY20" fmla="*/ 115747 h 376312"/>
              <a:gd name="connsiteX21" fmla="*/ 570384 w 1085457"/>
              <a:gd name="connsiteY21" fmla="*/ 63660 h 376312"/>
              <a:gd name="connsiteX22" fmla="*/ 524085 w 1085457"/>
              <a:gd name="connsiteY22" fmla="*/ 75235 h 376312"/>
              <a:gd name="connsiteX23" fmla="*/ 518298 w 1085457"/>
              <a:gd name="connsiteY23" fmla="*/ 109959 h 376312"/>
              <a:gd name="connsiteX24" fmla="*/ 477787 w 1085457"/>
              <a:gd name="connsiteY24" fmla="*/ 115747 h 376312"/>
              <a:gd name="connsiteX25" fmla="*/ 489361 w 1085457"/>
              <a:gd name="connsiteY25" fmla="*/ 144683 h 376312"/>
              <a:gd name="connsiteX26" fmla="*/ 471999 w 1085457"/>
              <a:gd name="connsiteY26" fmla="*/ 167833 h 376312"/>
              <a:gd name="connsiteX27" fmla="*/ 454637 w 1085457"/>
              <a:gd name="connsiteY27" fmla="*/ 208344 h 376312"/>
              <a:gd name="connsiteX28" fmla="*/ 454637 w 1085457"/>
              <a:gd name="connsiteY28" fmla="*/ 208344 h 376312"/>
              <a:gd name="connsiteX29" fmla="*/ 431488 w 1085457"/>
              <a:gd name="connsiteY29" fmla="*/ 318304 h 376312"/>
              <a:gd name="connsiteX30" fmla="*/ 414126 w 1085457"/>
              <a:gd name="connsiteY30" fmla="*/ 341453 h 376312"/>
              <a:gd name="connsiteX31" fmla="*/ 379402 w 1085457"/>
              <a:gd name="connsiteY31" fmla="*/ 341453 h 376312"/>
              <a:gd name="connsiteX32" fmla="*/ 356252 w 1085457"/>
              <a:gd name="connsiteY32" fmla="*/ 364602 h 376312"/>
              <a:gd name="connsiteX33" fmla="*/ 315741 w 1085457"/>
              <a:gd name="connsiteY33" fmla="*/ 341453 h 376312"/>
              <a:gd name="connsiteX34" fmla="*/ 257868 w 1085457"/>
              <a:gd name="connsiteY34" fmla="*/ 295154 h 376312"/>
              <a:gd name="connsiteX35" fmla="*/ 246293 w 1085457"/>
              <a:gd name="connsiteY35" fmla="*/ 248855 h 376312"/>
              <a:gd name="connsiteX36" fmla="*/ 188419 w 1085457"/>
              <a:gd name="connsiteY36" fmla="*/ 162045 h 376312"/>
              <a:gd name="connsiteX37" fmla="*/ 188419 w 1085457"/>
              <a:gd name="connsiteY37" fmla="*/ 162045 h 376312"/>
              <a:gd name="connsiteX38" fmla="*/ 136333 w 1085457"/>
              <a:gd name="connsiteY38" fmla="*/ 121534 h 376312"/>
              <a:gd name="connsiteX39" fmla="*/ 164278 w 1085457"/>
              <a:gd name="connsiteY39" fmla="*/ 171967 h 376312"/>
              <a:gd name="connsiteX40" fmla="*/ 155763 w 1085457"/>
              <a:gd name="connsiteY40" fmla="*/ 196859 h 376312"/>
              <a:gd name="connsiteX41" fmla="*/ 122030 w 1085457"/>
              <a:gd name="connsiteY41" fmla="*/ 199203 h 376312"/>
              <a:gd name="connsiteX42" fmla="*/ 112233 w 1085457"/>
              <a:gd name="connsiteY42" fmla="*/ 233328 h 376312"/>
              <a:gd name="connsiteX43" fmla="*/ 63701 w 1085457"/>
              <a:gd name="connsiteY43" fmla="*/ 243855 h 376312"/>
              <a:gd name="connsiteX44" fmla="*/ 63412 w 1085457"/>
              <a:gd name="connsiteY44" fmla="*/ 230250 h 376312"/>
              <a:gd name="connsiteX45" fmla="*/ 43529 w 1085457"/>
              <a:gd name="connsiteY45" fmla="*/ 250646 h 376312"/>
              <a:gd name="connsiteX46" fmla="*/ 8309 w 1085457"/>
              <a:gd name="connsiteY46" fmla="*/ 227818 h 376312"/>
              <a:gd name="connsiteX47" fmla="*/ 0 w 1085457"/>
              <a:gd name="connsiteY47" fmla="*/ 376312 h 376312"/>
              <a:gd name="connsiteX0" fmla="*/ 1085457 w 1085457"/>
              <a:gd name="connsiteY0" fmla="*/ 0 h 376312"/>
              <a:gd name="connsiteX1" fmla="*/ 1073883 w 1085457"/>
              <a:gd name="connsiteY1" fmla="*/ 92597 h 376312"/>
              <a:gd name="connsiteX2" fmla="*/ 1033371 w 1085457"/>
              <a:gd name="connsiteY2" fmla="*/ 127321 h 376312"/>
              <a:gd name="connsiteX3" fmla="*/ 1004435 w 1085457"/>
              <a:gd name="connsiteY3" fmla="*/ 81023 h 376312"/>
              <a:gd name="connsiteX4" fmla="*/ 975498 w 1085457"/>
              <a:gd name="connsiteY4" fmla="*/ 34724 h 376312"/>
              <a:gd name="connsiteX5" fmla="*/ 940774 w 1085457"/>
              <a:gd name="connsiteY5" fmla="*/ 23149 h 376312"/>
              <a:gd name="connsiteX6" fmla="*/ 906050 w 1085457"/>
              <a:gd name="connsiteY6" fmla="*/ 11574 h 376312"/>
              <a:gd name="connsiteX7" fmla="*/ 871326 w 1085457"/>
              <a:gd name="connsiteY7" fmla="*/ 57873 h 376312"/>
              <a:gd name="connsiteX8" fmla="*/ 819240 w 1085457"/>
              <a:gd name="connsiteY8" fmla="*/ 57873 h 376312"/>
              <a:gd name="connsiteX9" fmla="*/ 819240 w 1085457"/>
              <a:gd name="connsiteY9" fmla="*/ 57873 h 376312"/>
              <a:gd name="connsiteX10" fmla="*/ 738217 w 1085457"/>
              <a:gd name="connsiteY10" fmla="*/ 46298 h 376312"/>
              <a:gd name="connsiteX11" fmla="*/ 715068 w 1085457"/>
              <a:gd name="connsiteY11" fmla="*/ 98385 h 376312"/>
              <a:gd name="connsiteX12" fmla="*/ 738217 w 1085457"/>
              <a:gd name="connsiteY12" fmla="*/ 127321 h 376312"/>
              <a:gd name="connsiteX13" fmla="*/ 761366 w 1085457"/>
              <a:gd name="connsiteY13" fmla="*/ 156258 h 376312"/>
              <a:gd name="connsiteX14" fmla="*/ 761366 w 1085457"/>
              <a:gd name="connsiteY14" fmla="*/ 156258 h 376312"/>
              <a:gd name="connsiteX15" fmla="*/ 703493 w 1085457"/>
              <a:gd name="connsiteY15" fmla="*/ 179407 h 376312"/>
              <a:gd name="connsiteX16" fmla="*/ 657194 w 1085457"/>
              <a:gd name="connsiteY16" fmla="*/ 162045 h 376312"/>
              <a:gd name="connsiteX17" fmla="*/ 639832 w 1085457"/>
              <a:gd name="connsiteY17" fmla="*/ 138896 h 376312"/>
              <a:gd name="connsiteX18" fmla="*/ 593533 w 1085457"/>
              <a:gd name="connsiteY18" fmla="*/ 162045 h 376312"/>
              <a:gd name="connsiteX19" fmla="*/ 593533 w 1085457"/>
              <a:gd name="connsiteY19" fmla="*/ 162045 h 376312"/>
              <a:gd name="connsiteX20" fmla="*/ 570384 w 1085457"/>
              <a:gd name="connsiteY20" fmla="*/ 115747 h 376312"/>
              <a:gd name="connsiteX21" fmla="*/ 570384 w 1085457"/>
              <a:gd name="connsiteY21" fmla="*/ 63660 h 376312"/>
              <a:gd name="connsiteX22" fmla="*/ 524085 w 1085457"/>
              <a:gd name="connsiteY22" fmla="*/ 75235 h 376312"/>
              <a:gd name="connsiteX23" fmla="*/ 518298 w 1085457"/>
              <a:gd name="connsiteY23" fmla="*/ 109959 h 376312"/>
              <a:gd name="connsiteX24" fmla="*/ 477787 w 1085457"/>
              <a:gd name="connsiteY24" fmla="*/ 115747 h 376312"/>
              <a:gd name="connsiteX25" fmla="*/ 489361 w 1085457"/>
              <a:gd name="connsiteY25" fmla="*/ 144683 h 376312"/>
              <a:gd name="connsiteX26" fmla="*/ 471999 w 1085457"/>
              <a:gd name="connsiteY26" fmla="*/ 167833 h 376312"/>
              <a:gd name="connsiteX27" fmla="*/ 454637 w 1085457"/>
              <a:gd name="connsiteY27" fmla="*/ 208344 h 376312"/>
              <a:gd name="connsiteX28" fmla="*/ 454637 w 1085457"/>
              <a:gd name="connsiteY28" fmla="*/ 208344 h 376312"/>
              <a:gd name="connsiteX29" fmla="*/ 431488 w 1085457"/>
              <a:gd name="connsiteY29" fmla="*/ 318304 h 376312"/>
              <a:gd name="connsiteX30" fmla="*/ 414126 w 1085457"/>
              <a:gd name="connsiteY30" fmla="*/ 341453 h 376312"/>
              <a:gd name="connsiteX31" fmla="*/ 379402 w 1085457"/>
              <a:gd name="connsiteY31" fmla="*/ 341453 h 376312"/>
              <a:gd name="connsiteX32" fmla="*/ 356252 w 1085457"/>
              <a:gd name="connsiteY32" fmla="*/ 364602 h 376312"/>
              <a:gd name="connsiteX33" fmla="*/ 315741 w 1085457"/>
              <a:gd name="connsiteY33" fmla="*/ 341453 h 376312"/>
              <a:gd name="connsiteX34" fmla="*/ 257868 w 1085457"/>
              <a:gd name="connsiteY34" fmla="*/ 295154 h 376312"/>
              <a:gd name="connsiteX35" fmla="*/ 246293 w 1085457"/>
              <a:gd name="connsiteY35" fmla="*/ 248855 h 376312"/>
              <a:gd name="connsiteX36" fmla="*/ 188419 w 1085457"/>
              <a:gd name="connsiteY36" fmla="*/ 162045 h 376312"/>
              <a:gd name="connsiteX37" fmla="*/ 188419 w 1085457"/>
              <a:gd name="connsiteY37" fmla="*/ 162045 h 376312"/>
              <a:gd name="connsiteX38" fmla="*/ 186187 w 1085457"/>
              <a:gd name="connsiteY38" fmla="*/ 162412 h 376312"/>
              <a:gd name="connsiteX39" fmla="*/ 164278 w 1085457"/>
              <a:gd name="connsiteY39" fmla="*/ 171967 h 376312"/>
              <a:gd name="connsiteX40" fmla="*/ 155763 w 1085457"/>
              <a:gd name="connsiteY40" fmla="*/ 196859 h 376312"/>
              <a:gd name="connsiteX41" fmla="*/ 122030 w 1085457"/>
              <a:gd name="connsiteY41" fmla="*/ 199203 h 376312"/>
              <a:gd name="connsiteX42" fmla="*/ 112233 w 1085457"/>
              <a:gd name="connsiteY42" fmla="*/ 233328 h 376312"/>
              <a:gd name="connsiteX43" fmla="*/ 63701 w 1085457"/>
              <a:gd name="connsiteY43" fmla="*/ 243855 h 376312"/>
              <a:gd name="connsiteX44" fmla="*/ 63412 w 1085457"/>
              <a:gd name="connsiteY44" fmla="*/ 230250 h 376312"/>
              <a:gd name="connsiteX45" fmla="*/ 43529 w 1085457"/>
              <a:gd name="connsiteY45" fmla="*/ 250646 h 376312"/>
              <a:gd name="connsiteX46" fmla="*/ 8309 w 1085457"/>
              <a:gd name="connsiteY46" fmla="*/ 227818 h 376312"/>
              <a:gd name="connsiteX47" fmla="*/ 0 w 1085457"/>
              <a:gd name="connsiteY47" fmla="*/ 376312 h 376312"/>
              <a:gd name="connsiteX0" fmla="*/ 1085457 w 1085457"/>
              <a:gd name="connsiteY0" fmla="*/ 0 h 376312"/>
              <a:gd name="connsiteX1" fmla="*/ 1073883 w 1085457"/>
              <a:gd name="connsiteY1" fmla="*/ 92597 h 376312"/>
              <a:gd name="connsiteX2" fmla="*/ 1033371 w 1085457"/>
              <a:gd name="connsiteY2" fmla="*/ 127321 h 376312"/>
              <a:gd name="connsiteX3" fmla="*/ 1004435 w 1085457"/>
              <a:gd name="connsiteY3" fmla="*/ 81023 h 376312"/>
              <a:gd name="connsiteX4" fmla="*/ 975498 w 1085457"/>
              <a:gd name="connsiteY4" fmla="*/ 34724 h 376312"/>
              <a:gd name="connsiteX5" fmla="*/ 940774 w 1085457"/>
              <a:gd name="connsiteY5" fmla="*/ 23149 h 376312"/>
              <a:gd name="connsiteX6" fmla="*/ 906050 w 1085457"/>
              <a:gd name="connsiteY6" fmla="*/ 11574 h 376312"/>
              <a:gd name="connsiteX7" fmla="*/ 871326 w 1085457"/>
              <a:gd name="connsiteY7" fmla="*/ 57873 h 376312"/>
              <a:gd name="connsiteX8" fmla="*/ 819240 w 1085457"/>
              <a:gd name="connsiteY8" fmla="*/ 57873 h 376312"/>
              <a:gd name="connsiteX9" fmla="*/ 819240 w 1085457"/>
              <a:gd name="connsiteY9" fmla="*/ 57873 h 376312"/>
              <a:gd name="connsiteX10" fmla="*/ 738217 w 1085457"/>
              <a:gd name="connsiteY10" fmla="*/ 46298 h 376312"/>
              <a:gd name="connsiteX11" fmla="*/ 715068 w 1085457"/>
              <a:gd name="connsiteY11" fmla="*/ 98385 h 376312"/>
              <a:gd name="connsiteX12" fmla="*/ 738217 w 1085457"/>
              <a:gd name="connsiteY12" fmla="*/ 127321 h 376312"/>
              <a:gd name="connsiteX13" fmla="*/ 761366 w 1085457"/>
              <a:gd name="connsiteY13" fmla="*/ 156258 h 376312"/>
              <a:gd name="connsiteX14" fmla="*/ 761366 w 1085457"/>
              <a:gd name="connsiteY14" fmla="*/ 156258 h 376312"/>
              <a:gd name="connsiteX15" fmla="*/ 703493 w 1085457"/>
              <a:gd name="connsiteY15" fmla="*/ 179407 h 376312"/>
              <a:gd name="connsiteX16" fmla="*/ 657194 w 1085457"/>
              <a:gd name="connsiteY16" fmla="*/ 162045 h 376312"/>
              <a:gd name="connsiteX17" fmla="*/ 639832 w 1085457"/>
              <a:gd name="connsiteY17" fmla="*/ 138896 h 376312"/>
              <a:gd name="connsiteX18" fmla="*/ 593533 w 1085457"/>
              <a:gd name="connsiteY18" fmla="*/ 162045 h 376312"/>
              <a:gd name="connsiteX19" fmla="*/ 593533 w 1085457"/>
              <a:gd name="connsiteY19" fmla="*/ 162045 h 376312"/>
              <a:gd name="connsiteX20" fmla="*/ 570384 w 1085457"/>
              <a:gd name="connsiteY20" fmla="*/ 115747 h 376312"/>
              <a:gd name="connsiteX21" fmla="*/ 570384 w 1085457"/>
              <a:gd name="connsiteY21" fmla="*/ 63660 h 376312"/>
              <a:gd name="connsiteX22" fmla="*/ 524085 w 1085457"/>
              <a:gd name="connsiteY22" fmla="*/ 75235 h 376312"/>
              <a:gd name="connsiteX23" fmla="*/ 518298 w 1085457"/>
              <a:gd name="connsiteY23" fmla="*/ 109959 h 376312"/>
              <a:gd name="connsiteX24" fmla="*/ 477787 w 1085457"/>
              <a:gd name="connsiteY24" fmla="*/ 115747 h 376312"/>
              <a:gd name="connsiteX25" fmla="*/ 489361 w 1085457"/>
              <a:gd name="connsiteY25" fmla="*/ 144683 h 376312"/>
              <a:gd name="connsiteX26" fmla="*/ 471999 w 1085457"/>
              <a:gd name="connsiteY26" fmla="*/ 167833 h 376312"/>
              <a:gd name="connsiteX27" fmla="*/ 454637 w 1085457"/>
              <a:gd name="connsiteY27" fmla="*/ 208344 h 376312"/>
              <a:gd name="connsiteX28" fmla="*/ 454637 w 1085457"/>
              <a:gd name="connsiteY28" fmla="*/ 208344 h 376312"/>
              <a:gd name="connsiteX29" fmla="*/ 431488 w 1085457"/>
              <a:gd name="connsiteY29" fmla="*/ 318304 h 376312"/>
              <a:gd name="connsiteX30" fmla="*/ 414126 w 1085457"/>
              <a:gd name="connsiteY30" fmla="*/ 341453 h 376312"/>
              <a:gd name="connsiteX31" fmla="*/ 379402 w 1085457"/>
              <a:gd name="connsiteY31" fmla="*/ 341453 h 376312"/>
              <a:gd name="connsiteX32" fmla="*/ 356252 w 1085457"/>
              <a:gd name="connsiteY32" fmla="*/ 364602 h 376312"/>
              <a:gd name="connsiteX33" fmla="*/ 315741 w 1085457"/>
              <a:gd name="connsiteY33" fmla="*/ 341453 h 376312"/>
              <a:gd name="connsiteX34" fmla="*/ 257868 w 1085457"/>
              <a:gd name="connsiteY34" fmla="*/ 295154 h 376312"/>
              <a:gd name="connsiteX35" fmla="*/ 254602 w 1085457"/>
              <a:gd name="connsiteY35" fmla="*/ 187537 h 376312"/>
              <a:gd name="connsiteX36" fmla="*/ 188419 w 1085457"/>
              <a:gd name="connsiteY36" fmla="*/ 162045 h 376312"/>
              <a:gd name="connsiteX37" fmla="*/ 188419 w 1085457"/>
              <a:gd name="connsiteY37" fmla="*/ 162045 h 376312"/>
              <a:gd name="connsiteX38" fmla="*/ 186187 w 1085457"/>
              <a:gd name="connsiteY38" fmla="*/ 162412 h 376312"/>
              <a:gd name="connsiteX39" fmla="*/ 164278 w 1085457"/>
              <a:gd name="connsiteY39" fmla="*/ 171967 h 376312"/>
              <a:gd name="connsiteX40" fmla="*/ 155763 w 1085457"/>
              <a:gd name="connsiteY40" fmla="*/ 196859 h 376312"/>
              <a:gd name="connsiteX41" fmla="*/ 122030 w 1085457"/>
              <a:gd name="connsiteY41" fmla="*/ 199203 h 376312"/>
              <a:gd name="connsiteX42" fmla="*/ 112233 w 1085457"/>
              <a:gd name="connsiteY42" fmla="*/ 233328 h 376312"/>
              <a:gd name="connsiteX43" fmla="*/ 63701 w 1085457"/>
              <a:gd name="connsiteY43" fmla="*/ 243855 h 376312"/>
              <a:gd name="connsiteX44" fmla="*/ 63412 w 1085457"/>
              <a:gd name="connsiteY44" fmla="*/ 230250 h 376312"/>
              <a:gd name="connsiteX45" fmla="*/ 43529 w 1085457"/>
              <a:gd name="connsiteY45" fmla="*/ 250646 h 376312"/>
              <a:gd name="connsiteX46" fmla="*/ 8309 w 1085457"/>
              <a:gd name="connsiteY46" fmla="*/ 227818 h 376312"/>
              <a:gd name="connsiteX47" fmla="*/ 0 w 1085457"/>
              <a:gd name="connsiteY47" fmla="*/ 376312 h 376312"/>
              <a:gd name="connsiteX0" fmla="*/ 1085457 w 1085457"/>
              <a:gd name="connsiteY0" fmla="*/ 0 h 376312"/>
              <a:gd name="connsiteX1" fmla="*/ 1073883 w 1085457"/>
              <a:gd name="connsiteY1" fmla="*/ 92597 h 376312"/>
              <a:gd name="connsiteX2" fmla="*/ 1033371 w 1085457"/>
              <a:gd name="connsiteY2" fmla="*/ 127321 h 376312"/>
              <a:gd name="connsiteX3" fmla="*/ 1004435 w 1085457"/>
              <a:gd name="connsiteY3" fmla="*/ 81023 h 376312"/>
              <a:gd name="connsiteX4" fmla="*/ 994886 w 1085457"/>
              <a:gd name="connsiteY4" fmla="*/ 34724 h 376312"/>
              <a:gd name="connsiteX5" fmla="*/ 940774 w 1085457"/>
              <a:gd name="connsiteY5" fmla="*/ 23149 h 376312"/>
              <a:gd name="connsiteX6" fmla="*/ 906050 w 1085457"/>
              <a:gd name="connsiteY6" fmla="*/ 11574 h 376312"/>
              <a:gd name="connsiteX7" fmla="*/ 871326 w 1085457"/>
              <a:gd name="connsiteY7" fmla="*/ 57873 h 376312"/>
              <a:gd name="connsiteX8" fmla="*/ 819240 w 1085457"/>
              <a:gd name="connsiteY8" fmla="*/ 57873 h 376312"/>
              <a:gd name="connsiteX9" fmla="*/ 819240 w 1085457"/>
              <a:gd name="connsiteY9" fmla="*/ 57873 h 376312"/>
              <a:gd name="connsiteX10" fmla="*/ 738217 w 1085457"/>
              <a:gd name="connsiteY10" fmla="*/ 46298 h 376312"/>
              <a:gd name="connsiteX11" fmla="*/ 715068 w 1085457"/>
              <a:gd name="connsiteY11" fmla="*/ 98385 h 376312"/>
              <a:gd name="connsiteX12" fmla="*/ 738217 w 1085457"/>
              <a:gd name="connsiteY12" fmla="*/ 127321 h 376312"/>
              <a:gd name="connsiteX13" fmla="*/ 761366 w 1085457"/>
              <a:gd name="connsiteY13" fmla="*/ 156258 h 376312"/>
              <a:gd name="connsiteX14" fmla="*/ 761366 w 1085457"/>
              <a:gd name="connsiteY14" fmla="*/ 156258 h 376312"/>
              <a:gd name="connsiteX15" fmla="*/ 703493 w 1085457"/>
              <a:gd name="connsiteY15" fmla="*/ 179407 h 376312"/>
              <a:gd name="connsiteX16" fmla="*/ 657194 w 1085457"/>
              <a:gd name="connsiteY16" fmla="*/ 162045 h 376312"/>
              <a:gd name="connsiteX17" fmla="*/ 639832 w 1085457"/>
              <a:gd name="connsiteY17" fmla="*/ 138896 h 376312"/>
              <a:gd name="connsiteX18" fmla="*/ 593533 w 1085457"/>
              <a:gd name="connsiteY18" fmla="*/ 162045 h 376312"/>
              <a:gd name="connsiteX19" fmla="*/ 593533 w 1085457"/>
              <a:gd name="connsiteY19" fmla="*/ 162045 h 376312"/>
              <a:gd name="connsiteX20" fmla="*/ 570384 w 1085457"/>
              <a:gd name="connsiteY20" fmla="*/ 115747 h 376312"/>
              <a:gd name="connsiteX21" fmla="*/ 570384 w 1085457"/>
              <a:gd name="connsiteY21" fmla="*/ 63660 h 376312"/>
              <a:gd name="connsiteX22" fmla="*/ 524085 w 1085457"/>
              <a:gd name="connsiteY22" fmla="*/ 75235 h 376312"/>
              <a:gd name="connsiteX23" fmla="*/ 518298 w 1085457"/>
              <a:gd name="connsiteY23" fmla="*/ 109959 h 376312"/>
              <a:gd name="connsiteX24" fmla="*/ 477787 w 1085457"/>
              <a:gd name="connsiteY24" fmla="*/ 115747 h 376312"/>
              <a:gd name="connsiteX25" fmla="*/ 489361 w 1085457"/>
              <a:gd name="connsiteY25" fmla="*/ 144683 h 376312"/>
              <a:gd name="connsiteX26" fmla="*/ 471999 w 1085457"/>
              <a:gd name="connsiteY26" fmla="*/ 167833 h 376312"/>
              <a:gd name="connsiteX27" fmla="*/ 454637 w 1085457"/>
              <a:gd name="connsiteY27" fmla="*/ 208344 h 376312"/>
              <a:gd name="connsiteX28" fmla="*/ 454637 w 1085457"/>
              <a:gd name="connsiteY28" fmla="*/ 208344 h 376312"/>
              <a:gd name="connsiteX29" fmla="*/ 431488 w 1085457"/>
              <a:gd name="connsiteY29" fmla="*/ 318304 h 376312"/>
              <a:gd name="connsiteX30" fmla="*/ 414126 w 1085457"/>
              <a:gd name="connsiteY30" fmla="*/ 341453 h 376312"/>
              <a:gd name="connsiteX31" fmla="*/ 379402 w 1085457"/>
              <a:gd name="connsiteY31" fmla="*/ 341453 h 376312"/>
              <a:gd name="connsiteX32" fmla="*/ 356252 w 1085457"/>
              <a:gd name="connsiteY32" fmla="*/ 364602 h 376312"/>
              <a:gd name="connsiteX33" fmla="*/ 315741 w 1085457"/>
              <a:gd name="connsiteY33" fmla="*/ 341453 h 376312"/>
              <a:gd name="connsiteX34" fmla="*/ 257868 w 1085457"/>
              <a:gd name="connsiteY34" fmla="*/ 295154 h 376312"/>
              <a:gd name="connsiteX35" fmla="*/ 254602 w 1085457"/>
              <a:gd name="connsiteY35" fmla="*/ 187537 h 376312"/>
              <a:gd name="connsiteX36" fmla="*/ 188419 w 1085457"/>
              <a:gd name="connsiteY36" fmla="*/ 162045 h 376312"/>
              <a:gd name="connsiteX37" fmla="*/ 188419 w 1085457"/>
              <a:gd name="connsiteY37" fmla="*/ 162045 h 376312"/>
              <a:gd name="connsiteX38" fmla="*/ 186187 w 1085457"/>
              <a:gd name="connsiteY38" fmla="*/ 162412 h 376312"/>
              <a:gd name="connsiteX39" fmla="*/ 164278 w 1085457"/>
              <a:gd name="connsiteY39" fmla="*/ 171967 h 376312"/>
              <a:gd name="connsiteX40" fmla="*/ 155763 w 1085457"/>
              <a:gd name="connsiteY40" fmla="*/ 196859 h 376312"/>
              <a:gd name="connsiteX41" fmla="*/ 122030 w 1085457"/>
              <a:gd name="connsiteY41" fmla="*/ 199203 h 376312"/>
              <a:gd name="connsiteX42" fmla="*/ 112233 w 1085457"/>
              <a:gd name="connsiteY42" fmla="*/ 233328 h 376312"/>
              <a:gd name="connsiteX43" fmla="*/ 63701 w 1085457"/>
              <a:gd name="connsiteY43" fmla="*/ 243855 h 376312"/>
              <a:gd name="connsiteX44" fmla="*/ 63412 w 1085457"/>
              <a:gd name="connsiteY44" fmla="*/ 230250 h 376312"/>
              <a:gd name="connsiteX45" fmla="*/ 43529 w 1085457"/>
              <a:gd name="connsiteY45" fmla="*/ 250646 h 376312"/>
              <a:gd name="connsiteX46" fmla="*/ 8309 w 1085457"/>
              <a:gd name="connsiteY46" fmla="*/ 227818 h 376312"/>
              <a:gd name="connsiteX47" fmla="*/ 0 w 1085457"/>
              <a:gd name="connsiteY47" fmla="*/ 376312 h 376312"/>
              <a:gd name="connsiteX0" fmla="*/ 1085457 w 1085457"/>
              <a:gd name="connsiteY0" fmla="*/ 0 h 376312"/>
              <a:gd name="connsiteX1" fmla="*/ 1073883 w 1085457"/>
              <a:gd name="connsiteY1" fmla="*/ 92597 h 376312"/>
              <a:gd name="connsiteX2" fmla="*/ 1033371 w 1085457"/>
              <a:gd name="connsiteY2" fmla="*/ 127321 h 376312"/>
              <a:gd name="connsiteX3" fmla="*/ 1004435 w 1085457"/>
              <a:gd name="connsiteY3" fmla="*/ 81023 h 376312"/>
              <a:gd name="connsiteX4" fmla="*/ 994886 w 1085457"/>
              <a:gd name="connsiteY4" fmla="*/ 34724 h 376312"/>
              <a:gd name="connsiteX5" fmla="*/ 962931 w 1085457"/>
              <a:gd name="connsiteY5" fmla="*/ 10885 h 376312"/>
              <a:gd name="connsiteX6" fmla="*/ 906050 w 1085457"/>
              <a:gd name="connsiteY6" fmla="*/ 11574 h 376312"/>
              <a:gd name="connsiteX7" fmla="*/ 871326 w 1085457"/>
              <a:gd name="connsiteY7" fmla="*/ 57873 h 376312"/>
              <a:gd name="connsiteX8" fmla="*/ 819240 w 1085457"/>
              <a:gd name="connsiteY8" fmla="*/ 57873 h 376312"/>
              <a:gd name="connsiteX9" fmla="*/ 819240 w 1085457"/>
              <a:gd name="connsiteY9" fmla="*/ 57873 h 376312"/>
              <a:gd name="connsiteX10" fmla="*/ 738217 w 1085457"/>
              <a:gd name="connsiteY10" fmla="*/ 46298 h 376312"/>
              <a:gd name="connsiteX11" fmla="*/ 715068 w 1085457"/>
              <a:gd name="connsiteY11" fmla="*/ 98385 h 376312"/>
              <a:gd name="connsiteX12" fmla="*/ 738217 w 1085457"/>
              <a:gd name="connsiteY12" fmla="*/ 127321 h 376312"/>
              <a:gd name="connsiteX13" fmla="*/ 761366 w 1085457"/>
              <a:gd name="connsiteY13" fmla="*/ 156258 h 376312"/>
              <a:gd name="connsiteX14" fmla="*/ 761366 w 1085457"/>
              <a:gd name="connsiteY14" fmla="*/ 156258 h 376312"/>
              <a:gd name="connsiteX15" fmla="*/ 703493 w 1085457"/>
              <a:gd name="connsiteY15" fmla="*/ 179407 h 376312"/>
              <a:gd name="connsiteX16" fmla="*/ 657194 w 1085457"/>
              <a:gd name="connsiteY16" fmla="*/ 162045 h 376312"/>
              <a:gd name="connsiteX17" fmla="*/ 639832 w 1085457"/>
              <a:gd name="connsiteY17" fmla="*/ 138896 h 376312"/>
              <a:gd name="connsiteX18" fmla="*/ 593533 w 1085457"/>
              <a:gd name="connsiteY18" fmla="*/ 162045 h 376312"/>
              <a:gd name="connsiteX19" fmla="*/ 593533 w 1085457"/>
              <a:gd name="connsiteY19" fmla="*/ 162045 h 376312"/>
              <a:gd name="connsiteX20" fmla="*/ 570384 w 1085457"/>
              <a:gd name="connsiteY20" fmla="*/ 115747 h 376312"/>
              <a:gd name="connsiteX21" fmla="*/ 570384 w 1085457"/>
              <a:gd name="connsiteY21" fmla="*/ 63660 h 376312"/>
              <a:gd name="connsiteX22" fmla="*/ 524085 w 1085457"/>
              <a:gd name="connsiteY22" fmla="*/ 75235 h 376312"/>
              <a:gd name="connsiteX23" fmla="*/ 518298 w 1085457"/>
              <a:gd name="connsiteY23" fmla="*/ 109959 h 376312"/>
              <a:gd name="connsiteX24" fmla="*/ 477787 w 1085457"/>
              <a:gd name="connsiteY24" fmla="*/ 115747 h 376312"/>
              <a:gd name="connsiteX25" fmla="*/ 489361 w 1085457"/>
              <a:gd name="connsiteY25" fmla="*/ 144683 h 376312"/>
              <a:gd name="connsiteX26" fmla="*/ 471999 w 1085457"/>
              <a:gd name="connsiteY26" fmla="*/ 167833 h 376312"/>
              <a:gd name="connsiteX27" fmla="*/ 454637 w 1085457"/>
              <a:gd name="connsiteY27" fmla="*/ 208344 h 376312"/>
              <a:gd name="connsiteX28" fmla="*/ 454637 w 1085457"/>
              <a:gd name="connsiteY28" fmla="*/ 208344 h 376312"/>
              <a:gd name="connsiteX29" fmla="*/ 431488 w 1085457"/>
              <a:gd name="connsiteY29" fmla="*/ 318304 h 376312"/>
              <a:gd name="connsiteX30" fmla="*/ 414126 w 1085457"/>
              <a:gd name="connsiteY30" fmla="*/ 341453 h 376312"/>
              <a:gd name="connsiteX31" fmla="*/ 379402 w 1085457"/>
              <a:gd name="connsiteY31" fmla="*/ 341453 h 376312"/>
              <a:gd name="connsiteX32" fmla="*/ 356252 w 1085457"/>
              <a:gd name="connsiteY32" fmla="*/ 364602 h 376312"/>
              <a:gd name="connsiteX33" fmla="*/ 315741 w 1085457"/>
              <a:gd name="connsiteY33" fmla="*/ 341453 h 376312"/>
              <a:gd name="connsiteX34" fmla="*/ 257868 w 1085457"/>
              <a:gd name="connsiteY34" fmla="*/ 295154 h 376312"/>
              <a:gd name="connsiteX35" fmla="*/ 254602 w 1085457"/>
              <a:gd name="connsiteY35" fmla="*/ 187537 h 376312"/>
              <a:gd name="connsiteX36" fmla="*/ 188419 w 1085457"/>
              <a:gd name="connsiteY36" fmla="*/ 162045 h 376312"/>
              <a:gd name="connsiteX37" fmla="*/ 188419 w 1085457"/>
              <a:gd name="connsiteY37" fmla="*/ 162045 h 376312"/>
              <a:gd name="connsiteX38" fmla="*/ 186187 w 1085457"/>
              <a:gd name="connsiteY38" fmla="*/ 162412 h 376312"/>
              <a:gd name="connsiteX39" fmla="*/ 164278 w 1085457"/>
              <a:gd name="connsiteY39" fmla="*/ 171967 h 376312"/>
              <a:gd name="connsiteX40" fmla="*/ 155763 w 1085457"/>
              <a:gd name="connsiteY40" fmla="*/ 196859 h 376312"/>
              <a:gd name="connsiteX41" fmla="*/ 122030 w 1085457"/>
              <a:gd name="connsiteY41" fmla="*/ 199203 h 376312"/>
              <a:gd name="connsiteX42" fmla="*/ 112233 w 1085457"/>
              <a:gd name="connsiteY42" fmla="*/ 233328 h 376312"/>
              <a:gd name="connsiteX43" fmla="*/ 63701 w 1085457"/>
              <a:gd name="connsiteY43" fmla="*/ 243855 h 376312"/>
              <a:gd name="connsiteX44" fmla="*/ 63412 w 1085457"/>
              <a:gd name="connsiteY44" fmla="*/ 230250 h 376312"/>
              <a:gd name="connsiteX45" fmla="*/ 43529 w 1085457"/>
              <a:gd name="connsiteY45" fmla="*/ 250646 h 376312"/>
              <a:gd name="connsiteX46" fmla="*/ 8309 w 1085457"/>
              <a:gd name="connsiteY46" fmla="*/ 227818 h 376312"/>
              <a:gd name="connsiteX47" fmla="*/ 0 w 1085457"/>
              <a:gd name="connsiteY47" fmla="*/ 376312 h 376312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71326 w 1085457"/>
              <a:gd name="connsiteY7" fmla="*/ 66738 h 385177"/>
              <a:gd name="connsiteX8" fmla="*/ 819240 w 1085457"/>
              <a:gd name="connsiteY8" fmla="*/ 66738 h 385177"/>
              <a:gd name="connsiteX9" fmla="*/ 819240 w 1085457"/>
              <a:gd name="connsiteY9" fmla="*/ 66738 h 385177"/>
              <a:gd name="connsiteX10" fmla="*/ 738217 w 1085457"/>
              <a:gd name="connsiteY10" fmla="*/ 55163 h 385177"/>
              <a:gd name="connsiteX11" fmla="*/ 715068 w 1085457"/>
              <a:gd name="connsiteY11" fmla="*/ 107250 h 385177"/>
              <a:gd name="connsiteX12" fmla="*/ 738217 w 1085457"/>
              <a:gd name="connsiteY12" fmla="*/ 136186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19240 w 1085457"/>
              <a:gd name="connsiteY8" fmla="*/ 66738 h 385177"/>
              <a:gd name="connsiteX9" fmla="*/ 819240 w 1085457"/>
              <a:gd name="connsiteY9" fmla="*/ 66738 h 385177"/>
              <a:gd name="connsiteX10" fmla="*/ 738217 w 1085457"/>
              <a:gd name="connsiteY10" fmla="*/ 55163 h 385177"/>
              <a:gd name="connsiteX11" fmla="*/ 715068 w 1085457"/>
              <a:gd name="connsiteY11" fmla="*/ 107250 h 385177"/>
              <a:gd name="connsiteX12" fmla="*/ 738217 w 1085457"/>
              <a:gd name="connsiteY12" fmla="*/ 136186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19240 w 1085457"/>
              <a:gd name="connsiteY8" fmla="*/ 66738 h 385177"/>
              <a:gd name="connsiteX9" fmla="*/ 830319 w 1085457"/>
              <a:gd name="connsiteY9" fmla="*/ 38123 h 385177"/>
              <a:gd name="connsiteX10" fmla="*/ 738217 w 1085457"/>
              <a:gd name="connsiteY10" fmla="*/ 55163 h 385177"/>
              <a:gd name="connsiteX11" fmla="*/ 715068 w 1085457"/>
              <a:gd name="connsiteY11" fmla="*/ 107250 h 385177"/>
              <a:gd name="connsiteX12" fmla="*/ 738217 w 1085457"/>
              <a:gd name="connsiteY12" fmla="*/ 136186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19240 w 1085457"/>
              <a:gd name="connsiteY8" fmla="*/ 66738 h 385177"/>
              <a:gd name="connsiteX9" fmla="*/ 794314 w 1085457"/>
              <a:gd name="connsiteY9" fmla="*/ 42211 h 385177"/>
              <a:gd name="connsiteX10" fmla="*/ 738217 w 1085457"/>
              <a:gd name="connsiteY10" fmla="*/ 55163 h 385177"/>
              <a:gd name="connsiteX11" fmla="*/ 715068 w 1085457"/>
              <a:gd name="connsiteY11" fmla="*/ 107250 h 385177"/>
              <a:gd name="connsiteX12" fmla="*/ 738217 w 1085457"/>
              <a:gd name="connsiteY12" fmla="*/ 136186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794314 w 1085457"/>
              <a:gd name="connsiteY9" fmla="*/ 42211 h 385177"/>
              <a:gd name="connsiteX10" fmla="*/ 738217 w 1085457"/>
              <a:gd name="connsiteY10" fmla="*/ 55163 h 385177"/>
              <a:gd name="connsiteX11" fmla="*/ 715068 w 1085457"/>
              <a:gd name="connsiteY11" fmla="*/ 107250 h 385177"/>
              <a:gd name="connsiteX12" fmla="*/ 738217 w 1085457"/>
              <a:gd name="connsiteY12" fmla="*/ 136186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10932 w 1085457"/>
              <a:gd name="connsiteY9" fmla="*/ 34035 h 385177"/>
              <a:gd name="connsiteX10" fmla="*/ 738217 w 1085457"/>
              <a:gd name="connsiteY10" fmla="*/ 55163 h 385177"/>
              <a:gd name="connsiteX11" fmla="*/ 715068 w 1085457"/>
              <a:gd name="connsiteY11" fmla="*/ 107250 h 385177"/>
              <a:gd name="connsiteX12" fmla="*/ 738217 w 1085457"/>
              <a:gd name="connsiteY12" fmla="*/ 136186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38217 w 1085457"/>
              <a:gd name="connsiteY10" fmla="*/ 55163 h 385177"/>
              <a:gd name="connsiteX11" fmla="*/ 715068 w 1085457"/>
              <a:gd name="connsiteY11" fmla="*/ 107250 h 385177"/>
              <a:gd name="connsiteX12" fmla="*/ 738217 w 1085457"/>
              <a:gd name="connsiteY12" fmla="*/ 136186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68683 w 1085457"/>
              <a:gd name="connsiteY10" fmla="*/ 26548 h 385177"/>
              <a:gd name="connsiteX11" fmla="*/ 715068 w 1085457"/>
              <a:gd name="connsiteY11" fmla="*/ 107250 h 385177"/>
              <a:gd name="connsiteX12" fmla="*/ 738217 w 1085457"/>
              <a:gd name="connsiteY12" fmla="*/ 136186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68683 w 1085457"/>
              <a:gd name="connsiteY10" fmla="*/ 26548 h 385177"/>
              <a:gd name="connsiteX11" fmla="*/ 770461 w 1085457"/>
              <a:gd name="connsiteY11" fmla="*/ 107250 h 385177"/>
              <a:gd name="connsiteX12" fmla="*/ 738217 w 1085457"/>
              <a:gd name="connsiteY12" fmla="*/ 136186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68683 w 1085457"/>
              <a:gd name="connsiteY10" fmla="*/ 26548 h 385177"/>
              <a:gd name="connsiteX11" fmla="*/ 770461 w 1085457"/>
              <a:gd name="connsiteY11" fmla="*/ 107250 h 385177"/>
              <a:gd name="connsiteX12" fmla="*/ 765913 w 1085457"/>
              <a:gd name="connsiteY12" fmla="*/ 140274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703493 w 1085457"/>
              <a:gd name="connsiteY15" fmla="*/ 18827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68683 w 1085457"/>
              <a:gd name="connsiteY10" fmla="*/ 26548 h 385177"/>
              <a:gd name="connsiteX11" fmla="*/ 770461 w 1085457"/>
              <a:gd name="connsiteY11" fmla="*/ 107250 h 385177"/>
              <a:gd name="connsiteX12" fmla="*/ 765913 w 1085457"/>
              <a:gd name="connsiteY12" fmla="*/ 140274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697954 w 1085457"/>
              <a:gd name="connsiteY15" fmla="*/ 131042 h 385177"/>
              <a:gd name="connsiteX16" fmla="*/ 657194 w 1085457"/>
              <a:gd name="connsiteY16" fmla="*/ 170910 h 385177"/>
              <a:gd name="connsiteX17" fmla="*/ 639832 w 1085457"/>
              <a:gd name="connsiteY17" fmla="*/ 147761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68683 w 1085457"/>
              <a:gd name="connsiteY10" fmla="*/ 26548 h 385177"/>
              <a:gd name="connsiteX11" fmla="*/ 770461 w 1085457"/>
              <a:gd name="connsiteY11" fmla="*/ 107250 h 385177"/>
              <a:gd name="connsiteX12" fmla="*/ 765913 w 1085457"/>
              <a:gd name="connsiteY12" fmla="*/ 140274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697954 w 1085457"/>
              <a:gd name="connsiteY15" fmla="*/ 131042 h 385177"/>
              <a:gd name="connsiteX16" fmla="*/ 657194 w 1085457"/>
              <a:gd name="connsiteY16" fmla="*/ 170910 h 385177"/>
              <a:gd name="connsiteX17" fmla="*/ 628754 w 1085457"/>
              <a:gd name="connsiteY17" fmla="*/ 123234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68683 w 1085457"/>
              <a:gd name="connsiteY10" fmla="*/ 26548 h 385177"/>
              <a:gd name="connsiteX11" fmla="*/ 770461 w 1085457"/>
              <a:gd name="connsiteY11" fmla="*/ 107250 h 385177"/>
              <a:gd name="connsiteX12" fmla="*/ 765913 w 1085457"/>
              <a:gd name="connsiteY12" fmla="*/ 140274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697954 w 1085457"/>
              <a:gd name="connsiteY15" fmla="*/ 131042 h 385177"/>
              <a:gd name="connsiteX16" fmla="*/ 673812 w 1085457"/>
              <a:gd name="connsiteY16" fmla="*/ 130032 h 385177"/>
              <a:gd name="connsiteX17" fmla="*/ 628754 w 1085457"/>
              <a:gd name="connsiteY17" fmla="*/ 123234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31488 w 1085457"/>
              <a:gd name="connsiteY29" fmla="*/ 32716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68683 w 1085457"/>
              <a:gd name="connsiteY10" fmla="*/ 26548 h 385177"/>
              <a:gd name="connsiteX11" fmla="*/ 770461 w 1085457"/>
              <a:gd name="connsiteY11" fmla="*/ 107250 h 385177"/>
              <a:gd name="connsiteX12" fmla="*/ 765913 w 1085457"/>
              <a:gd name="connsiteY12" fmla="*/ 140274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697954 w 1085457"/>
              <a:gd name="connsiteY15" fmla="*/ 131042 h 385177"/>
              <a:gd name="connsiteX16" fmla="*/ 673812 w 1085457"/>
              <a:gd name="connsiteY16" fmla="*/ 130032 h 385177"/>
              <a:gd name="connsiteX17" fmla="*/ 628754 w 1085457"/>
              <a:gd name="connsiteY17" fmla="*/ 123234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17640 w 1085457"/>
              <a:gd name="connsiteY29" fmla="*/ 269939 h 385177"/>
              <a:gd name="connsiteX30" fmla="*/ 414126 w 1085457"/>
              <a:gd name="connsiteY30" fmla="*/ 350318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68683 w 1085457"/>
              <a:gd name="connsiteY10" fmla="*/ 26548 h 385177"/>
              <a:gd name="connsiteX11" fmla="*/ 770461 w 1085457"/>
              <a:gd name="connsiteY11" fmla="*/ 107250 h 385177"/>
              <a:gd name="connsiteX12" fmla="*/ 765913 w 1085457"/>
              <a:gd name="connsiteY12" fmla="*/ 140274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697954 w 1085457"/>
              <a:gd name="connsiteY15" fmla="*/ 131042 h 385177"/>
              <a:gd name="connsiteX16" fmla="*/ 673812 w 1085457"/>
              <a:gd name="connsiteY16" fmla="*/ 130032 h 385177"/>
              <a:gd name="connsiteX17" fmla="*/ 628754 w 1085457"/>
              <a:gd name="connsiteY17" fmla="*/ 123234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77787 w 1085457"/>
              <a:gd name="connsiteY24" fmla="*/ 124612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17640 w 1085457"/>
              <a:gd name="connsiteY29" fmla="*/ 269939 h 385177"/>
              <a:gd name="connsiteX30" fmla="*/ 386430 w 1085457"/>
              <a:gd name="connsiteY30" fmla="*/ 329879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385177"/>
              <a:gd name="connsiteX1" fmla="*/ 1073883 w 1085457"/>
              <a:gd name="connsiteY1" fmla="*/ 101462 h 385177"/>
              <a:gd name="connsiteX2" fmla="*/ 1033371 w 1085457"/>
              <a:gd name="connsiteY2" fmla="*/ 136186 h 385177"/>
              <a:gd name="connsiteX3" fmla="*/ 1004435 w 1085457"/>
              <a:gd name="connsiteY3" fmla="*/ 89888 h 385177"/>
              <a:gd name="connsiteX4" fmla="*/ 994886 w 1085457"/>
              <a:gd name="connsiteY4" fmla="*/ 43589 h 385177"/>
              <a:gd name="connsiteX5" fmla="*/ 962931 w 1085457"/>
              <a:gd name="connsiteY5" fmla="*/ 19750 h 385177"/>
              <a:gd name="connsiteX6" fmla="*/ 917128 w 1085457"/>
              <a:gd name="connsiteY6" fmla="*/ 0 h 385177"/>
              <a:gd name="connsiteX7" fmla="*/ 893483 w 1085457"/>
              <a:gd name="connsiteY7" fmla="*/ 74914 h 385177"/>
              <a:gd name="connsiteX8" fmla="*/ 838627 w 1085457"/>
              <a:gd name="connsiteY8" fmla="*/ 74914 h 385177"/>
              <a:gd name="connsiteX9" fmla="*/ 808162 w 1085457"/>
              <a:gd name="connsiteY9" fmla="*/ 25859 h 385177"/>
              <a:gd name="connsiteX10" fmla="*/ 768683 w 1085457"/>
              <a:gd name="connsiteY10" fmla="*/ 26548 h 385177"/>
              <a:gd name="connsiteX11" fmla="*/ 770461 w 1085457"/>
              <a:gd name="connsiteY11" fmla="*/ 107250 h 385177"/>
              <a:gd name="connsiteX12" fmla="*/ 765913 w 1085457"/>
              <a:gd name="connsiteY12" fmla="*/ 140274 h 385177"/>
              <a:gd name="connsiteX13" fmla="*/ 761366 w 1085457"/>
              <a:gd name="connsiteY13" fmla="*/ 165123 h 385177"/>
              <a:gd name="connsiteX14" fmla="*/ 761366 w 1085457"/>
              <a:gd name="connsiteY14" fmla="*/ 165123 h 385177"/>
              <a:gd name="connsiteX15" fmla="*/ 697954 w 1085457"/>
              <a:gd name="connsiteY15" fmla="*/ 131042 h 385177"/>
              <a:gd name="connsiteX16" fmla="*/ 673812 w 1085457"/>
              <a:gd name="connsiteY16" fmla="*/ 130032 h 385177"/>
              <a:gd name="connsiteX17" fmla="*/ 628754 w 1085457"/>
              <a:gd name="connsiteY17" fmla="*/ 123234 h 385177"/>
              <a:gd name="connsiteX18" fmla="*/ 593533 w 1085457"/>
              <a:gd name="connsiteY18" fmla="*/ 170910 h 385177"/>
              <a:gd name="connsiteX19" fmla="*/ 593533 w 1085457"/>
              <a:gd name="connsiteY19" fmla="*/ 170910 h 385177"/>
              <a:gd name="connsiteX20" fmla="*/ 570384 w 1085457"/>
              <a:gd name="connsiteY20" fmla="*/ 124612 h 385177"/>
              <a:gd name="connsiteX21" fmla="*/ 570384 w 1085457"/>
              <a:gd name="connsiteY21" fmla="*/ 72525 h 385177"/>
              <a:gd name="connsiteX22" fmla="*/ 524085 w 1085457"/>
              <a:gd name="connsiteY22" fmla="*/ 84100 h 385177"/>
              <a:gd name="connsiteX23" fmla="*/ 518298 w 1085457"/>
              <a:gd name="connsiteY23" fmla="*/ 118824 h 385177"/>
              <a:gd name="connsiteX24" fmla="*/ 499944 w 1085457"/>
              <a:gd name="connsiteY24" fmla="*/ 128700 h 385177"/>
              <a:gd name="connsiteX25" fmla="*/ 489361 w 1085457"/>
              <a:gd name="connsiteY25" fmla="*/ 153548 h 385177"/>
              <a:gd name="connsiteX26" fmla="*/ 471999 w 1085457"/>
              <a:gd name="connsiteY26" fmla="*/ 176698 h 385177"/>
              <a:gd name="connsiteX27" fmla="*/ 454637 w 1085457"/>
              <a:gd name="connsiteY27" fmla="*/ 217209 h 385177"/>
              <a:gd name="connsiteX28" fmla="*/ 454637 w 1085457"/>
              <a:gd name="connsiteY28" fmla="*/ 217209 h 385177"/>
              <a:gd name="connsiteX29" fmla="*/ 417640 w 1085457"/>
              <a:gd name="connsiteY29" fmla="*/ 269939 h 385177"/>
              <a:gd name="connsiteX30" fmla="*/ 386430 w 1085457"/>
              <a:gd name="connsiteY30" fmla="*/ 329879 h 385177"/>
              <a:gd name="connsiteX31" fmla="*/ 379402 w 1085457"/>
              <a:gd name="connsiteY31" fmla="*/ 350318 h 385177"/>
              <a:gd name="connsiteX32" fmla="*/ 356252 w 1085457"/>
              <a:gd name="connsiteY32" fmla="*/ 373467 h 385177"/>
              <a:gd name="connsiteX33" fmla="*/ 315741 w 1085457"/>
              <a:gd name="connsiteY33" fmla="*/ 350318 h 385177"/>
              <a:gd name="connsiteX34" fmla="*/ 257868 w 1085457"/>
              <a:gd name="connsiteY34" fmla="*/ 304019 h 385177"/>
              <a:gd name="connsiteX35" fmla="*/ 254602 w 1085457"/>
              <a:gd name="connsiteY35" fmla="*/ 196402 h 385177"/>
              <a:gd name="connsiteX36" fmla="*/ 188419 w 1085457"/>
              <a:gd name="connsiteY36" fmla="*/ 170910 h 385177"/>
              <a:gd name="connsiteX37" fmla="*/ 188419 w 1085457"/>
              <a:gd name="connsiteY37" fmla="*/ 170910 h 385177"/>
              <a:gd name="connsiteX38" fmla="*/ 186187 w 1085457"/>
              <a:gd name="connsiteY38" fmla="*/ 171277 h 385177"/>
              <a:gd name="connsiteX39" fmla="*/ 164278 w 1085457"/>
              <a:gd name="connsiteY39" fmla="*/ 180832 h 385177"/>
              <a:gd name="connsiteX40" fmla="*/ 155763 w 1085457"/>
              <a:gd name="connsiteY40" fmla="*/ 205724 h 385177"/>
              <a:gd name="connsiteX41" fmla="*/ 122030 w 1085457"/>
              <a:gd name="connsiteY41" fmla="*/ 208068 h 385177"/>
              <a:gd name="connsiteX42" fmla="*/ 112233 w 1085457"/>
              <a:gd name="connsiteY42" fmla="*/ 242193 h 385177"/>
              <a:gd name="connsiteX43" fmla="*/ 63701 w 1085457"/>
              <a:gd name="connsiteY43" fmla="*/ 252720 h 385177"/>
              <a:gd name="connsiteX44" fmla="*/ 63412 w 1085457"/>
              <a:gd name="connsiteY44" fmla="*/ 239115 h 385177"/>
              <a:gd name="connsiteX45" fmla="*/ 43529 w 1085457"/>
              <a:gd name="connsiteY45" fmla="*/ 259511 h 385177"/>
              <a:gd name="connsiteX46" fmla="*/ 8309 w 1085457"/>
              <a:gd name="connsiteY46" fmla="*/ 236683 h 385177"/>
              <a:gd name="connsiteX47" fmla="*/ 0 w 1085457"/>
              <a:gd name="connsiteY47" fmla="*/ 385177 h 385177"/>
              <a:gd name="connsiteX0" fmla="*/ 1085457 w 1085457"/>
              <a:gd name="connsiteY0" fmla="*/ 8865 h 406170"/>
              <a:gd name="connsiteX1" fmla="*/ 1073883 w 1085457"/>
              <a:gd name="connsiteY1" fmla="*/ 101462 h 406170"/>
              <a:gd name="connsiteX2" fmla="*/ 1033371 w 1085457"/>
              <a:gd name="connsiteY2" fmla="*/ 136186 h 406170"/>
              <a:gd name="connsiteX3" fmla="*/ 1004435 w 1085457"/>
              <a:gd name="connsiteY3" fmla="*/ 89888 h 406170"/>
              <a:gd name="connsiteX4" fmla="*/ 994886 w 1085457"/>
              <a:gd name="connsiteY4" fmla="*/ 43589 h 406170"/>
              <a:gd name="connsiteX5" fmla="*/ 962931 w 1085457"/>
              <a:gd name="connsiteY5" fmla="*/ 19750 h 406170"/>
              <a:gd name="connsiteX6" fmla="*/ 917128 w 1085457"/>
              <a:gd name="connsiteY6" fmla="*/ 0 h 406170"/>
              <a:gd name="connsiteX7" fmla="*/ 893483 w 1085457"/>
              <a:gd name="connsiteY7" fmla="*/ 74914 h 406170"/>
              <a:gd name="connsiteX8" fmla="*/ 838627 w 1085457"/>
              <a:gd name="connsiteY8" fmla="*/ 74914 h 406170"/>
              <a:gd name="connsiteX9" fmla="*/ 808162 w 1085457"/>
              <a:gd name="connsiteY9" fmla="*/ 25859 h 406170"/>
              <a:gd name="connsiteX10" fmla="*/ 768683 w 1085457"/>
              <a:gd name="connsiteY10" fmla="*/ 26548 h 406170"/>
              <a:gd name="connsiteX11" fmla="*/ 770461 w 1085457"/>
              <a:gd name="connsiteY11" fmla="*/ 107250 h 406170"/>
              <a:gd name="connsiteX12" fmla="*/ 765913 w 1085457"/>
              <a:gd name="connsiteY12" fmla="*/ 140274 h 406170"/>
              <a:gd name="connsiteX13" fmla="*/ 761366 w 1085457"/>
              <a:gd name="connsiteY13" fmla="*/ 165123 h 406170"/>
              <a:gd name="connsiteX14" fmla="*/ 761366 w 1085457"/>
              <a:gd name="connsiteY14" fmla="*/ 165123 h 406170"/>
              <a:gd name="connsiteX15" fmla="*/ 697954 w 1085457"/>
              <a:gd name="connsiteY15" fmla="*/ 131042 h 406170"/>
              <a:gd name="connsiteX16" fmla="*/ 673812 w 1085457"/>
              <a:gd name="connsiteY16" fmla="*/ 130032 h 406170"/>
              <a:gd name="connsiteX17" fmla="*/ 628754 w 1085457"/>
              <a:gd name="connsiteY17" fmla="*/ 123234 h 406170"/>
              <a:gd name="connsiteX18" fmla="*/ 593533 w 1085457"/>
              <a:gd name="connsiteY18" fmla="*/ 170910 h 406170"/>
              <a:gd name="connsiteX19" fmla="*/ 593533 w 1085457"/>
              <a:gd name="connsiteY19" fmla="*/ 170910 h 406170"/>
              <a:gd name="connsiteX20" fmla="*/ 570384 w 1085457"/>
              <a:gd name="connsiteY20" fmla="*/ 124612 h 406170"/>
              <a:gd name="connsiteX21" fmla="*/ 570384 w 1085457"/>
              <a:gd name="connsiteY21" fmla="*/ 72525 h 406170"/>
              <a:gd name="connsiteX22" fmla="*/ 524085 w 1085457"/>
              <a:gd name="connsiteY22" fmla="*/ 84100 h 406170"/>
              <a:gd name="connsiteX23" fmla="*/ 518298 w 1085457"/>
              <a:gd name="connsiteY23" fmla="*/ 118824 h 406170"/>
              <a:gd name="connsiteX24" fmla="*/ 499944 w 1085457"/>
              <a:gd name="connsiteY24" fmla="*/ 128700 h 406170"/>
              <a:gd name="connsiteX25" fmla="*/ 489361 w 1085457"/>
              <a:gd name="connsiteY25" fmla="*/ 153548 h 406170"/>
              <a:gd name="connsiteX26" fmla="*/ 471999 w 1085457"/>
              <a:gd name="connsiteY26" fmla="*/ 176698 h 406170"/>
              <a:gd name="connsiteX27" fmla="*/ 454637 w 1085457"/>
              <a:gd name="connsiteY27" fmla="*/ 217209 h 406170"/>
              <a:gd name="connsiteX28" fmla="*/ 454637 w 1085457"/>
              <a:gd name="connsiteY28" fmla="*/ 217209 h 406170"/>
              <a:gd name="connsiteX29" fmla="*/ 417640 w 1085457"/>
              <a:gd name="connsiteY29" fmla="*/ 269939 h 406170"/>
              <a:gd name="connsiteX30" fmla="*/ 386430 w 1085457"/>
              <a:gd name="connsiteY30" fmla="*/ 329879 h 406170"/>
              <a:gd name="connsiteX31" fmla="*/ 379402 w 1085457"/>
              <a:gd name="connsiteY31" fmla="*/ 350318 h 406170"/>
              <a:gd name="connsiteX32" fmla="*/ 378409 w 1085457"/>
              <a:gd name="connsiteY32" fmla="*/ 406170 h 406170"/>
              <a:gd name="connsiteX33" fmla="*/ 315741 w 1085457"/>
              <a:gd name="connsiteY33" fmla="*/ 350318 h 406170"/>
              <a:gd name="connsiteX34" fmla="*/ 257868 w 1085457"/>
              <a:gd name="connsiteY34" fmla="*/ 304019 h 406170"/>
              <a:gd name="connsiteX35" fmla="*/ 254602 w 1085457"/>
              <a:gd name="connsiteY35" fmla="*/ 196402 h 406170"/>
              <a:gd name="connsiteX36" fmla="*/ 188419 w 1085457"/>
              <a:gd name="connsiteY36" fmla="*/ 170910 h 406170"/>
              <a:gd name="connsiteX37" fmla="*/ 188419 w 1085457"/>
              <a:gd name="connsiteY37" fmla="*/ 170910 h 406170"/>
              <a:gd name="connsiteX38" fmla="*/ 186187 w 1085457"/>
              <a:gd name="connsiteY38" fmla="*/ 171277 h 406170"/>
              <a:gd name="connsiteX39" fmla="*/ 164278 w 1085457"/>
              <a:gd name="connsiteY39" fmla="*/ 180832 h 406170"/>
              <a:gd name="connsiteX40" fmla="*/ 155763 w 1085457"/>
              <a:gd name="connsiteY40" fmla="*/ 205724 h 406170"/>
              <a:gd name="connsiteX41" fmla="*/ 122030 w 1085457"/>
              <a:gd name="connsiteY41" fmla="*/ 208068 h 406170"/>
              <a:gd name="connsiteX42" fmla="*/ 112233 w 1085457"/>
              <a:gd name="connsiteY42" fmla="*/ 242193 h 406170"/>
              <a:gd name="connsiteX43" fmla="*/ 63701 w 1085457"/>
              <a:gd name="connsiteY43" fmla="*/ 252720 h 406170"/>
              <a:gd name="connsiteX44" fmla="*/ 63412 w 1085457"/>
              <a:gd name="connsiteY44" fmla="*/ 239115 h 406170"/>
              <a:gd name="connsiteX45" fmla="*/ 43529 w 1085457"/>
              <a:gd name="connsiteY45" fmla="*/ 259511 h 406170"/>
              <a:gd name="connsiteX46" fmla="*/ 8309 w 1085457"/>
              <a:gd name="connsiteY46" fmla="*/ 236683 h 406170"/>
              <a:gd name="connsiteX47" fmla="*/ 0 w 1085457"/>
              <a:gd name="connsiteY47" fmla="*/ 385177 h 406170"/>
              <a:gd name="connsiteX0" fmla="*/ 1085457 w 1085457"/>
              <a:gd name="connsiteY0" fmla="*/ 8865 h 406170"/>
              <a:gd name="connsiteX1" fmla="*/ 1073883 w 1085457"/>
              <a:gd name="connsiteY1" fmla="*/ 101462 h 406170"/>
              <a:gd name="connsiteX2" fmla="*/ 1033371 w 1085457"/>
              <a:gd name="connsiteY2" fmla="*/ 136186 h 406170"/>
              <a:gd name="connsiteX3" fmla="*/ 1004435 w 1085457"/>
              <a:gd name="connsiteY3" fmla="*/ 89888 h 406170"/>
              <a:gd name="connsiteX4" fmla="*/ 994886 w 1085457"/>
              <a:gd name="connsiteY4" fmla="*/ 43589 h 406170"/>
              <a:gd name="connsiteX5" fmla="*/ 962931 w 1085457"/>
              <a:gd name="connsiteY5" fmla="*/ 19750 h 406170"/>
              <a:gd name="connsiteX6" fmla="*/ 917128 w 1085457"/>
              <a:gd name="connsiteY6" fmla="*/ 0 h 406170"/>
              <a:gd name="connsiteX7" fmla="*/ 893483 w 1085457"/>
              <a:gd name="connsiteY7" fmla="*/ 74914 h 406170"/>
              <a:gd name="connsiteX8" fmla="*/ 838627 w 1085457"/>
              <a:gd name="connsiteY8" fmla="*/ 74914 h 406170"/>
              <a:gd name="connsiteX9" fmla="*/ 808162 w 1085457"/>
              <a:gd name="connsiteY9" fmla="*/ 25859 h 406170"/>
              <a:gd name="connsiteX10" fmla="*/ 768683 w 1085457"/>
              <a:gd name="connsiteY10" fmla="*/ 26548 h 406170"/>
              <a:gd name="connsiteX11" fmla="*/ 770461 w 1085457"/>
              <a:gd name="connsiteY11" fmla="*/ 107250 h 406170"/>
              <a:gd name="connsiteX12" fmla="*/ 765913 w 1085457"/>
              <a:gd name="connsiteY12" fmla="*/ 140274 h 406170"/>
              <a:gd name="connsiteX13" fmla="*/ 761366 w 1085457"/>
              <a:gd name="connsiteY13" fmla="*/ 165123 h 406170"/>
              <a:gd name="connsiteX14" fmla="*/ 761366 w 1085457"/>
              <a:gd name="connsiteY14" fmla="*/ 165123 h 406170"/>
              <a:gd name="connsiteX15" fmla="*/ 697954 w 1085457"/>
              <a:gd name="connsiteY15" fmla="*/ 131042 h 406170"/>
              <a:gd name="connsiteX16" fmla="*/ 673812 w 1085457"/>
              <a:gd name="connsiteY16" fmla="*/ 130032 h 406170"/>
              <a:gd name="connsiteX17" fmla="*/ 628754 w 1085457"/>
              <a:gd name="connsiteY17" fmla="*/ 123234 h 406170"/>
              <a:gd name="connsiteX18" fmla="*/ 593533 w 1085457"/>
              <a:gd name="connsiteY18" fmla="*/ 170910 h 406170"/>
              <a:gd name="connsiteX19" fmla="*/ 593533 w 1085457"/>
              <a:gd name="connsiteY19" fmla="*/ 170910 h 406170"/>
              <a:gd name="connsiteX20" fmla="*/ 570384 w 1085457"/>
              <a:gd name="connsiteY20" fmla="*/ 124612 h 406170"/>
              <a:gd name="connsiteX21" fmla="*/ 570384 w 1085457"/>
              <a:gd name="connsiteY21" fmla="*/ 72525 h 406170"/>
              <a:gd name="connsiteX22" fmla="*/ 524085 w 1085457"/>
              <a:gd name="connsiteY22" fmla="*/ 84100 h 406170"/>
              <a:gd name="connsiteX23" fmla="*/ 518298 w 1085457"/>
              <a:gd name="connsiteY23" fmla="*/ 118824 h 406170"/>
              <a:gd name="connsiteX24" fmla="*/ 499944 w 1085457"/>
              <a:gd name="connsiteY24" fmla="*/ 128700 h 406170"/>
              <a:gd name="connsiteX25" fmla="*/ 489361 w 1085457"/>
              <a:gd name="connsiteY25" fmla="*/ 153548 h 406170"/>
              <a:gd name="connsiteX26" fmla="*/ 471999 w 1085457"/>
              <a:gd name="connsiteY26" fmla="*/ 176698 h 406170"/>
              <a:gd name="connsiteX27" fmla="*/ 454637 w 1085457"/>
              <a:gd name="connsiteY27" fmla="*/ 217209 h 406170"/>
              <a:gd name="connsiteX28" fmla="*/ 454637 w 1085457"/>
              <a:gd name="connsiteY28" fmla="*/ 217209 h 406170"/>
              <a:gd name="connsiteX29" fmla="*/ 417640 w 1085457"/>
              <a:gd name="connsiteY29" fmla="*/ 269939 h 406170"/>
              <a:gd name="connsiteX30" fmla="*/ 386430 w 1085457"/>
              <a:gd name="connsiteY30" fmla="*/ 329879 h 406170"/>
              <a:gd name="connsiteX31" fmla="*/ 396020 w 1085457"/>
              <a:gd name="connsiteY31" fmla="*/ 366669 h 406170"/>
              <a:gd name="connsiteX32" fmla="*/ 378409 w 1085457"/>
              <a:gd name="connsiteY32" fmla="*/ 406170 h 406170"/>
              <a:gd name="connsiteX33" fmla="*/ 315741 w 1085457"/>
              <a:gd name="connsiteY33" fmla="*/ 350318 h 406170"/>
              <a:gd name="connsiteX34" fmla="*/ 257868 w 1085457"/>
              <a:gd name="connsiteY34" fmla="*/ 304019 h 406170"/>
              <a:gd name="connsiteX35" fmla="*/ 254602 w 1085457"/>
              <a:gd name="connsiteY35" fmla="*/ 196402 h 406170"/>
              <a:gd name="connsiteX36" fmla="*/ 188419 w 1085457"/>
              <a:gd name="connsiteY36" fmla="*/ 170910 h 406170"/>
              <a:gd name="connsiteX37" fmla="*/ 188419 w 1085457"/>
              <a:gd name="connsiteY37" fmla="*/ 170910 h 406170"/>
              <a:gd name="connsiteX38" fmla="*/ 186187 w 1085457"/>
              <a:gd name="connsiteY38" fmla="*/ 171277 h 406170"/>
              <a:gd name="connsiteX39" fmla="*/ 164278 w 1085457"/>
              <a:gd name="connsiteY39" fmla="*/ 180832 h 406170"/>
              <a:gd name="connsiteX40" fmla="*/ 155763 w 1085457"/>
              <a:gd name="connsiteY40" fmla="*/ 205724 h 406170"/>
              <a:gd name="connsiteX41" fmla="*/ 122030 w 1085457"/>
              <a:gd name="connsiteY41" fmla="*/ 208068 h 406170"/>
              <a:gd name="connsiteX42" fmla="*/ 112233 w 1085457"/>
              <a:gd name="connsiteY42" fmla="*/ 242193 h 406170"/>
              <a:gd name="connsiteX43" fmla="*/ 63701 w 1085457"/>
              <a:gd name="connsiteY43" fmla="*/ 252720 h 406170"/>
              <a:gd name="connsiteX44" fmla="*/ 63412 w 1085457"/>
              <a:gd name="connsiteY44" fmla="*/ 239115 h 406170"/>
              <a:gd name="connsiteX45" fmla="*/ 43529 w 1085457"/>
              <a:gd name="connsiteY45" fmla="*/ 259511 h 406170"/>
              <a:gd name="connsiteX46" fmla="*/ 8309 w 1085457"/>
              <a:gd name="connsiteY46" fmla="*/ 236683 h 406170"/>
              <a:gd name="connsiteX47" fmla="*/ 0 w 1085457"/>
              <a:gd name="connsiteY47" fmla="*/ 385177 h 406170"/>
              <a:gd name="connsiteX0" fmla="*/ 1085457 w 1085457"/>
              <a:gd name="connsiteY0" fmla="*/ 8865 h 406170"/>
              <a:gd name="connsiteX1" fmla="*/ 1073883 w 1085457"/>
              <a:gd name="connsiteY1" fmla="*/ 101462 h 406170"/>
              <a:gd name="connsiteX2" fmla="*/ 1033371 w 1085457"/>
              <a:gd name="connsiteY2" fmla="*/ 136186 h 406170"/>
              <a:gd name="connsiteX3" fmla="*/ 1004435 w 1085457"/>
              <a:gd name="connsiteY3" fmla="*/ 89888 h 406170"/>
              <a:gd name="connsiteX4" fmla="*/ 994886 w 1085457"/>
              <a:gd name="connsiteY4" fmla="*/ 43589 h 406170"/>
              <a:gd name="connsiteX5" fmla="*/ 962931 w 1085457"/>
              <a:gd name="connsiteY5" fmla="*/ 19750 h 406170"/>
              <a:gd name="connsiteX6" fmla="*/ 917128 w 1085457"/>
              <a:gd name="connsiteY6" fmla="*/ 0 h 406170"/>
              <a:gd name="connsiteX7" fmla="*/ 893483 w 1085457"/>
              <a:gd name="connsiteY7" fmla="*/ 74914 h 406170"/>
              <a:gd name="connsiteX8" fmla="*/ 838627 w 1085457"/>
              <a:gd name="connsiteY8" fmla="*/ 74914 h 406170"/>
              <a:gd name="connsiteX9" fmla="*/ 808162 w 1085457"/>
              <a:gd name="connsiteY9" fmla="*/ 25859 h 406170"/>
              <a:gd name="connsiteX10" fmla="*/ 768683 w 1085457"/>
              <a:gd name="connsiteY10" fmla="*/ 26548 h 406170"/>
              <a:gd name="connsiteX11" fmla="*/ 770461 w 1085457"/>
              <a:gd name="connsiteY11" fmla="*/ 107250 h 406170"/>
              <a:gd name="connsiteX12" fmla="*/ 765913 w 1085457"/>
              <a:gd name="connsiteY12" fmla="*/ 140274 h 406170"/>
              <a:gd name="connsiteX13" fmla="*/ 761366 w 1085457"/>
              <a:gd name="connsiteY13" fmla="*/ 165123 h 406170"/>
              <a:gd name="connsiteX14" fmla="*/ 761366 w 1085457"/>
              <a:gd name="connsiteY14" fmla="*/ 165123 h 406170"/>
              <a:gd name="connsiteX15" fmla="*/ 697954 w 1085457"/>
              <a:gd name="connsiteY15" fmla="*/ 131042 h 406170"/>
              <a:gd name="connsiteX16" fmla="*/ 673812 w 1085457"/>
              <a:gd name="connsiteY16" fmla="*/ 130032 h 406170"/>
              <a:gd name="connsiteX17" fmla="*/ 628754 w 1085457"/>
              <a:gd name="connsiteY17" fmla="*/ 123234 h 406170"/>
              <a:gd name="connsiteX18" fmla="*/ 593533 w 1085457"/>
              <a:gd name="connsiteY18" fmla="*/ 170910 h 406170"/>
              <a:gd name="connsiteX19" fmla="*/ 593533 w 1085457"/>
              <a:gd name="connsiteY19" fmla="*/ 170910 h 406170"/>
              <a:gd name="connsiteX20" fmla="*/ 570384 w 1085457"/>
              <a:gd name="connsiteY20" fmla="*/ 124612 h 406170"/>
              <a:gd name="connsiteX21" fmla="*/ 570384 w 1085457"/>
              <a:gd name="connsiteY21" fmla="*/ 72525 h 406170"/>
              <a:gd name="connsiteX22" fmla="*/ 524085 w 1085457"/>
              <a:gd name="connsiteY22" fmla="*/ 84100 h 406170"/>
              <a:gd name="connsiteX23" fmla="*/ 518298 w 1085457"/>
              <a:gd name="connsiteY23" fmla="*/ 118824 h 406170"/>
              <a:gd name="connsiteX24" fmla="*/ 499944 w 1085457"/>
              <a:gd name="connsiteY24" fmla="*/ 128700 h 406170"/>
              <a:gd name="connsiteX25" fmla="*/ 489361 w 1085457"/>
              <a:gd name="connsiteY25" fmla="*/ 153548 h 406170"/>
              <a:gd name="connsiteX26" fmla="*/ 471999 w 1085457"/>
              <a:gd name="connsiteY26" fmla="*/ 176698 h 406170"/>
              <a:gd name="connsiteX27" fmla="*/ 454637 w 1085457"/>
              <a:gd name="connsiteY27" fmla="*/ 217209 h 406170"/>
              <a:gd name="connsiteX28" fmla="*/ 454637 w 1085457"/>
              <a:gd name="connsiteY28" fmla="*/ 217209 h 406170"/>
              <a:gd name="connsiteX29" fmla="*/ 417640 w 1085457"/>
              <a:gd name="connsiteY29" fmla="*/ 269939 h 406170"/>
              <a:gd name="connsiteX30" fmla="*/ 411357 w 1085457"/>
              <a:gd name="connsiteY30" fmla="*/ 297176 h 406170"/>
              <a:gd name="connsiteX31" fmla="*/ 396020 w 1085457"/>
              <a:gd name="connsiteY31" fmla="*/ 366669 h 406170"/>
              <a:gd name="connsiteX32" fmla="*/ 378409 w 1085457"/>
              <a:gd name="connsiteY32" fmla="*/ 406170 h 406170"/>
              <a:gd name="connsiteX33" fmla="*/ 315741 w 1085457"/>
              <a:gd name="connsiteY33" fmla="*/ 350318 h 406170"/>
              <a:gd name="connsiteX34" fmla="*/ 257868 w 1085457"/>
              <a:gd name="connsiteY34" fmla="*/ 304019 h 406170"/>
              <a:gd name="connsiteX35" fmla="*/ 254602 w 1085457"/>
              <a:gd name="connsiteY35" fmla="*/ 196402 h 406170"/>
              <a:gd name="connsiteX36" fmla="*/ 188419 w 1085457"/>
              <a:gd name="connsiteY36" fmla="*/ 170910 h 406170"/>
              <a:gd name="connsiteX37" fmla="*/ 188419 w 1085457"/>
              <a:gd name="connsiteY37" fmla="*/ 170910 h 406170"/>
              <a:gd name="connsiteX38" fmla="*/ 186187 w 1085457"/>
              <a:gd name="connsiteY38" fmla="*/ 171277 h 406170"/>
              <a:gd name="connsiteX39" fmla="*/ 164278 w 1085457"/>
              <a:gd name="connsiteY39" fmla="*/ 180832 h 406170"/>
              <a:gd name="connsiteX40" fmla="*/ 155763 w 1085457"/>
              <a:gd name="connsiteY40" fmla="*/ 205724 h 406170"/>
              <a:gd name="connsiteX41" fmla="*/ 122030 w 1085457"/>
              <a:gd name="connsiteY41" fmla="*/ 208068 h 406170"/>
              <a:gd name="connsiteX42" fmla="*/ 112233 w 1085457"/>
              <a:gd name="connsiteY42" fmla="*/ 242193 h 406170"/>
              <a:gd name="connsiteX43" fmla="*/ 63701 w 1085457"/>
              <a:gd name="connsiteY43" fmla="*/ 252720 h 406170"/>
              <a:gd name="connsiteX44" fmla="*/ 63412 w 1085457"/>
              <a:gd name="connsiteY44" fmla="*/ 239115 h 406170"/>
              <a:gd name="connsiteX45" fmla="*/ 43529 w 1085457"/>
              <a:gd name="connsiteY45" fmla="*/ 259511 h 406170"/>
              <a:gd name="connsiteX46" fmla="*/ 8309 w 1085457"/>
              <a:gd name="connsiteY46" fmla="*/ 236683 h 406170"/>
              <a:gd name="connsiteX47" fmla="*/ 0 w 1085457"/>
              <a:gd name="connsiteY47" fmla="*/ 385177 h 406170"/>
              <a:gd name="connsiteX0" fmla="*/ 1085457 w 1085457"/>
              <a:gd name="connsiteY0" fmla="*/ 8865 h 406170"/>
              <a:gd name="connsiteX1" fmla="*/ 1073883 w 1085457"/>
              <a:gd name="connsiteY1" fmla="*/ 101462 h 406170"/>
              <a:gd name="connsiteX2" fmla="*/ 1033371 w 1085457"/>
              <a:gd name="connsiteY2" fmla="*/ 136186 h 406170"/>
              <a:gd name="connsiteX3" fmla="*/ 1004435 w 1085457"/>
              <a:gd name="connsiteY3" fmla="*/ 89888 h 406170"/>
              <a:gd name="connsiteX4" fmla="*/ 994886 w 1085457"/>
              <a:gd name="connsiteY4" fmla="*/ 43589 h 406170"/>
              <a:gd name="connsiteX5" fmla="*/ 962931 w 1085457"/>
              <a:gd name="connsiteY5" fmla="*/ 19750 h 406170"/>
              <a:gd name="connsiteX6" fmla="*/ 917128 w 1085457"/>
              <a:gd name="connsiteY6" fmla="*/ 0 h 406170"/>
              <a:gd name="connsiteX7" fmla="*/ 893483 w 1085457"/>
              <a:gd name="connsiteY7" fmla="*/ 74914 h 406170"/>
              <a:gd name="connsiteX8" fmla="*/ 838627 w 1085457"/>
              <a:gd name="connsiteY8" fmla="*/ 74914 h 406170"/>
              <a:gd name="connsiteX9" fmla="*/ 808162 w 1085457"/>
              <a:gd name="connsiteY9" fmla="*/ 25859 h 406170"/>
              <a:gd name="connsiteX10" fmla="*/ 768683 w 1085457"/>
              <a:gd name="connsiteY10" fmla="*/ 26548 h 406170"/>
              <a:gd name="connsiteX11" fmla="*/ 770461 w 1085457"/>
              <a:gd name="connsiteY11" fmla="*/ 107250 h 406170"/>
              <a:gd name="connsiteX12" fmla="*/ 765913 w 1085457"/>
              <a:gd name="connsiteY12" fmla="*/ 140274 h 406170"/>
              <a:gd name="connsiteX13" fmla="*/ 761366 w 1085457"/>
              <a:gd name="connsiteY13" fmla="*/ 165123 h 406170"/>
              <a:gd name="connsiteX14" fmla="*/ 761366 w 1085457"/>
              <a:gd name="connsiteY14" fmla="*/ 165123 h 406170"/>
              <a:gd name="connsiteX15" fmla="*/ 697954 w 1085457"/>
              <a:gd name="connsiteY15" fmla="*/ 131042 h 406170"/>
              <a:gd name="connsiteX16" fmla="*/ 673812 w 1085457"/>
              <a:gd name="connsiteY16" fmla="*/ 130032 h 406170"/>
              <a:gd name="connsiteX17" fmla="*/ 628754 w 1085457"/>
              <a:gd name="connsiteY17" fmla="*/ 123234 h 406170"/>
              <a:gd name="connsiteX18" fmla="*/ 593533 w 1085457"/>
              <a:gd name="connsiteY18" fmla="*/ 170910 h 406170"/>
              <a:gd name="connsiteX19" fmla="*/ 593533 w 1085457"/>
              <a:gd name="connsiteY19" fmla="*/ 170910 h 406170"/>
              <a:gd name="connsiteX20" fmla="*/ 570384 w 1085457"/>
              <a:gd name="connsiteY20" fmla="*/ 124612 h 406170"/>
              <a:gd name="connsiteX21" fmla="*/ 570384 w 1085457"/>
              <a:gd name="connsiteY21" fmla="*/ 72525 h 406170"/>
              <a:gd name="connsiteX22" fmla="*/ 524085 w 1085457"/>
              <a:gd name="connsiteY22" fmla="*/ 84100 h 406170"/>
              <a:gd name="connsiteX23" fmla="*/ 518298 w 1085457"/>
              <a:gd name="connsiteY23" fmla="*/ 118824 h 406170"/>
              <a:gd name="connsiteX24" fmla="*/ 499944 w 1085457"/>
              <a:gd name="connsiteY24" fmla="*/ 128700 h 406170"/>
              <a:gd name="connsiteX25" fmla="*/ 489361 w 1085457"/>
              <a:gd name="connsiteY25" fmla="*/ 153548 h 406170"/>
              <a:gd name="connsiteX26" fmla="*/ 471999 w 1085457"/>
              <a:gd name="connsiteY26" fmla="*/ 176698 h 406170"/>
              <a:gd name="connsiteX27" fmla="*/ 454637 w 1085457"/>
              <a:gd name="connsiteY27" fmla="*/ 217209 h 406170"/>
              <a:gd name="connsiteX28" fmla="*/ 454637 w 1085457"/>
              <a:gd name="connsiteY28" fmla="*/ 217209 h 406170"/>
              <a:gd name="connsiteX29" fmla="*/ 417640 w 1085457"/>
              <a:gd name="connsiteY29" fmla="*/ 269939 h 406170"/>
              <a:gd name="connsiteX30" fmla="*/ 411357 w 1085457"/>
              <a:gd name="connsiteY30" fmla="*/ 297176 h 406170"/>
              <a:gd name="connsiteX31" fmla="*/ 396020 w 1085457"/>
              <a:gd name="connsiteY31" fmla="*/ 366669 h 406170"/>
              <a:gd name="connsiteX32" fmla="*/ 378409 w 1085457"/>
              <a:gd name="connsiteY32" fmla="*/ 406170 h 406170"/>
              <a:gd name="connsiteX33" fmla="*/ 307432 w 1085457"/>
              <a:gd name="connsiteY33" fmla="*/ 350318 h 406170"/>
              <a:gd name="connsiteX34" fmla="*/ 257868 w 1085457"/>
              <a:gd name="connsiteY34" fmla="*/ 304019 h 406170"/>
              <a:gd name="connsiteX35" fmla="*/ 254602 w 1085457"/>
              <a:gd name="connsiteY35" fmla="*/ 196402 h 406170"/>
              <a:gd name="connsiteX36" fmla="*/ 188419 w 1085457"/>
              <a:gd name="connsiteY36" fmla="*/ 170910 h 406170"/>
              <a:gd name="connsiteX37" fmla="*/ 188419 w 1085457"/>
              <a:gd name="connsiteY37" fmla="*/ 170910 h 406170"/>
              <a:gd name="connsiteX38" fmla="*/ 186187 w 1085457"/>
              <a:gd name="connsiteY38" fmla="*/ 171277 h 406170"/>
              <a:gd name="connsiteX39" fmla="*/ 164278 w 1085457"/>
              <a:gd name="connsiteY39" fmla="*/ 180832 h 406170"/>
              <a:gd name="connsiteX40" fmla="*/ 155763 w 1085457"/>
              <a:gd name="connsiteY40" fmla="*/ 205724 h 406170"/>
              <a:gd name="connsiteX41" fmla="*/ 122030 w 1085457"/>
              <a:gd name="connsiteY41" fmla="*/ 208068 h 406170"/>
              <a:gd name="connsiteX42" fmla="*/ 112233 w 1085457"/>
              <a:gd name="connsiteY42" fmla="*/ 242193 h 406170"/>
              <a:gd name="connsiteX43" fmla="*/ 63701 w 1085457"/>
              <a:gd name="connsiteY43" fmla="*/ 252720 h 406170"/>
              <a:gd name="connsiteX44" fmla="*/ 63412 w 1085457"/>
              <a:gd name="connsiteY44" fmla="*/ 239115 h 406170"/>
              <a:gd name="connsiteX45" fmla="*/ 43529 w 1085457"/>
              <a:gd name="connsiteY45" fmla="*/ 259511 h 406170"/>
              <a:gd name="connsiteX46" fmla="*/ 8309 w 1085457"/>
              <a:gd name="connsiteY46" fmla="*/ 236683 h 406170"/>
              <a:gd name="connsiteX47" fmla="*/ 0 w 1085457"/>
              <a:gd name="connsiteY47" fmla="*/ 385177 h 406170"/>
              <a:gd name="connsiteX0" fmla="*/ 1085457 w 1085457"/>
              <a:gd name="connsiteY0" fmla="*/ 8865 h 410258"/>
              <a:gd name="connsiteX1" fmla="*/ 1073883 w 1085457"/>
              <a:gd name="connsiteY1" fmla="*/ 101462 h 410258"/>
              <a:gd name="connsiteX2" fmla="*/ 1033371 w 1085457"/>
              <a:gd name="connsiteY2" fmla="*/ 136186 h 410258"/>
              <a:gd name="connsiteX3" fmla="*/ 1004435 w 1085457"/>
              <a:gd name="connsiteY3" fmla="*/ 89888 h 410258"/>
              <a:gd name="connsiteX4" fmla="*/ 994886 w 1085457"/>
              <a:gd name="connsiteY4" fmla="*/ 43589 h 410258"/>
              <a:gd name="connsiteX5" fmla="*/ 962931 w 1085457"/>
              <a:gd name="connsiteY5" fmla="*/ 19750 h 410258"/>
              <a:gd name="connsiteX6" fmla="*/ 917128 w 1085457"/>
              <a:gd name="connsiteY6" fmla="*/ 0 h 410258"/>
              <a:gd name="connsiteX7" fmla="*/ 893483 w 1085457"/>
              <a:gd name="connsiteY7" fmla="*/ 74914 h 410258"/>
              <a:gd name="connsiteX8" fmla="*/ 838627 w 1085457"/>
              <a:gd name="connsiteY8" fmla="*/ 74914 h 410258"/>
              <a:gd name="connsiteX9" fmla="*/ 808162 w 1085457"/>
              <a:gd name="connsiteY9" fmla="*/ 25859 h 410258"/>
              <a:gd name="connsiteX10" fmla="*/ 768683 w 1085457"/>
              <a:gd name="connsiteY10" fmla="*/ 26548 h 410258"/>
              <a:gd name="connsiteX11" fmla="*/ 770461 w 1085457"/>
              <a:gd name="connsiteY11" fmla="*/ 107250 h 410258"/>
              <a:gd name="connsiteX12" fmla="*/ 765913 w 1085457"/>
              <a:gd name="connsiteY12" fmla="*/ 140274 h 410258"/>
              <a:gd name="connsiteX13" fmla="*/ 761366 w 1085457"/>
              <a:gd name="connsiteY13" fmla="*/ 165123 h 410258"/>
              <a:gd name="connsiteX14" fmla="*/ 761366 w 1085457"/>
              <a:gd name="connsiteY14" fmla="*/ 165123 h 410258"/>
              <a:gd name="connsiteX15" fmla="*/ 697954 w 1085457"/>
              <a:gd name="connsiteY15" fmla="*/ 131042 h 410258"/>
              <a:gd name="connsiteX16" fmla="*/ 673812 w 1085457"/>
              <a:gd name="connsiteY16" fmla="*/ 130032 h 410258"/>
              <a:gd name="connsiteX17" fmla="*/ 628754 w 1085457"/>
              <a:gd name="connsiteY17" fmla="*/ 123234 h 410258"/>
              <a:gd name="connsiteX18" fmla="*/ 593533 w 1085457"/>
              <a:gd name="connsiteY18" fmla="*/ 170910 h 410258"/>
              <a:gd name="connsiteX19" fmla="*/ 593533 w 1085457"/>
              <a:gd name="connsiteY19" fmla="*/ 170910 h 410258"/>
              <a:gd name="connsiteX20" fmla="*/ 570384 w 1085457"/>
              <a:gd name="connsiteY20" fmla="*/ 124612 h 410258"/>
              <a:gd name="connsiteX21" fmla="*/ 570384 w 1085457"/>
              <a:gd name="connsiteY21" fmla="*/ 72525 h 410258"/>
              <a:gd name="connsiteX22" fmla="*/ 524085 w 1085457"/>
              <a:gd name="connsiteY22" fmla="*/ 84100 h 410258"/>
              <a:gd name="connsiteX23" fmla="*/ 518298 w 1085457"/>
              <a:gd name="connsiteY23" fmla="*/ 118824 h 410258"/>
              <a:gd name="connsiteX24" fmla="*/ 499944 w 1085457"/>
              <a:gd name="connsiteY24" fmla="*/ 128700 h 410258"/>
              <a:gd name="connsiteX25" fmla="*/ 489361 w 1085457"/>
              <a:gd name="connsiteY25" fmla="*/ 153548 h 410258"/>
              <a:gd name="connsiteX26" fmla="*/ 471999 w 1085457"/>
              <a:gd name="connsiteY26" fmla="*/ 176698 h 410258"/>
              <a:gd name="connsiteX27" fmla="*/ 454637 w 1085457"/>
              <a:gd name="connsiteY27" fmla="*/ 217209 h 410258"/>
              <a:gd name="connsiteX28" fmla="*/ 454637 w 1085457"/>
              <a:gd name="connsiteY28" fmla="*/ 217209 h 410258"/>
              <a:gd name="connsiteX29" fmla="*/ 417640 w 1085457"/>
              <a:gd name="connsiteY29" fmla="*/ 269939 h 410258"/>
              <a:gd name="connsiteX30" fmla="*/ 411357 w 1085457"/>
              <a:gd name="connsiteY30" fmla="*/ 297176 h 410258"/>
              <a:gd name="connsiteX31" fmla="*/ 396020 w 1085457"/>
              <a:gd name="connsiteY31" fmla="*/ 366669 h 410258"/>
              <a:gd name="connsiteX32" fmla="*/ 367331 w 1085457"/>
              <a:gd name="connsiteY32" fmla="*/ 410258 h 410258"/>
              <a:gd name="connsiteX33" fmla="*/ 307432 w 1085457"/>
              <a:gd name="connsiteY33" fmla="*/ 350318 h 410258"/>
              <a:gd name="connsiteX34" fmla="*/ 257868 w 1085457"/>
              <a:gd name="connsiteY34" fmla="*/ 304019 h 410258"/>
              <a:gd name="connsiteX35" fmla="*/ 254602 w 1085457"/>
              <a:gd name="connsiteY35" fmla="*/ 196402 h 410258"/>
              <a:gd name="connsiteX36" fmla="*/ 188419 w 1085457"/>
              <a:gd name="connsiteY36" fmla="*/ 170910 h 410258"/>
              <a:gd name="connsiteX37" fmla="*/ 188419 w 1085457"/>
              <a:gd name="connsiteY37" fmla="*/ 170910 h 410258"/>
              <a:gd name="connsiteX38" fmla="*/ 186187 w 1085457"/>
              <a:gd name="connsiteY38" fmla="*/ 171277 h 410258"/>
              <a:gd name="connsiteX39" fmla="*/ 164278 w 1085457"/>
              <a:gd name="connsiteY39" fmla="*/ 180832 h 410258"/>
              <a:gd name="connsiteX40" fmla="*/ 155763 w 1085457"/>
              <a:gd name="connsiteY40" fmla="*/ 205724 h 410258"/>
              <a:gd name="connsiteX41" fmla="*/ 122030 w 1085457"/>
              <a:gd name="connsiteY41" fmla="*/ 208068 h 410258"/>
              <a:gd name="connsiteX42" fmla="*/ 112233 w 1085457"/>
              <a:gd name="connsiteY42" fmla="*/ 242193 h 410258"/>
              <a:gd name="connsiteX43" fmla="*/ 63701 w 1085457"/>
              <a:gd name="connsiteY43" fmla="*/ 252720 h 410258"/>
              <a:gd name="connsiteX44" fmla="*/ 63412 w 1085457"/>
              <a:gd name="connsiteY44" fmla="*/ 239115 h 410258"/>
              <a:gd name="connsiteX45" fmla="*/ 43529 w 1085457"/>
              <a:gd name="connsiteY45" fmla="*/ 259511 h 410258"/>
              <a:gd name="connsiteX46" fmla="*/ 8309 w 1085457"/>
              <a:gd name="connsiteY46" fmla="*/ 236683 h 410258"/>
              <a:gd name="connsiteX47" fmla="*/ 0 w 1085457"/>
              <a:gd name="connsiteY47" fmla="*/ 385177 h 410258"/>
              <a:gd name="connsiteX0" fmla="*/ 1085457 w 1085457"/>
              <a:gd name="connsiteY0" fmla="*/ 8865 h 410258"/>
              <a:gd name="connsiteX1" fmla="*/ 1073883 w 1085457"/>
              <a:gd name="connsiteY1" fmla="*/ 101462 h 410258"/>
              <a:gd name="connsiteX2" fmla="*/ 1033371 w 1085457"/>
              <a:gd name="connsiteY2" fmla="*/ 136186 h 410258"/>
              <a:gd name="connsiteX3" fmla="*/ 1004435 w 1085457"/>
              <a:gd name="connsiteY3" fmla="*/ 89888 h 410258"/>
              <a:gd name="connsiteX4" fmla="*/ 994886 w 1085457"/>
              <a:gd name="connsiteY4" fmla="*/ 43589 h 410258"/>
              <a:gd name="connsiteX5" fmla="*/ 962931 w 1085457"/>
              <a:gd name="connsiteY5" fmla="*/ 19750 h 410258"/>
              <a:gd name="connsiteX6" fmla="*/ 917128 w 1085457"/>
              <a:gd name="connsiteY6" fmla="*/ 0 h 410258"/>
              <a:gd name="connsiteX7" fmla="*/ 893483 w 1085457"/>
              <a:gd name="connsiteY7" fmla="*/ 74914 h 410258"/>
              <a:gd name="connsiteX8" fmla="*/ 838627 w 1085457"/>
              <a:gd name="connsiteY8" fmla="*/ 74914 h 410258"/>
              <a:gd name="connsiteX9" fmla="*/ 808162 w 1085457"/>
              <a:gd name="connsiteY9" fmla="*/ 25859 h 410258"/>
              <a:gd name="connsiteX10" fmla="*/ 768683 w 1085457"/>
              <a:gd name="connsiteY10" fmla="*/ 26548 h 410258"/>
              <a:gd name="connsiteX11" fmla="*/ 770461 w 1085457"/>
              <a:gd name="connsiteY11" fmla="*/ 107250 h 410258"/>
              <a:gd name="connsiteX12" fmla="*/ 765913 w 1085457"/>
              <a:gd name="connsiteY12" fmla="*/ 140274 h 410258"/>
              <a:gd name="connsiteX13" fmla="*/ 761366 w 1085457"/>
              <a:gd name="connsiteY13" fmla="*/ 165123 h 410258"/>
              <a:gd name="connsiteX14" fmla="*/ 761366 w 1085457"/>
              <a:gd name="connsiteY14" fmla="*/ 165123 h 410258"/>
              <a:gd name="connsiteX15" fmla="*/ 697954 w 1085457"/>
              <a:gd name="connsiteY15" fmla="*/ 131042 h 410258"/>
              <a:gd name="connsiteX16" fmla="*/ 673812 w 1085457"/>
              <a:gd name="connsiteY16" fmla="*/ 130032 h 410258"/>
              <a:gd name="connsiteX17" fmla="*/ 628754 w 1085457"/>
              <a:gd name="connsiteY17" fmla="*/ 123234 h 410258"/>
              <a:gd name="connsiteX18" fmla="*/ 593533 w 1085457"/>
              <a:gd name="connsiteY18" fmla="*/ 170910 h 410258"/>
              <a:gd name="connsiteX19" fmla="*/ 593533 w 1085457"/>
              <a:gd name="connsiteY19" fmla="*/ 170910 h 410258"/>
              <a:gd name="connsiteX20" fmla="*/ 570384 w 1085457"/>
              <a:gd name="connsiteY20" fmla="*/ 124612 h 410258"/>
              <a:gd name="connsiteX21" fmla="*/ 570384 w 1085457"/>
              <a:gd name="connsiteY21" fmla="*/ 72525 h 410258"/>
              <a:gd name="connsiteX22" fmla="*/ 524085 w 1085457"/>
              <a:gd name="connsiteY22" fmla="*/ 84100 h 410258"/>
              <a:gd name="connsiteX23" fmla="*/ 518298 w 1085457"/>
              <a:gd name="connsiteY23" fmla="*/ 118824 h 410258"/>
              <a:gd name="connsiteX24" fmla="*/ 499944 w 1085457"/>
              <a:gd name="connsiteY24" fmla="*/ 128700 h 410258"/>
              <a:gd name="connsiteX25" fmla="*/ 489361 w 1085457"/>
              <a:gd name="connsiteY25" fmla="*/ 153548 h 410258"/>
              <a:gd name="connsiteX26" fmla="*/ 471999 w 1085457"/>
              <a:gd name="connsiteY26" fmla="*/ 176698 h 410258"/>
              <a:gd name="connsiteX27" fmla="*/ 454637 w 1085457"/>
              <a:gd name="connsiteY27" fmla="*/ 217209 h 410258"/>
              <a:gd name="connsiteX28" fmla="*/ 454637 w 1085457"/>
              <a:gd name="connsiteY28" fmla="*/ 217209 h 410258"/>
              <a:gd name="connsiteX29" fmla="*/ 417640 w 1085457"/>
              <a:gd name="connsiteY29" fmla="*/ 269939 h 410258"/>
              <a:gd name="connsiteX30" fmla="*/ 411357 w 1085457"/>
              <a:gd name="connsiteY30" fmla="*/ 297176 h 410258"/>
              <a:gd name="connsiteX31" fmla="*/ 396020 w 1085457"/>
              <a:gd name="connsiteY31" fmla="*/ 366669 h 410258"/>
              <a:gd name="connsiteX32" fmla="*/ 367331 w 1085457"/>
              <a:gd name="connsiteY32" fmla="*/ 410258 h 410258"/>
              <a:gd name="connsiteX33" fmla="*/ 307432 w 1085457"/>
              <a:gd name="connsiteY33" fmla="*/ 350318 h 410258"/>
              <a:gd name="connsiteX34" fmla="*/ 257868 w 1085457"/>
              <a:gd name="connsiteY34" fmla="*/ 304019 h 410258"/>
              <a:gd name="connsiteX35" fmla="*/ 254602 w 1085457"/>
              <a:gd name="connsiteY35" fmla="*/ 196402 h 410258"/>
              <a:gd name="connsiteX36" fmla="*/ 188419 w 1085457"/>
              <a:gd name="connsiteY36" fmla="*/ 170910 h 410258"/>
              <a:gd name="connsiteX37" fmla="*/ 188419 w 1085457"/>
              <a:gd name="connsiteY37" fmla="*/ 170910 h 410258"/>
              <a:gd name="connsiteX38" fmla="*/ 169569 w 1085457"/>
              <a:gd name="connsiteY38" fmla="*/ 126311 h 410258"/>
              <a:gd name="connsiteX39" fmla="*/ 164278 w 1085457"/>
              <a:gd name="connsiteY39" fmla="*/ 180832 h 410258"/>
              <a:gd name="connsiteX40" fmla="*/ 155763 w 1085457"/>
              <a:gd name="connsiteY40" fmla="*/ 205724 h 410258"/>
              <a:gd name="connsiteX41" fmla="*/ 122030 w 1085457"/>
              <a:gd name="connsiteY41" fmla="*/ 208068 h 410258"/>
              <a:gd name="connsiteX42" fmla="*/ 112233 w 1085457"/>
              <a:gd name="connsiteY42" fmla="*/ 242193 h 410258"/>
              <a:gd name="connsiteX43" fmla="*/ 63701 w 1085457"/>
              <a:gd name="connsiteY43" fmla="*/ 252720 h 410258"/>
              <a:gd name="connsiteX44" fmla="*/ 63412 w 1085457"/>
              <a:gd name="connsiteY44" fmla="*/ 239115 h 410258"/>
              <a:gd name="connsiteX45" fmla="*/ 43529 w 1085457"/>
              <a:gd name="connsiteY45" fmla="*/ 259511 h 410258"/>
              <a:gd name="connsiteX46" fmla="*/ 8309 w 1085457"/>
              <a:gd name="connsiteY46" fmla="*/ 236683 h 410258"/>
              <a:gd name="connsiteX47" fmla="*/ 0 w 1085457"/>
              <a:gd name="connsiteY47" fmla="*/ 385177 h 410258"/>
              <a:gd name="connsiteX0" fmla="*/ 1085457 w 1085457"/>
              <a:gd name="connsiteY0" fmla="*/ 8865 h 410258"/>
              <a:gd name="connsiteX1" fmla="*/ 1073883 w 1085457"/>
              <a:gd name="connsiteY1" fmla="*/ 101462 h 410258"/>
              <a:gd name="connsiteX2" fmla="*/ 1033371 w 1085457"/>
              <a:gd name="connsiteY2" fmla="*/ 136186 h 410258"/>
              <a:gd name="connsiteX3" fmla="*/ 1004435 w 1085457"/>
              <a:gd name="connsiteY3" fmla="*/ 89888 h 410258"/>
              <a:gd name="connsiteX4" fmla="*/ 994886 w 1085457"/>
              <a:gd name="connsiteY4" fmla="*/ 43589 h 410258"/>
              <a:gd name="connsiteX5" fmla="*/ 962931 w 1085457"/>
              <a:gd name="connsiteY5" fmla="*/ 19750 h 410258"/>
              <a:gd name="connsiteX6" fmla="*/ 917128 w 1085457"/>
              <a:gd name="connsiteY6" fmla="*/ 0 h 410258"/>
              <a:gd name="connsiteX7" fmla="*/ 893483 w 1085457"/>
              <a:gd name="connsiteY7" fmla="*/ 74914 h 410258"/>
              <a:gd name="connsiteX8" fmla="*/ 838627 w 1085457"/>
              <a:gd name="connsiteY8" fmla="*/ 74914 h 410258"/>
              <a:gd name="connsiteX9" fmla="*/ 808162 w 1085457"/>
              <a:gd name="connsiteY9" fmla="*/ 25859 h 410258"/>
              <a:gd name="connsiteX10" fmla="*/ 768683 w 1085457"/>
              <a:gd name="connsiteY10" fmla="*/ 26548 h 410258"/>
              <a:gd name="connsiteX11" fmla="*/ 770461 w 1085457"/>
              <a:gd name="connsiteY11" fmla="*/ 107250 h 410258"/>
              <a:gd name="connsiteX12" fmla="*/ 765913 w 1085457"/>
              <a:gd name="connsiteY12" fmla="*/ 140274 h 410258"/>
              <a:gd name="connsiteX13" fmla="*/ 761366 w 1085457"/>
              <a:gd name="connsiteY13" fmla="*/ 165123 h 410258"/>
              <a:gd name="connsiteX14" fmla="*/ 761366 w 1085457"/>
              <a:gd name="connsiteY14" fmla="*/ 165123 h 410258"/>
              <a:gd name="connsiteX15" fmla="*/ 697954 w 1085457"/>
              <a:gd name="connsiteY15" fmla="*/ 131042 h 410258"/>
              <a:gd name="connsiteX16" fmla="*/ 673812 w 1085457"/>
              <a:gd name="connsiteY16" fmla="*/ 130032 h 410258"/>
              <a:gd name="connsiteX17" fmla="*/ 628754 w 1085457"/>
              <a:gd name="connsiteY17" fmla="*/ 123234 h 410258"/>
              <a:gd name="connsiteX18" fmla="*/ 593533 w 1085457"/>
              <a:gd name="connsiteY18" fmla="*/ 170910 h 410258"/>
              <a:gd name="connsiteX19" fmla="*/ 593533 w 1085457"/>
              <a:gd name="connsiteY19" fmla="*/ 170910 h 410258"/>
              <a:gd name="connsiteX20" fmla="*/ 570384 w 1085457"/>
              <a:gd name="connsiteY20" fmla="*/ 124612 h 410258"/>
              <a:gd name="connsiteX21" fmla="*/ 570384 w 1085457"/>
              <a:gd name="connsiteY21" fmla="*/ 72525 h 410258"/>
              <a:gd name="connsiteX22" fmla="*/ 524085 w 1085457"/>
              <a:gd name="connsiteY22" fmla="*/ 84100 h 410258"/>
              <a:gd name="connsiteX23" fmla="*/ 518298 w 1085457"/>
              <a:gd name="connsiteY23" fmla="*/ 118824 h 410258"/>
              <a:gd name="connsiteX24" fmla="*/ 499944 w 1085457"/>
              <a:gd name="connsiteY24" fmla="*/ 128700 h 410258"/>
              <a:gd name="connsiteX25" fmla="*/ 489361 w 1085457"/>
              <a:gd name="connsiteY25" fmla="*/ 153548 h 410258"/>
              <a:gd name="connsiteX26" fmla="*/ 471999 w 1085457"/>
              <a:gd name="connsiteY26" fmla="*/ 176698 h 410258"/>
              <a:gd name="connsiteX27" fmla="*/ 454637 w 1085457"/>
              <a:gd name="connsiteY27" fmla="*/ 217209 h 410258"/>
              <a:gd name="connsiteX28" fmla="*/ 454637 w 1085457"/>
              <a:gd name="connsiteY28" fmla="*/ 217209 h 410258"/>
              <a:gd name="connsiteX29" fmla="*/ 417640 w 1085457"/>
              <a:gd name="connsiteY29" fmla="*/ 269939 h 410258"/>
              <a:gd name="connsiteX30" fmla="*/ 394739 w 1085457"/>
              <a:gd name="connsiteY30" fmla="*/ 309440 h 410258"/>
              <a:gd name="connsiteX31" fmla="*/ 396020 w 1085457"/>
              <a:gd name="connsiteY31" fmla="*/ 366669 h 410258"/>
              <a:gd name="connsiteX32" fmla="*/ 367331 w 1085457"/>
              <a:gd name="connsiteY32" fmla="*/ 410258 h 410258"/>
              <a:gd name="connsiteX33" fmla="*/ 307432 w 1085457"/>
              <a:gd name="connsiteY33" fmla="*/ 350318 h 410258"/>
              <a:gd name="connsiteX34" fmla="*/ 257868 w 1085457"/>
              <a:gd name="connsiteY34" fmla="*/ 304019 h 410258"/>
              <a:gd name="connsiteX35" fmla="*/ 254602 w 1085457"/>
              <a:gd name="connsiteY35" fmla="*/ 196402 h 410258"/>
              <a:gd name="connsiteX36" fmla="*/ 188419 w 1085457"/>
              <a:gd name="connsiteY36" fmla="*/ 170910 h 410258"/>
              <a:gd name="connsiteX37" fmla="*/ 188419 w 1085457"/>
              <a:gd name="connsiteY37" fmla="*/ 170910 h 410258"/>
              <a:gd name="connsiteX38" fmla="*/ 169569 w 1085457"/>
              <a:gd name="connsiteY38" fmla="*/ 126311 h 410258"/>
              <a:gd name="connsiteX39" fmla="*/ 164278 w 1085457"/>
              <a:gd name="connsiteY39" fmla="*/ 180832 h 410258"/>
              <a:gd name="connsiteX40" fmla="*/ 155763 w 1085457"/>
              <a:gd name="connsiteY40" fmla="*/ 205724 h 410258"/>
              <a:gd name="connsiteX41" fmla="*/ 122030 w 1085457"/>
              <a:gd name="connsiteY41" fmla="*/ 208068 h 410258"/>
              <a:gd name="connsiteX42" fmla="*/ 112233 w 1085457"/>
              <a:gd name="connsiteY42" fmla="*/ 242193 h 410258"/>
              <a:gd name="connsiteX43" fmla="*/ 63701 w 1085457"/>
              <a:gd name="connsiteY43" fmla="*/ 252720 h 410258"/>
              <a:gd name="connsiteX44" fmla="*/ 63412 w 1085457"/>
              <a:gd name="connsiteY44" fmla="*/ 239115 h 410258"/>
              <a:gd name="connsiteX45" fmla="*/ 43529 w 1085457"/>
              <a:gd name="connsiteY45" fmla="*/ 259511 h 410258"/>
              <a:gd name="connsiteX46" fmla="*/ 8309 w 1085457"/>
              <a:gd name="connsiteY46" fmla="*/ 236683 h 410258"/>
              <a:gd name="connsiteX47" fmla="*/ 0 w 1085457"/>
              <a:gd name="connsiteY47" fmla="*/ 385177 h 410258"/>
              <a:gd name="connsiteX0" fmla="*/ 1085457 w 1085457"/>
              <a:gd name="connsiteY0" fmla="*/ 8865 h 410258"/>
              <a:gd name="connsiteX1" fmla="*/ 1073883 w 1085457"/>
              <a:gd name="connsiteY1" fmla="*/ 101462 h 410258"/>
              <a:gd name="connsiteX2" fmla="*/ 1033371 w 1085457"/>
              <a:gd name="connsiteY2" fmla="*/ 136186 h 410258"/>
              <a:gd name="connsiteX3" fmla="*/ 1004435 w 1085457"/>
              <a:gd name="connsiteY3" fmla="*/ 89888 h 410258"/>
              <a:gd name="connsiteX4" fmla="*/ 994886 w 1085457"/>
              <a:gd name="connsiteY4" fmla="*/ 43589 h 410258"/>
              <a:gd name="connsiteX5" fmla="*/ 962931 w 1085457"/>
              <a:gd name="connsiteY5" fmla="*/ 19750 h 410258"/>
              <a:gd name="connsiteX6" fmla="*/ 917128 w 1085457"/>
              <a:gd name="connsiteY6" fmla="*/ 0 h 410258"/>
              <a:gd name="connsiteX7" fmla="*/ 893483 w 1085457"/>
              <a:gd name="connsiteY7" fmla="*/ 74914 h 410258"/>
              <a:gd name="connsiteX8" fmla="*/ 838627 w 1085457"/>
              <a:gd name="connsiteY8" fmla="*/ 74914 h 410258"/>
              <a:gd name="connsiteX9" fmla="*/ 808162 w 1085457"/>
              <a:gd name="connsiteY9" fmla="*/ 25859 h 410258"/>
              <a:gd name="connsiteX10" fmla="*/ 768683 w 1085457"/>
              <a:gd name="connsiteY10" fmla="*/ 26548 h 410258"/>
              <a:gd name="connsiteX11" fmla="*/ 770461 w 1085457"/>
              <a:gd name="connsiteY11" fmla="*/ 107250 h 410258"/>
              <a:gd name="connsiteX12" fmla="*/ 765913 w 1085457"/>
              <a:gd name="connsiteY12" fmla="*/ 140274 h 410258"/>
              <a:gd name="connsiteX13" fmla="*/ 761366 w 1085457"/>
              <a:gd name="connsiteY13" fmla="*/ 165123 h 410258"/>
              <a:gd name="connsiteX14" fmla="*/ 761366 w 1085457"/>
              <a:gd name="connsiteY14" fmla="*/ 165123 h 410258"/>
              <a:gd name="connsiteX15" fmla="*/ 697954 w 1085457"/>
              <a:gd name="connsiteY15" fmla="*/ 131042 h 410258"/>
              <a:gd name="connsiteX16" fmla="*/ 673812 w 1085457"/>
              <a:gd name="connsiteY16" fmla="*/ 130032 h 410258"/>
              <a:gd name="connsiteX17" fmla="*/ 628754 w 1085457"/>
              <a:gd name="connsiteY17" fmla="*/ 123234 h 410258"/>
              <a:gd name="connsiteX18" fmla="*/ 593533 w 1085457"/>
              <a:gd name="connsiteY18" fmla="*/ 170910 h 410258"/>
              <a:gd name="connsiteX19" fmla="*/ 593533 w 1085457"/>
              <a:gd name="connsiteY19" fmla="*/ 170910 h 410258"/>
              <a:gd name="connsiteX20" fmla="*/ 570384 w 1085457"/>
              <a:gd name="connsiteY20" fmla="*/ 124612 h 410258"/>
              <a:gd name="connsiteX21" fmla="*/ 570384 w 1085457"/>
              <a:gd name="connsiteY21" fmla="*/ 72525 h 410258"/>
              <a:gd name="connsiteX22" fmla="*/ 524085 w 1085457"/>
              <a:gd name="connsiteY22" fmla="*/ 84100 h 410258"/>
              <a:gd name="connsiteX23" fmla="*/ 518298 w 1085457"/>
              <a:gd name="connsiteY23" fmla="*/ 118824 h 410258"/>
              <a:gd name="connsiteX24" fmla="*/ 499944 w 1085457"/>
              <a:gd name="connsiteY24" fmla="*/ 128700 h 410258"/>
              <a:gd name="connsiteX25" fmla="*/ 489361 w 1085457"/>
              <a:gd name="connsiteY25" fmla="*/ 153548 h 410258"/>
              <a:gd name="connsiteX26" fmla="*/ 471999 w 1085457"/>
              <a:gd name="connsiteY26" fmla="*/ 176698 h 410258"/>
              <a:gd name="connsiteX27" fmla="*/ 454637 w 1085457"/>
              <a:gd name="connsiteY27" fmla="*/ 217209 h 410258"/>
              <a:gd name="connsiteX28" fmla="*/ 454637 w 1085457"/>
              <a:gd name="connsiteY28" fmla="*/ 217209 h 410258"/>
              <a:gd name="connsiteX29" fmla="*/ 417640 w 1085457"/>
              <a:gd name="connsiteY29" fmla="*/ 269939 h 410258"/>
              <a:gd name="connsiteX30" fmla="*/ 394739 w 1085457"/>
              <a:gd name="connsiteY30" fmla="*/ 309440 h 410258"/>
              <a:gd name="connsiteX31" fmla="*/ 396020 w 1085457"/>
              <a:gd name="connsiteY31" fmla="*/ 366669 h 410258"/>
              <a:gd name="connsiteX32" fmla="*/ 367331 w 1085457"/>
              <a:gd name="connsiteY32" fmla="*/ 410258 h 410258"/>
              <a:gd name="connsiteX33" fmla="*/ 307432 w 1085457"/>
              <a:gd name="connsiteY33" fmla="*/ 350318 h 410258"/>
              <a:gd name="connsiteX34" fmla="*/ 257868 w 1085457"/>
              <a:gd name="connsiteY34" fmla="*/ 304019 h 410258"/>
              <a:gd name="connsiteX35" fmla="*/ 254602 w 1085457"/>
              <a:gd name="connsiteY35" fmla="*/ 196402 h 410258"/>
              <a:gd name="connsiteX36" fmla="*/ 188419 w 1085457"/>
              <a:gd name="connsiteY36" fmla="*/ 170910 h 410258"/>
              <a:gd name="connsiteX37" fmla="*/ 188419 w 1085457"/>
              <a:gd name="connsiteY37" fmla="*/ 170910 h 410258"/>
              <a:gd name="connsiteX38" fmla="*/ 169569 w 1085457"/>
              <a:gd name="connsiteY38" fmla="*/ 126311 h 410258"/>
              <a:gd name="connsiteX39" fmla="*/ 164278 w 1085457"/>
              <a:gd name="connsiteY39" fmla="*/ 180832 h 410258"/>
              <a:gd name="connsiteX40" fmla="*/ 155763 w 1085457"/>
              <a:gd name="connsiteY40" fmla="*/ 205724 h 410258"/>
              <a:gd name="connsiteX41" fmla="*/ 122030 w 1085457"/>
              <a:gd name="connsiteY41" fmla="*/ 208068 h 410258"/>
              <a:gd name="connsiteX42" fmla="*/ 112233 w 1085457"/>
              <a:gd name="connsiteY42" fmla="*/ 242193 h 410258"/>
              <a:gd name="connsiteX43" fmla="*/ 63701 w 1085457"/>
              <a:gd name="connsiteY43" fmla="*/ 252720 h 410258"/>
              <a:gd name="connsiteX44" fmla="*/ 63412 w 1085457"/>
              <a:gd name="connsiteY44" fmla="*/ 239115 h 410258"/>
              <a:gd name="connsiteX45" fmla="*/ 43529 w 1085457"/>
              <a:gd name="connsiteY45" fmla="*/ 190018 h 410258"/>
              <a:gd name="connsiteX46" fmla="*/ 8309 w 1085457"/>
              <a:gd name="connsiteY46" fmla="*/ 236683 h 410258"/>
              <a:gd name="connsiteX47" fmla="*/ 0 w 1085457"/>
              <a:gd name="connsiteY47" fmla="*/ 385177 h 410258"/>
              <a:gd name="connsiteX0" fmla="*/ 1135310 w 1135310"/>
              <a:gd name="connsiteY0" fmla="*/ 8865 h 410258"/>
              <a:gd name="connsiteX1" fmla="*/ 1123736 w 1135310"/>
              <a:gd name="connsiteY1" fmla="*/ 101462 h 410258"/>
              <a:gd name="connsiteX2" fmla="*/ 1083224 w 1135310"/>
              <a:gd name="connsiteY2" fmla="*/ 136186 h 410258"/>
              <a:gd name="connsiteX3" fmla="*/ 1054288 w 1135310"/>
              <a:gd name="connsiteY3" fmla="*/ 89888 h 410258"/>
              <a:gd name="connsiteX4" fmla="*/ 1044739 w 1135310"/>
              <a:gd name="connsiteY4" fmla="*/ 43589 h 410258"/>
              <a:gd name="connsiteX5" fmla="*/ 1012784 w 1135310"/>
              <a:gd name="connsiteY5" fmla="*/ 19750 h 410258"/>
              <a:gd name="connsiteX6" fmla="*/ 966981 w 1135310"/>
              <a:gd name="connsiteY6" fmla="*/ 0 h 410258"/>
              <a:gd name="connsiteX7" fmla="*/ 943336 w 1135310"/>
              <a:gd name="connsiteY7" fmla="*/ 74914 h 410258"/>
              <a:gd name="connsiteX8" fmla="*/ 888480 w 1135310"/>
              <a:gd name="connsiteY8" fmla="*/ 74914 h 410258"/>
              <a:gd name="connsiteX9" fmla="*/ 858015 w 1135310"/>
              <a:gd name="connsiteY9" fmla="*/ 25859 h 410258"/>
              <a:gd name="connsiteX10" fmla="*/ 818536 w 1135310"/>
              <a:gd name="connsiteY10" fmla="*/ 26548 h 410258"/>
              <a:gd name="connsiteX11" fmla="*/ 820314 w 1135310"/>
              <a:gd name="connsiteY11" fmla="*/ 107250 h 410258"/>
              <a:gd name="connsiteX12" fmla="*/ 815766 w 1135310"/>
              <a:gd name="connsiteY12" fmla="*/ 140274 h 410258"/>
              <a:gd name="connsiteX13" fmla="*/ 811219 w 1135310"/>
              <a:gd name="connsiteY13" fmla="*/ 165123 h 410258"/>
              <a:gd name="connsiteX14" fmla="*/ 811219 w 1135310"/>
              <a:gd name="connsiteY14" fmla="*/ 165123 h 410258"/>
              <a:gd name="connsiteX15" fmla="*/ 747807 w 1135310"/>
              <a:gd name="connsiteY15" fmla="*/ 131042 h 410258"/>
              <a:gd name="connsiteX16" fmla="*/ 723665 w 1135310"/>
              <a:gd name="connsiteY16" fmla="*/ 130032 h 410258"/>
              <a:gd name="connsiteX17" fmla="*/ 678607 w 1135310"/>
              <a:gd name="connsiteY17" fmla="*/ 123234 h 410258"/>
              <a:gd name="connsiteX18" fmla="*/ 643386 w 1135310"/>
              <a:gd name="connsiteY18" fmla="*/ 170910 h 410258"/>
              <a:gd name="connsiteX19" fmla="*/ 643386 w 1135310"/>
              <a:gd name="connsiteY19" fmla="*/ 170910 h 410258"/>
              <a:gd name="connsiteX20" fmla="*/ 620237 w 1135310"/>
              <a:gd name="connsiteY20" fmla="*/ 124612 h 410258"/>
              <a:gd name="connsiteX21" fmla="*/ 620237 w 1135310"/>
              <a:gd name="connsiteY21" fmla="*/ 72525 h 410258"/>
              <a:gd name="connsiteX22" fmla="*/ 573938 w 1135310"/>
              <a:gd name="connsiteY22" fmla="*/ 84100 h 410258"/>
              <a:gd name="connsiteX23" fmla="*/ 568151 w 1135310"/>
              <a:gd name="connsiteY23" fmla="*/ 118824 h 410258"/>
              <a:gd name="connsiteX24" fmla="*/ 549797 w 1135310"/>
              <a:gd name="connsiteY24" fmla="*/ 128700 h 410258"/>
              <a:gd name="connsiteX25" fmla="*/ 539214 w 1135310"/>
              <a:gd name="connsiteY25" fmla="*/ 153548 h 410258"/>
              <a:gd name="connsiteX26" fmla="*/ 521852 w 1135310"/>
              <a:gd name="connsiteY26" fmla="*/ 176698 h 410258"/>
              <a:gd name="connsiteX27" fmla="*/ 504490 w 1135310"/>
              <a:gd name="connsiteY27" fmla="*/ 217209 h 410258"/>
              <a:gd name="connsiteX28" fmla="*/ 504490 w 1135310"/>
              <a:gd name="connsiteY28" fmla="*/ 217209 h 410258"/>
              <a:gd name="connsiteX29" fmla="*/ 467493 w 1135310"/>
              <a:gd name="connsiteY29" fmla="*/ 269939 h 410258"/>
              <a:gd name="connsiteX30" fmla="*/ 444592 w 1135310"/>
              <a:gd name="connsiteY30" fmla="*/ 309440 h 410258"/>
              <a:gd name="connsiteX31" fmla="*/ 445873 w 1135310"/>
              <a:gd name="connsiteY31" fmla="*/ 366669 h 410258"/>
              <a:gd name="connsiteX32" fmla="*/ 417184 w 1135310"/>
              <a:gd name="connsiteY32" fmla="*/ 410258 h 410258"/>
              <a:gd name="connsiteX33" fmla="*/ 357285 w 1135310"/>
              <a:gd name="connsiteY33" fmla="*/ 350318 h 410258"/>
              <a:gd name="connsiteX34" fmla="*/ 307721 w 1135310"/>
              <a:gd name="connsiteY34" fmla="*/ 304019 h 410258"/>
              <a:gd name="connsiteX35" fmla="*/ 304455 w 1135310"/>
              <a:gd name="connsiteY35" fmla="*/ 196402 h 410258"/>
              <a:gd name="connsiteX36" fmla="*/ 238272 w 1135310"/>
              <a:gd name="connsiteY36" fmla="*/ 170910 h 410258"/>
              <a:gd name="connsiteX37" fmla="*/ 238272 w 1135310"/>
              <a:gd name="connsiteY37" fmla="*/ 170910 h 410258"/>
              <a:gd name="connsiteX38" fmla="*/ 219422 w 1135310"/>
              <a:gd name="connsiteY38" fmla="*/ 126311 h 410258"/>
              <a:gd name="connsiteX39" fmla="*/ 214131 w 1135310"/>
              <a:gd name="connsiteY39" fmla="*/ 180832 h 410258"/>
              <a:gd name="connsiteX40" fmla="*/ 205616 w 1135310"/>
              <a:gd name="connsiteY40" fmla="*/ 205724 h 410258"/>
              <a:gd name="connsiteX41" fmla="*/ 171883 w 1135310"/>
              <a:gd name="connsiteY41" fmla="*/ 208068 h 410258"/>
              <a:gd name="connsiteX42" fmla="*/ 162086 w 1135310"/>
              <a:gd name="connsiteY42" fmla="*/ 242193 h 410258"/>
              <a:gd name="connsiteX43" fmla="*/ 113554 w 1135310"/>
              <a:gd name="connsiteY43" fmla="*/ 252720 h 410258"/>
              <a:gd name="connsiteX44" fmla="*/ 113265 w 1135310"/>
              <a:gd name="connsiteY44" fmla="*/ 239115 h 410258"/>
              <a:gd name="connsiteX45" fmla="*/ 93382 w 1135310"/>
              <a:gd name="connsiteY45" fmla="*/ 190018 h 410258"/>
              <a:gd name="connsiteX46" fmla="*/ 58162 w 1135310"/>
              <a:gd name="connsiteY46" fmla="*/ 236683 h 410258"/>
              <a:gd name="connsiteX47" fmla="*/ 0 w 1135310"/>
              <a:gd name="connsiteY47" fmla="*/ 323860 h 410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135310" h="410258">
                <a:moveTo>
                  <a:pt x="1135310" y="8865"/>
                </a:moveTo>
                <a:lnTo>
                  <a:pt x="1123736" y="101462"/>
                </a:lnTo>
                <a:lnTo>
                  <a:pt x="1083224" y="136186"/>
                </a:lnTo>
                <a:cubicBezTo>
                  <a:pt x="1073579" y="120753"/>
                  <a:pt x="1060702" y="105321"/>
                  <a:pt x="1054288" y="89888"/>
                </a:cubicBezTo>
                <a:cubicBezTo>
                  <a:pt x="1047874" y="74455"/>
                  <a:pt x="1047922" y="59022"/>
                  <a:pt x="1044739" y="43589"/>
                </a:cubicBezTo>
                <a:cubicBezTo>
                  <a:pt x="1026702" y="39731"/>
                  <a:pt x="1025744" y="27015"/>
                  <a:pt x="1012784" y="19750"/>
                </a:cubicBezTo>
                <a:cubicBezTo>
                  <a:pt x="999824" y="12485"/>
                  <a:pt x="978556" y="3858"/>
                  <a:pt x="966981" y="0"/>
                </a:cubicBezTo>
                <a:lnTo>
                  <a:pt x="943336" y="74914"/>
                </a:lnTo>
                <a:cubicBezTo>
                  <a:pt x="918588" y="72189"/>
                  <a:pt x="902700" y="83090"/>
                  <a:pt x="888480" y="74914"/>
                </a:cubicBezTo>
                <a:cubicBezTo>
                  <a:pt x="874260" y="66738"/>
                  <a:pt x="869672" y="33920"/>
                  <a:pt x="858015" y="25859"/>
                </a:cubicBezTo>
                <a:cubicBezTo>
                  <a:pt x="846358" y="17798"/>
                  <a:pt x="837235" y="22231"/>
                  <a:pt x="818536" y="26548"/>
                </a:cubicBezTo>
                <a:cubicBezTo>
                  <a:pt x="819129" y="53449"/>
                  <a:pt x="819721" y="80349"/>
                  <a:pt x="820314" y="107250"/>
                </a:cubicBezTo>
                <a:cubicBezTo>
                  <a:pt x="809566" y="116895"/>
                  <a:pt x="817282" y="130629"/>
                  <a:pt x="815766" y="140274"/>
                </a:cubicBezTo>
                <a:cubicBezTo>
                  <a:pt x="814250" y="149920"/>
                  <a:pt x="811977" y="160982"/>
                  <a:pt x="811219" y="165123"/>
                </a:cubicBezTo>
                <a:lnTo>
                  <a:pt x="811219" y="165123"/>
                </a:lnTo>
                <a:lnTo>
                  <a:pt x="747807" y="131042"/>
                </a:lnTo>
                <a:lnTo>
                  <a:pt x="723665" y="130032"/>
                </a:lnTo>
                <a:lnTo>
                  <a:pt x="678607" y="123234"/>
                </a:lnTo>
                <a:lnTo>
                  <a:pt x="643386" y="170910"/>
                </a:lnTo>
                <a:lnTo>
                  <a:pt x="643386" y="170910"/>
                </a:lnTo>
                <a:lnTo>
                  <a:pt x="620237" y="124612"/>
                </a:lnTo>
                <a:lnTo>
                  <a:pt x="620237" y="72525"/>
                </a:lnTo>
                <a:lnTo>
                  <a:pt x="573938" y="84100"/>
                </a:lnTo>
                <a:lnTo>
                  <a:pt x="568151" y="118824"/>
                </a:lnTo>
                <a:lnTo>
                  <a:pt x="549797" y="128700"/>
                </a:lnTo>
                <a:lnTo>
                  <a:pt x="539214" y="153548"/>
                </a:lnTo>
                <a:lnTo>
                  <a:pt x="521852" y="176698"/>
                </a:lnTo>
                <a:lnTo>
                  <a:pt x="504490" y="217209"/>
                </a:lnTo>
                <a:lnTo>
                  <a:pt x="504490" y="217209"/>
                </a:lnTo>
                <a:lnTo>
                  <a:pt x="467493" y="269939"/>
                </a:lnTo>
                <a:lnTo>
                  <a:pt x="444592" y="309440"/>
                </a:lnTo>
                <a:lnTo>
                  <a:pt x="445873" y="366669"/>
                </a:lnTo>
                <a:lnTo>
                  <a:pt x="417184" y="410258"/>
                </a:lnTo>
                <a:lnTo>
                  <a:pt x="357285" y="350318"/>
                </a:lnTo>
                <a:lnTo>
                  <a:pt x="307721" y="304019"/>
                </a:lnTo>
                <a:cubicBezTo>
                  <a:pt x="306632" y="268147"/>
                  <a:pt x="305544" y="232274"/>
                  <a:pt x="304455" y="196402"/>
                </a:cubicBezTo>
                <a:lnTo>
                  <a:pt x="238272" y="170910"/>
                </a:lnTo>
                <a:lnTo>
                  <a:pt x="238272" y="170910"/>
                </a:lnTo>
                <a:lnTo>
                  <a:pt x="219422" y="126311"/>
                </a:lnTo>
                <a:lnTo>
                  <a:pt x="214131" y="180832"/>
                </a:lnTo>
                <a:lnTo>
                  <a:pt x="205616" y="205724"/>
                </a:lnTo>
                <a:lnTo>
                  <a:pt x="171883" y="208068"/>
                </a:lnTo>
                <a:lnTo>
                  <a:pt x="162086" y="242193"/>
                </a:lnTo>
                <a:cubicBezTo>
                  <a:pt x="154218" y="247065"/>
                  <a:pt x="121422" y="247848"/>
                  <a:pt x="113554" y="252720"/>
                </a:cubicBezTo>
                <a:cubicBezTo>
                  <a:pt x="113458" y="248185"/>
                  <a:pt x="113361" y="243650"/>
                  <a:pt x="113265" y="239115"/>
                </a:cubicBezTo>
                <a:lnTo>
                  <a:pt x="93382" y="190018"/>
                </a:lnTo>
                <a:lnTo>
                  <a:pt x="58162" y="236683"/>
                </a:lnTo>
                <a:lnTo>
                  <a:pt x="0" y="323860"/>
                </a:lnTo>
              </a:path>
            </a:pathLst>
          </a:custGeom>
          <a:noFill/>
          <a:ln w="12700">
            <a:solidFill>
              <a:srgbClr val="C00000">
                <a:alpha val="8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67892" y="455216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51173" y="458761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8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85655" y="455167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Picture 9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90238" y="431177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9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70848" y="430689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15974" y="422971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4" name="Picture 9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7200" y="480113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5" name="Picture 9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80710" y="473931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4406" y="457724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9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555" y="443375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9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7358" y="427012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1242" y="414362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Picture 9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7085" y="417908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10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26993" y="398133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Picture 10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4103" y="414604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Picture 10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0556" y="372974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Picture 10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34799" y="340986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" name="Picture 10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49515" y="360244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10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34192" y="358878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Picture 10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251053" y="364478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Picture 10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8117" y="319649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Picture 10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34956" y="398133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" name="Picture 10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18441" y="385148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Picture 11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02756" y="383041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Picture 11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68954" y="387976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11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68635" y="336224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4" name="Picture 11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66444" y="344886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5" name="Picture 11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67463" y="316910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6" name="Picture 11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11215" y="365841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7" name="Picture 11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75218" y="317369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1" name="Picture 12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92430" y="322302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2" name="Picture 12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22560" y="325801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3" name="Picture 12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83164" y="300126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4" name="Picture 12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620645" y="342934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5" name="Picture 12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666580" y="336853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6" name="Picture 12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61089" y="339185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7" name="Picture 12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03307" y="334134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8" name="Picture 12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06289" y="324871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Picture 12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24850" y="283703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" name="Picture 12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17402" y="295007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1" name="Picture 13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65813" y="279359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2" name="Picture 13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65636" y="260992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4" name="Picture 13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69085" y="232247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5" name="Picture 13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24118" y="233924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6" name="Picture 13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83189" y="227349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7" name="Picture 13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21317" y="207238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8" name="Picture 13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91778" y="184880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9" name="Picture 13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31678" y="175971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0" name="Picture 13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95303" y="172164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1" name="Picture 14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71774" y="170228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2" name="Picture 14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78175" y="172531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14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78729" y="174618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4" name="Picture 14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41364" y="164745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5" name="Picture 14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63571" y="183838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6" name="Picture 14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721295" y="201344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7" name="Picture 14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609906" y="275065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8" name="Picture 14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486610" y="268961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9" name="Picture 14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83689" y="248276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0" name="Picture 14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47442" y="260694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1" name="Picture 15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54969" y="241086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2" name="Picture 15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436555" y="220256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3" name="Picture 15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516754" y="223223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4" name="Picture 15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441318" y="224548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5" name="Picture 15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03741" y="159850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6" name="Picture 15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605045" y="181204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7" name="Picture 15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404163" y="156274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8" name="Picture 15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68970" y="187769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59" name="Picture 15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08969" y="188857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08968" y="178829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78415" y="180631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48637" y="172935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72548" y="136144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24214" y="153268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97122" y="157817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54080" y="145061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48295" y="149204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58660" y="161093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07107" y="94637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48259" y="123992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1" name="Picture 17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320602" y="100948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2" name="Picture 17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211178" y="112860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3" name="Picture 17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20940" y="117523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" name="Picture 17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03663" y="198228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5" name="Picture 17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3688" y="240719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6" name="Picture 17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3727" y="192627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7" name="Picture 17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61656" y="212345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8" name="Picture 17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4103" y="237415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9" name="Picture 17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908186" y="247572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0" name="Picture 17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84622" y="260463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1" name="Picture 18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209433" y="272206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2" name="Picture 18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17887" y="280068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3" name="Picture 18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18363" y="287492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" name="Picture 18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90793" y="285826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5" name="Picture 18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239270" y="306506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6" name="Picture 18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99053" y="281331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7" name="Picture 18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43571" y="271297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8" name="Picture 18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70443" y="286134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9" name="Picture 18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38039" y="165538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0" name="Picture 18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4724" y="151609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1" name="Picture 19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809" y="171891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3" name="TextBox 192"/>
          <p:cNvSpPr txBox="1"/>
          <p:nvPr/>
        </p:nvSpPr>
        <p:spPr>
          <a:xfrm>
            <a:off x="-537" y="2880487"/>
            <a:ext cx="13740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C0504D">
                    <a:lumMod val="75000"/>
                  </a:srgbClr>
                </a:solidFill>
              </a:rPr>
              <a:t>Western Military District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180017" y="2324832"/>
            <a:ext cx="1174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504D">
                    <a:lumMod val="75000"/>
                  </a:srgbClr>
                </a:solidFill>
              </a:rPr>
              <a:t>Central Military </a:t>
            </a:r>
            <a:r>
              <a:rPr lang="en-US" sz="900" b="1" dirty="0">
                <a:solidFill>
                  <a:srgbClr val="C0504D">
                    <a:lumMod val="75000"/>
                  </a:srgbClr>
                </a:solidFill>
              </a:rPr>
              <a:t>District</a:t>
            </a:r>
          </a:p>
        </p:txBody>
      </p:sp>
      <p:sp>
        <p:nvSpPr>
          <p:cNvPr id="195" name="TextBox 194"/>
          <p:cNvSpPr txBox="1"/>
          <p:nvPr/>
        </p:nvSpPr>
        <p:spPr>
          <a:xfrm>
            <a:off x="594101" y="3821408"/>
            <a:ext cx="1569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504D">
                    <a:lumMod val="75000"/>
                  </a:srgbClr>
                </a:solidFill>
              </a:rPr>
              <a:t>Southern Military </a:t>
            </a:r>
            <a:r>
              <a:rPr lang="en-US" sz="900" b="1" dirty="0">
                <a:solidFill>
                  <a:srgbClr val="C0504D">
                    <a:lumMod val="75000"/>
                  </a:srgbClr>
                </a:solidFill>
              </a:rPr>
              <a:t>District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2285373" y="1074311"/>
            <a:ext cx="15697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504D">
                    <a:lumMod val="75000"/>
                  </a:srgbClr>
                </a:solidFill>
              </a:rPr>
              <a:t>Northern Military </a:t>
            </a:r>
            <a:r>
              <a:rPr lang="en-US" sz="900" b="1" dirty="0">
                <a:solidFill>
                  <a:srgbClr val="C0504D">
                    <a:lumMod val="75000"/>
                  </a:srgbClr>
                </a:solidFill>
              </a:rPr>
              <a:t>District</a:t>
            </a:r>
          </a:p>
        </p:txBody>
      </p:sp>
      <p:pic>
        <p:nvPicPr>
          <p:cNvPr id="199" name="Picture 198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6717" t="-8931" r="-16717" b="-8931"/>
          <a:stretch/>
        </p:blipFill>
        <p:spPr>
          <a:xfrm>
            <a:off x="2940587" y="4613904"/>
            <a:ext cx="207415" cy="161662"/>
          </a:xfrm>
          <a:prstGeom prst="rect">
            <a:avLst/>
          </a:prstGeom>
        </p:spPr>
      </p:pic>
      <p:pic>
        <p:nvPicPr>
          <p:cNvPr id="200" name="Picture 199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6717" t="-8931" r="-16717" b="-8931"/>
          <a:stretch/>
        </p:blipFill>
        <p:spPr>
          <a:xfrm>
            <a:off x="3147057" y="4315177"/>
            <a:ext cx="207415" cy="161662"/>
          </a:xfrm>
          <a:prstGeom prst="rect">
            <a:avLst/>
          </a:prstGeom>
        </p:spPr>
      </p:pic>
      <p:pic>
        <p:nvPicPr>
          <p:cNvPr id="201" name="Picture 200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6717" t="-8931" r="-16717" b="-8931"/>
          <a:stretch/>
        </p:blipFill>
        <p:spPr>
          <a:xfrm>
            <a:off x="3271598" y="4235381"/>
            <a:ext cx="207415" cy="161662"/>
          </a:xfrm>
          <a:prstGeom prst="rect">
            <a:avLst/>
          </a:prstGeom>
        </p:spPr>
      </p:pic>
      <p:pic>
        <p:nvPicPr>
          <p:cNvPr id="202" name="Picture 201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6717" t="-8931" r="-16717" b="-8931"/>
          <a:stretch/>
        </p:blipFill>
        <p:spPr>
          <a:xfrm>
            <a:off x="3644001" y="3784173"/>
            <a:ext cx="207415" cy="161662"/>
          </a:xfrm>
          <a:prstGeom prst="rect">
            <a:avLst/>
          </a:prstGeom>
        </p:spPr>
      </p:pic>
      <p:pic>
        <p:nvPicPr>
          <p:cNvPr id="203" name="Picture 202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6717" t="-8931" r="-16717" b="-8931"/>
          <a:stretch/>
        </p:blipFill>
        <p:spPr>
          <a:xfrm>
            <a:off x="2518706" y="3084549"/>
            <a:ext cx="207415" cy="161662"/>
          </a:xfrm>
          <a:prstGeom prst="rect">
            <a:avLst/>
          </a:prstGeom>
        </p:spPr>
      </p:pic>
      <p:pic>
        <p:nvPicPr>
          <p:cNvPr id="204" name="Picture 203"/>
          <p:cNvPicPr>
            <a:picLocks noChangeAspect="1"/>
          </p:cNvPicPr>
          <p:nvPr/>
        </p:nvPicPr>
        <p:blipFill rotWithShape="1"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l="-16717" t="-8931" r="-16717" b="-8931"/>
          <a:stretch/>
        </p:blipFill>
        <p:spPr>
          <a:xfrm>
            <a:off x="2732227" y="3097600"/>
            <a:ext cx="207415" cy="161662"/>
          </a:xfrm>
          <a:prstGeom prst="rect">
            <a:avLst/>
          </a:prstGeom>
        </p:spPr>
      </p:pic>
      <p:pic>
        <p:nvPicPr>
          <p:cNvPr id="49" name="Picture 48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65253" y="222271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3" name="Picture 13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38131" y="224675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24676" y="218916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0" name="Picture 219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553444" y="2793592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1" name="Picture 220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08774" y="254702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2" name="Picture 221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137388" y="2967617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3" name="Picture 222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86632" y="2563757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4" name="Picture 22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782298" y="409888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6" name="Picture 22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216615" y="289041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7" name="Picture 22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234277" y="282014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8" name="Picture 22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13497" y="287061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9" name="Picture 22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70889" y="279829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1" name="Picture 23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61487" y="239702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2" name="Picture 23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04185" y="207714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3" name="Picture 23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244060" y="260062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4" name="Picture 23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83936" y="257036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6" name="Picture 23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62793" y="262329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7" name="Picture 23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27686" y="243459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8" name="Picture 23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782013" y="237001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9" name="Picture 23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52861" y="198228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0" name="Picture 23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768715" y="180885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1" name="Picture 24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943275" y="158969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2" name="Picture 24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967264" y="114773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7" name="Picture 24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77498" y="637538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8" name="Picture 24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95630" y="575076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9" name="Picture 24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79413" y="584567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0" name="Picture 24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69918" y="624607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1" name="Picture 25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69918" y="605496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2" name="Picture 25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239504" y="496144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3" name="Picture 25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68606" y="512424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4" name="Picture 25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011957" y="481123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5" name="Picture 25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64357" y="496363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6" name="Picture 25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272980" y="499099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8" name="Picture 257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10709" y="6345808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9" name="Picture 258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03919" y="6222792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0" name="Picture 259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642348" y="5813348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1" name="Picture 260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93366" y="5711842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2" name="Picture 261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81418" y="506721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1" name="Freeform 270"/>
          <p:cNvSpPr/>
          <p:nvPr/>
        </p:nvSpPr>
        <p:spPr>
          <a:xfrm>
            <a:off x="-22564" y="661637"/>
            <a:ext cx="5781579" cy="4527476"/>
          </a:xfrm>
          <a:custGeom>
            <a:avLst/>
            <a:gdLst>
              <a:gd name="connsiteX0" fmla="*/ 2838567 w 2849786"/>
              <a:gd name="connsiteY0" fmla="*/ 0 h 2591735"/>
              <a:gd name="connsiteX1" fmla="*/ 2849786 w 2849786"/>
              <a:gd name="connsiteY1" fmla="*/ 67318 h 2591735"/>
              <a:gd name="connsiteX2" fmla="*/ 2821737 w 2849786"/>
              <a:gd name="connsiteY2" fmla="*/ 72928 h 2591735"/>
              <a:gd name="connsiteX3" fmla="*/ 2653443 w 2849786"/>
              <a:gd name="connsiteY3" fmla="*/ 28049 h 2591735"/>
              <a:gd name="connsiteX4" fmla="*/ 2619784 w 2849786"/>
              <a:gd name="connsiteY4" fmla="*/ 33659 h 2591735"/>
              <a:gd name="connsiteX5" fmla="*/ 2614174 w 2849786"/>
              <a:gd name="connsiteY5" fmla="*/ 44879 h 2591735"/>
              <a:gd name="connsiteX6" fmla="*/ 2552466 w 2849786"/>
              <a:gd name="connsiteY6" fmla="*/ 78538 h 2591735"/>
              <a:gd name="connsiteX7" fmla="*/ 2501978 w 2849786"/>
              <a:gd name="connsiteY7" fmla="*/ 100977 h 2591735"/>
              <a:gd name="connsiteX8" fmla="*/ 2546856 w 2849786"/>
              <a:gd name="connsiteY8" fmla="*/ 263661 h 2591735"/>
              <a:gd name="connsiteX9" fmla="*/ 2535637 w 2849786"/>
              <a:gd name="connsiteY9" fmla="*/ 392687 h 2591735"/>
              <a:gd name="connsiteX10" fmla="*/ 2563686 w 2849786"/>
              <a:gd name="connsiteY10" fmla="*/ 398297 h 2591735"/>
              <a:gd name="connsiteX11" fmla="*/ 2524417 w 2849786"/>
              <a:gd name="connsiteY11" fmla="*/ 476834 h 2591735"/>
              <a:gd name="connsiteX12" fmla="*/ 2513197 w 2849786"/>
              <a:gd name="connsiteY12" fmla="*/ 527323 h 2591735"/>
              <a:gd name="connsiteX13" fmla="*/ 2429050 w 2849786"/>
              <a:gd name="connsiteY13" fmla="*/ 544152 h 2591735"/>
              <a:gd name="connsiteX14" fmla="*/ 2445880 w 2849786"/>
              <a:gd name="connsiteY14" fmla="*/ 566592 h 2591735"/>
              <a:gd name="connsiteX15" fmla="*/ 2401001 w 2849786"/>
              <a:gd name="connsiteY15" fmla="*/ 572201 h 2591735"/>
              <a:gd name="connsiteX16" fmla="*/ 2339293 w 2849786"/>
              <a:gd name="connsiteY16" fmla="*/ 476834 h 2591735"/>
              <a:gd name="connsiteX17" fmla="*/ 2294414 w 2849786"/>
              <a:gd name="connsiteY17" fmla="*/ 566592 h 2591735"/>
              <a:gd name="connsiteX18" fmla="*/ 2305634 w 2849786"/>
              <a:gd name="connsiteY18" fmla="*/ 600250 h 2591735"/>
              <a:gd name="connsiteX19" fmla="*/ 2266365 w 2849786"/>
              <a:gd name="connsiteY19" fmla="*/ 605860 h 2591735"/>
              <a:gd name="connsiteX20" fmla="*/ 2238316 w 2849786"/>
              <a:gd name="connsiteY20" fmla="*/ 600250 h 2591735"/>
              <a:gd name="connsiteX21" fmla="*/ 2187828 w 2849786"/>
              <a:gd name="connsiteY21" fmla="*/ 656349 h 2591735"/>
              <a:gd name="connsiteX22" fmla="*/ 2131730 w 2849786"/>
              <a:gd name="connsiteY22" fmla="*/ 678788 h 2591735"/>
              <a:gd name="connsiteX23" fmla="*/ 2030753 w 2849786"/>
              <a:gd name="connsiteY23" fmla="*/ 690007 h 2591735"/>
              <a:gd name="connsiteX24" fmla="*/ 2047583 w 2849786"/>
              <a:gd name="connsiteY24" fmla="*/ 746106 h 2591735"/>
              <a:gd name="connsiteX25" fmla="*/ 2053192 w 2849786"/>
              <a:gd name="connsiteY25" fmla="*/ 796594 h 2591735"/>
              <a:gd name="connsiteX26" fmla="*/ 1980265 w 2849786"/>
              <a:gd name="connsiteY26" fmla="*/ 802204 h 2591735"/>
              <a:gd name="connsiteX27" fmla="*/ 1840019 w 2849786"/>
              <a:gd name="connsiteY27" fmla="*/ 734886 h 2591735"/>
              <a:gd name="connsiteX28" fmla="*/ 1800751 w 2849786"/>
              <a:gd name="connsiteY28" fmla="*/ 740496 h 2591735"/>
              <a:gd name="connsiteX29" fmla="*/ 1750262 w 2849786"/>
              <a:gd name="connsiteY29" fmla="*/ 852692 h 2591735"/>
              <a:gd name="connsiteX30" fmla="*/ 1694164 w 2849786"/>
              <a:gd name="connsiteY30" fmla="*/ 920010 h 2591735"/>
              <a:gd name="connsiteX31" fmla="*/ 1615627 w 2849786"/>
              <a:gd name="connsiteY31" fmla="*/ 942449 h 2591735"/>
              <a:gd name="connsiteX32" fmla="*/ 1503430 w 2849786"/>
              <a:gd name="connsiteY32" fmla="*/ 987328 h 2591735"/>
              <a:gd name="connsiteX33" fmla="*/ 1464162 w 2849786"/>
              <a:gd name="connsiteY33" fmla="*/ 1026596 h 2591735"/>
              <a:gd name="connsiteX34" fmla="*/ 1413673 w 2849786"/>
              <a:gd name="connsiteY34" fmla="*/ 1099524 h 2591735"/>
              <a:gd name="connsiteX35" fmla="*/ 1301477 w 2849786"/>
              <a:gd name="connsiteY35" fmla="*/ 1121963 h 2591735"/>
              <a:gd name="connsiteX36" fmla="*/ 1200500 w 2849786"/>
              <a:gd name="connsiteY36" fmla="*/ 1161232 h 2591735"/>
              <a:gd name="connsiteX37" fmla="*/ 1082694 w 2849786"/>
              <a:gd name="connsiteY37" fmla="*/ 1228550 h 2591735"/>
              <a:gd name="connsiteX38" fmla="*/ 1032206 w 2849786"/>
              <a:gd name="connsiteY38" fmla="*/ 1262209 h 2591735"/>
              <a:gd name="connsiteX39" fmla="*/ 976108 w 2849786"/>
              <a:gd name="connsiteY39" fmla="*/ 1206111 h 2591735"/>
              <a:gd name="connsiteX40" fmla="*/ 948059 w 2849786"/>
              <a:gd name="connsiteY40" fmla="*/ 1155622 h 2591735"/>
              <a:gd name="connsiteX41" fmla="*/ 981718 w 2849786"/>
              <a:gd name="connsiteY41" fmla="*/ 1082695 h 2591735"/>
              <a:gd name="connsiteX42" fmla="*/ 1054645 w 2849786"/>
              <a:gd name="connsiteY42" fmla="*/ 1026596 h 2591735"/>
              <a:gd name="connsiteX43" fmla="*/ 1088304 w 2849786"/>
              <a:gd name="connsiteY43" fmla="*/ 976108 h 2591735"/>
              <a:gd name="connsiteX44" fmla="*/ 1037816 w 2849786"/>
              <a:gd name="connsiteY44" fmla="*/ 925620 h 2591735"/>
              <a:gd name="connsiteX45" fmla="*/ 920010 w 2849786"/>
              <a:gd name="connsiteY45" fmla="*/ 920010 h 2591735"/>
              <a:gd name="connsiteX46" fmla="*/ 841472 w 2849786"/>
              <a:gd name="connsiteY46" fmla="*/ 936839 h 2591735"/>
              <a:gd name="connsiteX47" fmla="*/ 819033 w 2849786"/>
              <a:gd name="connsiteY47" fmla="*/ 1015377 h 2591735"/>
              <a:gd name="connsiteX48" fmla="*/ 790984 w 2849786"/>
              <a:gd name="connsiteY48" fmla="*/ 1060255 h 2591735"/>
              <a:gd name="connsiteX49" fmla="*/ 729276 w 2849786"/>
              <a:gd name="connsiteY49" fmla="*/ 1060255 h 2591735"/>
              <a:gd name="connsiteX50" fmla="*/ 667568 w 2849786"/>
              <a:gd name="connsiteY50" fmla="*/ 1155622 h 2591735"/>
              <a:gd name="connsiteX51" fmla="*/ 594640 w 2849786"/>
              <a:gd name="connsiteY51" fmla="*/ 1250989 h 2591735"/>
              <a:gd name="connsiteX52" fmla="*/ 516103 w 2849786"/>
              <a:gd name="connsiteY52" fmla="*/ 1279038 h 2591735"/>
              <a:gd name="connsiteX53" fmla="*/ 392687 w 2849786"/>
              <a:gd name="connsiteY53" fmla="*/ 1273428 h 2591735"/>
              <a:gd name="connsiteX54" fmla="*/ 347808 w 2849786"/>
              <a:gd name="connsiteY54" fmla="*/ 1340746 h 2591735"/>
              <a:gd name="connsiteX55" fmla="*/ 381467 w 2849786"/>
              <a:gd name="connsiteY55" fmla="*/ 1396844 h 2591735"/>
              <a:gd name="connsiteX56" fmla="*/ 482444 w 2849786"/>
              <a:gd name="connsiteY56" fmla="*/ 1430503 h 2591735"/>
              <a:gd name="connsiteX57" fmla="*/ 532932 w 2849786"/>
              <a:gd name="connsiteY57" fmla="*/ 1464162 h 2591735"/>
              <a:gd name="connsiteX58" fmla="*/ 605860 w 2849786"/>
              <a:gd name="connsiteY58" fmla="*/ 1514650 h 2591735"/>
              <a:gd name="connsiteX59" fmla="*/ 572201 w 2849786"/>
              <a:gd name="connsiteY59" fmla="*/ 1576358 h 2591735"/>
              <a:gd name="connsiteX60" fmla="*/ 611470 w 2849786"/>
              <a:gd name="connsiteY60" fmla="*/ 1632457 h 2591735"/>
              <a:gd name="connsiteX61" fmla="*/ 807813 w 2849786"/>
              <a:gd name="connsiteY61" fmla="*/ 1581968 h 2591735"/>
              <a:gd name="connsiteX62" fmla="*/ 841472 w 2849786"/>
              <a:gd name="connsiteY62" fmla="*/ 1514650 h 2591735"/>
              <a:gd name="connsiteX63" fmla="*/ 920010 w 2849786"/>
              <a:gd name="connsiteY63" fmla="*/ 1520260 h 2591735"/>
              <a:gd name="connsiteX64" fmla="*/ 1127573 w 2849786"/>
              <a:gd name="connsiteY64" fmla="*/ 1593188 h 2591735"/>
              <a:gd name="connsiteX65" fmla="*/ 1127573 w 2849786"/>
              <a:gd name="connsiteY65" fmla="*/ 1654896 h 2591735"/>
              <a:gd name="connsiteX66" fmla="*/ 1065865 w 2849786"/>
              <a:gd name="connsiteY66" fmla="*/ 1677335 h 2591735"/>
              <a:gd name="connsiteX67" fmla="*/ 920010 w 2849786"/>
              <a:gd name="connsiteY67" fmla="*/ 1722214 h 2591735"/>
              <a:gd name="connsiteX68" fmla="*/ 790984 w 2849786"/>
              <a:gd name="connsiteY68" fmla="*/ 1800751 h 2591735"/>
              <a:gd name="connsiteX69" fmla="*/ 656348 w 2849786"/>
              <a:gd name="connsiteY69" fmla="*/ 1778312 h 2591735"/>
              <a:gd name="connsiteX70" fmla="*/ 622689 w 2849786"/>
              <a:gd name="connsiteY70" fmla="*/ 1755872 h 2591735"/>
              <a:gd name="connsiteX71" fmla="*/ 538542 w 2849786"/>
              <a:gd name="connsiteY71" fmla="*/ 1879288 h 2591735"/>
              <a:gd name="connsiteX72" fmla="*/ 476834 w 2849786"/>
              <a:gd name="connsiteY72" fmla="*/ 1851239 h 2591735"/>
              <a:gd name="connsiteX73" fmla="*/ 398297 w 2849786"/>
              <a:gd name="connsiteY73" fmla="*/ 1935387 h 2591735"/>
              <a:gd name="connsiteX74" fmla="*/ 347808 w 2849786"/>
              <a:gd name="connsiteY74" fmla="*/ 1901728 h 2591735"/>
              <a:gd name="connsiteX75" fmla="*/ 280491 w 2849786"/>
              <a:gd name="connsiteY75" fmla="*/ 1912947 h 2591735"/>
              <a:gd name="connsiteX76" fmla="*/ 224392 w 2849786"/>
              <a:gd name="connsiteY76" fmla="*/ 1862459 h 2591735"/>
              <a:gd name="connsiteX77" fmla="*/ 140245 w 2849786"/>
              <a:gd name="connsiteY77" fmla="*/ 1907338 h 2591735"/>
              <a:gd name="connsiteX78" fmla="*/ 185124 w 2849786"/>
              <a:gd name="connsiteY78" fmla="*/ 1952216 h 2591735"/>
              <a:gd name="connsiteX79" fmla="*/ 179514 w 2849786"/>
              <a:gd name="connsiteY79" fmla="*/ 2008314 h 2591735"/>
              <a:gd name="connsiteX80" fmla="*/ 117806 w 2849786"/>
              <a:gd name="connsiteY80" fmla="*/ 1980265 h 2591735"/>
              <a:gd name="connsiteX81" fmla="*/ 67318 w 2849786"/>
              <a:gd name="connsiteY81" fmla="*/ 2109291 h 2591735"/>
              <a:gd name="connsiteX82" fmla="*/ 0 w 2849786"/>
              <a:gd name="connsiteY82" fmla="*/ 2098071 h 2591735"/>
              <a:gd name="connsiteX83" fmla="*/ 61708 w 2849786"/>
              <a:gd name="connsiteY83" fmla="*/ 2221487 h 2591735"/>
              <a:gd name="connsiteX84" fmla="*/ 106586 w 2849786"/>
              <a:gd name="connsiteY84" fmla="*/ 2210268 h 2591735"/>
              <a:gd name="connsiteX85" fmla="*/ 100976 w 2849786"/>
              <a:gd name="connsiteY85" fmla="*/ 2277585 h 2591735"/>
              <a:gd name="connsiteX86" fmla="*/ 100976 w 2849786"/>
              <a:gd name="connsiteY86" fmla="*/ 2277585 h 2591735"/>
              <a:gd name="connsiteX87" fmla="*/ 61708 w 2849786"/>
              <a:gd name="connsiteY87" fmla="*/ 2378562 h 2591735"/>
              <a:gd name="connsiteX88" fmla="*/ 106586 w 2849786"/>
              <a:gd name="connsiteY88" fmla="*/ 2401001 h 2591735"/>
              <a:gd name="connsiteX89" fmla="*/ 134635 w 2849786"/>
              <a:gd name="connsiteY89" fmla="*/ 2524417 h 2591735"/>
              <a:gd name="connsiteX90" fmla="*/ 123416 w 2849786"/>
              <a:gd name="connsiteY90" fmla="*/ 2552466 h 2591735"/>
              <a:gd name="connsiteX91" fmla="*/ 123416 w 2849786"/>
              <a:gd name="connsiteY91" fmla="*/ 2552466 h 2591735"/>
              <a:gd name="connsiteX92" fmla="*/ 56098 w 2849786"/>
              <a:gd name="connsiteY92" fmla="*/ 2591735 h 2591735"/>
              <a:gd name="connsiteX93" fmla="*/ 22439 w 2849786"/>
              <a:gd name="connsiteY93" fmla="*/ 2574906 h 2591735"/>
              <a:gd name="connsiteX0" fmla="*/ 2838567 w 2849786"/>
              <a:gd name="connsiteY0" fmla="*/ 0 h 2591735"/>
              <a:gd name="connsiteX1" fmla="*/ 2849786 w 2849786"/>
              <a:gd name="connsiteY1" fmla="*/ 67318 h 2591735"/>
              <a:gd name="connsiteX2" fmla="*/ 2821737 w 2849786"/>
              <a:gd name="connsiteY2" fmla="*/ 72928 h 2591735"/>
              <a:gd name="connsiteX3" fmla="*/ 2653443 w 2849786"/>
              <a:gd name="connsiteY3" fmla="*/ 28049 h 2591735"/>
              <a:gd name="connsiteX4" fmla="*/ 2619784 w 2849786"/>
              <a:gd name="connsiteY4" fmla="*/ 33659 h 2591735"/>
              <a:gd name="connsiteX5" fmla="*/ 2614174 w 2849786"/>
              <a:gd name="connsiteY5" fmla="*/ 44879 h 2591735"/>
              <a:gd name="connsiteX6" fmla="*/ 2552466 w 2849786"/>
              <a:gd name="connsiteY6" fmla="*/ 78538 h 2591735"/>
              <a:gd name="connsiteX7" fmla="*/ 2501978 w 2849786"/>
              <a:gd name="connsiteY7" fmla="*/ 100977 h 2591735"/>
              <a:gd name="connsiteX8" fmla="*/ 2546856 w 2849786"/>
              <a:gd name="connsiteY8" fmla="*/ 263661 h 2591735"/>
              <a:gd name="connsiteX9" fmla="*/ 2535637 w 2849786"/>
              <a:gd name="connsiteY9" fmla="*/ 392687 h 2591735"/>
              <a:gd name="connsiteX10" fmla="*/ 2563686 w 2849786"/>
              <a:gd name="connsiteY10" fmla="*/ 398297 h 2591735"/>
              <a:gd name="connsiteX11" fmla="*/ 2524417 w 2849786"/>
              <a:gd name="connsiteY11" fmla="*/ 476834 h 2591735"/>
              <a:gd name="connsiteX12" fmla="*/ 2513197 w 2849786"/>
              <a:gd name="connsiteY12" fmla="*/ 527323 h 2591735"/>
              <a:gd name="connsiteX13" fmla="*/ 2429050 w 2849786"/>
              <a:gd name="connsiteY13" fmla="*/ 544152 h 2591735"/>
              <a:gd name="connsiteX14" fmla="*/ 2445880 w 2849786"/>
              <a:gd name="connsiteY14" fmla="*/ 566592 h 2591735"/>
              <a:gd name="connsiteX15" fmla="*/ 2401001 w 2849786"/>
              <a:gd name="connsiteY15" fmla="*/ 572201 h 2591735"/>
              <a:gd name="connsiteX16" fmla="*/ 2339293 w 2849786"/>
              <a:gd name="connsiteY16" fmla="*/ 476834 h 2591735"/>
              <a:gd name="connsiteX17" fmla="*/ 2294414 w 2849786"/>
              <a:gd name="connsiteY17" fmla="*/ 566592 h 2591735"/>
              <a:gd name="connsiteX18" fmla="*/ 2305634 w 2849786"/>
              <a:gd name="connsiteY18" fmla="*/ 600250 h 2591735"/>
              <a:gd name="connsiteX19" fmla="*/ 2266365 w 2849786"/>
              <a:gd name="connsiteY19" fmla="*/ 605860 h 2591735"/>
              <a:gd name="connsiteX20" fmla="*/ 2238316 w 2849786"/>
              <a:gd name="connsiteY20" fmla="*/ 600250 h 2591735"/>
              <a:gd name="connsiteX21" fmla="*/ 2187828 w 2849786"/>
              <a:gd name="connsiteY21" fmla="*/ 656349 h 2591735"/>
              <a:gd name="connsiteX22" fmla="*/ 2131730 w 2849786"/>
              <a:gd name="connsiteY22" fmla="*/ 678788 h 2591735"/>
              <a:gd name="connsiteX23" fmla="*/ 2030753 w 2849786"/>
              <a:gd name="connsiteY23" fmla="*/ 690007 h 2591735"/>
              <a:gd name="connsiteX24" fmla="*/ 2047583 w 2849786"/>
              <a:gd name="connsiteY24" fmla="*/ 746106 h 2591735"/>
              <a:gd name="connsiteX25" fmla="*/ 2053192 w 2849786"/>
              <a:gd name="connsiteY25" fmla="*/ 796594 h 2591735"/>
              <a:gd name="connsiteX26" fmla="*/ 1980265 w 2849786"/>
              <a:gd name="connsiteY26" fmla="*/ 802204 h 2591735"/>
              <a:gd name="connsiteX27" fmla="*/ 1840019 w 2849786"/>
              <a:gd name="connsiteY27" fmla="*/ 734886 h 2591735"/>
              <a:gd name="connsiteX28" fmla="*/ 1800751 w 2849786"/>
              <a:gd name="connsiteY28" fmla="*/ 740496 h 2591735"/>
              <a:gd name="connsiteX29" fmla="*/ 1750262 w 2849786"/>
              <a:gd name="connsiteY29" fmla="*/ 852692 h 2591735"/>
              <a:gd name="connsiteX30" fmla="*/ 1694164 w 2849786"/>
              <a:gd name="connsiteY30" fmla="*/ 920010 h 2591735"/>
              <a:gd name="connsiteX31" fmla="*/ 1615627 w 2849786"/>
              <a:gd name="connsiteY31" fmla="*/ 942449 h 2591735"/>
              <a:gd name="connsiteX32" fmla="*/ 1503430 w 2849786"/>
              <a:gd name="connsiteY32" fmla="*/ 987328 h 2591735"/>
              <a:gd name="connsiteX33" fmla="*/ 1464162 w 2849786"/>
              <a:gd name="connsiteY33" fmla="*/ 1026596 h 2591735"/>
              <a:gd name="connsiteX34" fmla="*/ 1413673 w 2849786"/>
              <a:gd name="connsiteY34" fmla="*/ 1099524 h 2591735"/>
              <a:gd name="connsiteX35" fmla="*/ 1301477 w 2849786"/>
              <a:gd name="connsiteY35" fmla="*/ 1121963 h 2591735"/>
              <a:gd name="connsiteX36" fmla="*/ 1200500 w 2849786"/>
              <a:gd name="connsiteY36" fmla="*/ 1161232 h 2591735"/>
              <a:gd name="connsiteX37" fmla="*/ 1082694 w 2849786"/>
              <a:gd name="connsiteY37" fmla="*/ 1228550 h 2591735"/>
              <a:gd name="connsiteX38" fmla="*/ 1032206 w 2849786"/>
              <a:gd name="connsiteY38" fmla="*/ 1262209 h 2591735"/>
              <a:gd name="connsiteX39" fmla="*/ 976108 w 2849786"/>
              <a:gd name="connsiteY39" fmla="*/ 1206111 h 2591735"/>
              <a:gd name="connsiteX40" fmla="*/ 948059 w 2849786"/>
              <a:gd name="connsiteY40" fmla="*/ 1155622 h 2591735"/>
              <a:gd name="connsiteX41" fmla="*/ 981718 w 2849786"/>
              <a:gd name="connsiteY41" fmla="*/ 1082695 h 2591735"/>
              <a:gd name="connsiteX42" fmla="*/ 1054645 w 2849786"/>
              <a:gd name="connsiteY42" fmla="*/ 1026596 h 2591735"/>
              <a:gd name="connsiteX43" fmla="*/ 1088304 w 2849786"/>
              <a:gd name="connsiteY43" fmla="*/ 976108 h 2591735"/>
              <a:gd name="connsiteX44" fmla="*/ 1037816 w 2849786"/>
              <a:gd name="connsiteY44" fmla="*/ 925620 h 2591735"/>
              <a:gd name="connsiteX45" fmla="*/ 920010 w 2849786"/>
              <a:gd name="connsiteY45" fmla="*/ 920010 h 2591735"/>
              <a:gd name="connsiteX46" fmla="*/ 841472 w 2849786"/>
              <a:gd name="connsiteY46" fmla="*/ 936839 h 2591735"/>
              <a:gd name="connsiteX47" fmla="*/ 819033 w 2849786"/>
              <a:gd name="connsiteY47" fmla="*/ 1015377 h 2591735"/>
              <a:gd name="connsiteX48" fmla="*/ 790984 w 2849786"/>
              <a:gd name="connsiteY48" fmla="*/ 1060255 h 2591735"/>
              <a:gd name="connsiteX49" fmla="*/ 729276 w 2849786"/>
              <a:gd name="connsiteY49" fmla="*/ 1060255 h 2591735"/>
              <a:gd name="connsiteX50" fmla="*/ 667568 w 2849786"/>
              <a:gd name="connsiteY50" fmla="*/ 1155622 h 2591735"/>
              <a:gd name="connsiteX51" fmla="*/ 594640 w 2849786"/>
              <a:gd name="connsiteY51" fmla="*/ 1250989 h 2591735"/>
              <a:gd name="connsiteX52" fmla="*/ 516103 w 2849786"/>
              <a:gd name="connsiteY52" fmla="*/ 1279038 h 2591735"/>
              <a:gd name="connsiteX53" fmla="*/ 392687 w 2849786"/>
              <a:gd name="connsiteY53" fmla="*/ 1273428 h 2591735"/>
              <a:gd name="connsiteX54" fmla="*/ 347808 w 2849786"/>
              <a:gd name="connsiteY54" fmla="*/ 1340746 h 2591735"/>
              <a:gd name="connsiteX55" fmla="*/ 381467 w 2849786"/>
              <a:gd name="connsiteY55" fmla="*/ 1396844 h 2591735"/>
              <a:gd name="connsiteX56" fmla="*/ 482444 w 2849786"/>
              <a:gd name="connsiteY56" fmla="*/ 1430503 h 2591735"/>
              <a:gd name="connsiteX57" fmla="*/ 532932 w 2849786"/>
              <a:gd name="connsiteY57" fmla="*/ 1464162 h 2591735"/>
              <a:gd name="connsiteX58" fmla="*/ 605860 w 2849786"/>
              <a:gd name="connsiteY58" fmla="*/ 1514650 h 2591735"/>
              <a:gd name="connsiteX59" fmla="*/ 572201 w 2849786"/>
              <a:gd name="connsiteY59" fmla="*/ 1576358 h 2591735"/>
              <a:gd name="connsiteX60" fmla="*/ 611470 w 2849786"/>
              <a:gd name="connsiteY60" fmla="*/ 1632457 h 2591735"/>
              <a:gd name="connsiteX61" fmla="*/ 807813 w 2849786"/>
              <a:gd name="connsiteY61" fmla="*/ 1581968 h 2591735"/>
              <a:gd name="connsiteX62" fmla="*/ 841472 w 2849786"/>
              <a:gd name="connsiteY62" fmla="*/ 1514650 h 2591735"/>
              <a:gd name="connsiteX63" fmla="*/ 920010 w 2849786"/>
              <a:gd name="connsiteY63" fmla="*/ 1520260 h 2591735"/>
              <a:gd name="connsiteX64" fmla="*/ 1127573 w 2849786"/>
              <a:gd name="connsiteY64" fmla="*/ 1593188 h 2591735"/>
              <a:gd name="connsiteX65" fmla="*/ 1127573 w 2849786"/>
              <a:gd name="connsiteY65" fmla="*/ 1654896 h 2591735"/>
              <a:gd name="connsiteX66" fmla="*/ 1065865 w 2849786"/>
              <a:gd name="connsiteY66" fmla="*/ 1677335 h 2591735"/>
              <a:gd name="connsiteX67" fmla="*/ 920010 w 2849786"/>
              <a:gd name="connsiteY67" fmla="*/ 1722214 h 2591735"/>
              <a:gd name="connsiteX68" fmla="*/ 790984 w 2849786"/>
              <a:gd name="connsiteY68" fmla="*/ 1800751 h 2591735"/>
              <a:gd name="connsiteX69" fmla="*/ 740495 w 2849786"/>
              <a:gd name="connsiteY69" fmla="*/ 1946607 h 2591735"/>
              <a:gd name="connsiteX70" fmla="*/ 622689 w 2849786"/>
              <a:gd name="connsiteY70" fmla="*/ 1755872 h 2591735"/>
              <a:gd name="connsiteX71" fmla="*/ 538542 w 2849786"/>
              <a:gd name="connsiteY71" fmla="*/ 1879288 h 2591735"/>
              <a:gd name="connsiteX72" fmla="*/ 476834 w 2849786"/>
              <a:gd name="connsiteY72" fmla="*/ 1851239 h 2591735"/>
              <a:gd name="connsiteX73" fmla="*/ 398297 w 2849786"/>
              <a:gd name="connsiteY73" fmla="*/ 1935387 h 2591735"/>
              <a:gd name="connsiteX74" fmla="*/ 347808 w 2849786"/>
              <a:gd name="connsiteY74" fmla="*/ 1901728 h 2591735"/>
              <a:gd name="connsiteX75" fmla="*/ 280491 w 2849786"/>
              <a:gd name="connsiteY75" fmla="*/ 1912947 h 2591735"/>
              <a:gd name="connsiteX76" fmla="*/ 224392 w 2849786"/>
              <a:gd name="connsiteY76" fmla="*/ 1862459 h 2591735"/>
              <a:gd name="connsiteX77" fmla="*/ 140245 w 2849786"/>
              <a:gd name="connsiteY77" fmla="*/ 1907338 h 2591735"/>
              <a:gd name="connsiteX78" fmla="*/ 185124 w 2849786"/>
              <a:gd name="connsiteY78" fmla="*/ 1952216 h 2591735"/>
              <a:gd name="connsiteX79" fmla="*/ 179514 w 2849786"/>
              <a:gd name="connsiteY79" fmla="*/ 2008314 h 2591735"/>
              <a:gd name="connsiteX80" fmla="*/ 117806 w 2849786"/>
              <a:gd name="connsiteY80" fmla="*/ 1980265 h 2591735"/>
              <a:gd name="connsiteX81" fmla="*/ 67318 w 2849786"/>
              <a:gd name="connsiteY81" fmla="*/ 2109291 h 2591735"/>
              <a:gd name="connsiteX82" fmla="*/ 0 w 2849786"/>
              <a:gd name="connsiteY82" fmla="*/ 2098071 h 2591735"/>
              <a:gd name="connsiteX83" fmla="*/ 61708 w 2849786"/>
              <a:gd name="connsiteY83" fmla="*/ 2221487 h 2591735"/>
              <a:gd name="connsiteX84" fmla="*/ 106586 w 2849786"/>
              <a:gd name="connsiteY84" fmla="*/ 2210268 h 2591735"/>
              <a:gd name="connsiteX85" fmla="*/ 100976 w 2849786"/>
              <a:gd name="connsiteY85" fmla="*/ 2277585 h 2591735"/>
              <a:gd name="connsiteX86" fmla="*/ 100976 w 2849786"/>
              <a:gd name="connsiteY86" fmla="*/ 2277585 h 2591735"/>
              <a:gd name="connsiteX87" fmla="*/ 61708 w 2849786"/>
              <a:gd name="connsiteY87" fmla="*/ 2378562 h 2591735"/>
              <a:gd name="connsiteX88" fmla="*/ 106586 w 2849786"/>
              <a:gd name="connsiteY88" fmla="*/ 2401001 h 2591735"/>
              <a:gd name="connsiteX89" fmla="*/ 134635 w 2849786"/>
              <a:gd name="connsiteY89" fmla="*/ 2524417 h 2591735"/>
              <a:gd name="connsiteX90" fmla="*/ 123416 w 2849786"/>
              <a:gd name="connsiteY90" fmla="*/ 2552466 h 2591735"/>
              <a:gd name="connsiteX91" fmla="*/ 123416 w 2849786"/>
              <a:gd name="connsiteY91" fmla="*/ 2552466 h 2591735"/>
              <a:gd name="connsiteX92" fmla="*/ 56098 w 2849786"/>
              <a:gd name="connsiteY92" fmla="*/ 2591735 h 2591735"/>
              <a:gd name="connsiteX93" fmla="*/ 22439 w 2849786"/>
              <a:gd name="connsiteY93" fmla="*/ 2574906 h 2591735"/>
              <a:gd name="connsiteX0" fmla="*/ 2838567 w 2849786"/>
              <a:gd name="connsiteY0" fmla="*/ 0 h 2591735"/>
              <a:gd name="connsiteX1" fmla="*/ 2849786 w 2849786"/>
              <a:gd name="connsiteY1" fmla="*/ 67318 h 2591735"/>
              <a:gd name="connsiteX2" fmla="*/ 2821737 w 2849786"/>
              <a:gd name="connsiteY2" fmla="*/ 72928 h 2591735"/>
              <a:gd name="connsiteX3" fmla="*/ 2653443 w 2849786"/>
              <a:gd name="connsiteY3" fmla="*/ 28049 h 2591735"/>
              <a:gd name="connsiteX4" fmla="*/ 2619784 w 2849786"/>
              <a:gd name="connsiteY4" fmla="*/ 33659 h 2591735"/>
              <a:gd name="connsiteX5" fmla="*/ 2614174 w 2849786"/>
              <a:gd name="connsiteY5" fmla="*/ 44879 h 2591735"/>
              <a:gd name="connsiteX6" fmla="*/ 2552466 w 2849786"/>
              <a:gd name="connsiteY6" fmla="*/ 78538 h 2591735"/>
              <a:gd name="connsiteX7" fmla="*/ 2501978 w 2849786"/>
              <a:gd name="connsiteY7" fmla="*/ 100977 h 2591735"/>
              <a:gd name="connsiteX8" fmla="*/ 2546856 w 2849786"/>
              <a:gd name="connsiteY8" fmla="*/ 263661 h 2591735"/>
              <a:gd name="connsiteX9" fmla="*/ 2535637 w 2849786"/>
              <a:gd name="connsiteY9" fmla="*/ 392687 h 2591735"/>
              <a:gd name="connsiteX10" fmla="*/ 2563686 w 2849786"/>
              <a:gd name="connsiteY10" fmla="*/ 398297 h 2591735"/>
              <a:gd name="connsiteX11" fmla="*/ 2524417 w 2849786"/>
              <a:gd name="connsiteY11" fmla="*/ 476834 h 2591735"/>
              <a:gd name="connsiteX12" fmla="*/ 2513197 w 2849786"/>
              <a:gd name="connsiteY12" fmla="*/ 527323 h 2591735"/>
              <a:gd name="connsiteX13" fmla="*/ 2429050 w 2849786"/>
              <a:gd name="connsiteY13" fmla="*/ 544152 h 2591735"/>
              <a:gd name="connsiteX14" fmla="*/ 2445880 w 2849786"/>
              <a:gd name="connsiteY14" fmla="*/ 566592 h 2591735"/>
              <a:gd name="connsiteX15" fmla="*/ 2401001 w 2849786"/>
              <a:gd name="connsiteY15" fmla="*/ 572201 h 2591735"/>
              <a:gd name="connsiteX16" fmla="*/ 2339293 w 2849786"/>
              <a:gd name="connsiteY16" fmla="*/ 476834 h 2591735"/>
              <a:gd name="connsiteX17" fmla="*/ 2294414 w 2849786"/>
              <a:gd name="connsiteY17" fmla="*/ 566592 h 2591735"/>
              <a:gd name="connsiteX18" fmla="*/ 2305634 w 2849786"/>
              <a:gd name="connsiteY18" fmla="*/ 600250 h 2591735"/>
              <a:gd name="connsiteX19" fmla="*/ 2266365 w 2849786"/>
              <a:gd name="connsiteY19" fmla="*/ 605860 h 2591735"/>
              <a:gd name="connsiteX20" fmla="*/ 2238316 w 2849786"/>
              <a:gd name="connsiteY20" fmla="*/ 600250 h 2591735"/>
              <a:gd name="connsiteX21" fmla="*/ 2187828 w 2849786"/>
              <a:gd name="connsiteY21" fmla="*/ 656349 h 2591735"/>
              <a:gd name="connsiteX22" fmla="*/ 2131730 w 2849786"/>
              <a:gd name="connsiteY22" fmla="*/ 678788 h 2591735"/>
              <a:gd name="connsiteX23" fmla="*/ 2030753 w 2849786"/>
              <a:gd name="connsiteY23" fmla="*/ 690007 h 2591735"/>
              <a:gd name="connsiteX24" fmla="*/ 2047583 w 2849786"/>
              <a:gd name="connsiteY24" fmla="*/ 746106 h 2591735"/>
              <a:gd name="connsiteX25" fmla="*/ 2053192 w 2849786"/>
              <a:gd name="connsiteY25" fmla="*/ 796594 h 2591735"/>
              <a:gd name="connsiteX26" fmla="*/ 1980265 w 2849786"/>
              <a:gd name="connsiteY26" fmla="*/ 802204 h 2591735"/>
              <a:gd name="connsiteX27" fmla="*/ 1840019 w 2849786"/>
              <a:gd name="connsiteY27" fmla="*/ 734886 h 2591735"/>
              <a:gd name="connsiteX28" fmla="*/ 1800751 w 2849786"/>
              <a:gd name="connsiteY28" fmla="*/ 740496 h 2591735"/>
              <a:gd name="connsiteX29" fmla="*/ 1750262 w 2849786"/>
              <a:gd name="connsiteY29" fmla="*/ 852692 h 2591735"/>
              <a:gd name="connsiteX30" fmla="*/ 1694164 w 2849786"/>
              <a:gd name="connsiteY30" fmla="*/ 920010 h 2591735"/>
              <a:gd name="connsiteX31" fmla="*/ 1615627 w 2849786"/>
              <a:gd name="connsiteY31" fmla="*/ 942449 h 2591735"/>
              <a:gd name="connsiteX32" fmla="*/ 1503430 w 2849786"/>
              <a:gd name="connsiteY32" fmla="*/ 987328 h 2591735"/>
              <a:gd name="connsiteX33" fmla="*/ 1464162 w 2849786"/>
              <a:gd name="connsiteY33" fmla="*/ 1026596 h 2591735"/>
              <a:gd name="connsiteX34" fmla="*/ 1413673 w 2849786"/>
              <a:gd name="connsiteY34" fmla="*/ 1099524 h 2591735"/>
              <a:gd name="connsiteX35" fmla="*/ 1301477 w 2849786"/>
              <a:gd name="connsiteY35" fmla="*/ 1121963 h 2591735"/>
              <a:gd name="connsiteX36" fmla="*/ 1200500 w 2849786"/>
              <a:gd name="connsiteY36" fmla="*/ 1161232 h 2591735"/>
              <a:gd name="connsiteX37" fmla="*/ 1082694 w 2849786"/>
              <a:gd name="connsiteY37" fmla="*/ 1228550 h 2591735"/>
              <a:gd name="connsiteX38" fmla="*/ 1032206 w 2849786"/>
              <a:gd name="connsiteY38" fmla="*/ 1262209 h 2591735"/>
              <a:gd name="connsiteX39" fmla="*/ 976108 w 2849786"/>
              <a:gd name="connsiteY39" fmla="*/ 1206111 h 2591735"/>
              <a:gd name="connsiteX40" fmla="*/ 948059 w 2849786"/>
              <a:gd name="connsiteY40" fmla="*/ 1155622 h 2591735"/>
              <a:gd name="connsiteX41" fmla="*/ 981718 w 2849786"/>
              <a:gd name="connsiteY41" fmla="*/ 1082695 h 2591735"/>
              <a:gd name="connsiteX42" fmla="*/ 1054645 w 2849786"/>
              <a:gd name="connsiteY42" fmla="*/ 1026596 h 2591735"/>
              <a:gd name="connsiteX43" fmla="*/ 1088304 w 2849786"/>
              <a:gd name="connsiteY43" fmla="*/ 976108 h 2591735"/>
              <a:gd name="connsiteX44" fmla="*/ 1037816 w 2849786"/>
              <a:gd name="connsiteY44" fmla="*/ 925620 h 2591735"/>
              <a:gd name="connsiteX45" fmla="*/ 920010 w 2849786"/>
              <a:gd name="connsiteY45" fmla="*/ 920010 h 2591735"/>
              <a:gd name="connsiteX46" fmla="*/ 841472 w 2849786"/>
              <a:gd name="connsiteY46" fmla="*/ 936839 h 2591735"/>
              <a:gd name="connsiteX47" fmla="*/ 819033 w 2849786"/>
              <a:gd name="connsiteY47" fmla="*/ 1015377 h 2591735"/>
              <a:gd name="connsiteX48" fmla="*/ 790984 w 2849786"/>
              <a:gd name="connsiteY48" fmla="*/ 1060255 h 2591735"/>
              <a:gd name="connsiteX49" fmla="*/ 729276 w 2849786"/>
              <a:gd name="connsiteY49" fmla="*/ 1060255 h 2591735"/>
              <a:gd name="connsiteX50" fmla="*/ 667568 w 2849786"/>
              <a:gd name="connsiteY50" fmla="*/ 1155622 h 2591735"/>
              <a:gd name="connsiteX51" fmla="*/ 594640 w 2849786"/>
              <a:gd name="connsiteY51" fmla="*/ 1250989 h 2591735"/>
              <a:gd name="connsiteX52" fmla="*/ 516103 w 2849786"/>
              <a:gd name="connsiteY52" fmla="*/ 1279038 h 2591735"/>
              <a:gd name="connsiteX53" fmla="*/ 392687 w 2849786"/>
              <a:gd name="connsiteY53" fmla="*/ 1273428 h 2591735"/>
              <a:gd name="connsiteX54" fmla="*/ 347808 w 2849786"/>
              <a:gd name="connsiteY54" fmla="*/ 1340746 h 2591735"/>
              <a:gd name="connsiteX55" fmla="*/ 381467 w 2849786"/>
              <a:gd name="connsiteY55" fmla="*/ 1396844 h 2591735"/>
              <a:gd name="connsiteX56" fmla="*/ 482444 w 2849786"/>
              <a:gd name="connsiteY56" fmla="*/ 1430503 h 2591735"/>
              <a:gd name="connsiteX57" fmla="*/ 532932 w 2849786"/>
              <a:gd name="connsiteY57" fmla="*/ 1464162 h 2591735"/>
              <a:gd name="connsiteX58" fmla="*/ 605860 w 2849786"/>
              <a:gd name="connsiteY58" fmla="*/ 1514650 h 2591735"/>
              <a:gd name="connsiteX59" fmla="*/ 572201 w 2849786"/>
              <a:gd name="connsiteY59" fmla="*/ 1576358 h 2591735"/>
              <a:gd name="connsiteX60" fmla="*/ 611470 w 2849786"/>
              <a:gd name="connsiteY60" fmla="*/ 1632457 h 2591735"/>
              <a:gd name="connsiteX61" fmla="*/ 807813 w 2849786"/>
              <a:gd name="connsiteY61" fmla="*/ 1581968 h 2591735"/>
              <a:gd name="connsiteX62" fmla="*/ 841472 w 2849786"/>
              <a:gd name="connsiteY62" fmla="*/ 1514650 h 2591735"/>
              <a:gd name="connsiteX63" fmla="*/ 920010 w 2849786"/>
              <a:gd name="connsiteY63" fmla="*/ 1520260 h 2591735"/>
              <a:gd name="connsiteX64" fmla="*/ 1127573 w 2849786"/>
              <a:gd name="connsiteY64" fmla="*/ 1593188 h 2591735"/>
              <a:gd name="connsiteX65" fmla="*/ 1127573 w 2849786"/>
              <a:gd name="connsiteY65" fmla="*/ 1654896 h 2591735"/>
              <a:gd name="connsiteX66" fmla="*/ 1065865 w 2849786"/>
              <a:gd name="connsiteY66" fmla="*/ 1677335 h 2591735"/>
              <a:gd name="connsiteX67" fmla="*/ 920010 w 2849786"/>
              <a:gd name="connsiteY67" fmla="*/ 1722214 h 2591735"/>
              <a:gd name="connsiteX68" fmla="*/ 790984 w 2849786"/>
              <a:gd name="connsiteY68" fmla="*/ 1800751 h 2591735"/>
              <a:gd name="connsiteX69" fmla="*/ 740495 w 2849786"/>
              <a:gd name="connsiteY69" fmla="*/ 1946607 h 2591735"/>
              <a:gd name="connsiteX70" fmla="*/ 622689 w 2849786"/>
              <a:gd name="connsiteY70" fmla="*/ 2025144 h 2591735"/>
              <a:gd name="connsiteX71" fmla="*/ 538542 w 2849786"/>
              <a:gd name="connsiteY71" fmla="*/ 1879288 h 2591735"/>
              <a:gd name="connsiteX72" fmla="*/ 476834 w 2849786"/>
              <a:gd name="connsiteY72" fmla="*/ 1851239 h 2591735"/>
              <a:gd name="connsiteX73" fmla="*/ 398297 w 2849786"/>
              <a:gd name="connsiteY73" fmla="*/ 1935387 h 2591735"/>
              <a:gd name="connsiteX74" fmla="*/ 347808 w 2849786"/>
              <a:gd name="connsiteY74" fmla="*/ 1901728 h 2591735"/>
              <a:gd name="connsiteX75" fmla="*/ 280491 w 2849786"/>
              <a:gd name="connsiteY75" fmla="*/ 1912947 h 2591735"/>
              <a:gd name="connsiteX76" fmla="*/ 224392 w 2849786"/>
              <a:gd name="connsiteY76" fmla="*/ 1862459 h 2591735"/>
              <a:gd name="connsiteX77" fmla="*/ 140245 w 2849786"/>
              <a:gd name="connsiteY77" fmla="*/ 1907338 h 2591735"/>
              <a:gd name="connsiteX78" fmla="*/ 185124 w 2849786"/>
              <a:gd name="connsiteY78" fmla="*/ 1952216 h 2591735"/>
              <a:gd name="connsiteX79" fmla="*/ 179514 w 2849786"/>
              <a:gd name="connsiteY79" fmla="*/ 2008314 h 2591735"/>
              <a:gd name="connsiteX80" fmla="*/ 117806 w 2849786"/>
              <a:gd name="connsiteY80" fmla="*/ 1980265 h 2591735"/>
              <a:gd name="connsiteX81" fmla="*/ 67318 w 2849786"/>
              <a:gd name="connsiteY81" fmla="*/ 2109291 h 2591735"/>
              <a:gd name="connsiteX82" fmla="*/ 0 w 2849786"/>
              <a:gd name="connsiteY82" fmla="*/ 2098071 h 2591735"/>
              <a:gd name="connsiteX83" fmla="*/ 61708 w 2849786"/>
              <a:gd name="connsiteY83" fmla="*/ 2221487 h 2591735"/>
              <a:gd name="connsiteX84" fmla="*/ 106586 w 2849786"/>
              <a:gd name="connsiteY84" fmla="*/ 2210268 h 2591735"/>
              <a:gd name="connsiteX85" fmla="*/ 100976 w 2849786"/>
              <a:gd name="connsiteY85" fmla="*/ 2277585 h 2591735"/>
              <a:gd name="connsiteX86" fmla="*/ 100976 w 2849786"/>
              <a:gd name="connsiteY86" fmla="*/ 2277585 h 2591735"/>
              <a:gd name="connsiteX87" fmla="*/ 61708 w 2849786"/>
              <a:gd name="connsiteY87" fmla="*/ 2378562 h 2591735"/>
              <a:gd name="connsiteX88" fmla="*/ 106586 w 2849786"/>
              <a:gd name="connsiteY88" fmla="*/ 2401001 h 2591735"/>
              <a:gd name="connsiteX89" fmla="*/ 134635 w 2849786"/>
              <a:gd name="connsiteY89" fmla="*/ 2524417 h 2591735"/>
              <a:gd name="connsiteX90" fmla="*/ 123416 w 2849786"/>
              <a:gd name="connsiteY90" fmla="*/ 2552466 h 2591735"/>
              <a:gd name="connsiteX91" fmla="*/ 123416 w 2849786"/>
              <a:gd name="connsiteY91" fmla="*/ 2552466 h 2591735"/>
              <a:gd name="connsiteX92" fmla="*/ 56098 w 2849786"/>
              <a:gd name="connsiteY92" fmla="*/ 2591735 h 2591735"/>
              <a:gd name="connsiteX93" fmla="*/ 22439 w 2849786"/>
              <a:gd name="connsiteY93" fmla="*/ 2574906 h 2591735"/>
              <a:gd name="connsiteX0" fmla="*/ 2838567 w 2849786"/>
              <a:gd name="connsiteY0" fmla="*/ 0 h 2591735"/>
              <a:gd name="connsiteX1" fmla="*/ 2849786 w 2849786"/>
              <a:gd name="connsiteY1" fmla="*/ 67318 h 2591735"/>
              <a:gd name="connsiteX2" fmla="*/ 2821737 w 2849786"/>
              <a:gd name="connsiteY2" fmla="*/ 72928 h 2591735"/>
              <a:gd name="connsiteX3" fmla="*/ 2653443 w 2849786"/>
              <a:gd name="connsiteY3" fmla="*/ 28049 h 2591735"/>
              <a:gd name="connsiteX4" fmla="*/ 2619784 w 2849786"/>
              <a:gd name="connsiteY4" fmla="*/ 33659 h 2591735"/>
              <a:gd name="connsiteX5" fmla="*/ 2614174 w 2849786"/>
              <a:gd name="connsiteY5" fmla="*/ 44879 h 2591735"/>
              <a:gd name="connsiteX6" fmla="*/ 2552466 w 2849786"/>
              <a:gd name="connsiteY6" fmla="*/ 78538 h 2591735"/>
              <a:gd name="connsiteX7" fmla="*/ 2501978 w 2849786"/>
              <a:gd name="connsiteY7" fmla="*/ 100977 h 2591735"/>
              <a:gd name="connsiteX8" fmla="*/ 2546856 w 2849786"/>
              <a:gd name="connsiteY8" fmla="*/ 263661 h 2591735"/>
              <a:gd name="connsiteX9" fmla="*/ 2535637 w 2849786"/>
              <a:gd name="connsiteY9" fmla="*/ 392687 h 2591735"/>
              <a:gd name="connsiteX10" fmla="*/ 2563686 w 2849786"/>
              <a:gd name="connsiteY10" fmla="*/ 398297 h 2591735"/>
              <a:gd name="connsiteX11" fmla="*/ 2524417 w 2849786"/>
              <a:gd name="connsiteY11" fmla="*/ 476834 h 2591735"/>
              <a:gd name="connsiteX12" fmla="*/ 2513197 w 2849786"/>
              <a:gd name="connsiteY12" fmla="*/ 527323 h 2591735"/>
              <a:gd name="connsiteX13" fmla="*/ 2429050 w 2849786"/>
              <a:gd name="connsiteY13" fmla="*/ 544152 h 2591735"/>
              <a:gd name="connsiteX14" fmla="*/ 2445880 w 2849786"/>
              <a:gd name="connsiteY14" fmla="*/ 566592 h 2591735"/>
              <a:gd name="connsiteX15" fmla="*/ 2401001 w 2849786"/>
              <a:gd name="connsiteY15" fmla="*/ 572201 h 2591735"/>
              <a:gd name="connsiteX16" fmla="*/ 2339293 w 2849786"/>
              <a:gd name="connsiteY16" fmla="*/ 476834 h 2591735"/>
              <a:gd name="connsiteX17" fmla="*/ 2294414 w 2849786"/>
              <a:gd name="connsiteY17" fmla="*/ 566592 h 2591735"/>
              <a:gd name="connsiteX18" fmla="*/ 2305634 w 2849786"/>
              <a:gd name="connsiteY18" fmla="*/ 600250 h 2591735"/>
              <a:gd name="connsiteX19" fmla="*/ 2266365 w 2849786"/>
              <a:gd name="connsiteY19" fmla="*/ 605860 h 2591735"/>
              <a:gd name="connsiteX20" fmla="*/ 2238316 w 2849786"/>
              <a:gd name="connsiteY20" fmla="*/ 600250 h 2591735"/>
              <a:gd name="connsiteX21" fmla="*/ 2187828 w 2849786"/>
              <a:gd name="connsiteY21" fmla="*/ 656349 h 2591735"/>
              <a:gd name="connsiteX22" fmla="*/ 2131730 w 2849786"/>
              <a:gd name="connsiteY22" fmla="*/ 678788 h 2591735"/>
              <a:gd name="connsiteX23" fmla="*/ 2030753 w 2849786"/>
              <a:gd name="connsiteY23" fmla="*/ 690007 h 2591735"/>
              <a:gd name="connsiteX24" fmla="*/ 2047583 w 2849786"/>
              <a:gd name="connsiteY24" fmla="*/ 746106 h 2591735"/>
              <a:gd name="connsiteX25" fmla="*/ 2053192 w 2849786"/>
              <a:gd name="connsiteY25" fmla="*/ 796594 h 2591735"/>
              <a:gd name="connsiteX26" fmla="*/ 1980265 w 2849786"/>
              <a:gd name="connsiteY26" fmla="*/ 802204 h 2591735"/>
              <a:gd name="connsiteX27" fmla="*/ 1840019 w 2849786"/>
              <a:gd name="connsiteY27" fmla="*/ 734886 h 2591735"/>
              <a:gd name="connsiteX28" fmla="*/ 1800751 w 2849786"/>
              <a:gd name="connsiteY28" fmla="*/ 740496 h 2591735"/>
              <a:gd name="connsiteX29" fmla="*/ 1750262 w 2849786"/>
              <a:gd name="connsiteY29" fmla="*/ 852692 h 2591735"/>
              <a:gd name="connsiteX30" fmla="*/ 1694164 w 2849786"/>
              <a:gd name="connsiteY30" fmla="*/ 920010 h 2591735"/>
              <a:gd name="connsiteX31" fmla="*/ 1615627 w 2849786"/>
              <a:gd name="connsiteY31" fmla="*/ 942449 h 2591735"/>
              <a:gd name="connsiteX32" fmla="*/ 1503430 w 2849786"/>
              <a:gd name="connsiteY32" fmla="*/ 987328 h 2591735"/>
              <a:gd name="connsiteX33" fmla="*/ 1464162 w 2849786"/>
              <a:gd name="connsiteY33" fmla="*/ 1026596 h 2591735"/>
              <a:gd name="connsiteX34" fmla="*/ 1413673 w 2849786"/>
              <a:gd name="connsiteY34" fmla="*/ 1099524 h 2591735"/>
              <a:gd name="connsiteX35" fmla="*/ 1301477 w 2849786"/>
              <a:gd name="connsiteY35" fmla="*/ 1121963 h 2591735"/>
              <a:gd name="connsiteX36" fmla="*/ 1200500 w 2849786"/>
              <a:gd name="connsiteY36" fmla="*/ 1161232 h 2591735"/>
              <a:gd name="connsiteX37" fmla="*/ 1082694 w 2849786"/>
              <a:gd name="connsiteY37" fmla="*/ 1228550 h 2591735"/>
              <a:gd name="connsiteX38" fmla="*/ 1032206 w 2849786"/>
              <a:gd name="connsiteY38" fmla="*/ 1262209 h 2591735"/>
              <a:gd name="connsiteX39" fmla="*/ 976108 w 2849786"/>
              <a:gd name="connsiteY39" fmla="*/ 1206111 h 2591735"/>
              <a:gd name="connsiteX40" fmla="*/ 948059 w 2849786"/>
              <a:gd name="connsiteY40" fmla="*/ 1155622 h 2591735"/>
              <a:gd name="connsiteX41" fmla="*/ 981718 w 2849786"/>
              <a:gd name="connsiteY41" fmla="*/ 1082695 h 2591735"/>
              <a:gd name="connsiteX42" fmla="*/ 1054645 w 2849786"/>
              <a:gd name="connsiteY42" fmla="*/ 1026596 h 2591735"/>
              <a:gd name="connsiteX43" fmla="*/ 1088304 w 2849786"/>
              <a:gd name="connsiteY43" fmla="*/ 976108 h 2591735"/>
              <a:gd name="connsiteX44" fmla="*/ 1037816 w 2849786"/>
              <a:gd name="connsiteY44" fmla="*/ 925620 h 2591735"/>
              <a:gd name="connsiteX45" fmla="*/ 920010 w 2849786"/>
              <a:gd name="connsiteY45" fmla="*/ 920010 h 2591735"/>
              <a:gd name="connsiteX46" fmla="*/ 841472 w 2849786"/>
              <a:gd name="connsiteY46" fmla="*/ 936839 h 2591735"/>
              <a:gd name="connsiteX47" fmla="*/ 819033 w 2849786"/>
              <a:gd name="connsiteY47" fmla="*/ 1015377 h 2591735"/>
              <a:gd name="connsiteX48" fmla="*/ 790984 w 2849786"/>
              <a:gd name="connsiteY48" fmla="*/ 1060255 h 2591735"/>
              <a:gd name="connsiteX49" fmla="*/ 729276 w 2849786"/>
              <a:gd name="connsiteY49" fmla="*/ 1060255 h 2591735"/>
              <a:gd name="connsiteX50" fmla="*/ 667568 w 2849786"/>
              <a:gd name="connsiteY50" fmla="*/ 1155622 h 2591735"/>
              <a:gd name="connsiteX51" fmla="*/ 594640 w 2849786"/>
              <a:gd name="connsiteY51" fmla="*/ 1250989 h 2591735"/>
              <a:gd name="connsiteX52" fmla="*/ 516103 w 2849786"/>
              <a:gd name="connsiteY52" fmla="*/ 1279038 h 2591735"/>
              <a:gd name="connsiteX53" fmla="*/ 392687 w 2849786"/>
              <a:gd name="connsiteY53" fmla="*/ 1273428 h 2591735"/>
              <a:gd name="connsiteX54" fmla="*/ 347808 w 2849786"/>
              <a:gd name="connsiteY54" fmla="*/ 1340746 h 2591735"/>
              <a:gd name="connsiteX55" fmla="*/ 381467 w 2849786"/>
              <a:gd name="connsiteY55" fmla="*/ 1396844 h 2591735"/>
              <a:gd name="connsiteX56" fmla="*/ 482444 w 2849786"/>
              <a:gd name="connsiteY56" fmla="*/ 1430503 h 2591735"/>
              <a:gd name="connsiteX57" fmla="*/ 532932 w 2849786"/>
              <a:gd name="connsiteY57" fmla="*/ 1464162 h 2591735"/>
              <a:gd name="connsiteX58" fmla="*/ 605860 w 2849786"/>
              <a:gd name="connsiteY58" fmla="*/ 1514650 h 2591735"/>
              <a:gd name="connsiteX59" fmla="*/ 572201 w 2849786"/>
              <a:gd name="connsiteY59" fmla="*/ 1576358 h 2591735"/>
              <a:gd name="connsiteX60" fmla="*/ 611470 w 2849786"/>
              <a:gd name="connsiteY60" fmla="*/ 1632457 h 2591735"/>
              <a:gd name="connsiteX61" fmla="*/ 807813 w 2849786"/>
              <a:gd name="connsiteY61" fmla="*/ 1581968 h 2591735"/>
              <a:gd name="connsiteX62" fmla="*/ 841472 w 2849786"/>
              <a:gd name="connsiteY62" fmla="*/ 1514650 h 2591735"/>
              <a:gd name="connsiteX63" fmla="*/ 920010 w 2849786"/>
              <a:gd name="connsiteY63" fmla="*/ 1520260 h 2591735"/>
              <a:gd name="connsiteX64" fmla="*/ 1127573 w 2849786"/>
              <a:gd name="connsiteY64" fmla="*/ 1593188 h 2591735"/>
              <a:gd name="connsiteX65" fmla="*/ 1127573 w 2849786"/>
              <a:gd name="connsiteY65" fmla="*/ 1654896 h 2591735"/>
              <a:gd name="connsiteX66" fmla="*/ 1065865 w 2849786"/>
              <a:gd name="connsiteY66" fmla="*/ 1677335 h 2591735"/>
              <a:gd name="connsiteX67" fmla="*/ 920010 w 2849786"/>
              <a:gd name="connsiteY67" fmla="*/ 1722214 h 2591735"/>
              <a:gd name="connsiteX68" fmla="*/ 790984 w 2849786"/>
              <a:gd name="connsiteY68" fmla="*/ 1800751 h 2591735"/>
              <a:gd name="connsiteX69" fmla="*/ 740495 w 2849786"/>
              <a:gd name="connsiteY69" fmla="*/ 1946607 h 2591735"/>
              <a:gd name="connsiteX70" fmla="*/ 622689 w 2849786"/>
              <a:gd name="connsiteY70" fmla="*/ 2025144 h 2591735"/>
              <a:gd name="connsiteX71" fmla="*/ 796594 w 2849786"/>
              <a:gd name="connsiteY71" fmla="*/ 2159779 h 2591735"/>
              <a:gd name="connsiteX72" fmla="*/ 476834 w 2849786"/>
              <a:gd name="connsiteY72" fmla="*/ 1851239 h 2591735"/>
              <a:gd name="connsiteX73" fmla="*/ 398297 w 2849786"/>
              <a:gd name="connsiteY73" fmla="*/ 1935387 h 2591735"/>
              <a:gd name="connsiteX74" fmla="*/ 347808 w 2849786"/>
              <a:gd name="connsiteY74" fmla="*/ 1901728 h 2591735"/>
              <a:gd name="connsiteX75" fmla="*/ 280491 w 2849786"/>
              <a:gd name="connsiteY75" fmla="*/ 1912947 h 2591735"/>
              <a:gd name="connsiteX76" fmla="*/ 224392 w 2849786"/>
              <a:gd name="connsiteY76" fmla="*/ 1862459 h 2591735"/>
              <a:gd name="connsiteX77" fmla="*/ 140245 w 2849786"/>
              <a:gd name="connsiteY77" fmla="*/ 1907338 h 2591735"/>
              <a:gd name="connsiteX78" fmla="*/ 185124 w 2849786"/>
              <a:gd name="connsiteY78" fmla="*/ 1952216 h 2591735"/>
              <a:gd name="connsiteX79" fmla="*/ 179514 w 2849786"/>
              <a:gd name="connsiteY79" fmla="*/ 2008314 h 2591735"/>
              <a:gd name="connsiteX80" fmla="*/ 117806 w 2849786"/>
              <a:gd name="connsiteY80" fmla="*/ 1980265 h 2591735"/>
              <a:gd name="connsiteX81" fmla="*/ 67318 w 2849786"/>
              <a:gd name="connsiteY81" fmla="*/ 2109291 h 2591735"/>
              <a:gd name="connsiteX82" fmla="*/ 0 w 2849786"/>
              <a:gd name="connsiteY82" fmla="*/ 2098071 h 2591735"/>
              <a:gd name="connsiteX83" fmla="*/ 61708 w 2849786"/>
              <a:gd name="connsiteY83" fmla="*/ 2221487 h 2591735"/>
              <a:gd name="connsiteX84" fmla="*/ 106586 w 2849786"/>
              <a:gd name="connsiteY84" fmla="*/ 2210268 h 2591735"/>
              <a:gd name="connsiteX85" fmla="*/ 100976 w 2849786"/>
              <a:gd name="connsiteY85" fmla="*/ 2277585 h 2591735"/>
              <a:gd name="connsiteX86" fmla="*/ 100976 w 2849786"/>
              <a:gd name="connsiteY86" fmla="*/ 2277585 h 2591735"/>
              <a:gd name="connsiteX87" fmla="*/ 61708 w 2849786"/>
              <a:gd name="connsiteY87" fmla="*/ 2378562 h 2591735"/>
              <a:gd name="connsiteX88" fmla="*/ 106586 w 2849786"/>
              <a:gd name="connsiteY88" fmla="*/ 2401001 h 2591735"/>
              <a:gd name="connsiteX89" fmla="*/ 134635 w 2849786"/>
              <a:gd name="connsiteY89" fmla="*/ 2524417 h 2591735"/>
              <a:gd name="connsiteX90" fmla="*/ 123416 w 2849786"/>
              <a:gd name="connsiteY90" fmla="*/ 2552466 h 2591735"/>
              <a:gd name="connsiteX91" fmla="*/ 123416 w 2849786"/>
              <a:gd name="connsiteY91" fmla="*/ 2552466 h 2591735"/>
              <a:gd name="connsiteX92" fmla="*/ 56098 w 2849786"/>
              <a:gd name="connsiteY92" fmla="*/ 2591735 h 2591735"/>
              <a:gd name="connsiteX93" fmla="*/ 22439 w 2849786"/>
              <a:gd name="connsiteY93" fmla="*/ 2574906 h 2591735"/>
              <a:gd name="connsiteX0" fmla="*/ 2838567 w 2849786"/>
              <a:gd name="connsiteY0" fmla="*/ 0 h 2591735"/>
              <a:gd name="connsiteX1" fmla="*/ 2849786 w 2849786"/>
              <a:gd name="connsiteY1" fmla="*/ 67318 h 2591735"/>
              <a:gd name="connsiteX2" fmla="*/ 2821737 w 2849786"/>
              <a:gd name="connsiteY2" fmla="*/ 72928 h 2591735"/>
              <a:gd name="connsiteX3" fmla="*/ 2653443 w 2849786"/>
              <a:gd name="connsiteY3" fmla="*/ 28049 h 2591735"/>
              <a:gd name="connsiteX4" fmla="*/ 2619784 w 2849786"/>
              <a:gd name="connsiteY4" fmla="*/ 33659 h 2591735"/>
              <a:gd name="connsiteX5" fmla="*/ 2614174 w 2849786"/>
              <a:gd name="connsiteY5" fmla="*/ 44879 h 2591735"/>
              <a:gd name="connsiteX6" fmla="*/ 2552466 w 2849786"/>
              <a:gd name="connsiteY6" fmla="*/ 78538 h 2591735"/>
              <a:gd name="connsiteX7" fmla="*/ 2501978 w 2849786"/>
              <a:gd name="connsiteY7" fmla="*/ 100977 h 2591735"/>
              <a:gd name="connsiteX8" fmla="*/ 2546856 w 2849786"/>
              <a:gd name="connsiteY8" fmla="*/ 263661 h 2591735"/>
              <a:gd name="connsiteX9" fmla="*/ 2535637 w 2849786"/>
              <a:gd name="connsiteY9" fmla="*/ 392687 h 2591735"/>
              <a:gd name="connsiteX10" fmla="*/ 2563686 w 2849786"/>
              <a:gd name="connsiteY10" fmla="*/ 398297 h 2591735"/>
              <a:gd name="connsiteX11" fmla="*/ 2524417 w 2849786"/>
              <a:gd name="connsiteY11" fmla="*/ 476834 h 2591735"/>
              <a:gd name="connsiteX12" fmla="*/ 2513197 w 2849786"/>
              <a:gd name="connsiteY12" fmla="*/ 527323 h 2591735"/>
              <a:gd name="connsiteX13" fmla="*/ 2429050 w 2849786"/>
              <a:gd name="connsiteY13" fmla="*/ 544152 h 2591735"/>
              <a:gd name="connsiteX14" fmla="*/ 2445880 w 2849786"/>
              <a:gd name="connsiteY14" fmla="*/ 566592 h 2591735"/>
              <a:gd name="connsiteX15" fmla="*/ 2401001 w 2849786"/>
              <a:gd name="connsiteY15" fmla="*/ 572201 h 2591735"/>
              <a:gd name="connsiteX16" fmla="*/ 2339293 w 2849786"/>
              <a:gd name="connsiteY16" fmla="*/ 476834 h 2591735"/>
              <a:gd name="connsiteX17" fmla="*/ 2294414 w 2849786"/>
              <a:gd name="connsiteY17" fmla="*/ 566592 h 2591735"/>
              <a:gd name="connsiteX18" fmla="*/ 2305634 w 2849786"/>
              <a:gd name="connsiteY18" fmla="*/ 600250 h 2591735"/>
              <a:gd name="connsiteX19" fmla="*/ 2266365 w 2849786"/>
              <a:gd name="connsiteY19" fmla="*/ 605860 h 2591735"/>
              <a:gd name="connsiteX20" fmla="*/ 2238316 w 2849786"/>
              <a:gd name="connsiteY20" fmla="*/ 600250 h 2591735"/>
              <a:gd name="connsiteX21" fmla="*/ 2187828 w 2849786"/>
              <a:gd name="connsiteY21" fmla="*/ 656349 h 2591735"/>
              <a:gd name="connsiteX22" fmla="*/ 2131730 w 2849786"/>
              <a:gd name="connsiteY22" fmla="*/ 678788 h 2591735"/>
              <a:gd name="connsiteX23" fmla="*/ 2030753 w 2849786"/>
              <a:gd name="connsiteY23" fmla="*/ 690007 h 2591735"/>
              <a:gd name="connsiteX24" fmla="*/ 2047583 w 2849786"/>
              <a:gd name="connsiteY24" fmla="*/ 746106 h 2591735"/>
              <a:gd name="connsiteX25" fmla="*/ 2053192 w 2849786"/>
              <a:gd name="connsiteY25" fmla="*/ 796594 h 2591735"/>
              <a:gd name="connsiteX26" fmla="*/ 1980265 w 2849786"/>
              <a:gd name="connsiteY26" fmla="*/ 802204 h 2591735"/>
              <a:gd name="connsiteX27" fmla="*/ 1840019 w 2849786"/>
              <a:gd name="connsiteY27" fmla="*/ 734886 h 2591735"/>
              <a:gd name="connsiteX28" fmla="*/ 1800751 w 2849786"/>
              <a:gd name="connsiteY28" fmla="*/ 740496 h 2591735"/>
              <a:gd name="connsiteX29" fmla="*/ 1750262 w 2849786"/>
              <a:gd name="connsiteY29" fmla="*/ 852692 h 2591735"/>
              <a:gd name="connsiteX30" fmla="*/ 1694164 w 2849786"/>
              <a:gd name="connsiteY30" fmla="*/ 920010 h 2591735"/>
              <a:gd name="connsiteX31" fmla="*/ 1615627 w 2849786"/>
              <a:gd name="connsiteY31" fmla="*/ 942449 h 2591735"/>
              <a:gd name="connsiteX32" fmla="*/ 1503430 w 2849786"/>
              <a:gd name="connsiteY32" fmla="*/ 987328 h 2591735"/>
              <a:gd name="connsiteX33" fmla="*/ 1464162 w 2849786"/>
              <a:gd name="connsiteY33" fmla="*/ 1026596 h 2591735"/>
              <a:gd name="connsiteX34" fmla="*/ 1413673 w 2849786"/>
              <a:gd name="connsiteY34" fmla="*/ 1099524 h 2591735"/>
              <a:gd name="connsiteX35" fmla="*/ 1301477 w 2849786"/>
              <a:gd name="connsiteY35" fmla="*/ 1121963 h 2591735"/>
              <a:gd name="connsiteX36" fmla="*/ 1200500 w 2849786"/>
              <a:gd name="connsiteY36" fmla="*/ 1161232 h 2591735"/>
              <a:gd name="connsiteX37" fmla="*/ 1082694 w 2849786"/>
              <a:gd name="connsiteY37" fmla="*/ 1228550 h 2591735"/>
              <a:gd name="connsiteX38" fmla="*/ 1032206 w 2849786"/>
              <a:gd name="connsiteY38" fmla="*/ 1262209 h 2591735"/>
              <a:gd name="connsiteX39" fmla="*/ 976108 w 2849786"/>
              <a:gd name="connsiteY39" fmla="*/ 1206111 h 2591735"/>
              <a:gd name="connsiteX40" fmla="*/ 948059 w 2849786"/>
              <a:gd name="connsiteY40" fmla="*/ 1155622 h 2591735"/>
              <a:gd name="connsiteX41" fmla="*/ 981718 w 2849786"/>
              <a:gd name="connsiteY41" fmla="*/ 1082695 h 2591735"/>
              <a:gd name="connsiteX42" fmla="*/ 1054645 w 2849786"/>
              <a:gd name="connsiteY42" fmla="*/ 1026596 h 2591735"/>
              <a:gd name="connsiteX43" fmla="*/ 1088304 w 2849786"/>
              <a:gd name="connsiteY43" fmla="*/ 976108 h 2591735"/>
              <a:gd name="connsiteX44" fmla="*/ 1037816 w 2849786"/>
              <a:gd name="connsiteY44" fmla="*/ 925620 h 2591735"/>
              <a:gd name="connsiteX45" fmla="*/ 920010 w 2849786"/>
              <a:gd name="connsiteY45" fmla="*/ 920010 h 2591735"/>
              <a:gd name="connsiteX46" fmla="*/ 841472 w 2849786"/>
              <a:gd name="connsiteY46" fmla="*/ 936839 h 2591735"/>
              <a:gd name="connsiteX47" fmla="*/ 819033 w 2849786"/>
              <a:gd name="connsiteY47" fmla="*/ 1015377 h 2591735"/>
              <a:gd name="connsiteX48" fmla="*/ 790984 w 2849786"/>
              <a:gd name="connsiteY48" fmla="*/ 1060255 h 2591735"/>
              <a:gd name="connsiteX49" fmla="*/ 729276 w 2849786"/>
              <a:gd name="connsiteY49" fmla="*/ 1060255 h 2591735"/>
              <a:gd name="connsiteX50" fmla="*/ 667568 w 2849786"/>
              <a:gd name="connsiteY50" fmla="*/ 1155622 h 2591735"/>
              <a:gd name="connsiteX51" fmla="*/ 594640 w 2849786"/>
              <a:gd name="connsiteY51" fmla="*/ 1250989 h 2591735"/>
              <a:gd name="connsiteX52" fmla="*/ 516103 w 2849786"/>
              <a:gd name="connsiteY52" fmla="*/ 1279038 h 2591735"/>
              <a:gd name="connsiteX53" fmla="*/ 392687 w 2849786"/>
              <a:gd name="connsiteY53" fmla="*/ 1273428 h 2591735"/>
              <a:gd name="connsiteX54" fmla="*/ 347808 w 2849786"/>
              <a:gd name="connsiteY54" fmla="*/ 1340746 h 2591735"/>
              <a:gd name="connsiteX55" fmla="*/ 381467 w 2849786"/>
              <a:gd name="connsiteY55" fmla="*/ 1396844 h 2591735"/>
              <a:gd name="connsiteX56" fmla="*/ 482444 w 2849786"/>
              <a:gd name="connsiteY56" fmla="*/ 1430503 h 2591735"/>
              <a:gd name="connsiteX57" fmla="*/ 532932 w 2849786"/>
              <a:gd name="connsiteY57" fmla="*/ 1464162 h 2591735"/>
              <a:gd name="connsiteX58" fmla="*/ 605860 w 2849786"/>
              <a:gd name="connsiteY58" fmla="*/ 1514650 h 2591735"/>
              <a:gd name="connsiteX59" fmla="*/ 572201 w 2849786"/>
              <a:gd name="connsiteY59" fmla="*/ 1576358 h 2591735"/>
              <a:gd name="connsiteX60" fmla="*/ 611470 w 2849786"/>
              <a:gd name="connsiteY60" fmla="*/ 1632457 h 2591735"/>
              <a:gd name="connsiteX61" fmla="*/ 807813 w 2849786"/>
              <a:gd name="connsiteY61" fmla="*/ 1581968 h 2591735"/>
              <a:gd name="connsiteX62" fmla="*/ 841472 w 2849786"/>
              <a:gd name="connsiteY62" fmla="*/ 1514650 h 2591735"/>
              <a:gd name="connsiteX63" fmla="*/ 920010 w 2849786"/>
              <a:gd name="connsiteY63" fmla="*/ 1520260 h 2591735"/>
              <a:gd name="connsiteX64" fmla="*/ 1127573 w 2849786"/>
              <a:gd name="connsiteY64" fmla="*/ 1593188 h 2591735"/>
              <a:gd name="connsiteX65" fmla="*/ 1127573 w 2849786"/>
              <a:gd name="connsiteY65" fmla="*/ 1654896 h 2591735"/>
              <a:gd name="connsiteX66" fmla="*/ 1065865 w 2849786"/>
              <a:gd name="connsiteY66" fmla="*/ 1677335 h 2591735"/>
              <a:gd name="connsiteX67" fmla="*/ 920010 w 2849786"/>
              <a:gd name="connsiteY67" fmla="*/ 1722214 h 2591735"/>
              <a:gd name="connsiteX68" fmla="*/ 790984 w 2849786"/>
              <a:gd name="connsiteY68" fmla="*/ 1800751 h 2591735"/>
              <a:gd name="connsiteX69" fmla="*/ 740495 w 2849786"/>
              <a:gd name="connsiteY69" fmla="*/ 1946607 h 2591735"/>
              <a:gd name="connsiteX70" fmla="*/ 622689 w 2849786"/>
              <a:gd name="connsiteY70" fmla="*/ 2025144 h 2591735"/>
              <a:gd name="connsiteX71" fmla="*/ 796594 w 2849786"/>
              <a:gd name="connsiteY71" fmla="*/ 2159779 h 2591735"/>
              <a:gd name="connsiteX72" fmla="*/ 914400 w 2849786"/>
              <a:gd name="connsiteY72" fmla="*/ 2429050 h 2591735"/>
              <a:gd name="connsiteX73" fmla="*/ 398297 w 2849786"/>
              <a:gd name="connsiteY73" fmla="*/ 1935387 h 2591735"/>
              <a:gd name="connsiteX74" fmla="*/ 347808 w 2849786"/>
              <a:gd name="connsiteY74" fmla="*/ 1901728 h 2591735"/>
              <a:gd name="connsiteX75" fmla="*/ 280491 w 2849786"/>
              <a:gd name="connsiteY75" fmla="*/ 1912947 h 2591735"/>
              <a:gd name="connsiteX76" fmla="*/ 224392 w 2849786"/>
              <a:gd name="connsiteY76" fmla="*/ 1862459 h 2591735"/>
              <a:gd name="connsiteX77" fmla="*/ 140245 w 2849786"/>
              <a:gd name="connsiteY77" fmla="*/ 1907338 h 2591735"/>
              <a:gd name="connsiteX78" fmla="*/ 185124 w 2849786"/>
              <a:gd name="connsiteY78" fmla="*/ 1952216 h 2591735"/>
              <a:gd name="connsiteX79" fmla="*/ 179514 w 2849786"/>
              <a:gd name="connsiteY79" fmla="*/ 2008314 h 2591735"/>
              <a:gd name="connsiteX80" fmla="*/ 117806 w 2849786"/>
              <a:gd name="connsiteY80" fmla="*/ 1980265 h 2591735"/>
              <a:gd name="connsiteX81" fmla="*/ 67318 w 2849786"/>
              <a:gd name="connsiteY81" fmla="*/ 2109291 h 2591735"/>
              <a:gd name="connsiteX82" fmla="*/ 0 w 2849786"/>
              <a:gd name="connsiteY82" fmla="*/ 2098071 h 2591735"/>
              <a:gd name="connsiteX83" fmla="*/ 61708 w 2849786"/>
              <a:gd name="connsiteY83" fmla="*/ 2221487 h 2591735"/>
              <a:gd name="connsiteX84" fmla="*/ 106586 w 2849786"/>
              <a:gd name="connsiteY84" fmla="*/ 2210268 h 2591735"/>
              <a:gd name="connsiteX85" fmla="*/ 100976 w 2849786"/>
              <a:gd name="connsiteY85" fmla="*/ 2277585 h 2591735"/>
              <a:gd name="connsiteX86" fmla="*/ 100976 w 2849786"/>
              <a:gd name="connsiteY86" fmla="*/ 2277585 h 2591735"/>
              <a:gd name="connsiteX87" fmla="*/ 61708 w 2849786"/>
              <a:gd name="connsiteY87" fmla="*/ 2378562 h 2591735"/>
              <a:gd name="connsiteX88" fmla="*/ 106586 w 2849786"/>
              <a:gd name="connsiteY88" fmla="*/ 2401001 h 2591735"/>
              <a:gd name="connsiteX89" fmla="*/ 134635 w 2849786"/>
              <a:gd name="connsiteY89" fmla="*/ 2524417 h 2591735"/>
              <a:gd name="connsiteX90" fmla="*/ 123416 w 2849786"/>
              <a:gd name="connsiteY90" fmla="*/ 2552466 h 2591735"/>
              <a:gd name="connsiteX91" fmla="*/ 123416 w 2849786"/>
              <a:gd name="connsiteY91" fmla="*/ 2552466 h 2591735"/>
              <a:gd name="connsiteX92" fmla="*/ 56098 w 2849786"/>
              <a:gd name="connsiteY92" fmla="*/ 2591735 h 2591735"/>
              <a:gd name="connsiteX93" fmla="*/ 22439 w 2849786"/>
              <a:gd name="connsiteY93" fmla="*/ 2574906 h 2591735"/>
              <a:gd name="connsiteX0" fmla="*/ 2838567 w 2849786"/>
              <a:gd name="connsiteY0" fmla="*/ 0 h 2591735"/>
              <a:gd name="connsiteX1" fmla="*/ 2849786 w 2849786"/>
              <a:gd name="connsiteY1" fmla="*/ 67318 h 2591735"/>
              <a:gd name="connsiteX2" fmla="*/ 2821737 w 2849786"/>
              <a:gd name="connsiteY2" fmla="*/ 72928 h 2591735"/>
              <a:gd name="connsiteX3" fmla="*/ 2653443 w 2849786"/>
              <a:gd name="connsiteY3" fmla="*/ 28049 h 2591735"/>
              <a:gd name="connsiteX4" fmla="*/ 2619784 w 2849786"/>
              <a:gd name="connsiteY4" fmla="*/ 33659 h 2591735"/>
              <a:gd name="connsiteX5" fmla="*/ 2614174 w 2849786"/>
              <a:gd name="connsiteY5" fmla="*/ 44879 h 2591735"/>
              <a:gd name="connsiteX6" fmla="*/ 2552466 w 2849786"/>
              <a:gd name="connsiteY6" fmla="*/ 78538 h 2591735"/>
              <a:gd name="connsiteX7" fmla="*/ 2501978 w 2849786"/>
              <a:gd name="connsiteY7" fmla="*/ 100977 h 2591735"/>
              <a:gd name="connsiteX8" fmla="*/ 2546856 w 2849786"/>
              <a:gd name="connsiteY8" fmla="*/ 263661 h 2591735"/>
              <a:gd name="connsiteX9" fmla="*/ 2535637 w 2849786"/>
              <a:gd name="connsiteY9" fmla="*/ 392687 h 2591735"/>
              <a:gd name="connsiteX10" fmla="*/ 2563686 w 2849786"/>
              <a:gd name="connsiteY10" fmla="*/ 398297 h 2591735"/>
              <a:gd name="connsiteX11" fmla="*/ 2524417 w 2849786"/>
              <a:gd name="connsiteY11" fmla="*/ 476834 h 2591735"/>
              <a:gd name="connsiteX12" fmla="*/ 2513197 w 2849786"/>
              <a:gd name="connsiteY12" fmla="*/ 527323 h 2591735"/>
              <a:gd name="connsiteX13" fmla="*/ 2429050 w 2849786"/>
              <a:gd name="connsiteY13" fmla="*/ 544152 h 2591735"/>
              <a:gd name="connsiteX14" fmla="*/ 2445880 w 2849786"/>
              <a:gd name="connsiteY14" fmla="*/ 566592 h 2591735"/>
              <a:gd name="connsiteX15" fmla="*/ 2401001 w 2849786"/>
              <a:gd name="connsiteY15" fmla="*/ 572201 h 2591735"/>
              <a:gd name="connsiteX16" fmla="*/ 2339293 w 2849786"/>
              <a:gd name="connsiteY16" fmla="*/ 476834 h 2591735"/>
              <a:gd name="connsiteX17" fmla="*/ 2294414 w 2849786"/>
              <a:gd name="connsiteY17" fmla="*/ 566592 h 2591735"/>
              <a:gd name="connsiteX18" fmla="*/ 2305634 w 2849786"/>
              <a:gd name="connsiteY18" fmla="*/ 600250 h 2591735"/>
              <a:gd name="connsiteX19" fmla="*/ 2266365 w 2849786"/>
              <a:gd name="connsiteY19" fmla="*/ 605860 h 2591735"/>
              <a:gd name="connsiteX20" fmla="*/ 2238316 w 2849786"/>
              <a:gd name="connsiteY20" fmla="*/ 600250 h 2591735"/>
              <a:gd name="connsiteX21" fmla="*/ 2187828 w 2849786"/>
              <a:gd name="connsiteY21" fmla="*/ 656349 h 2591735"/>
              <a:gd name="connsiteX22" fmla="*/ 2131730 w 2849786"/>
              <a:gd name="connsiteY22" fmla="*/ 678788 h 2591735"/>
              <a:gd name="connsiteX23" fmla="*/ 2030753 w 2849786"/>
              <a:gd name="connsiteY23" fmla="*/ 690007 h 2591735"/>
              <a:gd name="connsiteX24" fmla="*/ 2047583 w 2849786"/>
              <a:gd name="connsiteY24" fmla="*/ 746106 h 2591735"/>
              <a:gd name="connsiteX25" fmla="*/ 2053192 w 2849786"/>
              <a:gd name="connsiteY25" fmla="*/ 796594 h 2591735"/>
              <a:gd name="connsiteX26" fmla="*/ 1980265 w 2849786"/>
              <a:gd name="connsiteY26" fmla="*/ 802204 h 2591735"/>
              <a:gd name="connsiteX27" fmla="*/ 1840019 w 2849786"/>
              <a:gd name="connsiteY27" fmla="*/ 734886 h 2591735"/>
              <a:gd name="connsiteX28" fmla="*/ 1800751 w 2849786"/>
              <a:gd name="connsiteY28" fmla="*/ 740496 h 2591735"/>
              <a:gd name="connsiteX29" fmla="*/ 1750262 w 2849786"/>
              <a:gd name="connsiteY29" fmla="*/ 852692 h 2591735"/>
              <a:gd name="connsiteX30" fmla="*/ 1694164 w 2849786"/>
              <a:gd name="connsiteY30" fmla="*/ 920010 h 2591735"/>
              <a:gd name="connsiteX31" fmla="*/ 1615627 w 2849786"/>
              <a:gd name="connsiteY31" fmla="*/ 942449 h 2591735"/>
              <a:gd name="connsiteX32" fmla="*/ 1503430 w 2849786"/>
              <a:gd name="connsiteY32" fmla="*/ 987328 h 2591735"/>
              <a:gd name="connsiteX33" fmla="*/ 1464162 w 2849786"/>
              <a:gd name="connsiteY33" fmla="*/ 1026596 h 2591735"/>
              <a:gd name="connsiteX34" fmla="*/ 1413673 w 2849786"/>
              <a:gd name="connsiteY34" fmla="*/ 1099524 h 2591735"/>
              <a:gd name="connsiteX35" fmla="*/ 1301477 w 2849786"/>
              <a:gd name="connsiteY35" fmla="*/ 1121963 h 2591735"/>
              <a:gd name="connsiteX36" fmla="*/ 1200500 w 2849786"/>
              <a:gd name="connsiteY36" fmla="*/ 1161232 h 2591735"/>
              <a:gd name="connsiteX37" fmla="*/ 1082694 w 2849786"/>
              <a:gd name="connsiteY37" fmla="*/ 1228550 h 2591735"/>
              <a:gd name="connsiteX38" fmla="*/ 1032206 w 2849786"/>
              <a:gd name="connsiteY38" fmla="*/ 1262209 h 2591735"/>
              <a:gd name="connsiteX39" fmla="*/ 976108 w 2849786"/>
              <a:gd name="connsiteY39" fmla="*/ 1206111 h 2591735"/>
              <a:gd name="connsiteX40" fmla="*/ 948059 w 2849786"/>
              <a:gd name="connsiteY40" fmla="*/ 1155622 h 2591735"/>
              <a:gd name="connsiteX41" fmla="*/ 981718 w 2849786"/>
              <a:gd name="connsiteY41" fmla="*/ 1082695 h 2591735"/>
              <a:gd name="connsiteX42" fmla="*/ 1054645 w 2849786"/>
              <a:gd name="connsiteY42" fmla="*/ 1026596 h 2591735"/>
              <a:gd name="connsiteX43" fmla="*/ 1088304 w 2849786"/>
              <a:gd name="connsiteY43" fmla="*/ 976108 h 2591735"/>
              <a:gd name="connsiteX44" fmla="*/ 1037816 w 2849786"/>
              <a:gd name="connsiteY44" fmla="*/ 925620 h 2591735"/>
              <a:gd name="connsiteX45" fmla="*/ 920010 w 2849786"/>
              <a:gd name="connsiteY45" fmla="*/ 920010 h 2591735"/>
              <a:gd name="connsiteX46" fmla="*/ 841472 w 2849786"/>
              <a:gd name="connsiteY46" fmla="*/ 936839 h 2591735"/>
              <a:gd name="connsiteX47" fmla="*/ 819033 w 2849786"/>
              <a:gd name="connsiteY47" fmla="*/ 1015377 h 2591735"/>
              <a:gd name="connsiteX48" fmla="*/ 790984 w 2849786"/>
              <a:gd name="connsiteY48" fmla="*/ 1060255 h 2591735"/>
              <a:gd name="connsiteX49" fmla="*/ 729276 w 2849786"/>
              <a:gd name="connsiteY49" fmla="*/ 1060255 h 2591735"/>
              <a:gd name="connsiteX50" fmla="*/ 667568 w 2849786"/>
              <a:gd name="connsiteY50" fmla="*/ 1155622 h 2591735"/>
              <a:gd name="connsiteX51" fmla="*/ 594640 w 2849786"/>
              <a:gd name="connsiteY51" fmla="*/ 1250989 h 2591735"/>
              <a:gd name="connsiteX52" fmla="*/ 516103 w 2849786"/>
              <a:gd name="connsiteY52" fmla="*/ 1279038 h 2591735"/>
              <a:gd name="connsiteX53" fmla="*/ 392687 w 2849786"/>
              <a:gd name="connsiteY53" fmla="*/ 1273428 h 2591735"/>
              <a:gd name="connsiteX54" fmla="*/ 347808 w 2849786"/>
              <a:gd name="connsiteY54" fmla="*/ 1340746 h 2591735"/>
              <a:gd name="connsiteX55" fmla="*/ 381467 w 2849786"/>
              <a:gd name="connsiteY55" fmla="*/ 1396844 h 2591735"/>
              <a:gd name="connsiteX56" fmla="*/ 482444 w 2849786"/>
              <a:gd name="connsiteY56" fmla="*/ 1430503 h 2591735"/>
              <a:gd name="connsiteX57" fmla="*/ 532932 w 2849786"/>
              <a:gd name="connsiteY57" fmla="*/ 1464162 h 2591735"/>
              <a:gd name="connsiteX58" fmla="*/ 605860 w 2849786"/>
              <a:gd name="connsiteY58" fmla="*/ 1514650 h 2591735"/>
              <a:gd name="connsiteX59" fmla="*/ 572201 w 2849786"/>
              <a:gd name="connsiteY59" fmla="*/ 1576358 h 2591735"/>
              <a:gd name="connsiteX60" fmla="*/ 611470 w 2849786"/>
              <a:gd name="connsiteY60" fmla="*/ 1632457 h 2591735"/>
              <a:gd name="connsiteX61" fmla="*/ 807813 w 2849786"/>
              <a:gd name="connsiteY61" fmla="*/ 1581968 h 2591735"/>
              <a:gd name="connsiteX62" fmla="*/ 841472 w 2849786"/>
              <a:gd name="connsiteY62" fmla="*/ 1514650 h 2591735"/>
              <a:gd name="connsiteX63" fmla="*/ 920010 w 2849786"/>
              <a:gd name="connsiteY63" fmla="*/ 1520260 h 2591735"/>
              <a:gd name="connsiteX64" fmla="*/ 1127573 w 2849786"/>
              <a:gd name="connsiteY64" fmla="*/ 1593188 h 2591735"/>
              <a:gd name="connsiteX65" fmla="*/ 1127573 w 2849786"/>
              <a:gd name="connsiteY65" fmla="*/ 1654896 h 2591735"/>
              <a:gd name="connsiteX66" fmla="*/ 1065865 w 2849786"/>
              <a:gd name="connsiteY66" fmla="*/ 1677335 h 2591735"/>
              <a:gd name="connsiteX67" fmla="*/ 920010 w 2849786"/>
              <a:gd name="connsiteY67" fmla="*/ 1722214 h 2591735"/>
              <a:gd name="connsiteX68" fmla="*/ 790984 w 2849786"/>
              <a:gd name="connsiteY68" fmla="*/ 1800751 h 2591735"/>
              <a:gd name="connsiteX69" fmla="*/ 740495 w 2849786"/>
              <a:gd name="connsiteY69" fmla="*/ 1946607 h 2591735"/>
              <a:gd name="connsiteX70" fmla="*/ 622689 w 2849786"/>
              <a:gd name="connsiteY70" fmla="*/ 2025144 h 2591735"/>
              <a:gd name="connsiteX71" fmla="*/ 796594 w 2849786"/>
              <a:gd name="connsiteY71" fmla="*/ 2159779 h 2591735"/>
              <a:gd name="connsiteX72" fmla="*/ 914400 w 2849786"/>
              <a:gd name="connsiteY72" fmla="*/ 2429050 h 2591735"/>
              <a:gd name="connsiteX73" fmla="*/ 976108 w 2849786"/>
              <a:gd name="connsiteY73" fmla="*/ 2530027 h 2591735"/>
              <a:gd name="connsiteX74" fmla="*/ 347808 w 2849786"/>
              <a:gd name="connsiteY74" fmla="*/ 1901728 h 2591735"/>
              <a:gd name="connsiteX75" fmla="*/ 280491 w 2849786"/>
              <a:gd name="connsiteY75" fmla="*/ 1912947 h 2591735"/>
              <a:gd name="connsiteX76" fmla="*/ 224392 w 2849786"/>
              <a:gd name="connsiteY76" fmla="*/ 1862459 h 2591735"/>
              <a:gd name="connsiteX77" fmla="*/ 140245 w 2849786"/>
              <a:gd name="connsiteY77" fmla="*/ 1907338 h 2591735"/>
              <a:gd name="connsiteX78" fmla="*/ 185124 w 2849786"/>
              <a:gd name="connsiteY78" fmla="*/ 1952216 h 2591735"/>
              <a:gd name="connsiteX79" fmla="*/ 179514 w 2849786"/>
              <a:gd name="connsiteY79" fmla="*/ 2008314 h 2591735"/>
              <a:gd name="connsiteX80" fmla="*/ 117806 w 2849786"/>
              <a:gd name="connsiteY80" fmla="*/ 1980265 h 2591735"/>
              <a:gd name="connsiteX81" fmla="*/ 67318 w 2849786"/>
              <a:gd name="connsiteY81" fmla="*/ 2109291 h 2591735"/>
              <a:gd name="connsiteX82" fmla="*/ 0 w 2849786"/>
              <a:gd name="connsiteY82" fmla="*/ 2098071 h 2591735"/>
              <a:gd name="connsiteX83" fmla="*/ 61708 w 2849786"/>
              <a:gd name="connsiteY83" fmla="*/ 2221487 h 2591735"/>
              <a:gd name="connsiteX84" fmla="*/ 106586 w 2849786"/>
              <a:gd name="connsiteY84" fmla="*/ 2210268 h 2591735"/>
              <a:gd name="connsiteX85" fmla="*/ 100976 w 2849786"/>
              <a:gd name="connsiteY85" fmla="*/ 2277585 h 2591735"/>
              <a:gd name="connsiteX86" fmla="*/ 100976 w 2849786"/>
              <a:gd name="connsiteY86" fmla="*/ 2277585 h 2591735"/>
              <a:gd name="connsiteX87" fmla="*/ 61708 w 2849786"/>
              <a:gd name="connsiteY87" fmla="*/ 2378562 h 2591735"/>
              <a:gd name="connsiteX88" fmla="*/ 106586 w 2849786"/>
              <a:gd name="connsiteY88" fmla="*/ 2401001 h 2591735"/>
              <a:gd name="connsiteX89" fmla="*/ 134635 w 2849786"/>
              <a:gd name="connsiteY89" fmla="*/ 2524417 h 2591735"/>
              <a:gd name="connsiteX90" fmla="*/ 123416 w 2849786"/>
              <a:gd name="connsiteY90" fmla="*/ 2552466 h 2591735"/>
              <a:gd name="connsiteX91" fmla="*/ 123416 w 2849786"/>
              <a:gd name="connsiteY91" fmla="*/ 2552466 h 2591735"/>
              <a:gd name="connsiteX92" fmla="*/ 56098 w 2849786"/>
              <a:gd name="connsiteY92" fmla="*/ 2591735 h 2591735"/>
              <a:gd name="connsiteX93" fmla="*/ 22439 w 2849786"/>
              <a:gd name="connsiteY93" fmla="*/ 2574906 h 2591735"/>
              <a:gd name="connsiteX0" fmla="*/ 2838567 w 2849786"/>
              <a:gd name="connsiteY0" fmla="*/ 0 h 2647834"/>
              <a:gd name="connsiteX1" fmla="*/ 2849786 w 2849786"/>
              <a:gd name="connsiteY1" fmla="*/ 67318 h 2647834"/>
              <a:gd name="connsiteX2" fmla="*/ 2821737 w 2849786"/>
              <a:gd name="connsiteY2" fmla="*/ 72928 h 2647834"/>
              <a:gd name="connsiteX3" fmla="*/ 2653443 w 2849786"/>
              <a:gd name="connsiteY3" fmla="*/ 28049 h 2647834"/>
              <a:gd name="connsiteX4" fmla="*/ 2619784 w 2849786"/>
              <a:gd name="connsiteY4" fmla="*/ 33659 h 2647834"/>
              <a:gd name="connsiteX5" fmla="*/ 2614174 w 2849786"/>
              <a:gd name="connsiteY5" fmla="*/ 44879 h 2647834"/>
              <a:gd name="connsiteX6" fmla="*/ 2552466 w 2849786"/>
              <a:gd name="connsiteY6" fmla="*/ 78538 h 2647834"/>
              <a:gd name="connsiteX7" fmla="*/ 2501978 w 2849786"/>
              <a:gd name="connsiteY7" fmla="*/ 100977 h 2647834"/>
              <a:gd name="connsiteX8" fmla="*/ 2546856 w 2849786"/>
              <a:gd name="connsiteY8" fmla="*/ 263661 h 2647834"/>
              <a:gd name="connsiteX9" fmla="*/ 2535637 w 2849786"/>
              <a:gd name="connsiteY9" fmla="*/ 392687 h 2647834"/>
              <a:gd name="connsiteX10" fmla="*/ 2563686 w 2849786"/>
              <a:gd name="connsiteY10" fmla="*/ 398297 h 2647834"/>
              <a:gd name="connsiteX11" fmla="*/ 2524417 w 2849786"/>
              <a:gd name="connsiteY11" fmla="*/ 476834 h 2647834"/>
              <a:gd name="connsiteX12" fmla="*/ 2513197 w 2849786"/>
              <a:gd name="connsiteY12" fmla="*/ 527323 h 2647834"/>
              <a:gd name="connsiteX13" fmla="*/ 2429050 w 2849786"/>
              <a:gd name="connsiteY13" fmla="*/ 544152 h 2647834"/>
              <a:gd name="connsiteX14" fmla="*/ 2445880 w 2849786"/>
              <a:gd name="connsiteY14" fmla="*/ 566592 h 2647834"/>
              <a:gd name="connsiteX15" fmla="*/ 2401001 w 2849786"/>
              <a:gd name="connsiteY15" fmla="*/ 572201 h 2647834"/>
              <a:gd name="connsiteX16" fmla="*/ 2339293 w 2849786"/>
              <a:gd name="connsiteY16" fmla="*/ 476834 h 2647834"/>
              <a:gd name="connsiteX17" fmla="*/ 2294414 w 2849786"/>
              <a:gd name="connsiteY17" fmla="*/ 566592 h 2647834"/>
              <a:gd name="connsiteX18" fmla="*/ 2305634 w 2849786"/>
              <a:gd name="connsiteY18" fmla="*/ 600250 h 2647834"/>
              <a:gd name="connsiteX19" fmla="*/ 2266365 w 2849786"/>
              <a:gd name="connsiteY19" fmla="*/ 605860 h 2647834"/>
              <a:gd name="connsiteX20" fmla="*/ 2238316 w 2849786"/>
              <a:gd name="connsiteY20" fmla="*/ 600250 h 2647834"/>
              <a:gd name="connsiteX21" fmla="*/ 2187828 w 2849786"/>
              <a:gd name="connsiteY21" fmla="*/ 656349 h 2647834"/>
              <a:gd name="connsiteX22" fmla="*/ 2131730 w 2849786"/>
              <a:gd name="connsiteY22" fmla="*/ 678788 h 2647834"/>
              <a:gd name="connsiteX23" fmla="*/ 2030753 w 2849786"/>
              <a:gd name="connsiteY23" fmla="*/ 690007 h 2647834"/>
              <a:gd name="connsiteX24" fmla="*/ 2047583 w 2849786"/>
              <a:gd name="connsiteY24" fmla="*/ 746106 h 2647834"/>
              <a:gd name="connsiteX25" fmla="*/ 2053192 w 2849786"/>
              <a:gd name="connsiteY25" fmla="*/ 796594 h 2647834"/>
              <a:gd name="connsiteX26" fmla="*/ 1980265 w 2849786"/>
              <a:gd name="connsiteY26" fmla="*/ 802204 h 2647834"/>
              <a:gd name="connsiteX27" fmla="*/ 1840019 w 2849786"/>
              <a:gd name="connsiteY27" fmla="*/ 734886 h 2647834"/>
              <a:gd name="connsiteX28" fmla="*/ 1800751 w 2849786"/>
              <a:gd name="connsiteY28" fmla="*/ 740496 h 2647834"/>
              <a:gd name="connsiteX29" fmla="*/ 1750262 w 2849786"/>
              <a:gd name="connsiteY29" fmla="*/ 852692 h 2647834"/>
              <a:gd name="connsiteX30" fmla="*/ 1694164 w 2849786"/>
              <a:gd name="connsiteY30" fmla="*/ 920010 h 2647834"/>
              <a:gd name="connsiteX31" fmla="*/ 1615627 w 2849786"/>
              <a:gd name="connsiteY31" fmla="*/ 942449 h 2647834"/>
              <a:gd name="connsiteX32" fmla="*/ 1503430 w 2849786"/>
              <a:gd name="connsiteY32" fmla="*/ 987328 h 2647834"/>
              <a:gd name="connsiteX33" fmla="*/ 1464162 w 2849786"/>
              <a:gd name="connsiteY33" fmla="*/ 1026596 h 2647834"/>
              <a:gd name="connsiteX34" fmla="*/ 1413673 w 2849786"/>
              <a:gd name="connsiteY34" fmla="*/ 1099524 h 2647834"/>
              <a:gd name="connsiteX35" fmla="*/ 1301477 w 2849786"/>
              <a:gd name="connsiteY35" fmla="*/ 1121963 h 2647834"/>
              <a:gd name="connsiteX36" fmla="*/ 1200500 w 2849786"/>
              <a:gd name="connsiteY36" fmla="*/ 1161232 h 2647834"/>
              <a:gd name="connsiteX37" fmla="*/ 1082694 w 2849786"/>
              <a:gd name="connsiteY37" fmla="*/ 1228550 h 2647834"/>
              <a:gd name="connsiteX38" fmla="*/ 1032206 w 2849786"/>
              <a:gd name="connsiteY38" fmla="*/ 1262209 h 2647834"/>
              <a:gd name="connsiteX39" fmla="*/ 976108 w 2849786"/>
              <a:gd name="connsiteY39" fmla="*/ 1206111 h 2647834"/>
              <a:gd name="connsiteX40" fmla="*/ 948059 w 2849786"/>
              <a:gd name="connsiteY40" fmla="*/ 1155622 h 2647834"/>
              <a:gd name="connsiteX41" fmla="*/ 981718 w 2849786"/>
              <a:gd name="connsiteY41" fmla="*/ 1082695 h 2647834"/>
              <a:gd name="connsiteX42" fmla="*/ 1054645 w 2849786"/>
              <a:gd name="connsiteY42" fmla="*/ 1026596 h 2647834"/>
              <a:gd name="connsiteX43" fmla="*/ 1088304 w 2849786"/>
              <a:gd name="connsiteY43" fmla="*/ 976108 h 2647834"/>
              <a:gd name="connsiteX44" fmla="*/ 1037816 w 2849786"/>
              <a:gd name="connsiteY44" fmla="*/ 925620 h 2647834"/>
              <a:gd name="connsiteX45" fmla="*/ 920010 w 2849786"/>
              <a:gd name="connsiteY45" fmla="*/ 920010 h 2647834"/>
              <a:gd name="connsiteX46" fmla="*/ 841472 w 2849786"/>
              <a:gd name="connsiteY46" fmla="*/ 936839 h 2647834"/>
              <a:gd name="connsiteX47" fmla="*/ 819033 w 2849786"/>
              <a:gd name="connsiteY47" fmla="*/ 1015377 h 2647834"/>
              <a:gd name="connsiteX48" fmla="*/ 790984 w 2849786"/>
              <a:gd name="connsiteY48" fmla="*/ 1060255 h 2647834"/>
              <a:gd name="connsiteX49" fmla="*/ 729276 w 2849786"/>
              <a:gd name="connsiteY49" fmla="*/ 1060255 h 2647834"/>
              <a:gd name="connsiteX50" fmla="*/ 667568 w 2849786"/>
              <a:gd name="connsiteY50" fmla="*/ 1155622 h 2647834"/>
              <a:gd name="connsiteX51" fmla="*/ 594640 w 2849786"/>
              <a:gd name="connsiteY51" fmla="*/ 1250989 h 2647834"/>
              <a:gd name="connsiteX52" fmla="*/ 516103 w 2849786"/>
              <a:gd name="connsiteY52" fmla="*/ 1279038 h 2647834"/>
              <a:gd name="connsiteX53" fmla="*/ 392687 w 2849786"/>
              <a:gd name="connsiteY53" fmla="*/ 1273428 h 2647834"/>
              <a:gd name="connsiteX54" fmla="*/ 347808 w 2849786"/>
              <a:gd name="connsiteY54" fmla="*/ 1340746 h 2647834"/>
              <a:gd name="connsiteX55" fmla="*/ 381467 w 2849786"/>
              <a:gd name="connsiteY55" fmla="*/ 1396844 h 2647834"/>
              <a:gd name="connsiteX56" fmla="*/ 482444 w 2849786"/>
              <a:gd name="connsiteY56" fmla="*/ 1430503 h 2647834"/>
              <a:gd name="connsiteX57" fmla="*/ 532932 w 2849786"/>
              <a:gd name="connsiteY57" fmla="*/ 1464162 h 2647834"/>
              <a:gd name="connsiteX58" fmla="*/ 605860 w 2849786"/>
              <a:gd name="connsiteY58" fmla="*/ 1514650 h 2647834"/>
              <a:gd name="connsiteX59" fmla="*/ 572201 w 2849786"/>
              <a:gd name="connsiteY59" fmla="*/ 1576358 h 2647834"/>
              <a:gd name="connsiteX60" fmla="*/ 611470 w 2849786"/>
              <a:gd name="connsiteY60" fmla="*/ 1632457 h 2647834"/>
              <a:gd name="connsiteX61" fmla="*/ 807813 w 2849786"/>
              <a:gd name="connsiteY61" fmla="*/ 1581968 h 2647834"/>
              <a:gd name="connsiteX62" fmla="*/ 841472 w 2849786"/>
              <a:gd name="connsiteY62" fmla="*/ 1514650 h 2647834"/>
              <a:gd name="connsiteX63" fmla="*/ 920010 w 2849786"/>
              <a:gd name="connsiteY63" fmla="*/ 1520260 h 2647834"/>
              <a:gd name="connsiteX64" fmla="*/ 1127573 w 2849786"/>
              <a:gd name="connsiteY64" fmla="*/ 1593188 h 2647834"/>
              <a:gd name="connsiteX65" fmla="*/ 1127573 w 2849786"/>
              <a:gd name="connsiteY65" fmla="*/ 1654896 h 2647834"/>
              <a:gd name="connsiteX66" fmla="*/ 1065865 w 2849786"/>
              <a:gd name="connsiteY66" fmla="*/ 1677335 h 2647834"/>
              <a:gd name="connsiteX67" fmla="*/ 920010 w 2849786"/>
              <a:gd name="connsiteY67" fmla="*/ 1722214 h 2647834"/>
              <a:gd name="connsiteX68" fmla="*/ 790984 w 2849786"/>
              <a:gd name="connsiteY68" fmla="*/ 1800751 h 2647834"/>
              <a:gd name="connsiteX69" fmla="*/ 740495 w 2849786"/>
              <a:gd name="connsiteY69" fmla="*/ 1946607 h 2647834"/>
              <a:gd name="connsiteX70" fmla="*/ 622689 w 2849786"/>
              <a:gd name="connsiteY70" fmla="*/ 2025144 h 2647834"/>
              <a:gd name="connsiteX71" fmla="*/ 796594 w 2849786"/>
              <a:gd name="connsiteY71" fmla="*/ 2159779 h 2647834"/>
              <a:gd name="connsiteX72" fmla="*/ 914400 w 2849786"/>
              <a:gd name="connsiteY72" fmla="*/ 2429050 h 2647834"/>
              <a:gd name="connsiteX73" fmla="*/ 976108 w 2849786"/>
              <a:gd name="connsiteY73" fmla="*/ 2530027 h 2647834"/>
              <a:gd name="connsiteX74" fmla="*/ 1065865 w 2849786"/>
              <a:gd name="connsiteY74" fmla="*/ 2647834 h 2647834"/>
              <a:gd name="connsiteX75" fmla="*/ 280491 w 2849786"/>
              <a:gd name="connsiteY75" fmla="*/ 1912947 h 2647834"/>
              <a:gd name="connsiteX76" fmla="*/ 224392 w 2849786"/>
              <a:gd name="connsiteY76" fmla="*/ 1862459 h 2647834"/>
              <a:gd name="connsiteX77" fmla="*/ 140245 w 2849786"/>
              <a:gd name="connsiteY77" fmla="*/ 1907338 h 2647834"/>
              <a:gd name="connsiteX78" fmla="*/ 185124 w 2849786"/>
              <a:gd name="connsiteY78" fmla="*/ 1952216 h 2647834"/>
              <a:gd name="connsiteX79" fmla="*/ 179514 w 2849786"/>
              <a:gd name="connsiteY79" fmla="*/ 2008314 h 2647834"/>
              <a:gd name="connsiteX80" fmla="*/ 117806 w 2849786"/>
              <a:gd name="connsiteY80" fmla="*/ 1980265 h 2647834"/>
              <a:gd name="connsiteX81" fmla="*/ 67318 w 2849786"/>
              <a:gd name="connsiteY81" fmla="*/ 2109291 h 2647834"/>
              <a:gd name="connsiteX82" fmla="*/ 0 w 2849786"/>
              <a:gd name="connsiteY82" fmla="*/ 2098071 h 2647834"/>
              <a:gd name="connsiteX83" fmla="*/ 61708 w 2849786"/>
              <a:gd name="connsiteY83" fmla="*/ 2221487 h 2647834"/>
              <a:gd name="connsiteX84" fmla="*/ 106586 w 2849786"/>
              <a:gd name="connsiteY84" fmla="*/ 2210268 h 2647834"/>
              <a:gd name="connsiteX85" fmla="*/ 100976 w 2849786"/>
              <a:gd name="connsiteY85" fmla="*/ 2277585 h 2647834"/>
              <a:gd name="connsiteX86" fmla="*/ 100976 w 2849786"/>
              <a:gd name="connsiteY86" fmla="*/ 2277585 h 2647834"/>
              <a:gd name="connsiteX87" fmla="*/ 61708 w 2849786"/>
              <a:gd name="connsiteY87" fmla="*/ 2378562 h 2647834"/>
              <a:gd name="connsiteX88" fmla="*/ 106586 w 2849786"/>
              <a:gd name="connsiteY88" fmla="*/ 2401001 h 2647834"/>
              <a:gd name="connsiteX89" fmla="*/ 134635 w 2849786"/>
              <a:gd name="connsiteY89" fmla="*/ 2524417 h 2647834"/>
              <a:gd name="connsiteX90" fmla="*/ 123416 w 2849786"/>
              <a:gd name="connsiteY90" fmla="*/ 2552466 h 2647834"/>
              <a:gd name="connsiteX91" fmla="*/ 123416 w 2849786"/>
              <a:gd name="connsiteY91" fmla="*/ 2552466 h 2647834"/>
              <a:gd name="connsiteX92" fmla="*/ 56098 w 2849786"/>
              <a:gd name="connsiteY92" fmla="*/ 2591735 h 2647834"/>
              <a:gd name="connsiteX93" fmla="*/ 22439 w 2849786"/>
              <a:gd name="connsiteY93" fmla="*/ 2574906 h 2647834"/>
              <a:gd name="connsiteX0" fmla="*/ 2838567 w 2849786"/>
              <a:gd name="connsiteY0" fmla="*/ 0 h 2765639"/>
              <a:gd name="connsiteX1" fmla="*/ 2849786 w 2849786"/>
              <a:gd name="connsiteY1" fmla="*/ 67318 h 2765639"/>
              <a:gd name="connsiteX2" fmla="*/ 2821737 w 2849786"/>
              <a:gd name="connsiteY2" fmla="*/ 72928 h 2765639"/>
              <a:gd name="connsiteX3" fmla="*/ 2653443 w 2849786"/>
              <a:gd name="connsiteY3" fmla="*/ 28049 h 2765639"/>
              <a:gd name="connsiteX4" fmla="*/ 2619784 w 2849786"/>
              <a:gd name="connsiteY4" fmla="*/ 33659 h 2765639"/>
              <a:gd name="connsiteX5" fmla="*/ 2614174 w 2849786"/>
              <a:gd name="connsiteY5" fmla="*/ 44879 h 2765639"/>
              <a:gd name="connsiteX6" fmla="*/ 2552466 w 2849786"/>
              <a:gd name="connsiteY6" fmla="*/ 78538 h 2765639"/>
              <a:gd name="connsiteX7" fmla="*/ 2501978 w 2849786"/>
              <a:gd name="connsiteY7" fmla="*/ 100977 h 2765639"/>
              <a:gd name="connsiteX8" fmla="*/ 2546856 w 2849786"/>
              <a:gd name="connsiteY8" fmla="*/ 263661 h 2765639"/>
              <a:gd name="connsiteX9" fmla="*/ 2535637 w 2849786"/>
              <a:gd name="connsiteY9" fmla="*/ 392687 h 2765639"/>
              <a:gd name="connsiteX10" fmla="*/ 2563686 w 2849786"/>
              <a:gd name="connsiteY10" fmla="*/ 398297 h 2765639"/>
              <a:gd name="connsiteX11" fmla="*/ 2524417 w 2849786"/>
              <a:gd name="connsiteY11" fmla="*/ 476834 h 2765639"/>
              <a:gd name="connsiteX12" fmla="*/ 2513197 w 2849786"/>
              <a:gd name="connsiteY12" fmla="*/ 527323 h 2765639"/>
              <a:gd name="connsiteX13" fmla="*/ 2429050 w 2849786"/>
              <a:gd name="connsiteY13" fmla="*/ 544152 h 2765639"/>
              <a:gd name="connsiteX14" fmla="*/ 2445880 w 2849786"/>
              <a:gd name="connsiteY14" fmla="*/ 566592 h 2765639"/>
              <a:gd name="connsiteX15" fmla="*/ 2401001 w 2849786"/>
              <a:gd name="connsiteY15" fmla="*/ 572201 h 2765639"/>
              <a:gd name="connsiteX16" fmla="*/ 2339293 w 2849786"/>
              <a:gd name="connsiteY16" fmla="*/ 476834 h 2765639"/>
              <a:gd name="connsiteX17" fmla="*/ 2294414 w 2849786"/>
              <a:gd name="connsiteY17" fmla="*/ 566592 h 2765639"/>
              <a:gd name="connsiteX18" fmla="*/ 2305634 w 2849786"/>
              <a:gd name="connsiteY18" fmla="*/ 600250 h 2765639"/>
              <a:gd name="connsiteX19" fmla="*/ 2266365 w 2849786"/>
              <a:gd name="connsiteY19" fmla="*/ 605860 h 2765639"/>
              <a:gd name="connsiteX20" fmla="*/ 2238316 w 2849786"/>
              <a:gd name="connsiteY20" fmla="*/ 600250 h 2765639"/>
              <a:gd name="connsiteX21" fmla="*/ 2187828 w 2849786"/>
              <a:gd name="connsiteY21" fmla="*/ 656349 h 2765639"/>
              <a:gd name="connsiteX22" fmla="*/ 2131730 w 2849786"/>
              <a:gd name="connsiteY22" fmla="*/ 678788 h 2765639"/>
              <a:gd name="connsiteX23" fmla="*/ 2030753 w 2849786"/>
              <a:gd name="connsiteY23" fmla="*/ 690007 h 2765639"/>
              <a:gd name="connsiteX24" fmla="*/ 2047583 w 2849786"/>
              <a:gd name="connsiteY24" fmla="*/ 746106 h 2765639"/>
              <a:gd name="connsiteX25" fmla="*/ 2053192 w 2849786"/>
              <a:gd name="connsiteY25" fmla="*/ 796594 h 2765639"/>
              <a:gd name="connsiteX26" fmla="*/ 1980265 w 2849786"/>
              <a:gd name="connsiteY26" fmla="*/ 802204 h 2765639"/>
              <a:gd name="connsiteX27" fmla="*/ 1840019 w 2849786"/>
              <a:gd name="connsiteY27" fmla="*/ 734886 h 2765639"/>
              <a:gd name="connsiteX28" fmla="*/ 1800751 w 2849786"/>
              <a:gd name="connsiteY28" fmla="*/ 740496 h 2765639"/>
              <a:gd name="connsiteX29" fmla="*/ 1750262 w 2849786"/>
              <a:gd name="connsiteY29" fmla="*/ 852692 h 2765639"/>
              <a:gd name="connsiteX30" fmla="*/ 1694164 w 2849786"/>
              <a:gd name="connsiteY30" fmla="*/ 920010 h 2765639"/>
              <a:gd name="connsiteX31" fmla="*/ 1615627 w 2849786"/>
              <a:gd name="connsiteY31" fmla="*/ 942449 h 2765639"/>
              <a:gd name="connsiteX32" fmla="*/ 1503430 w 2849786"/>
              <a:gd name="connsiteY32" fmla="*/ 987328 h 2765639"/>
              <a:gd name="connsiteX33" fmla="*/ 1464162 w 2849786"/>
              <a:gd name="connsiteY33" fmla="*/ 1026596 h 2765639"/>
              <a:gd name="connsiteX34" fmla="*/ 1413673 w 2849786"/>
              <a:gd name="connsiteY34" fmla="*/ 1099524 h 2765639"/>
              <a:gd name="connsiteX35" fmla="*/ 1301477 w 2849786"/>
              <a:gd name="connsiteY35" fmla="*/ 1121963 h 2765639"/>
              <a:gd name="connsiteX36" fmla="*/ 1200500 w 2849786"/>
              <a:gd name="connsiteY36" fmla="*/ 1161232 h 2765639"/>
              <a:gd name="connsiteX37" fmla="*/ 1082694 w 2849786"/>
              <a:gd name="connsiteY37" fmla="*/ 1228550 h 2765639"/>
              <a:gd name="connsiteX38" fmla="*/ 1032206 w 2849786"/>
              <a:gd name="connsiteY38" fmla="*/ 1262209 h 2765639"/>
              <a:gd name="connsiteX39" fmla="*/ 976108 w 2849786"/>
              <a:gd name="connsiteY39" fmla="*/ 1206111 h 2765639"/>
              <a:gd name="connsiteX40" fmla="*/ 948059 w 2849786"/>
              <a:gd name="connsiteY40" fmla="*/ 1155622 h 2765639"/>
              <a:gd name="connsiteX41" fmla="*/ 981718 w 2849786"/>
              <a:gd name="connsiteY41" fmla="*/ 1082695 h 2765639"/>
              <a:gd name="connsiteX42" fmla="*/ 1054645 w 2849786"/>
              <a:gd name="connsiteY42" fmla="*/ 1026596 h 2765639"/>
              <a:gd name="connsiteX43" fmla="*/ 1088304 w 2849786"/>
              <a:gd name="connsiteY43" fmla="*/ 976108 h 2765639"/>
              <a:gd name="connsiteX44" fmla="*/ 1037816 w 2849786"/>
              <a:gd name="connsiteY44" fmla="*/ 925620 h 2765639"/>
              <a:gd name="connsiteX45" fmla="*/ 920010 w 2849786"/>
              <a:gd name="connsiteY45" fmla="*/ 920010 h 2765639"/>
              <a:gd name="connsiteX46" fmla="*/ 841472 w 2849786"/>
              <a:gd name="connsiteY46" fmla="*/ 936839 h 2765639"/>
              <a:gd name="connsiteX47" fmla="*/ 819033 w 2849786"/>
              <a:gd name="connsiteY47" fmla="*/ 1015377 h 2765639"/>
              <a:gd name="connsiteX48" fmla="*/ 790984 w 2849786"/>
              <a:gd name="connsiteY48" fmla="*/ 1060255 h 2765639"/>
              <a:gd name="connsiteX49" fmla="*/ 729276 w 2849786"/>
              <a:gd name="connsiteY49" fmla="*/ 1060255 h 2765639"/>
              <a:gd name="connsiteX50" fmla="*/ 667568 w 2849786"/>
              <a:gd name="connsiteY50" fmla="*/ 1155622 h 2765639"/>
              <a:gd name="connsiteX51" fmla="*/ 594640 w 2849786"/>
              <a:gd name="connsiteY51" fmla="*/ 1250989 h 2765639"/>
              <a:gd name="connsiteX52" fmla="*/ 516103 w 2849786"/>
              <a:gd name="connsiteY52" fmla="*/ 1279038 h 2765639"/>
              <a:gd name="connsiteX53" fmla="*/ 392687 w 2849786"/>
              <a:gd name="connsiteY53" fmla="*/ 1273428 h 2765639"/>
              <a:gd name="connsiteX54" fmla="*/ 347808 w 2849786"/>
              <a:gd name="connsiteY54" fmla="*/ 1340746 h 2765639"/>
              <a:gd name="connsiteX55" fmla="*/ 381467 w 2849786"/>
              <a:gd name="connsiteY55" fmla="*/ 1396844 h 2765639"/>
              <a:gd name="connsiteX56" fmla="*/ 482444 w 2849786"/>
              <a:gd name="connsiteY56" fmla="*/ 1430503 h 2765639"/>
              <a:gd name="connsiteX57" fmla="*/ 532932 w 2849786"/>
              <a:gd name="connsiteY57" fmla="*/ 1464162 h 2765639"/>
              <a:gd name="connsiteX58" fmla="*/ 605860 w 2849786"/>
              <a:gd name="connsiteY58" fmla="*/ 1514650 h 2765639"/>
              <a:gd name="connsiteX59" fmla="*/ 572201 w 2849786"/>
              <a:gd name="connsiteY59" fmla="*/ 1576358 h 2765639"/>
              <a:gd name="connsiteX60" fmla="*/ 611470 w 2849786"/>
              <a:gd name="connsiteY60" fmla="*/ 1632457 h 2765639"/>
              <a:gd name="connsiteX61" fmla="*/ 807813 w 2849786"/>
              <a:gd name="connsiteY61" fmla="*/ 1581968 h 2765639"/>
              <a:gd name="connsiteX62" fmla="*/ 841472 w 2849786"/>
              <a:gd name="connsiteY62" fmla="*/ 1514650 h 2765639"/>
              <a:gd name="connsiteX63" fmla="*/ 920010 w 2849786"/>
              <a:gd name="connsiteY63" fmla="*/ 1520260 h 2765639"/>
              <a:gd name="connsiteX64" fmla="*/ 1127573 w 2849786"/>
              <a:gd name="connsiteY64" fmla="*/ 1593188 h 2765639"/>
              <a:gd name="connsiteX65" fmla="*/ 1127573 w 2849786"/>
              <a:gd name="connsiteY65" fmla="*/ 1654896 h 2765639"/>
              <a:gd name="connsiteX66" fmla="*/ 1065865 w 2849786"/>
              <a:gd name="connsiteY66" fmla="*/ 1677335 h 2765639"/>
              <a:gd name="connsiteX67" fmla="*/ 920010 w 2849786"/>
              <a:gd name="connsiteY67" fmla="*/ 1722214 h 2765639"/>
              <a:gd name="connsiteX68" fmla="*/ 790984 w 2849786"/>
              <a:gd name="connsiteY68" fmla="*/ 1800751 h 2765639"/>
              <a:gd name="connsiteX69" fmla="*/ 740495 w 2849786"/>
              <a:gd name="connsiteY69" fmla="*/ 1946607 h 2765639"/>
              <a:gd name="connsiteX70" fmla="*/ 622689 w 2849786"/>
              <a:gd name="connsiteY70" fmla="*/ 2025144 h 2765639"/>
              <a:gd name="connsiteX71" fmla="*/ 796594 w 2849786"/>
              <a:gd name="connsiteY71" fmla="*/ 2159779 h 2765639"/>
              <a:gd name="connsiteX72" fmla="*/ 914400 w 2849786"/>
              <a:gd name="connsiteY72" fmla="*/ 2429050 h 2765639"/>
              <a:gd name="connsiteX73" fmla="*/ 976108 w 2849786"/>
              <a:gd name="connsiteY73" fmla="*/ 2530027 h 2765639"/>
              <a:gd name="connsiteX74" fmla="*/ 1065865 w 2849786"/>
              <a:gd name="connsiteY74" fmla="*/ 2647834 h 2765639"/>
              <a:gd name="connsiteX75" fmla="*/ 1049036 w 2849786"/>
              <a:gd name="connsiteY75" fmla="*/ 2765639 h 2765639"/>
              <a:gd name="connsiteX76" fmla="*/ 224392 w 2849786"/>
              <a:gd name="connsiteY76" fmla="*/ 1862459 h 2765639"/>
              <a:gd name="connsiteX77" fmla="*/ 140245 w 2849786"/>
              <a:gd name="connsiteY77" fmla="*/ 1907338 h 2765639"/>
              <a:gd name="connsiteX78" fmla="*/ 185124 w 2849786"/>
              <a:gd name="connsiteY78" fmla="*/ 1952216 h 2765639"/>
              <a:gd name="connsiteX79" fmla="*/ 179514 w 2849786"/>
              <a:gd name="connsiteY79" fmla="*/ 2008314 h 2765639"/>
              <a:gd name="connsiteX80" fmla="*/ 117806 w 2849786"/>
              <a:gd name="connsiteY80" fmla="*/ 1980265 h 2765639"/>
              <a:gd name="connsiteX81" fmla="*/ 67318 w 2849786"/>
              <a:gd name="connsiteY81" fmla="*/ 2109291 h 2765639"/>
              <a:gd name="connsiteX82" fmla="*/ 0 w 2849786"/>
              <a:gd name="connsiteY82" fmla="*/ 2098071 h 2765639"/>
              <a:gd name="connsiteX83" fmla="*/ 61708 w 2849786"/>
              <a:gd name="connsiteY83" fmla="*/ 2221487 h 2765639"/>
              <a:gd name="connsiteX84" fmla="*/ 106586 w 2849786"/>
              <a:gd name="connsiteY84" fmla="*/ 2210268 h 2765639"/>
              <a:gd name="connsiteX85" fmla="*/ 100976 w 2849786"/>
              <a:gd name="connsiteY85" fmla="*/ 2277585 h 2765639"/>
              <a:gd name="connsiteX86" fmla="*/ 100976 w 2849786"/>
              <a:gd name="connsiteY86" fmla="*/ 2277585 h 2765639"/>
              <a:gd name="connsiteX87" fmla="*/ 61708 w 2849786"/>
              <a:gd name="connsiteY87" fmla="*/ 2378562 h 2765639"/>
              <a:gd name="connsiteX88" fmla="*/ 106586 w 2849786"/>
              <a:gd name="connsiteY88" fmla="*/ 2401001 h 2765639"/>
              <a:gd name="connsiteX89" fmla="*/ 134635 w 2849786"/>
              <a:gd name="connsiteY89" fmla="*/ 2524417 h 2765639"/>
              <a:gd name="connsiteX90" fmla="*/ 123416 w 2849786"/>
              <a:gd name="connsiteY90" fmla="*/ 2552466 h 2765639"/>
              <a:gd name="connsiteX91" fmla="*/ 123416 w 2849786"/>
              <a:gd name="connsiteY91" fmla="*/ 2552466 h 2765639"/>
              <a:gd name="connsiteX92" fmla="*/ 56098 w 2849786"/>
              <a:gd name="connsiteY92" fmla="*/ 2591735 h 2765639"/>
              <a:gd name="connsiteX93" fmla="*/ 22439 w 2849786"/>
              <a:gd name="connsiteY93" fmla="*/ 2574906 h 2765639"/>
              <a:gd name="connsiteX0" fmla="*/ 2838567 w 2849786"/>
              <a:gd name="connsiteY0" fmla="*/ 0 h 2765639"/>
              <a:gd name="connsiteX1" fmla="*/ 2849786 w 2849786"/>
              <a:gd name="connsiteY1" fmla="*/ 67318 h 2765639"/>
              <a:gd name="connsiteX2" fmla="*/ 2821737 w 2849786"/>
              <a:gd name="connsiteY2" fmla="*/ 72928 h 2765639"/>
              <a:gd name="connsiteX3" fmla="*/ 2653443 w 2849786"/>
              <a:gd name="connsiteY3" fmla="*/ 28049 h 2765639"/>
              <a:gd name="connsiteX4" fmla="*/ 2619784 w 2849786"/>
              <a:gd name="connsiteY4" fmla="*/ 33659 h 2765639"/>
              <a:gd name="connsiteX5" fmla="*/ 2614174 w 2849786"/>
              <a:gd name="connsiteY5" fmla="*/ 44879 h 2765639"/>
              <a:gd name="connsiteX6" fmla="*/ 2552466 w 2849786"/>
              <a:gd name="connsiteY6" fmla="*/ 78538 h 2765639"/>
              <a:gd name="connsiteX7" fmla="*/ 2501978 w 2849786"/>
              <a:gd name="connsiteY7" fmla="*/ 100977 h 2765639"/>
              <a:gd name="connsiteX8" fmla="*/ 2546856 w 2849786"/>
              <a:gd name="connsiteY8" fmla="*/ 263661 h 2765639"/>
              <a:gd name="connsiteX9" fmla="*/ 2535637 w 2849786"/>
              <a:gd name="connsiteY9" fmla="*/ 392687 h 2765639"/>
              <a:gd name="connsiteX10" fmla="*/ 2563686 w 2849786"/>
              <a:gd name="connsiteY10" fmla="*/ 398297 h 2765639"/>
              <a:gd name="connsiteX11" fmla="*/ 2524417 w 2849786"/>
              <a:gd name="connsiteY11" fmla="*/ 476834 h 2765639"/>
              <a:gd name="connsiteX12" fmla="*/ 2513197 w 2849786"/>
              <a:gd name="connsiteY12" fmla="*/ 527323 h 2765639"/>
              <a:gd name="connsiteX13" fmla="*/ 2429050 w 2849786"/>
              <a:gd name="connsiteY13" fmla="*/ 544152 h 2765639"/>
              <a:gd name="connsiteX14" fmla="*/ 2445880 w 2849786"/>
              <a:gd name="connsiteY14" fmla="*/ 566592 h 2765639"/>
              <a:gd name="connsiteX15" fmla="*/ 2401001 w 2849786"/>
              <a:gd name="connsiteY15" fmla="*/ 572201 h 2765639"/>
              <a:gd name="connsiteX16" fmla="*/ 2339293 w 2849786"/>
              <a:gd name="connsiteY16" fmla="*/ 476834 h 2765639"/>
              <a:gd name="connsiteX17" fmla="*/ 2294414 w 2849786"/>
              <a:gd name="connsiteY17" fmla="*/ 566592 h 2765639"/>
              <a:gd name="connsiteX18" fmla="*/ 2305634 w 2849786"/>
              <a:gd name="connsiteY18" fmla="*/ 600250 h 2765639"/>
              <a:gd name="connsiteX19" fmla="*/ 2266365 w 2849786"/>
              <a:gd name="connsiteY19" fmla="*/ 605860 h 2765639"/>
              <a:gd name="connsiteX20" fmla="*/ 2238316 w 2849786"/>
              <a:gd name="connsiteY20" fmla="*/ 600250 h 2765639"/>
              <a:gd name="connsiteX21" fmla="*/ 2187828 w 2849786"/>
              <a:gd name="connsiteY21" fmla="*/ 656349 h 2765639"/>
              <a:gd name="connsiteX22" fmla="*/ 2131730 w 2849786"/>
              <a:gd name="connsiteY22" fmla="*/ 678788 h 2765639"/>
              <a:gd name="connsiteX23" fmla="*/ 2030753 w 2849786"/>
              <a:gd name="connsiteY23" fmla="*/ 690007 h 2765639"/>
              <a:gd name="connsiteX24" fmla="*/ 2047583 w 2849786"/>
              <a:gd name="connsiteY24" fmla="*/ 746106 h 2765639"/>
              <a:gd name="connsiteX25" fmla="*/ 2053192 w 2849786"/>
              <a:gd name="connsiteY25" fmla="*/ 796594 h 2765639"/>
              <a:gd name="connsiteX26" fmla="*/ 1980265 w 2849786"/>
              <a:gd name="connsiteY26" fmla="*/ 802204 h 2765639"/>
              <a:gd name="connsiteX27" fmla="*/ 1840019 w 2849786"/>
              <a:gd name="connsiteY27" fmla="*/ 734886 h 2765639"/>
              <a:gd name="connsiteX28" fmla="*/ 1800751 w 2849786"/>
              <a:gd name="connsiteY28" fmla="*/ 740496 h 2765639"/>
              <a:gd name="connsiteX29" fmla="*/ 1750262 w 2849786"/>
              <a:gd name="connsiteY29" fmla="*/ 852692 h 2765639"/>
              <a:gd name="connsiteX30" fmla="*/ 1694164 w 2849786"/>
              <a:gd name="connsiteY30" fmla="*/ 920010 h 2765639"/>
              <a:gd name="connsiteX31" fmla="*/ 1615627 w 2849786"/>
              <a:gd name="connsiteY31" fmla="*/ 942449 h 2765639"/>
              <a:gd name="connsiteX32" fmla="*/ 1503430 w 2849786"/>
              <a:gd name="connsiteY32" fmla="*/ 987328 h 2765639"/>
              <a:gd name="connsiteX33" fmla="*/ 1464162 w 2849786"/>
              <a:gd name="connsiteY33" fmla="*/ 1026596 h 2765639"/>
              <a:gd name="connsiteX34" fmla="*/ 1413673 w 2849786"/>
              <a:gd name="connsiteY34" fmla="*/ 1099524 h 2765639"/>
              <a:gd name="connsiteX35" fmla="*/ 1301477 w 2849786"/>
              <a:gd name="connsiteY35" fmla="*/ 1121963 h 2765639"/>
              <a:gd name="connsiteX36" fmla="*/ 1200500 w 2849786"/>
              <a:gd name="connsiteY36" fmla="*/ 1161232 h 2765639"/>
              <a:gd name="connsiteX37" fmla="*/ 1082694 w 2849786"/>
              <a:gd name="connsiteY37" fmla="*/ 1228550 h 2765639"/>
              <a:gd name="connsiteX38" fmla="*/ 1032206 w 2849786"/>
              <a:gd name="connsiteY38" fmla="*/ 1262209 h 2765639"/>
              <a:gd name="connsiteX39" fmla="*/ 976108 w 2849786"/>
              <a:gd name="connsiteY39" fmla="*/ 1206111 h 2765639"/>
              <a:gd name="connsiteX40" fmla="*/ 948059 w 2849786"/>
              <a:gd name="connsiteY40" fmla="*/ 1155622 h 2765639"/>
              <a:gd name="connsiteX41" fmla="*/ 981718 w 2849786"/>
              <a:gd name="connsiteY41" fmla="*/ 1082695 h 2765639"/>
              <a:gd name="connsiteX42" fmla="*/ 1054645 w 2849786"/>
              <a:gd name="connsiteY42" fmla="*/ 1026596 h 2765639"/>
              <a:gd name="connsiteX43" fmla="*/ 1088304 w 2849786"/>
              <a:gd name="connsiteY43" fmla="*/ 976108 h 2765639"/>
              <a:gd name="connsiteX44" fmla="*/ 1037816 w 2849786"/>
              <a:gd name="connsiteY44" fmla="*/ 925620 h 2765639"/>
              <a:gd name="connsiteX45" fmla="*/ 920010 w 2849786"/>
              <a:gd name="connsiteY45" fmla="*/ 920010 h 2765639"/>
              <a:gd name="connsiteX46" fmla="*/ 841472 w 2849786"/>
              <a:gd name="connsiteY46" fmla="*/ 936839 h 2765639"/>
              <a:gd name="connsiteX47" fmla="*/ 819033 w 2849786"/>
              <a:gd name="connsiteY47" fmla="*/ 1015377 h 2765639"/>
              <a:gd name="connsiteX48" fmla="*/ 790984 w 2849786"/>
              <a:gd name="connsiteY48" fmla="*/ 1060255 h 2765639"/>
              <a:gd name="connsiteX49" fmla="*/ 729276 w 2849786"/>
              <a:gd name="connsiteY49" fmla="*/ 1060255 h 2765639"/>
              <a:gd name="connsiteX50" fmla="*/ 667568 w 2849786"/>
              <a:gd name="connsiteY50" fmla="*/ 1155622 h 2765639"/>
              <a:gd name="connsiteX51" fmla="*/ 594640 w 2849786"/>
              <a:gd name="connsiteY51" fmla="*/ 1250989 h 2765639"/>
              <a:gd name="connsiteX52" fmla="*/ 516103 w 2849786"/>
              <a:gd name="connsiteY52" fmla="*/ 1279038 h 2765639"/>
              <a:gd name="connsiteX53" fmla="*/ 392687 w 2849786"/>
              <a:gd name="connsiteY53" fmla="*/ 1273428 h 2765639"/>
              <a:gd name="connsiteX54" fmla="*/ 347808 w 2849786"/>
              <a:gd name="connsiteY54" fmla="*/ 1340746 h 2765639"/>
              <a:gd name="connsiteX55" fmla="*/ 381467 w 2849786"/>
              <a:gd name="connsiteY55" fmla="*/ 1396844 h 2765639"/>
              <a:gd name="connsiteX56" fmla="*/ 482444 w 2849786"/>
              <a:gd name="connsiteY56" fmla="*/ 1430503 h 2765639"/>
              <a:gd name="connsiteX57" fmla="*/ 532932 w 2849786"/>
              <a:gd name="connsiteY57" fmla="*/ 1464162 h 2765639"/>
              <a:gd name="connsiteX58" fmla="*/ 605860 w 2849786"/>
              <a:gd name="connsiteY58" fmla="*/ 1514650 h 2765639"/>
              <a:gd name="connsiteX59" fmla="*/ 572201 w 2849786"/>
              <a:gd name="connsiteY59" fmla="*/ 1576358 h 2765639"/>
              <a:gd name="connsiteX60" fmla="*/ 611470 w 2849786"/>
              <a:gd name="connsiteY60" fmla="*/ 1632457 h 2765639"/>
              <a:gd name="connsiteX61" fmla="*/ 807813 w 2849786"/>
              <a:gd name="connsiteY61" fmla="*/ 1581968 h 2765639"/>
              <a:gd name="connsiteX62" fmla="*/ 841472 w 2849786"/>
              <a:gd name="connsiteY62" fmla="*/ 1514650 h 2765639"/>
              <a:gd name="connsiteX63" fmla="*/ 920010 w 2849786"/>
              <a:gd name="connsiteY63" fmla="*/ 1520260 h 2765639"/>
              <a:gd name="connsiteX64" fmla="*/ 1127573 w 2849786"/>
              <a:gd name="connsiteY64" fmla="*/ 1593188 h 2765639"/>
              <a:gd name="connsiteX65" fmla="*/ 1127573 w 2849786"/>
              <a:gd name="connsiteY65" fmla="*/ 1654896 h 2765639"/>
              <a:gd name="connsiteX66" fmla="*/ 1065865 w 2849786"/>
              <a:gd name="connsiteY66" fmla="*/ 1677335 h 2765639"/>
              <a:gd name="connsiteX67" fmla="*/ 920010 w 2849786"/>
              <a:gd name="connsiteY67" fmla="*/ 1722214 h 2765639"/>
              <a:gd name="connsiteX68" fmla="*/ 790984 w 2849786"/>
              <a:gd name="connsiteY68" fmla="*/ 1800751 h 2765639"/>
              <a:gd name="connsiteX69" fmla="*/ 740495 w 2849786"/>
              <a:gd name="connsiteY69" fmla="*/ 1946607 h 2765639"/>
              <a:gd name="connsiteX70" fmla="*/ 622689 w 2849786"/>
              <a:gd name="connsiteY70" fmla="*/ 2025144 h 2765639"/>
              <a:gd name="connsiteX71" fmla="*/ 796594 w 2849786"/>
              <a:gd name="connsiteY71" fmla="*/ 2159779 h 2765639"/>
              <a:gd name="connsiteX72" fmla="*/ 914400 w 2849786"/>
              <a:gd name="connsiteY72" fmla="*/ 2429050 h 2765639"/>
              <a:gd name="connsiteX73" fmla="*/ 976108 w 2849786"/>
              <a:gd name="connsiteY73" fmla="*/ 2530027 h 2765639"/>
              <a:gd name="connsiteX74" fmla="*/ 1065865 w 2849786"/>
              <a:gd name="connsiteY74" fmla="*/ 2647834 h 2765639"/>
              <a:gd name="connsiteX75" fmla="*/ 1049036 w 2849786"/>
              <a:gd name="connsiteY75" fmla="*/ 2765639 h 2765639"/>
              <a:gd name="connsiteX76" fmla="*/ 959278 w 2849786"/>
              <a:gd name="connsiteY76" fmla="*/ 2754419 h 2765639"/>
              <a:gd name="connsiteX77" fmla="*/ 140245 w 2849786"/>
              <a:gd name="connsiteY77" fmla="*/ 1907338 h 2765639"/>
              <a:gd name="connsiteX78" fmla="*/ 185124 w 2849786"/>
              <a:gd name="connsiteY78" fmla="*/ 1952216 h 2765639"/>
              <a:gd name="connsiteX79" fmla="*/ 179514 w 2849786"/>
              <a:gd name="connsiteY79" fmla="*/ 2008314 h 2765639"/>
              <a:gd name="connsiteX80" fmla="*/ 117806 w 2849786"/>
              <a:gd name="connsiteY80" fmla="*/ 1980265 h 2765639"/>
              <a:gd name="connsiteX81" fmla="*/ 67318 w 2849786"/>
              <a:gd name="connsiteY81" fmla="*/ 2109291 h 2765639"/>
              <a:gd name="connsiteX82" fmla="*/ 0 w 2849786"/>
              <a:gd name="connsiteY82" fmla="*/ 2098071 h 2765639"/>
              <a:gd name="connsiteX83" fmla="*/ 61708 w 2849786"/>
              <a:gd name="connsiteY83" fmla="*/ 2221487 h 2765639"/>
              <a:gd name="connsiteX84" fmla="*/ 106586 w 2849786"/>
              <a:gd name="connsiteY84" fmla="*/ 2210268 h 2765639"/>
              <a:gd name="connsiteX85" fmla="*/ 100976 w 2849786"/>
              <a:gd name="connsiteY85" fmla="*/ 2277585 h 2765639"/>
              <a:gd name="connsiteX86" fmla="*/ 100976 w 2849786"/>
              <a:gd name="connsiteY86" fmla="*/ 2277585 h 2765639"/>
              <a:gd name="connsiteX87" fmla="*/ 61708 w 2849786"/>
              <a:gd name="connsiteY87" fmla="*/ 2378562 h 2765639"/>
              <a:gd name="connsiteX88" fmla="*/ 106586 w 2849786"/>
              <a:gd name="connsiteY88" fmla="*/ 2401001 h 2765639"/>
              <a:gd name="connsiteX89" fmla="*/ 134635 w 2849786"/>
              <a:gd name="connsiteY89" fmla="*/ 2524417 h 2765639"/>
              <a:gd name="connsiteX90" fmla="*/ 123416 w 2849786"/>
              <a:gd name="connsiteY90" fmla="*/ 2552466 h 2765639"/>
              <a:gd name="connsiteX91" fmla="*/ 123416 w 2849786"/>
              <a:gd name="connsiteY91" fmla="*/ 2552466 h 2765639"/>
              <a:gd name="connsiteX92" fmla="*/ 56098 w 2849786"/>
              <a:gd name="connsiteY92" fmla="*/ 2591735 h 2765639"/>
              <a:gd name="connsiteX93" fmla="*/ 22439 w 2849786"/>
              <a:gd name="connsiteY93" fmla="*/ 2574906 h 2765639"/>
              <a:gd name="connsiteX0" fmla="*/ 2838567 w 2849786"/>
              <a:gd name="connsiteY0" fmla="*/ 0 h 2861007"/>
              <a:gd name="connsiteX1" fmla="*/ 2849786 w 2849786"/>
              <a:gd name="connsiteY1" fmla="*/ 67318 h 2861007"/>
              <a:gd name="connsiteX2" fmla="*/ 2821737 w 2849786"/>
              <a:gd name="connsiteY2" fmla="*/ 72928 h 2861007"/>
              <a:gd name="connsiteX3" fmla="*/ 2653443 w 2849786"/>
              <a:gd name="connsiteY3" fmla="*/ 28049 h 2861007"/>
              <a:gd name="connsiteX4" fmla="*/ 2619784 w 2849786"/>
              <a:gd name="connsiteY4" fmla="*/ 33659 h 2861007"/>
              <a:gd name="connsiteX5" fmla="*/ 2614174 w 2849786"/>
              <a:gd name="connsiteY5" fmla="*/ 44879 h 2861007"/>
              <a:gd name="connsiteX6" fmla="*/ 2552466 w 2849786"/>
              <a:gd name="connsiteY6" fmla="*/ 78538 h 2861007"/>
              <a:gd name="connsiteX7" fmla="*/ 2501978 w 2849786"/>
              <a:gd name="connsiteY7" fmla="*/ 100977 h 2861007"/>
              <a:gd name="connsiteX8" fmla="*/ 2546856 w 2849786"/>
              <a:gd name="connsiteY8" fmla="*/ 263661 h 2861007"/>
              <a:gd name="connsiteX9" fmla="*/ 2535637 w 2849786"/>
              <a:gd name="connsiteY9" fmla="*/ 392687 h 2861007"/>
              <a:gd name="connsiteX10" fmla="*/ 2563686 w 2849786"/>
              <a:gd name="connsiteY10" fmla="*/ 398297 h 2861007"/>
              <a:gd name="connsiteX11" fmla="*/ 2524417 w 2849786"/>
              <a:gd name="connsiteY11" fmla="*/ 476834 h 2861007"/>
              <a:gd name="connsiteX12" fmla="*/ 2513197 w 2849786"/>
              <a:gd name="connsiteY12" fmla="*/ 527323 h 2861007"/>
              <a:gd name="connsiteX13" fmla="*/ 2429050 w 2849786"/>
              <a:gd name="connsiteY13" fmla="*/ 544152 h 2861007"/>
              <a:gd name="connsiteX14" fmla="*/ 2445880 w 2849786"/>
              <a:gd name="connsiteY14" fmla="*/ 566592 h 2861007"/>
              <a:gd name="connsiteX15" fmla="*/ 2401001 w 2849786"/>
              <a:gd name="connsiteY15" fmla="*/ 572201 h 2861007"/>
              <a:gd name="connsiteX16" fmla="*/ 2339293 w 2849786"/>
              <a:gd name="connsiteY16" fmla="*/ 476834 h 2861007"/>
              <a:gd name="connsiteX17" fmla="*/ 2294414 w 2849786"/>
              <a:gd name="connsiteY17" fmla="*/ 566592 h 2861007"/>
              <a:gd name="connsiteX18" fmla="*/ 2305634 w 2849786"/>
              <a:gd name="connsiteY18" fmla="*/ 600250 h 2861007"/>
              <a:gd name="connsiteX19" fmla="*/ 2266365 w 2849786"/>
              <a:gd name="connsiteY19" fmla="*/ 605860 h 2861007"/>
              <a:gd name="connsiteX20" fmla="*/ 2238316 w 2849786"/>
              <a:gd name="connsiteY20" fmla="*/ 600250 h 2861007"/>
              <a:gd name="connsiteX21" fmla="*/ 2187828 w 2849786"/>
              <a:gd name="connsiteY21" fmla="*/ 656349 h 2861007"/>
              <a:gd name="connsiteX22" fmla="*/ 2131730 w 2849786"/>
              <a:gd name="connsiteY22" fmla="*/ 678788 h 2861007"/>
              <a:gd name="connsiteX23" fmla="*/ 2030753 w 2849786"/>
              <a:gd name="connsiteY23" fmla="*/ 690007 h 2861007"/>
              <a:gd name="connsiteX24" fmla="*/ 2047583 w 2849786"/>
              <a:gd name="connsiteY24" fmla="*/ 746106 h 2861007"/>
              <a:gd name="connsiteX25" fmla="*/ 2053192 w 2849786"/>
              <a:gd name="connsiteY25" fmla="*/ 796594 h 2861007"/>
              <a:gd name="connsiteX26" fmla="*/ 1980265 w 2849786"/>
              <a:gd name="connsiteY26" fmla="*/ 802204 h 2861007"/>
              <a:gd name="connsiteX27" fmla="*/ 1840019 w 2849786"/>
              <a:gd name="connsiteY27" fmla="*/ 734886 h 2861007"/>
              <a:gd name="connsiteX28" fmla="*/ 1800751 w 2849786"/>
              <a:gd name="connsiteY28" fmla="*/ 740496 h 2861007"/>
              <a:gd name="connsiteX29" fmla="*/ 1750262 w 2849786"/>
              <a:gd name="connsiteY29" fmla="*/ 852692 h 2861007"/>
              <a:gd name="connsiteX30" fmla="*/ 1694164 w 2849786"/>
              <a:gd name="connsiteY30" fmla="*/ 920010 h 2861007"/>
              <a:gd name="connsiteX31" fmla="*/ 1615627 w 2849786"/>
              <a:gd name="connsiteY31" fmla="*/ 942449 h 2861007"/>
              <a:gd name="connsiteX32" fmla="*/ 1503430 w 2849786"/>
              <a:gd name="connsiteY32" fmla="*/ 987328 h 2861007"/>
              <a:gd name="connsiteX33" fmla="*/ 1464162 w 2849786"/>
              <a:gd name="connsiteY33" fmla="*/ 1026596 h 2861007"/>
              <a:gd name="connsiteX34" fmla="*/ 1413673 w 2849786"/>
              <a:gd name="connsiteY34" fmla="*/ 1099524 h 2861007"/>
              <a:gd name="connsiteX35" fmla="*/ 1301477 w 2849786"/>
              <a:gd name="connsiteY35" fmla="*/ 1121963 h 2861007"/>
              <a:gd name="connsiteX36" fmla="*/ 1200500 w 2849786"/>
              <a:gd name="connsiteY36" fmla="*/ 1161232 h 2861007"/>
              <a:gd name="connsiteX37" fmla="*/ 1082694 w 2849786"/>
              <a:gd name="connsiteY37" fmla="*/ 1228550 h 2861007"/>
              <a:gd name="connsiteX38" fmla="*/ 1032206 w 2849786"/>
              <a:gd name="connsiteY38" fmla="*/ 1262209 h 2861007"/>
              <a:gd name="connsiteX39" fmla="*/ 976108 w 2849786"/>
              <a:gd name="connsiteY39" fmla="*/ 1206111 h 2861007"/>
              <a:gd name="connsiteX40" fmla="*/ 948059 w 2849786"/>
              <a:gd name="connsiteY40" fmla="*/ 1155622 h 2861007"/>
              <a:gd name="connsiteX41" fmla="*/ 981718 w 2849786"/>
              <a:gd name="connsiteY41" fmla="*/ 1082695 h 2861007"/>
              <a:gd name="connsiteX42" fmla="*/ 1054645 w 2849786"/>
              <a:gd name="connsiteY42" fmla="*/ 1026596 h 2861007"/>
              <a:gd name="connsiteX43" fmla="*/ 1088304 w 2849786"/>
              <a:gd name="connsiteY43" fmla="*/ 976108 h 2861007"/>
              <a:gd name="connsiteX44" fmla="*/ 1037816 w 2849786"/>
              <a:gd name="connsiteY44" fmla="*/ 925620 h 2861007"/>
              <a:gd name="connsiteX45" fmla="*/ 920010 w 2849786"/>
              <a:gd name="connsiteY45" fmla="*/ 920010 h 2861007"/>
              <a:gd name="connsiteX46" fmla="*/ 841472 w 2849786"/>
              <a:gd name="connsiteY46" fmla="*/ 936839 h 2861007"/>
              <a:gd name="connsiteX47" fmla="*/ 819033 w 2849786"/>
              <a:gd name="connsiteY47" fmla="*/ 1015377 h 2861007"/>
              <a:gd name="connsiteX48" fmla="*/ 790984 w 2849786"/>
              <a:gd name="connsiteY48" fmla="*/ 1060255 h 2861007"/>
              <a:gd name="connsiteX49" fmla="*/ 729276 w 2849786"/>
              <a:gd name="connsiteY49" fmla="*/ 1060255 h 2861007"/>
              <a:gd name="connsiteX50" fmla="*/ 667568 w 2849786"/>
              <a:gd name="connsiteY50" fmla="*/ 1155622 h 2861007"/>
              <a:gd name="connsiteX51" fmla="*/ 594640 w 2849786"/>
              <a:gd name="connsiteY51" fmla="*/ 1250989 h 2861007"/>
              <a:gd name="connsiteX52" fmla="*/ 516103 w 2849786"/>
              <a:gd name="connsiteY52" fmla="*/ 1279038 h 2861007"/>
              <a:gd name="connsiteX53" fmla="*/ 392687 w 2849786"/>
              <a:gd name="connsiteY53" fmla="*/ 1273428 h 2861007"/>
              <a:gd name="connsiteX54" fmla="*/ 347808 w 2849786"/>
              <a:gd name="connsiteY54" fmla="*/ 1340746 h 2861007"/>
              <a:gd name="connsiteX55" fmla="*/ 381467 w 2849786"/>
              <a:gd name="connsiteY55" fmla="*/ 1396844 h 2861007"/>
              <a:gd name="connsiteX56" fmla="*/ 482444 w 2849786"/>
              <a:gd name="connsiteY56" fmla="*/ 1430503 h 2861007"/>
              <a:gd name="connsiteX57" fmla="*/ 532932 w 2849786"/>
              <a:gd name="connsiteY57" fmla="*/ 1464162 h 2861007"/>
              <a:gd name="connsiteX58" fmla="*/ 605860 w 2849786"/>
              <a:gd name="connsiteY58" fmla="*/ 1514650 h 2861007"/>
              <a:gd name="connsiteX59" fmla="*/ 572201 w 2849786"/>
              <a:gd name="connsiteY59" fmla="*/ 1576358 h 2861007"/>
              <a:gd name="connsiteX60" fmla="*/ 611470 w 2849786"/>
              <a:gd name="connsiteY60" fmla="*/ 1632457 h 2861007"/>
              <a:gd name="connsiteX61" fmla="*/ 807813 w 2849786"/>
              <a:gd name="connsiteY61" fmla="*/ 1581968 h 2861007"/>
              <a:gd name="connsiteX62" fmla="*/ 841472 w 2849786"/>
              <a:gd name="connsiteY62" fmla="*/ 1514650 h 2861007"/>
              <a:gd name="connsiteX63" fmla="*/ 920010 w 2849786"/>
              <a:gd name="connsiteY63" fmla="*/ 1520260 h 2861007"/>
              <a:gd name="connsiteX64" fmla="*/ 1127573 w 2849786"/>
              <a:gd name="connsiteY64" fmla="*/ 1593188 h 2861007"/>
              <a:gd name="connsiteX65" fmla="*/ 1127573 w 2849786"/>
              <a:gd name="connsiteY65" fmla="*/ 1654896 h 2861007"/>
              <a:gd name="connsiteX66" fmla="*/ 1065865 w 2849786"/>
              <a:gd name="connsiteY66" fmla="*/ 1677335 h 2861007"/>
              <a:gd name="connsiteX67" fmla="*/ 920010 w 2849786"/>
              <a:gd name="connsiteY67" fmla="*/ 1722214 h 2861007"/>
              <a:gd name="connsiteX68" fmla="*/ 790984 w 2849786"/>
              <a:gd name="connsiteY68" fmla="*/ 1800751 h 2861007"/>
              <a:gd name="connsiteX69" fmla="*/ 740495 w 2849786"/>
              <a:gd name="connsiteY69" fmla="*/ 1946607 h 2861007"/>
              <a:gd name="connsiteX70" fmla="*/ 622689 w 2849786"/>
              <a:gd name="connsiteY70" fmla="*/ 2025144 h 2861007"/>
              <a:gd name="connsiteX71" fmla="*/ 796594 w 2849786"/>
              <a:gd name="connsiteY71" fmla="*/ 2159779 h 2861007"/>
              <a:gd name="connsiteX72" fmla="*/ 914400 w 2849786"/>
              <a:gd name="connsiteY72" fmla="*/ 2429050 h 2861007"/>
              <a:gd name="connsiteX73" fmla="*/ 976108 w 2849786"/>
              <a:gd name="connsiteY73" fmla="*/ 2530027 h 2861007"/>
              <a:gd name="connsiteX74" fmla="*/ 1065865 w 2849786"/>
              <a:gd name="connsiteY74" fmla="*/ 2647834 h 2861007"/>
              <a:gd name="connsiteX75" fmla="*/ 1049036 w 2849786"/>
              <a:gd name="connsiteY75" fmla="*/ 2765639 h 2861007"/>
              <a:gd name="connsiteX76" fmla="*/ 959278 w 2849786"/>
              <a:gd name="connsiteY76" fmla="*/ 2754419 h 2861007"/>
              <a:gd name="connsiteX77" fmla="*/ 880741 w 2849786"/>
              <a:gd name="connsiteY77" fmla="*/ 2861007 h 2861007"/>
              <a:gd name="connsiteX78" fmla="*/ 185124 w 2849786"/>
              <a:gd name="connsiteY78" fmla="*/ 1952216 h 2861007"/>
              <a:gd name="connsiteX79" fmla="*/ 179514 w 2849786"/>
              <a:gd name="connsiteY79" fmla="*/ 2008314 h 2861007"/>
              <a:gd name="connsiteX80" fmla="*/ 117806 w 2849786"/>
              <a:gd name="connsiteY80" fmla="*/ 1980265 h 2861007"/>
              <a:gd name="connsiteX81" fmla="*/ 67318 w 2849786"/>
              <a:gd name="connsiteY81" fmla="*/ 2109291 h 2861007"/>
              <a:gd name="connsiteX82" fmla="*/ 0 w 2849786"/>
              <a:gd name="connsiteY82" fmla="*/ 2098071 h 2861007"/>
              <a:gd name="connsiteX83" fmla="*/ 61708 w 2849786"/>
              <a:gd name="connsiteY83" fmla="*/ 2221487 h 2861007"/>
              <a:gd name="connsiteX84" fmla="*/ 106586 w 2849786"/>
              <a:gd name="connsiteY84" fmla="*/ 2210268 h 2861007"/>
              <a:gd name="connsiteX85" fmla="*/ 100976 w 2849786"/>
              <a:gd name="connsiteY85" fmla="*/ 2277585 h 2861007"/>
              <a:gd name="connsiteX86" fmla="*/ 100976 w 2849786"/>
              <a:gd name="connsiteY86" fmla="*/ 2277585 h 2861007"/>
              <a:gd name="connsiteX87" fmla="*/ 61708 w 2849786"/>
              <a:gd name="connsiteY87" fmla="*/ 2378562 h 2861007"/>
              <a:gd name="connsiteX88" fmla="*/ 106586 w 2849786"/>
              <a:gd name="connsiteY88" fmla="*/ 2401001 h 2861007"/>
              <a:gd name="connsiteX89" fmla="*/ 134635 w 2849786"/>
              <a:gd name="connsiteY89" fmla="*/ 2524417 h 2861007"/>
              <a:gd name="connsiteX90" fmla="*/ 123416 w 2849786"/>
              <a:gd name="connsiteY90" fmla="*/ 2552466 h 2861007"/>
              <a:gd name="connsiteX91" fmla="*/ 123416 w 2849786"/>
              <a:gd name="connsiteY91" fmla="*/ 2552466 h 2861007"/>
              <a:gd name="connsiteX92" fmla="*/ 56098 w 2849786"/>
              <a:gd name="connsiteY92" fmla="*/ 2591735 h 2861007"/>
              <a:gd name="connsiteX93" fmla="*/ 22439 w 2849786"/>
              <a:gd name="connsiteY93" fmla="*/ 2574906 h 2861007"/>
              <a:gd name="connsiteX0" fmla="*/ 2838567 w 2849786"/>
              <a:gd name="connsiteY0" fmla="*/ 0 h 2939544"/>
              <a:gd name="connsiteX1" fmla="*/ 2849786 w 2849786"/>
              <a:gd name="connsiteY1" fmla="*/ 67318 h 2939544"/>
              <a:gd name="connsiteX2" fmla="*/ 2821737 w 2849786"/>
              <a:gd name="connsiteY2" fmla="*/ 72928 h 2939544"/>
              <a:gd name="connsiteX3" fmla="*/ 2653443 w 2849786"/>
              <a:gd name="connsiteY3" fmla="*/ 28049 h 2939544"/>
              <a:gd name="connsiteX4" fmla="*/ 2619784 w 2849786"/>
              <a:gd name="connsiteY4" fmla="*/ 33659 h 2939544"/>
              <a:gd name="connsiteX5" fmla="*/ 2614174 w 2849786"/>
              <a:gd name="connsiteY5" fmla="*/ 44879 h 2939544"/>
              <a:gd name="connsiteX6" fmla="*/ 2552466 w 2849786"/>
              <a:gd name="connsiteY6" fmla="*/ 78538 h 2939544"/>
              <a:gd name="connsiteX7" fmla="*/ 2501978 w 2849786"/>
              <a:gd name="connsiteY7" fmla="*/ 100977 h 2939544"/>
              <a:gd name="connsiteX8" fmla="*/ 2546856 w 2849786"/>
              <a:gd name="connsiteY8" fmla="*/ 263661 h 2939544"/>
              <a:gd name="connsiteX9" fmla="*/ 2535637 w 2849786"/>
              <a:gd name="connsiteY9" fmla="*/ 392687 h 2939544"/>
              <a:gd name="connsiteX10" fmla="*/ 2563686 w 2849786"/>
              <a:gd name="connsiteY10" fmla="*/ 398297 h 2939544"/>
              <a:gd name="connsiteX11" fmla="*/ 2524417 w 2849786"/>
              <a:gd name="connsiteY11" fmla="*/ 476834 h 2939544"/>
              <a:gd name="connsiteX12" fmla="*/ 2513197 w 2849786"/>
              <a:gd name="connsiteY12" fmla="*/ 527323 h 2939544"/>
              <a:gd name="connsiteX13" fmla="*/ 2429050 w 2849786"/>
              <a:gd name="connsiteY13" fmla="*/ 544152 h 2939544"/>
              <a:gd name="connsiteX14" fmla="*/ 2445880 w 2849786"/>
              <a:gd name="connsiteY14" fmla="*/ 566592 h 2939544"/>
              <a:gd name="connsiteX15" fmla="*/ 2401001 w 2849786"/>
              <a:gd name="connsiteY15" fmla="*/ 572201 h 2939544"/>
              <a:gd name="connsiteX16" fmla="*/ 2339293 w 2849786"/>
              <a:gd name="connsiteY16" fmla="*/ 476834 h 2939544"/>
              <a:gd name="connsiteX17" fmla="*/ 2294414 w 2849786"/>
              <a:gd name="connsiteY17" fmla="*/ 566592 h 2939544"/>
              <a:gd name="connsiteX18" fmla="*/ 2305634 w 2849786"/>
              <a:gd name="connsiteY18" fmla="*/ 600250 h 2939544"/>
              <a:gd name="connsiteX19" fmla="*/ 2266365 w 2849786"/>
              <a:gd name="connsiteY19" fmla="*/ 605860 h 2939544"/>
              <a:gd name="connsiteX20" fmla="*/ 2238316 w 2849786"/>
              <a:gd name="connsiteY20" fmla="*/ 600250 h 2939544"/>
              <a:gd name="connsiteX21" fmla="*/ 2187828 w 2849786"/>
              <a:gd name="connsiteY21" fmla="*/ 656349 h 2939544"/>
              <a:gd name="connsiteX22" fmla="*/ 2131730 w 2849786"/>
              <a:gd name="connsiteY22" fmla="*/ 678788 h 2939544"/>
              <a:gd name="connsiteX23" fmla="*/ 2030753 w 2849786"/>
              <a:gd name="connsiteY23" fmla="*/ 690007 h 2939544"/>
              <a:gd name="connsiteX24" fmla="*/ 2047583 w 2849786"/>
              <a:gd name="connsiteY24" fmla="*/ 746106 h 2939544"/>
              <a:gd name="connsiteX25" fmla="*/ 2053192 w 2849786"/>
              <a:gd name="connsiteY25" fmla="*/ 796594 h 2939544"/>
              <a:gd name="connsiteX26" fmla="*/ 1980265 w 2849786"/>
              <a:gd name="connsiteY26" fmla="*/ 802204 h 2939544"/>
              <a:gd name="connsiteX27" fmla="*/ 1840019 w 2849786"/>
              <a:gd name="connsiteY27" fmla="*/ 734886 h 2939544"/>
              <a:gd name="connsiteX28" fmla="*/ 1800751 w 2849786"/>
              <a:gd name="connsiteY28" fmla="*/ 740496 h 2939544"/>
              <a:gd name="connsiteX29" fmla="*/ 1750262 w 2849786"/>
              <a:gd name="connsiteY29" fmla="*/ 852692 h 2939544"/>
              <a:gd name="connsiteX30" fmla="*/ 1694164 w 2849786"/>
              <a:gd name="connsiteY30" fmla="*/ 920010 h 2939544"/>
              <a:gd name="connsiteX31" fmla="*/ 1615627 w 2849786"/>
              <a:gd name="connsiteY31" fmla="*/ 942449 h 2939544"/>
              <a:gd name="connsiteX32" fmla="*/ 1503430 w 2849786"/>
              <a:gd name="connsiteY32" fmla="*/ 987328 h 2939544"/>
              <a:gd name="connsiteX33" fmla="*/ 1464162 w 2849786"/>
              <a:gd name="connsiteY33" fmla="*/ 1026596 h 2939544"/>
              <a:gd name="connsiteX34" fmla="*/ 1413673 w 2849786"/>
              <a:gd name="connsiteY34" fmla="*/ 1099524 h 2939544"/>
              <a:gd name="connsiteX35" fmla="*/ 1301477 w 2849786"/>
              <a:gd name="connsiteY35" fmla="*/ 1121963 h 2939544"/>
              <a:gd name="connsiteX36" fmla="*/ 1200500 w 2849786"/>
              <a:gd name="connsiteY36" fmla="*/ 1161232 h 2939544"/>
              <a:gd name="connsiteX37" fmla="*/ 1082694 w 2849786"/>
              <a:gd name="connsiteY37" fmla="*/ 1228550 h 2939544"/>
              <a:gd name="connsiteX38" fmla="*/ 1032206 w 2849786"/>
              <a:gd name="connsiteY38" fmla="*/ 1262209 h 2939544"/>
              <a:gd name="connsiteX39" fmla="*/ 976108 w 2849786"/>
              <a:gd name="connsiteY39" fmla="*/ 1206111 h 2939544"/>
              <a:gd name="connsiteX40" fmla="*/ 948059 w 2849786"/>
              <a:gd name="connsiteY40" fmla="*/ 1155622 h 2939544"/>
              <a:gd name="connsiteX41" fmla="*/ 981718 w 2849786"/>
              <a:gd name="connsiteY41" fmla="*/ 1082695 h 2939544"/>
              <a:gd name="connsiteX42" fmla="*/ 1054645 w 2849786"/>
              <a:gd name="connsiteY42" fmla="*/ 1026596 h 2939544"/>
              <a:gd name="connsiteX43" fmla="*/ 1088304 w 2849786"/>
              <a:gd name="connsiteY43" fmla="*/ 976108 h 2939544"/>
              <a:gd name="connsiteX44" fmla="*/ 1037816 w 2849786"/>
              <a:gd name="connsiteY44" fmla="*/ 925620 h 2939544"/>
              <a:gd name="connsiteX45" fmla="*/ 920010 w 2849786"/>
              <a:gd name="connsiteY45" fmla="*/ 920010 h 2939544"/>
              <a:gd name="connsiteX46" fmla="*/ 841472 w 2849786"/>
              <a:gd name="connsiteY46" fmla="*/ 936839 h 2939544"/>
              <a:gd name="connsiteX47" fmla="*/ 819033 w 2849786"/>
              <a:gd name="connsiteY47" fmla="*/ 1015377 h 2939544"/>
              <a:gd name="connsiteX48" fmla="*/ 790984 w 2849786"/>
              <a:gd name="connsiteY48" fmla="*/ 1060255 h 2939544"/>
              <a:gd name="connsiteX49" fmla="*/ 729276 w 2849786"/>
              <a:gd name="connsiteY49" fmla="*/ 1060255 h 2939544"/>
              <a:gd name="connsiteX50" fmla="*/ 667568 w 2849786"/>
              <a:gd name="connsiteY50" fmla="*/ 1155622 h 2939544"/>
              <a:gd name="connsiteX51" fmla="*/ 594640 w 2849786"/>
              <a:gd name="connsiteY51" fmla="*/ 1250989 h 2939544"/>
              <a:gd name="connsiteX52" fmla="*/ 516103 w 2849786"/>
              <a:gd name="connsiteY52" fmla="*/ 1279038 h 2939544"/>
              <a:gd name="connsiteX53" fmla="*/ 392687 w 2849786"/>
              <a:gd name="connsiteY53" fmla="*/ 1273428 h 2939544"/>
              <a:gd name="connsiteX54" fmla="*/ 347808 w 2849786"/>
              <a:gd name="connsiteY54" fmla="*/ 1340746 h 2939544"/>
              <a:gd name="connsiteX55" fmla="*/ 381467 w 2849786"/>
              <a:gd name="connsiteY55" fmla="*/ 1396844 h 2939544"/>
              <a:gd name="connsiteX56" fmla="*/ 482444 w 2849786"/>
              <a:gd name="connsiteY56" fmla="*/ 1430503 h 2939544"/>
              <a:gd name="connsiteX57" fmla="*/ 532932 w 2849786"/>
              <a:gd name="connsiteY57" fmla="*/ 1464162 h 2939544"/>
              <a:gd name="connsiteX58" fmla="*/ 605860 w 2849786"/>
              <a:gd name="connsiteY58" fmla="*/ 1514650 h 2939544"/>
              <a:gd name="connsiteX59" fmla="*/ 572201 w 2849786"/>
              <a:gd name="connsiteY59" fmla="*/ 1576358 h 2939544"/>
              <a:gd name="connsiteX60" fmla="*/ 611470 w 2849786"/>
              <a:gd name="connsiteY60" fmla="*/ 1632457 h 2939544"/>
              <a:gd name="connsiteX61" fmla="*/ 807813 w 2849786"/>
              <a:gd name="connsiteY61" fmla="*/ 1581968 h 2939544"/>
              <a:gd name="connsiteX62" fmla="*/ 841472 w 2849786"/>
              <a:gd name="connsiteY62" fmla="*/ 1514650 h 2939544"/>
              <a:gd name="connsiteX63" fmla="*/ 920010 w 2849786"/>
              <a:gd name="connsiteY63" fmla="*/ 1520260 h 2939544"/>
              <a:gd name="connsiteX64" fmla="*/ 1127573 w 2849786"/>
              <a:gd name="connsiteY64" fmla="*/ 1593188 h 2939544"/>
              <a:gd name="connsiteX65" fmla="*/ 1127573 w 2849786"/>
              <a:gd name="connsiteY65" fmla="*/ 1654896 h 2939544"/>
              <a:gd name="connsiteX66" fmla="*/ 1065865 w 2849786"/>
              <a:gd name="connsiteY66" fmla="*/ 1677335 h 2939544"/>
              <a:gd name="connsiteX67" fmla="*/ 920010 w 2849786"/>
              <a:gd name="connsiteY67" fmla="*/ 1722214 h 2939544"/>
              <a:gd name="connsiteX68" fmla="*/ 790984 w 2849786"/>
              <a:gd name="connsiteY68" fmla="*/ 1800751 h 2939544"/>
              <a:gd name="connsiteX69" fmla="*/ 740495 w 2849786"/>
              <a:gd name="connsiteY69" fmla="*/ 1946607 h 2939544"/>
              <a:gd name="connsiteX70" fmla="*/ 622689 w 2849786"/>
              <a:gd name="connsiteY70" fmla="*/ 2025144 h 2939544"/>
              <a:gd name="connsiteX71" fmla="*/ 796594 w 2849786"/>
              <a:gd name="connsiteY71" fmla="*/ 2159779 h 2939544"/>
              <a:gd name="connsiteX72" fmla="*/ 914400 w 2849786"/>
              <a:gd name="connsiteY72" fmla="*/ 2429050 h 2939544"/>
              <a:gd name="connsiteX73" fmla="*/ 976108 w 2849786"/>
              <a:gd name="connsiteY73" fmla="*/ 2530027 h 2939544"/>
              <a:gd name="connsiteX74" fmla="*/ 1065865 w 2849786"/>
              <a:gd name="connsiteY74" fmla="*/ 2647834 h 2939544"/>
              <a:gd name="connsiteX75" fmla="*/ 1049036 w 2849786"/>
              <a:gd name="connsiteY75" fmla="*/ 2765639 h 2939544"/>
              <a:gd name="connsiteX76" fmla="*/ 959278 w 2849786"/>
              <a:gd name="connsiteY76" fmla="*/ 2754419 h 2939544"/>
              <a:gd name="connsiteX77" fmla="*/ 880741 w 2849786"/>
              <a:gd name="connsiteY77" fmla="*/ 2861007 h 2939544"/>
              <a:gd name="connsiteX78" fmla="*/ 1065865 w 2849786"/>
              <a:gd name="connsiteY78" fmla="*/ 2939544 h 2939544"/>
              <a:gd name="connsiteX79" fmla="*/ 179514 w 2849786"/>
              <a:gd name="connsiteY79" fmla="*/ 2008314 h 2939544"/>
              <a:gd name="connsiteX80" fmla="*/ 117806 w 2849786"/>
              <a:gd name="connsiteY80" fmla="*/ 1980265 h 2939544"/>
              <a:gd name="connsiteX81" fmla="*/ 67318 w 2849786"/>
              <a:gd name="connsiteY81" fmla="*/ 2109291 h 2939544"/>
              <a:gd name="connsiteX82" fmla="*/ 0 w 2849786"/>
              <a:gd name="connsiteY82" fmla="*/ 2098071 h 2939544"/>
              <a:gd name="connsiteX83" fmla="*/ 61708 w 2849786"/>
              <a:gd name="connsiteY83" fmla="*/ 2221487 h 2939544"/>
              <a:gd name="connsiteX84" fmla="*/ 106586 w 2849786"/>
              <a:gd name="connsiteY84" fmla="*/ 2210268 h 2939544"/>
              <a:gd name="connsiteX85" fmla="*/ 100976 w 2849786"/>
              <a:gd name="connsiteY85" fmla="*/ 2277585 h 2939544"/>
              <a:gd name="connsiteX86" fmla="*/ 100976 w 2849786"/>
              <a:gd name="connsiteY86" fmla="*/ 2277585 h 2939544"/>
              <a:gd name="connsiteX87" fmla="*/ 61708 w 2849786"/>
              <a:gd name="connsiteY87" fmla="*/ 2378562 h 2939544"/>
              <a:gd name="connsiteX88" fmla="*/ 106586 w 2849786"/>
              <a:gd name="connsiteY88" fmla="*/ 2401001 h 2939544"/>
              <a:gd name="connsiteX89" fmla="*/ 134635 w 2849786"/>
              <a:gd name="connsiteY89" fmla="*/ 2524417 h 2939544"/>
              <a:gd name="connsiteX90" fmla="*/ 123416 w 2849786"/>
              <a:gd name="connsiteY90" fmla="*/ 2552466 h 2939544"/>
              <a:gd name="connsiteX91" fmla="*/ 123416 w 2849786"/>
              <a:gd name="connsiteY91" fmla="*/ 2552466 h 2939544"/>
              <a:gd name="connsiteX92" fmla="*/ 56098 w 2849786"/>
              <a:gd name="connsiteY92" fmla="*/ 2591735 h 2939544"/>
              <a:gd name="connsiteX93" fmla="*/ 22439 w 2849786"/>
              <a:gd name="connsiteY93" fmla="*/ 2574906 h 2939544"/>
              <a:gd name="connsiteX0" fmla="*/ 2838567 w 2849786"/>
              <a:gd name="connsiteY0" fmla="*/ 0 h 3208814"/>
              <a:gd name="connsiteX1" fmla="*/ 2849786 w 2849786"/>
              <a:gd name="connsiteY1" fmla="*/ 67318 h 3208814"/>
              <a:gd name="connsiteX2" fmla="*/ 2821737 w 2849786"/>
              <a:gd name="connsiteY2" fmla="*/ 72928 h 3208814"/>
              <a:gd name="connsiteX3" fmla="*/ 2653443 w 2849786"/>
              <a:gd name="connsiteY3" fmla="*/ 28049 h 3208814"/>
              <a:gd name="connsiteX4" fmla="*/ 2619784 w 2849786"/>
              <a:gd name="connsiteY4" fmla="*/ 33659 h 3208814"/>
              <a:gd name="connsiteX5" fmla="*/ 2614174 w 2849786"/>
              <a:gd name="connsiteY5" fmla="*/ 44879 h 3208814"/>
              <a:gd name="connsiteX6" fmla="*/ 2552466 w 2849786"/>
              <a:gd name="connsiteY6" fmla="*/ 78538 h 3208814"/>
              <a:gd name="connsiteX7" fmla="*/ 2501978 w 2849786"/>
              <a:gd name="connsiteY7" fmla="*/ 100977 h 3208814"/>
              <a:gd name="connsiteX8" fmla="*/ 2546856 w 2849786"/>
              <a:gd name="connsiteY8" fmla="*/ 263661 h 3208814"/>
              <a:gd name="connsiteX9" fmla="*/ 2535637 w 2849786"/>
              <a:gd name="connsiteY9" fmla="*/ 392687 h 3208814"/>
              <a:gd name="connsiteX10" fmla="*/ 2563686 w 2849786"/>
              <a:gd name="connsiteY10" fmla="*/ 398297 h 3208814"/>
              <a:gd name="connsiteX11" fmla="*/ 2524417 w 2849786"/>
              <a:gd name="connsiteY11" fmla="*/ 476834 h 3208814"/>
              <a:gd name="connsiteX12" fmla="*/ 2513197 w 2849786"/>
              <a:gd name="connsiteY12" fmla="*/ 527323 h 3208814"/>
              <a:gd name="connsiteX13" fmla="*/ 2429050 w 2849786"/>
              <a:gd name="connsiteY13" fmla="*/ 544152 h 3208814"/>
              <a:gd name="connsiteX14" fmla="*/ 2445880 w 2849786"/>
              <a:gd name="connsiteY14" fmla="*/ 566592 h 3208814"/>
              <a:gd name="connsiteX15" fmla="*/ 2401001 w 2849786"/>
              <a:gd name="connsiteY15" fmla="*/ 572201 h 3208814"/>
              <a:gd name="connsiteX16" fmla="*/ 2339293 w 2849786"/>
              <a:gd name="connsiteY16" fmla="*/ 476834 h 3208814"/>
              <a:gd name="connsiteX17" fmla="*/ 2294414 w 2849786"/>
              <a:gd name="connsiteY17" fmla="*/ 566592 h 3208814"/>
              <a:gd name="connsiteX18" fmla="*/ 2305634 w 2849786"/>
              <a:gd name="connsiteY18" fmla="*/ 600250 h 3208814"/>
              <a:gd name="connsiteX19" fmla="*/ 2266365 w 2849786"/>
              <a:gd name="connsiteY19" fmla="*/ 605860 h 3208814"/>
              <a:gd name="connsiteX20" fmla="*/ 2238316 w 2849786"/>
              <a:gd name="connsiteY20" fmla="*/ 600250 h 3208814"/>
              <a:gd name="connsiteX21" fmla="*/ 2187828 w 2849786"/>
              <a:gd name="connsiteY21" fmla="*/ 656349 h 3208814"/>
              <a:gd name="connsiteX22" fmla="*/ 2131730 w 2849786"/>
              <a:gd name="connsiteY22" fmla="*/ 678788 h 3208814"/>
              <a:gd name="connsiteX23" fmla="*/ 2030753 w 2849786"/>
              <a:gd name="connsiteY23" fmla="*/ 690007 h 3208814"/>
              <a:gd name="connsiteX24" fmla="*/ 2047583 w 2849786"/>
              <a:gd name="connsiteY24" fmla="*/ 746106 h 3208814"/>
              <a:gd name="connsiteX25" fmla="*/ 2053192 w 2849786"/>
              <a:gd name="connsiteY25" fmla="*/ 796594 h 3208814"/>
              <a:gd name="connsiteX26" fmla="*/ 1980265 w 2849786"/>
              <a:gd name="connsiteY26" fmla="*/ 802204 h 3208814"/>
              <a:gd name="connsiteX27" fmla="*/ 1840019 w 2849786"/>
              <a:gd name="connsiteY27" fmla="*/ 734886 h 3208814"/>
              <a:gd name="connsiteX28" fmla="*/ 1800751 w 2849786"/>
              <a:gd name="connsiteY28" fmla="*/ 740496 h 3208814"/>
              <a:gd name="connsiteX29" fmla="*/ 1750262 w 2849786"/>
              <a:gd name="connsiteY29" fmla="*/ 852692 h 3208814"/>
              <a:gd name="connsiteX30" fmla="*/ 1694164 w 2849786"/>
              <a:gd name="connsiteY30" fmla="*/ 920010 h 3208814"/>
              <a:gd name="connsiteX31" fmla="*/ 1615627 w 2849786"/>
              <a:gd name="connsiteY31" fmla="*/ 942449 h 3208814"/>
              <a:gd name="connsiteX32" fmla="*/ 1503430 w 2849786"/>
              <a:gd name="connsiteY32" fmla="*/ 987328 h 3208814"/>
              <a:gd name="connsiteX33" fmla="*/ 1464162 w 2849786"/>
              <a:gd name="connsiteY33" fmla="*/ 1026596 h 3208814"/>
              <a:gd name="connsiteX34" fmla="*/ 1413673 w 2849786"/>
              <a:gd name="connsiteY34" fmla="*/ 1099524 h 3208814"/>
              <a:gd name="connsiteX35" fmla="*/ 1301477 w 2849786"/>
              <a:gd name="connsiteY35" fmla="*/ 1121963 h 3208814"/>
              <a:gd name="connsiteX36" fmla="*/ 1200500 w 2849786"/>
              <a:gd name="connsiteY36" fmla="*/ 1161232 h 3208814"/>
              <a:gd name="connsiteX37" fmla="*/ 1082694 w 2849786"/>
              <a:gd name="connsiteY37" fmla="*/ 1228550 h 3208814"/>
              <a:gd name="connsiteX38" fmla="*/ 1032206 w 2849786"/>
              <a:gd name="connsiteY38" fmla="*/ 1262209 h 3208814"/>
              <a:gd name="connsiteX39" fmla="*/ 976108 w 2849786"/>
              <a:gd name="connsiteY39" fmla="*/ 1206111 h 3208814"/>
              <a:gd name="connsiteX40" fmla="*/ 948059 w 2849786"/>
              <a:gd name="connsiteY40" fmla="*/ 1155622 h 3208814"/>
              <a:gd name="connsiteX41" fmla="*/ 981718 w 2849786"/>
              <a:gd name="connsiteY41" fmla="*/ 1082695 h 3208814"/>
              <a:gd name="connsiteX42" fmla="*/ 1054645 w 2849786"/>
              <a:gd name="connsiteY42" fmla="*/ 1026596 h 3208814"/>
              <a:gd name="connsiteX43" fmla="*/ 1088304 w 2849786"/>
              <a:gd name="connsiteY43" fmla="*/ 976108 h 3208814"/>
              <a:gd name="connsiteX44" fmla="*/ 1037816 w 2849786"/>
              <a:gd name="connsiteY44" fmla="*/ 925620 h 3208814"/>
              <a:gd name="connsiteX45" fmla="*/ 920010 w 2849786"/>
              <a:gd name="connsiteY45" fmla="*/ 920010 h 3208814"/>
              <a:gd name="connsiteX46" fmla="*/ 841472 w 2849786"/>
              <a:gd name="connsiteY46" fmla="*/ 936839 h 3208814"/>
              <a:gd name="connsiteX47" fmla="*/ 819033 w 2849786"/>
              <a:gd name="connsiteY47" fmla="*/ 1015377 h 3208814"/>
              <a:gd name="connsiteX48" fmla="*/ 790984 w 2849786"/>
              <a:gd name="connsiteY48" fmla="*/ 1060255 h 3208814"/>
              <a:gd name="connsiteX49" fmla="*/ 729276 w 2849786"/>
              <a:gd name="connsiteY49" fmla="*/ 1060255 h 3208814"/>
              <a:gd name="connsiteX50" fmla="*/ 667568 w 2849786"/>
              <a:gd name="connsiteY50" fmla="*/ 1155622 h 3208814"/>
              <a:gd name="connsiteX51" fmla="*/ 594640 w 2849786"/>
              <a:gd name="connsiteY51" fmla="*/ 1250989 h 3208814"/>
              <a:gd name="connsiteX52" fmla="*/ 516103 w 2849786"/>
              <a:gd name="connsiteY52" fmla="*/ 1279038 h 3208814"/>
              <a:gd name="connsiteX53" fmla="*/ 392687 w 2849786"/>
              <a:gd name="connsiteY53" fmla="*/ 1273428 h 3208814"/>
              <a:gd name="connsiteX54" fmla="*/ 347808 w 2849786"/>
              <a:gd name="connsiteY54" fmla="*/ 1340746 h 3208814"/>
              <a:gd name="connsiteX55" fmla="*/ 381467 w 2849786"/>
              <a:gd name="connsiteY55" fmla="*/ 1396844 h 3208814"/>
              <a:gd name="connsiteX56" fmla="*/ 482444 w 2849786"/>
              <a:gd name="connsiteY56" fmla="*/ 1430503 h 3208814"/>
              <a:gd name="connsiteX57" fmla="*/ 532932 w 2849786"/>
              <a:gd name="connsiteY57" fmla="*/ 1464162 h 3208814"/>
              <a:gd name="connsiteX58" fmla="*/ 605860 w 2849786"/>
              <a:gd name="connsiteY58" fmla="*/ 1514650 h 3208814"/>
              <a:gd name="connsiteX59" fmla="*/ 572201 w 2849786"/>
              <a:gd name="connsiteY59" fmla="*/ 1576358 h 3208814"/>
              <a:gd name="connsiteX60" fmla="*/ 611470 w 2849786"/>
              <a:gd name="connsiteY60" fmla="*/ 1632457 h 3208814"/>
              <a:gd name="connsiteX61" fmla="*/ 807813 w 2849786"/>
              <a:gd name="connsiteY61" fmla="*/ 1581968 h 3208814"/>
              <a:gd name="connsiteX62" fmla="*/ 841472 w 2849786"/>
              <a:gd name="connsiteY62" fmla="*/ 1514650 h 3208814"/>
              <a:gd name="connsiteX63" fmla="*/ 920010 w 2849786"/>
              <a:gd name="connsiteY63" fmla="*/ 1520260 h 3208814"/>
              <a:gd name="connsiteX64" fmla="*/ 1127573 w 2849786"/>
              <a:gd name="connsiteY64" fmla="*/ 1593188 h 3208814"/>
              <a:gd name="connsiteX65" fmla="*/ 1127573 w 2849786"/>
              <a:gd name="connsiteY65" fmla="*/ 1654896 h 3208814"/>
              <a:gd name="connsiteX66" fmla="*/ 1065865 w 2849786"/>
              <a:gd name="connsiteY66" fmla="*/ 1677335 h 3208814"/>
              <a:gd name="connsiteX67" fmla="*/ 920010 w 2849786"/>
              <a:gd name="connsiteY67" fmla="*/ 1722214 h 3208814"/>
              <a:gd name="connsiteX68" fmla="*/ 790984 w 2849786"/>
              <a:gd name="connsiteY68" fmla="*/ 1800751 h 3208814"/>
              <a:gd name="connsiteX69" fmla="*/ 740495 w 2849786"/>
              <a:gd name="connsiteY69" fmla="*/ 1946607 h 3208814"/>
              <a:gd name="connsiteX70" fmla="*/ 622689 w 2849786"/>
              <a:gd name="connsiteY70" fmla="*/ 2025144 h 3208814"/>
              <a:gd name="connsiteX71" fmla="*/ 796594 w 2849786"/>
              <a:gd name="connsiteY71" fmla="*/ 2159779 h 3208814"/>
              <a:gd name="connsiteX72" fmla="*/ 914400 w 2849786"/>
              <a:gd name="connsiteY72" fmla="*/ 2429050 h 3208814"/>
              <a:gd name="connsiteX73" fmla="*/ 976108 w 2849786"/>
              <a:gd name="connsiteY73" fmla="*/ 2530027 h 3208814"/>
              <a:gd name="connsiteX74" fmla="*/ 1065865 w 2849786"/>
              <a:gd name="connsiteY74" fmla="*/ 2647834 h 3208814"/>
              <a:gd name="connsiteX75" fmla="*/ 1049036 w 2849786"/>
              <a:gd name="connsiteY75" fmla="*/ 2765639 h 3208814"/>
              <a:gd name="connsiteX76" fmla="*/ 959278 w 2849786"/>
              <a:gd name="connsiteY76" fmla="*/ 2754419 h 3208814"/>
              <a:gd name="connsiteX77" fmla="*/ 880741 w 2849786"/>
              <a:gd name="connsiteY77" fmla="*/ 2861007 h 3208814"/>
              <a:gd name="connsiteX78" fmla="*/ 1065865 w 2849786"/>
              <a:gd name="connsiteY78" fmla="*/ 2939544 h 3208814"/>
              <a:gd name="connsiteX79" fmla="*/ 964888 w 2849786"/>
              <a:gd name="connsiteY79" fmla="*/ 3208814 h 3208814"/>
              <a:gd name="connsiteX80" fmla="*/ 117806 w 2849786"/>
              <a:gd name="connsiteY80" fmla="*/ 1980265 h 3208814"/>
              <a:gd name="connsiteX81" fmla="*/ 67318 w 2849786"/>
              <a:gd name="connsiteY81" fmla="*/ 2109291 h 3208814"/>
              <a:gd name="connsiteX82" fmla="*/ 0 w 2849786"/>
              <a:gd name="connsiteY82" fmla="*/ 2098071 h 3208814"/>
              <a:gd name="connsiteX83" fmla="*/ 61708 w 2849786"/>
              <a:gd name="connsiteY83" fmla="*/ 2221487 h 3208814"/>
              <a:gd name="connsiteX84" fmla="*/ 106586 w 2849786"/>
              <a:gd name="connsiteY84" fmla="*/ 2210268 h 3208814"/>
              <a:gd name="connsiteX85" fmla="*/ 100976 w 2849786"/>
              <a:gd name="connsiteY85" fmla="*/ 2277585 h 3208814"/>
              <a:gd name="connsiteX86" fmla="*/ 100976 w 2849786"/>
              <a:gd name="connsiteY86" fmla="*/ 2277585 h 3208814"/>
              <a:gd name="connsiteX87" fmla="*/ 61708 w 2849786"/>
              <a:gd name="connsiteY87" fmla="*/ 2378562 h 3208814"/>
              <a:gd name="connsiteX88" fmla="*/ 106586 w 2849786"/>
              <a:gd name="connsiteY88" fmla="*/ 2401001 h 3208814"/>
              <a:gd name="connsiteX89" fmla="*/ 134635 w 2849786"/>
              <a:gd name="connsiteY89" fmla="*/ 2524417 h 3208814"/>
              <a:gd name="connsiteX90" fmla="*/ 123416 w 2849786"/>
              <a:gd name="connsiteY90" fmla="*/ 2552466 h 3208814"/>
              <a:gd name="connsiteX91" fmla="*/ 123416 w 2849786"/>
              <a:gd name="connsiteY91" fmla="*/ 2552466 h 3208814"/>
              <a:gd name="connsiteX92" fmla="*/ 56098 w 2849786"/>
              <a:gd name="connsiteY92" fmla="*/ 2591735 h 3208814"/>
              <a:gd name="connsiteX93" fmla="*/ 22439 w 2849786"/>
              <a:gd name="connsiteY93" fmla="*/ 2574906 h 3208814"/>
              <a:gd name="connsiteX0" fmla="*/ 2838567 w 2849786"/>
              <a:gd name="connsiteY0" fmla="*/ 0 h 3450037"/>
              <a:gd name="connsiteX1" fmla="*/ 2849786 w 2849786"/>
              <a:gd name="connsiteY1" fmla="*/ 67318 h 3450037"/>
              <a:gd name="connsiteX2" fmla="*/ 2821737 w 2849786"/>
              <a:gd name="connsiteY2" fmla="*/ 72928 h 3450037"/>
              <a:gd name="connsiteX3" fmla="*/ 2653443 w 2849786"/>
              <a:gd name="connsiteY3" fmla="*/ 28049 h 3450037"/>
              <a:gd name="connsiteX4" fmla="*/ 2619784 w 2849786"/>
              <a:gd name="connsiteY4" fmla="*/ 33659 h 3450037"/>
              <a:gd name="connsiteX5" fmla="*/ 2614174 w 2849786"/>
              <a:gd name="connsiteY5" fmla="*/ 44879 h 3450037"/>
              <a:gd name="connsiteX6" fmla="*/ 2552466 w 2849786"/>
              <a:gd name="connsiteY6" fmla="*/ 78538 h 3450037"/>
              <a:gd name="connsiteX7" fmla="*/ 2501978 w 2849786"/>
              <a:gd name="connsiteY7" fmla="*/ 100977 h 3450037"/>
              <a:gd name="connsiteX8" fmla="*/ 2546856 w 2849786"/>
              <a:gd name="connsiteY8" fmla="*/ 263661 h 3450037"/>
              <a:gd name="connsiteX9" fmla="*/ 2535637 w 2849786"/>
              <a:gd name="connsiteY9" fmla="*/ 392687 h 3450037"/>
              <a:gd name="connsiteX10" fmla="*/ 2563686 w 2849786"/>
              <a:gd name="connsiteY10" fmla="*/ 398297 h 3450037"/>
              <a:gd name="connsiteX11" fmla="*/ 2524417 w 2849786"/>
              <a:gd name="connsiteY11" fmla="*/ 476834 h 3450037"/>
              <a:gd name="connsiteX12" fmla="*/ 2513197 w 2849786"/>
              <a:gd name="connsiteY12" fmla="*/ 527323 h 3450037"/>
              <a:gd name="connsiteX13" fmla="*/ 2429050 w 2849786"/>
              <a:gd name="connsiteY13" fmla="*/ 544152 h 3450037"/>
              <a:gd name="connsiteX14" fmla="*/ 2445880 w 2849786"/>
              <a:gd name="connsiteY14" fmla="*/ 566592 h 3450037"/>
              <a:gd name="connsiteX15" fmla="*/ 2401001 w 2849786"/>
              <a:gd name="connsiteY15" fmla="*/ 572201 h 3450037"/>
              <a:gd name="connsiteX16" fmla="*/ 2339293 w 2849786"/>
              <a:gd name="connsiteY16" fmla="*/ 476834 h 3450037"/>
              <a:gd name="connsiteX17" fmla="*/ 2294414 w 2849786"/>
              <a:gd name="connsiteY17" fmla="*/ 566592 h 3450037"/>
              <a:gd name="connsiteX18" fmla="*/ 2305634 w 2849786"/>
              <a:gd name="connsiteY18" fmla="*/ 600250 h 3450037"/>
              <a:gd name="connsiteX19" fmla="*/ 2266365 w 2849786"/>
              <a:gd name="connsiteY19" fmla="*/ 605860 h 3450037"/>
              <a:gd name="connsiteX20" fmla="*/ 2238316 w 2849786"/>
              <a:gd name="connsiteY20" fmla="*/ 600250 h 3450037"/>
              <a:gd name="connsiteX21" fmla="*/ 2187828 w 2849786"/>
              <a:gd name="connsiteY21" fmla="*/ 656349 h 3450037"/>
              <a:gd name="connsiteX22" fmla="*/ 2131730 w 2849786"/>
              <a:gd name="connsiteY22" fmla="*/ 678788 h 3450037"/>
              <a:gd name="connsiteX23" fmla="*/ 2030753 w 2849786"/>
              <a:gd name="connsiteY23" fmla="*/ 690007 h 3450037"/>
              <a:gd name="connsiteX24" fmla="*/ 2047583 w 2849786"/>
              <a:gd name="connsiteY24" fmla="*/ 746106 h 3450037"/>
              <a:gd name="connsiteX25" fmla="*/ 2053192 w 2849786"/>
              <a:gd name="connsiteY25" fmla="*/ 796594 h 3450037"/>
              <a:gd name="connsiteX26" fmla="*/ 1980265 w 2849786"/>
              <a:gd name="connsiteY26" fmla="*/ 802204 h 3450037"/>
              <a:gd name="connsiteX27" fmla="*/ 1840019 w 2849786"/>
              <a:gd name="connsiteY27" fmla="*/ 734886 h 3450037"/>
              <a:gd name="connsiteX28" fmla="*/ 1800751 w 2849786"/>
              <a:gd name="connsiteY28" fmla="*/ 740496 h 3450037"/>
              <a:gd name="connsiteX29" fmla="*/ 1750262 w 2849786"/>
              <a:gd name="connsiteY29" fmla="*/ 852692 h 3450037"/>
              <a:gd name="connsiteX30" fmla="*/ 1694164 w 2849786"/>
              <a:gd name="connsiteY30" fmla="*/ 920010 h 3450037"/>
              <a:gd name="connsiteX31" fmla="*/ 1615627 w 2849786"/>
              <a:gd name="connsiteY31" fmla="*/ 942449 h 3450037"/>
              <a:gd name="connsiteX32" fmla="*/ 1503430 w 2849786"/>
              <a:gd name="connsiteY32" fmla="*/ 987328 h 3450037"/>
              <a:gd name="connsiteX33" fmla="*/ 1464162 w 2849786"/>
              <a:gd name="connsiteY33" fmla="*/ 1026596 h 3450037"/>
              <a:gd name="connsiteX34" fmla="*/ 1413673 w 2849786"/>
              <a:gd name="connsiteY34" fmla="*/ 1099524 h 3450037"/>
              <a:gd name="connsiteX35" fmla="*/ 1301477 w 2849786"/>
              <a:gd name="connsiteY35" fmla="*/ 1121963 h 3450037"/>
              <a:gd name="connsiteX36" fmla="*/ 1200500 w 2849786"/>
              <a:gd name="connsiteY36" fmla="*/ 1161232 h 3450037"/>
              <a:gd name="connsiteX37" fmla="*/ 1082694 w 2849786"/>
              <a:gd name="connsiteY37" fmla="*/ 1228550 h 3450037"/>
              <a:gd name="connsiteX38" fmla="*/ 1032206 w 2849786"/>
              <a:gd name="connsiteY38" fmla="*/ 1262209 h 3450037"/>
              <a:gd name="connsiteX39" fmla="*/ 976108 w 2849786"/>
              <a:gd name="connsiteY39" fmla="*/ 1206111 h 3450037"/>
              <a:gd name="connsiteX40" fmla="*/ 948059 w 2849786"/>
              <a:gd name="connsiteY40" fmla="*/ 1155622 h 3450037"/>
              <a:gd name="connsiteX41" fmla="*/ 981718 w 2849786"/>
              <a:gd name="connsiteY41" fmla="*/ 1082695 h 3450037"/>
              <a:gd name="connsiteX42" fmla="*/ 1054645 w 2849786"/>
              <a:gd name="connsiteY42" fmla="*/ 1026596 h 3450037"/>
              <a:gd name="connsiteX43" fmla="*/ 1088304 w 2849786"/>
              <a:gd name="connsiteY43" fmla="*/ 976108 h 3450037"/>
              <a:gd name="connsiteX44" fmla="*/ 1037816 w 2849786"/>
              <a:gd name="connsiteY44" fmla="*/ 925620 h 3450037"/>
              <a:gd name="connsiteX45" fmla="*/ 920010 w 2849786"/>
              <a:gd name="connsiteY45" fmla="*/ 920010 h 3450037"/>
              <a:gd name="connsiteX46" fmla="*/ 841472 w 2849786"/>
              <a:gd name="connsiteY46" fmla="*/ 936839 h 3450037"/>
              <a:gd name="connsiteX47" fmla="*/ 819033 w 2849786"/>
              <a:gd name="connsiteY47" fmla="*/ 1015377 h 3450037"/>
              <a:gd name="connsiteX48" fmla="*/ 790984 w 2849786"/>
              <a:gd name="connsiteY48" fmla="*/ 1060255 h 3450037"/>
              <a:gd name="connsiteX49" fmla="*/ 729276 w 2849786"/>
              <a:gd name="connsiteY49" fmla="*/ 1060255 h 3450037"/>
              <a:gd name="connsiteX50" fmla="*/ 667568 w 2849786"/>
              <a:gd name="connsiteY50" fmla="*/ 1155622 h 3450037"/>
              <a:gd name="connsiteX51" fmla="*/ 594640 w 2849786"/>
              <a:gd name="connsiteY51" fmla="*/ 1250989 h 3450037"/>
              <a:gd name="connsiteX52" fmla="*/ 516103 w 2849786"/>
              <a:gd name="connsiteY52" fmla="*/ 1279038 h 3450037"/>
              <a:gd name="connsiteX53" fmla="*/ 392687 w 2849786"/>
              <a:gd name="connsiteY53" fmla="*/ 1273428 h 3450037"/>
              <a:gd name="connsiteX54" fmla="*/ 347808 w 2849786"/>
              <a:gd name="connsiteY54" fmla="*/ 1340746 h 3450037"/>
              <a:gd name="connsiteX55" fmla="*/ 381467 w 2849786"/>
              <a:gd name="connsiteY55" fmla="*/ 1396844 h 3450037"/>
              <a:gd name="connsiteX56" fmla="*/ 482444 w 2849786"/>
              <a:gd name="connsiteY56" fmla="*/ 1430503 h 3450037"/>
              <a:gd name="connsiteX57" fmla="*/ 532932 w 2849786"/>
              <a:gd name="connsiteY57" fmla="*/ 1464162 h 3450037"/>
              <a:gd name="connsiteX58" fmla="*/ 605860 w 2849786"/>
              <a:gd name="connsiteY58" fmla="*/ 1514650 h 3450037"/>
              <a:gd name="connsiteX59" fmla="*/ 572201 w 2849786"/>
              <a:gd name="connsiteY59" fmla="*/ 1576358 h 3450037"/>
              <a:gd name="connsiteX60" fmla="*/ 611470 w 2849786"/>
              <a:gd name="connsiteY60" fmla="*/ 1632457 h 3450037"/>
              <a:gd name="connsiteX61" fmla="*/ 807813 w 2849786"/>
              <a:gd name="connsiteY61" fmla="*/ 1581968 h 3450037"/>
              <a:gd name="connsiteX62" fmla="*/ 841472 w 2849786"/>
              <a:gd name="connsiteY62" fmla="*/ 1514650 h 3450037"/>
              <a:gd name="connsiteX63" fmla="*/ 920010 w 2849786"/>
              <a:gd name="connsiteY63" fmla="*/ 1520260 h 3450037"/>
              <a:gd name="connsiteX64" fmla="*/ 1127573 w 2849786"/>
              <a:gd name="connsiteY64" fmla="*/ 1593188 h 3450037"/>
              <a:gd name="connsiteX65" fmla="*/ 1127573 w 2849786"/>
              <a:gd name="connsiteY65" fmla="*/ 1654896 h 3450037"/>
              <a:gd name="connsiteX66" fmla="*/ 1065865 w 2849786"/>
              <a:gd name="connsiteY66" fmla="*/ 1677335 h 3450037"/>
              <a:gd name="connsiteX67" fmla="*/ 920010 w 2849786"/>
              <a:gd name="connsiteY67" fmla="*/ 1722214 h 3450037"/>
              <a:gd name="connsiteX68" fmla="*/ 790984 w 2849786"/>
              <a:gd name="connsiteY68" fmla="*/ 1800751 h 3450037"/>
              <a:gd name="connsiteX69" fmla="*/ 740495 w 2849786"/>
              <a:gd name="connsiteY69" fmla="*/ 1946607 h 3450037"/>
              <a:gd name="connsiteX70" fmla="*/ 622689 w 2849786"/>
              <a:gd name="connsiteY70" fmla="*/ 2025144 h 3450037"/>
              <a:gd name="connsiteX71" fmla="*/ 796594 w 2849786"/>
              <a:gd name="connsiteY71" fmla="*/ 2159779 h 3450037"/>
              <a:gd name="connsiteX72" fmla="*/ 914400 w 2849786"/>
              <a:gd name="connsiteY72" fmla="*/ 2429050 h 3450037"/>
              <a:gd name="connsiteX73" fmla="*/ 976108 w 2849786"/>
              <a:gd name="connsiteY73" fmla="*/ 2530027 h 3450037"/>
              <a:gd name="connsiteX74" fmla="*/ 1065865 w 2849786"/>
              <a:gd name="connsiteY74" fmla="*/ 2647834 h 3450037"/>
              <a:gd name="connsiteX75" fmla="*/ 1049036 w 2849786"/>
              <a:gd name="connsiteY75" fmla="*/ 2765639 h 3450037"/>
              <a:gd name="connsiteX76" fmla="*/ 959278 w 2849786"/>
              <a:gd name="connsiteY76" fmla="*/ 2754419 h 3450037"/>
              <a:gd name="connsiteX77" fmla="*/ 880741 w 2849786"/>
              <a:gd name="connsiteY77" fmla="*/ 2861007 h 3450037"/>
              <a:gd name="connsiteX78" fmla="*/ 1065865 w 2849786"/>
              <a:gd name="connsiteY78" fmla="*/ 2939544 h 3450037"/>
              <a:gd name="connsiteX79" fmla="*/ 964888 w 2849786"/>
              <a:gd name="connsiteY79" fmla="*/ 3208814 h 3450037"/>
              <a:gd name="connsiteX80" fmla="*/ 729275 w 2849786"/>
              <a:gd name="connsiteY80" fmla="*/ 3450037 h 3450037"/>
              <a:gd name="connsiteX81" fmla="*/ 67318 w 2849786"/>
              <a:gd name="connsiteY81" fmla="*/ 2109291 h 3450037"/>
              <a:gd name="connsiteX82" fmla="*/ 0 w 2849786"/>
              <a:gd name="connsiteY82" fmla="*/ 2098071 h 3450037"/>
              <a:gd name="connsiteX83" fmla="*/ 61708 w 2849786"/>
              <a:gd name="connsiteY83" fmla="*/ 2221487 h 3450037"/>
              <a:gd name="connsiteX84" fmla="*/ 106586 w 2849786"/>
              <a:gd name="connsiteY84" fmla="*/ 2210268 h 3450037"/>
              <a:gd name="connsiteX85" fmla="*/ 100976 w 2849786"/>
              <a:gd name="connsiteY85" fmla="*/ 2277585 h 3450037"/>
              <a:gd name="connsiteX86" fmla="*/ 100976 w 2849786"/>
              <a:gd name="connsiteY86" fmla="*/ 2277585 h 3450037"/>
              <a:gd name="connsiteX87" fmla="*/ 61708 w 2849786"/>
              <a:gd name="connsiteY87" fmla="*/ 2378562 h 3450037"/>
              <a:gd name="connsiteX88" fmla="*/ 106586 w 2849786"/>
              <a:gd name="connsiteY88" fmla="*/ 2401001 h 3450037"/>
              <a:gd name="connsiteX89" fmla="*/ 134635 w 2849786"/>
              <a:gd name="connsiteY89" fmla="*/ 2524417 h 3450037"/>
              <a:gd name="connsiteX90" fmla="*/ 123416 w 2849786"/>
              <a:gd name="connsiteY90" fmla="*/ 2552466 h 3450037"/>
              <a:gd name="connsiteX91" fmla="*/ 123416 w 2849786"/>
              <a:gd name="connsiteY91" fmla="*/ 2552466 h 3450037"/>
              <a:gd name="connsiteX92" fmla="*/ 56098 w 2849786"/>
              <a:gd name="connsiteY92" fmla="*/ 2591735 h 3450037"/>
              <a:gd name="connsiteX93" fmla="*/ 22439 w 2849786"/>
              <a:gd name="connsiteY93" fmla="*/ 2574906 h 3450037"/>
              <a:gd name="connsiteX0" fmla="*/ 2838567 w 2849786"/>
              <a:gd name="connsiteY0" fmla="*/ 0 h 3539794"/>
              <a:gd name="connsiteX1" fmla="*/ 2849786 w 2849786"/>
              <a:gd name="connsiteY1" fmla="*/ 67318 h 3539794"/>
              <a:gd name="connsiteX2" fmla="*/ 2821737 w 2849786"/>
              <a:gd name="connsiteY2" fmla="*/ 72928 h 3539794"/>
              <a:gd name="connsiteX3" fmla="*/ 2653443 w 2849786"/>
              <a:gd name="connsiteY3" fmla="*/ 28049 h 3539794"/>
              <a:gd name="connsiteX4" fmla="*/ 2619784 w 2849786"/>
              <a:gd name="connsiteY4" fmla="*/ 33659 h 3539794"/>
              <a:gd name="connsiteX5" fmla="*/ 2614174 w 2849786"/>
              <a:gd name="connsiteY5" fmla="*/ 44879 h 3539794"/>
              <a:gd name="connsiteX6" fmla="*/ 2552466 w 2849786"/>
              <a:gd name="connsiteY6" fmla="*/ 78538 h 3539794"/>
              <a:gd name="connsiteX7" fmla="*/ 2501978 w 2849786"/>
              <a:gd name="connsiteY7" fmla="*/ 100977 h 3539794"/>
              <a:gd name="connsiteX8" fmla="*/ 2546856 w 2849786"/>
              <a:gd name="connsiteY8" fmla="*/ 263661 h 3539794"/>
              <a:gd name="connsiteX9" fmla="*/ 2535637 w 2849786"/>
              <a:gd name="connsiteY9" fmla="*/ 392687 h 3539794"/>
              <a:gd name="connsiteX10" fmla="*/ 2563686 w 2849786"/>
              <a:gd name="connsiteY10" fmla="*/ 398297 h 3539794"/>
              <a:gd name="connsiteX11" fmla="*/ 2524417 w 2849786"/>
              <a:gd name="connsiteY11" fmla="*/ 476834 h 3539794"/>
              <a:gd name="connsiteX12" fmla="*/ 2513197 w 2849786"/>
              <a:gd name="connsiteY12" fmla="*/ 527323 h 3539794"/>
              <a:gd name="connsiteX13" fmla="*/ 2429050 w 2849786"/>
              <a:gd name="connsiteY13" fmla="*/ 544152 h 3539794"/>
              <a:gd name="connsiteX14" fmla="*/ 2445880 w 2849786"/>
              <a:gd name="connsiteY14" fmla="*/ 566592 h 3539794"/>
              <a:gd name="connsiteX15" fmla="*/ 2401001 w 2849786"/>
              <a:gd name="connsiteY15" fmla="*/ 572201 h 3539794"/>
              <a:gd name="connsiteX16" fmla="*/ 2339293 w 2849786"/>
              <a:gd name="connsiteY16" fmla="*/ 476834 h 3539794"/>
              <a:gd name="connsiteX17" fmla="*/ 2294414 w 2849786"/>
              <a:gd name="connsiteY17" fmla="*/ 566592 h 3539794"/>
              <a:gd name="connsiteX18" fmla="*/ 2305634 w 2849786"/>
              <a:gd name="connsiteY18" fmla="*/ 600250 h 3539794"/>
              <a:gd name="connsiteX19" fmla="*/ 2266365 w 2849786"/>
              <a:gd name="connsiteY19" fmla="*/ 605860 h 3539794"/>
              <a:gd name="connsiteX20" fmla="*/ 2238316 w 2849786"/>
              <a:gd name="connsiteY20" fmla="*/ 600250 h 3539794"/>
              <a:gd name="connsiteX21" fmla="*/ 2187828 w 2849786"/>
              <a:gd name="connsiteY21" fmla="*/ 656349 h 3539794"/>
              <a:gd name="connsiteX22" fmla="*/ 2131730 w 2849786"/>
              <a:gd name="connsiteY22" fmla="*/ 678788 h 3539794"/>
              <a:gd name="connsiteX23" fmla="*/ 2030753 w 2849786"/>
              <a:gd name="connsiteY23" fmla="*/ 690007 h 3539794"/>
              <a:gd name="connsiteX24" fmla="*/ 2047583 w 2849786"/>
              <a:gd name="connsiteY24" fmla="*/ 746106 h 3539794"/>
              <a:gd name="connsiteX25" fmla="*/ 2053192 w 2849786"/>
              <a:gd name="connsiteY25" fmla="*/ 796594 h 3539794"/>
              <a:gd name="connsiteX26" fmla="*/ 1980265 w 2849786"/>
              <a:gd name="connsiteY26" fmla="*/ 802204 h 3539794"/>
              <a:gd name="connsiteX27" fmla="*/ 1840019 w 2849786"/>
              <a:gd name="connsiteY27" fmla="*/ 734886 h 3539794"/>
              <a:gd name="connsiteX28" fmla="*/ 1800751 w 2849786"/>
              <a:gd name="connsiteY28" fmla="*/ 740496 h 3539794"/>
              <a:gd name="connsiteX29" fmla="*/ 1750262 w 2849786"/>
              <a:gd name="connsiteY29" fmla="*/ 852692 h 3539794"/>
              <a:gd name="connsiteX30" fmla="*/ 1694164 w 2849786"/>
              <a:gd name="connsiteY30" fmla="*/ 920010 h 3539794"/>
              <a:gd name="connsiteX31" fmla="*/ 1615627 w 2849786"/>
              <a:gd name="connsiteY31" fmla="*/ 942449 h 3539794"/>
              <a:gd name="connsiteX32" fmla="*/ 1503430 w 2849786"/>
              <a:gd name="connsiteY32" fmla="*/ 987328 h 3539794"/>
              <a:gd name="connsiteX33" fmla="*/ 1464162 w 2849786"/>
              <a:gd name="connsiteY33" fmla="*/ 1026596 h 3539794"/>
              <a:gd name="connsiteX34" fmla="*/ 1413673 w 2849786"/>
              <a:gd name="connsiteY34" fmla="*/ 1099524 h 3539794"/>
              <a:gd name="connsiteX35" fmla="*/ 1301477 w 2849786"/>
              <a:gd name="connsiteY35" fmla="*/ 1121963 h 3539794"/>
              <a:gd name="connsiteX36" fmla="*/ 1200500 w 2849786"/>
              <a:gd name="connsiteY36" fmla="*/ 1161232 h 3539794"/>
              <a:gd name="connsiteX37" fmla="*/ 1082694 w 2849786"/>
              <a:gd name="connsiteY37" fmla="*/ 1228550 h 3539794"/>
              <a:gd name="connsiteX38" fmla="*/ 1032206 w 2849786"/>
              <a:gd name="connsiteY38" fmla="*/ 1262209 h 3539794"/>
              <a:gd name="connsiteX39" fmla="*/ 976108 w 2849786"/>
              <a:gd name="connsiteY39" fmla="*/ 1206111 h 3539794"/>
              <a:gd name="connsiteX40" fmla="*/ 948059 w 2849786"/>
              <a:gd name="connsiteY40" fmla="*/ 1155622 h 3539794"/>
              <a:gd name="connsiteX41" fmla="*/ 981718 w 2849786"/>
              <a:gd name="connsiteY41" fmla="*/ 1082695 h 3539794"/>
              <a:gd name="connsiteX42" fmla="*/ 1054645 w 2849786"/>
              <a:gd name="connsiteY42" fmla="*/ 1026596 h 3539794"/>
              <a:gd name="connsiteX43" fmla="*/ 1088304 w 2849786"/>
              <a:gd name="connsiteY43" fmla="*/ 976108 h 3539794"/>
              <a:gd name="connsiteX44" fmla="*/ 1037816 w 2849786"/>
              <a:gd name="connsiteY44" fmla="*/ 925620 h 3539794"/>
              <a:gd name="connsiteX45" fmla="*/ 920010 w 2849786"/>
              <a:gd name="connsiteY45" fmla="*/ 920010 h 3539794"/>
              <a:gd name="connsiteX46" fmla="*/ 841472 w 2849786"/>
              <a:gd name="connsiteY46" fmla="*/ 936839 h 3539794"/>
              <a:gd name="connsiteX47" fmla="*/ 819033 w 2849786"/>
              <a:gd name="connsiteY47" fmla="*/ 1015377 h 3539794"/>
              <a:gd name="connsiteX48" fmla="*/ 790984 w 2849786"/>
              <a:gd name="connsiteY48" fmla="*/ 1060255 h 3539794"/>
              <a:gd name="connsiteX49" fmla="*/ 729276 w 2849786"/>
              <a:gd name="connsiteY49" fmla="*/ 1060255 h 3539794"/>
              <a:gd name="connsiteX50" fmla="*/ 667568 w 2849786"/>
              <a:gd name="connsiteY50" fmla="*/ 1155622 h 3539794"/>
              <a:gd name="connsiteX51" fmla="*/ 594640 w 2849786"/>
              <a:gd name="connsiteY51" fmla="*/ 1250989 h 3539794"/>
              <a:gd name="connsiteX52" fmla="*/ 516103 w 2849786"/>
              <a:gd name="connsiteY52" fmla="*/ 1279038 h 3539794"/>
              <a:gd name="connsiteX53" fmla="*/ 392687 w 2849786"/>
              <a:gd name="connsiteY53" fmla="*/ 1273428 h 3539794"/>
              <a:gd name="connsiteX54" fmla="*/ 347808 w 2849786"/>
              <a:gd name="connsiteY54" fmla="*/ 1340746 h 3539794"/>
              <a:gd name="connsiteX55" fmla="*/ 381467 w 2849786"/>
              <a:gd name="connsiteY55" fmla="*/ 1396844 h 3539794"/>
              <a:gd name="connsiteX56" fmla="*/ 482444 w 2849786"/>
              <a:gd name="connsiteY56" fmla="*/ 1430503 h 3539794"/>
              <a:gd name="connsiteX57" fmla="*/ 532932 w 2849786"/>
              <a:gd name="connsiteY57" fmla="*/ 1464162 h 3539794"/>
              <a:gd name="connsiteX58" fmla="*/ 605860 w 2849786"/>
              <a:gd name="connsiteY58" fmla="*/ 1514650 h 3539794"/>
              <a:gd name="connsiteX59" fmla="*/ 572201 w 2849786"/>
              <a:gd name="connsiteY59" fmla="*/ 1576358 h 3539794"/>
              <a:gd name="connsiteX60" fmla="*/ 611470 w 2849786"/>
              <a:gd name="connsiteY60" fmla="*/ 1632457 h 3539794"/>
              <a:gd name="connsiteX61" fmla="*/ 807813 w 2849786"/>
              <a:gd name="connsiteY61" fmla="*/ 1581968 h 3539794"/>
              <a:gd name="connsiteX62" fmla="*/ 841472 w 2849786"/>
              <a:gd name="connsiteY62" fmla="*/ 1514650 h 3539794"/>
              <a:gd name="connsiteX63" fmla="*/ 920010 w 2849786"/>
              <a:gd name="connsiteY63" fmla="*/ 1520260 h 3539794"/>
              <a:gd name="connsiteX64" fmla="*/ 1127573 w 2849786"/>
              <a:gd name="connsiteY64" fmla="*/ 1593188 h 3539794"/>
              <a:gd name="connsiteX65" fmla="*/ 1127573 w 2849786"/>
              <a:gd name="connsiteY65" fmla="*/ 1654896 h 3539794"/>
              <a:gd name="connsiteX66" fmla="*/ 1065865 w 2849786"/>
              <a:gd name="connsiteY66" fmla="*/ 1677335 h 3539794"/>
              <a:gd name="connsiteX67" fmla="*/ 920010 w 2849786"/>
              <a:gd name="connsiteY67" fmla="*/ 1722214 h 3539794"/>
              <a:gd name="connsiteX68" fmla="*/ 790984 w 2849786"/>
              <a:gd name="connsiteY68" fmla="*/ 1800751 h 3539794"/>
              <a:gd name="connsiteX69" fmla="*/ 740495 w 2849786"/>
              <a:gd name="connsiteY69" fmla="*/ 1946607 h 3539794"/>
              <a:gd name="connsiteX70" fmla="*/ 622689 w 2849786"/>
              <a:gd name="connsiteY70" fmla="*/ 2025144 h 3539794"/>
              <a:gd name="connsiteX71" fmla="*/ 796594 w 2849786"/>
              <a:gd name="connsiteY71" fmla="*/ 2159779 h 3539794"/>
              <a:gd name="connsiteX72" fmla="*/ 914400 w 2849786"/>
              <a:gd name="connsiteY72" fmla="*/ 2429050 h 3539794"/>
              <a:gd name="connsiteX73" fmla="*/ 976108 w 2849786"/>
              <a:gd name="connsiteY73" fmla="*/ 2530027 h 3539794"/>
              <a:gd name="connsiteX74" fmla="*/ 1065865 w 2849786"/>
              <a:gd name="connsiteY74" fmla="*/ 2647834 h 3539794"/>
              <a:gd name="connsiteX75" fmla="*/ 1049036 w 2849786"/>
              <a:gd name="connsiteY75" fmla="*/ 2765639 h 3539794"/>
              <a:gd name="connsiteX76" fmla="*/ 959278 w 2849786"/>
              <a:gd name="connsiteY76" fmla="*/ 2754419 h 3539794"/>
              <a:gd name="connsiteX77" fmla="*/ 880741 w 2849786"/>
              <a:gd name="connsiteY77" fmla="*/ 2861007 h 3539794"/>
              <a:gd name="connsiteX78" fmla="*/ 1065865 w 2849786"/>
              <a:gd name="connsiteY78" fmla="*/ 2939544 h 3539794"/>
              <a:gd name="connsiteX79" fmla="*/ 964888 w 2849786"/>
              <a:gd name="connsiteY79" fmla="*/ 3208814 h 3539794"/>
              <a:gd name="connsiteX80" fmla="*/ 729275 w 2849786"/>
              <a:gd name="connsiteY80" fmla="*/ 3450037 h 3539794"/>
              <a:gd name="connsiteX81" fmla="*/ 678788 w 2849786"/>
              <a:gd name="connsiteY81" fmla="*/ 3539794 h 3539794"/>
              <a:gd name="connsiteX82" fmla="*/ 0 w 2849786"/>
              <a:gd name="connsiteY82" fmla="*/ 2098071 h 3539794"/>
              <a:gd name="connsiteX83" fmla="*/ 61708 w 2849786"/>
              <a:gd name="connsiteY83" fmla="*/ 2221487 h 3539794"/>
              <a:gd name="connsiteX84" fmla="*/ 106586 w 2849786"/>
              <a:gd name="connsiteY84" fmla="*/ 2210268 h 3539794"/>
              <a:gd name="connsiteX85" fmla="*/ 100976 w 2849786"/>
              <a:gd name="connsiteY85" fmla="*/ 2277585 h 3539794"/>
              <a:gd name="connsiteX86" fmla="*/ 100976 w 2849786"/>
              <a:gd name="connsiteY86" fmla="*/ 2277585 h 3539794"/>
              <a:gd name="connsiteX87" fmla="*/ 61708 w 2849786"/>
              <a:gd name="connsiteY87" fmla="*/ 2378562 h 3539794"/>
              <a:gd name="connsiteX88" fmla="*/ 106586 w 2849786"/>
              <a:gd name="connsiteY88" fmla="*/ 2401001 h 3539794"/>
              <a:gd name="connsiteX89" fmla="*/ 134635 w 2849786"/>
              <a:gd name="connsiteY89" fmla="*/ 2524417 h 3539794"/>
              <a:gd name="connsiteX90" fmla="*/ 123416 w 2849786"/>
              <a:gd name="connsiteY90" fmla="*/ 2552466 h 3539794"/>
              <a:gd name="connsiteX91" fmla="*/ 123416 w 2849786"/>
              <a:gd name="connsiteY91" fmla="*/ 2552466 h 3539794"/>
              <a:gd name="connsiteX92" fmla="*/ 56098 w 2849786"/>
              <a:gd name="connsiteY92" fmla="*/ 2591735 h 3539794"/>
              <a:gd name="connsiteX93" fmla="*/ 22439 w 2849786"/>
              <a:gd name="connsiteY93" fmla="*/ 2574906 h 3539794"/>
              <a:gd name="connsiteX0" fmla="*/ 2816128 w 2827347"/>
              <a:gd name="connsiteY0" fmla="*/ 0 h 3612721"/>
              <a:gd name="connsiteX1" fmla="*/ 2827347 w 2827347"/>
              <a:gd name="connsiteY1" fmla="*/ 67318 h 3612721"/>
              <a:gd name="connsiteX2" fmla="*/ 2799298 w 2827347"/>
              <a:gd name="connsiteY2" fmla="*/ 72928 h 3612721"/>
              <a:gd name="connsiteX3" fmla="*/ 2631004 w 2827347"/>
              <a:gd name="connsiteY3" fmla="*/ 28049 h 3612721"/>
              <a:gd name="connsiteX4" fmla="*/ 2597345 w 2827347"/>
              <a:gd name="connsiteY4" fmla="*/ 33659 h 3612721"/>
              <a:gd name="connsiteX5" fmla="*/ 2591735 w 2827347"/>
              <a:gd name="connsiteY5" fmla="*/ 44879 h 3612721"/>
              <a:gd name="connsiteX6" fmla="*/ 2530027 w 2827347"/>
              <a:gd name="connsiteY6" fmla="*/ 78538 h 3612721"/>
              <a:gd name="connsiteX7" fmla="*/ 2479539 w 2827347"/>
              <a:gd name="connsiteY7" fmla="*/ 100977 h 3612721"/>
              <a:gd name="connsiteX8" fmla="*/ 2524417 w 2827347"/>
              <a:gd name="connsiteY8" fmla="*/ 263661 h 3612721"/>
              <a:gd name="connsiteX9" fmla="*/ 2513198 w 2827347"/>
              <a:gd name="connsiteY9" fmla="*/ 392687 h 3612721"/>
              <a:gd name="connsiteX10" fmla="*/ 2541247 w 2827347"/>
              <a:gd name="connsiteY10" fmla="*/ 398297 h 3612721"/>
              <a:gd name="connsiteX11" fmla="*/ 2501978 w 2827347"/>
              <a:gd name="connsiteY11" fmla="*/ 476834 h 3612721"/>
              <a:gd name="connsiteX12" fmla="*/ 2490758 w 2827347"/>
              <a:gd name="connsiteY12" fmla="*/ 527323 h 3612721"/>
              <a:gd name="connsiteX13" fmla="*/ 2406611 w 2827347"/>
              <a:gd name="connsiteY13" fmla="*/ 544152 h 3612721"/>
              <a:gd name="connsiteX14" fmla="*/ 2423441 w 2827347"/>
              <a:gd name="connsiteY14" fmla="*/ 566592 h 3612721"/>
              <a:gd name="connsiteX15" fmla="*/ 2378562 w 2827347"/>
              <a:gd name="connsiteY15" fmla="*/ 572201 h 3612721"/>
              <a:gd name="connsiteX16" fmla="*/ 2316854 w 2827347"/>
              <a:gd name="connsiteY16" fmla="*/ 476834 h 3612721"/>
              <a:gd name="connsiteX17" fmla="*/ 2271975 w 2827347"/>
              <a:gd name="connsiteY17" fmla="*/ 566592 h 3612721"/>
              <a:gd name="connsiteX18" fmla="*/ 2283195 w 2827347"/>
              <a:gd name="connsiteY18" fmla="*/ 600250 h 3612721"/>
              <a:gd name="connsiteX19" fmla="*/ 2243926 w 2827347"/>
              <a:gd name="connsiteY19" fmla="*/ 605860 h 3612721"/>
              <a:gd name="connsiteX20" fmla="*/ 2215877 w 2827347"/>
              <a:gd name="connsiteY20" fmla="*/ 600250 h 3612721"/>
              <a:gd name="connsiteX21" fmla="*/ 2165389 w 2827347"/>
              <a:gd name="connsiteY21" fmla="*/ 656349 h 3612721"/>
              <a:gd name="connsiteX22" fmla="*/ 2109291 w 2827347"/>
              <a:gd name="connsiteY22" fmla="*/ 678788 h 3612721"/>
              <a:gd name="connsiteX23" fmla="*/ 2008314 w 2827347"/>
              <a:gd name="connsiteY23" fmla="*/ 690007 h 3612721"/>
              <a:gd name="connsiteX24" fmla="*/ 2025144 w 2827347"/>
              <a:gd name="connsiteY24" fmla="*/ 746106 h 3612721"/>
              <a:gd name="connsiteX25" fmla="*/ 2030753 w 2827347"/>
              <a:gd name="connsiteY25" fmla="*/ 796594 h 3612721"/>
              <a:gd name="connsiteX26" fmla="*/ 1957826 w 2827347"/>
              <a:gd name="connsiteY26" fmla="*/ 802204 h 3612721"/>
              <a:gd name="connsiteX27" fmla="*/ 1817580 w 2827347"/>
              <a:gd name="connsiteY27" fmla="*/ 734886 h 3612721"/>
              <a:gd name="connsiteX28" fmla="*/ 1778312 w 2827347"/>
              <a:gd name="connsiteY28" fmla="*/ 740496 h 3612721"/>
              <a:gd name="connsiteX29" fmla="*/ 1727823 w 2827347"/>
              <a:gd name="connsiteY29" fmla="*/ 852692 h 3612721"/>
              <a:gd name="connsiteX30" fmla="*/ 1671725 w 2827347"/>
              <a:gd name="connsiteY30" fmla="*/ 920010 h 3612721"/>
              <a:gd name="connsiteX31" fmla="*/ 1593188 w 2827347"/>
              <a:gd name="connsiteY31" fmla="*/ 942449 h 3612721"/>
              <a:gd name="connsiteX32" fmla="*/ 1480991 w 2827347"/>
              <a:gd name="connsiteY32" fmla="*/ 987328 h 3612721"/>
              <a:gd name="connsiteX33" fmla="*/ 1441723 w 2827347"/>
              <a:gd name="connsiteY33" fmla="*/ 1026596 h 3612721"/>
              <a:gd name="connsiteX34" fmla="*/ 1391234 w 2827347"/>
              <a:gd name="connsiteY34" fmla="*/ 1099524 h 3612721"/>
              <a:gd name="connsiteX35" fmla="*/ 1279038 w 2827347"/>
              <a:gd name="connsiteY35" fmla="*/ 1121963 h 3612721"/>
              <a:gd name="connsiteX36" fmla="*/ 1178061 w 2827347"/>
              <a:gd name="connsiteY36" fmla="*/ 1161232 h 3612721"/>
              <a:gd name="connsiteX37" fmla="*/ 1060255 w 2827347"/>
              <a:gd name="connsiteY37" fmla="*/ 1228550 h 3612721"/>
              <a:gd name="connsiteX38" fmla="*/ 1009767 w 2827347"/>
              <a:gd name="connsiteY38" fmla="*/ 1262209 h 3612721"/>
              <a:gd name="connsiteX39" fmla="*/ 953669 w 2827347"/>
              <a:gd name="connsiteY39" fmla="*/ 1206111 h 3612721"/>
              <a:gd name="connsiteX40" fmla="*/ 925620 w 2827347"/>
              <a:gd name="connsiteY40" fmla="*/ 1155622 h 3612721"/>
              <a:gd name="connsiteX41" fmla="*/ 959279 w 2827347"/>
              <a:gd name="connsiteY41" fmla="*/ 1082695 h 3612721"/>
              <a:gd name="connsiteX42" fmla="*/ 1032206 w 2827347"/>
              <a:gd name="connsiteY42" fmla="*/ 1026596 h 3612721"/>
              <a:gd name="connsiteX43" fmla="*/ 1065865 w 2827347"/>
              <a:gd name="connsiteY43" fmla="*/ 976108 h 3612721"/>
              <a:gd name="connsiteX44" fmla="*/ 1015377 w 2827347"/>
              <a:gd name="connsiteY44" fmla="*/ 925620 h 3612721"/>
              <a:gd name="connsiteX45" fmla="*/ 897571 w 2827347"/>
              <a:gd name="connsiteY45" fmla="*/ 920010 h 3612721"/>
              <a:gd name="connsiteX46" fmla="*/ 819033 w 2827347"/>
              <a:gd name="connsiteY46" fmla="*/ 936839 h 3612721"/>
              <a:gd name="connsiteX47" fmla="*/ 796594 w 2827347"/>
              <a:gd name="connsiteY47" fmla="*/ 1015377 h 3612721"/>
              <a:gd name="connsiteX48" fmla="*/ 768545 w 2827347"/>
              <a:gd name="connsiteY48" fmla="*/ 1060255 h 3612721"/>
              <a:gd name="connsiteX49" fmla="*/ 706837 w 2827347"/>
              <a:gd name="connsiteY49" fmla="*/ 1060255 h 3612721"/>
              <a:gd name="connsiteX50" fmla="*/ 645129 w 2827347"/>
              <a:gd name="connsiteY50" fmla="*/ 1155622 h 3612721"/>
              <a:gd name="connsiteX51" fmla="*/ 572201 w 2827347"/>
              <a:gd name="connsiteY51" fmla="*/ 1250989 h 3612721"/>
              <a:gd name="connsiteX52" fmla="*/ 493664 w 2827347"/>
              <a:gd name="connsiteY52" fmla="*/ 1279038 h 3612721"/>
              <a:gd name="connsiteX53" fmla="*/ 370248 w 2827347"/>
              <a:gd name="connsiteY53" fmla="*/ 1273428 h 3612721"/>
              <a:gd name="connsiteX54" fmla="*/ 325369 w 2827347"/>
              <a:gd name="connsiteY54" fmla="*/ 1340746 h 3612721"/>
              <a:gd name="connsiteX55" fmla="*/ 359028 w 2827347"/>
              <a:gd name="connsiteY55" fmla="*/ 1396844 h 3612721"/>
              <a:gd name="connsiteX56" fmla="*/ 460005 w 2827347"/>
              <a:gd name="connsiteY56" fmla="*/ 1430503 h 3612721"/>
              <a:gd name="connsiteX57" fmla="*/ 510493 w 2827347"/>
              <a:gd name="connsiteY57" fmla="*/ 1464162 h 3612721"/>
              <a:gd name="connsiteX58" fmla="*/ 583421 w 2827347"/>
              <a:gd name="connsiteY58" fmla="*/ 1514650 h 3612721"/>
              <a:gd name="connsiteX59" fmla="*/ 549762 w 2827347"/>
              <a:gd name="connsiteY59" fmla="*/ 1576358 h 3612721"/>
              <a:gd name="connsiteX60" fmla="*/ 589031 w 2827347"/>
              <a:gd name="connsiteY60" fmla="*/ 1632457 h 3612721"/>
              <a:gd name="connsiteX61" fmla="*/ 785374 w 2827347"/>
              <a:gd name="connsiteY61" fmla="*/ 1581968 h 3612721"/>
              <a:gd name="connsiteX62" fmla="*/ 819033 w 2827347"/>
              <a:gd name="connsiteY62" fmla="*/ 1514650 h 3612721"/>
              <a:gd name="connsiteX63" fmla="*/ 897571 w 2827347"/>
              <a:gd name="connsiteY63" fmla="*/ 1520260 h 3612721"/>
              <a:gd name="connsiteX64" fmla="*/ 1105134 w 2827347"/>
              <a:gd name="connsiteY64" fmla="*/ 1593188 h 3612721"/>
              <a:gd name="connsiteX65" fmla="*/ 1105134 w 2827347"/>
              <a:gd name="connsiteY65" fmla="*/ 1654896 h 3612721"/>
              <a:gd name="connsiteX66" fmla="*/ 1043426 w 2827347"/>
              <a:gd name="connsiteY66" fmla="*/ 1677335 h 3612721"/>
              <a:gd name="connsiteX67" fmla="*/ 897571 w 2827347"/>
              <a:gd name="connsiteY67" fmla="*/ 1722214 h 3612721"/>
              <a:gd name="connsiteX68" fmla="*/ 768545 w 2827347"/>
              <a:gd name="connsiteY68" fmla="*/ 1800751 h 3612721"/>
              <a:gd name="connsiteX69" fmla="*/ 718056 w 2827347"/>
              <a:gd name="connsiteY69" fmla="*/ 1946607 h 3612721"/>
              <a:gd name="connsiteX70" fmla="*/ 600250 w 2827347"/>
              <a:gd name="connsiteY70" fmla="*/ 2025144 h 3612721"/>
              <a:gd name="connsiteX71" fmla="*/ 774155 w 2827347"/>
              <a:gd name="connsiteY71" fmla="*/ 2159779 h 3612721"/>
              <a:gd name="connsiteX72" fmla="*/ 891961 w 2827347"/>
              <a:gd name="connsiteY72" fmla="*/ 2429050 h 3612721"/>
              <a:gd name="connsiteX73" fmla="*/ 953669 w 2827347"/>
              <a:gd name="connsiteY73" fmla="*/ 2530027 h 3612721"/>
              <a:gd name="connsiteX74" fmla="*/ 1043426 w 2827347"/>
              <a:gd name="connsiteY74" fmla="*/ 2647834 h 3612721"/>
              <a:gd name="connsiteX75" fmla="*/ 1026597 w 2827347"/>
              <a:gd name="connsiteY75" fmla="*/ 2765639 h 3612721"/>
              <a:gd name="connsiteX76" fmla="*/ 936839 w 2827347"/>
              <a:gd name="connsiteY76" fmla="*/ 2754419 h 3612721"/>
              <a:gd name="connsiteX77" fmla="*/ 858302 w 2827347"/>
              <a:gd name="connsiteY77" fmla="*/ 2861007 h 3612721"/>
              <a:gd name="connsiteX78" fmla="*/ 1043426 w 2827347"/>
              <a:gd name="connsiteY78" fmla="*/ 2939544 h 3612721"/>
              <a:gd name="connsiteX79" fmla="*/ 942449 w 2827347"/>
              <a:gd name="connsiteY79" fmla="*/ 3208814 h 3612721"/>
              <a:gd name="connsiteX80" fmla="*/ 706836 w 2827347"/>
              <a:gd name="connsiteY80" fmla="*/ 3450037 h 3612721"/>
              <a:gd name="connsiteX81" fmla="*/ 656349 w 2827347"/>
              <a:gd name="connsiteY81" fmla="*/ 3539794 h 3612721"/>
              <a:gd name="connsiteX82" fmla="*/ 645129 w 2827347"/>
              <a:gd name="connsiteY82" fmla="*/ 3612721 h 3612721"/>
              <a:gd name="connsiteX83" fmla="*/ 39269 w 2827347"/>
              <a:gd name="connsiteY83" fmla="*/ 2221487 h 3612721"/>
              <a:gd name="connsiteX84" fmla="*/ 84147 w 2827347"/>
              <a:gd name="connsiteY84" fmla="*/ 2210268 h 3612721"/>
              <a:gd name="connsiteX85" fmla="*/ 78537 w 2827347"/>
              <a:gd name="connsiteY85" fmla="*/ 2277585 h 3612721"/>
              <a:gd name="connsiteX86" fmla="*/ 78537 w 2827347"/>
              <a:gd name="connsiteY86" fmla="*/ 2277585 h 3612721"/>
              <a:gd name="connsiteX87" fmla="*/ 39269 w 2827347"/>
              <a:gd name="connsiteY87" fmla="*/ 2378562 h 3612721"/>
              <a:gd name="connsiteX88" fmla="*/ 84147 w 2827347"/>
              <a:gd name="connsiteY88" fmla="*/ 2401001 h 3612721"/>
              <a:gd name="connsiteX89" fmla="*/ 112196 w 2827347"/>
              <a:gd name="connsiteY89" fmla="*/ 2524417 h 3612721"/>
              <a:gd name="connsiteX90" fmla="*/ 100977 w 2827347"/>
              <a:gd name="connsiteY90" fmla="*/ 2552466 h 3612721"/>
              <a:gd name="connsiteX91" fmla="*/ 100977 w 2827347"/>
              <a:gd name="connsiteY91" fmla="*/ 2552466 h 3612721"/>
              <a:gd name="connsiteX92" fmla="*/ 33659 w 2827347"/>
              <a:gd name="connsiteY92" fmla="*/ 2591735 h 3612721"/>
              <a:gd name="connsiteX93" fmla="*/ 0 w 2827347"/>
              <a:gd name="connsiteY93" fmla="*/ 2574906 h 3612721"/>
              <a:gd name="connsiteX0" fmla="*/ 2816128 w 2827347"/>
              <a:gd name="connsiteY0" fmla="*/ 0 h 3629550"/>
              <a:gd name="connsiteX1" fmla="*/ 2827347 w 2827347"/>
              <a:gd name="connsiteY1" fmla="*/ 67318 h 3629550"/>
              <a:gd name="connsiteX2" fmla="*/ 2799298 w 2827347"/>
              <a:gd name="connsiteY2" fmla="*/ 72928 h 3629550"/>
              <a:gd name="connsiteX3" fmla="*/ 2631004 w 2827347"/>
              <a:gd name="connsiteY3" fmla="*/ 28049 h 3629550"/>
              <a:gd name="connsiteX4" fmla="*/ 2597345 w 2827347"/>
              <a:gd name="connsiteY4" fmla="*/ 33659 h 3629550"/>
              <a:gd name="connsiteX5" fmla="*/ 2591735 w 2827347"/>
              <a:gd name="connsiteY5" fmla="*/ 44879 h 3629550"/>
              <a:gd name="connsiteX6" fmla="*/ 2530027 w 2827347"/>
              <a:gd name="connsiteY6" fmla="*/ 78538 h 3629550"/>
              <a:gd name="connsiteX7" fmla="*/ 2479539 w 2827347"/>
              <a:gd name="connsiteY7" fmla="*/ 100977 h 3629550"/>
              <a:gd name="connsiteX8" fmla="*/ 2524417 w 2827347"/>
              <a:gd name="connsiteY8" fmla="*/ 263661 h 3629550"/>
              <a:gd name="connsiteX9" fmla="*/ 2513198 w 2827347"/>
              <a:gd name="connsiteY9" fmla="*/ 392687 h 3629550"/>
              <a:gd name="connsiteX10" fmla="*/ 2541247 w 2827347"/>
              <a:gd name="connsiteY10" fmla="*/ 398297 h 3629550"/>
              <a:gd name="connsiteX11" fmla="*/ 2501978 w 2827347"/>
              <a:gd name="connsiteY11" fmla="*/ 476834 h 3629550"/>
              <a:gd name="connsiteX12" fmla="*/ 2490758 w 2827347"/>
              <a:gd name="connsiteY12" fmla="*/ 527323 h 3629550"/>
              <a:gd name="connsiteX13" fmla="*/ 2406611 w 2827347"/>
              <a:gd name="connsiteY13" fmla="*/ 544152 h 3629550"/>
              <a:gd name="connsiteX14" fmla="*/ 2423441 w 2827347"/>
              <a:gd name="connsiteY14" fmla="*/ 566592 h 3629550"/>
              <a:gd name="connsiteX15" fmla="*/ 2378562 w 2827347"/>
              <a:gd name="connsiteY15" fmla="*/ 572201 h 3629550"/>
              <a:gd name="connsiteX16" fmla="*/ 2316854 w 2827347"/>
              <a:gd name="connsiteY16" fmla="*/ 476834 h 3629550"/>
              <a:gd name="connsiteX17" fmla="*/ 2271975 w 2827347"/>
              <a:gd name="connsiteY17" fmla="*/ 566592 h 3629550"/>
              <a:gd name="connsiteX18" fmla="*/ 2283195 w 2827347"/>
              <a:gd name="connsiteY18" fmla="*/ 600250 h 3629550"/>
              <a:gd name="connsiteX19" fmla="*/ 2243926 w 2827347"/>
              <a:gd name="connsiteY19" fmla="*/ 605860 h 3629550"/>
              <a:gd name="connsiteX20" fmla="*/ 2215877 w 2827347"/>
              <a:gd name="connsiteY20" fmla="*/ 600250 h 3629550"/>
              <a:gd name="connsiteX21" fmla="*/ 2165389 w 2827347"/>
              <a:gd name="connsiteY21" fmla="*/ 656349 h 3629550"/>
              <a:gd name="connsiteX22" fmla="*/ 2109291 w 2827347"/>
              <a:gd name="connsiteY22" fmla="*/ 678788 h 3629550"/>
              <a:gd name="connsiteX23" fmla="*/ 2008314 w 2827347"/>
              <a:gd name="connsiteY23" fmla="*/ 690007 h 3629550"/>
              <a:gd name="connsiteX24" fmla="*/ 2025144 w 2827347"/>
              <a:gd name="connsiteY24" fmla="*/ 746106 h 3629550"/>
              <a:gd name="connsiteX25" fmla="*/ 2030753 w 2827347"/>
              <a:gd name="connsiteY25" fmla="*/ 796594 h 3629550"/>
              <a:gd name="connsiteX26" fmla="*/ 1957826 w 2827347"/>
              <a:gd name="connsiteY26" fmla="*/ 802204 h 3629550"/>
              <a:gd name="connsiteX27" fmla="*/ 1817580 w 2827347"/>
              <a:gd name="connsiteY27" fmla="*/ 734886 h 3629550"/>
              <a:gd name="connsiteX28" fmla="*/ 1778312 w 2827347"/>
              <a:gd name="connsiteY28" fmla="*/ 740496 h 3629550"/>
              <a:gd name="connsiteX29" fmla="*/ 1727823 w 2827347"/>
              <a:gd name="connsiteY29" fmla="*/ 852692 h 3629550"/>
              <a:gd name="connsiteX30" fmla="*/ 1671725 w 2827347"/>
              <a:gd name="connsiteY30" fmla="*/ 920010 h 3629550"/>
              <a:gd name="connsiteX31" fmla="*/ 1593188 w 2827347"/>
              <a:gd name="connsiteY31" fmla="*/ 942449 h 3629550"/>
              <a:gd name="connsiteX32" fmla="*/ 1480991 w 2827347"/>
              <a:gd name="connsiteY32" fmla="*/ 987328 h 3629550"/>
              <a:gd name="connsiteX33" fmla="*/ 1441723 w 2827347"/>
              <a:gd name="connsiteY33" fmla="*/ 1026596 h 3629550"/>
              <a:gd name="connsiteX34" fmla="*/ 1391234 w 2827347"/>
              <a:gd name="connsiteY34" fmla="*/ 1099524 h 3629550"/>
              <a:gd name="connsiteX35" fmla="*/ 1279038 w 2827347"/>
              <a:gd name="connsiteY35" fmla="*/ 1121963 h 3629550"/>
              <a:gd name="connsiteX36" fmla="*/ 1178061 w 2827347"/>
              <a:gd name="connsiteY36" fmla="*/ 1161232 h 3629550"/>
              <a:gd name="connsiteX37" fmla="*/ 1060255 w 2827347"/>
              <a:gd name="connsiteY37" fmla="*/ 1228550 h 3629550"/>
              <a:gd name="connsiteX38" fmla="*/ 1009767 w 2827347"/>
              <a:gd name="connsiteY38" fmla="*/ 1262209 h 3629550"/>
              <a:gd name="connsiteX39" fmla="*/ 953669 w 2827347"/>
              <a:gd name="connsiteY39" fmla="*/ 1206111 h 3629550"/>
              <a:gd name="connsiteX40" fmla="*/ 925620 w 2827347"/>
              <a:gd name="connsiteY40" fmla="*/ 1155622 h 3629550"/>
              <a:gd name="connsiteX41" fmla="*/ 959279 w 2827347"/>
              <a:gd name="connsiteY41" fmla="*/ 1082695 h 3629550"/>
              <a:gd name="connsiteX42" fmla="*/ 1032206 w 2827347"/>
              <a:gd name="connsiteY42" fmla="*/ 1026596 h 3629550"/>
              <a:gd name="connsiteX43" fmla="*/ 1065865 w 2827347"/>
              <a:gd name="connsiteY43" fmla="*/ 976108 h 3629550"/>
              <a:gd name="connsiteX44" fmla="*/ 1015377 w 2827347"/>
              <a:gd name="connsiteY44" fmla="*/ 925620 h 3629550"/>
              <a:gd name="connsiteX45" fmla="*/ 897571 w 2827347"/>
              <a:gd name="connsiteY45" fmla="*/ 920010 h 3629550"/>
              <a:gd name="connsiteX46" fmla="*/ 819033 w 2827347"/>
              <a:gd name="connsiteY46" fmla="*/ 936839 h 3629550"/>
              <a:gd name="connsiteX47" fmla="*/ 796594 w 2827347"/>
              <a:gd name="connsiteY47" fmla="*/ 1015377 h 3629550"/>
              <a:gd name="connsiteX48" fmla="*/ 768545 w 2827347"/>
              <a:gd name="connsiteY48" fmla="*/ 1060255 h 3629550"/>
              <a:gd name="connsiteX49" fmla="*/ 706837 w 2827347"/>
              <a:gd name="connsiteY49" fmla="*/ 1060255 h 3629550"/>
              <a:gd name="connsiteX50" fmla="*/ 645129 w 2827347"/>
              <a:gd name="connsiteY50" fmla="*/ 1155622 h 3629550"/>
              <a:gd name="connsiteX51" fmla="*/ 572201 w 2827347"/>
              <a:gd name="connsiteY51" fmla="*/ 1250989 h 3629550"/>
              <a:gd name="connsiteX52" fmla="*/ 493664 w 2827347"/>
              <a:gd name="connsiteY52" fmla="*/ 1279038 h 3629550"/>
              <a:gd name="connsiteX53" fmla="*/ 370248 w 2827347"/>
              <a:gd name="connsiteY53" fmla="*/ 1273428 h 3629550"/>
              <a:gd name="connsiteX54" fmla="*/ 325369 w 2827347"/>
              <a:gd name="connsiteY54" fmla="*/ 1340746 h 3629550"/>
              <a:gd name="connsiteX55" fmla="*/ 359028 w 2827347"/>
              <a:gd name="connsiteY55" fmla="*/ 1396844 h 3629550"/>
              <a:gd name="connsiteX56" fmla="*/ 460005 w 2827347"/>
              <a:gd name="connsiteY56" fmla="*/ 1430503 h 3629550"/>
              <a:gd name="connsiteX57" fmla="*/ 510493 w 2827347"/>
              <a:gd name="connsiteY57" fmla="*/ 1464162 h 3629550"/>
              <a:gd name="connsiteX58" fmla="*/ 583421 w 2827347"/>
              <a:gd name="connsiteY58" fmla="*/ 1514650 h 3629550"/>
              <a:gd name="connsiteX59" fmla="*/ 549762 w 2827347"/>
              <a:gd name="connsiteY59" fmla="*/ 1576358 h 3629550"/>
              <a:gd name="connsiteX60" fmla="*/ 589031 w 2827347"/>
              <a:gd name="connsiteY60" fmla="*/ 1632457 h 3629550"/>
              <a:gd name="connsiteX61" fmla="*/ 785374 w 2827347"/>
              <a:gd name="connsiteY61" fmla="*/ 1581968 h 3629550"/>
              <a:gd name="connsiteX62" fmla="*/ 819033 w 2827347"/>
              <a:gd name="connsiteY62" fmla="*/ 1514650 h 3629550"/>
              <a:gd name="connsiteX63" fmla="*/ 897571 w 2827347"/>
              <a:gd name="connsiteY63" fmla="*/ 1520260 h 3629550"/>
              <a:gd name="connsiteX64" fmla="*/ 1105134 w 2827347"/>
              <a:gd name="connsiteY64" fmla="*/ 1593188 h 3629550"/>
              <a:gd name="connsiteX65" fmla="*/ 1105134 w 2827347"/>
              <a:gd name="connsiteY65" fmla="*/ 1654896 h 3629550"/>
              <a:gd name="connsiteX66" fmla="*/ 1043426 w 2827347"/>
              <a:gd name="connsiteY66" fmla="*/ 1677335 h 3629550"/>
              <a:gd name="connsiteX67" fmla="*/ 897571 w 2827347"/>
              <a:gd name="connsiteY67" fmla="*/ 1722214 h 3629550"/>
              <a:gd name="connsiteX68" fmla="*/ 768545 w 2827347"/>
              <a:gd name="connsiteY68" fmla="*/ 1800751 h 3629550"/>
              <a:gd name="connsiteX69" fmla="*/ 718056 w 2827347"/>
              <a:gd name="connsiteY69" fmla="*/ 1946607 h 3629550"/>
              <a:gd name="connsiteX70" fmla="*/ 600250 w 2827347"/>
              <a:gd name="connsiteY70" fmla="*/ 2025144 h 3629550"/>
              <a:gd name="connsiteX71" fmla="*/ 774155 w 2827347"/>
              <a:gd name="connsiteY71" fmla="*/ 2159779 h 3629550"/>
              <a:gd name="connsiteX72" fmla="*/ 891961 w 2827347"/>
              <a:gd name="connsiteY72" fmla="*/ 2429050 h 3629550"/>
              <a:gd name="connsiteX73" fmla="*/ 953669 w 2827347"/>
              <a:gd name="connsiteY73" fmla="*/ 2530027 h 3629550"/>
              <a:gd name="connsiteX74" fmla="*/ 1043426 w 2827347"/>
              <a:gd name="connsiteY74" fmla="*/ 2647834 h 3629550"/>
              <a:gd name="connsiteX75" fmla="*/ 1026597 w 2827347"/>
              <a:gd name="connsiteY75" fmla="*/ 2765639 h 3629550"/>
              <a:gd name="connsiteX76" fmla="*/ 936839 w 2827347"/>
              <a:gd name="connsiteY76" fmla="*/ 2754419 h 3629550"/>
              <a:gd name="connsiteX77" fmla="*/ 858302 w 2827347"/>
              <a:gd name="connsiteY77" fmla="*/ 2861007 h 3629550"/>
              <a:gd name="connsiteX78" fmla="*/ 1043426 w 2827347"/>
              <a:gd name="connsiteY78" fmla="*/ 2939544 h 3629550"/>
              <a:gd name="connsiteX79" fmla="*/ 942449 w 2827347"/>
              <a:gd name="connsiteY79" fmla="*/ 3208814 h 3629550"/>
              <a:gd name="connsiteX80" fmla="*/ 706836 w 2827347"/>
              <a:gd name="connsiteY80" fmla="*/ 3450037 h 3629550"/>
              <a:gd name="connsiteX81" fmla="*/ 656349 w 2827347"/>
              <a:gd name="connsiteY81" fmla="*/ 3539794 h 3629550"/>
              <a:gd name="connsiteX82" fmla="*/ 645129 w 2827347"/>
              <a:gd name="connsiteY82" fmla="*/ 3612721 h 3629550"/>
              <a:gd name="connsiteX83" fmla="*/ 381468 w 2827347"/>
              <a:gd name="connsiteY83" fmla="*/ 3629550 h 3629550"/>
              <a:gd name="connsiteX84" fmla="*/ 84147 w 2827347"/>
              <a:gd name="connsiteY84" fmla="*/ 2210268 h 3629550"/>
              <a:gd name="connsiteX85" fmla="*/ 78537 w 2827347"/>
              <a:gd name="connsiteY85" fmla="*/ 2277585 h 3629550"/>
              <a:gd name="connsiteX86" fmla="*/ 78537 w 2827347"/>
              <a:gd name="connsiteY86" fmla="*/ 2277585 h 3629550"/>
              <a:gd name="connsiteX87" fmla="*/ 39269 w 2827347"/>
              <a:gd name="connsiteY87" fmla="*/ 2378562 h 3629550"/>
              <a:gd name="connsiteX88" fmla="*/ 84147 w 2827347"/>
              <a:gd name="connsiteY88" fmla="*/ 2401001 h 3629550"/>
              <a:gd name="connsiteX89" fmla="*/ 112196 w 2827347"/>
              <a:gd name="connsiteY89" fmla="*/ 2524417 h 3629550"/>
              <a:gd name="connsiteX90" fmla="*/ 100977 w 2827347"/>
              <a:gd name="connsiteY90" fmla="*/ 2552466 h 3629550"/>
              <a:gd name="connsiteX91" fmla="*/ 100977 w 2827347"/>
              <a:gd name="connsiteY91" fmla="*/ 2552466 h 3629550"/>
              <a:gd name="connsiteX92" fmla="*/ 33659 w 2827347"/>
              <a:gd name="connsiteY92" fmla="*/ 2591735 h 3629550"/>
              <a:gd name="connsiteX93" fmla="*/ 0 w 2827347"/>
              <a:gd name="connsiteY93" fmla="*/ 2574906 h 3629550"/>
              <a:gd name="connsiteX0" fmla="*/ 2816128 w 2827347"/>
              <a:gd name="connsiteY0" fmla="*/ 0 h 3663209"/>
              <a:gd name="connsiteX1" fmla="*/ 2827347 w 2827347"/>
              <a:gd name="connsiteY1" fmla="*/ 67318 h 3663209"/>
              <a:gd name="connsiteX2" fmla="*/ 2799298 w 2827347"/>
              <a:gd name="connsiteY2" fmla="*/ 72928 h 3663209"/>
              <a:gd name="connsiteX3" fmla="*/ 2631004 w 2827347"/>
              <a:gd name="connsiteY3" fmla="*/ 28049 h 3663209"/>
              <a:gd name="connsiteX4" fmla="*/ 2597345 w 2827347"/>
              <a:gd name="connsiteY4" fmla="*/ 33659 h 3663209"/>
              <a:gd name="connsiteX5" fmla="*/ 2591735 w 2827347"/>
              <a:gd name="connsiteY5" fmla="*/ 44879 h 3663209"/>
              <a:gd name="connsiteX6" fmla="*/ 2530027 w 2827347"/>
              <a:gd name="connsiteY6" fmla="*/ 78538 h 3663209"/>
              <a:gd name="connsiteX7" fmla="*/ 2479539 w 2827347"/>
              <a:gd name="connsiteY7" fmla="*/ 100977 h 3663209"/>
              <a:gd name="connsiteX8" fmla="*/ 2524417 w 2827347"/>
              <a:gd name="connsiteY8" fmla="*/ 263661 h 3663209"/>
              <a:gd name="connsiteX9" fmla="*/ 2513198 w 2827347"/>
              <a:gd name="connsiteY9" fmla="*/ 392687 h 3663209"/>
              <a:gd name="connsiteX10" fmla="*/ 2541247 w 2827347"/>
              <a:gd name="connsiteY10" fmla="*/ 398297 h 3663209"/>
              <a:gd name="connsiteX11" fmla="*/ 2501978 w 2827347"/>
              <a:gd name="connsiteY11" fmla="*/ 476834 h 3663209"/>
              <a:gd name="connsiteX12" fmla="*/ 2490758 w 2827347"/>
              <a:gd name="connsiteY12" fmla="*/ 527323 h 3663209"/>
              <a:gd name="connsiteX13" fmla="*/ 2406611 w 2827347"/>
              <a:gd name="connsiteY13" fmla="*/ 544152 h 3663209"/>
              <a:gd name="connsiteX14" fmla="*/ 2423441 w 2827347"/>
              <a:gd name="connsiteY14" fmla="*/ 566592 h 3663209"/>
              <a:gd name="connsiteX15" fmla="*/ 2378562 w 2827347"/>
              <a:gd name="connsiteY15" fmla="*/ 572201 h 3663209"/>
              <a:gd name="connsiteX16" fmla="*/ 2316854 w 2827347"/>
              <a:gd name="connsiteY16" fmla="*/ 476834 h 3663209"/>
              <a:gd name="connsiteX17" fmla="*/ 2271975 w 2827347"/>
              <a:gd name="connsiteY17" fmla="*/ 566592 h 3663209"/>
              <a:gd name="connsiteX18" fmla="*/ 2283195 w 2827347"/>
              <a:gd name="connsiteY18" fmla="*/ 600250 h 3663209"/>
              <a:gd name="connsiteX19" fmla="*/ 2243926 w 2827347"/>
              <a:gd name="connsiteY19" fmla="*/ 605860 h 3663209"/>
              <a:gd name="connsiteX20" fmla="*/ 2215877 w 2827347"/>
              <a:gd name="connsiteY20" fmla="*/ 600250 h 3663209"/>
              <a:gd name="connsiteX21" fmla="*/ 2165389 w 2827347"/>
              <a:gd name="connsiteY21" fmla="*/ 656349 h 3663209"/>
              <a:gd name="connsiteX22" fmla="*/ 2109291 w 2827347"/>
              <a:gd name="connsiteY22" fmla="*/ 678788 h 3663209"/>
              <a:gd name="connsiteX23" fmla="*/ 2008314 w 2827347"/>
              <a:gd name="connsiteY23" fmla="*/ 690007 h 3663209"/>
              <a:gd name="connsiteX24" fmla="*/ 2025144 w 2827347"/>
              <a:gd name="connsiteY24" fmla="*/ 746106 h 3663209"/>
              <a:gd name="connsiteX25" fmla="*/ 2030753 w 2827347"/>
              <a:gd name="connsiteY25" fmla="*/ 796594 h 3663209"/>
              <a:gd name="connsiteX26" fmla="*/ 1957826 w 2827347"/>
              <a:gd name="connsiteY26" fmla="*/ 802204 h 3663209"/>
              <a:gd name="connsiteX27" fmla="*/ 1817580 w 2827347"/>
              <a:gd name="connsiteY27" fmla="*/ 734886 h 3663209"/>
              <a:gd name="connsiteX28" fmla="*/ 1778312 w 2827347"/>
              <a:gd name="connsiteY28" fmla="*/ 740496 h 3663209"/>
              <a:gd name="connsiteX29" fmla="*/ 1727823 w 2827347"/>
              <a:gd name="connsiteY29" fmla="*/ 852692 h 3663209"/>
              <a:gd name="connsiteX30" fmla="*/ 1671725 w 2827347"/>
              <a:gd name="connsiteY30" fmla="*/ 920010 h 3663209"/>
              <a:gd name="connsiteX31" fmla="*/ 1593188 w 2827347"/>
              <a:gd name="connsiteY31" fmla="*/ 942449 h 3663209"/>
              <a:gd name="connsiteX32" fmla="*/ 1480991 w 2827347"/>
              <a:gd name="connsiteY32" fmla="*/ 987328 h 3663209"/>
              <a:gd name="connsiteX33" fmla="*/ 1441723 w 2827347"/>
              <a:gd name="connsiteY33" fmla="*/ 1026596 h 3663209"/>
              <a:gd name="connsiteX34" fmla="*/ 1391234 w 2827347"/>
              <a:gd name="connsiteY34" fmla="*/ 1099524 h 3663209"/>
              <a:gd name="connsiteX35" fmla="*/ 1279038 w 2827347"/>
              <a:gd name="connsiteY35" fmla="*/ 1121963 h 3663209"/>
              <a:gd name="connsiteX36" fmla="*/ 1178061 w 2827347"/>
              <a:gd name="connsiteY36" fmla="*/ 1161232 h 3663209"/>
              <a:gd name="connsiteX37" fmla="*/ 1060255 w 2827347"/>
              <a:gd name="connsiteY37" fmla="*/ 1228550 h 3663209"/>
              <a:gd name="connsiteX38" fmla="*/ 1009767 w 2827347"/>
              <a:gd name="connsiteY38" fmla="*/ 1262209 h 3663209"/>
              <a:gd name="connsiteX39" fmla="*/ 953669 w 2827347"/>
              <a:gd name="connsiteY39" fmla="*/ 1206111 h 3663209"/>
              <a:gd name="connsiteX40" fmla="*/ 925620 w 2827347"/>
              <a:gd name="connsiteY40" fmla="*/ 1155622 h 3663209"/>
              <a:gd name="connsiteX41" fmla="*/ 959279 w 2827347"/>
              <a:gd name="connsiteY41" fmla="*/ 1082695 h 3663209"/>
              <a:gd name="connsiteX42" fmla="*/ 1032206 w 2827347"/>
              <a:gd name="connsiteY42" fmla="*/ 1026596 h 3663209"/>
              <a:gd name="connsiteX43" fmla="*/ 1065865 w 2827347"/>
              <a:gd name="connsiteY43" fmla="*/ 976108 h 3663209"/>
              <a:gd name="connsiteX44" fmla="*/ 1015377 w 2827347"/>
              <a:gd name="connsiteY44" fmla="*/ 925620 h 3663209"/>
              <a:gd name="connsiteX45" fmla="*/ 897571 w 2827347"/>
              <a:gd name="connsiteY45" fmla="*/ 920010 h 3663209"/>
              <a:gd name="connsiteX46" fmla="*/ 819033 w 2827347"/>
              <a:gd name="connsiteY46" fmla="*/ 936839 h 3663209"/>
              <a:gd name="connsiteX47" fmla="*/ 796594 w 2827347"/>
              <a:gd name="connsiteY47" fmla="*/ 1015377 h 3663209"/>
              <a:gd name="connsiteX48" fmla="*/ 768545 w 2827347"/>
              <a:gd name="connsiteY48" fmla="*/ 1060255 h 3663209"/>
              <a:gd name="connsiteX49" fmla="*/ 706837 w 2827347"/>
              <a:gd name="connsiteY49" fmla="*/ 1060255 h 3663209"/>
              <a:gd name="connsiteX50" fmla="*/ 645129 w 2827347"/>
              <a:gd name="connsiteY50" fmla="*/ 1155622 h 3663209"/>
              <a:gd name="connsiteX51" fmla="*/ 572201 w 2827347"/>
              <a:gd name="connsiteY51" fmla="*/ 1250989 h 3663209"/>
              <a:gd name="connsiteX52" fmla="*/ 493664 w 2827347"/>
              <a:gd name="connsiteY52" fmla="*/ 1279038 h 3663209"/>
              <a:gd name="connsiteX53" fmla="*/ 370248 w 2827347"/>
              <a:gd name="connsiteY53" fmla="*/ 1273428 h 3663209"/>
              <a:gd name="connsiteX54" fmla="*/ 325369 w 2827347"/>
              <a:gd name="connsiteY54" fmla="*/ 1340746 h 3663209"/>
              <a:gd name="connsiteX55" fmla="*/ 359028 w 2827347"/>
              <a:gd name="connsiteY55" fmla="*/ 1396844 h 3663209"/>
              <a:gd name="connsiteX56" fmla="*/ 460005 w 2827347"/>
              <a:gd name="connsiteY56" fmla="*/ 1430503 h 3663209"/>
              <a:gd name="connsiteX57" fmla="*/ 510493 w 2827347"/>
              <a:gd name="connsiteY57" fmla="*/ 1464162 h 3663209"/>
              <a:gd name="connsiteX58" fmla="*/ 583421 w 2827347"/>
              <a:gd name="connsiteY58" fmla="*/ 1514650 h 3663209"/>
              <a:gd name="connsiteX59" fmla="*/ 549762 w 2827347"/>
              <a:gd name="connsiteY59" fmla="*/ 1576358 h 3663209"/>
              <a:gd name="connsiteX60" fmla="*/ 589031 w 2827347"/>
              <a:gd name="connsiteY60" fmla="*/ 1632457 h 3663209"/>
              <a:gd name="connsiteX61" fmla="*/ 785374 w 2827347"/>
              <a:gd name="connsiteY61" fmla="*/ 1581968 h 3663209"/>
              <a:gd name="connsiteX62" fmla="*/ 819033 w 2827347"/>
              <a:gd name="connsiteY62" fmla="*/ 1514650 h 3663209"/>
              <a:gd name="connsiteX63" fmla="*/ 897571 w 2827347"/>
              <a:gd name="connsiteY63" fmla="*/ 1520260 h 3663209"/>
              <a:gd name="connsiteX64" fmla="*/ 1105134 w 2827347"/>
              <a:gd name="connsiteY64" fmla="*/ 1593188 h 3663209"/>
              <a:gd name="connsiteX65" fmla="*/ 1105134 w 2827347"/>
              <a:gd name="connsiteY65" fmla="*/ 1654896 h 3663209"/>
              <a:gd name="connsiteX66" fmla="*/ 1043426 w 2827347"/>
              <a:gd name="connsiteY66" fmla="*/ 1677335 h 3663209"/>
              <a:gd name="connsiteX67" fmla="*/ 897571 w 2827347"/>
              <a:gd name="connsiteY67" fmla="*/ 1722214 h 3663209"/>
              <a:gd name="connsiteX68" fmla="*/ 768545 w 2827347"/>
              <a:gd name="connsiteY68" fmla="*/ 1800751 h 3663209"/>
              <a:gd name="connsiteX69" fmla="*/ 718056 w 2827347"/>
              <a:gd name="connsiteY69" fmla="*/ 1946607 h 3663209"/>
              <a:gd name="connsiteX70" fmla="*/ 600250 w 2827347"/>
              <a:gd name="connsiteY70" fmla="*/ 2025144 h 3663209"/>
              <a:gd name="connsiteX71" fmla="*/ 774155 w 2827347"/>
              <a:gd name="connsiteY71" fmla="*/ 2159779 h 3663209"/>
              <a:gd name="connsiteX72" fmla="*/ 891961 w 2827347"/>
              <a:gd name="connsiteY72" fmla="*/ 2429050 h 3663209"/>
              <a:gd name="connsiteX73" fmla="*/ 953669 w 2827347"/>
              <a:gd name="connsiteY73" fmla="*/ 2530027 h 3663209"/>
              <a:gd name="connsiteX74" fmla="*/ 1043426 w 2827347"/>
              <a:gd name="connsiteY74" fmla="*/ 2647834 h 3663209"/>
              <a:gd name="connsiteX75" fmla="*/ 1026597 w 2827347"/>
              <a:gd name="connsiteY75" fmla="*/ 2765639 h 3663209"/>
              <a:gd name="connsiteX76" fmla="*/ 936839 w 2827347"/>
              <a:gd name="connsiteY76" fmla="*/ 2754419 h 3663209"/>
              <a:gd name="connsiteX77" fmla="*/ 858302 w 2827347"/>
              <a:gd name="connsiteY77" fmla="*/ 2861007 h 3663209"/>
              <a:gd name="connsiteX78" fmla="*/ 1043426 w 2827347"/>
              <a:gd name="connsiteY78" fmla="*/ 2939544 h 3663209"/>
              <a:gd name="connsiteX79" fmla="*/ 942449 w 2827347"/>
              <a:gd name="connsiteY79" fmla="*/ 3208814 h 3663209"/>
              <a:gd name="connsiteX80" fmla="*/ 706836 w 2827347"/>
              <a:gd name="connsiteY80" fmla="*/ 3450037 h 3663209"/>
              <a:gd name="connsiteX81" fmla="*/ 656349 w 2827347"/>
              <a:gd name="connsiteY81" fmla="*/ 3539794 h 3663209"/>
              <a:gd name="connsiteX82" fmla="*/ 645129 w 2827347"/>
              <a:gd name="connsiteY82" fmla="*/ 3612721 h 3663209"/>
              <a:gd name="connsiteX83" fmla="*/ 667569 w 2827347"/>
              <a:gd name="connsiteY83" fmla="*/ 3663209 h 3663209"/>
              <a:gd name="connsiteX84" fmla="*/ 84147 w 2827347"/>
              <a:gd name="connsiteY84" fmla="*/ 2210268 h 3663209"/>
              <a:gd name="connsiteX85" fmla="*/ 78537 w 2827347"/>
              <a:gd name="connsiteY85" fmla="*/ 2277585 h 3663209"/>
              <a:gd name="connsiteX86" fmla="*/ 78537 w 2827347"/>
              <a:gd name="connsiteY86" fmla="*/ 2277585 h 3663209"/>
              <a:gd name="connsiteX87" fmla="*/ 39269 w 2827347"/>
              <a:gd name="connsiteY87" fmla="*/ 2378562 h 3663209"/>
              <a:gd name="connsiteX88" fmla="*/ 84147 w 2827347"/>
              <a:gd name="connsiteY88" fmla="*/ 2401001 h 3663209"/>
              <a:gd name="connsiteX89" fmla="*/ 112196 w 2827347"/>
              <a:gd name="connsiteY89" fmla="*/ 2524417 h 3663209"/>
              <a:gd name="connsiteX90" fmla="*/ 100977 w 2827347"/>
              <a:gd name="connsiteY90" fmla="*/ 2552466 h 3663209"/>
              <a:gd name="connsiteX91" fmla="*/ 100977 w 2827347"/>
              <a:gd name="connsiteY91" fmla="*/ 2552466 h 3663209"/>
              <a:gd name="connsiteX92" fmla="*/ 33659 w 2827347"/>
              <a:gd name="connsiteY92" fmla="*/ 2591735 h 3663209"/>
              <a:gd name="connsiteX93" fmla="*/ 0 w 2827347"/>
              <a:gd name="connsiteY93" fmla="*/ 2574906 h 3663209"/>
              <a:gd name="connsiteX0" fmla="*/ 2816128 w 2827347"/>
              <a:gd name="connsiteY0" fmla="*/ 0 h 3747358"/>
              <a:gd name="connsiteX1" fmla="*/ 2827347 w 2827347"/>
              <a:gd name="connsiteY1" fmla="*/ 67318 h 3747358"/>
              <a:gd name="connsiteX2" fmla="*/ 2799298 w 2827347"/>
              <a:gd name="connsiteY2" fmla="*/ 72928 h 3747358"/>
              <a:gd name="connsiteX3" fmla="*/ 2631004 w 2827347"/>
              <a:gd name="connsiteY3" fmla="*/ 28049 h 3747358"/>
              <a:gd name="connsiteX4" fmla="*/ 2597345 w 2827347"/>
              <a:gd name="connsiteY4" fmla="*/ 33659 h 3747358"/>
              <a:gd name="connsiteX5" fmla="*/ 2591735 w 2827347"/>
              <a:gd name="connsiteY5" fmla="*/ 44879 h 3747358"/>
              <a:gd name="connsiteX6" fmla="*/ 2530027 w 2827347"/>
              <a:gd name="connsiteY6" fmla="*/ 78538 h 3747358"/>
              <a:gd name="connsiteX7" fmla="*/ 2479539 w 2827347"/>
              <a:gd name="connsiteY7" fmla="*/ 100977 h 3747358"/>
              <a:gd name="connsiteX8" fmla="*/ 2524417 w 2827347"/>
              <a:gd name="connsiteY8" fmla="*/ 263661 h 3747358"/>
              <a:gd name="connsiteX9" fmla="*/ 2513198 w 2827347"/>
              <a:gd name="connsiteY9" fmla="*/ 392687 h 3747358"/>
              <a:gd name="connsiteX10" fmla="*/ 2541247 w 2827347"/>
              <a:gd name="connsiteY10" fmla="*/ 398297 h 3747358"/>
              <a:gd name="connsiteX11" fmla="*/ 2501978 w 2827347"/>
              <a:gd name="connsiteY11" fmla="*/ 476834 h 3747358"/>
              <a:gd name="connsiteX12" fmla="*/ 2490758 w 2827347"/>
              <a:gd name="connsiteY12" fmla="*/ 527323 h 3747358"/>
              <a:gd name="connsiteX13" fmla="*/ 2406611 w 2827347"/>
              <a:gd name="connsiteY13" fmla="*/ 544152 h 3747358"/>
              <a:gd name="connsiteX14" fmla="*/ 2423441 w 2827347"/>
              <a:gd name="connsiteY14" fmla="*/ 566592 h 3747358"/>
              <a:gd name="connsiteX15" fmla="*/ 2378562 w 2827347"/>
              <a:gd name="connsiteY15" fmla="*/ 572201 h 3747358"/>
              <a:gd name="connsiteX16" fmla="*/ 2316854 w 2827347"/>
              <a:gd name="connsiteY16" fmla="*/ 476834 h 3747358"/>
              <a:gd name="connsiteX17" fmla="*/ 2271975 w 2827347"/>
              <a:gd name="connsiteY17" fmla="*/ 566592 h 3747358"/>
              <a:gd name="connsiteX18" fmla="*/ 2283195 w 2827347"/>
              <a:gd name="connsiteY18" fmla="*/ 600250 h 3747358"/>
              <a:gd name="connsiteX19" fmla="*/ 2243926 w 2827347"/>
              <a:gd name="connsiteY19" fmla="*/ 605860 h 3747358"/>
              <a:gd name="connsiteX20" fmla="*/ 2215877 w 2827347"/>
              <a:gd name="connsiteY20" fmla="*/ 600250 h 3747358"/>
              <a:gd name="connsiteX21" fmla="*/ 2165389 w 2827347"/>
              <a:gd name="connsiteY21" fmla="*/ 656349 h 3747358"/>
              <a:gd name="connsiteX22" fmla="*/ 2109291 w 2827347"/>
              <a:gd name="connsiteY22" fmla="*/ 678788 h 3747358"/>
              <a:gd name="connsiteX23" fmla="*/ 2008314 w 2827347"/>
              <a:gd name="connsiteY23" fmla="*/ 690007 h 3747358"/>
              <a:gd name="connsiteX24" fmla="*/ 2025144 w 2827347"/>
              <a:gd name="connsiteY24" fmla="*/ 746106 h 3747358"/>
              <a:gd name="connsiteX25" fmla="*/ 2030753 w 2827347"/>
              <a:gd name="connsiteY25" fmla="*/ 796594 h 3747358"/>
              <a:gd name="connsiteX26" fmla="*/ 1957826 w 2827347"/>
              <a:gd name="connsiteY26" fmla="*/ 802204 h 3747358"/>
              <a:gd name="connsiteX27" fmla="*/ 1817580 w 2827347"/>
              <a:gd name="connsiteY27" fmla="*/ 734886 h 3747358"/>
              <a:gd name="connsiteX28" fmla="*/ 1778312 w 2827347"/>
              <a:gd name="connsiteY28" fmla="*/ 740496 h 3747358"/>
              <a:gd name="connsiteX29" fmla="*/ 1727823 w 2827347"/>
              <a:gd name="connsiteY29" fmla="*/ 852692 h 3747358"/>
              <a:gd name="connsiteX30" fmla="*/ 1671725 w 2827347"/>
              <a:gd name="connsiteY30" fmla="*/ 920010 h 3747358"/>
              <a:gd name="connsiteX31" fmla="*/ 1593188 w 2827347"/>
              <a:gd name="connsiteY31" fmla="*/ 942449 h 3747358"/>
              <a:gd name="connsiteX32" fmla="*/ 1480991 w 2827347"/>
              <a:gd name="connsiteY32" fmla="*/ 987328 h 3747358"/>
              <a:gd name="connsiteX33" fmla="*/ 1441723 w 2827347"/>
              <a:gd name="connsiteY33" fmla="*/ 1026596 h 3747358"/>
              <a:gd name="connsiteX34" fmla="*/ 1391234 w 2827347"/>
              <a:gd name="connsiteY34" fmla="*/ 1099524 h 3747358"/>
              <a:gd name="connsiteX35" fmla="*/ 1279038 w 2827347"/>
              <a:gd name="connsiteY35" fmla="*/ 1121963 h 3747358"/>
              <a:gd name="connsiteX36" fmla="*/ 1178061 w 2827347"/>
              <a:gd name="connsiteY36" fmla="*/ 1161232 h 3747358"/>
              <a:gd name="connsiteX37" fmla="*/ 1060255 w 2827347"/>
              <a:gd name="connsiteY37" fmla="*/ 1228550 h 3747358"/>
              <a:gd name="connsiteX38" fmla="*/ 1009767 w 2827347"/>
              <a:gd name="connsiteY38" fmla="*/ 1262209 h 3747358"/>
              <a:gd name="connsiteX39" fmla="*/ 953669 w 2827347"/>
              <a:gd name="connsiteY39" fmla="*/ 1206111 h 3747358"/>
              <a:gd name="connsiteX40" fmla="*/ 925620 w 2827347"/>
              <a:gd name="connsiteY40" fmla="*/ 1155622 h 3747358"/>
              <a:gd name="connsiteX41" fmla="*/ 959279 w 2827347"/>
              <a:gd name="connsiteY41" fmla="*/ 1082695 h 3747358"/>
              <a:gd name="connsiteX42" fmla="*/ 1032206 w 2827347"/>
              <a:gd name="connsiteY42" fmla="*/ 1026596 h 3747358"/>
              <a:gd name="connsiteX43" fmla="*/ 1065865 w 2827347"/>
              <a:gd name="connsiteY43" fmla="*/ 976108 h 3747358"/>
              <a:gd name="connsiteX44" fmla="*/ 1015377 w 2827347"/>
              <a:gd name="connsiteY44" fmla="*/ 925620 h 3747358"/>
              <a:gd name="connsiteX45" fmla="*/ 897571 w 2827347"/>
              <a:gd name="connsiteY45" fmla="*/ 920010 h 3747358"/>
              <a:gd name="connsiteX46" fmla="*/ 819033 w 2827347"/>
              <a:gd name="connsiteY46" fmla="*/ 936839 h 3747358"/>
              <a:gd name="connsiteX47" fmla="*/ 796594 w 2827347"/>
              <a:gd name="connsiteY47" fmla="*/ 1015377 h 3747358"/>
              <a:gd name="connsiteX48" fmla="*/ 768545 w 2827347"/>
              <a:gd name="connsiteY48" fmla="*/ 1060255 h 3747358"/>
              <a:gd name="connsiteX49" fmla="*/ 706837 w 2827347"/>
              <a:gd name="connsiteY49" fmla="*/ 1060255 h 3747358"/>
              <a:gd name="connsiteX50" fmla="*/ 645129 w 2827347"/>
              <a:gd name="connsiteY50" fmla="*/ 1155622 h 3747358"/>
              <a:gd name="connsiteX51" fmla="*/ 572201 w 2827347"/>
              <a:gd name="connsiteY51" fmla="*/ 1250989 h 3747358"/>
              <a:gd name="connsiteX52" fmla="*/ 493664 w 2827347"/>
              <a:gd name="connsiteY52" fmla="*/ 1279038 h 3747358"/>
              <a:gd name="connsiteX53" fmla="*/ 370248 w 2827347"/>
              <a:gd name="connsiteY53" fmla="*/ 1273428 h 3747358"/>
              <a:gd name="connsiteX54" fmla="*/ 325369 w 2827347"/>
              <a:gd name="connsiteY54" fmla="*/ 1340746 h 3747358"/>
              <a:gd name="connsiteX55" fmla="*/ 359028 w 2827347"/>
              <a:gd name="connsiteY55" fmla="*/ 1396844 h 3747358"/>
              <a:gd name="connsiteX56" fmla="*/ 460005 w 2827347"/>
              <a:gd name="connsiteY56" fmla="*/ 1430503 h 3747358"/>
              <a:gd name="connsiteX57" fmla="*/ 510493 w 2827347"/>
              <a:gd name="connsiteY57" fmla="*/ 1464162 h 3747358"/>
              <a:gd name="connsiteX58" fmla="*/ 583421 w 2827347"/>
              <a:gd name="connsiteY58" fmla="*/ 1514650 h 3747358"/>
              <a:gd name="connsiteX59" fmla="*/ 549762 w 2827347"/>
              <a:gd name="connsiteY59" fmla="*/ 1576358 h 3747358"/>
              <a:gd name="connsiteX60" fmla="*/ 589031 w 2827347"/>
              <a:gd name="connsiteY60" fmla="*/ 1632457 h 3747358"/>
              <a:gd name="connsiteX61" fmla="*/ 785374 w 2827347"/>
              <a:gd name="connsiteY61" fmla="*/ 1581968 h 3747358"/>
              <a:gd name="connsiteX62" fmla="*/ 819033 w 2827347"/>
              <a:gd name="connsiteY62" fmla="*/ 1514650 h 3747358"/>
              <a:gd name="connsiteX63" fmla="*/ 897571 w 2827347"/>
              <a:gd name="connsiteY63" fmla="*/ 1520260 h 3747358"/>
              <a:gd name="connsiteX64" fmla="*/ 1105134 w 2827347"/>
              <a:gd name="connsiteY64" fmla="*/ 1593188 h 3747358"/>
              <a:gd name="connsiteX65" fmla="*/ 1105134 w 2827347"/>
              <a:gd name="connsiteY65" fmla="*/ 1654896 h 3747358"/>
              <a:gd name="connsiteX66" fmla="*/ 1043426 w 2827347"/>
              <a:gd name="connsiteY66" fmla="*/ 1677335 h 3747358"/>
              <a:gd name="connsiteX67" fmla="*/ 897571 w 2827347"/>
              <a:gd name="connsiteY67" fmla="*/ 1722214 h 3747358"/>
              <a:gd name="connsiteX68" fmla="*/ 768545 w 2827347"/>
              <a:gd name="connsiteY68" fmla="*/ 1800751 h 3747358"/>
              <a:gd name="connsiteX69" fmla="*/ 718056 w 2827347"/>
              <a:gd name="connsiteY69" fmla="*/ 1946607 h 3747358"/>
              <a:gd name="connsiteX70" fmla="*/ 600250 w 2827347"/>
              <a:gd name="connsiteY70" fmla="*/ 2025144 h 3747358"/>
              <a:gd name="connsiteX71" fmla="*/ 774155 w 2827347"/>
              <a:gd name="connsiteY71" fmla="*/ 2159779 h 3747358"/>
              <a:gd name="connsiteX72" fmla="*/ 891961 w 2827347"/>
              <a:gd name="connsiteY72" fmla="*/ 2429050 h 3747358"/>
              <a:gd name="connsiteX73" fmla="*/ 953669 w 2827347"/>
              <a:gd name="connsiteY73" fmla="*/ 2530027 h 3747358"/>
              <a:gd name="connsiteX74" fmla="*/ 1043426 w 2827347"/>
              <a:gd name="connsiteY74" fmla="*/ 2647834 h 3747358"/>
              <a:gd name="connsiteX75" fmla="*/ 1026597 w 2827347"/>
              <a:gd name="connsiteY75" fmla="*/ 2765639 h 3747358"/>
              <a:gd name="connsiteX76" fmla="*/ 936839 w 2827347"/>
              <a:gd name="connsiteY76" fmla="*/ 2754419 h 3747358"/>
              <a:gd name="connsiteX77" fmla="*/ 858302 w 2827347"/>
              <a:gd name="connsiteY77" fmla="*/ 2861007 h 3747358"/>
              <a:gd name="connsiteX78" fmla="*/ 1043426 w 2827347"/>
              <a:gd name="connsiteY78" fmla="*/ 2939544 h 3747358"/>
              <a:gd name="connsiteX79" fmla="*/ 942449 w 2827347"/>
              <a:gd name="connsiteY79" fmla="*/ 3208814 h 3747358"/>
              <a:gd name="connsiteX80" fmla="*/ 706836 w 2827347"/>
              <a:gd name="connsiteY80" fmla="*/ 3450037 h 3747358"/>
              <a:gd name="connsiteX81" fmla="*/ 656349 w 2827347"/>
              <a:gd name="connsiteY81" fmla="*/ 3539794 h 3747358"/>
              <a:gd name="connsiteX82" fmla="*/ 645129 w 2827347"/>
              <a:gd name="connsiteY82" fmla="*/ 3612721 h 3747358"/>
              <a:gd name="connsiteX83" fmla="*/ 667569 w 2827347"/>
              <a:gd name="connsiteY83" fmla="*/ 3663209 h 3747358"/>
              <a:gd name="connsiteX84" fmla="*/ 549762 w 2827347"/>
              <a:gd name="connsiteY84" fmla="*/ 3747358 h 3747358"/>
              <a:gd name="connsiteX85" fmla="*/ 78537 w 2827347"/>
              <a:gd name="connsiteY85" fmla="*/ 2277585 h 3747358"/>
              <a:gd name="connsiteX86" fmla="*/ 78537 w 2827347"/>
              <a:gd name="connsiteY86" fmla="*/ 2277585 h 3747358"/>
              <a:gd name="connsiteX87" fmla="*/ 39269 w 2827347"/>
              <a:gd name="connsiteY87" fmla="*/ 2378562 h 3747358"/>
              <a:gd name="connsiteX88" fmla="*/ 84147 w 2827347"/>
              <a:gd name="connsiteY88" fmla="*/ 2401001 h 3747358"/>
              <a:gd name="connsiteX89" fmla="*/ 112196 w 2827347"/>
              <a:gd name="connsiteY89" fmla="*/ 2524417 h 3747358"/>
              <a:gd name="connsiteX90" fmla="*/ 100977 w 2827347"/>
              <a:gd name="connsiteY90" fmla="*/ 2552466 h 3747358"/>
              <a:gd name="connsiteX91" fmla="*/ 100977 w 2827347"/>
              <a:gd name="connsiteY91" fmla="*/ 2552466 h 3747358"/>
              <a:gd name="connsiteX92" fmla="*/ 33659 w 2827347"/>
              <a:gd name="connsiteY92" fmla="*/ 2591735 h 3747358"/>
              <a:gd name="connsiteX93" fmla="*/ 0 w 2827347"/>
              <a:gd name="connsiteY93" fmla="*/ 2574906 h 3747358"/>
              <a:gd name="connsiteX0" fmla="*/ 2816128 w 2827347"/>
              <a:gd name="connsiteY0" fmla="*/ 0 h 3786626"/>
              <a:gd name="connsiteX1" fmla="*/ 2827347 w 2827347"/>
              <a:gd name="connsiteY1" fmla="*/ 67318 h 3786626"/>
              <a:gd name="connsiteX2" fmla="*/ 2799298 w 2827347"/>
              <a:gd name="connsiteY2" fmla="*/ 72928 h 3786626"/>
              <a:gd name="connsiteX3" fmla="*/ 2631004 w 2827347"/>
              <a:gd name="connsiteY3" fmla="*/ 28049 h 3786626"/>
              <a:gd name="connsiteX4" fmla="*/ 2597345 w 2827347"/>
              <a:gd name="connsiteY4" fmla="*/ 33659 h 3786626"/>
              <a:gd name="connsiteX5" fmla="*/ 2591735 w 2827347"/>
              <a:gd name="connsiteY5" fmla="*/ 44879 h 3786626"/>
              <a:gd name="connsiteX6" fmla="*/ 2530027 w 2827347"/>
              <a:gd name="connsiteY6" fmla="*/ 78538 h 3786626"/>
              <a:gd name="connsiteX7" fmla="*/ 2479539 w 2827347"/>
              <a:gd name="connsiteY7" fmla="*/ 100977 h 3786626"/>
              <a:gd name="connsiteX8" fmla="*/ 2524417 w 2827347"/>
              <a:gd name="connsiteY8" fmla="*/ 263661 h 3786626"/>
              <a:gd name="connsiteX9" fmla="*/ 2513198 w 2827347"/>
              <a:gd name="connsiteY9" fmla="*/ 392687 h 3786626"/>
              <a:gd name="connsiteX10" fmla="*/ 2541247 w 2827347"/>
              <a:gd name="connsiteY10" fmla="*/ 398297 h 3786626"/>
              <a:gd name="connsiteX11" fmla="*/ 2501978 w 2827347"/>
              <a:gd name="connsiteY11" fmla="*/ 476834 h 3786626"/>
              <a:gd name="connsiteX12" fmla="*/ 2490758 w 2827347"/>
              <a:gd name="connsiteY12" fmla="*/ 527323 h 3786626"/>
              <a:gd name="connsiteX13" fmla="*/ 2406611 w 2827347"/>
              <a:gd name="connsiteY13" fmla="*/ 544152 h 3786626"/>
              <a:gd name="connsiteX14" fmla="*/ 2423441 w 2827347"/>
              <a:gd name="connsiteY14" fmla="*/ 566592 h 3786626"/>
              <a:gd name="connsiteX15" fmla="*/ 2378562 w 2827347"/>
              <a:gd name="connsiteY15" fmla="*/ 572201 h 3786626"/>
              <a:gd name="connsiteX16" fmla="*/ 2316854 w 2827347"/>
              <a:gd name="connsiteY16" fmla="*/ 476834 h 3786626"/>
              <a:gd name="connsiteX17" fmla="*/ 2271975 w 2827347"/>
              <a:gd name="connsiteY17" fmla="*/ 566592 h 3786626"/>
              <a:gd name="connsiteX18" fmla="*/ 2283195 w 2827347"/>
              <a:gd name="connsiteY18" fmla="*/ 600250 h 3786626"/>
              <a:gd name="connsiteX19" fmla="*/ 2243926 w 2827347"/>
              <a:gd name="connsiteY19" fmla="*/ 605860 h 3786626"/>
              <a:gd name="connsiteX20" fmla="*/ 2215877 w 2827347"/>
              <a:gd name="connsiteY20" fmla="*/ 600250 h 3786626"/>
              <a:gd name="connsiteX21" fmla="*/ 2165389 w 2827347"/>
              <a:gd name="connsiteY21" fmla="*/ 656349 h 3786626"/>
              <a:gd name="connsiteX22" fmla="*/ 2109291 w 2827347"/>
              <a:gd name="connsiteY22" fmla="*/ 678788 h 3786626"/>
              <a:gd name="connsiteX23" fmla="*/ 2008314 w 2827347"/>
              <a:gd name="connsiteY23" fmla="*/ 690007 h 3786626"/>
              <a:gd name="connsiteX24" fmla="*/ 2025144 w 2827347"/>
              <a:gd name="connsiteY24" fmla="*/ 746106 h 3786626"/>
              <a:gd name="connsiteX25" fmla="*/ 2030753 w 2827347"/>
              <a:gd name="connsiteY25" fmla="*/ 796594 h 3786626"/>
              <a:gd name="connsiteX26" fmla="*/ 1957826 w 2827347"/>
              <a:gd name="connsiteY26" fmla="*/ 802204 h 3786626"/>
              <a:gd name="connsiteX27" fmla="*/ 1817580 w 2827347"/>
              <a:gd name="connsiteY27" fmla="*/ 734886 h 3786626"/>
              <a:gd name="connsiteX28" fmla="*/ 1778312 w 2827347"/>
              <a:gd name="connsiteY28" fmla="*/ 740496 h 3786626"/>
              <a:gd name="connsiteX29" fmla="*/ 1727823 w 2827347"/>
              <a:gd name="connsiteY29" fmla="*/ 852692 h 3786626"/>
              <a:gd name="connsiteX30" fmla="*/ 1671725 w 2827347"/>
              <a:gd name="connsiteY30" fmla="*/ 920010 h 3786626"/>
              <a:gd name="connsiteX31" fmla="*/ 1593188 w 2827347"/>
              <a:gd name="connsiteY31" fmla="*/ 942449 h 3786626"/>
              <a:gd name="connsiteX32" fmla="*/ 1480991 w 2827347"/>
              <a:gd name="connsiteY32" fmla="*/ 987328 h 3786626"/>
              <a:gd name="connsiteX33" fmla="*/ 1441723 w 2827347"/>
              <a:gd name="connsiteY33" fmla="*/ 1026596 h 3786626"/>
              <a:gd name="connsiteX34" fmla="*/ 1391234 w 2827347"/>
              <a:gd name="connsiteY34" fmla="*/ 1099524 h 3786626"/>
              <a:gd name="connsiteX35" fmla="*/ 1279038 w 2827347"/>
              <a:gd name="connsiteY35" fmla="*/ 1121963 h 3786626"/>
              <a:gd name="connsiteX36" fmla="*/ 1178061 w 2827347"/>
              <a:gd name="connsiteY36" fmla="*/ 1161232 h 3786626"/>
              <a:gd name="connsiteX37" fmla="*/ 1060255 w 2827347"/>
              <a:gd name="connsiteY37" fmla="*/ 1228550 h 3786626"/>
              <a:gd name="connsiteX38" fmla="*/ 1009767 w 2827347"/>
              <a:gd name="connsiteY38" fmla="*/ 1262209 h 3786626"/>
              <a:gd name="connsiteX39" fmla="*/ 953669 w 2827347"/>
              <a:gd name="connsiteY39" fmla="*/ 1206111 h 3786626"/>
              <a:gd name="connsiteX40" fmla="*/ 925620 w 2827347"/>
              <a:gd name="connsiteY40" fmla="*/ 1155622 h 3786626"/>
              <a:gd name="connsiteX41" fmla="*/ 959279 w 2827347"/>
              <a:gd name="connsiteY41" fmla="*/ 1082695 h 3786626"/>
              <a:gd name="connsiteX42" fmla="*/ 1032206 w 2827347"/>
              <a:gd name="connsiteY42" fmla="*/ 1026596 h 3786626"/>
              <a:gd name="connsiteX43" fmla="*/ 1065865 w 2827347"/>
              <a:gd name="connsiteY43" fmla="*/ 976108 h 3786626"/>
              <a:gd name="connsiteX44" fmla="*/ 1015377 w 2827347"/>
              <a:gd name="connsiteY44" fmla="*/ 925620 h 3786626"/>
              <a:gd name="connsiteX45" fmla="*/ 897571 w 2827347"/>
              <a:gd name="connsiteY45" fmla="*/ 920010 h 3786626"/>
              <a:gd name="connsiteX46" fmla="*/ 819033 w 2827347"/>
              <a:gd name="connsiteY46" fmla="*/ 936839 h 3786626"/>
              <a:gd name="connsiteX47" fmla="*/ 796594 w 2827347"/>
              <a:gd name="connsiteY47" fmla="*/ 1015377 h 3786626"/>
              <a:gd name="connsiteX48" fmla="*/ 768545 w 2827347"/>
              <a:gd name="connsiteY48" fmla="*/ 1060255 h 3786626"/>
              <a:gd name="connsiteX49" fmla="*/ 706837 w 2827347"/>
              <a:gd name="connsiteY49" fmla="*/ 1060255 h 3786626"/>
              <a:gd name="connsiteX50" fmla="*/ 645129 w 2827347"/>
              <a:gd name="connsiteY50" fmla="*/ 1155622 h 3786626"/>
              <a:gd name="connsiteX51" fmla="*/ 572201 w 2827347"/>
              <a:gd name="connsiteY51" fmla="*/ 1250989 h 3786626"/>
              <a:gd name="connsiteX52" fmla="*/ 493664 w 2827347"/>
              <a:gd name="connsiteY52" fmla="*/ 1279038 h 3786626"/>
              <a:gd name="connsiteX53" fmla="*/ 370248 w 2827347"/>
              <a:gd name="connsiteY53" fmla="*/ 1273428 h 3786626"/>
              <a:gd name="connsiteX54" fmla="*/ 325369 w 2827347"/>
              <a:gd name="connsiteY54" fmla="*/ 1340746 h 3786626"/>
              <a:gd name="connsiteX55" fmla="*/ 359028 w 2827347"/>
              <a:gd name="connsiteY55" fmla="*/ 1396844 h 3786626"/>
              <a:gd name="connsiteX56" fmla="*/ 460005 w 2827347"/>
              <a:gd name="connsiteY56" fmla="*/ 1430503 h 3786626"/>
              <a:gd name="connsiteX57" fmla="*/ 510493 w 2827347"/>
              <a:gd name="connsiteY57" fmla="*/ 1464162 h 3786626"/>
              <a:gd name="connsiteX58" fmla="*/ 583421 w 2827347"/>
              <a:gd name="connsiteY58" fmla="*/ 1514650 h 3786626"/>
              <a:gd name="connsiteX59" fmla="*/ 549762 w 2827347"/>
              <a:gd name="connsiteY59" fmla="*/ 1576358 h 3786626"/>
              <a:gd name="connsiteX60" fmla="*/ 589031 w 2827347"/>
              <a:gd name="connsiteY60" fmla="*/ 1632457 h 3786626"/>
              <a:gd name="connsiteX61" fmla="*/ 785374 w 2827347"/>
              <a:gd name="connsiteY61" fmla="*/ 1581968 h 3786626"/>
              <a:gd name="connsiteX62" fmla="*/ 819033 w 2827347"/>
              <a:gd name="connsiteY62" fmla="*/ 1514650 h 3786626"/>
              <a:gd name="connsiteX63" fmla="*/ 897571 w 2827347"/>
              <a:gd name="connsiteY63" fmla="*/ 1520260 h 3786626"/>
              <a:gd name="connsiteX64" fmla="*/ 1105134 w 2827347"/>
              <a:gd name="connsiteY64" fmla="*/ 1593188 h 3786626"/>
              <a:gd name="connsiteX65" fmla="*/ 1105134 w 2827347"/>
              <a:gd name="connsiteY65" fmla="*/ 1654896 h 3786626"/>
              <a:gd name="connsiteX66" fmla="*/ 1043426 w 2827347"/>
              <a:gd name="connsiteY66" fmla="*/ 1677335 h 3786626"/>
              <a:gd name="connsiteX67" fmla="*/ 897571 w 2827347"/>
              <a:gd name="connsiteY67" fmla="*/ 1722214 h 3786626"/>
              <a:gd name="connsiteX68" fmla="*/ 768545 w 2827347"/>
              <a:gd name="connsiteY68" fmla="*/ 1800751 h 3786626"/>
              <a:gd name="connsiteX69" fmla="*/ 718056 w 2827347"/>
              <a:gd name="connsiteY69" fmla="*/ 1946607 h 3786626"/>
              <a:gd name="connsiteX70" fmla="*/ 600250 w 2827347"/>
              <a:gd name="connsiteY70" fmla="*/ 2025144 h 3786626"/>
              <a:gd name="connsiteX71" fmla="*/ 774155 w 2827347"/>
              <a:gd name="connsiteY71" fmla="*/ 2159779 h 3786626"/>
              <a:gd name="connsiteX72" fmla="*/ 891961 w 2827347"/>
              <a:gd name="connsiteY72" fmla="*/ 2429050 h 3786626"/>
              <a:gd name="connsiteX73" fmla="*/ 953669 w 2827347"/>
              <a:gd name="connsiteY73" fmla="*/ 2530027 h 3786626"/>
              <a:gd name="connsiteX74" fmla="*/ 1043426 w 2827347"/>
              <a:gd name="connsiteY74" fmla="*/ 2647834 h 3786626"/>
              <a:gd name="connsiteX75" fmla="*/ 1026597 w 2827347"/>
              <a:gd name="connsiteY75" fmla="*/ 2765639 h 3786626"/>
              <a:gd name="connsiteX76" fmla="*/ 936839 w 2827347"/>
              <a:gd name="connsiteY76" fmla="*/ 2754419 h 3786626"/>
              <a:gd name="connsiteX77" fmla="*/ 858302 w 2827347"/>
              <a:gd name="connsiteY77" fmla="*/ 2861007 h 3786626"/>
              <a:gd name="connsiteX78" fmla="*/ 1043426 w 2827347"/>
              <a:gd name="connsiteY78" fmla="*/ 2939544 h 3786626"/>
              <a:gd name="connsiteX79" fmla="*/ 942449 w 2827347"/>
              <a:gd name="connsiteY79" fmla="*/ 3208814 h 3786626"/>
              <a:gd name="connsiteX80" fmla="*/ 706836 w 2827347"/>
              <a:gd name="connsiteY80" fmla="*/ 3450037 h 3786626"/>
              <a:gd name="connsiteX81" fmla="*/ 656349 w 2827347"/>
              <a:gd name="connsiteY81" fmla="*/ 3539794 h 3786626"/>
              <a:gd name="connsiteX82" fmla="*/ 645129 w 2827347"/>
              <a:gd name="connsiteY82" fmla="*/ 3612721 h 3786626"/>
              <a:gd name="connsiteX83" fmla="*/ 667569 w 2827347"/>
              <a:gd name="connsiteY83" fmla="*/ 3663209 h 3786626"/>
              <a:gd name="connsiteX84" fmla="*/ 504883 w 2827347"/>
              <a:gd name="connsiteY84" fmla="*/ 3786626 h 3786626"/>
              <a:gd name="connsiteX85" fmla="*/ 78537 w 2827347"/>
              <a:gd name="connsiteY85" fmla="*/ 2277585 h 3786626"/>
              <a:gd name="connsiteX86" fmla="*/ 78537 w 2827347"/>
              <a:gd name="connsiteY86" fmla="*/ 2277585 h 3786626"/>
              <a:gd name="connsiteX87" fmla="*/ 39269 w 2827347"/>
              <a:gd name="connsiteY87" fmla="*/ 2378562 h 3786626"/>
              <a:gd name="connsiteX88" fmla="*/ 84147 w 2827347"/>
              <a:gd name="connsiteY88" fmla="*/ 2401001 h 3786626"/>
              <a:gd name="connsiteX89" fmla="*/ 112196 w 2827347"/>
              <a:gd name="connsiteY89" fmla="*/ 2524417 h 3786626"/>
              <a:gd name="connsiteX90" fmla="*/ 100977 w 2827347"/>
              <a:gd name="connsiteY90" fmla="*/ 2552466 h 3786626"/>
              <a:gd name="connsiteX91" fmla="*/ 100977 w 2827347"/>
              <a:gd name="connsiteY91" fmla="*/ 2552466 h 3786626"/>
              <a:gd name="connsiteX92" fmla="*/ 33659 w 2827347"/>
              <a:gd name="connsiteY92" fmla="*/ 2591735 h 3786626"/>
              <a:gd name="connsiteX93" fmla="*/ 0 w 2827347"/>
              <a:gd name="connsiteY93" fmla="*/ 2574906 h 3786626"/>
              <a:gd name="connsiteX0" fmla="*/ 2816128 w 2827347"/>
              <a:gd name="connsiteY0" fmla="*/ 0 h 3792235"/>
              <a:gd name="connsiteX1" fmla="*/ 2827347 w 2827347"/>
              <a:gd name="connsiteY1" fmla="*/ 67318 h 3792235"/>
              <a:gd name="connsiteX2" fmla="*/ 2799298 w 2827347"/>
              <a:gd name="connsiteY2" fmla="*/ 72928 h 3792235"/>
              <a:gd name="connsiteX3" fmla="*/ 2631004 w 2827347"/>
              <a:gd name="connsiteY3" fmla="*/ 28049 h 3792235"/>
              <a:gd name="connsiteX4" fmla="*/ 2597345 w 2827347"/>
              <a:gd name="connsiteY4" fmla="*/ 33659 h 3792235"/>
              <a:gd name="connsiteX5" fmla="*/ 2591735 w 2827347"/>
              <a:gd name="connsiteY5" fmla="*/ 44879 h 3792235"/>
              <a:gd name="connsiteX6" fmla="*/ 2530027 w 2827347"/>
              <a:gd name="connsiteY6" fmla="*/ 78538 h 3792235"/>
              <a:gd name="connsiteX7" fmla="*/ 2479539 w 2827347"/>
              <a:gd name="connsiteY7" fmla="*/ 100977 h 3792235"/>
              <a:gd name="connsiteX8" fmla="*/ 2524417 w 2827347"/>
              <a:gd name="connsiteY8" fmla="*/ 263661 h 3792235"/>
              <a:gd name="connsiteX9" fmla="*/ 2513198 w 2827347"/>
              <a:gd name="connsiteY9" fmla="*/ 392687 h 3792235"/>
              <a:gd name="connsiteX10" fmla="*/ 2541247 w 2827347"/>
              <a:gd name="connsiteY10" fmla="*/ 398297 h 3792235"/>
              <a:gd name="connsiteX11" fmla="*/ 2501978 w 2827347"/>
              <a:gd name="connsiteY11" fmla="*/ 476834 h 3792235"/>
              <a:gd name="connsiteX12" fmla="*/ 2490758 w 2827347"/>
              <a:gd name="connsiteY12" fmla="*/ 527323 h 3792235"/>
              <a:gd name="connsiteX13" fmla="*/ 2406611 w 2827347"/>
              <a:gd name="connsiteY13" fmla="*/ 544152 h 3792235"/>
              <a:gd name="connsiteX14" fmla="*/ 2423441 w 2827347"/>
              <a:gd name="connsiteY14" fmla="*/ 566592 h 3792235"/>
              <a:gd name="connsiteX15" fmla="*/ 2378562 w 2827347"/>
              <a:gd name="connsiteY15" fmla="*/ 572201 h 3792235"/>
              <a:gd name="connsiteX16" fmla="*/ 2316854 w 2827347"/>
              <a:gd name="connsiteY16" fmla="*/ 476834 h 3792235"/>
              <a:gd name="connsiteX17" fmla="*/ 2271975 w 2827347"/>
              <a:gd name="connsiteY17" fmla="*/ 566592 h 3792235"/>
              <a:gd name="connsiteX18" fmla="*/ 2283195 w 2827347"/>
              <a:gd name="connsiteY18" fmla="*/ 600250 h 3792235"/>
              <a:gd name="connsiteX19" fmla="*/ 2243926 w 2827347"/>
              <a:gd name="connsiteY19" fmla="*/ 605860 h 3792235"/>
              <a:gd name="connsiteX20" fmla="*/ 2215877 w 2827347"/>
              <a:gd name="connsiteY20" fmla="*/ 600250 h 3792235"/>
              <a:gd name="connsiteX21" fmla="*/ 2165389 w 2827347"/>
              <a:gd name="connsiteY21" fmla="*/ 656349 h 3792235"/>
              <a:gd name="connsiteX22" fmla="*/ 2109291 w 2827347"/>
              <a:gd name="connsiteY22" fmla="*/ 678788 h 3792235"/>
              <a:gd name="connsiteX23" fmla="*/ 2008314 w 2827347"/>
              <a:gd name="connsiteY23" fmla="*/ 690007 h 3792235"/>
              <a:gd name="connsiteX24" fmla="*/ 2025144 w 2827347"/>
              <a:gd name="connsiteY24" fmla="*/ 746106 h 3792235"/>
              <a:gd name="connsiteX25" fmla="*/ 2030753 w 2827347"/>
              <a:gd name="connsiteY25" fmla="*/ 796594 h 3792235"/>
              <a:gd name="connsiteX26" fmla="*/ 1957826 w 2827347"/>
              <a:gd name="connsiteY26" fmla="*/ 802204 h 3792235"/>
              <a:gd name="connsiteX27" fmla="*/ 1817580 w 2827347"/>
              <a:gd name="connsiteY27" fmla="*/ 734886 h 3792235"/>
              <a:gd name="connsiteX28" fmla="*/ 1778312 w 2827347"/>
              <a:gd name="connsiteY28" fmla="*/ 740496 h 3792235"/>
              <a:gd name="connsiteX29" fmla="*/ 1727823 w 2827347"/>
              <a:gd name="connsiteY29" fmla="*/ 852692 h 3792235"/>
              <a:gd name="connsiteX30" fmla="*/ 1671725 w 2827347"/>
              <a:gd name="connsiteY30" fmla="*/ 920010 h 3792235"/>
              <a:gd name="connsiteX31" fmla="*/ 1593188 w 2827347"/>
              <a:gd name="connsiteY31" fmla="*/ 942449 h 3792235"/>
              <a:gd name="connsiteX32" fmla="*/ 1480991 w 2827347"/>
              <a:gd name="connsiteY32" fmla="*/ 987328 h 3792235"/>
              <a:gd name="connsiteX33" fmla="*/ 1441723 w 2827347"/>
              <a:gd name="connsiteY33" fmla="*/ 1026596 h 3792235"/>
              <a:gd name="connsiteX34" fmla="*/ 1391234 w 2827347"/>
              <a:gd name="connsiteY34" fmla="*/ 1099524 h 3792235"/>
              <a:gd name="connsiteX35" fmla="*/ 1279038 w 2827347"/>
              <a:gd name="connsiteY35" fmla="*/ 1121963 h 3792235"/>
              <a:gd name="connsiteX36" fmla="*/ 1178061 w 2827347"/>
              <a:gd name="connsiteY36" fmla="*/ 1161232 h 3792235"/>
              <a:gd name="connsiteX37" fmla="*/ 1060255 w 2827347"/>
              <a:gd name="connsiteY37" fmla="*/ 1228550 h 3792235"/>
              <a:gd name="connsiteX38" fmla="*/ 1009767 w 2827347"/>
              <a:gd name="connsiteY38" fmla="*/ 1262209 h 3792235"/>
              <a:gd name="connsiteX39" fmla="*/ 953669 w 2827347"/>
              <a:gd name="connsiteY39" fmla="*/ 1206111 h 3792235"/>
              <a:gd name="connsiteX40" fmla="*/ 925620 w 2827347"/>
              <a:gd name="connsiteY40" fmla="*/ 1155622 h 3792235"/>
              <a:gd name="connsiteX41" fmla="*/ 959279 w 2827347"/>
              <a:gd name="connsiteY41" fmla="*/ 1082695 h 3792235"/>
              <a:gd name="connsiteX42" fmla="*/ 1032206 w 2827347"/>
              <a:gd name="connsiteY42" fmla="*/ 1026596 h 3792235"/>
              <a:gd name="connsiteX43" fmla="*/ 1065865 w 2827347"/>
              <a:gd name="connsiteY43" fmla="*/ 976108 h 3792235"/>
              <a:gd name="connsiteX44" fmla="*/ 1015377 w 2827347"/>
              <a:gd name="connsiteY44" fmla="*/ 925620 h 3792235"/>
              <a:gd name="connsiteX45" fmla="*/ 897571 w 2827347"/>
              <a:gd name="connsiteY45" fmla="*/ 920010 h 3792235"/>
              <a:gd name="connsiteX46" fmla="*/ 819033 w 2827347"/>
              <a:gd name="connsiteY46" fmla="*/ 936839 h 3792235"/>
              <a:gd name="connsiteX47" fmla="*/ 796594 w 2827347"/>
              <a:gd name="connsiteY47" fmla="*/ 1015377 h 3792235"/>
              <a:gd name="connsiteX48" fmla="*/ 768545 w 2827347"/>
              <a:gd name="connsiteY48" fmla="*/ 1060255 h 3792235"/>
              <a:gd name="connsiteX49" fmla="*/ 706837 w 2827347"/>
              <a:gd name="connsiteY49" fmla="*/ 1060255 h 3792235"/>
              <a:gd name="connsiteX50" fmla="*/ 645129 w 2827347"/>
              <a:gd name="connsiteY50" fmla="*/ 1155622 h 3792235"/>
              <a:gd name="connsiteX51" fmla="*/ 572201 w 2827347"/>
              <a:gd name="connsiteY51" fmla="*/ 1250989 h 3792235"/>
              <a:gd name="connsiteX52" fmla="*/ 493664 w 2827347"/>
              <a:gd name="connsiteY52" fmla="*/ 1279038 h 3792235"/>
              <a:gd name="connsiteX53" fmla="*/ 370248 w 2827347"/>
              <a:gd name="connsiteY53" fmla="*/ 1273428 h 3792235"/>
              <a:gd name="connsiteX54" fmla="*/ 325369 w 2827347"/>
              <a:gd name="connsiteY54" fmla="*/ 1340746 h 3792235"/>
              <a:gd name="connsiteX55" fmla="*/ 359028 w 2827347"/>
              <a:gd name="connsiteY55" fmla="*/ 1396844 h 3792235"/>
              <a:gd name="connsiteX56" fmla="*/ 460005 w 2827347"/>
              <a:gd name="connsiteY56" fmla="*/ 1430503 h 3792235"/>
              <a:gd name="connsiteX57" fmla="*/ 510493 w 2827347"/>
              <a:gd name="connsiteY57" fmla="*/ 1464162 h 3792235"/>
              <a:gd name="connsiteX58" fmla="*/ 583421 w 2827347"/>
              <a:gd name="connsiteY58" fmla="*/ 1514650 h 3792235"/>
              <a:gd name="connsiteX59" fmla="*/ 549762 w 2827347"/>
              <a:gd name="connsiteY59" fmla="*/ 1576358 h 3792235"/>
              <a:gd name="connsiteX60" fmla="*/ 589031 w 2827347"/>
              <a:gd name="connsiteY60" fmla="*/ 1632457 h 3792235"/>
              <a:gd name="connsiteX61" fmla="*/ 785374 w 2827347"/>
              <a:gd name="connsiteY61" fmla="*/ 1581968 h 3792235"/>
              <a:gd name="connsiteX62" fmla="*/ 819033 w 2827347"/>
              <a:gd name="connsiteY62" fmla="*/ 1514650 h 3792235"/>
              <a:gd name="connsiteX63" fmla="*/ 897571 w 2827347"/>
              <a:gd name="connsiteY63" fmla="*/ 1520260 h 3792235"/>
              <a:gd name="connsiteX64" fmla="*/ 1105134 w 2827347"/>
              <a:gd name="connsiteY64" fmla="*/ 1593188 h 3792235"/>
              <a:gd name="connsiteX65" fmla="*/ 1105134 w 2827347"/>
              <a:gd name="connsiteY65" fmla="*/ 1654896 h 3792235"/>
              <a:gd name="connsiteX66" fmla="*/ 1043426 w 2827347"/>
              <a:gd name="connsiteY66" fmla="*/ 1677335 h 3792235"/>
              <a:gd name="connsiteX67" fmla="*/ 897571 w 2827347"/>
              <a:gd name="connsiteY67" fmla="*/ 1722214 h 3792235"/>
              <a:gd name="connsiteX68" fmla="*/ 768545 w 2827347"/>
              <a:gd name="connsiteY68" fmla="*/ 1800751 h 3792235"/>
              <a:gd name="connsiteX69" fmla="*/ 718056 w 2827347"/>
              <a:gd name="connsiteY69" fmla="*/ 1946607 h 3792235"/>
              <a:gd name="connsiteX70" fmla="*/ 600250 w 2827347"/>
              <a:gd name="connsiteY70" fmla="*/ 2025144 h 3792235"/>
              <a:gd name="connsiteX71" fmla="*/ 774155 w 2827347"/>
              <a:gd name="connsiteY71" fmla="*/ 2159779 h 3792235"/>
              <a:gd name="connsiteX72" fmla="*/ 891961 w 2827347"/>
              <a:gd name="connsiteY72" fmla="*/ 2429050 h 3792235"/>
              <a:gd name="connsiteX73" fmla="*/ 953669 w 2827347"/>
              <a:gd name="connsiteY73" fmla="*/ 2530027 h 3792235"/>
              <a:gd name="connsiteX74" fmla="*/ 1043426 w 2827347"/>
              <a:gd name="connsiteY74" fmla="*/ 2647834 h 3792235"/>
              <a:gd name="connsiteX75" fmla="*/ 1026597 w 2827347"/>
              <a:gd name="connsiteY75" fmla="*/ 2765639 h 3792235"/>
              <a:gd name="connsiteX76" fmla="*/ 936839 w 2827347"/>
              <a:gd name="connsiteY76" fmla="*/ 2754419 h 3792235"/>
              <a:gd name="connsiteX77" fmla="*/ 858302 w 2827347"/>
              <a:gd name="connsiteY77" fmla="*/ 2861007 h 3792235"/>
              <a:gd name="connsiteX78" fmla="*/ 1043426 w 2827347"/>
              <a:gd name="connsiteY78" fmla="*/ 2939544 h 3792235"/>
              <a:gd name="connsiteX79" fmla="*/ 942449 w 2827347"/>
              <a:gd name="connsiteY79" fmla="*/ 3208814 h 3792235"/>
              <a:gd name="connsiteX80" fmla="*/ 706836 w 2827347"/>
              <a:gd name="connsiteY80" fmla="*/ 3450037 h 3792235"/>
              <a:gd name="connsiteX81" fmla="*/ 656349 w 2827347"/>
              <a:gd name="connsiteY81" fmla="*/ 3539794 h 3792235"/>
              <a:gd name="connsiteX82" fmla="*/ 645129 w 2827347"/>
              <a:gd name="connsiteY82" fmla="*/ 3612721 h 3792235"/>
              <a:gd name="connsiteX83" fmla="*/ 667569 w 2827347"/>
              <a:gd name="connsiteY83" fmla="*/ 3663209 h 3792235"/>
              <a:gd name="connsiteX84" fmla="*/ 504883 w 2827347"/>
              <a:gd name="connsiteY84" fmla="*/ 3786626 h 3792235"/>
              <a:gd name="connsiteX85" fmla="*/ 78537 w 2827347"/>
              <a:gd name="connsiteY85" fmla="*/ 2277585 h 3792235"/>
              <a:gd name="connsiteX86" fmla="*/ 420736 w 2827347"/>
              <a:gd name="connsiteY86" fmla="*/ 3792235 h 3792235"/>
              <a:gd name="connsiteX87" fmla="*/ 39269 w 2827347"/>
              <a:gd name="connsiteY87" fmla="*/ 2378562 h 3792235"/>
              <a:gd name="connsiteX88" fmla="*/ 84147 w 2827347"/>
              <a:gd name="connsiteY88" fmla="*/ 2401001 h 3792235"/>
              <a:gd name="connsiteX89" fmla="*/ 112196 w 2827347"/>
              <a:gd name="connsiteY89" fmla="*/ 2524417 h 3792235"/>
              <a:gd name="connsiteX90" fmla="*/ 100977 w 2827347"/>
              <a:gd name="connsiteY90" fmla="*/ 2552466 h 3792235"/>
              <a:gd name="connsiteX91" fmla="*/ 100977 w 2827347"/>
              <a:gd name="connsiteY91" fmla="*/ 2552466 h 3792235"/>
              <a:gd name="connsiteX92" fmla="*/ 33659 w 2827347"/>
              <a:gd name="connsiteY92" fmla="*/ 2591735 h 3792235"/>
              <a:gd name="connsiteX93" fmla="*/ 0 w 2827347"/>
              <a:gd name="connsiteY93" fmla="*/ 2574906 h 3792235"/>
              <a:gd name="connsiteX0" fmla="*/ 2816128 w 2827347"/>
              <a:gd name="connsiteY0" fmla="*/ 0 h 3786626"/>
              <a:gd name="connsiteX1" fmla="*/ 2827347 w 2827347"/>
              <a:gd name="connsiteY1" fmla="*/ 67318 h 3786626"/>
              <a:gd name="connsiteX2" fmla="*/ 2799298 w 2827347"/>
              <a:gd name="connsiteY2" fmla="*/ 72928 h 3786626"/>
              <a:gd name="connsiteX3" fmla="*/ 2631004 w 2827347"/>
              <a:gd name="connsiteY3" fmla="*/ 28049 h 3786626"/>
              <a:gd name="connsiteX4" fmla="*/ 2597345 w 2827347"/>
              <a:gd name="connsiteY4" fmla="*/ 33659 h 3786626"/>
              <a:gd name="connsiteX5" fmla="*/ 2591735 w 2827347"/>
              <a:gd name="connsiteY5" fmla="*/ 44879 h 3786626"/>
              <a:gd name="connsiteX6" fmla="*/ 2530027 w 2827347"/>
              <a:gd name="connsiteY6" fmla="*/ 78538 h 3786626"/>
              <a:gd name="connsiteX7" fmla="*/ 2479539 w 2827347"/>
              <a:gd name="connsiteY7" fmla="*/ 100977 h 3786626"/>
              <a:gd name="connsiteX8" fmla="*/ 2524417 w 2827347"/>
              <a:gd name="connsiteY8" fmla="*/ 263661 h 3786626"/>
              <a:gd name="connsiteX9" fmla="*/ 2513198 w 2827347"/>
              <a:gd name="connsiteY9" fmla="*/ 392687 h 3786626"/>
              <a:gd name="connsiteX10" fmla="*/ 2541247 w 2827347"/>
              <a:gd name="connsiteY10" fmla="*/ 398297 h 3786626"/>
              <a:gd name="connsiteX11" fmla="*/ 2501978 w 2827347"/>
              <a:gd name="connsiteY11" fmla="*/ 476834 h 3786626"/>
              <a:gd name="connsiteX12" fmla="*/ 2490758 w 2827347"/>
              <a:gd name="connsiteY12" fmla="*/ 527323 h 3786626"/>
              <a:gd name="connsiteX13" fmla="*/ 2406611 w 2827347"/>
              <a:gd name="connsiteY13" fmla="*/ 544152 h 3786626"/>
              <a:gd name="connsiteX14" fmla="*/ 2423441 w 2827347"/>
              <a:gd name="connsiteY14" fmla="*/ 566592 h 3786626"/>
              <a:gd name="connsiteX15" fmla="*/ 2378562 w 2827347"/>
              <a:gd name="connsiteY15" fmla="*/ 572201 h 3786626"/>
              <a:gd name="connsiteX16" fmla="*/ 2316854 w 2827347"/>
              <a:gd name="connsiteY16" fmla="*/ 476834 h 3786626"/>
              <a:gd name="connsiteX17" fmla="*/ 2271975 w 2827347"/>
              <a:gd name="connsiteY17" fmla="*/ 566592 h 3786626"/>
              <a:gd name="connsiteX18" fmla="*/ 2283195 w 2827347"/>
              <a:gd name="connsiteY18" fmla="*/ 600250 h 3786626"/>
              <a:gd name="connsiteX19" fmla="*/ 2243926 w 2827347"/>
              <a:gd name="connsiteY19" fmla="*/ 605860 h 3786626"/>
              <a:gd name="connsiteX20" fmla="*/ 2215877 w 2827347"/>
              <a:gd name="connsiteY20" fmla="*/ 600250 h 3786626"/>
              <a:gd name="connsiteX21" fmla="*/ 2165389 w 2827347"/>
              <a:gd name="connsiteY21" fmla="*/ 656349 h 3786626"/>
              <a:gd name="connsiteX22" fmla="*/ 2109291 w 2827347"/>
              <a:gd name="connsiteY22" fmla="*/ 678788 h 3786626"/>
              <a:gd name="connsiteX23" fmla="*/ 2008314 w 2827347"/>
              <a:gd name="connsiteY23" fmla="*/ 690007 h 3786626"/>
              <a:gd name="connsiteX24" fmla="*/ 2025144 w 2827347"/>
              <a:gd name="connsiteY24" fmla="*/ 746106 h 3786626"/>
              <a:gd name="connsiteX25" fmla="*/ 2030753 w 2827347"/>
              <a:gd name="connsiteY25" fmla="*/ 796594 h 3786626"/>
              <a:gd name="connsiteX26" fmla="*/ 1957826 w 2827347"/>
              <a:gd name="connsiteY26" fmla="*/ 802204 h 3786626"/>
              <a:gd name="connsiteX27" fmla="*/ 1817580 w 2827347"/>
              <a:gd name="connsiteY27" fmla="*/ 734886 h 3786626"/>
              <a:gd name="connsiteX28" fmla="*/ 1778312 w 2827347"/>
              <a:gd name="connsiteY28" fmla="*/ 740496 h 3786626"/>
              <a:gd name="connsiteX29" fmla="*/ 1727823 w 2827347"/>
              <a:gd name="connsiteY29" fmla="*/ 852692 h 3786626"/>
              <a:gd name="connsiteX30" fmla="*/ 1671725 w 2827347"/>
              <a:gd name="connsiteY30" fmla="*/ 920010 h 3786626"/>
              <a:gd name="connsiteX31" fmla="*/ 1593188 w 2827347"/>
              <a:gd name="connsiteY31" fmla="*/ 942449 h 3786626"/>
              <a:gd name="connsiteX32" fmla="*/ 1480991 w 2827347"/>
              <a:gd name="connsiteY32" fmla="*/ 987328 h 3786626"/>
              <a:gd name="connsiteX33" fmla="*/ 1441723 w 2827347"/>
              <a:gd name="connsiteY33" fmla="*/ 1026596 h 3786626"/>
              <a:gd name="connsiteX34" fmla="*/ 1391234 w 2827347"/>
              <a:gd name="connsiteY34" fmla="*/ 1099524 h 3786626"/>
              <a:gd name="connsiteX35" fmla="*/ 1279038 w 2827347"/>
              <a:gd name="connsiteY35" fmla="*/ 1121963 h 3786626"/>
              <a:gd name="connsiteX36" fmla="*/ 1178061 w 2827347"/>
              <a:gd name="connsiteY36" fmla="*/ 1161232 h 3786626"/>
              <a:gd name="connsiteX37" fmla="*/ 1060255 w 2827347"/>
              <a:gd name="connsiteY37" fmla="*/ 1228550 h 3786626"/>
              <a:gd name="connsiteX38" fmla="*/ 1009767 w 2827347"/>
              <a:gd name="connsiteY38" fmla="*/ 1262209 h 3786626"/>
              <a:gd name="connsiteX39" fmla="*/ 953669 w 2827347"/>
              <a:gd name="connsiteY39" fmla="*/ 1206111 h 3786626"/>
              <a:gd name="connsiteX40" fmla="*/ 925620 w 2827347"/>
              <a:gd name="connsiteY40" fmla="*/ 1155622 h 3786626"/>
              <a:gd name="connsiteX41" fmla="*/ 959279 w 2827347"/>
              <a:gd name="connsiteY41" fmla="*/ 1082695 h 3786626"/>
              <a:gd name="connsiteX42" fmla="*/ 1032206 w 2827347"/>
              <a:gd name="connsiteY42" fmla="*/ 1026596 h 3786626"/>
              <a:gd name="connsiteX43" fmla="*/ 1065865 w 2827347"/>
              <a:gd name="connsiteY43" fmla="*/ 976108 h 3786626"/>
              <a:gd name="connsiteX44" fmla="*/ 1015377 w 2827347"/>
              <a:gd name="connsiteY44" fmla="*/ 925620 h 3786626"/>
              <a:gd name="connsiteX45" fmla="*/ 897571 w 2827347"/>
              <a:gd name="connsiteY45" fmla="*/ 920010 h 3786626"/>
              <a:gd name="connsiteX46" fmla="*/ 819033 w 2827347"/>
              <a:gd name="connsiteY46" fmla="*/ 936839 h 3786626"/>
              <a:gd name="connsiteX47" fmla="*/ 796594 w 2827347"/>
              <a:gd name="connsiteY47" fmla="*/ 1015377 h 3786626"/>
              <a:gd name="connsiteX48" fmla="*/ 768545 w 2827347"/>
              <a:gd name="connsiteY48" fmla="*/ 1060255 h 3786626"/>
              <a:gd name="connsiteX49" fmla="*/ 706837 w 2827347"/>
              <a:gd name="connsiteY49" fmla="*/ 1060255 h 3786626"/>
              <a:gd name="connsiteX50" fmla="*/ 645129 w 2827347"/>
              <a:gd name="connsiteY50" fmla="*/ 1155622 h 3786626"/>
              <a:gd name="connsiteX51" fmla="*/ 572201 w 2827347"/>
              <a:gd name="connsiteY51" fmla="*/ 1250989 h 3786626"/>
              <a:gd name="connsiteX52" fmla="*/ 493664 w 2827347"/>
              <a:gd name="connsiteY52" fmla="*/ 1279038 h 3786626"/>
              <a:gd name="connsiteX53" fmla="*/ 370248 w 2827347"/>
              <a:gd name="connsiteY53" fmla="*/ 1273428 h 3786626"/>
              <a:gd name="connsiteX54" fmla="*/ 325369 w 2827347"/>
              <a:gd name="connsiteY54" fmla="*/ 1340746 h 3786626"/>
              <a:gd name="connsiteX55" fmla="*/ 359028 w 2827347"/>
              <a:gd name="connsiteY55" fmla="*/ 1396844 h 3786626"/>
              <a:gd name="connsiteX56" fmla="*/ 460005 w 2827347"/>
              <a:gd name="connsiteY56" fmla="*/ 1430503 h 3786626"/>
              <a:gd name="connsiteX57" fmla="*/ 510493 w 2827347"/>
              <a:gd name="connsiteY57" fmla="*/ 1464162 h 3786626"/>
              <a:gd name="connsiteX58" fmla="*/ 583421 w 2827347"/>
              <a:gd name="connsiteY58" fmla="*/ 1514650 h 3786626"/>
              <a:gd name="connsiteX59" fmla="*/ 549762 w 2827347"/>
              <a:gd name="connsiteY59" fmla="*/ 1576358 h 3786626"/>
              <a:gd name="connsiteX60" fmla="*/ 589031 w 2827347"/>
              <a:gd name="connsiteY60" fmla="*/ 1632457 h 3786626"/>
              <a:gd name="connsiteX61" fmla="*/ 785374 w 2827347"/>
              <a:gd name="connsiteY61" fmla="*/ 1581968 h 3786626"/>
              <a:gd name="connsiteX62" fmla="*/ 819033 w 2827347"/>
              <a:gd name="connsiteY62" fmla="*/ 1514650 h 3786626"/>
              <a:gd name="connsiteX63" fmla="*/ 897571 w 2827347"/>
              <a:gd name="connsiteY63" fmla="*/ 1520260 h 3786626"/>
              <a:gd name="connsiteX64" fmla="*/ 1105134 w 2827347"/>
              <a:gd name="connsiteY64" fmla="*/ 1593188 h 3786626"/>
              <a:gd name="connsiteX65" fmla="*/ 1105134 w 2827347"/>
              <a:gd name="connsiteY65" fmla="*/ 1654896 h 3786626"/>
              <a:gd name="connsiteX66" fmla="*/ 1043426 w 2827347"/>
              <a:gd name="connsiteY66" fmla="*/ 1677335 h 3786626"/>
              <a:gd name="connsiteX67" fmla="*/ 897571 w 2827347"/>
              <a:gd name="connsiteY67" fmla="*/ 1722214 h 3786626"/>
              <a:gd name="connsiteX68" fmla="*/ 768545 w 2827347"/>
              <a:gd name="connsiteY68" fmla="*/ 1800751 h 3786626"/>
              <a:gd name="connsiteX69" fmla="*/ 718056 w 2827347"/>
              <a:gd name="connsiteY69" fmla="*/ 1946607 h 3786626"/>
              <a:gd name="connsiteX70" fmla="*/ 600250 w 2827347"/>
              <a:gd name="connsiteY70" fmla="*/ 2025144 h 3786626"/>
              <a:gd name="connsiteX71" fmla="*/ 774155 w 2827347"/>
              <a:gd name="connsiteY71" fmla="*/ 2159779 h 3786626"/>
              <a:gd name="connsiteX72" fmla="*/ 891961 w 2827347"/>
              <a:gd name="connsiteY72" fmla="*/ 2429050 h 3786626"/>
              <a:gd name="connsiteX73" fmla="*/ 953669 w 2827347"/>
              <a:gd name="connsiteY73" fmla="*/ 2530027 h 3786626"/>
              <a:gd name="connsiteX74" fmla="*/ 1043426 w 2827347"/>
              <a:gd name="connsiteY74" fmla="*/ 2647834 h 3786626"/>
              <a:gd name="connsiteX75" fmla="*/ 1026597 w 2827347"/>
              <a:gd name="connsiteY75" fmla="*/ 2765639 h 3786626"/>
              <a:gd name="connsiteX76" fmla="*/ 936839 w 2827347"/>
              <a:gd name="connsiteY76" fmla="*/ 2754419 h 3786626"/>
              <a:gd name="connsiteX77" fmla="*/ 858302 w 2827347"/>
              <a:gd name="connsiteY77" fmla="*/ 2861007 h 3786626"/>
              <a:gd name="connsiteX78" fmla="*/ 1043426 w 2827347"/>
              <a:gd name="connsiteY78" fmla="*/ 2939544 h 3786626"/>
              <a:gd name="connsiteX79" fmla="*/ 942449 w 2827347"/>
              <a:gd name="connsiteY79" fmla="*/ 3208814 h 3786626"/>
              <a:gd name="connsiteX80" fmla="*/ 706836 w 2827347"/>
              <a:gd name="connsiteY80" fmla="*/ 3450037 h 3786626"/>
              <a:gd name="connsiteX81" fmla="*/ 656349 w 2827347"/>
              <a:gd name="connsiteY81" fmla="*/ 3539794 h 3786626"/>
              <a:gd name="connsiteX82" fmla="*/ 645129 w 2827347"/>
              <a:gd name="connsiteY82" fmla="*/ 3612721 h 3786626"/>
              <a:gd name="connsiteX83" fmla="*/ 667569 w 2827347"/>
              <a:gd name="connsiteY83" fmla="*/ 3663209 h 3786626"/>
              <a:gd name="connsiteX84" fmla="*/ 504883 w 2827347"/>
              <a:gd name="connsiteY84" fmla="*/ 3786626 h 3786626"/>
              <a:gd name="connsiteX85" fmla="*/ 78537 w 2827347"/>
              <a:gd name="connsiteY85" fmla="*/ 2277585 h 3786626"/>
              <a:gd name="connsiteX86" fmla="*/ 106587 w 2827347"/>
              <a:gd name="connsiteY86" fmla="*/ 3646379 h 3786626"/>
              <a:gd name="connsiteX87" fmla="*/ 39269 w 2827347"/>
              <a:gd name="connsiteY87" fmla="*/ 2378562 h 3786626"/>
              <a:gd name="connsiteX88" fmla="*/ 84147 w 2827347"/>
              <a:gd name="connsiteY88" fmla="*/ 2401001 h 3786626"/>
              <a:gd name="connsiteX89" fmla="*/ 112196 w 2827347"/>
              <a:gd name="connsiteY89" fmla="*/ 2524417 h 3786626"/>
              <a:gd name="connsiteX90" fmla="*/ 100977 w 2827347"/>
              <a:gd name="connsiteY90" fmla="*/ 2552466 h 3786626"/>
              <a:gd name="connsiteX91" fmla="*/ 100977 w 2827347"/>
              <a:gd name="connsiteY91" fmla="*/ 2552466 h 3786626"/>
              <a:gd name="connsiteX92" fmla="*/ 33659 w 2827347"/>
              <a:gd name="connsiteY92" fmla="*/ 2591735 h 3786626"/>
              <a:gd name="connsiteX93" fmla="*/ 0 w 2827347"/>
              <a:gd name="connsiteY93" fmla="*/ 2574906 h 3786626"/>
              <a:gd name="connsiteX0" fmla="*/ 2816128 w 2827347"/>
              <a:gd name="connsiteY0" fmla="*/ 0 h 3815397"/>
              <a:gd name="connsiteX1" fmla="*/ 2827347 w 2827347"/>
              <a:gd name="connsiteY1" fmla="*/ 67318 h 3815397"/>
              <a:gd name="connsiteX2" fmla="*/ 2799298 w 2827347"/>
              <a:gd name="connsiteY2" fmla="*/ 72928 h 3815397"/>
              <a:gd name="connsiteX3" fmla="*/ 2631004 w 2827347"/>
              <a:gd name="connsiteY3" fmla="*/ 28049 h 3815397"/>
              <a:gd name="connsiteX4" fmla="*/ 2597345 w 2827347"/>
              <a:gd name="connsiteY4" fmla="*/ 33659 h 3815397"/>
              <a:gd name="connsiteX5" fmla="*/ 2591735 w 2827347"/>
              <a:gd name="connsiteY5" fmla="*/ 44879 h 3815397"/>
              <a:gd name="connsiteX6" fmla="*/ 2530027 w 2827347"/>
              <a:gd name="connsiteY6" fmla="*/ 78538 h 3815397"/>
              <a:gd name="connsiteX7" fmla="*/ 2479539 w 2827347"/>
              <a:gd name="connsiteY7" fmla="*/ 100977 h 3815397"/>
              <a:gd name="connsiteX8" fmla="*/ 2524417 w 2827347"/>
              <a:gd name="connsiteY8" fmla="*/ 263661 h 3815397"/>
              <a:gd name="connsiteX9" fmla="*/ 2513198 w 2827347"/>
              <a:gd name="connsiteY9" fmla="*/ 392687 h 3815397"/>
              <a:gd name="connsiteX10" fmla="*/ 2541247 w 2827347"/>
              <a:gd name="connsiteY10" fmla="*/ 398297 h 3815397"/>
              <a:gd name="connsiteX11" fmla="*/ 2501978 w 2827347"/>
              <a:gd name="connsiteY11" fmla="*/ 476834 h 3815397"/>
              <a:gd name="connsiteX12" fmla="*/ 2490758 w 2827347"/>
              <a:gd name="connsiteY12" fmla="*/ 527323 h 3815397"/>
              <a:gd name="connsiteX13" fmla="*/ 2406611 w 2827347"/>
              <a:gd name="connsiteY13" fmla="*/ 544152 h 3815397"/>
              <a:gd name="connsiteX14" fmla="*/ 2423441 w 2827347"/>
              <a:gd name="connsiteY14" fmla="*/ 566592 h 3815397"/>
              <a:gd name="connsiteX15" fmla="*/ 2378562 w 2827347"/>
              <a:gd name="connsiteY15" fmla="*/ 572201 h 3815397"/>
              <a:gd name="connsiteX16" fmla="*/ 2316854 w 2827347"/>
              <a:gd name="connsiteY16" fmla="*/ 476834 h 3815397"/>
              <a:gd name="connsiteX17" fmla="*/ 2271975 w 2827347"/>
              <a:gd name="connsiteY17" fmla="*/ 566592 h 3815397"/>
              <a:gd name="connsiteX18" fmla="*/ 2283195 w 2827347"/>
              <a:gd name="connsiteY18" fmla="*/ 600250 h 3815397"/>
              <a:gd name="connsiteX19" fmla="*/ 2243926 w 2827347"/>
              <a:gd name="connsiteY19" fmla="*/ 605860 h 3815397"/>
              <a:gd name="connsiteX20" fmla="*/ 2215877 w 2827347"/>
              <a:gd name="connsiteY20" fmla="*/ 600250 h 3815397"/>
              <a:gd name="connsiteX21" fmla="*/ 2165389 w 2827347"/>
              <a:gd name="connsiteY21" fmla="*/ 656349 h 3815397"/>
              <a:gd name="connsiteX22" fmla="*/ 2109291 w 2827347"/>
              <a:gd name="connsiteY22" fmla="*/ 678788 h 3815397"/>
              <a:gd name="connsiteX23" fmla="*/ 2008314 w 2827347"/>
              <a:gd name="connsiteY23" fmla="*/ 690007 h 3815397"/>
              <a:gd name="connsiteX24" fmla="*/ 2025144 w 2827347"/>
              <a:gd name="connsiteY24" fmla="*/ 746106 h 3815397"/>
              <a:gd name="connsiteX25" fmla="*/ 2030753 w 2827347"/>
              <a:gd name="connsiteY25" fmla="*/ 796594 h 3815397"/>
              <a:gd name="connsiteX26" fmla="*/ 1957826 w 2827347"/>
              <a:gd name="connsiteY26" fmla="*/ 802204 h 3815397"/>
              <a:gd name="connsiteX27" fmla="*/ 1817580 w 2827347"/>
              <a:gd name="connsiteY27" fmla="*/ 734886 h 3815397"/>
              <a:gd name="connsiteX28" fmla="*/ 1778312 w 2827347"/>
              <a:gd name="connsiteY28" fmla="*/ 740496 h 3815397"/>
              <a:gd name="connsiteX29" fmla="*/ 1727823 w 2827347"/>
              <a:gd name="connsiteY29" fmla="*/ 852692 h 3815397"/>
              <a:gd name="connsiteX30" fmla="*/ 1671725 w 2827347"/>
              <a:gd name="connsiteY30" fmla="*/ 920010 h 3815397"/>
              <a:gd name="connsiteX31" fmla="*/ 1593188 w 2827347"/>
              <a:gd name="connsiteY31" fmla="*/ 942449 h 3815397"/>
              <a:gd name="connsiteX32" fmla="*/ 1480991 w 2827347"/>
              <a:gd name="connsiteY32" fmla="*/ 987328 h 3815397"/>
              <a:gd name="connsiteX33" fmla="*/ 1441723 w 2827347"/>
              <a:gd name="connsiteY33" fmla="*/ 1026596 h 3815397"/>
              <a:gd name="connsiteX34" fmla="*/ 1391234 w 2827347"/>
              <a:gd name="connsiteY34" fmla="*/ 1099524 h 3815397"/>
              <a:gd name="connsiteX35" fmla="*/ 1279038 w 2827347"/>
              <a:gd name="connsiteY35" fmla="*/ 1121963 h 3815397"/>
              <a:gd name="connsiteX36" fmla="*/ 1178061 w 2827347"/>
              <a:gd name="connsiteY36" fmla="*/ 1161232 h 3815397"/>
              <a:gd name="connsiteX37" fmla="*/ 1060255 w 2827347"/>
              <a:gd name="connsiteY37" fmla="*/ 1228550 h 3815397"/>
              <a:gd name="connsiteX38" fmla="*/ 1009767 w 2827347"/>
              <a:gd name="connsiteY38" fmla="*/ 1262209 h 3815397"/>
              <a:gd name="connsiteX39" fmla="*/ 953669 w 2827347"/>
              <a:gd name="connsiteY39" fmla="*/ 1206111 h 3815397"/>
              <a:gd name="connsiteX40" fmla="*/ 925620 w 2827347"/>
              <a:gd name="connsiteY40" fmla="*/ 1155622 h 3815397"/>
              <a:gd name="connsiteX41" fmla="*/ 959279 w 2827347"/>
              <a:gd name="connsiteY41" fmla="*/ 1082695 h 3815397"/>
              <a:gd name="connsiteX42" fmla="*/ 1032206 w 2827347"/>
              <a:gd name="connsiteY42" fmla="*/ 1026596 h 3815397"/>
              <a:gd name="connsiteX43" fmla="*/ 1065865 w 2827347"/>
              <a:gd name="connsiteY43" fmla="*/ 976108 h 3815397"/>
              <a:gd name="connsiteX44" fmla="*/ 1015377 w 2827347"/>
              <a:gd name="connsiteY44" fmla="*/ 925620 h 3815397"/>
              <a:gd name="connsiteX45" fmla="*/ 897571 w 2827347"/>
              <a:gd name="connsiteY45" fmla="*/ 920010 h 3815397"/>
              <a:gd name="connsiteX46" fmla="*/ 819033 w 2827347"/>
              <a:gd name="connsiteY46" fmla="*/ 936839 h 3815397"/>
              <a:gd name="connsiteX47" fmla="*/ 796594 w 2827347"/>
              <a:gd name="connsiteY47" fmla="*/ 1015377 h 3815397"/>
              <a:gd name="connsiteX48" fmla="*/ 768545 w 2827347"/>
              <a:gd name="connsiteY48" fmla="*/ 1060255 h 3815397"/>
              <a:gd name="connsiteX49" fmla="*/ 706837 w 2827347"/>
              <a:gd name="connsiteY49" fmla="*/ 1060255 h 3815397"/>
              <a:gd name="connsiteX50" fmla="*/ 645129 w 2827347"/>
              <a:gd name="connsiteY50" fmla="*/ 1155622 h 3815397"/>
              <a:gd name="connsiteX51" fmla="*/ 572201 w 2827347"/>
              <a:gd name="connsiteY51" fmla="*/ 1250989 h 3815397"/>
              <a:gd name="connsiteX52" fmla="*/ 493664 w 2827347"/>
              <a:gd name="connsiteY52" fmla="*/ 1279038 h 3815397"/>
              <a:gd name="connsiteX53" fmla="*/ 370248 w 2827347"/>
              <a:gd name="connsiteY53" fmla="*/ 1273428 h 3815397"/>
              <a:gd name="connsiteX54" fmla="*/ 325369 w 2827347"/>
              <a:gd name="connsiteY54" fmla="*/ 1340746 h 3815397"/>
              <a:gd name="connsiteX55" fmla="*/ 359028 w 2827347"/>
              <a:gd name="connsiteY55" fmla="*/ 1396844 h 3815397"/>
              <a:gd name="connsiteX56" fmla="*/ 460005 w 2827347"/>
              <a:gd name="connsiteY56" fmla="*/ 1430503 h 3815397"/>
              <a:gd name="connsiteX57" fmla="*/ 510493 w 2827347"/>
              <a:gd name="connsiteY57" fmla="*/ 1464162 h 3815397"/>
              <a:gd name="connsiteX58" fmla="*/ 583421 w 2827347"/>
              <a:gd name="connsiteY58" fmla="*/ 1514650 h 3815397"/>
              <a:gd name="connsiteX59" fmla="*/ 549762 w 2827347"/>
              <a:gd name="connsiteY59" fmla="*/ 1576358 h 3815397"/>
              <a:gd name="connsiteX60" fmla="*/ 589031 w 2827347"/>
              <a:gd name="connsiteY60" fmla="*/ 1632457 h 3815397"/>
              <a:gd name="connsiteX61" fmla="*/ 785374 w 2827347"/>
              <a:gd name="connsiteY61" fmla="*/ 1581968 h 3815397"/>
              <a:gd name="connsiteX62" fmla="*/ 819033 w 2827347"/>
              <a:gd name="connsiteY62" fmla="*/ 1514650 h 3815397"/>
              <a:gd name="connsiteX63" fmla="*/ 897571 w 2827347"/>
              <a:gd name="connsiteY63" fmla="*/ 1520260 h 3815397"/>
              <a:gd name="connsiteX64" fmla="*/ 1105134 w 2827347"/>
              <a:gd name="connsiteY64" fmla="*/ 1593188 h 3815397"/>
              <a:gd name="connsiteX65" fmla="*/ 1105134 w 2827347"/>
              <a:gd name="connsiteY65" fmla="*/ 1654896 h 3815397"/>
              <a:gd name="connsiteX66" fmla="*/ 1043426 w 2827347"/>
              <a:gd name="connsiteY66" fmla="*/ 1677335 h 3815397"/>
              <a:gd name="connsiteX67" fmla="*/ 897571 w 2827347"/>
              <a:gd name="connsiteY67" fmla="*/ 1722214 h 3815397"/>
              <a:gd name="connsiteX68" fmla="*/ 768545 w 2827347"/>
              <a:gd name="connsiteY68" fmla="*/ 1800751 h 3815397"/>
              <a:gd name="connsiteX69" fmla="*/ 718056 w 2827347"/>
              <a:gd name="connsiteY69" fmla="*/ 1946607 h 3815397"/>
              <a:gd name="connsiteX70" fmla="*/ 600250 w 2827347"/>
              <a:gd name="connsiteY70" fmla="*/ 2025144 h 3815397"/>
              <a:gd name="connsiteX71" fmla="*/ 774155 w 2827347"/>
              <a:gd name="connsiteY71" fmla="*/ 2159779 h 3815397"/>
              <a:gd name="connsiteX72" fmla="*/ 891961 w 2827347"/>
              <a:gd name="connsiteY72" fmla="*/ 2429050 h 3815397"/>
              <a:gd name="connsiteX73" fmla="*/ 953669 w 2827347"/>
              <a:gd name="connsiteY73" fmla="*/ 2530027 h 3815397"/>
              <a:gd name="connsiteX74" fmla="*/ 1043426 w 2827347"/>
              <a:gd name="connsiteY74" fmla="*/ 2647834 h 3815397"/>
              <a:gd name="connsiteX75" fmla="*/ 1026597 w 2827347"/>
              <a:gd name="connsiteY75" fmla="*/ 2765639 h 3815397"/>
              <a:gd name="connsiteX76" fmla="*/ 936839 w 2827347"/>
              <a:gd name="connsiteY76" fmla="*/ 2754419 h 3815397"/>
              <a:gd name="connsiteX77" fmla="*/ 858302 w 2827347"/>
              <a:gd name="connsiteY77" fmla="*/ 2861007 h 3815397"/>
              <a:gd name="connsiteX78" fmla="*/ 1043426 w 2827347"/>
              <a:gd name="connsiteY78" fmla="*/ 2939544 h 3815397"/>
              <a:gd name="connsiteX79" fmla="*/ 942449 w 2827347"/>
              <a:gd name="connsiteY79" fmla="*/ 3208814 h 3815397"/>
              <a:gd name="connsiteX80" fmla="*/ 706836 w 2827347"/>
              <a:gd name="connsiteY80" fmla="*/ 3450037 h 3815397"/>
              <a:gd name="connsiteX81" fmla="*/ 656349 w 2827347"/>
              <a:gd name="connsiteY81" fmla="*/ 3539794 h 3815397"/>
              <a:gd name="connsiteX82" fmla="*/ 645129 w 2827347"/>
              <a:gd name="connsiteY82" fmla="*/ 3612721 h 3815397"/>
              <a:gd name="connsiteX83" fmla="*/ 667569 w 2827347"/>
              <a:gd name="connsiteY83" fmla="*/ 3663209 h 3815397"/>
              <a:gd name="connsiteX84" fmla="*/ 504883 w 2827347"/>
              <a:gd name="connsiteY84" fmla="*/ 3786626 h 3815397"/>
              <a:gd name="connsiteX85" fmla="*/ 415126 w 2827347"/>
              <a:gd name="connsiteY85" fmla="*/ 3814674 h 3815397"/>
              <a:gd name="connsiteX86" fmla="*/ 106587 w 2827347"/>
              <a:gd name="connsiteY86" fmla="*/ 3646379 h 3815397"/>
              <a:gd name="connsiteX87" fmla="*/ 39269 w 2827347"/>
              <a:gd name="connsiteY87" fmla="*/ 2378562 h 3815397"/>
              <a:gd name="connsiteX88" fmla="*/ 84147 w 2827347"/>
              <a:gd name="connsiteY88" fmla="*/ 2401001 h 3815397"/>
              <a:gd name="connsiteX89" fmla="*/ 112196 w 2827347"/>
              <a:gd name="connsiteY89" fmla="*/ 2524417 h 3815397"/>
              <a:gd name="connsiteX90" fmla="*/ 100977 w 2827347"/>
              <a:gd name="connsiteY90" fmla="*/ 2552466 h 3815397"/>
              <a:gd name="connsiteX91" fmla="*/ 100977 w 2827347"/>
              <a:gd name="connsiteY91" fmla="*/ 2552466 h 3815397"/>
              <a:gd name="connsiteX92" fmla="*/ 33659 w 2827347"/>
              <a:gd name="connsiteY92" fmla="*/ 2591735 h 3815397"/>
              <a:gd name="connsiteX93" fmla="*/ 0 w 2827347"/>
              <a:gd name="connsiteY93" fmla="*/ 2574906 h 3815397"/>
              <a:gd name="connsiteX0" fmla="*/ 2816128 w 2827347"/>
              <a:gd name="connsiteY0" fmla="*/ 0 h 3933078"/>
              <a:gd name="connsiteX1" fmla="*/ 2827347 w 2827347"/>
              <a:gd name="connsiteY1" fmla="*/ 67318 h 3933078"/>
              <a:gd name="connsiteX2" fmla="*/ 2799298 w 2827347"/>
              <a:gd name="connsiteY2" fmla="*/ 72928 h 3933078"/>
              <a:gd name="connsiteX3" fmla="*/ 2631004 w 2827347"/>
              <a:gd name="connsiteY3" fmla="*/ 28049 h 3933078"/>
              <a:gd name="connsiteX4" fmla="*/ 2597345 w 2827347"/>
              <a:gd name="connsiteY4" fmla="*/ 33659 h 3933078"/>
              <a:gd name="connsiteX5" fmla="*/ 2591735 w 2827347"/>
              <a:gd name="connsiteY5" fmla="*/ 44879 h 3933078"/>
              <a:gd name="connsiteX6" fmla="*/ 2530027 w 2827347"/>
              <a:gd name="connsiteY6" fmla="*/ 78538 h 3933078"/>
              <a:gd name="connsiteX7" fmla="*/ 2479539 w 2827347"/>
              <a:gd name="connsiteY7" fmla="*/ 100977 h 3933078"/>
              <a:gd name="connsiteX8" fmla="*/ 2524417 w 2827347"/>
              <a:gd name="connsiteY8" fmla="*/ 263661 h 3933078"/>
              <a:gd name="connsiteX9" fmla="*/ 2513198 w 2827347"/>
              <a:gd name="connsiteY9" fmla="*/ 392687 h 3933078"/>
              <a:gd name="connsiteX10" fmla="*/ 2541247 w 2827347"/>
              <a:gd name="connsiteY10" fmla="*/ 398297 h 3933078"/>
              <a:gd name="connsiteX11" fmla="*/ 2501978 w 2827347"/>
              <a:gd name="connsiteY11" fmla="*/ 476834 h 3933078"/>
              <a:gd name="connsiteX12" fmla="*/ 2490758 w 2827347"/>
              <a:gd name="connsiteY12" fmla="*/ 527323 h 3933078"/>
              <a:gd name="connsiteX13" fmla="*/ 2406611 w 2827347"/>
              <a:gd name="connsiteY13" fmla="*/ 544152 h 3933078"/>
              <a:gd name="connsiteX14" fmla="*/ 2423441 w 2827347"/>
              <a:gd name="connsiteY14" fmla="*/ 566592 h 3933078"/>
              <a:gd name="connsiteX15" fmla="*/ 2378562 w 2827347"/>
              <a:gd name="connsiteY15" fmla="*/ 572201 h 3933078"/>
              <a:gd name="connsiteX16" fmla="*/ 2316854 w 2827347"/>
              <a:gd name="connsiteY16" fmla="*/ 476834 h 3933078"/>
              <a:gd name="connsiteX17" fmla="*/ 2271975 w 2827347"/>
              <a:gd name="connsiteY17" fmla="*/ 566592 h 3933078"/>
              <a:gd name="connsiteX18" fmla="*/ 2283195 w 2827347"/>
              <a:gd name="connsiteY18" fmla="*/ 600250 h 3933078"/>
              <a:gd name="connsiteX19" fmla="*/ 2243926 w 2827347"/>
              <a:gd name="connsiteY19" fmla="*/ 605860 h 3933078"/>
              <a:gd name="connsiteX20" fmla="*/ 2215877 w 2827347"/>
              <a:gd name="connsiteY20" fmla="*/ 600250 h 3933078"/>
              <a:gd name="connsiteX21" fmla="*/ 2165389 w 2827347"/>
              <a:gd name="connsiteY21" fmla="*/ 656349 h 3933078"/>
              <a:gd name="connsiteX22" fmla="*/ 2109291 w 2827347"/>
              <a:gd name="connsiteY22" fmla="*/ 678788 h 3933078"/>
              <a:gd name="connsiteX23" fmla="*/ 2008314 w 2827347"/>
              <a:gd name="connsiteY23" fmla="*/ 690007 h 3933078"/>
              <a:gd name="connsiteX24" fmla="*/ 2025144 w 2827347"/>
              <a:gd name="connsiteY24" fmla="*/ 746106 h 3933078"/>
              <a:gd name="connsiteX25" fmla="*/ 2030753 w 2827347"/>
              <a:gd name="connsiteY25" fmla="*/ 796594 h 3933078"/>
              <a:gd name="connsiteX26" fmla="*/ 1957826 w 2827347"/>
              <a:gd name="connsiteY26" fmla="*/ 802204 h 3933078"/>
              <a:gd name="connsiteX27" fmla="*/ 1817580 w 2827347"/>
              <a:gd name="connsiteY27" fmla="*/ 734886 h 3933078"/>
              <a:gd name="connsiteX28" fmla="*/ 1778312 w 2827347"/>
              <a:gd name="connsiteY28" fmla="*/ 740496 h 3933078"/>
              <a:gd name="connsiteX29" fmla="*/ 1727823 w 2827347"/>
              <a:gd name="connsiteY29" fmla="*/ 852692 h 3933078"/>
              <a:gd name="connsiteX30" fmla="*/ 1671725 w 2827347"/>
              <a:gd name="connsiteY30" fmla="*/ 920010 h 3933078"/>
              <a:gd name="connsiteX31" fmla="*/ 1593188 w 2827347"/>
              <a:gd name="connsiteY31" fmla="*/ 942449 h 3933078"/>
              <a:gd name="connsiteX32" fmla="*/ 1480991 w 2827347"/>
              <a:gd name="connsiteY32" fmla="*/ 987328 h 3933078"/>
              <a:gd name="connsiteX33" fmla="*/ 1441723 w 2827347"/>
              <a:gd name="connsiteY33" fmla="*/ 1026596 h 3933078"/>
              <a:gd name="connsiteX34" fmla="*/ 1391234 w 2827347"/>
              <a:gd name="connsiteY34" fmla="*/ 1099524 h 3933078"/>
              <a:gd name="connsiteX35" fmla="*/ 1279038 w 2827347"/>
              <a:gd name="connsiteY35" fmla="*/ 1121963 h 3933078"/>
              <a:gd name="connsiteX36" fmla="*/ 1178061 w 2827347"/>
              <a:gd name="connsiteY36" fmla="*/ 1161232 h 3933078"/>
              <a:gd name="connsiteX37" fmla="*/ 1060255 w 2827347"/>
              <a:gd name="connsiteY37" fmla="*/ 1228550 h 3933078"/>
              <a:gd name="connsiteX38" fmla="*/ 1009767 w 2827347"/>
              <a:gd name="connsiteY38" fmla="*/ 1262209 h 3933078"/>
              <a:gd name="connsiteX39" fmla="*/ 953669 w 2827347"/>
              <a:gd name="connsiteY39" fmla="*/ 1206111 h 3933078"/>
              <a:gd name="connsiteX40" fmla="*/ 925620 w 2827347"/>
              <a:gd name="connsiteY40" fmla="*/ 1155622 h 3933078"/>
              <a:gd name="connsiteX41" fmla="*/ 959279 w 2827347"/>
              <a:gd name="connsiteY41" fmla="*/ 1082695 h 3933078"/>
              <a:gd name="connsiteX42" fmla="*/ 1032206 w 2827347"/>
              <a:gd name="connsiteY42" fmla="*/ 1026596 h 3933078"/>
              <a:gd name="connsiteX43" fmla="*/ 1065865 w 2827347"/>
              <a:gd name="connsiteY43" fmla="*/ 976108 h 3933078"/>
              <a:gd name="connsiteX44" fmla="*/ 1015377 w 2827347"/>
              <a:gd name="connsiteY44" fmla="*/ 925620 h 3933078"/>
              <a:gd name="connsiteX45" fmla="*/ 897571 w 2827347"/>
              <a:gd name="connsiteY45" fmla="*/ 920010 h 3933078"/>
              <a:gd name="connsiteX46" fmla="*/ 819033 w 2827347"/>
              <a:gd name="connsiteY46" fmla="*/ 936839 h 3933078"/>
              <a:gd name="connsiteX47" fmla="*/ 796594 w 2827347"/>
              <a:gd name="connsiteY47" fmla="*/ 1015377 h 3933078"/>
              <a:gd name="connsiteX48" fmla="*/ 768545 w 2827347"/>
              <a:gd name="connsiteY48" fmla="*/ 1060255 h 3933078"/>
              <a:gd name="connsiteX49" fmla="*/ 706837 w 2827347"/>
              <a:gd name="connsiteY49" fmla="*/ 1060255 h 3933078"/>
              <a:gd name="connsiteX50" fmla="*/ 645129 w 2827347"/>
              <a:gd name="connsiteY50" fmla="*/ 1155622 h 3933078"/>
              <a:gd name="connsiteX51" fmla="*/ 572201 w 2827347"/>
              <a:gd name="connsiteY51" fmla="*/ 1250989 h 3933078"/>
              <a:gd name="connsiteX52" fmla="*/ 493664 w 2827347"/>
              <a:gd name="connsiteY52" fmla="*/ 1279038 h 3933078"/>
              <a:gd name="connsiteX53" fmla="*/ 370248 w 2827347"/>
              <a:gd name="connsiteY53" fmla="*/ 1273428 h 3933078"/>
              <a:gd name="connsiteX54" fmla="*/ 325369 w 2827347"/>
              <a:gd name="connsiteY54" fmla="*/ 1340746 h 3933078"/>
              <a:gd name="connsiteX55" fmla="*/ 359028 w 2827347"/>
              <a:gd name="connsiteY55" fmla="*/ 1396844 h 3933078"/>
              <a:gd name="connsiteX56" fmla="*/ 460005 w 2827347"/>
              <a:gd name="connsiteY56" fmla="*/ 1430503 h 3933078"/>
              <a:gd name="connsiteX57" fmla="*/ 510493 w 2827347"/>
              <a:gd name="connsiteY57" fmla="*/ 1464162 h 3933078"/>
              <a:gd name="connsiteX58" fmla="*/ 583421 w 2827347"/>
              <a:gd name="connsiteY58" fmla="*/ 1514650 h 3933078"/>
              <a:gd name="connsiteX59" fmla="*/ 549762 w 2827347"/>
              <a:gd name="connsiteY59" fmla="*/ 1576358 h 3933078"/>
              <a:gd name="connsiteX60" fmla="*/ 589031 w 2827347"/>
              <a:gd name="connsiteY60" fmla="*/ 1632457 h 3933078"/>
              <a:gd name="connsiteX61" fmla="*/ 785374 w 2827347"/>
              <a:gd name="connsiteY61" fmla="*/ 1581968 h 3933078"/>
              <a:gd name="connsiteX62" fmla="*/ 819033 w 2827347"/>
              <a:gd name="connsiteY62" fmla="*/ 1514650 h 3933078"/>
              <a:gd name="connsiteX63" fmla="*/ 897571 w 2827347"/>
              <a:gd name="connsiteY63" fmla="*/ 1520260 h 3933078"/>
              <a:gd name="connsiteX64" fmla="*/ 1105134 w 2827347"/>
              <a:gd name="connsiteY64" fmla="*/ 1593188 h 3933078"/>
              <a:gd name="connsiteX65" fmla="*/ 1105134 w 2827347"/>
              <a:gd name="connsiteY65" fmla="*/ 1654896 h 3933078"/>
              <a:gd name="connsiteX66" fmla="*/ 1043426 w 2827347"/>
              <a:gd name="connsiteY66" fmla="*/ 1677335 h 3933078"/>
              <a:gd name="connsiteX67" fmla="*/ 897571 w 2827347"/>
              <a:gd name="connsiteY67" fmla="*/ 1722214 h 3933078"/>
              <a:gd name="connsiteX68" fmla="*/ 768545 w 2827347"/>
              <a:gd name="connsiteY68" fmla="*/ 1800751 h 3933078"/>
              <a:gd name="connsiteX69" fmla="*/ 718056 w 2827347"/>
              <a:gd name="connsiteY69" fmla="*/ 1946607 h 3933078"/>
              <a:gd name="connsiteX70" fmla="*/ 600250 w 2827347"/>
              <a:gd name="connsiteY70" fmla="*/ 2025144 h 3933078"/>
              <a:gd name="connsiteX71" fmla="*/ 774155 w 2827347"/>
              <a:gd name="connsiteY71" fmla="*/ 2159779 h 3933078"/>
              <a:gd name="connsiteX72" fmla="*/ 891961 w 2827347"/>
              <a:gd name="connsiteY72" fmla="*/ 2429050 h 3933078"/>
              <a:gd name="connsiteX73" fmla="*/ 953669 w 2827347"/>
              <a:gd name="connsiteY73" fmla="*/ 2530027 h 3933078"/>
              <a:gd name="connsiteX74" fmla="*/ 1043426 w 2827347"/>
              <a:gd name="connsiteY74" fmla="*/ 2647834 h 3933078"/>
              <a:gd name="connsiteX75" fmla="*/ 1026597 w 2827347"/>
              <a:gd name="connsiteY75" fmla="*/ 2765639 h 3933078"/>
              <a:gd name="connsiteX76" fmla="*/ 936839 w 2827347"/>
              <a:gd name="connsiteY76" fmla="*/ 2754419 h 3933078"/>
              <a:gd name="connsiteX77" fmla="*/ 858302 w 2827347"/>
              <a:gd name="connsiteY77" fmla="*/ 2861007 h 3933078"/>
              <a:gd name="connsiteX78" fmla="*/ 1043426 w 2827347"/>
              <a:gd name="connsiteY78" fmla="*/ 2939544 h 3933078"/>
              <a:gd name="connsiteX79" fmla="*/ 942449 w 2827347"/>
              <a:gd name="connsiteY79" fmla="*/ 3208814 h 3933078"/>
              <a:gd name="connsiteX80" fmla="*/ 706836 w 2827347"/>
              <a:gd name="connsiteY80" fmla="*/ 3450037 h 3933078"/>
              <a:gd name="connsiteX81" fmla="*/ 656349 w 2827347"/>
              <a:gd name="connsiteY81" fmla="*/ 3539794 h 3933078"/>
              <a:gd name="connsiteX82" fmla="*/ 645129 w 2827347"/>
              <a:gd name="connsiteY82" fmla="*/ 3612721 h 3933078"/>
              <a:gd name="connsiteX83" fmla="*/ 667569 w 2827347"/>
              <a:gd name="connsiteY83" fmla="*/ 3663209 h 3933078"/>
              <a:gd name="connsiteX84" fmla="*/ 504883 w 2827347"/>
              <a:gd name="connsiteY84" fmla="*/ 3786626 h 3933078"/>
              <a:gd name="connsiteX85" fmla="*/ 319759 w 2827347"/>
              <a:gd name="connsiteY85" fmla="*/ 3932480 h 3933078"/>
              <a:gd name="connsiteX86" fmla="*/ 106587 w 2827347"/>
              <a:gd name="connsiteY86" fmla="*/ 3646379 h 3933078"/>
              <a:gd name="connsiteX87" fmla="*/ 39269 w 2827347"/>
              <a:gd name="connsiteY87" fmla="*/ 2378562 h 3933078"/>
              <a:gd name="connsiteX88" fmla="*/ 84147 w 2827347"/>
              <a:gd name="connsiteY88" fmla="*/ 2401001 h 3933078"/>
              <a:gd name="connsiteX89" fmla="*/ 112196 w 2827347"/>
              <a:gd name="connsiteY89" fmla="*/ 2524417 h 3933078"/>
              <a:gd name="connsiteX90" fmla="*/ 100977 w 2827347"/>
              <a:gd name="connsiteY90" fmla="*/ 2552466 h 3933078"/>
              <a:gd name="connsiteX91" fmla="*/ 100977 w 2827347"/>
              <a:gd name="connsiteY91" fmla="*/ 2552466 h 3933078"/>
              <a:gd name="connsiteX92" fmla="*/ 33659 w 2827347"/>
              <a:gd name="connsiteY92" fmla="*/ 2591735 h 3933078"/>
              <a:gd name="connsiteX93" fmla="*/ 0 w 2827347"/>
              <a:gd name="connsiteY93" fmla="*/ 2574906 h 3933078"/>
              <a:gd name="connsiteX0" fmla="*/ 2816128 w 2827347"/>
              <a:gd name="connsiteY0" fmla="*/ 0 h 3933902"/>
              <a:gd name="connsiteX1" fmla="*/ 2827347 w 2827347"/>
              <a:gd name="connsiteY1" fmla="*/ 67318 h 3933902"/>
              <a:gd name="connsiteX2" fmla="*/ 2799298 w 2827347"/>
              <a:gd name="connsiteY2" fmla="*/ 72928 h 3933902"/>
              <a:gd name="connsiteX3" fmla="*/ 2631004 w 2827347"/>
              <a:gd name="connsiteY3" fmla="*/ 28049 h 3933902"/>
              <a:gd name="connsiteX4" fmla="*/ 2597345 w 2827347"/>
              <a:gd name="connsiteY4" fmla="*/ 33659 h 3933902"/>
              <a:gd name="connsiteX5" fmla="*/ 2591735 w 2827347"/>
              <a:gd name="connsiteY5" fmla="*/ 44879 h 3933902"/>
              <a:gd name="connsiteX6" fmla="*/ 2530027 w 2827347"/>
              <a:gd name="connsiteY6" fmla="*/ 78538 h 3933902"/>
              <a:gd name="connsiteX7" fmla="*/ 2479539 w 2827347"/>
              <a:gd name="connsiteY7" fmla="*/ 100977 h 3933902"/>
              <a:gd name="connsiteX8" fmla="*/ 2524417 w 2827347"/>
              <a:gd name="connsiteY8" fmla="*/ 263661 h 3933902"/>
              <a:gd name="connsiteX9" fmla="*/ 2513198 w 2827347"/>
              <a:gd name="connsiteY9" fmla="*/ 392687 h 3933902"/>
              <a:gd name="connsiteX10" fmla="*/ 2541247 w 2827347"/>
              <a:gd name="connsiteY10" fmla="*/ 398297 h 3933902"/>
              <a:gd name="connsiteX11" fmla="*/ 2501978 w 2827347"/>
              <a:gd name="connsiteY11" fmla="*/ 476834 h 3933902"/>
              <a:gd name="connsiteX12" fmla="*/ 2490758 w 2827347"/>
              <a:gd name="connsiteY12" fmla="*/ 527323 h 3933902"/>
              <a:gd name="connsiteX13" fmla="*/ 2406611 w 2827347"/>
              <a:gd name="connsiteY13" fmla="*/ 544152 h 3933902"/>
              <a:gd name="connsiteX14" fmla="*/ 2423441 w 2827347"/>
              <a:gd name="connsiteY14" fmla="*/ 566592 h 3933902"/>
              <a:gd name="connsiteX15" fmla="*/ 2378562 w 2827347"/>
              <a:gd name="connsiteY15" fmla="*/ 572201 h 3933902"/>
              <a:gd name="connsiteX16" fmla="*/ 2316854 w 2827347"/>
              <a:gd name="connsiteY16" fmla="*/ 476834 h 3933902"/>
              <a:gd name="connsiteX17" fmla="*/ 2271975 w 2827347"/>
              <a:gd name="connsiteY17" fmla="*/ 566592 h 3933902"/>
              <a:gd name="connsiteX18" fmla="*/ 2283195 w 2827347"/>
              <a:gd name="connsiteY18" fmla="*/ 600250 h 3933902"/>
              <a:gd name="connsiteX19" fmla="*/ 2243926 w 2827347"/>
              <a:gd name="connsiteY19" fmla="*/ 605860 h 3933902"/>
              <a:gd name="connsiteX20" fmla="*/ 2215877 w 2827347"/>
              <a:gd name="connsiteY20" fmla="*/ 600250 h 3933902"/>
              <a:gd name="connsiteX21" fmla="*/ 2165389 w 2827347"/>
              <a:gd name="connsiteY21" fmla="*/ 656349 h 3933902"/>
              <a:gd name="connsiteX22" fmla="*/ 2109291 w 2827347"/>
              <a:gd name="connsiteY22" fmla="*/ 678788 h 3933902"/>
              <a:gd name="connsiteX23" fmla="*/ 2008314 w 2827347"/>
              <a:gd name="connsiteY23" fmla="*/ 690007 h 3933902"/>
              <a:gd name="connsiteX24" fmla="*/ 2025144 w 2827347"/>
              <a:gd name="connsiteY24" fmla="*/ 746106 h 3933902"/>
              <a:gd name="connsiteX25" fmla="*/ 2030753 w 2827347"/>
              <a:gd name="connsiteY25" fmla="*/ 796594 h 3933902"/>
              <a:gd name="connsiteX26" fmla="*/ 1957826 w 2827347"/>
              <a:gd name="connsiteY26" fmla="*/ 802204 h 3933902"/>
              <a:gd name="connsiteX27" fmla="*/ 1817580 w 2827347"/>
              <a:gd name="connsiteY27" fmla="*/ 734886 h 3933902"/>
              <a:gd name="connsiteX28" fmla="*/ 1778312 w 2827347"/>
              <a:gd name="connsiteY28" fmla="*/ 740496 h 3933902"/>
              <a:gd name="connsiteX29" fmla="*/ 1727823 w 2827347"/>
              <a:gd name="connsiteY29" fmla="*/ 852692 h 3933902"/>
              <a:gd name="connsiteX30" fmla="*/ 1671725 w 2827347"/>
              <a:gd name="connsiteY30" fmla="*/ 920010 h 3933902"/>
              <a:gd name="connsiteX31" fmla="*/ 1593188 w 2827347"/>
              <a:gd name="connsiteY31" fmla="*/ 942449 h 3933902"/>
              <a:gd name="connsiteX32" fmla="*/ 1480991 w 2827347"/>
              <a:gd name="connsiteY32" fmla="*/ 987328 h 3933902"/>
              <a:gd name="connsiteX33" fmla="*/ 1441723 w 2827347"/>
              <a:gd name="connsiteY33" fmla="*/ 1026596 h 3933902"/>
              <a:gd name="connsiteX34" fmla="*/ 1391234 w 2827347"/>
              <a:gd name="connsiteY34" fmla="*/ 1099524 h 3933902"/>
              <a:gd name="connsiteX35" fmla="*/ 1279038 w 2827347"/>
              <a:gd name="connsiteY35" fmla="*/ 1121963 h 3933902"/>
              <a:gd name="connsiteX36" fmla="*/ 1178061 w 2827347"/>
              <a:gd name="connsiteY36" fmla="*/ 1161232 h 3933902"/>
              <a:gd name="connsiteX37" fmla="*/ 1060255 w 2827347"/>
              <a:gd name="connsiteY37" fmla="*/ 1228550 h 3933902"/>
              <a:gd name="connsiteX38" fmla="*/ 1009767 w 2827347"/>
              <a:gd name="connsiteY38" fmla="*/ 1262209 h 3933902"/>
              <a:gd name="connsiteX39" fmla="*/ 953669 w 2827347"/>
              <a:gd name="connsiteY39" fmla="*/ 1206111 h 3933902"/>
              <a:gd name="connsiteX40" fmla="*/ 925620 w 2827347"/>
              <a:gd name="connsiteY40" fmla="*/ 1155622 h 3933902"/>
              <a:gd name="connsiteX41" fmla="*/ 959279 w 2827347"/>
              <a:gd name="connsiteY41" fmla="*/ 1082695 h 3933902"/>
              <a:gd name="connsiteX42" fmla="*/ 1032206 w 2827347"/>
              <a:gd name="connsiteY42" fmla="*/ 1026596 h 3933902"/>
              <a:gd name="connsiteX43" fmla="*/ 1065865 w 2827347"/>
              <a:gd name="connsiteY43" fmla="*/ 976108 h 3933902"/>
              <a:gd name="connsiteX44" fmla="*/ 1015377 w 2827347"/>
              <a:gd name="connsiteY44" fmla="*/ 925620 h 3933902"/>
              <a:gd name="connsiteX45" fmla="*/ 897571 w 2827347"/>
              <a:gd name="connsiteY45" fmla="*/ 920010 h 3933902"/>
              <a:gd name="connsiteX46" fmla="*/ 819033 w 2827347"/>
              <a:gd name="connsiteY46" fmla="*/ 936839 h 3933902"/>
              <a:gd name="connsiteX47" fmla="*/ 796594 w 2827347"/>
              <a:gd name="connsiteY47" fmla="*/ 1015377 h 3933902"/>
              <a:gd name="connsiteX48" fmla="*/ 768545 w 2827347"/>
              <a:gd name="connsiteY48" fmla="*/ 1060255 h 3933902"/>
              <a:gd name="connsiteX49" fmla="*/ 706837 w 2827347"/>
              <a:gd name="connsiteY49" fmla="*/ 1060255 h 3933902"/>
              <a:gd name="connsiteX50" fmla="*/ 645129 w 2827347"/>
              <a:gd name="connsiteY50" fmla="*/ 1155622 h 3933902"/>
              <a:gd name="connsiteX51" fmla="*/ 572201 w 2827347"/>
              <a:gd name="connsiteY51" fmla="*/ 1250989 h 3933902"/>
              <a:gd name="connsiteX52" fmla="*/ 493664 w 2827347"/>
              <a:gd name="connsiteY52" fmla="*/ 1279038 h 3933902"/>
              <a:gd name="connsiteX53" fmla="*/ 370248 w 2827347"/>
              <a:gd name="connsiteY53" fmla="*/ 1273428 h 3933902"/>
              <a:gd name="connsiteX54" fmla="*/ 325369 w 2827347"/>
              <a:gd name="connsiteY54" fmla="*/ 1340746 h 3933902"/>
              <a:gd name="connsiteX55" fmla="*/ 359028 w 2827347"/>
              <a:gd name="connsiteY55" fmla="*/ 1396844 h 3933902"/>
              <a:gd name="connsiteX56" fmla="*/ 460005 w 2827347"/>
              <a:gd name="connsiteY56" fmla="*/ 1430503 h 3933902"/>
              <a:gd name="connsiteX57" fmla="*/ 510493 w 2827347"/>
              <a:gd name="connsiteY57" fmla="*/ 1464162 h 3933902"/>
              <a:gd name="connsiteX58" fmla="*/ 583421 w 2827347"/>
              <a:gd name="connsiteY58" fmla="*/ 1514650 h 3933902"/>
              <a:gd name="connsiteX59" fmla="*/ 549762 w 2827347"/>
              <a:gd name="connsiteY59" fmla="*/ 1576358 h 3933902"/>
              <a:gd name="connsiteX60" fmla="*/ 589031 w 2827347"/>
              <a:gd name="connsiteY60" fmla="*/ 1632457 h 3933902"/>
              <a:gd name="connsiteX61" fmla="*/ 785374 w 2827347"/>
              <a:gd name="connsiteY61" fmla="*/ 1581968 h 3933902"/>
              <a:gd name="connsiteX62" fmla="*/ 819033 w 2827347"/>
              <a:gd name="connsiteY62" fmla="*/ 1514650 h 3933902"/>
              <a:gd name="connsiteX63" fmla="*/ 897571 w 2827347"/>
              <a:gd name="connsiteY63" fmla="*/ 1520260 h 3933902"/>
              <a:gd name="connsiteX64" fmla="*/ 1105134 w 2827347"/>
              <a:gd name="connsiteY64" fmla="*/ 1593188 h 3933902"/>
              <a:gd name="connsiteX65" fmla="*/ 1105134 w 2827347"/>
              <a:gd name="connsiteY65" fmla="*/ 1654896 h 3933902"/>
              <a:gd name="connsiteX66" fmla="*/ 1043426 w 2827347"/>
              <a:gd name="connsiteY66" fmla="*/ 1677335 h 3933902"/>
              <a:gd name="connsiteX67" fmla="*/ 897571 w 2827347"/>
              <a:gd name="connsiteY67" fmla="*/ 1722214 h 3933902"/>
              <a:gd name="connsiteX68" fmla="*/ 768545 w 2827347"/>
              <a:gd name="connsiteY68" fmla="*/ 1800751 h 3933902"/>
              <a:gd name="connsiteX69" fmla="*/ 718056 w 2827347"/>
              <a:gd name="connsiteY69" fmla="*/ 1946607 h 3933902"/>
              <a:gd name="connsiteX70" fmla="*/ 600250 w 2827347"/>
              <a:gd name="connsiteY70" fmla="*/ 2025144 h 3933902"/>
              <a:gd name="connsiteX71" fmla="*/ 774155 w 2827347"/>
              <a:gd name="connsiteY71" fmla="*/ 2159779 h 3933902"/>
              <a:gd name="connsiteX72" fmla="*/ 891961 w 2827347"/>
              <a:gd name="connsiteY72" fmla="*/ 2429050 h 3933902"/>
              <a:gd name="connsiteX73" fmla="*/ 953669 w 2827347"/>
              <a:gd name="connsiteY73" fmla="*/ 2530027 h 3933902"/>
              <a:gd name="connsiteX74" fmla="*/ 1043426 w 2827347"/>
              <a:gd name="connsiteY74" fmla="*/ 2647834 h 3933902"/>
              <a:gd name="connsiteX75" fmla="*/ 1026597 w 2827347"/>
              <a:gd name="connsiteY75" fmla="*/ 2765639 h 3933902"/>
              <a:gd name="connsiteX76" fmla="*/ 936839 w 2827347"/>
              <a:gd name="connsiteY76" fmla="*/ 2754419 h 3933902"/>
              <a:gd name="connsiteX77" fmla="*/ 858302 w 2827347"/>
              <a:gd name="connsiteY77" fmla="*/ 2861007 h 3933902"/>
              <a:gd name="connsiteX78" fmla="*/ 1043426 w 2827347"/>
              <a:gd name="connsiteY78" fmla="*/ 2939544 h 3933902"/>
              <a:gd name="connsiteX79" fmla="*/ 942449 w 2827347"/>
              <a:gd name="connsiteY79" fmla="*/ 3208814 h 3933902"/>
              <a:gd name="connsiteX80" fmla="*/ 706836 w 2827347"/>
              <a:gd name="connsiteY80" fmla="*/ 3450037 h 3933902"/>
              <a:gd name="connsiteX81" fmla="*/ 656349 w 2827347"/>
              <a:gd name="connsiteY81" fmla="*/ 3539794 h 3933902"/>
              <a:gd name="connsiteX82" fmla="*/ 645129 w 2827347"/>
              <a:gd name="connsiteY82" fmla="*/ 3612721 h 3933902"/>
              <a:gd name="connsiteX83" fmla="*/ 667569 w 2827347"/>
              <a:gd name="connsiteY83" fmla="*/ 3663209 h 3933902"/>
              <a:gd name="connsiteX84" fmla="*/ 504883 w 2827347"/>
              <a:gd name="connsiteY84" fmla="*/ 3786626 h 3933902"/>
              <a:gd name="connsiteX85" fmla="*/ 319759 w 2827347"/>
              <a:gd name="connsiteY85" fmla="*/ 3932480 h 3933902"/>
              <a:gd name="connsiteX86" fmla="*/ 106587 w 2827347"/>
              <a:gd name="connsiteY86" fmla="*/ 3646379 h 3933902"/>
              <a:gd name="connsiteX87" fmla="*/ 39269 w 2827347"/>
              <a:gd name="connsiteY87" fmla="*/ 2378562 h 3933902"/>
              <a:gd name="connsiteX88" fmla="*/ 84147 w 2827347"/>
              <a:gd name="connsiteY88" fmla="*/ 2401001 h 3933902"/>
              <a:gd name="connsiteX89" fmla="*/ 112196 w 2827347"/>
              <a:gd name="connsiteY89" fmla="*/ 2524417 h 3933902"/>
              <a:gd name="connsiteX90" fmla="*/ 100977 w 2827347"/>
              <a:gd name="connsiteY90" fmla="*/ 2552466 h 3933902"/>
              <a:gd name="connsiteX91" fmla="*/ 100977 w 2827347"/>
              <a:gd name="connsiteY91" fmla="*/ 2552466 h 3933902"/>
              <a:gd name="connsiteX92" fmla="*/ 33659 w 2827347"/>
              <a:gd name="connsiteY92" fmla="*/ 2591735 h 3933902"/>
              <a:gd name="connsiteX93" fmla="*/ 0 w 2827347"/>
              <a:gd name="connsiteY93" fmla="*/ 2574906 h 3933902"/>
              <a:gd name="connsiteX0" fmla="*/ 2816128 w 2827347"/>
              <a:gd name="connsiteY0" fmla="*/ 0 h 3889288"/>
              <a:gd name="connsiteX1" fmla="*/ 2827347 w 2827347"/>
              <a:gd name="connsiteY1" fmla="*/ 67318 h 3889288"/>
              <a:gd name="connsiteX2" fmla="*/ 2799298 w 2827347"/>
              <a:gd name="connsiteY2" fmla="*/ 72928 h 3889288"/>
              <a:gd name="connsiteX3" fmla="*/ 2631004 w 2827347"/>
              <a:gd name="connsiteY3" fmla="*/ 28049 h 3889288"/>
              <a:gd name="connsiteX4" fmla="*/ 2597345 w 2827347"/>
              <a:gd name="connsiteY4" fmla="*/ 33659 h 3889288"/>
              <a:gd name="connsiteX5" fmla="*/ 2591735 w 2827347"/>
              <a:gd name="connsiteY5" fmla="*/ 44879 h 3889288"/>
              <a:gd name="connsiteX6" fmla="*/ 2530027 w 2827347"/>
              <a:gd name="connsiteY6" fmla="*/ 78538 h 3889288"/>
              <a:gd name="connsiteX7" fmla="*/ 2479539 w 2827347"/>
              <a:gd name="connsiteY7" fmla="*/ 100977 h 3889288"/>
              <a:gd name="connsiteX8" fmla="*/ 2524417 w 2827347"/>
              <a:gd name="connsiteY8" fmla="*/ 263661 h 3889288"/>
              <a:gd name="connsiteX9" fmla="*/ 2513198 w 2827347"/>
              <a:gd name="connsiteY9" fmla="*/ 392687 h 3889288"/>
              <a:gd name="connsiteX10" fmla="*/ 2541247 w 2827347"/>
              <a:gd name="connsiteY10" fmla="*/ 398297 h 3889288"/>
              <a:gd name="connsiteX11" fmla="*/ 2501978 w 2827347"/>
              <a:gd name="connsiteY11" fmla="*/ 476834 h 3889288"/>
              <a:gd name="connsiteX12" fmla="*/ 2490758 w 2827347"/>
              <a:gd name="connsiteY12" fmla="*/ 527323 h 3889288"/>
              <a:gd name="connsiteX13" fmla="*/ 2406611 w 2827347"/>
              <a:gd name="connsiteY13" fmla="*/ 544152 h 3889288"/>
              <a:gd name="connsiteX14" fmla="*/ 2423441 w 2827347"/>
              <a:gd name="connsiteY14" fmla="*/ 566592 h 3889288"/>
              <a:gd name="connsiteX15" fmla="*/ 2378562 w 2827347"/>
              <a:gd name="connsiteY15" fmla="*/ 572201 h 3889288"/>
              <a:gd name="connsiteX16" fmla="*/ 2316854 w 2827347"/>
              <a:gd name="connsiteY16" fmla="*/ 476834 h 3889288"/>
              <a:gd name="connsiteX17" fmla="*/ 2271975 w 2827347"/>
              <a:gd name="connsiteY17" fmla="*/ 566592 h 3889288"/>
              <a:gd name="connsiteX18" fmla="*/ 2283195 w 2827347"/>
              <a:gd name="connsiteY18" fmla="*/ 600250 h 3889288"/>
              <a:gd name="connsiteX19" fmla="*/ 2243926 w 2827347"/>
              <a:gd name="connsiteY19" fmla="*/ 605860 h 3889288"/>
              <a:gd name="connsiteX20" fmla="*/ 2215877 w 2827347"/>
              <a:gd name="connsiteY20" fmla="*/ 600250 h 3889288"/>
              <a:gd name="connsiteX21" fmla="*/ 2165389 w 2827347"/>
              <a:gd name="connsiteY21" fmla="*/ 656349 h 3889288"/>
              <a:gd name="connsiteX22" fmla="*/ 2109291 w 2827347"/>
              <a:gd name="connsiteY22" fmla="*/ 678788 h 3889288"/>
              <a:gd name="connsiteX23" fmla="*/ 2008314 w 2827347"/>
              <a:gd name="connsiteY23" fmla="*/ 690007 h 3889288"/>
              <a:gd name="connsiteX24" fmla="*/ 2025144 w 2827347"/>
              <a:gd name="connsiteY24" fmla="*/ 746106 h 3889288"/>
              <a:gd name="connsiteX25" fmla="*/ 2030753 w 2827347"/>
              <a:gd name="connsiteY25" fmla="*/ 796594 h 3889288"/>
              <a:gd name="connsiteX26" fmla="*/ 1957826 w 2827347"/>
              <a:gd name="connsiteY26" fmla="*/ 802204 h 3889288"/>
              <a:gd name="connsiteX27" fmla="*/ 1817580 w 2827347"/>
              <a:gd name="connsiteY27" fmla="*/ 734886 h 3889288"/>
              <a:gd name="connsiteX28" fmla="*/ 1778312 w 2827347"/>
              <a:gd name="connsiteY28" fmla="*/ 740496 h 3889288"/>
              <a:gd name="connsiteX29" fmla="*/ 1727823 w 2827347"/>
              <a:gd name="connsiteY29" fmla="*/ 852692 h 3889288"/>
              <a:gd name="connsiteX30" fmla="*/ 1671725 w 2827347"/>
              <a:gd name="connsiteY30" fmla="*/ 920010 h 3889288"/>
              <a:gd name="connsiteX31" fmla="*/ 1593188 w 2827347"/>
              <a:gd name="connsiteY31" fmla="*/ 942449 h 3889288"/>
              <a:gd name="connsiteX32" fmla="*/ 1480991 w 2827347"/>
              <a:gd name="connsiteY32" fmla="*/ 987328 h 3889288"/>
              <a:gd name="connsiteX33" fmla="*/ 1441723 w 2827347"/>
              <a:gd name="connsiteY33" fmla="*/ 1026596 h 3889288"/>
              <a:gd name="connsiteX34" fmla="*/ 1391234 w 2827347"/>
              <a:gd name="connsiteY34" fmla="*/ 1099524 h 3889288"/>
              <a:gd name="connsiteX35" fmla="*/ 1279038 w 2827347"/>
              <a:gd name="connsiteY35" fmla="*/ 1121963 h 3889288"/>
              <a:gd name="connsiteX36" fmla="*/ 1178061 w 2827347"/>
              <a:gd name="connsiteY36" fmla="*/ 1161232 h 3889288"/>
              <a:gd name="connsiteX37" fmla="*/ 1060255 w 2827347"/>
              <a:gd name="connsiteY37" fmla="*/ 1228550 h 3889288"/>
              <a:gd name="connsiteX38" fmla="*/ 1009767 w 2827347"/>
              <a:gd name="connsiteY38" fmla="*/ 1262209 h 3889288"/>
              <a:gd name="connsiteX39" fmla="*/ 953669 w 2827347"/>
              <a:gd name="connsiteY39" fmla="*/ 1206111 h 3889288"/>
              <a:gd name="connsiteX40" fmla="*/ 925620 w 2827347"/>
              <a:gd name="connsiteY40" fmla="*/ 1155622 h 3889288"/>
              <a:gd name="connsiteX41" fmla="*/ 959279 w 2827347"/>
              <a:gd name="connsiteY41" fmla="*/ 1082695 h 3889288"/>
              <a:gd name="connsiteX42" fmla="*/ 1032206 w 2827347"/>
              <a:gd name="connsiteY42" fmla="*/ 1026596 h 3889288"/>
              <a:gd name="connsiteX43" fmla="*/ 1065865 w 2827347"/>
              <a:gd name="connsiteY43" fmla="*/ 976108 h 3889288"/>
              <a:gd name="connsiteX44" fmla="*/ 1015377 w 2827347"/>
              <a:gd name="connsiteY44" fmla="*/ 925620 h 3889288"/>
              <a:gd name="connsiteX45" fmla="*/ 897571 w 2827347"/>
              <a:gd name="connsiteY45" fmla="*/ 920010 h 3889288"/>
              <a:gd name="connsiteX46" fmla="*/ 819033 w 2827347"/>
              <a:gd name="connsiteY46" fmla="*/ 936839 h 3889288"/>
              <a:gd name="connsiteX47" fmla="*/ 796594 w 2827347"/>
              <a:gd name="connsiteY47" fmla="*/ 1015377 h 3889288"/>
              <a:gd name="connsiteX48" fmla="*/ 768545 w 2827347"/>
              <a:gd name="connsiteY48" fmla="*/ 1060255 h 3889288"/>
              <a:gd name="connsiteX49" fmla="*/ 706837 w 2827347"/>
              <a:gd name="connsiteY49" fmla="*/ 1060255 h 3889288"/>
              <a:gd name="connsiteX50" fmla="*/ 645129 w 2827347"/>
              <a:gd name="connsiteY50" fmla="*/ 1155622 h 3889288"/>
              <a:gd name="connsiteX51" fmla="*/ 572201 w 2827347"/>
              <a:gd name="connsiteY51" fmla="*/ 1250989 h 3889288"/>
              <a:gd name="connsiteX52" fmla="*/ 493664 w 2827347"/>
              <a:gd name="connsiteY52" fmla="*/ 1279038 h 3889288"/>
              <a:gd name="connsiteX53" fmla="*/ 370248 w 2827347"/>
              <a:gd name="connsiteY53" fmla="*/ 1273428 h 3889288"/>
              <a:gd name="connsiteX54" fmla="*/ 325369 w 2827347"/>
              <a:gd name="connsiteY54" fmla="*/ 1340746 h 3889288"/>
              <a:gd name="connsiteX55" fmla="*/ 359028 w 2827347"/>
              <a:gd name="connsiteY55" fmla="*/ 1396844 h 3889288"/>
              <a:gd name="connsiteX56" fmla="*/ 460005 w 2827347"/>
              <a:gd name="connsiteY56" fmla="*/ 1430503 h 3889288"/>
              <a:gd name="connsiteX57" fmla="*/ 510493 w 2827347"/>
              <a:gd name="connsiteY57" fmla="*/ 1464162 h 3889288"/>
              <a:gd name="connsiteX58" fmla="*/ 583421 w 2827347"/>
              <a:gd name="connsiteY58" fmla="*/ 1514650 h 3889288"/>
              <a:gd name="connsiteX59" fmla="*/ 549762 w 2827347"/>
              <a:gd name="connsiteY59" fmla="*/ 1576358 h 3889288"/>
              <a:gd name="connsiteX60" fmla="*/ 589031 w 2827347"/>
              <a:gd name="connsiteY60" fmla="*/ 1632457 h 3889288"/>
              <a:gd name="connsiteX61" fmla="*/ 785374 w 2827347"/>
              <a:gd name="connsiteY61" fmla="*/ 1581968 h 3889288"/>
              <a:gd name="connsiteX62" fmla="*/ 819033 w 2827347"/>
              <a:gd name="connsiteY62" fmla="*/ 1514650 h 3889288"/>
              <a:gd name="connsiteX63" fmla="*/ 897571 w 2827347"/>
              <a:gd name="connsiteY63" fmla="*/ 1520260 h 3889288"/>
              <a:gd name="connsiteX64" fmla="*/ 1105134 w 2827347"/>
              <a:gd name="connsiteY64" fmla="*/ 1593188 h 3889288"/>
              <a:gd name="connsiteX65" fmla="*/ 1105134 w 2827347"/>
              <a:gd name="connsiteY65" fmla="*/ 1654896 h 3889288"/>
              <a:gd name="connsiteX66" fmla="*/ 1043426 w 2827347"/>
              <a:gd name="connsiteY66" fmla="*/ 1677335 h 3889288"/>
              <a:gd name="connsiteX67" fmla="*/ 897571 w 2827347"/>
              <a:gd name="connsiteY67" fmla="*/ 1722214 h 3889288"/>
              <a:gd name="connsiteX68" fmla="*/ 768545 w 2827347"/>
              <a:gd name="connsiteY68" fmla="*/ 1800751 h 3889288"/>
              <a:gd name="connsiteX69" fmla="*/ 718056 w 2827347"/>
              <a:gd name="connsiteY69" fmla="*/ 1946607 h 3889288"/>
              <a:gd name="connsiteX70" fmla="*/ 600250 w 2827347"/>
              <a:gd name="connsiteY70" fmla="*/ 2025144 h 3889288"/>
              <a:gd name="connsiteX71" fmla="*/ 774155 w 2827347"/>
              <a:gd name="connsiteY71" fmla="*/ 2159779 h 3889288"/>
              <a:gd name="connsiteX72" fmla="*/ 891961 w 2827347"/>
              <a:gd name="connsiteY72" fmla="*/ 2429050 h 3889288"/>
              <a:gd name="connsiteX73" fmla="*/ 953669 w 2827347"/>
              <a:gd name="connsiteY73" fmla="*/ 2530027 h 3889288"/>
              <a:gd name="connsiteX74" fmla="*/ 1043426 w 2827347"/>
              <a:gd name="connsiteY74" fmla="*/ 2647834 h 3889288"/>
              <a:gd name="connsiteX75" fmla="*/ 1026597 w 2827347"/>
              <a:gd name="connsiteY75" fmla="*/ 2765639 h 3889288"/>
              <a:gd name="connsiteX76" fmla="*/ 936839 w 2827347"/>
              <a:gd name="connsiteY76" fmla="*/ 2754419 h 3889288"/>
              <a:gd name="connsiteX77" fmla="*/ 858302 w 2827347"/>
              <a:gd name="connsiteY77" fmla="*/ 2861007 h 3889288"/>
              <a:gd name="connsiteX78" fmla="*/ 1043426 w 2827347"/>
              <a:gd name="connsiteY78" fmla="*/ 2939544 h 3889288"/>
              <a:gd name="connsiteX79" fmla="*/ 942449 w 2827347"/>
              <a:gd name="connsiteY79" fmla="*/ 3208814 h 3889288"/>
              <a:gd name="connsiteX80" fmla="*/ 706836 w 2827347"/>
              <a:gd name="connsiteY80" fmla="*/ 3450037 h 3889288"/>
              <a:gd name="connsiteX81" fmla="*/ 656349 w 2827347"/>
              <a:gd name="connsiteY81" fmla="*/ 3539794 h 3889288"/>
              <a:gd name="connsiteX82" fmla="*/ 645129 w 2827347"/>
              <a:gd name="connsiteY82" fmla="*/ 3612721 h 3889288"/>
              <a:gd name="connsiteX83" fmla="*/ 667569 w 2827347"/>
              <a:gd name="connsiteY83" fmla="*/ 3663209 h 3889288"/>
              <a:gd name="connsiteX84" fmla="*/ 504883 w 2827347"/>
              <a:gd name="connsiteY84" fmla="*/ 3786626 h 3889288"/>
              <a:gd name="connsiteX85" fmla="*/ 314149 w 2827347"/>
              <a:gd name="connsiteY85" fmla="*/ 3887602 h 3889288"/>
              <a:gd name="connsiteX86" fmla="*/ 106587 w 2827347"/>
              <a:gd name="connsiteY86" fmla="*/ 3646379 h 3889288"/>
              <a:gd name="connsiteX87" fmla="*/ 39269 w 2827347"/>
              <a:gd name="connsiteY87" fmla="*/ 2378562 h 3889288"/>
              <a:gd name="connsiteX88" fmla="*/ 84147 w 2827347"/>
              <a:gd name="connsiteY88" fmla="*/ 2401001 h 3889288"/>
              <a:gd name="connsiteX89" fmla="*/ 112196 w 2827347"/>
              <a:gd name="connsiteY89" fmla="*/ 2524417 h 3889288"/>
              <a:gd name="connsiteX90" fmla="*/ 100977 w 2827347"/>
              <a:gd name="connsiteY90" fmla="*/ 2552466 h 3889288"/>
              <a:gd name="connsiteX91" fmla="*/ 100977 w 2827347"/>
              <a:gd name="connsiteY91" fmla="*/ 2552466 h 3889288"/>
              <a:gd name="connsiteX92" fmla="*/ 33659 w 2827347"/>
              <a:gd name="connsiteY92" fmla="*/ 2591735 h 3889288"/>
              <a:gd name="connsiteX93" fmla="*/ 0 w 2827347"/>
              <a:gd name="connsiteY93" fmla="*/ 2574906 h 3889288"/>
              <a:gd name="connsiteX0" fmla="*/ 2816128 w 2827347"/>
              <a:gd name="connsiteY0" fmla="*/ 0 h 4020602"/>
              <a:gd name="connsiteX1" fmla="*/ 2827347 w 2827347"/>
              <a:gd name="connsiteY1" fmla="*/ 67318 h 4020602"/>
              <a:gd name="connsiteX2" fmla="*/ 2799298 w 2827347"/>
              <a:gd name="connsiteY2" fmla="*/ 72928 h 4020602"/>
              <a:gd name="connsiteX3" fmla="*/ 2631004 w 2827347"/>
              <a:gd name="connsiteY3" fmla="*/ 28049 h 4020602"/>
              <a:gd name="connsiteX4" fmla="*/ 2597345 w 2827347"/>
              <a:gd name="connsiteY4" fmla="*/ 33659 h 4020602"/>
              <a:gd name="connsiteX5" fmla="*/ 2591735 w 2827347"/>
              <a:gd name="connsiteY5" fmla="*/ 44879 h 4020602"/>
              <a:gd name="connsiteX6" fmla="*/ 2530027 w 2827347"/>
              <a:gd name="connsiteY6" fmla="*/ 78538 h 4020602"/>
              <a:gd name="connsiteX7" fmla="*/ 2479539 w 2827347"/>
              <a:gd name="connsiteY7" fmla="*/ 100977 h 4020602"/>
              <a:gd name="connsiteX8" fmla="*/ 2524417 w 2827347"/>
              <a:gd name="connsiteY8" fmla="*/ 263661 h 4020602"/>
              <a:gd name="connsiteX9" fmla="*/ 2513198 w 2827347"/>
              <a:gd name="connsiteY9" fmla="*/ 392687 h 4020602"/>
              <a:gd name="connsiteX10" fmla="*/ 2541247 w 2827347"/>
              <a:gd name="connsiteY10" fmla="*/ 398297 h 4020602"/>
              <a:gd name="connsiteX11" fmla="*/ 2501978 w 2827347"/>
              <a:gd name="connsiteY11" fmla="*/ 476834 h 4020602"/>
              <a:gd name="connsiteX12" fmla="*/ 2490758 w 2827347"/>
              <a:gd name="connsiteY12" fmla="*/ 527323 h 4020602"/>
              <a:gd name="connsiteX13" fmla="*/ 2406611 w 2827347"/>
              <a:gd name="connsiteY13" fmla="*/ 544152 h 4020602"/>
              <a:gd name="connsiteX14" fmla="*/ 2423441 w 2827347"/>
              <a:gd name="connsiteY14" fmla="*/ 566592 h 4020602"/>
              <a:gd name="connsiteX15" fmla="*/ 2378562 w 2827347"/>
              <a:gd name="connsiteY15" fmla="*/ 572201 h 4020602"/>
              <a:gd name="connsiteX16" fmla="*/ 2316854 w 2827347"/>
              <a:gd name="connsiteY16" fmla="*/ 476834 h 4020602"/>
              <a:gd name="connsiteX17" fmla="*/ 2271975 w 2827347"/>
              <a:gd name="connsiteY17" fmla="*/ 566592 h 4020602"/>
              <a:gd name="connsiteX18" fmla="*/ 2283195 w 2827347"/>
              <a:gd name="connsiteY18" fmla="*/ 600250 h 4020602"/>
              <a:gd name="connsiteX19" fmla="*/ 2243926 w 2827347"/>
              <a:gd name="connsiteY19" fmla="*/ 605860 h 4020602"/>
              <a:gd name="connsiteX20" fmla="*/ 2215877 w 2827347"/>
              <a:gd name="connsiteY20" fmla="*/ 600250 h 4020602"/>
              <a:gd name="connsiteX21" fmla="*/ 2165389 w 2827347"/>
              <a:gd name="connsiteY21" fmla="*/ 656349 h 4020602"/>
              <a:gd name="connsiteX22" fmla="*/ 2109291 w 2827347"/>
              <a:gd name="connsiteY22" fmla="*/ 678788 h 4020602"/>
              <a:gd name="connsiteX23" fmla="*/ 2008314 w 2827347"/>
              <a:gd name="connsiteY23" fmla="*/ 690007 h 4020602"/>
              <a:gd name="connsiteX24" fmla="*/ 2025144 w 2827347"/>
              <a:gd name="connsiteY24" fmla="*/ 746106 h 4020602"/>
              <a:gd name="connsiteX25" fmla="*/ 2030753 w 2827347"/>
              <a:gd name="connsiteY25" fmla="*/ 796594 h 4020602"/>
              <a:gd name="connsiteX26" fmla="*/ 1957826 w 2827347"/>
              <a:gd name="connsiteY26" fmla="*/ 802204 h 4020602"/>
              <a:gd name="connsiteX27" fmla="*/ 1817580 w 2827347"/>
              <a:gd name="connsiteY27" fmla="*/ 734886 h 4020602"/>
              <a:gd name="connsiteX28" fmla="*/ 1778312 w 2827347"/>
              <a:gd name="connsiteY28" fmla="*/ 740496 h 4020602"/>
              <a:gd name="connsiteX29" fmla="*/ 1727823 w 2827347"/>
              <a:gd name="connsiteY29" fmla="*/ 852692 h 4020602"/>
              <a:gd name="connsiteX30" fmla="*/ 1671725 w 2827347"/>
              <a:gd name="connsiteY30" fmla="*/ 920010 h 4020602"/>
              <a:gd name="connsiteX31" fmla="*/ 1593188 w 2827347"/>
              <a:gd name="connsiteY31" fmla="*/ 942449 h 4020602"/>
              <a:gd name="connsiteX32" fmla="*/ 1480991 w 2827347"/>
              <a:gd name="connsiteY32" fmla="*/ 987328 h 4020602"/>
              <a:gd name="connsiteX33" fmla="*/ 1441723 w 2827347"/>
              <a:gd name="connsiteY33" fmla="*/ 1026596 h 4020602"/>
              <a:gd name="connsiteX34" fmla="*/ 1391234 w 2827347"/>
              <a:gd name="connsiteY34" fmla="*/ 1099524 h 4020602"/>
              <a:gd name="connsiteX35" fmla="*/ 1279038 w 2827347"/>
              <a:gd name="connsiteY35" fmla="*/ 1121963 h 4020602"/>
              <a:gd name="connsiteX36" fmla="*/ 1178061 w 2827347"/>
              <a:gd name="connsiteY36" fmla="*/ 1161232 h 4020602"/>
              <a:gd name="connsiteX37" fmla="*/ 1060255 w 2827347"/>
              <a:gd name="connsiteY37" fmla="*/ 1228550 h 4020602"/>
              <a:gd name="connsiteX38" fmla="*/ 1009767 w 2827347"/>
              <a:gd name="connsiteY38" fmla="*/ 1262209 h 4020602"/>
              <a:gd name="connsiteX39" fmla="*/ 953669 w 2827347"/>
              <a:gd name="connsiteY39" fmla="*/ 1206111 h 4020602"/>
              <a:gd name="connsiteX40" fmla="*/ 925620 w 2827347"/>
              <a:gd name="connsiteY40" fmla="*/ 1155622 h 4020602"/>
              <a:gd name="connsiteX41" fmla="*/ 959279 w 2827347"/>
              <a:gd name="connsiteY41" fmla="*/ 1082695 h 4020602"/>
              <a:gd name="connsiteX42" fmla="*/ 1032206 w 2827347"/>
              <a:gd name="connsiteY42" fmla="*/ 1026596 h 4020602"/>
              <a:gd name="connsiteX43" fmla="*/ 1065865 w 2827347"/>
              <a:gd name="connsiteY43" fmla="*/ 976108 h 4020602"/>
              <a:gd name="connsiteX44" fmla="*/ 1015377 w 2827347"/>
              <a:gd name="connsiteY44" fmla="*/ 925620 h 4020602"/>
              <a:gd name="connsiteX45" fmla="*/ 897571 w 2827347"/>
              <a:gd name="connsiteY45" fmla="*/ 920010 h 4020602"/>
              <a:gd name="connsiteX46" fmla="*/ 819033 w 2827347"/>
              <a:gd name="connsiteY46" fmla="*/ 936839 h 4020602"/>
              <a:gd name="connsiteX47" fmla="*/ 796594 w 2827347"/>
              <a:gd name="connsiteY47" fmla="*/ 1015377 h 4020602"/>
              <a:gd name="connsiteX48" fmla="*/ 768545 w 2827347"/>
              <a:gd name="connsiteY48" fmla="*/ 1060255 h 4020602"/>
              <a:gd name="connsiteX49" fmla="*/ 706837 w 2827347"/>
              <a:gd name="connsiteY49" fmla="*/ 1060255 h 4020602"/>
              <a:gd name="connsiteX50" fmla="*/ 645129 w 2827347"/>
              <a:gd name="connsiteY50" fmla="*/ 1155622 h 4020602"/>
              <a:gd name="connsiteX51" fmla="*/ 572201 w 2827347"/>
              <a:gd name="connsiteY51" fmla="*/ 1250989 h 4020602"/>
              <a:gd name="connsiteX52" fmla="*/ 493664 w 2827347"/>
              <a:gd name="connsiteY52" fmla="*/ 1279038 h 4020602"/>
              <a:gd name="connsiteX53" fmla="*/ 370248 w 2827347"/>
              <a:gd name="connsiteY53" fmla="*/ 1273428 h 4020602"/>
              <a:gd name="connsiteX54" fmla="*/ 325369 w 2827347"/>
              <a:gd name="connsiteY54" fmla="*/ 1340746 h 4020602"/>
              <a:gd name="connsiteX55" fmla="*/ 359028 w 2827347"/>
              <a:gd name="connsiteY55" fmla="*/ 1396844 h 4020602"/>
              <a:gd name="connsiteX56" fmla="*/ 460005 w 2827347"/>
              <a:gd name="connsiteY56" fmla="*/ 1430503 h 4020602"/>
              <a:gd name="connsiteX57" fmla="*/ 510493 w 2827347"/>
              <a:gd name="connsiteY57" fmla="*/ 1464162 h 4020602"/>
              <a:gd name="connsiteX58" fmla="*/ 583421 w 2827347"/>
              <a:gd name="connsiteY58" fmla="*/ 1514650 h 4020602"/>
              <a:gd name="connsiteX59" fmla="*/ 549762 w 2827347"/>
              <a:gd name="connsiteY59" fmla="*/ 1576358 h 4020602"/>
              <a:gd name="connsiteX60" fmla="*/ 589031 w 2827347"/>
              <a:gd name="connsiteY60" fmla="*/ 1632457 h 4020602"/>
              <a:gd name="connsiteX61" fmla="*/ 785374 w 2827347"/>
              <a:gd name="connsiteY61" fmla="*/ 1581968 h 4020602"/>
              <a:gd name="connsiteX62" fmla="*/ 819033 w 2827347"/>
              <a:gd name="connsiteY62" fmla="*/ 1514650 h 4020602"/>
              <a:gd name="connsiteX63" fmla="*/ 897571 w 2827347"/>
              <a:gd name="connsiteY63" fmla="*/ 1520260 h 4020602"/>
              <a:gd name="connsiteX64" fmla="*/ 1105134 w 2827347"/>
              <a:gd name="connsiteY64" fmla="*/ 1593188 h 4020602"/>
              <a:gd name="connsiteX65" fmla="*/ 1105134 w 2827347"/>
              <a:gd name="connsiteY65" fmla="*/ 1654896 h 4020602"/>
              <a:gd name="connsiteX66" fmla="*/ 1043426 w 2827347"/>
              <a:gd name="connsiteY66" fmla="*/ 1677335 h 4020602"/>
              <a:gd name="connsiteX67" fmla="*/ 897571 w 2827347"/>
              <a:gd name="connsiteY67" fmla="*/ 1722214 h 4020602"/>
              <a:gd name="connsiteX68" fmla="*/ 768545 w 2827347"/>
              <a:gd name="connsiteY68" fmla="*/ 1800751 h 4020602"/>
              <a:gd name="connsiteX69" fmla="*/ 718056 w 2827347"/>
              <a:gd name="connsiteY69" fmla="*/ 1946607 h 4020602"/>
              <a:gd name="connsiteX70" fmla="*/ 600250 w 2827347"/>
              <a:gd name="connsiteY70" fmla="*/ 2025144 h 4020602"/>
              <a:gd name="connsiteX71" fmla="*/ 774155 w 2827347"/>
              <a:gd name="connsiteY71" fmla="*/ 2159779 h 4020602"/>
              <a:gd name="connsiteX72" fmla="*/ 891961 w 2827347"/>
              <a:gd name="connsiteY72" fmla="*/ 2429050 h 4020602"/>
              <a:gd name="connsiteX73" fmla="*/ 953669 w 2827347"/>
              <a:gd name="connsiteY73" fmla="*/ 2530027 h 4020602"/>
              <a:gd name="connsiteX74" fmla="*/ 1043426 w 2827347"/>
              <a:gd name="connsiteY74" fmla="*/ 2647834 h 4020602"/>
              <a:gd name="connsiteX75" fmla="*/ 1026597 w 2827347"/>
              <a:gd name="connsiteY75" fmla="*/ 2765639 h 4020602"/>
              <a:gd name="connsiteX76" fmla="*/ 936839 w 2827347"/>
              <a:gd name="connsiteY76" fmla="*/ 2754419 h 4020602"/>
              <a:gd name="connsiteX77" fmla="*/ 858302 w 2827347"/>
              <a:gd name="connsiteY77" fmla="*/ 2861007 h 4020602"/>
              <a:gd name="connsiteX78" fmla="*/ 1043426 w 2827347"/>
              <a:gd name="connsiteY78" fmla="*/ 2939544 h 4020602"/>
              <a:gd name="connsiteX79" fmla="*/ 942449 w 2827347"/>
              <a:gd name="connsiteY79" fmla="*/ 3208814 h 4020602"/>
              <a:gd name="connsiteX80" fmla="*/ 706836 w 2827347"/>
              <a:gd name="connsiteY80" fmla="*/ 3450037 h 4020602"/>
              <a:gd name="connsiteX81" fmla="*/ 656349 w 2827347"/>
              <a:gd name="connsiteY81" fmla="*/ 3539794 h 4020602"/>
              <a:gd name="connsiteX82" fmla="*/ 645129 w 2827347"/>
              <a:gd name="connsiteY82" fmla="*/ 3612721 h 4020602"/>
              <a:gd name="connsiteX83" fmla="*/ 667569 w 2827347"/>
              <a:gd name="connsiteY83" fmla="*/ 3663209 h 4020602"/>
              <a:gd name="connsiteX84" fmla="*/ 504883 w 2827347"/>
              <a:gd name="connsiteY84" fmla="*/ 3786626 h 4020602"/>
              <a:gd name="connsiteX85" fmla="*/ 314149 w 2827347"/>
              <a:gd name="connsiteY85" fmla="*/ 3887602 h 4020602"/>
              <a:gd name="connsiteX86" fmla="*/ 89758 w 2827347"/>
              <a:gd name="connsiteY86" fmla="*/ 3910040 h 4020602"/>
              <a:gd name="connsiteX87" fmla="*/ 39269 w 2827347"/>
              <a:gd name="connsiteY87" fmla="*/ 2378562 h 4020602"/>
              <a:gd name="connsiteX88" fmla="*/ 84147 w 2827347"/>
              <a:gd name="connsiteY88" fmla="*/ 2401001 h 4020602"/>
              <a:gd name="connsiteX89" fmla="*/ 112196 w 2827347"/>
              <a:gd name="connsiteY89" fmla="*/ 2524417 h 4020602"/>
              <a:gd name="connsiteX90" fmla="*/ 100977 w 2827347"/>
              <a:gd name="connsiteY90" fmla="*/ 2552466 h 4020602"/>
              <a:gd name="connsiteX91" fmla="*/ 100977 w 2827347"/>
              <a:gd name="connsiteY91" fmla="*/ 2552466 h 4020602"/>
              <a:gd name="connsiteX92" fmla="*/ 33659 w 2827347"/>
              <a:gd name="connsiteY92" fmla="*/ 2591735 h 4020602"/>
              <a:gd name="connsiteX93" fmla="*/ 0 w 2827347"/>
              <a:gd name="connsiteY93" fmla="*/ 2574906 h 4020602"/>
              <a:gd name="connsiteX0" fmla="*/ 3068570 w 3079789"/>
              <a:gd name="connsiteY0" fmla="*/ 0 h 4047798"/>
              <a:gd name="connsiteX1" fmla="*/ 3079789 w 3079789"/>
              <a:gd name="connsiteY1" fmla="*/ 67318 h 4047798"/>
              <a:gd name="connsiteX2" fmla="*/ 3051740 w 3079789"/>
              <a:gd name="connsiteY2" fmla="*/ 72928 h 4047798"/>
              <a:gd name="connsiteX3" fmla="*/ 2883446 w 3079789"/>
              <a:gd name="connsiteY3" fmla="*/ 28049 h 4047798"/>
              <a:gd name="connsiteX4" fmla="*/ 2849787 w 3079789"/>
              <a:gd name="connsiteY4" fmla="*/ 33659 h 4047798"/>
              <a:gd name="connsiteX5" fmla="*/ 2844177 w 3079789"/>
              <a:gd name="connsiteY5" fmla="*/ 44879 h 4047798"/>
              <a:gd name="connsiteX6" fmla="*/ 2782469 w 3079789"/>
              <a:gd name="connsiteY6" fmla="*/ 78538 h 4047798"/>
              <a:gd name="connsiteX7" fmla="*/ 2731981 w 3079789"/>
              <a:gd name="connsiteY7" fmla="*/ 100977 h 4047798"/>
              <a:gd name="connsiteX8" fmla="*/ 2776859 w 3079789"/>
              <a:gd name="connsiteY8" fmla="*/ 263661 h 4047798"/>
              <a:gd name="connsiteX9" fmla="*/ 2765640 w 3079789"/>
              <a:gd name="connsiteY9" fmla="*/ 392687 h 4047798"/>
              <a:gd name="connsiteX10" fmla="*/ 2793689 w 3079789"/>
              <a:gd name="connsiteY10" fmla="*/ 398297 h 4047798"/>
              <a:gd name="connsiteX11" fmla="*/ 2754420 w 3079789"/>
              <a:gd name="connsiteY11" fmla="*/ 476834 h 4047798"/>
              <a:gd name="connsiteX12" fmla="*/ 2743200 w 3079789"/>
              <a:gd name="connsiteY12" fmla="*/ 527323 h 4047798"/>
              <a:gd name="connsiteX13" fmla="*/ 2659053 w 3079789"/>
              <a:gd name="connsiteY13" fmla="*/ 544152 h 4047798"/>
              <a:gd name="connsiteX14" fmla="*/ 2675883 w 3079789"/>
              <a:gd name="connsiteY14" fmla="*/ 566592 h 4047798"/>
              <a:gd name="connsiteX15" fmla="*/ 2631004 w 3079789"/>
              <a:gd name="connsiteY15" fmla="*/ 572201 h 4047798"/>
              <a:gd name="connsiteX16" fmla="*/ 2569296 w 3079789"/>
              <a:gd name="connsiteY16" fmla="*/ 476834 h 4047798"/>
              <a:gd name="connsiteX17" fmla="*/ 2524417 w 3079789"/>
              <a:gd name="connsiteY17" fmla="*/ 566592 h 4047798"/>
              <a:gd name="connsiteX18" fmla="*/ 2535637 w 3079789"/>
              <a:gd name="connsiteY18" fmla="*/ 600250 h 4047798"/>
              <a:gd name="connsiteX19" fmla="*/ 2496368 w 3079789"/>
              <a:gd name="connsiteY19" fmla="*/ 605860 h 4047798"/>
              <a:gd name="connsiteX20" fmla="*/ 2468319 w 3079789"/>
              <a:gd name="connsiteY20" fmla="*/ 600250 h 4047798"/>
              <a:gd name="connsiteX21" fmla="*/ 2417831 w 3079789"/>
              <a:gd name="connsiteY21" fmla="*/ 656349 h 4047798"/>
              <a:gd name="connsiteX22" fmla="*/ 2361733 w 3079789"/>
              <a:gd name="connsiteY22" fmla="*/ 678788 h 4047798"/>
              <a:gd name="connsiteX23" fmla="*/ 2260756 w 3079789"/>
              <a:gd name="connsiteY23" fmla="*/ 690007 h 4047798"/>
              <a:gd name="connsiteX24" fmla="*/ 2277586 w 3079789"/>
              <a:gd name="connsiteY24" fmla="*/ 746106 h 4047798"/>
              <a:gd name="connsiteX25" fmla="*/ 2283195 w 3079789"/>
              <a:gd name="connsiteY25" fmla="*/ 796594 h 4047798"/>
              <a:gd name="connsiteX26" fmla="*/ 2210268 w 3079789"/>
              <a:gd name="connsiteY26" fmla="*/ 802204 h 4047798"/>
              <a:gd name="connsiteX27" fmla="*/ 2070022 w 3079789"/>
              <a:gd name="connsiteY27" fmla="*/ 734886 h 4047798"/>
              <a:gd name="connsiteX28" fmla="*/ 2030754 w 3079789"/>
              <a:gd name="connsiteY28" fmla="*/ 740496 h 4047798"/>
              <a:gd name="connsiteX29" fmla="*/ 1980265 w 3079789"/>
              <a:gd name="connsiteY29" fmla="*/ 852692 h 4047798"/>
              <a:gd name="connsiteX30" fmla="*/ 1924167 w 3079789"/>
              <a:gd name="connsiteY30" fmla="*/ 920010 h 4047798"/>
              <a:gd name="connsiteX31" fmla="*/ 1845630 w 3079789"/>
              <a:gd name="connsiteY31" fmla="*/ 942449 h 4047798"/>
              <a:gd name="connsiteX32" fmla="*/ 1733433 w 3079789"/>
              <a:gd name="connsiteY32" fmla="*/ 987328 h 4047798"/>
              <a:gd name="connsiteX33" fmla="*/ 1694165 w 3079789"/>
              <a:gd name="connsiteY33" fmla="*/ 1026596 h 4047798"/>
              <a:gd name="connsiteX34" fmla="*/ 1643676 w 3079789"/>
              <a:gd name="connsiteY34" fmla="*/ 1099524 h 4047798"/>
              <a:gd name="connsiteX35" fmla="*/ 1531480 w 3079789"/>
              <a:gd name="connsiteY35" fmla="*/ 1121963 h 4047798"/>
              <a:gd name="connsiteX36" fmla="*/ 1430503 w 3079789"/>
              <a:gd name="connsiteY36" fmla="*/ 1161232 h 4047798"/>
              <a:gd name="connsiteX37" fmla="*/ 1312697 w 3079789"/>
              <a:gd name="connsiteY37" fmla="*/ 1228550 h 4047798"/>
              <a:gd name="connsiteX38" fmla="*/ 1262209 w 3079789"/>
              <a:gd name="connsiteY38" fmla="*/ 1262209 h 4047798"/>
              <a:gd name="connsiteX39" fmla="*/ 1206111 w 3079789"/>
              <a:gd name="connsiteY39" fmla="*/ 1206111 h 4047798"/>
              <a:gd name="connsiteX40" fmla="*/ 1178062 w 3079789"/>
              <a:gd name="connsiteY40" fmla="*/ 1155622 h 4047798"/>
              <a:gd name="connsiteX41" fmla="*/ 1211721 w 3079789"/>
              <a:gd name="connsiteY41" fmla="*/ 1082695 h 4047798"/>
              <a:gd name="connsiteX42" fmla="*/ 1284648 w 3079789"/>
              <a:gd name="connsiteY42" fmla="*/ 1026596 h 4047798"/>
              <a:gd name="connsiteX43" fmla="*/ 1318307 w 3079789"/>
              <a:gd name="connsiteY43" fmla="*/ 976108 h 4047798"/>
              <a:gd name="connsiteX44" fmla="*/ 1267819 w 3079789"/>
              <a:gd name="connsiteY44" fmla="*/ 925620 h 4047798"/>
              <a:gd name="connsiteX45" fmla="*/ 1150013 w 3079789"/>
              <a:gd name="connsiteY45" fmla="*/ 920010 h 4047798"/>
              <a:gd name="connsiteX46" fmla="*/ 1071475 w 3079789"/>
              <a:gd name="connsiteY46" fmla="*/ 936839 h 4047798"/>
              <a:gd name="connsiteX47" fmla="*/ 1049036 w 3079789"/>
              <a:gd name="connsiteY47" fmla="*/ 1015377 h 4047798"/>
              <a:gd name="connsiteX48" fmla="*/ 1020987 w 3079789"/>
              <a:gd name="connsiteY48" fmla="*/ 1060255 h 4047798"/>
              <a:gd name="connsiteX49" fmla="*/ 959279 w 3079789"/>
              <a:gd name="connsiteY49" fmla="*/ 1060255 h 4047798"/>
              <a:gd name="connsiteX50" fmla="*/ 897571 w 3079789"/>
              <a:gd name="connsiteY50" fmla="*/ 1155622 h 4047798"/>
              <a:gd name="connsiteX51" fmla="*/ 824643 w 3079789"/>
              <a:gd name="connsiteY51" fmla="*/ 1250989 h 4047798"/>
              <a:gd name="connsiteX52" fmla="*/ 746106 w 3079789"/>
              <a:gd name="connsiteY52" fmla="*/ 1279038 h 4047798"/>
              <a:gd name="connsiteX53" fmla="*/ 622690 w 3079789"/>
              <a:gd name="connsiteY53" fmla="*/ 1273428 h 4047798"/>
              <a:gd name="connsiteX54" fmla="*/ 577811 w 3079789"/>
              <a:gd name="connsiteY54" fmla="*/ 1340746 h 4047798"/>
              <a:gd name="connsiteX55" fmla="*/ 611470 w 3079789"/>
              <a:gd name="connsiteY55" fmla="*/ 1396844 h 4047798"/>
              <a:gd name="connsiteX56" fmla="*/ 712447 w 3079789"/>
              <a:gd name="connsiteY56" fmla="*/ 1430503 h 4047798"/>
              <a:gd name="connsiteX57" fmla="*/ 762935 w 3079789"/>
              <a:gd name="connsiteY57" fmla="*/ 1464162 h 4047798"/>
              <a:gd name="connsiteX58" fmla="*/ 835863 w 3079789"/>
              <a:gd name="connsiteY58" fmla="*/ 1514650 h 4047798"/>
              <a:gd name="connsiteX59" fmla="*/ 802204 w 3079789"/>
              <a:gd name="connsiteY59" fmla="*/ 1576358 h 4047798"/>
              <a:gd name="connsiteX60" fmla="*/ 841473 w 3079789"/>
              <a:gd name="connsiteY60" fmla="*/ 1632457 h 4047798"/>
              <a:gd name="connsiteX61" fmla="*/ 1037816 w 3079789"/>
              <a:gd name="connsiteY61" fmla="*/ 1581968 h 4047798"/>
              <a:gd name="connsiteX62" fmla="*/ 1071475 w 3079789"/>
              <a:gd name="connsiteY62" fmla="*/ 1514650 h 4047798"/>
              <a:gd name="connsiteX63" fmla="*/ 1150013 w 3079789"/>
              <a:gd name="connsiteY63" fmla="*/ 1520260 h 4047798"/>
              <a:gd name="connsiteX64" fmla="*/ 1357576 w 3079789"/>
              <a:gd name="connsiteY64" fmla="*/ 1593188 h 4047798"/>
              <a:gd name="connsiteX65" fmla="*/ 1357576 w 3079789"/>
              <a:gd name="connsiteY65" fmla="*/ 1654896 h 4047798"/>
              <a:gd name="connsiteX66" fmla="*/ 1295868 w 3079789"/>
              <a:gd name="connsiteY66" fmla="*/ 1677335 h 4047798"/>
              <a:gd name="connsiteX67" fmla="*/ 1150013 w 3079789"/>
              <a:gd name="connsiteY67" fmla="*/ 1722214 h 4047798"/>
              <a:gd name="connsiteX68" fmla="*/ 1020987 w 3079789"/>
              <a:gd name="connsiteY68" fmla="*/ 1800751 h 4047798"/>
              <a:gd name="connsiteX69" fmla="*/ 970498 w 3079789"/>
              <a:gd name="connsiteY69" fmla="*/ 1946607 h 4047798"/>
              <a:gd name="connsiteX70" fmla="*/ 852692 w 3079789"/>
              <a:gd name="connsiteY70" fmla="*/ 2025144 h 4047798"/>
              <a:gd name="connsiteX71" fmla="*/ 1026597 w 3079789"/>
              <a:gd name="connsiteY71" fmla="*/ 2159779 h 4047798"/>
              <a:gd name="connsiteX72" fmla="*/ 1144403 w 3079789"/>
              <a:gd name="connsiteY72" fmla="*/ 2429050 h 4047798"/>
              <a:gd name="connsiteX73" fmla="*/ 1206111 w 3079789"/>
              <a:gd name="connsiteY73" fmla="*/ 2530027 h 4047798"/>
              <a:gd name="connsiteX74" fmla="*/ 1295868 w 3079789"/>
              <a:gd name="connsiteY74" fmla="*/ 2647834 h 4047798"/>
              <a:gd name="connsiteX75" fmla="*/ 1279039 w 3079789"/>
              <a:gd name="connsiteY75" fmla="*/ 2765639 h 4047798"/>
              <a:gd name="connsiteX76" fmla="*/ 1189281 w 3079789"/>
              <a:gd name="connsiteY76" fmla="*/ 2754419 h 4047798"/>
              <a:gd name="connsiteX77" fmla="*/ 1110744 w 3079789"/>
              <a:gd name="connsiteY77" fmla="*/ 2861007 h 4047798"/>
              <a:gd name="connsiteX78" fmla="*/ 1295868 w 3079789"/>
              <a:gd name="connsiteY78" fmla="*/ 2939544 h 4047798"/>
              <a:gd name="connsiteX79" fmla="*/ 1194891 w 3079789"/>
              <a:gd name="connsiteY79" fmla="*/ 3208814 h 4047798"/>
              <a:gd name="connsiteX80" fmla="*/ 959278 w 3079789"/>
              <a:gd name="connsiteY80" fmla="*/ 3450037 h 4047798"/>
              <a:gd name="connsiteX81" fmla="*/ 908791 w 3079789"/>
              <a:gd name="connsiteY81" fmla="*/ 3539794 h 4047798"/>
              <a:gd name="connsiteX82" fmla="*/ 897571 w 3079789"/>
              <a:gd name="connsiteY82" fmla="*/ 3612721 h 4047798"/>
              <a:gd name="connsiteX83" fmla="*/ 920011 w 3079789"/>
              <a:gd name="connsiteY83" fmla="*/ 3663209 h 4047798"/>
              <a:gd name="connsiteX84" fmla="*/ 757325 w 3079789"/>
              <a:gd name="connsiteY84" fmla="*/ 3786626 h 4047798"/>
              <a:gd name="connsiteX85" fmla="*/ 566591 w 3079789"/>
              <a:gd name="connsiteY85" fmla="*/ 3887602 h 4047798"/>
              <a:gd name="connsiteX86" fmla="*/ 342200 w 3079789"/>
              <a:gd name="connsiteY86" fmla="*/ 3910040 h 4047798"/>
              <a:gd name="connsiteX87" fmla="*/ 0 w 3079789"/>
              <a:gd name="connsiteY87" fmla="*/ 3842724 h 4047798"/>
              <a:gd name="connsiteX88" fmla="*/ 336589 w 3079789"/>
              <a:gd name="connsiteY88" fmla="*/ 2401001 h 4047798"/>
              <a:gd name="connsiteX89" fmla="*/ 364638 w 3079789"/>
              <a:gd name="connsiteY89" fmla="*/ 2524417 h 4047798"/>
              <a:gd name="connsiteX90" fmla="*/ 353419 w 3079789"/>
              <a:gd name="connsiteY90" fmla="*/ 2552466 h 4047798"/>
              <a:gd name="connsiteX91" fmla="*/ 353419 w 3079789"/>
              <a:gd name="connsiteY91" fmla="*/ 2552466 h 4047798"/>
              <a:gd name="connsiteX92" fmla="*/ 286101 w 3079789"/>
              <a:gd name="connsiteY92" fmla="*/ 2591735 h 4047798"/>
              <a:gd name="connsiteX93" fmla="*/ 252442 w 3079789"/>
              <a:gd name="connsiteY93" fmla="*/ 2574906 h 4047798"/>
              <a:gd name="connsiteX0" fmla="*/ 3068570 w 3079789"/>
              <a:gd name="connsiteY0" fmla="*/ 0 h 4107799"/>
              <a:gd name="connsiteX1" fmla="*/ 3079789 w 3079789"/>
              <a:gd name="connsiteY1" fmla="*/ 67318 h 4107799"/>
              <a:gd name="connsiteX2" fmla="*/ 3051740 w 3079789"/>
              <a:gd name="connsiteY2" fmla="*/ 72928 h 4107799"/>
              <a:gd name="connsiteX3" fmla="*/ 2883446 w 3079789"/>
              <a:gd name="connsiteY3" fmla="*/ 28049 h 4107799"/>
              <a:gd name="connsiteX4" fmla="*/ 2849787 w 3079789"/>
              <a:gd name="connsiteY4" fmla="*/ 33659 h 4107799"/>
              <a:gd name="connsiteX5" fmla="*/ 2844177 w 3079789"/>
              <a:gd name="connsiteY5" fmla="*/ 44879 h 4107799"/>
              <a:gd name="connsiteX6" fmla="*/ 2782469 w 3079789"/>
              <a:gd name="connsiteY6" fmla="*/ 78538 h 4107799"/>
              <a:gd name="connsiteX7" fmla="*/ 2731981 w 3079789"/>
              <a:gd name="connsiteY7" fmla="*/ 100977 h 4107799"/>
              <a:gd name="connsiteX8" fmla="*/ 2776859 w 3079789"/>
              <a:gd name="connsiteY8" fmla="*/ 263661 h 4107799"/>
              <a:gd name="connsiteX9" fmla="*/ 2765640 w 3079789"/>
              <a:gd name="connsiteY9" fmla="*/ 392687 h 4107799"/>
              <a:gd name="connsiteX10" fmla="*/ 2793689 w 3079789"/>
              <a:gd name="connsiteY10" fmla="*/ 398297 h 4107799"/>
              <a:gd name="connsiteX11" fmla="*/ 2754420 w 3079789"/>
              <a:gd name="connsiteY11" fmla="*/ 476834 h 4107799"/>
              <a:gd name="connsiteX12" fmla="*/ 2743200 w 3079789"/>
              <a:gd name="connsiteY12" fmla="*/ 527323 h 4107799"/>
              <a:gd name="connsiteX13" fmla="*/ 2659053 w 3079789"/>
              <a:gd name="connsiteY13" fmla="*/ 544152 h 4107799"/>
              <a:gd name="connsiteX14" fmla="*/ 2675883 w 3079789"/>
              <a:gd name="connsiteY14" fmla="*/ 566592 h 4107799"/>
              <a:gd name="connsiteX15" fmla="*/ 2631004 w 3079789"/>
              <a:gd name="connsiteY15" fmla="*/ 572201 h 4107799"/>
              <a:gd name="connsiteX16" fmla="*/ 2569296 w 3079789"/>
              <a:gd name="connsiteY16" fmla="*/ 476834 h 4107799"/>
              <a:gd name="connsiteX17" fmla="*/ 2524417 w 3079789"/>
              <a:gd name="connsiteY17" fmla="*/ 566592 h 4107799"/>
              <a:gd name="connsiteX18" fmla="*/ 2535637 w 3079789"/>
              <a:gd name="connsiteY18" fmla="*/ 600250 h 4107799"/>
              <a:gd name="connsiteX19" fmla="*/ 2496368 w 3079789"/>
              <a:gd name="connsiteY19" fmla="*/ 605860 h 4107799"/>
              <a:gd name="connsiteX20" fmla="*/ 2468319 w 3079789"/>
              <a:gd name="connsiteY20" fmla="*/ 600250 h 4107799"/>
              <a:gd name="connsiteX21" fmla="*/ 2417831 w 3079789"/>
              <a:gd name="connsiteY21" fmla="*/ 656349 h 4107799"/>
              <a:gd name="connsiteX22" fmla="*/ 2361733 w 3079789"/>
              <a:gd name="connsiteY22" fmla="*/ 678788 h 4107799"/>
              <a:gd name="connsiteX23" fmla="*/ 2260756 w 3079789"/>
              <a:gd name="connsiteY23" fmla="*/ 690007 h 4107799"/>
              <a:gd name="connsiteX24" fmla="*/ 2277586 w 3079789"/>
              <a:gd name="connsiteY24" fmla="*/ 746106 h 4107799"/>
              <a:gd name="connsiteX25" fmla="*/ 2283195 w 3079789"/>
              <a:gd name="connsiteY25" fmla="*/ 796594 h 4107799"/>
              <a:gd name="connsiteX26" fmla="*/ 2210268 w 3079789"/>
              <a:gd name="connsiteY26" fmla="*/ 802204 h 4107799"/>
              <a:gd name="connsiteX27" fmla="*/ 2070022 w 3079789"/>
              <a:gd name="connsiteY27" fmla="*/ 734886 h 4107799"/>
              <a:gd name="connsiteX28" fmla="*/ 2030754 w 3079789"/>
              <a:gd name="connsiteY28" fmla="*/ 740496 h 4107799"/>
              <a:gd name="connsiteX29" fmla="*/ 1980265 w 3079789"/>
              <a:gd name="connsiteY29" fmla="*/ 852692 h 4107799"/>
              <a:gd name="connsiteX30" fmla="*/ 1924167 w 3079789"/>
              <a:gd name="connsiteY30" fmla="*/ 920010 h 4107799"/>
              <a:gd name="connsiteX31" fmla="*/ 1845630 w 3079789"/>
              <a:gd name="connsiteY31" fmla="*/ 942449 h 4107799"/>
              <a:gd name="connsiteX32" fmla="*/ 1733433 w 3079789"/>
              <a:gd name="connsiteY32" fmla="*/ 987328 h 4107799"/>
              <a:gd name="connsiteX33" fmla="*/ 1694165 w 3079789"/>
              <a:gd name="connsiteY33" fmla="*/ 1026596 h 4107799"/>
              <a:gd name="connsiteX34" fmla="*/ 1643676 w 3079789"/>
              <a:gd name="connsiteY34" fmla="*/ 1099524 h 4107799"/>
              <a:gd name="connsiteX35" fmla="*/ 1531480 w 3079789"/>
              <a:gd name="connsiteY35" fmla="*/ 1121963 h 4107799"/>
              <a:gd name="connsiteX36" fmla="*/ 1430503 w 3079789"/>
              <a:gd name="connsiteY36" fmla="*/ 1161232 h 4107799"/>
              <a:gd name="connsiteX37" fmla="*/ 1312697 w 3079789"/>
              <a:gd name="connsiteY37" fmla="*/ 1228550 h 4107799"/>
              <a:gd name="connsiteX38" fmla="*/ 1262209 w 3079789"/>
              <a:gd name="connsiteY38" fmla="*/ 1262209 h 4107799"/>
              <a:gd name="connsiteX39" fmla="*/ 1206111 w 3079789"/>
              <a:gd name="connsiteY39" fmla="*/ 1206111 h 4107799"/>
              <a:gd name="connsiteX40" fmla="*/ 1178062 w 3079789"/>
              <a:gd name="connsiteY40" fmla="*/ 1155622 h 4107799"/>
              <a:gd name="connsiteX41" fmla="*/ 1211721 w 3079789"/>
              <a:gd name="connsiteY41" fmla="*/ 1082695 h 4107799"/>
              <a:gd name="connsiteX42" fmla="*/ 1284648 w 3079789"/>
              <a:gd name="connsiteY42" fmla="*/ 1026596 h 4107799"/>
              <a:gd name="connsiteX43" fmla="*/ 1318307 w 3079789"/>
              <a:gd name="connsiteY43" fmla="*/ 976108 h 4107799"/>
              <a:gd name="connsiteX44" fmla="*/ 1267819 w 3079789"/>
              <a:gd name="connsiteY44" fmla="*/ 925620 h 4107799"/>
              <a:gd name="connsiteX45" fmla="*/ 1150013 w 3079789"/>
              <a:gd name="connsiteY45" fmla="*/ 920010 h 4107799"/>
              <a:gd name="connsiteX46" fmla="*/ 1071475 w 3079789"/>
              <a:gd name="connsiteY46" fmla="*/ 936839 h 4107799"/>
              <a:gd name="connsiteX47" fmla="*/ 1049036 w 3079789"/>
              <a:gd name="connsiteY47" fmla="*/ 1015377 h 4107799"/>
              <a:gd name="connsiteX48" fmla="*/ 1020987 w 3079789"/>
              <a:gd name="connsiteY48" fmla="*/ 1060255 h 4107799"/>
              <a:gd name="connsiteX49" fmla="*/ 959279 w 3079789"/>
              <a:gd name="connsiteY49" fmla="*/ 1060255 h 4107799"/>
              <a:gd name="connsiteX50" fmla="*/ 897571 w 3079789"/>
              <a:gd name="connsiteY50" fmla="*/ 1155622 h 4107799"/>
              <a:gd name="connsiteX51" fmla="*/ 824643 w 3079789"/>
              <a:gd name="connsiteY51" fmla="*/ 1250989 h 4107799"/>
              <a:gd name="connsiteX52" fmla="*/ 746106 w 3079789"/>
              <a:gd name="connsiteY52" fmla="*/ 1279038 h 4107799"/>
              <a:gd name="connsiteX53" fmla="*/ 622690 w 3079789"/>
              <a:gd name="connsiteY53" fmla="*/ 1273428 h 4107799"/>
              <a:gd name="connsiteX54" fmla="*/ 577811 w 3079789"/>
              <a:gd name="connsiteY54" fmla="*/ 1340746 h 4107799"/>
              <a:gd name="connsiteX55" fmla="*/ 611470 w 3079789"/>
              <a:gd name="connsiteY55" fmla="*/ 1396844 h 4107799"/>
              <a:gd name="connsiteX56" fmla="*/ 712447 w 3079789"/>
              <a:gd name="connsiteY56" fmla="*/ 1430503 h 4107799"/>
              <a:gd name="connsiteX57" fmla="*/ 762935 w 3079789"/>
              <a:gd name="connsiteY57" fmla="*/ 1464162 h 4107799"/>
              <a:gd name="connsiteX58" fmla="*/ 835863 w 3079789"/>
              <a:gd name="connsiteY58" fmla="*/ 1514650 h 4107799"/>
              <a:gd name="connsiteX59" fmla="*/ 802204 w 3079789"/>
              <a:gd name="connsiteY59" fmla="*/ 1576358 h 4107799"/>
              <a:gd name="connsiteX60" fmla="*/ 841473 w 3079789"/>
              <a:gd name="connsiteY60" fmla="*/ 1632457 h 4107799"/>
              <a:gd name="connsiteX61" fmla="*/ 1037816 w 3079789"/>
              <a:gd name="connsiteY61" fmla="*/ 1581968 h 4107799"/>
              <a:gd name="connsiteX62" fmla="*/ 1071475 w 3079789"/>
              <a:gd name="connsiteY62" fmla="*/ 1514650 h 4107799"/>
              <a:gd name="connsiteX63" fmla="*/ 1150013 w 3079789"/>
              <a:gd name="connsiteY63" fmla="*/ 1520260 h 4107799"/>
              <a:gd name="connsiteX64" fmla="*/ 1357576 w 3079789"/>
              <a:gd name="connsiteY64" fmla="*/ 1593188 h 4107799"/>
              <a:gd name="connsiteX65" fmla="*/ 1357576 w 3079789"/>
              <a:gd name="connsiteY65" fmla="*/ 1654896 h 4107799"/>
              <a:gd name="connsiteX66" fmla="*/ 1295868 w 3079789"/>
              <a:gd name="connsiteY66" fmla="*/ 1677335 h 4107799"/>
              <a:gd name="connsiteX67" fmla="*/ 1150013 w 3079789"/>
              <a:gd name="connsiteY67" fmla="*/ 1722214 h 4107799"/>
              <a:gd name="connsiteX68" fmla="*/ 1020987 w 3079789"/>
              <a:gd name="connsiteY68" fmla="*/ 1800751 h 4107799"/>
              <a:gd name="connsiteX69" fmla="*/ 970498 w 3079789"/>
              <a:gd name="connsiteY69" fmla="*/ 1946607 h 4107799"/>
              <a:gd name="connsiteX70" fmla="*/ 852692 w 3079789"/>
              <a:gd name="connsiteY70" fmla="*/ 2025144 h 4107799"/>
              <a:gd name="connsiteX71" fmla="*/ 1026597 w 3079789"/>
              <a:gd name="connsiteY71" fmla="*/ 2159779 h 4107799"/>
              <a:gd name="connsiteX72" fmla="*/ 1144403 w 3079789"/>
              <a:gd name="connsiteY72" fmla="*/ 2429050 h 4107799"/>
              <a:gd name="connsiteX73" fmla="*/ 1206111 w 3079789"/>
              <a:gd name="connsiteY73" fmla="*/ 2530027 h 4107799"/>
              <a:gd name="connsiteX74" fmla="*/ 1295868 w 3079789"/>
              <a:gd name="connsiteY74" fmla="*/ 2647834 h 4107799"/>
              <a:gd name="connsiteX75" fmla="*/ 1279039 w 3079789"/>
              <a:gd name="connsiteY75" fmla="*/ 2765639 h 4107799"/>
              <a:gd name="connsiteX76" fmla="*/ 1189281 w 3079789"/>
              <a:gd name="connsiteY76" fmla="*/ 2754419 h 4107799"/>
              <a:gd name="connsiteX77" fmla="*/ 1110744 w 3079789"/>
              <a:gd name="connsiteY77" fmla="*/ 2861007 h 4107799"/>
              <a:gd name="connsiteX78" fmla="*/ 1295868 w 3079789"/>
              <a:gd name="connsiteY78" fmla="*/ 2939544 h 4107799"/>
              <a:gd name="connsiteX79" fmla="*/ 1194891 w 3079789"/>
              <a:gd name="connsiteY79" fmla="*/ 3208814 h 4107799"/>
              <a:gd name="connsiteX80" fmla="*/ 959278 w 3079789"/>
              <a:gd name="connsiteY80" fmla="*/ 3450037 h 4107799"/>
              <a:gd name="connsiteX81" fmla="*/ 908791 w 3079789"/>
              <a:gd name="connsiteY81" fmla="*/ 3539794 h 4107799"/>
              <a:gd name="connsiteX82" fmla="*/ 897571 w 3079789"/>
              <a:gd name="connsiteY82" fmla="*/ 3612721 h 4107799"/>
              <a:gd name="connsiteX83" fmla="*/ 920011 w 3079789"/>
              <a:gd name="connsiteY83" fmla="*/ 3663209 h 4107799"/>
              <a:gd name="connsiteX84" fmla="*/ 757325 w 3079789"/>
              <a:gd name="connsiteY84" fmla="*/ 3786626 h 4107799"/>
              <a:gd name="connsiteX85" fmla="*/ 566591 w 3079789"/>
              <a:gd name="connsiteY85" fmla="*/ 3887602 h 4107799"/>
              <a:gd name="connsiteX86" fmla="*/ 353420 w 3079789"/>
              <a:gd name="connsiteY86" fmla="*/ 4061505 h 4107799"/>
              <a:gd name="connsiteX87" fmla="*/ 0 w 3079789"/>
              <a:gd name="connsiteY87" fmla="*/ 3842724 h 4107799"/>
              <a:gd name="connsiteX88" fmla="*/ 336589 w 3079789"/>
              <a:gd name="connsiteY88" fmla="*/ 2401001 h 4107799"/>
              <a:gd name="connsiteX89" fmla="*/ 364638 w 3079789"/>
              <a:gd name="connsiteY89" fmla="*/ 2524417 h 4107799"/>
              <a:gd name="connsiteX90" fmla="*/ 353419 w 3079789"/>
              <a:gd name="connsiteY90" fmla="*/ 2552466 h 4107799"/>
              <a:gd name="connsiteX91" fmla="*/ 353419 w 3079789"/>
              <a:gd name="connsiteY91" fmla="*/ 2552466 h 4107799"/>
              <a:gd name="connsiteX92" fmla="*/ 286101 w 3079789"/>
              <a:gd name="connsiteY92" fmla="*/ 2591735 h 4107799"/>
              <a:gd name="connsiteX93" fmla="*/ 252442 w 3079789"/>
              <a:gd name="connsiteY93" fmla="*/ 2574906 h 4107799"/>
              <a:gd name="connsiteX0" fmla="*/ 3096619 w 3107838"/>
              <a:gd name="connsiteY0" fmla="*/ 0 h 4110944"/>
              <a:gd name="connsiteX1" fmla="*/ 3107838 w 3107838"/>
              <a:gd name="connsiteY1" fmla="*/ 67318 h 4110944"/>
              <a:gd name="connsiteX2" fmla="*/ 3079789 w 3107838"/>
              <a:gd name="connsiteY2" fmla="*/ 72928 h 4110944"/>
              <a:gd name="connsiteX3" fmla="*/ 2911495 w 3107838"/>
              <a:gd name="connsiteY3" fmla="*/ 28049 h 4110944"/>
              <a:gd name="connsiteX4" fmla="*/ 2877836 w 3107838"/>
              <a:gd name="connsiteY4" fmla="*/ 33659 h 4110944"/>
              <a:gd name="connsiteX5" fmla="*/ 2872226 w 3107838"/>
              <a:gd name="connsiteY5" fmla="*/ 44879 h 4110944"/>
              <a:gd name="connsiteX6" fmla="*/ 2810518 w 3107838"/>
              <a:gd name="connsiteY6" fmla="*/ 78538 h 4110944"/>
              <a:gd name="connsiteX7" fmla="*/ 2760030 w 3107838"/>
              <a:gd name="connsiteY7" fmla="*/ 100977 h 4110944"/>
              <a:gd name="connsiteX8" fmla="*/ 2804908 w 3107838"/>
              <a:gd name="connsiteY8" fmla="*/ 263661 h 4110944"/>
              <a:gd name="connsiteX9" fmla="*/ 2793689 w 3107838"/>
              <a:gd name="connsiteY9" fmla="*/ 392687 h 4110944"/>
              <a:gd name="connsiteX10" fmla="*/ 2821738 w 3107838"/>
              <a:gd name="connsiteY10" fmla="*/ 398297 h 4110944"/>
              <a:gd name="connsiteX11" fmla="*/ 2782469 w 3107838"/>
              <a:gd name="connsiteY11" fmla="*/ 476834 h 4110944"/>
              <a:gd name="connsiteX12" fmla="*/ 2771249 w 3107838"/>
              <a:gd name="connsiteY12" fmla="*/ 527323 h 4110944"/>
              <a:gd name="connsiteX13" fmla="*/ 2687102 w 3107838"/>
              <a:gd name="connsiteY13" fmla="*/ 544152 h 4110944"/>
              <a:gd name="connsiteX14" fmla="*/ 2703932 w 3107838"/>
              <a:gd name="connsiteY14" fmla="*/ 566592 h 4110944"/>
              <a:gd name="connsiteX15" fmla="*/ 2659053 w 3107838"/>
              <a:gd name="connsiteY15" fmla="*/ 572201 h 4110944"/>
              <a:gd name="connsiteX16" fmla="*/ 2597345 w 3107838"/>
              <a:gd name="connsiteY16" fmla="*/ 476834 h 4110944"/>
              <a:gd name="connsiteX17" fmla="*/ 2552466 w 3107838"/>
              <a:gd name="connsiteY17" fmla="*/ 566592 h 4110944"/>
              <a:gd name="connsiteX18" fmla="*/ 2563686 w 3107838"/>
              <a:gd name="connsiteY18" fmla="*/ 600250 h 4110944"/>
              <a:gd name="connsiteX19" fmla="*/ 2524417 w 3107838"/>
              <a:gd name="connsiteY19" fmla="*/ 605860 h 4110944"/>
              <a:gd name="connsiteX20" fmla="*/ 2496368 w 3107838"/>
              <a:gd name="connsiteY20" fmla="*/ 600250 h 4110944"/>
              <a:gd name="connsiteX21" fmla="*/ 2445880 w 3107838"/>
              <a:gd name="connsiteY21" fmla="*/ 656349 h 4110944"/>
              <a:gd name="connsiteX22" fmla="*/ 2389782 w 3107838"/>
              <a:gd name="connsiteY22" fmla="*/ 678788 h 4110944"/>
              <a:gd name="connsiteX23" fmla="*/ 2288805 w 3107838"/>
              <a:gd name="connsiteY23" fmla="*/ 690007 h 4110944"/>
              <a:gd name="connsiteX24" fmla="*/ 2305635 w 3107838"/>
              <a:gd name="connsiteY24" fmla="*/ 746106 h 4110944"/>
              <a:gd name="connsiteX25" fmla="*/ 2311244 w 3107838"/>
              <a:gd name="connsiteY25" fmla="*/ 796594 h 4110944"/>
              <a:gd name="connsiteX26" fmla="*/ 2238317 w 3107838"/>
              <a:gd name="connsiteY26" fmla="*/ 802204 h 4110944"/>
              <a:gd name="connsiteX27" fmla="*/ 2098071 w 3107838"/>
              <a:gd name="connsiteY27" fmla="*/ 734886 h 4110944"/>
              <a:gd name="connsiteX28" fmla="*/ 2058803 w 3107838"/>
              <a:gd name="connsiteY28" fmla="*/ 740496 h 4110944"/>
              <a:gd name="connsiteX29" fmla="*/ 2008314 w 3107838"/>
              <a:gd name="connsiteY29" fmla="*/ 852692 h 4110944"/>
              <a:gd name="connsiteX30" fmla="*/ 1952216 w 3107838"/>
              <a:gd name="connsiteY30" fmla="*/ 920010 h 4110944"/>
              <a:gd name="connsiteX31" fmla="*/ 1873679 w 3107838"/>
              <a:gd name="connsiteY31" fmla="*/ 942449 h 4110944"/>
              <a:gd name="connsiteX32" fmla="*/ 1761482 w 3107838"/>
              <a:gd name="connsiteY32" fmla="*/ 987328 h 4110944"/>
              <a:gd name="connsiteX33" fmla="*/ 1722214 w 3107838"/>
              <a:gd name="connsiteY33" fmla="*/ 1026596 h 4110944"/>
              <a:gd name="connsiteX34" fmla="*/ 1671725 w 3107838"/>
              <a:gd name="connsiteY34" fmla="*/ 1099524 h 4110944"/>
              <a:gd name="connsiteX35" fmla="*/ 1559529 w 3107838"/>
              <a:gd name="connsiteY35" fmla="*/ 1121963 h 4110944"/>
              <a:gd name="connsiteX36" fmla="*/ 1458552 w 3107838"/>
              <a:gd name="connsiteY36" fmla="*/ 1161232 h 4110944"/>
              <a:gd name="connsiteX37" fmla="*/ 1340746 w 3107838"/>
              <a:gd name="connsiteY37" fmla="*/ 1228550 h 4110944"/>
              <a:gd name="connsiteX38" fmla="*/ 1290258 w 3107838"/>
              <a:gd name="connsiteY38" fmla="*/ 1262209 h 4110944"/>
              <a:gd name="connsiteX39" fmla="*/ 1234160 w 3107838"/>
              <a:gd name="connsiteY39" fmla="*/ 1206111 h 4110944"/>
              <a:gd name="connsiteX40" fmla="*/ 1206111 w 3107838"/>
              <a:gd name="connsiteY40" fmla="*/ 1155622 h 4110944"/>
              <a:gd name="connsiteX41" fmla="*/ 1239770 w 3107838"/>
              <a:gd name="connsiteY41" fmla="*/ 1082695 h 4110944"/>
              <a:gd name="connsiteX42" fmla="*/ 1312697 w 3107838"/>
              <a:gd name="connsiteY42" fmla="*/ 1026596 h 4110944"/>
              <a:gd name="connsiteX43" fmla="*/ 1346356 w 3107838"/>
              <a:gd name="connsiteY43" fmla="*/ 976108 h 4110944"/>
              <a:gd name="connsiteX44" fmla="*/ 1295868 w 3107838"/>
              <a:gd name="connsiteY44" fmla="*/ 925620 h 4110944"/>
              <a:gd name="connsiteX45" fmla="*/ 1178062 w 3107838"/>
              <a:gd name="connsiteY45" fmla="*/ 920010 h 4110944"/>
              <a:gd name="connsiteX46" fmla="*/ 1099524 w 3107838"/>
              <a:gd name="connsiteY46" fmla="*/ 936839 h 4110944"/>
              <a:gd name="connsiteX47" fmla="*/ 1077085 w 3107838"/>
              <a:gd name="connsiteY47" fmla="*/ 1015377 h 4110944"/>
              <a:gd name="connsiteX48" fmla="*/ 1049036 w 3107838"/>
              <a:gd name="connsiteY48" fmla="*/ 1060255 h 4110944"/>
              <a:gd name="connsiteX49" fmla="*/ 987328 w 3107838"/>
              <a:gd name="connsiteY49" fmla="*/ 1060255 h 4110944"/>
              <a:gd name="connsiteX50" fmla="*/ 925620 w 3107838"/>
              <a:gd name="connsiteY50" fmla="*/ 1155622 h 4110944"/>
              <a:gd name="connsiteX51" fmla="*/ 852692 w 3107838"/>
              <a:gd name="connsiteY51" fmla="*/ 1250989 h 4110944"/>
              <a:gd name="connsiteX52" fmla="*/ 774155 w 3107838"/>
              <a:gd name="connsiteY52" fmla="*/ 1279038 h 4110944"/>
              <a:gd name="connsiteX53" fmla="*/ 650739 w 3107838"/>
              <a:gd name="connsiteY53" fmla="*/ 1273428 h 4110944"/>
              <a:gd name="connsiteX54" fmla="*/ 605860 w 3107838"/>
              <a:gd name="connsiteY54" fmla="*/ 1340746 h 4110944"/>
              <a:gd name="connsiteX55" fmla="*/ 639519 w 3107838"/>
              <a:gd name="connsiteY55" fmla="*/ 1396844 h 4110944"/>
              <a:gd name="connsiteX56" fmla="*/ 740496 w 3107838"/>
              <a:gd name="connsiteY56" fmla="*/ 1430503 h 4110944"/>
              <a:gd name="connsiteX57" fmla="*/ 790984 w 3107838"/>
              <a:gd name="connsiteY57" fmla="*/ 1464162 h 4110944"/>
              <a:gd name="connsiteX58" fmla="*/ 863912 w 3107838"/>
              <a:gd name="connsiteY58" fmla="*/ 1514650 h 4110944"/>
              <a:gd name="connsiteX59" fmla="*/ 830253 w 3107838"/>
              <a:gd name="connsiteY59" fmla="*/ 1576358 h 4110944"/>
              <a:gd name="connsiteX60" fmla="*/ 869522 w 3107838"/>
              <a:gd name="connsiteY60" fmla="*/ 1632457 h 4110944"/>
              <a:gd name="connsiteX61" fmla="*/ 1065865 w 3107838"/>
              <a:gd name="connsiteY61" fmla="*/ 1581968 h 4110944"/>
              <a:gd name="connsiteX62" fmla="*/ 1099524 w 3107838"/>
              <a:gd name="connsiteY62" fmla="*/ 1514650 h 4110944"/>
              <a:gd name="connsiteX63" fmla="*/ 1178062 w 3107838"/>
              <a:gd name="connsiteY63" fmla="*/ 1520260 h 4110944"/>
              <a:gd name="connsiteX64" fmla="*/ 1385625 w 3107838"/>
              <a:gd name="connsiteY64" fmla="*/ 1593188 h 4110944"/>
              <a:gd name="connsiteX65" fmla="*/ 1385625 w 3107838"/>
              <a:gd name="connsiteY65" fmla="*/ 1654896 h 4110944"/>
              <a:gd name="connsiteX66" fmla="*/ 1323917 w 3107838"/>
              <a:gd name="connsiteY66" fmla="*/ 1677335 h 4110944"/>
              <a:gd name="connsiteX67" fmla="*/ 1178062 w 3107838"/>
              <a:gd name="connsiteY67" fmla="*/ 1722214 h 4110944"/>
              <a:gd name="connsiteX68" fmla="*/ 1049036 w 3107838"/>
              <a:gd name="connsiteY68" fmla="*/ 1800751 h 4110944"/>
              <a:gd name="connsiteX69" fmla="*/ 998547 w 3107838"/>
              <a:gd name="connsiteY69" fmla="*/ 1946607 h 4110944"/>
              <a:gd name="connsiteX70" fmla="*/ 880741 w 3107838"/>
              <a:gd name="connsiteY70" fmla="*/ 2025144 h 4110944"/>
              <a:gd name="connsiteX71" fmla="*/ 1054646 w 3107838"/>
              <a:gd name="connsiteY71" fmla="*/ 2159779 h 4110944"/>
              <a:gd name="connsiteX72" fmla="*/ 1172452 w 3107838"/>
              <a:gd name="connsiteY72" fmla="*/ 2429050 h 4110944"/>
              <a:gd name="connsiteX73" fmla="*/ 1234160 w 3107838"/>
              <a:gd name="connsiteY73" fmla="*/ 2530027 h 4110944"/>
              <a:gd name="connsiteX74" fmla="*/ 1323917 w 3107838"/>
              <a:gd name="connsiteY74" fmla="*/ 2647834 h 4110944"/>
              <a:gd name="connsiteX75" fmla="*/ 1307088 w 3107838"/>
              <a:gd name="connsiteY75" fmla="*/ 2765639 h 4110944"/>
              <a:gd name="connsiteX76" fmla="*/ 1217330 w 3107838"/>
              <a:gd name="connsiteY76" fmla="*/ 2754419 h 4110944"/>
              <a:gd name="connsiteX77" fmla="*/ 1138793 w 3107838"/>
              <a:gd name="connsiteY77" fmla="*/ 2861007 h 4110944"/>
              <a:gd name="connsiteX78" fmla="*/ 1323917 w 3107838"/>
              <a:gd name="connsiteY78" fmla="*/ 2939544 h 4110944"/>
              <a:gd name="connsiteX79" fmla="*/ 1222940 w 3107838"/>
              <a:gd name="connsiteY79" fmla="*/ 3208814 h 4110944"/>
              <a:gd name="connsiteX80" fmla="*/ 987327 w 3107838"/>
              <a:gd name="connsiteY80" fmla="*/ 3450037 h 4110944"/>
              <a:gd name="connsiteX81" fmla="*/ 936840 w 3107838"/>
              <a:gd name="connsiteY81" fmla="*/ 3539794 h 4110944"/>
              <a:gd name="connsiteX82" fmla="*/ 925620 w 3107838"/>
              <a:gd name="connsiteY82" fmla="*/ 3612721 h 4110944"/>
              <a:gd name="connsiteX83" fmla="*/ 948060 w 3107838"/>
              <a:gd name="connsiteY83" fmla="*/ 3663209 h 4110944"/>
              <a:gd name="connsiteX84" fmla="*/ 785374 w 3107838"/>
              <a:gd name="connsiteY84" fmla="*/ 3786626 h 4110944"/>
              <a:gd name="connsiteX85" fmla="*/ 594640 w 3107838"/>
              <a:gd name="connsiteY85" fmla="*/ 3887602 h 4110944"/>
              <a:gd name="connsiteX86" fmla="*/ 381469 w 3107838"/>
              <a:gd name="connsiteY86" fmla="*/ 4061505 h 4110944"/>
              <a:gd name="connsiteX87" fmla="*/ 0 w 3107838"/>
              <a:gd name="connsiteY87" fmla="*/ 3848334 h 4110944"/>
              <a:gd name="connsiteX88" fmla="*/ 364638 w 3107838"/>
              <a:gd name="connsiteY88" fmla="*/ 2401001 h 4110944"/>
              <a:gd name="connsiteX89" fmla="*/ 392687 w 3107838"/>
              <a:gd name="connsiteY89" fmla="*/ 2524417 h 4110944"/>
              <a:gd name="connsiteX90" fmla="*/ 381468 w 3107838"/>
              <a:gd name="connsiteY90" fmla="*/ 2552466 h 4110944"/>
              <a:gd name="connsiteX91" fmla="*/ 381468 w 3107838"/>
              <a:gd name="connsiteY91" fmla="*/ 2552466 h 4110944"/>
              <a:gd name="connsiteX92" fmla="*/ 314150 w 3107838"/>
              <a:gd name="connsiteY92" fmla="*/ 2591735 h 4110944"/>
              <a:gd name="connsiteX93" fmla="*/ 280491 w 3107838"/>
              <a:gd name="connsiteY93" fmla="*/ 2574906 h 4110944"/>
              <a:gd name="connsiteX0" fmla="*/ 3110775 w 3121994"/>
              <a:gd name="connsiteY0" fmla="*/ 0 h 4110944"/>
              <a:gd name="connsiteX1" fmla="*/ 3121994 w 3121994"/>
              <a:gd name="connsiteY1" fmla="*/ 67318 h 4110944"/>
              <a:gd name="connsiteX2" fmla="*/ 3093945 w 3121994"/>
              <a:gd name="connsiteY2" fmla="*/ 72928 h 4110944"/>
              <a:gd name="connsiteX3" fmla="*/ 2925651 w 3121994"/>
              <a:gd name="connsiteY3" fmla="*/ 28049 h 4110944"/>
              <a:gd name="connsiteX4" fmla="*/ 2891992 w 3121994"/>
              <a:gd name="connsiteY4" fmla="*/ 33659 h 4110944"/>
              <a:gd name="connsiteX5" fmla="*/ 2886382 w 3121994"/>
              <a:gd name="connsiteY5" fmla="*/ 44879 h 4110944"/>
              <a:gd name="connsiteX6" fmla="*/ 2824674 w 3121994"/>
              <a:gd name="connsiteY6" fmla="*/ 78538 h 4110944"/>
              <a:gd name="connsiteX7" fmla="*/ 2774186 w 3121994"/>
              <a:gd name="connsiteY7" fmla="*/ 100977 h 4110944"/>
              <a:gd name="connsiteX8" fmla="*/ 2819064 w 3121994"/>
              <a:gd name="connsiteY8" fmla="*/ 263661 h 4110944"/>
              <a:gd name="connsiteX9" fmla="*/ 2807845 w 3121994"/>
              <a:gd name="connsiteY9" fmla="*/ 392687 h 4110944"/>
              <a:gd name="connsiteX10" fmla="*/ 2835894 w 3121994"/>
              <a:gd name="connsiteY10" fmla="*/ 398297 h 4110944"/>
              <a:gd name="connsiteX11" fmla="*/ 2796625 w 3121994"/>
              <a:gd name="connsiteY11" fmla="*/ 476834 h 4110944"/>
              <a:gd name="connsiteX12" fmla="*/ 2785405 w 3121994"/>
              <a:gd name="connsiteY12" fmla="*/ 527323 h 4110944"/>
              <a:gd name="connsiteX13" fmla="*/ 2701258 w 3121994"/>
              <a:gd name="connsiteY13" fmla="*/ 544152 h 4110944"/>
              <a:gd name="connsiteX14" fmla="*/ 2718088 w 3121994"/>
              <a:gd name="connsiteY14" fmla="*/ 566592 h 4110944"/>
              <a:gd name="connsiteX15" fmla="*/ 2673209 w 3121994"/>
              <a:gd name="connsiteY15" fmla="*/ 572201 h 4110944"/>
              <a:gd name="connsiteX16" fmla="*/ 2611501 w 3121994"/>
              <a:gd name="connsiteY16" fmla="*/ 476834 h 4110944"/>
              <a:gd name="connsiteX17" fmla="*/ 2566622 w 3121994"/>
              <a:gd name="connsiteY17" fmla="*/ 566592 h 4110944"/>
              <a:gd name="connsiteX18" fmla="*/ 2577842 w 3121994"/>
              <a:gd name="connsiteY18" fmla="*/ 600250 h 4110944"/>
              <a:gd name="connsiteX19" fmla="*/ 2538573 w 3121994"/>
              <a:gd name="connsiteY19" fmla="*/ 605860 h 4110944"/>
              <a:gd name="connsiteX20" fmla="*/ 2510524 w 3121994"/>
              <a:gd name="connsiteY20" fmla="*/ 600250 h 4110944"/>
              <a:gd name="connsiteX21" fmla="*/ 2460036 w 3121994"/>
              <a:gd name="connsiteY21" fmla="*/ 656349 h 4110944"/>
              <a:gd name="connsiteX22" fmla="*/ 2403938 w 3121994"/>
              <a:gd name="connsiteY22" fmla="*/ 678788 h 4110944"/>
              <a:gd name="connsiteX23" fmla="*/ 2302961 w 3121994"/>
              <a:gd name="connsiteY23" fmla="*/ 690007 h 4110944"/>
              <a:gd name="connsiteX24" fmla="*/ 2319791 w 3121994"/>
              <a:gd name="connsiteY24" fmla="*/ 746106 h 4110944"/>
              <a:gd name="connsiteX25" fmla="*/ 2325400 w 3121994"/>
              <a:gd name="connsiteY25" fmla="*/ 796594 h 4110944"/>
              <a:gd name="connsiteX26" fmla="*/ 2252473 w 3121994"/>
              <a:gd name="connsiteY26" fmla="*/ 802204 h 4110944"/>
              <a:gd name="connsiteX27" fmla="*/ 2112227 w 3121994"/>
              <a:gd name="connsiteY27" fmla="*/ 734886 h 4110944"/>
              <a:gd name="connsiteX28" fmla="*/ 2072959 w 3121994"/>
              <a:gd name="connsiteY28" fmla="*/ 740496 h 4110944"/>
              <a:gd name="connsiteX29" fmla="*/ 2022470 w 3121994"/>
              <a:gd name="connsiteY29" fmla="*/ 852692 h 4110944"/>
              <a:gd name="connsiteX30" fmla="*/ 1966372 w 3121994"/>
              <a:gd name="connsiteY30" fmla="*/ 920010 h 4110944"/>
              <a:gd name="connsiteX31" fmla="*/ 1887835 w 3121994"/>
              <a:gd name="connsiteY31" fmla="*/ 942449 h 4110944"/>
              <a:gd name="connsiteX32" fmla="*/ 1775638 w 3121994"/>
              <a:gd name="connsiteY32" fmla="*/ 987328 h 4110944"/>
              <a:gd name="connsiteX33" fmla="*/ 1736370 w 3121994"/>
              <a:gd name="connsiteY33" fmla="*/ 1026596 h 4110944"/>
              <a:gd name="connsiteX34" fmla="*/ 1685881 w 3121994"/>
              <a:gd name="connsiteY34" fmla="*/ 1099524 h 4110944"/>
              <a:gd name="connsiteX35" fmla="*/ 1573685 w 3121994"/>
              <a:gd name="connsiteY35" fmla="*/ 1121963 h 4110944"/>
              <a:gd name="connsiteX36" fmla="*/ 1472708 w 3121994"/>
              <a:gd name="connsiteY36" fmla="*/ 1161232 h 4110944"/>
              <a:gd name="connsiteX37" fmla="*/ 1354902 w 3121994"/>
              <a:gd name="connsiteY37" fmla="*/ 1228550 h 4110944"/>
              <a:gd name="connsiteX38" fmla="*/ 1304414 w 3121994"/>
              <a:gd name="connsiteY38" fmla="*/ 1262209 h 4110944"/>
              <a:gd name="connsiteX39" fmla="*/ 1248316 w 3121994"/>
              <a:gd name="connsiteY39" fmla="*/ 1206111 h 4110944"/>
              <a:gd name="connsiteX40" fmla="*/ 1220267 w 3121994"/>
              <a:gd name="connsiteY40" fmla="*/ 1155622 h 4110944"/>
              <a:gd name="connsiteX41" fmla="*/ 1253926 w 3121994"/>
              <a:gd name="connsiteY41" fmla="*/ 1082695 h 4110944"/>
              <a:gd name="connsiteX42" fmla="*/ 1326853 w 3121994"/>
              <a:gd name="connsiteY42" fmla="*/ 1026596 h 4110944"/>
              <a:gd name="connsiteX43" fmla="*/ 1360512 w 3121994"/>
              <a:gd name="connsiteY43" fmla="*/ 976108 h 4110944"/>
              <a:gd name="connsiteX44" fmla="*/ 1310024 w 3121994"/>
              <a:gd name="connsiteY44" fmla="*/ 925620 h 4110944"/>
              <a:gd name="connsiteX45" fmla="*/ 1192218 w 3121994"/>
              <a:gd name="connsiteY45" fmla="*/ 920010 h 4110944"/>
              <a:gd name="connsiteX46" fmla="*/ 1113680 w 3121994"/>
              <a:gd name="connsiteY46" fmla="*/ 936839 h 4110944"/>
              <a:gd name="connsiteX47" fmla="*/ 1091241 w 3121994"/>
              <a:gd name="connsiteY47" fmla="*/ 1015377 h 4110944"/>
              <a:gd name="connsiteX48" fmla="*/ 1063192 w 3121994"/>
              <a:gd name="connsiteY48" fmla="*/ 1060255 h 4110944"/>
              <a:gd name="connsiteX49" fmla="*/ 1001484 w 3121994"/>
              <a:gd name="connsiteY49" fmla="*/ 1060255 h 4110944"/>
              <a:gd name="connsiteX50" fmla="*/ 939776 w 3121994"/>
              <a:gd name="connsiteY50" fmla="*/ 1155622 h 4110944"/>
              <a:gd name="connsiteX51" fmla="*/ 866848 w 3121994"/>
              <a:gd name="connsiteY51" fmla="*/ 1250989 h 4110944"/>
              <a:gd name="connsiteX52" fmla="*/ 788311 w 3121994"/>
              <a:gd name="connsiteY52" fmla="*/ 1279038 h 4110944"/>
              <a:gd name="connsiteX53" fmla="*/ 664895 w 3121994"/>
              <a:gd name="connsiteY53" fmla="*/ 1273428 h 4110944"/>
              <a:gd name="connsiteX54" fmla="*/ 620016 w 3121994"/>
              <a:gd name="connsiteY54" fmla="*/ 1340746 h 4110944"/>
              <a:gd name="connsiteX55" fmla="*/ 653675 w 3121994"/>
              <a:gd name="connsiteY55" fmla="*/ 1396844 h 4110944"/>
              <a:gd name="connsiteX56" fmla="*/ 754652 w 3121994"/>
              <a:gd name="connsiteY56" fmla="*/ 1430503 h 4110944"/>
              <a:gd name="connsiteX57" fmla="*/ 805140 w 3121994"/>
              <a:gd name="connsiteY57" fmla="*/ 1464162 h 4110944"/>
              <a:gd name="connsiteX58" fmla="*/ 878068 w 3121994"/>
              <a:gd name="connsiteY58" fmla="*/ 1514650 h 4110944"/>
              <a:gd name="connsiteX59" fmla="*/ 844409 w 3121994"/>
              <a:gd name="connsiteY59" fmla="*/ 1576358 h 4110944"/>
              <a:gd name="connsiteX60" fmla="*/ 883678 w 3121994"/>
              <a:gd name="connsiteY60" fmla="*/ 1632457 h 4110944"/>
              <a:gd name="connsiteX61" fmla="*/ 1080021 w 3121994"/>
              <a:gd name="connsiteY61" fmla="*/ 1581968 h 4110944"/>
              <a:gd name="connsiteX62" fmla="*/ 1113680 w 3121994"/>
              <a:gd name="connsiteY62" fmla="*/ 1514650 h 4110944"/>
              <a:gd name="connsiteX63" fmla="*/ 1192218 w 3121994"/>
              <a:gd name="connsiteY63" fmla="*/ 1520260 h 4110944"/>
              <a:gd name="connsiteX64" fmla="*/ 1399781 w 3121994"/>
              <a:gd name="connsiteY64" fmla="*/ 1593188 h 4110944"/>
              <a:gd name="connsiteX65" fmla="*/ 1399781 w 3121994"/>
              <a:gd name="connsiteY65" fmla="*/ 1654896 h 4110944"/>
              <a:gd name="connsiteX66" fmla="*/ 1338073 w 3121994"/>
              <a:gd name="connsiteY66" fmla="*/ 1677335 h 4110944"/>
              <a:gd name="connsiteX67" fmla="*/ 1192218 w 3121994"/>
              <a:gd name="connsiteY67" fmla="*/ 1722214 h 4110944"/>
              <a:gd name="connsiteX68" fmla="*/ 1063192 w 3121994"/>
              <a:gd name="connsiteY68" fmla="*/ 1800751 h 4110944"/>
              <a:gd name="connsiteX69" fmla="*/ 1012703 w 3121994"/>
              <a:gd name="connsiteY69" fmla="*/ 1946607 h 4110944"/>
              <a:gd name="connsiteX70" fmla="*/ 894897 w 3121994"/>
              <a:gd name="connsiteY70" fmla="*/ 2025144 h 4110944"/>
              <a:gd name="connsiteX71" fmla="*/ 1068802 w 3121994"/>
              <a:gd name="connsiteY71" fmla="*/ 2159779 h 4110944"/>
              <a:gd name="connsiteX72" fmla="*/ 1186608 w 3121994"/>
              <a:gd name="connsiteY72" fmla="*/ 2429050 h 4110944"/>
              <a:gd name="connsiteX73" fmla="*/ 1248316 w 3121994"/>
              <a:gd name="connsiteY73" fmla="*/ 2530027 h 4110944"/>
              <a:gd name="connsiteX74" fmla="*/ 1338073 w 3121994"/>
              <a:gd name="connsiteY74" fmla="*/ 2647834 h 4110944"/>
              <a:gd name="connsiteX75" fmla="*/ 1321244 w 3121994"/>
              <a:gd name="connsiteY75" fmla="*/ 2765639 h 4110944"/>
              <a:gd name="connsiteX76" fmla="*/ 1231486 w 3121994"/>
              <a:gd name="connsiteY76" fmla="*/ 2754419 h 4110944"/>
              <a:gd name="connsiteX77" fmla="*/ 1152949 w 3121994"/>
              <a:gd name="connsiteY77" fmla="*/ 2861007 h 4110944"/>
              <a:gd name="connsiteX78" fmla="*/ 1338073 w 3121994"/>
              <a:gd name="connsiteY78" fmla="*/ 2939544 h 4110944"/>
              <a:gd name="connsiteX79" fmla="*/ 1237096 w 3121994"/>
              <a:gd name="connsiteY79" fmla="*/ 3208814 h 4110944"/>
              <a:gd name="connsiteX80" fmla="*/ 1001483 w 3121994"/>
              <a:gd name="connsiteY80" fmla="*/ 3450037 h 4110944"/>
              <a:gd name="connsiteX81" fmla="*/ 950996 w 3121994"/>
              <a:gd name="connsiteY81" fmla="*/ 3539794 h 4110944"/>
              <a:gd name="connsiteX82" fmla="*/ 939776 w 3121994"/>
              <a:gd name="connsiteY82" fmla="*/ 3612721 h 4110944"/>
              <a:gd name="connsiteX83" fmla="*/ 962216 w 3121994"/>
              <a:gd name="connsiteY83" fmla="*/ 3663209 h 4110944"/>
              <a:gd name="connsiteX84" fmla="*/ 799530 w 3121994"/>
              <a:gd name="connsiteY84" fmla="*/ 3786626 h 4110944"/>
              <a:gd name="connsiteX85" fmla="*/ 608796 w 3121994"/>
              <a:gd name="connsiteY85" fmla="*/ 3887602 h 4110944"/>
              <a:gd name="connsiteX86" fmla="*/ 395625 w 3121994"/>
              <a:gd name="connsiteY86" fmla="*/ 4061505 h 4110944"/>
              <a:gd name="connsiteX87" fmla="*/ 14156 w 3121994"/>
              <a:gd name="connsiteY87" fmla="*/ 3848334 h 4110944"/>
              <a:gd name="connsiteX88" fmla="*/ 378794 w 3121994"/>
              <a:gd name="connsiteY88" fmla="*/ 2401001 h 4110944"/>
              <a:gd name="connsiteX89" fmla="*/ 406843 w 3121994"/>
              <a:gd name="connsiteY89" fmla="*/ 2524417 h 4110944"/>
              <a:gd name="connsiteX90" fmla="*/ 395624 w 3121994"/>
              <a:gd name="connsiteY90" fmla="*/ 2552466 h 4110944"/>
              <a:gd name="connsiteX91" fmla="*/ 395624 w 3121994"/>
              <a:gd name="connsiteY91" fmla="*/ 2552466 h 4110944"/>
              <a:gd name="connsiteX92" fmla="*/ 328306 w 3121994"/>
              <a:gd name="connsiteY92" fmla="*/ 2591735 h 4110944"/>
              <a:gd name="connsiteX93" fmla="*/ 294647 w 3121994"/>
              <a:gd name="connsiteY93" fmla="*/ 2574906 h 4110944"/>
              <a:gd name="connsiteX0" fmla="*/ 3110775 w 3121994"/>
              <a:gd name="connsiteY0" fmla="*/ 0 h 4100581"/>
              <a:gd name="connsiteX1" fmla="*/ 3121994 w 3121994"/>
              <a:gd name="connsiteY1" fmla="*/ 67318 h 4100581"/>
              <a:gd name="connsiteX2" fmla="*/ 3093945 w 3121994"/>
              <a:gd name="connsiteY2" fmla="*/ 72928 h 4100581"/>
              <a:gd name="connsiteX3" fmla="*/ 2925651 w 3121994"/>
              <a:gd name="connsiteY3" fmla="*/ 28049 h 4100581"/>
              <a:gd name="connsiteX4" fmla="*/ 2891992 w 3121994"/>
              <a:gd name="connsiteY4" fmla="*/ 33659 h 4100581"/>
              <a:gd name="connsiteX5" fmla="*/ 2886382 w 3121994"/>
              <a:gd name="connsiteY5" fmla="*/ 44879 h 4100581"/>
              <a:gd name="connsiteX6" fmla="*/ 2824674 w 3121994"/>
              <a:gd name="connsiteY6" fmla="*/ 78538 h 4100581"/>
              <a:gd name="connsiteX7" fmla="*/ 2774186 w 3121994"/>
              <a:gd name="connsiteY7" fmla="*/ 100977 h 4100581"/>
              <a:gd name="connsiteX8" fmla="*/ 2819064 w 3121994"/>
              <a:gd name="connsiteY8" fmla="*/ 263661 h 4100581"/>
              <a:gd name="connsiteX9" fmla="*/ 2807845 w 3121994"/>
              <a:gd name="connsiteY9" fmla="*/ 392687 h 4100581"/>
              <a:gd name="connsiteX10" fmla="*/ 2835894 w 3121994"/>
              <a:gd name="connsiteY10" fmla="*/ 398297 h 4100581"/>
              <a:gd name="connsiteX11" fmla="*/ 2796625 w 3121994"/>
              <a:gd name="connsiteY11" fmla="*/ 476834 h 4100581"/>
              <a:gd name="connsiteX12" fmla="*/ 2785405 w 3121994"/>
              <a:gd name="connsiteY12" fmla="*/ 527323 h 4100581"/>
              <a:gd name="connsiteX13" fmla="*/ 2701258 w 3121994"/>
              <a:gd name="connsiteY13" fmla="*/ 544152 h 4100581"/>
              <a:gd name="connsiteX14" fmla="*/ 2718088 w 3121994"/>
              <a:gd name="connsiteY14" fmla="*/ 566592 h 4100581"/>
              <a:gd name="connsiteX15" fmla="*/ 2673209 w 3121994"/>
              <a:gd name="connsiteY15" fmla="*/ 572201 h 4100581"/>
              <a:gd name="connsiteX16" fmla="*/ 2611501 w 3121994"/>
              <a:gd name="connsiteY16" fmla="*/ 476834 h 4100581"/>
              <a:gd name="connsiteX17" fmla="*/ 2566622 w 3121994"/>
              <a:gd name="connsiteY17" fmla="*/ 566592 h 4100581"/>
              <a:gd name="connsiteX18" fmla="*/ 2577842 w 3121994"/>
              <a:gd name="connsiteY18" fmla="*/ 600250 h 4100581"/>
              <a:gd name="connsiteX19" fmla="*/ 2538573 w 3121994"/>
              <a:gd name="connsiteY19" fmla="*/ 605860 h 4100581"/>
              <a:gd name="connsiteX20" fmla="*/ 2510524 w 3121994"/>
              <a:gd name="connsiteY20" fmla="*/ 600250 h 4100581"/>
              <a:gd name="connsiteX21" fmla="*/ 2460036 w 3121994"/>
              <a:gd name="connsiteY21" fmla="*/ 656349 h 4100581"/>
              <a:gd name="connsiteX22" fmla="*/ 2403938 w 3121994"/>
              <a:gd name="connsiteY22" fmla="*/ 678788 h 4100581"/>
              <a:gd name="connsiteX23" fmla="*/ 2302961 w 3121994"/>
              <a:gd name="connsiteY23" fmla="*/ 690007 h 4100581"/>
              <a:gd name="connsiteX24" fmla="*/ 2319791 w 3121994"/>
              <a:gd name="connsiteY24" fmla="*/ 746106 h 4100581"/>
              <a:gd name="connsiteX25" fmla="*/ 2325400 w 3121994"/>
              <a:gd name="connsiteY25" fmla="*/ 796594 h 4100581"/>
              <a:gd name="connsiteX26" fmla="*/ 2252473 w 3121994"/>
              <a:gd name="connsiteY26" fmla="*/ 802204 h 4100581"/>
              <a:gd name="connsiteX27" fmla="*/ 2112227 w 3121994"/>
              <a:gd name="connsiteY27" fmla="*/ 734886 h 4100581"/>
              <a:gd name="connsiteX28" fmla="*/ 2072959 w 3121994"/>
              <a:gd name="connsiteY28" fmla="*/ 740496 h 4100581"/>
              <a:gd name="connsiteX29" fmla="*/ 2022470 w 3121994"/>
              <a:gd name="connsiteY29" fmla="*/ 852692 h 4100581"/>
              <a:gd name="connsiteX30" fmla="*/ 1966372 w 3121994"/>
              <a:gd name="connsiteY30" fmla="*/ 920010 h 4100581"/>
              <a:gd name="connsiteX31" fmla="*/ 1887835 w 3121994"/>
              <a:gd name="connsiteY31" fmla="*/ 942449 h 4100581"/>
              <a:gd name="connsiteX32" fmla="*/ 1775638 w 3121994"/>
              <a:gd name="connsiteY32" fmla="*/ 987328 h 4100581"/>
              <a:gd name="connsiteX33" fmla="*/ 1736370 w 3121994"/>
              <a:gd name="connsiteY33" fmla="*/ 1026596 h 4100581"/>
              <a:gd name="connsiteX34" fmla="*/ 1685881 w 3121994"/>
              <a:gd name="connsiteY34" fmla="*/ 1099524 h 4100581"/>
              <a:gd name="connsiteX35" fmla="*/ 1573685 w 3121994"/>
              <a:gd name="connsiteY35" fmla="*/ 1121963 h 4100581"/>
              <a:gd name="connsiteX36" fmla="*/ 1472708 w 3121994"/>
              <a:gd name="connsiteY36" fmla="*/ 1161232 h 4100581"/>
              <a:gd name="connsiteX37" fmla="*/ 1354902 w 3121994"/>
              <a:gd name="connsiteY37" fmla="*/ 1228550 h 4100581"/>
              <a:gd name="connsiteX38" fmla="*/ 1304414 w 3121994"/>
              <a:gd name="connsiteY38" fmla="*/ 1262209 h 4100581"/>
              <a:gd name="connsiteX39" fmla="*/ 1248316 w 3121994"/>
              <a:gd name="connsiteY39" fmla="*/ 1206111 h 4100581"/>
              <a:gd name="connsiteX40" fmla="*/ 1220267 w 3121994"/>
              <a:gd name="connsiteY40" fmla="*/ 1155622 h 4100581"/>
              <a:gd name="connsiteX41" fmla="*/ 1253926 w 3121994"/>
              <a:gd name="connsiteY41" fmla="*/ 1082695 h 4100581"/>
              <a:gd name="connsiteX42" fmla="*/ 1326853 w 3121994"/>
              <a:gd name="connsiteY42" fmla="*/ 1026596 h 4100581"/>
              <a:gd name="connsiteX43" fmla="*/ 1360512 w 3121994"/>
              <a:gd name="connsiteY43" fmla="*/ 976108 h 4100581"/>
              <a:gd name="connsiteX44" fmla="*/ 1310024 w 3121994"/>
              <a:gd name="connsiteY44" fmla="*/ 925620 h 4100581"/>
              <a:gd name="connsiteX45" fmla="*/ 1192218 w 3121994"/>
              <a:gd name="connsiteY45" fmla="*/ 920010 h 4100581"/>
              <a:gd name="connsiteX46" fmla="*/ 1113680 w 3121994"/>
              <a:gd name="connsiteY46" fmla="*/ 936839 h 4100581"/>
              <a:gd name="connsiteX47" fmla="*/ 1091241 w 3121994"/>
              <a:gd name="connsiteY47" fmla="*/ 1015377 h 4100581"/>
              <a:gd name="connsiteX48" fmla="*/ 1063192 w 3121994"/>
              <a:gd name="connsiteY48" fmla="*/ 1060255 h 4100581"/>
              <a:gd name="connsiteX49" fmla="*/ 1001484 w 3121994"/>
              <a:gd name="connsiteY49" fmla="*/ 1060255 h 4100581"/>
              <a:gd name="connsiteX50" fmla="*/ 939776 w 3121994"/>
              <a:gd name="connsiteY50" fmla="*/ 1155622 h 4100581"/>
              <a:gd name="connsiteX51" fmla="*/ 866848 w 3121994"/>
              <a:gd name="connsiteY51" fmla="*/ 1250989 h 4100581"/>
              <a:gd name="connsiteX52" fmla="*/ 788311 w 3121994"/>
              <a:gd name="connsiteY52" fmla="*/ 1279038 h 4100581"/>
              <a:gd name="connsiteX53" fmla="*/ 664895 w 3121994"/>
              <a:gd name="connsiteY53" fmla="*/ 1273428 h 4100581"/>
              <a:gd name="connsiteX54" fmla="*/ 620016 w 3121994"/>
              <a:gd name="connsiteY54" fmla="*/ 1340746 h 4100581"/>
              <a:gd name="connsiteX55" fmla="*/ 653675 w 3121994"/>
              <a:gd name="connsiteY55" fmla="*/ 1396844 h 4100581"/>
              <a:gd name="connsiteX56" fmla="*/ 754652 w 3121994"/>
              <a:gd name="connsiteY56" fmla="*/ 1430503 h 4100581"/>
              <a:gd name="connsiteX57" fmla="*/ 805140 w 3121994"/>
              <a:gd name="connsiteY57" fmla="*/ 1464162 h 4100581"/>
              <a:gd name="connsiteX58" fmla="*/ 878068 w 3121994"/>
              <a:gd name="connsiteY58" fmla="*/ 1514650 h 4100581"/>
              <a:gd name="connsiteX59" fmla="*/ 844409 w 3121994"/>
              <a:gd name="connsiteY59" fmla="*/ 1576358 h 4100581"/>
              <a:gd name="connsiteX60" fmla="*/ 883678 w 3121994"/>
              <a:gd name="connsiteY60" fmla="*/ 1632457 h 4100581"/>
              <a:gd name="connsiteX61" fmla="*/ 1080021 w 3121994"/>
              <a:gd name="connsiteY61" fmla="*/ 1581968 h 4100581"/>
              <a:gd name="connsiteX62" fmla="*/ 1113680 w 3121994"/>
              <a:gd name="connsiteY62" fmla="*/ 1514650 h 4100581"/>
              <a:gd name="connsiteX63" fmla="*/ 1192218 w 3121994"/>
              <a:gd name="connsiteY63" fmla="*/ 1520260 h 4100581"/>
              <a:gd name="connsiteX64" fmla="*/ 1399781 w 3121994"/>
              <a:gd name="connsiteY64" fmla="*/ 1593188 h 4100581"/>
              <a:gd name="connsiteX65" fmla="*/ 1399781 w 3121994"/>
              <a:gd name="connsiteY65" fmla="*/ 1654896 h 4100581"/>
              <a:gd name="connsiteX66" fmla="*/ 1338073 w 3121994"/>
              <a:gd name="connsiteY66" fmla="*/ 1677335 h 4100581"/>
              <a:gd name="connsiteX67" fmla="*/ 1192218 w 3121994"/>
              <a:gd name="connsiteY67" fmla="*/ 1722214 h 4100581"/>
              <a:gd name="connsiteX68" fmla="*/ 1063192 w 3121994"/>
              <a:gd name="connsiteY68" fmla="*/ 1800751 h 4100581"/>
              <a:gd name="connsiteX69" fmla="*/ 1012703 w 3121994"/>
              <a:gd name="connsiteY69" fmla="*/ 1946607 h 4100581"/>
              <a:gd name="connsiteX70" fmla="*/ 894897 w 3121994"/>
              <a:gd name="connsiteY70" fmla="*/ 2025144 h 4100581"/>
              <a:gd name="connsiteX71" fmla="*/ 1068802 w 3121994"/>
              <a:gd name="connsiteY71" fmla="*/ 2159779 h 4100581"/>
              <a:gd name="connsiteX72" fmla="*/ 1186608 w 3121994"/>
              <a:gd name="connsiteY72" fmla="*/ 2429050 h 4100581"/>
              <a:gd name="connsiteX73" fmla="*/ 1248316 w 3121994"/>
              <a:gd name="connsiteY73" fmla="*/ 2530027 h 4100581"/>
              <a:gd name="connsiteX74" fmla="*/ 1338073 w 3121994"/>
              <a:gd name="connsiteY74" fmla="*/ 2647834 h 4100581"/>
              <a:gd name="connsiteX75" fmla="*/ 1321244 w 3121994"/>
              <a:gd name="connsiteY75" fmla="*/ 2765639 h 4100581"/>
              <a:gd name="connsiteX76" fmla="*/ 1231486 w 3121994"/>
              <a:gd name="connsiteY76" fmla="*/ 2754419 h 4100581"/>
              <a:gd name="connsiteX77" fmla="*/ 1152949 w 3121994"/>
              <a:gd name="connsiteY77" fmla="*/ 2861007 h 4100581"/>
              <a:gd name="connsiteX78" fmla="*/ 1338073 w 3121994"/>
              <a:gd name="connsiteY78" fmla="*/ 2939544 h 4100581"/>
              <a:gd name="connsiteX79" fmla="*/ 1237096 w 3121994"/>
              <a:gd name="connsiteY79" fmla="*/ 3208814 h 4100581"/>
              <a:gd name="connsiteX80" fmla="*/ 1001483 w 3121994"/>
              <a:gd name="connsiteY80" fmla="*/ 3450037 h 4100581"/>
              <a:gd name="connsiteX81" fmla="*/ 950996 w 3121994"/>
              <a:gd name="connsiteY81" fmla="*/ 3539794 h 4100581"/>
              <a:gd name="connsiteX82" fmla="*/ 939776 w 3121994"/>
              <a:gd name="connsiteY82" fmla="*/ 3612721 h 4100581"/>
              <a:gd name="connsiteX83" fmla="*/ 962216 w 3121994"/>
              <a:gd name="connsiteY83" fmla="*/ 3663209 h 4100581"/>
              <a:gd name="connsiteX84" fmla="*/ 799530 w 3121994"/>
              <a:gd name="connsiteY84" fmla="*/ 3786626 h 4100581"/>
              <a:gd name="connsiteX85" fmla="*/ 608796 w 3121994"/>
              <a:gd name="connsiteY85" fmla="*/ 3887602 h 4100581"/>
              <a:gd name="connsiteX86" fmla="*/ 395625 w 3121994"/>
              <a:gd name="connsiteY86" fmla="*/ 4061505 h 4100581"/>
              <a:gd name="connsiteX87" fmla="*/ 14156 w 3121994"/>
              <a:gd name="connsiteY87" fmla="*/ 3848334 h 4100581"/>
              <a:gd name="connsiteX88" fmla="*/ 378794 w 3121994"/>
              <a:gd name="connsiteY88" fmla="*/ 2401001 h 4100581"/>
              <a:gd name="connsiteX89" fmla="*/ 406843 w 3121994"/>
              <a:gd name="connsiteY89" fmla="*/ 2524417 h 4100581"/>
              <a:gd name="connsiteX90" fmla="*/ 395624 w 3121994"/>
              <a:gd name="connsiteY90" fmla="*/ 2552466 h 4100581"/>
              <a:gd name="connsiteX91" fmla="*/ 395624 w 3121994"/>
              <a:gd name="connsiteY91" fmla="*/ 2552466 h 4100581"/>
              <a:gd name="connsiteX92" fmla="*/ 328306 w 3121994"/>
              <a:gd name="connsiteY92" fmla="*/ 2591735 h 4100581"/>
              <a:gd name="connsiteX93" fmla="*/ 294647 w 3121994"/>
              <a:gd name="connsiteY93" fmla="*/ 2574906 h 4100581"/>
              <a:gd name="connsiteX0" fmla="*/ 3409825 w 3421044"/>
              <a:gd name="connsiteY0" fmla="*/ 0 h 4133815"/>
              <a:gd name="connsiteX1" fmla="*/ 3421044 w 3421044"/>
              <a:gd name="connsiteY1" fmla="*/ 67318 h 4133815"/>
              <a:gd name="connsiteX2" fmla="*/ 3392995 w 3421044"/>
              <a:gd name="connsiteY2" fmla="*/ 72928 h 4133815"/>
              <a:gd name="connsiteX3" fmla="*/ 3224701 w 3421044"/>
              <a:gd name="connsiteY3" fmla="*/ 28049 h 4133815"/>
              <a:gd name="connsiteX4" fmla="*/ 3191042 w 3421044"/>
              <a:gd name="connsiteY4" fmla="*/ 33659 h 4133815"/>
              <a:gd name="connsiteX5" fmla="*/ 3185432 w 3421044"/>
              <a:gd name="connsiteY5" fmla="*/ 44879 h 4133815"/>
              <a:gd name="connsiteX6" fmla="*/ 3123724 w 3421044"/>
              <a:gd name="connsiteY6" fmla="*/ 78538 h 4133815"/>
              <a:gd name="connsiteX7" fmla="*/ 3073236 w 3421044"/>
              <a:gd name="connsiteY7" fmla="*/ 100977 h 4133815"/>
              <a:gd name="connsiteX8" fmla="*/ 3118114 w 3421044"/>
              <a:gd name="connsiteY8" fmla="*/ 263661 h 4133815"/>
              <a:gd name="connsiteX9" fmla="*/ 3106895 w 3421044"/>
              <a:gd name="connsiteY9" fmla="*/ 392687 h 4133815"/>
              <a:gd name="connsiteX10" fmla="*/ 3134944 w 3421044"/>
              <a:gd name="connsiteY10" fmla="*/ 398297 h 4133815"/>
              <a:gd name="connsiteX11" fmla="*/ 3095675 w 3421044"/>
              <a:gd name="connsiteY11" fmla="*/ 476834 h 4133815"/>
              <a:gd name="connsiteX12" fmla="*/ 3084455 w 3421044"/>
              <a:gd name="connsiteY12" fmla="*/ 527323 h 4133815"/>
              <a:gd name="connsiteX13" fmla="*/ 3000308 w 3421044"/>
              <a:gd name="connsiteY13" fmla="*/ 544152 h 4133815"/>
              <a:gd name="connsiteX14" fmla="*/ 3017138 w 3421044"/>
              <a:gd name="connsiteY14" fmla="*/ 566592 h 4133815"/>
              <a:gd name="connsiteX15" fmla="*/ 2972259 w 3421044"/>
              <a:gd name="connsiteY15" fmla="*/ 572201 h 4133815"/>
              <a:gd name="connsiteX16" fmla="*/ 2910551 w 3421044"/>
              <a:gd name="connsiteY16" fmla="*/ 476834 h 4133815"/>
              <a:gd name="connsiteX17" fmla="*/ 2865672 w 3421044"/>
              <a:gd name="connsiteY17" fmla="*/ 566592 h 4133815"/>
              <a:gd name="connsiteX18" fmla="*/ 2876892 w 3421044"/>
              <a:gd name="connsiteY18" fmla="*/ 600250 h 4133815"/>
              <a:gd name="connsiteX19" fmla="*/ 2837623 w 3421044"/>
              <a:gd name="connsiteY19" fmla="*/ 605860 h 4133815"/>
              <a:gd name="connsiteX20" fmla="*/ 2809574 w 3421044"/>
              <a:gd name="connsiteY20" fmla="*/ 600250 h 4133815"/>
              <a:gd name="connsiteX21" fmla="*/ 2759086 w 3421044"/>
              <a:gd name="connsiteY21" fmla="*/ 656349 h 4133815"/>
              <a:gd name="connsiteX22" fmla="*/ 2702988 w 3421044"/>
              <a:gd name="connsiteY22" fmla="*/ 678788 h 4133815"/>
              <a:gd name="connsiteX23" fmla="*/ 2602011 w 3421044"/>
              <a:gd name="connsiteY23" fmla="*/ 690007 h 4133815"/>
              <a:gd name="connsiteX24" fmla="*/ 2618841 w 3421044"/>
              <a:gd name="connsiteY24" fmla="*/ 746106 h 4133815"/>
              <a:gd name="connsiteX25" fmla="*/ 2624450 w 3421044"/>
              <a:gd name="connsiteY25" fmla="*/ 796594 h 4133815"/>
              <a:gd name="connsiteX26" fmla="*/ 2551523 w 3421044"/>
              <a:gd name="connsiteY26" fmla="*/ 802204 h 4133815"/>
              <a:gd name="connsiteX27" fmla="*/ 2411277 w 3421044"/>
              <a:gd name="connsiteY27" fmla="*/ 734886 h 4133815"/>
              <a:gd name="connsiteX28" fmla="*/ 2372009 w 3421044"/>
              <a:gd name="connsiteY28" fmla="*/ 740496 h 4133815"/>
              <a:gd name="connsiteX29" fmla="*/ 2321520 w 3421044"/>
              <a:gd name="connsiteY29" fmla="*/ 852692 h 4133815"/>
              <a:gd name="connsiteX30" fmla="*/ 2265422 w 3421044"/>
              <a:gd name="connsiteY30" fmla="*/ 920010 h 4133815"/>
              <a:gd name="connsiteX31" fmla="*/ 2186885 w 3421044"/>
              <a:gd name="connsiteY31" fmla="*/ 942449 h 4133815"/>
              <a:gd name="connsiteX32" fmla="*/ 2074688 w 3421044"/>
              <a:gd name="connsiteY32" fmla="*/ 987328 h 4133815"/>
              <a:gd name="connsiteX33" fmla="*/ 2035420 w 3421044"/>
              <a:gd name="connsiteY33" fmla="*/ 1026596 h 4133815"/>
              <a:gd name="connsiteX34" fmla="*/ 1984931 w 3421044"/>
              <a:gd name="connsiteY34" fmla="*/ 1099524 h 4133815"/>
              <a:gd name="connsiteX35" fmla="*/ 1872735 w 3421044"/>
              <a:gd name="connsiteY35" fmla="*/ 1121963 h 4133815"/>
              <a:gd name="connsiteX36" fmla="*/ 1771758 w 3421044"/>
              <a:gd name="connsiteY36" fmla="*/ 1161232 h 4133815"/>
              <a:gd name="connsiteX37" fmla="*/ 1653952 w 3421044"/>
              <a:gd name="connsiteY37" fmla="*/ 1228550 h 4133815"/>
              <a:gd name="connsiteX38" fmla="*/ 1603464 w 3421044"/>
              <a:gd name="connsiteY38" fmla="*/ 1262209 h 4133815"/>
              <a:gd name="connsiteX39" fmla="*/ 1547366 w 3421044"/>
              <a:gd name="connsiteY39" fmla="*/ 1206111 h 4133815"/>
              <a:gd name="connsiteX40" fmla="*/ 1519317 w 3421044"/>
              <a:gd name="connsiteY40" fmla="*/ 1155622 h 4133815"/>
              <a:gd name="connsiteX41" fmla="*/ 1552976 w 3421044"/>
              <a:gd name="connsiteY41" fmla="*/ 1082695 h 4133815"/>
              <a:gd name="connsiteX42" fmla="*/ 1625903 w 3421044"/>
              <a:gd name="connsiteY42" fmla="*/ 1026596 h 4133815"/>
              <a:gd name="connsiteX43" fmla="*/ 1659562 w 3421044"/>
              <a:gd name="connsiteY43" fmla="*/ 976108 h 4133815"/>
              <a:gd name="connsiteX44" fmla="*/ 1609074 w 3421044"/>
              <a:gd name="connsiteY44" fmla="*/ 925620 h 4133815"/>
              <a:gd name="connsiteX45" fmla="*/ 1491268 w 3421044"/>
              <a:gd name="connsiteY45" fmla="*/ 920010 h 4133815"/>
              <a:gd name="connsiteX46" fmla="*/ 1412730 w 3421044"/>
              <a:gd name="connsiteY46" fmla="*/ 936839 h 4133815"/>
              <a:gd name="connsiteX47" fmla="*/ 1390291 w 3421044"/>
              <a:gd name="connsiteY47" fmla="*/ 1015377 h 4133815"/>
              <a:gd name="connsiteX48" fmla="*/ 1362242 w 3421044"/>
              <a:gd name="connsiteY48" fmla="*/ 1060255 h 4133815"/>
              <a:gd name="connsiteX49" fmla="*/ 1300534 w 3421044"/>
              <a:gd name="connsiteY49" fmla="*/ 1060255 h 4133815"/>
              <a:gd name="connsiteX50" fmla="*/ 1238826 w 3421044"/>
              <a:gd name="connsiteY50" fmla="*/ 1155622 h 4133815"/>
              <a:gd name="connsiteX51" fmla="*/ 1165898 w 3421044"/>
              <a:gd name="connsiteY51" fmla="*/ 1250989 h 4133815"/>
              <a:gd name="connsiteX52" fmla="*/ 1087361 w 3421044"/>
              <a:gd name="connsiteY52" fmla="*/ 1279038 h 4133815"/>
              <a:gd name="connsiteX53" fmla="*/ 963945 w 3421044"/>
              <a:gd name="connsiteY53" fmla="*/ 1273428 h 4133815"/>
              <a:gd name="connsiteX54" fmla="*/ 919066 w 3421044"/>
              <a:gd name="connsiteY54" fmla="*/ 1340746 h 4133815"/>
              <a:gd name="connsiteX55" fmla="*/ 952725 w 3421044"/>
              <a:gd name="connsiteY55" fmla="*/ 1396844 h 4133815"/>
              <a:gd name="connsiteX56" fmla="*/ 1053702 w 3421044"/>
              <a:gd name="connsiteY56" fmla="*/ 1430503 h 4133815"/>
              <a:gd name="connsiteX57" fmla="*/ 1104190 w 3421044"/>
              <a:gd name="connsiteY57" fmla="*/ 1464162 h 4133815"/>
              <a:gd name="connsiteX58" fmla="*/ 1177118 w 3421044"/>
              <a:gd name="connsiteY58" fmla="*/ 1514650 h 4133815"/>
              <a:gd name="connsiteX59" fmla="*/ 1143459 w 3421044"/>
              <a:gd name="connsiteY59" fmla="*/ 1576358 h 4133815"/>
              <a:gd name="connsiteX60" fmla="*/ 1182728 w 3421044"/>
              <a:gd name="connsiteY60" fmla="*/ 1632457 h 4133815"/>
              <a:gd name="connsiteX61" fmla="*/ 1379071 w 3421044"/>
              <a:gd name="connsiteY61" fmla="*/ 1581968 h 4133815"/>
              <a:gd name="connsiteX62" fmla="*/ 1412730 w 3421044"/>
              <a:gd name="connsiteY62" fmla="*/ 1514650 h 4133815"/>
              <a:gd name="connsiteX63" fmla="*/ 1491268 w 3421044"/>
              <a:gd name="connsiteY63" fmla="*/ 1520260 h 4133815"/>
              <a:gd name="connsiteX64" fmla="*/ 1698831 w 3421044"/>
              <a:gd name="connsiteY64" fmla="*/ 1593188 h 4133815"/>
              <a:gd name="connsiteX65" fmla="*/ 1698831 w 3421044"/>
              <a:gd name="connsiteY65" fmla="*/ 1654896 h 4133815"/>
              <a:gd name="connsiteX66" fmla="*/ 1637123 w 3421044"/>
              <a:gd name="connsiteY66" fmla="*/ 1677335 h 4133815"/>
              <a:gd name="connsiteX67" fmla="*/ 1491268 w 3421044"/>
              <a:gd name="connsiteY67" fmla="*/ 1722214 h 4133815"/>
              <a:gd name="connsiteX68" fmla="*/ 1362242 w 3421044"/>
              <a:gd name="connsiteY68" fmla="*/ 1800751 h 4133815"/>
              <a:gd name="connsiteX69" fmla="*/ 1311753 w 3421044"/>
              <a:gd name="connsiteY69" fmla="*/ 1946607 h 4133815"/>
              <a:gd name="connsiteX70" fmla="*/ 1193947 w 3421044"/>
              <a:gd name="connsiteY70" fmla="*/ 2025144 h 4133815"/>
              <a:gd name="connsiteX71" fmla="*/ 1367852 w 3421044"/>
              <a:gd name="connsiteY71" fmla="*/ 2159779 h 4133815"/>
              <a:gd name="connsiteX72" fmla="*/ 1485658 w 3421044"/>
              <a:gd name="connsiteY72" fmla="*/ 2429050 h 4133815"/>
              <a:gd name="connsiteX73" fmla="*/ 1547366 w 3421044"/>
              <a:gd name="connsiteY73" fmla="*/ 2530027 h 4133815"/>
              <a:gd name="connsiteX74" fmla="*/ 1637123 w 3421044"/>
              <a:gd name="connsiteY74" fmla="*/ 2647834 h 4133815"/>
              <a:gd name="connsiteX75" fmla="*/ 1620294 w 3421044"/>
              <a:gd name="connsiteY75" fmla="*/ 2765639 h 4133815"/>
              <a:gd name="connsiteX76" fmla="*/ 1530536 w 3421044"/>
              <a:gd name="connsiteY76" fmla="*/ 2754419 h 4133815"/>
              <a:gd name="connsiteX77" fmla="*/ 1451999 w 3421044"/>
              <a:gd name="connsiteY77" fmla="*/ 2861007 h 4133815"/>
              <a:gd name="connsiteX78" fmla="*/ 1637123 w 3421044"/>
              <a:gd name="connsiteY78" fmla="*/ 2939544 h 4133815"/>
              <a:gd name="connsiteX79" fmla="*/ 1536146 w 3421044"/>
              <a:gd name="connsiteY79" fmla="*/ 3208814 h 4133815"/>
              <a:gd name="connsiteX80" fmla="*/ 1300533 w 3421044"/>
              <a:gd name="connsiteY80" fmla="*/ 3450037 h 4133815"/>
              <a:gd name="connsiteX81" fmla="*/ 1250046 w 3421044"/>
              <a:gd name="connsiteY81" fmla="*/ 3539794 h 4133815"/>
              <a:gd name="connsiteX82" fmla="*/ 1238826 w 3421044"/>
              <a:gd name="connsiteY82" fmla="*/ 3612721 h 4133815"/>
              <a:gd name="connsiteX83" fmla="*/ 1261266 w 3421044"/>
              <a:gd name="connsiteY83" fmla="*/ 3663209 h 4133815"/>
              <a:gd name="connsiteX84" fmla="*/ 1098580 w 3421044"/>
              <a:gd name="connsiteY84" fmla="*/ 3786626 h 4133815"/>
              <a:gd name="connsiteX85" fmla="*/ 907846 w 3421044"/>
              <a:gd name="connsiteY85" fmla="*/ 3887602 h 4133815"/>
              <a:gd name="connsiteX86" fmla="*/ 694675 w 3421044"/>
              <a:gd name="connsiteY86" fmla="*/ 4061505 h 4133815"/>
              <a:gd name="connsiteX87" fmla="*/ 313206 w 3421044"/>
              <a:gd name="connsiteY87" fmla="*/ 3848334 h 4133815"/>
              <a:gd name="connsiteX88" fmla="*/ 27105 w 3421044"/>
              <a:gd name="connsiteY88" fmla="*/ 3915651 h 4133815"/>
              <a:gd name="connsiteX89" fmla="*/ 705893 w 3421044"/>
              <a:gd name="connsiteY89" fmla="*/ 2524417 h 4133815"/>
              <a:gd name="connsiteX90" fmla="*/ 694674 w 3421044"/>
              <a:gd name="connsiteY90" fmla="*/ 2552466 h 4133815"/>
              <a:gd name="connsiteX91" fmla="*/ 694674 w 3421044"/>
              <a:gd name="connsiteY91" fmla="*/ 2552466 h 4133815"/>
              <a:gd name="connsiteX92" fmla="*/ 627356 w 3421044"/>
              <a:gd name="connsiteY92" fmla="*/ 2591735 h 4133815"/>
              <a:gd name="connsiteX93" fmla="*/ 593697 w 3421044"/>
              <a:gd name="connsiteY93" fmla="*/ 2574906 h 4133815"/>
              <a:gd name="connsiteX0" fmla="*/ 3410195 w 3421414"/>
              <a:gd name="connsiteY0" fmla="*/ 0 h 4273906"/>
              <a:gd name="connsiteX1" fmla="*/ 3421414 w 3421414"/>
              <a:gd name="connsiteY1" fmla="*/ 67318 h 4273906"/>
              <a:gd name="connsiteX2" fmla="*/ 3393365 w 3421414"/>
              <a:gd name="connsiteY2" fmla="*/ 72928 h 4273906"/>
              <a:gd name="connsiteX3" fmla="*/ 3225071 w 3421414"/>
              <a:gd name="connsiteY3" fmla="*/ 28049 h 4273906"/>
              <a:gd name="connsiteX4" fmla="*/ 3191412 w 3421414"/>
              <a:gd name="connsiteY4" fmla="*/ 33659 h 4273906"/>
              <a:gd name="connsiteX5" fmla="*/ 3185802 w 3421414"/>
              <a:gd name="connsiteY5" fmla="*/ 44879 h 4273906"/>
              <a:gd name="connsiteX6" fmla="*/ 3124094 w 3421414"/>
              <a:gd name="connsiteY6" fmla="*/ 78538 h 4273906"/>
              <a:gd name="connsiteX7" fmla="*/ 3073606 w 3421414"/>
              <a:gd name="connsiteY7" fmla="*/ 100977 h 4273906"/>
              <a:gd name="connsiteX8" fmla="*/ 3118484 w 3421414"/>
              <a:gd name="connsiteY8" fmla="*/ 263661 h 4273906"/>
              <a:gd name="connsiteX9" fmla="*/ 3107265 w 3421414"/>
              <a:gd name="connsiteY9" fmla="*/ 392687 h 4273906"/>
              <a:gd name="connsiteX10" fmla="*/ 3135314 w 3421414"/>
              <a:gd name="connsiteY10" fmla="*/ 398297 h 4273906"/>
              <a:gd name="connsiteX11" fmla="*/ 3096045 w 3421414"/>
              <a:gd name="connsiteY11" fmla="*/ 476834 h 4273906"/>
              <a:gd name="connsiteX12" fmla="*/ 3084825 w 3421414"/>
              <a:gd name="connsiteY12" fmla="*/ 527323 h 4273906"/>
              <a:gd name="connsiteX13" fmla="*/ 3000678 w 3421414"/>
              <a:gd name="connsiteY13" fmla="*/ 544152 h 4273906"/>
              <a:gd name="connsiteX14" fmla="*/ 3017508 w 3421414"/>
              <a:gd name="connsiteY14" fmla="*/ 566592 h 4273906"/>
              <a:gd name="connsiteX15" fmla="*/ 2972629 w 3421414"/>
              <a:gd name="connsiteY15" fmla="*/ 572201 h 4273906"/>
              <a:gd name="connsiteX16" fmla="*/ 2910921 w 3421414"/>
              <a:gd name="connsiteY16" fmla="*/ 476834 h 4273906"/>
              <a:gd name="connsiteX17" fmla="*/ 2866042 w 3421414"/>
              <a:gd name="connsiteY17" fmla="*/ 566592 h 4273906"/>
              <a:gd name="connsiteX18" fmla="*/ 2877262 w 3421414"/>
              <a:gd name="connsiteY18" fmla="*/ 600250 h 4273906"/>
              <a:gd name="connsiteX19" fmla="*/ 2837993 w 3421414"/>
              <a:gd name="connsiteY19" fmla="*/ 605860 h 4273906"/>
              <a:gd name="connsiteX20" fmla="*/ 2809944 w 3421414"/>
              <a:gd name="connsiteY20" fmla="*/ 600250 h 4273906"/>
              <a:gd name="connsiteX21" fmla="*/ 2759456 w 3421414"/>
              <a:gd name="connsiteY21" fmla="*/ 656349 h 4273906"/>
              <a:gd name="connsiteX22" fmla="*/ 2703358 w 3421414"/>
              <a:gd name="connsiteY22" fmla="*/ 678788 h 4273906"/>
              <a:gd name="connsiteX23" fmla="*/ 2602381 w 3421414"/>
              <a:gd name="connsiteY23" fmla="*/ 690007 h 4273906"/>
              <a:gd name="connsiteX24" fmla="*/ 2619211 w 3421414"/>
              <a:gd name="connsiteY24" fmla="*/ 746106 h 4273906"/>
              <a:gd name="connsiteX25" fmla="*/ 2624820 w 3421414"/>
              <a:gd name="connsiteY25" fmla="*/ 796594 h 4273906"/>
              <a:gd name="connsiteX26" fmla="*/ 2551893 w 3421414"/>
              <a:gd name="connsiteY26" fmla="*/ 802204 h 4273906"/>
              <a:gd name="connsiteX27" fmla="*/ 2411647 w 3421414"/>
              <a:gd name="connsiteY27" fmla="*/ 734886 h 4273906"/>
              <a:gd name="connsiteX28" fmla="*/ 2372379 w 3421414"/>
              <a:gd name="connsiteY28" fmla="*/ 740496 h 4273906"/>
              <a:gd name="connsiteX29" fmla="*/ 2321890 w 3421414"/>
              <a:gd name="connsiteY29" fmla="*/ 852692 h 4273906"/>
              <a:gd name="connsiteX30" fmla="*/ 2265792 w 3421414"/>
              <a:gd name="connsiteY30" fmla="*/ 920010 h 4273906"/>
              <a:gd name="connsiteX31" fmla="*/ 2187255 w 3421414"/>
              <a:gd name="connsiteY31" fmla="*/ 942449 h 4273906"/>
              <a:gd name="connsiteX32" fmla="*/ 2075058 w 3421414"/>
              <a:gd name="connsiteY32" fmla="*/ 987328 h 4273906"/>
              <a:gd name="connsiteX33" fmla="*/ 2035790 w 3421414"/>
              <a:gd name="connsiteY33" fmla="*/ 1026596 h 4273906"/>
              <a:gd name="connsiteX34" fmla="*/ 1985301 w 3421414"/>
              <a:gd name="connsiteY34" fmla="*/ 1099524 h 4273906"/>
              <a:gd name="connsiteX35" fmla="*/ 1873105 w 3421414"/>
              <a:gd name="connsiteY35" fmla="*/ 1121963 h 4273906"/>
              <a:gd name="connsiteX36" fmla="*/ 1772128 w 3421414"/>
              <a:gd name="connsiteY36" fmla="*/ 1161232 h 4273906"/>
              <a:gd name="connsiteX37" fmla="*/ 1654322 w 3421414"/>
              <a:gd name="connsiteY37" fmla="*/ 1228550 h 4273906"/>
              <a:gd name="connsiteX38" fmla="*/ 1603834 w 3421414"/>
              <a:gd name="connsiteY38" fmla="*/ 1262209 h 4273906"/>
              <a:gd name="connsiteX39" fmla="*/ 1547736 w 3421414"/>
              <a:gd name="connsiteY39" fmla="*/ 1206111 h 4273906"/>
              <a:gd name="connsiteX40" fmla="*/ 1519687 w 3421414"/>
              <a:gd name="connsiteY40" fmla="*/ 1155622 h 4273906"/>
              <a:gd name="connsiteX41" fmla="*/ 1553346 w 3421414"/>
              <a:gd name="connsiteY41" fmla="*/ 1082695 h 4273906"/>
              <a:gd name="connsiteX42" fmla="*/ 1626273 w 3421414"/>
              <a:gd name="connsiteY42" fmla="*/ 1026596 h 4273906"/>
              <a:gd name="connsiteX43" fmla="*/ 1659932 w 3421414"/>
              <a:gd name="connsiteY43" fmla="*/ 976108 h 4273906"/>
              <a:gd name="connsiteX44" fmla="*/ 1609444 w 3421414"/>
              <a:gd name="connsiteY44" fmla="*/ 925620 h 4273906"/>
              <a:gd name="connsiteX45" fmla="*/ 1491638 w 3421414"/>
              <a:gd name="connsiteY45" fmla="*/ 920010 h 4273906"/>
              <a:gd name="connsiteX46" fmla="*/ 1413100 w 3421414"/>
              <a:gd name="connsiteY46" fmla="*/ 936839 h 4273906"/>
              <a:gd name="connsiteX47" fmla="*/ 1390661 w 3421414"/>
              <a:gd name="connsiteY47" fmla="*/ 1015377 h 4273906"/>
              <a:gd name="connsiteX48" fmla="*/ 1362612 w 3421414"/>
              <a:gd name="connsiteY48" fmla="*/ 1060255 h 4273906"/>
              <a:gd name="connsiteX49" fmla="*/ 1300904 w 3421414"/>
              <a:gd name="connsiteY49" fmla="*/ 1060255 h 4273906"/>
              <a:gd name="connsiteX50" fmla="*/ 1239196 w 3421414"/>
              <a:gd name="connsiteY50" fmla="*/ 1155622 h 4273906"/>
              <a:gd name="connsiteX51" fmla="*/ 1166268 w 3421414"/>
              <a:gd name="connsiteY51" fmla="*/ 1250989 h 4273906"/>
              <a:gd name="connsiteX52" fmla="*/ 1087731 w 3421414"/>
              <a:gd name="connsiteY52" fmla="*/ 1279038 h 4273906"/>
              <a:gd name="connsiteX53" fmla="*/ 964315 w 3421414"/>
              <a:gd name="connsiteY53" fmla="*/ 1273428 h 4273906"/>
              <a:gd name="connsiteX54" fmla="*/ 919436 w 3421414"/>
              <a:gd name="connsiteY54" fmla="*/ 1340746 h 4273906"/>
              <a:gd name="connsiteX55" fmla="*/ 953095 w 3421414"/>
              <a:gd name="connsiteY55" fmla="*/ 1396844 h 4273906"/>
              <a:gd name="connsiteX56" fmla="*/ 1054072 w 3421414"/>
              <a:gd name="connsiteY56" fmla="*/ 1430503 h 4273906"/>
              <a:gd name="connsiteX57" fmla="*/ 1104560 w 3421414"/>
              <a:gd name="connsiteY57" fmla="*/ 1464162 h 4273906"/>
              <a:gd name="connsiteX58" fmla="*/ 1177488 w 3421414"/>
              <a:gd name="connsiteY58" fmla="*/ 1514650 h 4273906"/>
              <a:gd name="connsiteX59" fmla="*/ 1143829 w 3421414"/>
              <a:gd name="connsiteY59" fmla="*/ 1576358 h 4273906"/>
              <a:gd name="connsiteX60" fmla="*/ 1183098 w 3421414"/>
              <a:gd name="connsiteY60" fmla="*/ 1632457 h 4273906"/>
              <a:gd name="connsiteX61" fmla="*/ 1379441 w 3421414"/>
              <a:gd name="connsiteY61" fmla="*/ 1581968 h 4273906"/>
              <a:gd name="connsiteX62" fmla="*/ 1413100 w 3421414"/>
              <a:gd name="connsiteY62" fmla="*/ 1514650 h 4273906"/>
              <a:gd name="connsiteX63" fmla="*/ 1491638 w 3421414"/>
              <a:gd name="connsiteY63" fmla="*/ 1520260 h 4273906"/>
              <a:gd name="connsiteX64" fmla="*/ 1699201 w 3421414"/>
              <a:gd name="connsiteY64" fmla="*/ 1593188 h 4273906"/>
              <a:gd name="connsiteX65" fmla="*/ 1699201 w 3421414"/>
              <a:gd name="connsiteY65" fmla="*/ 1654896 h 4273906"/>
              <a:gd name="connsiteX66" fmla="*/ 1637493 w 3421414"/>
              <a:gd name="connsiteY66" fmla="*/ 1677335 h 4273906"/>
              <a:gd name="connsiteX67" fmla="*/ 1491638 w 3421414"/>
              <a:gd name="connsiteY67" fmla="*/ 1722214 h 4273906"/>
              <a:gd name="connsiteX68" fmla="*/ 1362612 w 3421414"/>
              <a:gd name="connsiteY68" fmla="*/ 1800751 h 4273906"/>
              <a:gd name="connsiteX69" fmla="*/ 1312123 w 3421414"/>
              <a:gd name="connsiteY69" fmla="*/ 1946607 h 4273906"/>
              <a:gd name="connsiteX70" fmla="*/ 1194317 w 3421414"/>
              <a:gd name="connsiteY70" fmla="*/ 2025144 h 4273906"/>
              <a:gd name="connsiteX71" fmla="*/ 1368222 w 3421414"/>
              <a:gd name="connsiteY71" fmla="*/ 2159779 h 4273906"/>
              <a:gd name="connsiteX72" fmla="*/ 1486028 w 3421414"/>
              <a:gd name="connsiteY72" fmla="*/ 2429050 h 4273906"/>
              <a:gd name="connsiteX73" fmla="*/ 1547736 w 3421414"/>
              <a:gd name="connsiteY73" fmla="*/ 2530027 h 4273906"/>
              <a:gd name="connsiteX74" fmla="*/ 1637493 w 3421414"/>
              <a:gd name="connsiteY74" fmla="*/ 2647834 h 4273906"/>
              <a:gd name="connsiteX75" fmla="*/ 1620664 w 3421414"/>
              <a:gd name="connsiteY75" fmla="*/ 2765639 h 4273906"/>
              <a:gd name="connsiteX76" fmla="*/ 1530906 w 3421414"/>
              <a:gd name="connsiteY76" fmla="*/ 2754419 h 4273906"/>
              <a:gd name="connsiteX77" fmla="*/ 1452369 w 3421414"/>
              <a:gd name="connsiteY77" fmla="*/ 2861007 h 4273906"/>
              <a:gd name="connsiteX78" fmla="*/ 1637493 w 3421414"/>
              <a:gd name="connsiteY78" fmla="*/ 2939544 h 4273906"/>
              <a:gd name="connsiteX79" fmla="*/ 1536516 w 3421414"/>
              <a:gd name="connsiteY79" fmla="*/ 3208814 h 4273906"/>
              <a:gd name="connsiteX80" fmla="*/ 1300903 w 3421414"/>
              <a:gd name="connsiteY80" fmla="*/ 3450037 h 4273906"/>
              <a:gd name="connsiteX81" fmla="*/ 1250416 w 3421414"/>
              <a:gd name="connsiteY81" fmla="*/ 3539794 h 4273906"/>
              <a:gd name="connsiteX82" fmla="*/ 1239196 w 3421414"/>
              <a:gd name="connsiteY82" fmla="*/ 3612721 h 4273906"/>
              <a:gd name="connsiteX83" fmla="*/ 1261636 w 3421414"/>
              <a:gd name="connsiteY83" fmla="*/ 3663209 h 4273906"/>
              <a:gd name="connsiteX84" fmla="*/ 1098950 w 3421414"/>
              <a:gd name="connsiteY84" fmla="*/ 3786626 h 4273906"/>
              <a:gd name="connsiteX85" fmla="*/ 908216 w 3421414"/>
              <a:gd name="connsiteY85" fmla="*/ 3887602 h 4273906"/>
              <a:gd name="connsiteX86" fmla="*/ 695045 w 3421414"/>
              <a:gd name="connsiteY86" fmla="*/ 4061505 h 4273906"/>
              <a:gd name="connsiteX87" fmla="*/ 307966 w 3421414"/>
              <a:gd name="connsiteY87" fmla="*/ 4100776 h 4273906"/>
              <a:gd name="connsiteX88" fmla="*/ 27475 w 3421414"/>
              <a:gd name="connsiteY88" fmla="*/ 3915651 h 4273906"/>
              <a:gd name="connsiteX89" fmla="*/ 706263 w 3421414"/>
              <a:gd name="connsiteY89" fmla="*/ 2524417 h 4273906"/>
              <a:gd name="connsiteX90" fmla="*/ 695044 w 3421414"/>
              <a:gd name="connsiteY90" fmla="*/ 2552466 h 4273906"/>
              <a:gd name="connsiteX91" fmla="*/ 695044 w 3421414"/>
              <a:gd name="connsiteY91" fmla="*/ 2552466 h 4273906"/>
              <a:gd name="connsiteX92" fmla="*/ 627726 w 3421414"/>
              <a:gd name="connsiteY92" fmla="*/ 2591735 h 4273906"/>
              <a:gd name="connsiteX93" fmla="*/ 594067 w 3421414"/>
              <a:gd name="connsiteY93" fmla="*/ 2574906 h 4273906"/>
              <a:gd name="connsiteX0" fmla="*/ 3410195 w 3421414"/>
              <a:gd name="connsiteY0" fmla="*/ 0 h 4224938"/>
              <a:gd name="connsiteX1" fmla="*/ 3421414 w 3421414"/>
              <a:gd name="connsiteY1" fmla="*/ 67318 h 4224938"/>
              <a:gd name="connsiteX2" fmla="*/ 3393365 w 3421414"/>
              <a:gd name="connsiteY2" fmla="*/ 72928 h 4224938"/>
              <a:gd name="connsiteX3" fmla="*/ 3225071 w 3421414"/>
              <a:gd name="connsiteY3" fmla="*/ 28049 h 4224938"/>
              <a:gd name="connsiteX4" fmla="*/ 3191412 w 3421414"/>
              <a:gd name="connsiteY4" fmla="*/ 33659 h 4224938"/>
              <a:gd name="connsiteX5" fmla="*/ 3185802 w 3421414"/>
              <a:gd name="connsiteY5" fmla="*/ 44879 h 4224938"/>
              <a:gd name="connsiteX6" fmla="*/ 3124094 w 3421414"/>
              <a:gd name="connsiteY6" fmla="*/ 78538 h 4224938"/>
              <a:gd name="connsiteX7" fmla="*/ 3073606 w 3421414"/>
              <a:gd name="connsiteY7" fmla="*/ 100977 h 4224938"/>
              <a:gd name="connsiteX8" fmla="*/ 3118484 w 3421414"/>
              <a:gd name="connsiteY8" fmla="*/ 263661 h 4224938"/>
              <a:gd name="connsiteX9" fmla="*/ 3107265 w 3421414"/>
              <a:gd name="connsiteY9" fmla="*/ 392687 h 4224938"/>
              <a:gd name="connsiteX10" fmla="*/ 3135314 w 3421414"/>
              <a:gd name="connsiteY10" fmla="*/ 398297 h 4224938"/>
              <a:gd name="connsiteX11" fmla="*/ 3096045 w 3421414"/>
              <a:gd name="connsiteY11" fmla="*/ 476834 h 4224938"/>
              <a:gd name="connsiteX12" fmla="*/ 3084825 w 3421414"/>
              <a:gd name="connsiteY12" fmla="*/ 527323 h 4224938"/>
              <a:gd name="connsiteX13" fmla="*/ 3000678 w 3421414"/>
              <a:gd name="connsiteY13" fmla="*/ 544152 h 4224938"/>
              <a:gd name="connsiteX14" fmla="*/ 3017508 w 3421414"/>
              <a:gd name="connsiteY14" fmla="*/ 566592 h 4224938"/>
              <a:gd name="connsiteX15" fmla="*/ 2972629 w 3421414"/>
              <a:gd name="connsiteY15" fmla="*/ 572201 h 4224938"/>
              <a:gd name="connsiteX16" fmla="*/ 2910921 w 3421414"/>
              <a:gd name="connsiteY16" fmla="*/ 476834 h 4224938"/>
              <a:gd name="connsiteX17" fmla="*/ 2866042 w 3421414"/>
              <a:gd name="connsiteY17" fmla="*/ 566592 h 4224938"/>
              <a:gd name="connsiteX18" fmla="*/ 2877262 w 3421414"/>
              <a:gd name="connsiteY18" fmla="*/ 600250 h 4224938"/>
              <a:gd name="connsiteX19" fmla="*/ 2837993 w 3421414"/>
              <a:gd name="connsiteY19" fmla="*/ 605860 h 4224938"/>
              <a:gd name="connsiteX20" fmla="*/ 2809944 w 3421414"/>
              <a:gd name="connsiteY20" fmla="*/ 600250 h 4224938"/>
              <a:gd name="connsiteX21" fmla="*/ 2759456 w 3421414"/>
              <a:gd name="connsiteY21" fmla="*/ 656349 h 4224938"/>
              <a:gd name="connsiteX22" fmla="*/ 2703358 w 3421414"/>
              <a:gd name="connsiteY22" fmla="*/ 678788 h 4224938"/>
              <a:gd name="connsiteX23" fmla="*/ 2602381 w 3421414"/>
              <a:gd name="connsiteY23" fmla="*/ 690007 h 4224938"/>
              <a:gd name="connsiteX24" fmla="*/ 2619211 w 3421414"/>
              <a:gd name="connsiteY24" fmla="*/ 746106 h 4224938"/>
              <a:gd name="connsiteX25" fmla="*/ 2624820 w 3421414"/>
              <a:gd name="connsiteY25" fmla="*/ 796594 h 4224938"/>
              <a:gd name="connsiteX26" fmla="*/ 2551893 w 3421414"/>
              <a:gd name="connsiteY26" fmla="*/ 802204 h 4224938"/>
              <a:gd name="connsiteX27" fmla="*/ 2411647 w 3421414"/>
              <a:gd name="connsiteY27" fmla="*/ 734886 h 4224938"/>
              <a:gd name="connsiteX28" fmla="*/ 2372379 w 3421414"/>
              <a:gd name="connsiteY28" fmla="*/ 740496 h 4224938"/>
              <a:gd name="connsiteX29" fmla="*/ 2321890 w 3421414"/>
              <a:gd name="connsiteY29" fmla="*/ 852692 h 4224938"/>
              <a:gd name="connsiteX30" fmla="*/ 2265792 w 3421414"/>
              <a:gd name="connsiteY30" fmla="*/ 920010 h 4224938"/>
              <a:gd name="connsiteX31" fmla="*/ 2187255 w 3421414"/>
              <a:gd name="connsiteY31" fmla="*/ 942449 h 4224938"/>
              <a:gd name="connsiteX32" fmla="*/ 2075058 w 3421414"/>
              <a:gd name="connsiteY32" fmla="*/ 987328 h 4224938"/>
              <a:gd name="connsiteX33" fmla="*/ 2035790 w 3421414"/>
              <a:gd name="connsiteY33" fmla="*/ 1026596 h 4224938"/>
              <a:gd name="connsiteX34" fmla="*/ 1985301 w 3421414"/>
              <a:gd name="connsiteY34" fmla="*/ 1099524 h 4224938"/>
              <a:gd name="connsiteX35" fmla="*/ 1873105 w 3421414"/>
              <a:gd name="connsiteY35" fmla="*/ 1121963 h 4224938"/>
              <a:gd name="connsiteX36" fmla="*/ 1772128 w 3421414"/>
              <a:gd name="connsiteY36" fmla="*/ 1161232 h 4224938"/>
              <a:gd name="connsiteX37" fmla="*/ 1654322 w 3421414"/>
              <a:gd name="connsiteY37" fmla="*/ 1228550 h 4224938"/>
              <a:gd name="connsiteX38" fmla="*/ 1603834 w 3421414"/>
              <a:gd name="connsiteY38" fmla="*/ 1262209 h 4224938"/>
              <a:gd name="connsiteX39" fmla="*/ 1547736 w 3421414"/>
              <a:gd name="connsiteY39" fmla="*/ 1206111 h 4224938"/>
              <a:gd name="connsiteX40" fmla="*/ 1519687 w 3421414"/>
              <a:gd name="connsiteY40" fmla="*/ 1155622 h 4224938"/>
              <a:gd name="connsiteX41" fmla="*/ 1553346 w 3421414"/>
              <a:gd name="connsiteY41" fmla="*/ 1082695 h 4224938"/>
              <a:gd name="connsiteX42" fmla="*/ 1626273 w 3421414"/>
              <a:gd name="connsiteY42" fmla="*/ 1026596 h 4224938"/>
              <a:gd name="connsiteX43" fmla="*/ 1659932 w 3421414"/>
              <a:gd name="connsiteY43" fmla="*/ 976108 h 4224938"/>
              <a:gd name="connsiteX44" fmla="*/ 1609444 w 3421414"/>
              <a:gd name="connsiteY44" fmla="*/ 925620 h 4224938"/>
              <a:gd name="connsiteX45" fmla="*/ 1491638 w 3421414"/>
              <a:gd name="connsiteY45" fmla="*/ 920010 h 4224938"/>
              <a:gd name="connsiteX46" fmla="*/ 1413100 w 3421414"/>
              <a:gd name="connsiteY46" fmla="*/ 936839 h 4224938"/>
              <a:gd name="connsiteX47" fmla="*/ 1390661 w 3421414"/>
              <a:gd name="connsiteY47" fmla="*/ 1015377 h 4224938"/>
              <a:gd name="connsiteX48" fmla="*/ 1362612 w 3421414"/>
              <a:gd name="connsiteY48" fmla="*/ 1060255 h 4224938"/>
              <a:gd name="connsiteX49" fmla="*/ 1300904 w 3421414"/>
              <a:gd name="connsiteY49" fmla="*/ 1060255 h 4224938"/>
              <a:gd name="connsiteX50" fmla="*/ 1239196 w 3421414"/>
              <a:gd name="connsiteY50" fmla="*/ 1155622 h 4224938"/>
              <a:gd name="connsiteX51" fmla="*/ 1166268 w 3421414"/>
              <a:gd name="connsiteY51" fmla="*/ 1250989 h 4224938"/>
              <a:gd name="connsiteX52" fmla="*/ 1087731 w 3421414"/>
              <a:gd name="connsiteY52" fmla="*/ 1279038 h 4224938"/>
              <a:gd name="connsiteX53" fmla="*/ 964315 w 3421414"/>
              <a:gd name="connsiteY53" fmla="*/ 1273428 h 4224938"/>
              <a:gd name="connsiteX54" fmla="*/ 919436 w 3421414"/>
              <a:gd name="connsiteY54" fmla="*/ 1340746 h 4224938"/>
              <a:gd name="connsiteX55" fmla="*/ 953095 w 3421414"/>
              <a:gd name="connsiteY55" fmla="*/ 1396844 h 4224938"/>
              <a:gd name="connsiteX56" fmla="*/ 1054072 w 3421414"/>
              <a:gd name="connsiteY56" fmla="*/ 1430503 h 4224938"/>
              <a:gd name="connsiteX57" fmla="*/ 1104560 w 3421414"/>
              <a:gd name="connsiteY57" fmla="*/ 1464162 h 4224938"/>
              <a:gd name="connsiteX58" fmla="*/ 1177488 w 3421414"/>
              <a:gd name="connsiteY58" fmla="*/ 1514650 h 4224938"/>
              <a:gd name="connsiteX59" fmla="*/ 1143829 w 3421414"/>
              <a:gd name="connsiteY59" fmla="*/ 1576358 h 4224938"/>
              <a:gd name="connsiteX60" fmla="*/ 1183098 w 3421414"/>
              <a:gd name="connsiteY60" fmla="*/ 1632457 h 4224938"/>
              <a:gd name="connsiteX61" fmla="*/ 1379441 w 3421414"/>
              <a:gd name="connsiteY61" fmla="*/ 1581968 h 4224938"/>
              <a:gd name="connsiteX62" fmla="*/ 1413100 w 3421414"/>
              <a:gd name="connsiteY62" fmla="*/ 1514650 h 4224938"/>
              <a:gd name="connsiteX63" fmla="*/ 1491638 w 3421414"/>
              <a:gd name="connsiteY63" fmla="*/ 1520260 h 4224938"/>
              <a:gd name="connsiteX64" fmla="*/ 1699201 w 3421414"/>
              <a:gd name="connsiteY64" fmla="*/ 1593188 h 4224938"/>
              <a:gd name="connsiteX65" fmla="*/ 1699201 w 3421414"/>
              <a:gd name="connsiteY65" fmla="*/ 1654896 h 4224938"/>
              <a:gd name="connsiteX66" fmla="*/ 1637493 w 3421414"/>
              <a:gd name="connsiteY66" fmla="*/ 1677335 h 4224938"/>
              <a:gd name="connsiteX67" fmla="*/ 1491638 w 3421414"/>
              <a:gd name="connsiteY67" fmla="*/ 1722214 h 4224938"/>
              <a:gd name="connsiteX68" fmla="*/ 1362612 w 3421414"/>
              <a:gd name="connsiteY68" fmla="*/ 1800751 h 4224938"/>
              <a:gd name="connsiteX69" fmla="*/ 1312123 w 3421414"/>
              <a:gd name="connsiteY69" fmla="*/ 1946607 h 4224938"/>
              <a:gd name="connsiteX70" fmla="*/ 1194317 w 3421414"/>
              <a:gd name="connsiteY70" fmla="*/ 2025144 h 4224938"/>
              <a:gd name="connsiteX71" fmla="*/ 1368222 w 3421414"/>
              <a:gd name="connsiteY71" fmla="*/ 2159779 h 4224938"/>
              <a:gd name="connsiteX72" fmla="*/ 1486028 w 3421414"/>
              <a:gd name="connsiteY72" fmla="*/ 2429050 h 4224938"/>
              <a:gd name="connsiteX73" fmla="*/ 1547736 w 3421414"/>
              <a:gd name="connsiteY73" fmla="*/ 2530027 h 4224938"/>
              <a:gd name="connsiteX74" fmla="*/ 1637493 w 3421414"/>
              <a:gd name="connsiteY74" fmla="*/ 2647834 h 4224938"/>
              <a:gd name="connsiteX75" fmla="*/ 1620664 w 3421414"/>
              <a:gd name="connsiteY75" fmla="*/ 2765639 h 4224938"/>
              <a:gd name="connsiteX76" fmla="*/ 1530906 w 3421414"/>
              <a:gd name="connsiteY76" fmla="*/ 2754419 h 4224938"/>
              <a:gd name="connsiteX77" fmla="*/ 1452369 w 3421414"/>
              <a:gd name="connsiteY77" fmla="*/ 2861007 h 4224938"/>
              <a:gd name="connsiteX78" fmla="*/ 1637493 w 3421414"/>
              <a:gd name="connsiteY78" fmla="*/ 2939544 h 4224938"/>
              <a:gd name="connsiteX79" fmla="*/ 1536516 w 3421414"/>
              <a:gd name="connsiteY79" fmla="*/ 3208814 h 4224938"/>
              <a:gd name="connsiteX80" fmla="*/ 1300903 w 3421414"/>
              <a:gd name="connsiteY80" fmla="*/ 3450037 h 4224938"/>
              <a:gd name="connsiteX81" fmla="*/ 1250416 w 3421414"/>
              <a:gd name="connsiteY81" fmla="*/ 3539794 h 4224938"/>
              <a:gd name="connsiteX82" fmla="*/ 1239196 w 3421414"/>
              <a:gd name="connsiteY82" fmla="*/ 3612721 h 4224938"/>
              <a:gd name="connsiteX83" fmla="*/ 1261636 w 3421414"/>
              <a:gd name="connsiteY83" fmla="*/ 3663209 h 4224938"/>
              <a:gd name="connsiteX84" fmla="*/ 1098950 w 3421414"/>
              <a:gd name="connsiteY84" fmla="*/ 3786626 h 4224938"/>
              <a:gd name="connsiteX85" fmla="*/ 908216 w 3421414"/>
              <a:gd name="connsiteY85" fmla="*/ 3887602 h 4224938"/>
              <a:gd name="connsiteX86" fmla="*/ 695045 w 3421414"/>
              <a:gd name="connsiteY86" fmla="*/ 4061505 h 4224938"/>
              <a:gd name="connsiteX87" fmla="*/ 307966 w 3421414"/>
              <a:gd name="connsiteY87" fmla="*/ 4100776 h 4224938"/>
              <a:gd name="connsiteX88" fmla="*/ 27475 w 3421414"/>
              <a:gd name="connsiteY88" fmla="*/ 3915651 h 4224938"/>
              <a:gd name="connsiteX89" fmla="*/ 706263 w 3421414"/>
              <a:gd name="connsiteY89" fmla="*/ 2524417 h 4224938"/>
              <a:gd name="connsiteX90" fmla="*/ 695044 w 3421414"/>
              <a:gd name="connsiteY90" fmla="*/ 2552466 h 4224938"/>
              <a:gd name="connsiteX91" fmla="*/ 695044 w 3421414"/>
              <a:gd name="connsiteY91" fmla="*/ 2552466 h 4224938"/>
              <a:gd name="connsiteX92" fmla="*/ 627726 w 3421414"/>
              <a:gd name="connsiteY92" fmla="*/ 2591735 h 4224938"/>
              <a:gd name="connsiteX93" fmla="*/ 594067 w 3421414"/>
              <a:gd name="connsiteY93" fmla="*/ 2574906 h 4224938"/>
              <a:gd name="connsiteX0" fmla="*/ 3401802 w 3413021"/>
              <a:gd name="connsiteY0" fmla="*/ 0 h 4214275"/>
              <a:gd name="connsiteX1" fmla="*/ 3413021 w 3413021"/>
              <a:gd name="connsiteY1" fmla="*/ 67318 h 4214275"/>
              <a:gd name="connsiteX2" fmla="*/ 3384972 w 3413021"/>
              <a:gd name="connsiteY2" fmla="*/ 72928 h 4214275"/>
              <a:gd name="connsiteX3" fmla="*/ 3216678 w 3413021"/>
              <a:gd name="connsiteY3" fmla="*/ 28049 h 4214275"/>
              <a:gd name="connsiteX4" fmla="*/ 3183019 w 3413021"/>
              <a:gd name="connsiteY4" fmla="*/ 33659 h 4214275"/>
              <a:gd name="connsiteX5" fmla="*/ 3177409 w 3413021"/>
              <a:gd name="connsiteY5" fmla="*/ 44879 h 4214275"/>
              <a:gd name="connsiteX6" fmla="*/ 3115701 w 3413021"/>
              <a:gd name="connsiteY6" fmla="*/ 78538 h 4214275"/>
              <a:gd name="connsiteX7" fmla="*/ 3065213 w 3413021"/>
              <a:gd name="connsiteY7" fmla="*/ 100977 h 4214275"/>
              <a:gd name="connsiteX8" fmla="*/ 3110091 w 3413021"/>
              <a:gd name="connsiteY8" fmla="*/ 263661 h 4214275"/>
              <a:gd name="connsiteX9" fmla="*/ 3098872 w 3413021"/>
              <a:gd name="connsiteY9" fmla="*/ 392687 h 4214275"/>
              <a:gd name="connsiteX10" fmla="*/ 3126921 w 3413021"/>
              <a:gd name="connsiteY10" fmla="*/ 398297 h 4214275"/>
              <a:gd name="connsiteX11" fmla="*/ 3087652 w 3413021"/>
              <a:gd name="connsiteY11" fmla="*/ 476834 h 4214275"/>
              <a:gd name="connsiteX12" fmla="*/ 3076432 w 3413021"/>
              <a:gd name="connsiteY12" fmla="*/ 527323 h 4214275"/>
              <a:gd name="connsiteX13" fmla="*/ 2992285 w 3413021"/>
              <a:gd name="connsiteY13" fmla="*/ 544152 h 4214275"/>
              <a:gd name="connsiteX14" fmla="*/ 3009115 w 3413021"/>
              <a:gd name="connsiteY14" fmla="*/ 566592 h 4214275"/>
              <a:gd name="connsiteX15" fmla="*/ 2964236 w 3413021"/>
              <a:gd name="connsiteY15" fmla="*/ 572201 h 4214275"/>
              <a:gd name="connsiteX16" fmla="*/ 2902528 w 3413021"/>
              <a:gd name="connsiteY16" fmla="*/ 476834 h 4214275"/>
              <a:gd name="connsiteX17" fmla="*/ 2857649 w 3413021"/>
              <a:gd name="connsiteY17" fmla="*/ 566592 h 4214275"/>
              <a:gd name="connsiteX18" fmla="*/ 2868869 w 3413021"/>
              <a:gd name="connsiteY18" fmla="*/ 600250 h 4214275"/>
              <a:gd name="connsiteX19" fmla="*/ 2829600 w 3413021"/>
              <a:gd name="connsiteY19" fmla="*/ 605860 h 4214275"/>
              <a:gd name="connsiteX20" fmla="*/ 2801551 w 3413021"/>
              <a:gd name="connsiteY20" fmla="*/ 600250 h 4214275"/>
              <a:gd name="connsiteX21" fmla="*/ 2751063 w 3413021"/>
              <a:gd name="connsiteY21" fmla="*/ 656349 h 4214275"/>
              <a:gd name="connsiteX22" fmla="*/ 2694965 w 3413021"/>
              <a:gd name="connsiteY22" fmla="*/ 678788 h 4214275"/>
              <a:gd name="connsiteX23" fmla="*/ 2593988 w 3413021"/>
              <a:gd name="connsiteY23" fmla="*/ 690007 h 4214275"/>
              <a:gd name="connsiteX24" fmla="*/ 2610818 w 3413021"/>
              <a:gd name="connsiteY24" fmla="*/ 746106 h 4214275"/>
              <a:gd name="connsiteX25" fmla="*/ 2616427 w 3413021"/>
              <a:gd name="connsiteY25" fmla="*/ 796594 h 4214275"/>
              <a:gd name="connsiteX26" fmla="*/ 2543500 w 3413021"/>
              <a:gd name="connsiteY26" fmla="*/ 802204 h 4214275"/>
              <a:gd name="connsiteX27" fmla="*/ 2403254 w 3413021"/>
              <a:gd name="connsiteY27" fmla="*/ 734886 h 4214275"/>
              <a:gd name="connsiteX28" fmla="*/ 2363986 w 3413021"/>
              <a:gd name="connsiteY28" fmla="*/ 740496 h 4214275"/>
              <a:gd name="connsiteX29" fmla="*/ 2313497 w 3413021"/>
              <a:gd name="connsiteY29" fmla="*/ 852692 h 4214275"/>
              <a:gd name="connsiteX30" fmla="*/ 2257399 w 3413021"/>
              <a:gd name="connsiteY30" fmla="*/ 920010 h 4214275"/>
              <a:gd name="connsiteX31" fmla="*/ 2178862 w 3413021"/>
              <a:gd name="connsiteY31" fmla="*/ 942449 h 4214275"/>
              <a:gd name="connsiteX32" fmla="*/ 2066665 w 3413021"/>
              <a:gd name="connsiteY32" fmla="*/ 987328 h 4214275"/>
              <a:gd name="connsiteX33" fmla="*/ 2027397 w 3413021"/>
              <a:gd name="connsiteY33" fmla="*/ 1026596 h 4214275"/>
              <a:gd name="connsiteX34" fmla="*/ 1976908 w 3413021"/>
              <a:gd name="connsiteY34" fmla="*/ 1099524 h 4214275"/>
              <a:gd name="connsiteX35" fmla="*/ 1864712 w 3413021"/>
              <a:gd name="connsiteY35" fmla="*/ 1121963 h 4214275"/>
              <a:gd name="connsiteX36" fmla="*/ 1763735 w 3413021"/>
              <a:gd name="connsiteY36" fmla="*/ 1161232 h 4214275"/>
              <a:gd name="connsiteX37" fmla="*/ 1645929 w 3413021"/>
              <a:gd name="connsiteY37" fmla="*/ 1228550 h 4214275"/>
              <a:gd name="connsiteX38" fmla="*/ 1595441 w 3413021"/>
              <a:gd name="connsiteY38" fmla="*/ 1262209 h 4214275"/>
              <a:gd name="connsiteX39" fmla="*/ 1539343 w 3413021"/>
              <a:gd name="connsiteY39" fmla="*/ 1206111 h 4214275"/>
              <a:gd name="connsiteX40" fmla="*/ 1511294 w 3413021"/>
              <a:gd name="connsiteY40" fmla="*/ 1155622 h 4214275"/>
              <a:gd name="connsiteX41" fmla="*/ 1544953 w 3413021"/>
              <a:gd name="connsiteY41" fmla="*/ 1082695 h 4214275"/>
              <a:gd name="connsiteX42" fmla="*/ 1617880 w 3413021"/>
              <a:gd name="connsiteY42" fmla="*/ 1026596 h 4214275"/>
              <a:gd name="connsiteX43" fmla="*/ 1651539 w 3413021"/>
              <a:gd name="connsiteY43" fmla="*/ 976108 h 4214275"/>
              <a:gd name="connsiteX44" fmla="*/ 1601051 w 3413021"/>
              <a:gd name="connsiteY44" fmla="*/ 925620 h 4214275"/>
              <a:gd name="connsiteX45" fmla="*/ 1483245 w 3413021"/>
              <a:gd name="connsiteY45" fmla="*/ 920010 h 4214275"/>
              <a:gd name="connsiteX46" fmla="*/ 1404707 w 3413021"/>
              <a:gd name="connsiteY46" fmla="*/ 936839 h 4214275"/>
              <a:gd name="connsiteX47" fmla="*/ 1382268 w 3413021"/>
              <a:gd name="connsiteY47" fmla="*/ 1015377 h 4214275"/>
              <a:gd name="connsiteX48" fmla="*/ 1354219 w 3413021"/>
              <a:gd name="connsiteY48" fmla="*/ 1060255 h 4214275"/>
              <a:gd name="connsiteX49" fmla="*/ 1292511 w 3413021"/>
              <a:gd name="connsiteY49" fmla="*/ 1060255 h 4214275"/>
              <a:gd name="connsiteX50" fmla="*/ 1230803 w 3413021"/>
              <a:gd name="connsiteY50" fmla="*/ 1155622 h 4214275"/>
              <a:gd name="connsiteX51" fmla="*/ 1157875 w 3413021"/>
              <a:gd name="connsiteY51" fmla="*/ 1250989 h 4214275"/>
              <a:gd name="connsiteX52" fmla="*/ 1079338 w 3413021"/>
              <a:gd name="connsiteY52" fmla="*/ 1279038 h 4214275"/>
              <a:gd name="connsiteX53" fmla="*/ 955922 w 3413021"/>
              <a:gd name="connsiteY53" fmla="*/ 1273428 h 4214275"/>
              <a:gd name="connsiteX54" fmla="*/ 911043 w 3413021"/>
              <a:gd name="connsiteY54" fmla="*/ 1340746 h 4214275"/>
              <a:gd name="connsiteX55" fmla="*/ 944702 w 3413021"/>
              <a:gd name="connsiteY55" fmla="*/ 1396844 h 4214275"/>
              <a:gd name="connsiteX56" fmla="*/ 1045679 w 3413021"/>
              <a:gd name="connsiteY56" fmla="*/ 1430503 h 4214275"/>
              <a:gd name="connsiteX57" fmla="*/ 1096167 w 3413021"/>
              <a:gd name="connsiteY57" fmla="*/ 1464162 h 4214275"/>
              <a:gd name="connsiteX58" fmla="*/ 1169095 w 3413021"/>
              <a:gd name="connsiteY58" fmla="*/ 1514650 h 4214275"/>
              <a:gd name="connsiteX59" fmla="*/ 1135436 w 3413021"/>
              <a:gd name="connsiteY59" fmla="*/ 1576358 h 4214275"/>
              <a:gd name="connsiteX60" fmla="*/ 1174705 w 3413021"/>
              <a:gd name="connsiteY60" fmla="*/ 1632457 h 4214275"/>
              <a:gd name="connsiteX61" fmla="*/ 1371048 w 3413021"/>
              <a:gd name="connsiteY61" fmla="*/ 1581968 h 4214275"/>
              <a:gd name="connsiteX62" fmla="*/ 1404707 w 3413021"/>
              <a:gd name="connsiteY62" fmla="*/ 1514650 h 4214275"/>
              <a:gd name="connsiteX63" fmla="*/ 1483245 w 3413021"/>
              <a:gd name="connsiteY63" fmla="*/ 1520260 h 4214275"/>
              <a:gd name="connsiteX64" fmla="*/ 1690808 w 3413021"/>
              <a:gd name="connsiteY64" fmla="*/ 1593188 h 4214275"/>
              <a:gd name="connsiteX65" fmla="*/ 1690808 w 3413021"/>
              <a:gd name="connsiteY65" fmla="*/ 1654896 h 4214275"/>
              <a:gd name="connsiteX66" fmla="*/ 1629100 w 3413021"/>
              <a:gd name="connsiteY66" fmla="*/ 1677335 h 4214275"/>
              <a:gd name="connsiteX67" fmla="*/ 1483245 w 3413021"/>
              <a:gd name="connsiteY67" fmla="*/ 1722214 h 4214275"/>
              <a:gd name="connsiteX68" fmla="*/ 1354219 w 3413021"/>
              <a:gd name="connsiteY68" fmla="*/ 1800751 h 4214275"/>
              <a:gd name="connsiteX69" fmla="*/ 1303730 w 3413021"/>
              <a:gd name="connsiteY69" fmla="*/ 1946607 h 4214275"/>
              <a:gd name="connsiteX70" fmla="*/ 1185924 w 3413021"/>
              <a:gd name="connsiteY70" fmla="*/ 2025144 h 4214275"/>
              <a:gd name="connsiteX71" fmla="*/ 1359829 w 3413021"/>
              <a:gd name="connsiteY71" fmla="*/ 2159779 h 4214275"/>
              <a:gd name="connsiteX72" fmla="*/ 1477635 w 3413021"/>
              <a:gd name="connsiteY72" fmla="*/ 2429050 h 4214275"/>
              <a:gd name="connsiteX73" fmla="*/ 1539343 w 3413021"/>
              <a:gd name="connsiteY73" fmla="*/ 2530027 h 4214275"/>
              <a:gd name="connsiteX74" fmla="*/ 1629100 w 3413021"/>
              <a:gd name="connsiteY74" fmla="*/ 2647834 h 4214275"/>
              <a:gd name="connsiteX75" fmla="*/ 1612271 w 3413021"/>
              <a:gd name="connsiteY75" fmla="*/ 2765639 h 4214275"/>
              <a:gd name="connsiteX76" fmla="*/ 1522513 w 3413021"/>
              <a:gd name="connsiteY76" fmla="*/ 2754419 h 4214275"/>
              <a:gd name="connsiteX77" fmla="*/ 1443976 w 3413021"/>
              <a:gd name="connsiteY77" fmla="*/ 2861007 h 4214275"/>
              <a:gd name="connsiteX78" fmla="*/ 1629100 w 3413021"/>
              <a:gd name="connsiteY78" fmla="*/ 2939544 h 4214275"/>
              <a:gd name="connsiteX79" fmla="*/ 1528123 w 3413021"/>
              <a:gd name="connsiteY79" fmla="*/ 3208814 h 4214275"/>
              <a:gd name="connsiteX80" fmla="*/ 1292510 w 3413021"/>
              <a:gd name="connsiteY80" fmla="*/ 3450037 h 4214275"/>
              <a:gd name="connsiteX81" fmla="*/ 1242023 w 3413021"/>
              <a:gd name="connsiteY81" fmla="*/ 3539794 h 4214275"/>
              <a:gd name="connsiteX82" fmla="*/ 1230803 w 3413021"/>
              <a:gd name="connsiteY82" fmla="*/ 3612721 h 4214275"/>
              <a:gd name="connsiteX83" fmla="*/ 1253243 w 3413021"/>
              <a:gd name="connsiteY83" fmla="*/ 3663209 h 4214275"/>
              <a:gd name="connsiteX84" fmla="*/ 1090557 w 3413021"/>
              <a:gd name="connsiteY84" fmla="*/ 3786626 h 4214275"/>
              <a:gd name="connsiteX85" fmla="*/ 899823 w 3413021"/>
              <a:gd name="connsiteY85" fmla="*/ 3887602 h 4214275"/>
              <a:gd name="connsiteX86" fmla="*/ 686652 w 3413021"/>
              <a:gd name="connsiteY86" fmla="*/ 4061505 h 4214275"/>
              <a:gd name="connsiteX87" fmla="*/ 479087 w 3413021"/>
              <a:gd name="connsiteY87" fmla="*/ 4078337 h 4214275"/>
              <a:gd name="connsiteX88" fmla="*/ 19082 w 3413021"/>
              <a:gd name="connsiteY88" fmla="*/ 3915651 h 4214275"/>
              <a:gd name="connsiteX89" fmla="*/ 697870 w 3413021"/>
              <a:gd name="connsiteY89" fmla="*/ 2524417 h 4214275"/>
              <a:gd name="connsiteX90" fmla="*/ 686651 w 3413021"/>
              <a:gd name="connsiteY90" fmla="*/ 2552466 h 4214275"/>
              <a:gd name="connsiteX91" fmla="*/ 686651 w 3413021"/>
              <a:gd name="connsiteY91" fmla="*/ 2552466 h 4214275"/>
              <a:gd name="connsiteX92" fmla="*/ 619333 w 3413021"/>
              <a:gd name="connsiteY92" fmla="*/ 2591735 h 4214275"/>
              <a:gd name="connsiteX93" fmla="*/ 585674 w 3413021"/>
              <a:gd name="connsiteY93" fmla="*/ 2574906 h 4214275"/>
              <a:gd name="connsiteX0" fmla="*/ 3399401 w 3410620"/>
              <a:gd name="connsiteY0" fmla="*/ 0 h 4219528"/>
              <a:gd name="connsiteX1" fmla="*/ 3410620 w 3410620"/>
              <a:gd name="connsiteY1" fmla="*/ 67318 h 4219528"/>
              <a:gd name="connsiteX2" fmla="*/ 3382571 w 3410620"/>
              <a:gd name="connsiteY2" fmla="*/ 72928 h 4219528"/>
              <a:gd name="connsiteX3" fmla="*/ 3214277 w 3410620"/>
              <a:gd name="connsiteY3" fmla="*/ 28049 h 4219528"/>
              <a:gd name="connsiteX4" fmla="*/ 3180618 w 3410620"/>
              <a:gd name="connsiteY4" fmla="*/ 33659 h 4219528"/>
              <a:gd name="connsiteX5" fmla="*/ 3175008 w 3410620"/>
              <a:gd name="connsiteY5" fmla="*/ 44879 h 4219528"/>
              <a:gd name="connsiteX6" fmla="*/ 3113300 w 3410620"/>
              <a:gd name="connsiteY6" fmla="*/ 78538 h 4219528"/>
              <a:gd name="connsiteX7" fmla="*/ 3062812 w 3410620"/>
              <a:gd name="connsiteY7" fmla="*/ 100977 h 4219528"/>
              <a:gd name="connsiteX8" fmla="*/ 3107690 w 3410620"/>
              <a:gd name="connsiteY8" fmla="*/ 263661 h 4219528"/>
              <a:gd name="connsiteX9" fmla="*/ 3096471 w 3410620"/>
              <a:gd name="connsiteY9" fmla="*/ 392687 h 4219528"/>
              <a:gd name="connsiteX10" fmla="*/ 3124520 w 3410620"/>
              <a:gd name="connsiteY10" fmla="*/ 398297 h 4219528"/>
              <a:gd name="connsiteX11" fmla="*/ 3085251 w 3410620"/>
              <a:gd name="connsiteY11" fmla="*/ 476834 h 4219528"/>
              <a:gd name="connsiteX12" fmla="*/ 3074031 w 3410620"/>
              <a:gd name="connsiteY12" fmla="*/ 527323 h 4219528"/>
              <a:gd name="connsiteX13" fmla="*/ 2989884 w 3410620"/>
              <a:gd name="connsiteY13" fmla="*/ 544152 h 4219528"/>
              <a:gd name="connsiteX14" fmla="*/ 3006714 w 3410620"/>
              <a:gd name="connsiteY14" fmla="*/ 566592 h 4219528"/>
              <a:gd name="connsiteX15" fmla="*/ 2961835 w 3410620"/>
              <a:gd name="connsiteY15" fmla="*/ 572201 h 4219528"/>
              <a:gd name="connsiteX16" fmla="*/ 2900127 w 3410620"/>
              <a:gd name="connsiteY16" fmla="*/ 476834 h 4219528"/>
              <a:gd name="connsiteX17" fmla="*/ 2855248 w 3410620"/>
              <a:gd name="connsiteY17" fmla="*/ 566592 h 4219528"/>
              <a:gd name="connsiteX18" fmla="*/ 2866468 w 3410620"/>
              <a:gd name="connsiteY18" fmla="*/ 600250 h 4219528"/>
              <a:gd name="connsiteX19" fmla="*/ 2827199 w 3410620"/>
              <a:gd name="connsiteY19" fmla="*/ 605860 h 4219528"/>
              <a:gd name="connsiteX20" fmla="*/ 2799150 w 3410620"/>
              <a:gd name="connsiteY20" fmla="*/ 600250 h 4219528"/>
              <a:gd name="connsiteX21" fmla="*/ 2748662 w 3410620"/>
              <a:gd name="connsiteY21" fmla="*/ 656349 h 4219528"/>
              <a:gd name="connsiteX22" fmla="*/ 2692564 w 3410620"/>
              <a:gd name="connsiteY22" fmla="*/ 678788 h 4219528"/>
              <a:gd name="connsiteX23" fmla="*/ 2591587 w 3410620"/>
              <a:gd name="connsiteY23" fmla="*/ 690007 h 4219528"/>
              <a:gd name="connsiteX24" fmla="*/ 2608417 w 3410620"/>
              <a:gd name="connsiteY24" fmla="*/ 746106 h 4219528"/>
              <a:gd name="connsiteX25" fmla="*/ 2614026 w 3410620"/>
              <a:gd name="connsiteY25" fmla="*/ 796594 h 4219528"/>
              <a:gd name="connsiteX26" fmla="*/ 2541099 w 3410620"/>
              <a:gd name="connsiteY26" fmla="*/ 802204 h 4219528"/>
              <a:gd name="connsiteX27" fmla="*/ 2400853 w 3410620"/>
              <a:gd name="connsiteY27" fmla="*/ 734886 h 4219528"/>
              <a:gd name="connsiteX28" fmla="*/ 2361585 w 3410620"/>
              <a:gd name="connsiteY28" fmla="*/ 740496 h 4219528"/>
              <a:gd name="connsiteX29" fmla="*/ 2311096 w 3410620"/>
              <a:gd name="connsiteY29" fmla="*/ 852692 h 4219528"/>
              <a:gd name="connsiteX30" fmla="*/ 2254998 w 3410620"/>
              <a:gd name="connsiteY30" fmla="*/ 920010 h 4219528"/>
              <a:gd name="connsiteX31" fmla="*/ 2176461 w 3410620"/>
              <a:gd name="connsiteY31" fmla="*/ 942449 h 4219528"/>
              <a:gd name="connsiteX32" fmla="*/ 2064264 w 3410620"/>
              <a:gd name="connsiteY32" fmla="*/ 987328 h 4219528"/>
              <a:gd name="connsiteX33" fmla="*/ 2024996 w 3410620"/>
              <a:gd name="connsiteY33" fmla="*/ 1026596 h 4219528"/>
              <a:gd name="connsiteX34" fmla="*/ 1974507 w 3410620"/>
              <a:gd name="connsiteY34" fmla="*/ 1099524 h 4219528"/>
              <a:gd name="connsiteX35" fmla="*/ 1862311 w 3410620"/>
              <a:gd name="connsiteY35" fmla="*/ 1121963 h 4219528"/>
              <a:gd name="connsiteX36" fmla="*/ 1761334 w 3410620"/>
              <a:gd name="connsiteY36" fmla="*/ 1161232 h 4219528"/>
              <a:gd name="connsiteX37" fmla="*/ 1643528 w 3410620"/>
              <a:gd name="connsiteY37" fmla="*/ 1228550 h 4219528"/>
              <a:gd name="connsiteX38" fmla="*/ 1593040 w 3410620"/>
              <a:gd name="connsiteY38" fmla="*/ 1262209 h 4219528"/>
              <a:gd name="connsiteX39" fmla="*/ 1536942 w 3410620"/>
              <a:gd name="connsiteY39" fmla="*/ 1206111 h 4219528"/>
              <a:gd name="connsiteX40" fmla="*/ 1508893 w 3410620"/>
              <a:gd name="connsiteY40" fmla="*/ 1155622 h 4219528"/>
              <a:gd name="connsiteX41" fmla="*/ 1542552 w 3410620"/>
              <a:gd name="connsiteY41" fmla="*/ 1082695 h 4219528"/>
              <a:gd name="connsiteX42" fmla="*/ 1615479 w 3410620"/>
              <a:gd name="connsiteY42" fmla="*/ 1026596 h 4219528"/>
              <a:gd name="connsiteX43" fmla="*/ 1649138 w 3410620"/>
              <a:gd name="connsiteY43" fmla="*/ 976108 h 4219528"/>
              <a:gd name="connsiteX44" fmla="*/ 1598650 w 3410620"/>
              <a:gd name="connsiteY44" fmla="*/ 925620 h 4219528"/>
              <a:gd name="connsiteX45" fmla="*/ 1480844 w 3410620"/>
              <a:gd name="connsiteY45" fmla="*/ 920010 h 4219528"/>
              <a:gd name="connsiteX46" fmla="*/ 1402306 w 3410620"/>
              <a:gd name="connsiteY46" fmla="*/ 936839 h 4219528"/>
              <a:gd name="connsiteX47" fmla="*/ 1379867 w 3410620"/>
              <a:gd name="connsiteY47" fmla="*/ 1015377 h 4219528"/>
              <a:gd name="connsiteX48" fmla="*/ 1351818 w 3410620"/>
              <a:gd name="connsiteY48" fmla="*/ 1060255 h 4219528"/>
              <a:gd name="connsiteX49" fmla="*/ 1290110 w 3410620"/>
              <a:gd name="connsiteY49" fmla="*/ 1060255 h 4219528"/>
              <a:gd name="connsiteX50" fmla="*/ 1228402 w 3410620"/>
              <a:gd name="connsiteY50" fmla="*/ 1155622 h 4219528"/>
              <a:gd name="connsiteX51" fmla="*/ 1155474 w 3410620"/>
              <a:gd name="connsiteY51" fmla="*/ 1250989 h 4219528"/>
              <a:gd name="connsiteX52" fmla="*/ 1076937 w 3410620"/>
              <a:gd name="connsiteY52" fmla="*/ 1279038 h 4219528"/>
              <a:gd name="connsiteX53" fmla="*/ 953521 w 3410620"/>
              <a:gd name="connsiteY53" fmla="*/ 1273428 h 4219528"/>
              <a:gd name="connsiteX54" fmla="*/ 908642 w 3410620"/>
              <a:gd name="connsiteY54" fmla="*/ 1340746 h 4219528"/>
              <a:gd name="connsiteX55" fmla="*/ 942301 w 3410620"/>
              <a:gd name="connsiteY55" fmla="*/ 1396844 h 4219528"/>
              <a:gd name="connsiteX56" fmla="*/ 1043278 w 3410620"/>
              <a:gd name="connsiteY56" fmla="*/ 1430503 h 4219528"/>
              <a:gd name="connsiteX57" fmla="*/ 1093766 w 3410620"/>
              <a:gd name="connsiteY57" fmla="*/ 1464162 h 4219528"/>
              <a:gd name="connsiteX58" fmla="*/ 1166694 w 3410620"/>
              <a:gd name="connsiteY58" fmla="*/ 1514650 h 4219528"/>
              <a:gd name="connsiteX59" fmla="*/ 1133035 w 3410620"/>
              <a:gd name="connsiteY59" fmla="*/ 1576358 h 4219528"/>
              <a:gd name="connsiteX60" fmla="*/ 1172304 w 3410620"/>
              <a:gd name="connsiteY60" fmla="*/ 1632457 h 4219528"/>
              <a:gd name="connsiteX61" fmla="*/ 1368647 w 3410620"/>
              <a:gd name="connsiteY61" fmla="*/ 1581968 h 4219528"/>
              <a:gd name="connsiteX62" fmla="*/ 1402306 w 3410620"/>
              <a:gd name="connsiteY62" fmla="*/ 1514650 h 4219528"/>
              <a:gd name="connsiteX63" fmla="*/ 1480844 w 3410620"/>
              <a:gd name="connsiteY63" fmla="*/ 1520260 h 4219528"/>
              <a:gd name="connsiteX64" fmla="*/ 1688407 w 3410620"/>
              <a:gd name="connsiteY64" fmla="*/ 1593188 h 4219528"/>
              <a:gd name="connsiteX65" fmla="*/ 1688407 w 3410620"/>
              <a:gd name="connsiteY65" fmla="*/ 1654896 h 4219528"/>
              <a:gd name="connsiteX66" fmla="*/ 1626699 w 3410620"/>
              <a:gd name="connsiteY66" fmla="*/ 1677335 h 4219528"/>
              <a:gd name="connsiteX67" fmla="*/ 1480844 w 3410620"/>
              <a:gd name="connsiteY67" fmla="*/ 1722214 h 4219528"/>
              <a:gd name="connsiteX68" fmla="*/ 1351818 w 3410620"/>
              <a:gd name="connsiteY68" fmla="*/ 1800751 h 4219528"/>
              <a:gd name="connsiteX69" fmla="*/ 1301329 w 3410620"/>
              <a:gd name="connsiteY69" fmla="*/ 1946607 h 4219528"/>
              <a:gd name="connsiteX70" fmla="*/ 1183523 w 3410620"/>
              <a:gd name="connsiteY70" fmla="*/ 2025144 h 4219528"/>
              <a:gd name="connsiteX71" fmla="*/ 1357428 w 3410620"/>
              <a:gd name="connsiteY71" fmla="*/ 2159779 h 4219528"/>
              <a:gd name="connsiteX72" fmla="*/ 1475234 w 3410620"/>
              <a:gd name="connsiteY72" fmla="*/ 2429050 h 4219528"/>
              <a:gd name="connsiteX73" fmla="*/ 1536942 w 3410620"/>
              <a:gd name="connsiteY73" fmla="*/ 2530027 h 4219528"/>
              <a:gd name="connsiteX74" fmla="*/ 1626699 w 3410620"/>
              <a:gd name="connsiteY74" fmla="*/ 2647834 h 4219528"/>
              <a:gd name="connsiteX75" fmla="*/ 1609870 w 3410620"/>
              <a:gd name="connsiteY75" fmla="*/ 2765639 h 4219528"/>
              <a:gd name="connsiteX76" fmla="*/ 1520112 w 3410620"/>
              <a:gd name="connsiteY76" fmla="*/ 2754419 h 4219528"/>
              <a:gd name="connsiteX77" fmla="*/ 1441575 w 3410620"/>
              <a:gd name="connsiteY77" fmla="*/ 2861007 h 4219528"/>
              <a:gd name="connsiteX78" fmla="*/ 1626699 w 3410620"/>
              <a:gd name="connsiteY78" fmla="*/ 2939544 h 4219528"/>
              <a:gd name="connsiteX79" fmla="*/ 1525722 w 3410620"/>
              <a:gd name="connsiteY79" fmla="*/ 3208814 h 4219528"/>
              <a:gd name="connsiteX80" fmla="*/ 1290109 w 3410620"/>
              <a:gd name="connsiteY80" fmla="*/ 3450037 h 4219528"/>
              <a:gd name="connsiteX81" fmla="*/ 1239622 w 3410620"/>
              <a:gd name="connsiteY81" fmla="*/ 3539794 h 4219528"/>
              <a:gd name="connsiteX82" fmla="*/ 1228402 w 3410620"/>
              <a:gd name="connsiteY82" fmla="*/ 3612721 h 4219528"/>
              <a:gd name="connsiteX83" fmla="*/ 1250842 w 3410620"/>
              <a:gd name="connsiteY83" fmla="*/ 3663209 h 4219528"/>
              <a:gd name="connsiteX84" fmla="*/ 1088156 w 3410620"/>
              <a:gd name="connsiteY84" fmla="*/ 3786626 h 4219528"/>
              <a:gd name="connsiteX85" fmla="*/ 897422 w 3410620"/>
              <a:gd name="connsiteY85" fmla="*/ 3887602 h 4219528"/>
              <a:gd name="connsiteX86" fmla="*/ 684251 w 3410620"/>
              <a:gd name="connsiteY86" fmla="*/ 4061505 h 4219528"/>
              <a:gd name="connsiteX87" fmla="*/ 560833 w 3410620"/>
              <a:gd name="connsiteY87" fmla="*/ 4089556 h 4219528"/>
              <a:gd name="connsiteX88" fmla="*/ 16681 w 3410620"/>
              <a:gd name="connsiteY88" fmla="*/ 3915651 h 4219528"/>
              <a:gd name="connsiteX89" fmla="*/ 695469 w 3410620"/>
              <a:gd name="connsiteY89" fmla="*/ 2524417 h 4219528"/>
              <a:gd name="connsiteX90" fmla="*/ 684250 w 3410620"/>
              <a:gd name="connsiteY90" fmla="*/ 2552466 h 4219528"/>
              <a:gd name="connsiteX91" fmla="*/ 684250 w 3410620"/>
              <a:gd name="connsiteY91" fmla="*/ 2552466 h 4219528"/>
              <a:gd name="connsiteX92" fmla="*/ 616932 w 3410620"/>
              <a:gd name="connsiteY92" fmla="*/ 2591735 h 4219528"/>
              <a:gd name="connsiteX93" fmla="*/ 583273 w 3410620"/>
              <a:gd name="connsiteY93" fmla="*/ 2574906 h 4219528"/>
              <a:gd name="connsiteX0" fmla="*/ 2961577 w 2972796"/>
              <a:gd name="connsiteY0" fmla="*/ 0 h 4326782"/>
              <a:gd name="connsiteX1" fmla="*/ 2972796 w 2972796"/>
              <a:gd name="connsiteY1" fmla="*/ 67318 h 4326782"/>
              <a:gd name="connsiteX2" fmla="*/ 2944747 w 2972796"/>
              <a:gd name="connsiteY2" fmla="*/ 72928 h 4326782"/>
              <a:gd name="connsiteX3" fmla="*/ 2776453 w 2972796"/>
              <a:gd name="connsiteY3" fmla="*/ 28049 h 4326782"/>
              <a:gd name="connsiteX4" fmla="*/ 2742794 w 2972796"/>
              <a:gd name="connsiteY4" fmla="*/ 33659 h 4326782"/>
              <a:gd name="connsiteX5" fmla="*/ 2737184 w 2972796"/>
              <a:gd name="connsiteY5" fmla="*/ 44879 h 4326782"/>
              <a:gd name="connsiteX6" fmla="*/ 2675476 w 2972796"/>
              <a:gd name="connsiteY6" fmla="*/ 78538 h 4326782"/>
              <a:gd name="connsiteX7" fmla="*/ 2624988 w 2972796"/>
              <a:gd name="connsiteY7" fmla="*/ 100977 h 4326782"/>
              <a:gd name="connsiteX8" fmla="*/ 2669866 w 2972796"/>
              <a:gd name="connsiteY8" fmla="*/ 263661 h 4326782"/>
              <a:gd name="connsiteX9" fmla="*/ 2658647 w 2972796"/>
              <a:gd name="connsiteY9" fmla="*/ 392687 h 4326782"/>
              <a:gd name="connsiteX10" fmla="*/ 2686696 w 2972796"/>
              <a:gd name="connsiteY10" fmla="*/ 398297 h 4326782"/>
              <a:gd name="connsiteX11" fmla="*/ 2647427 w 2972796"/>
              <a:gd name="connsiteY11" fmla="*/ 476834 h 4326782"/>
              <a:gd name="connsiteX12" fmla="*/ 2636207 w 2972796"/>
              <a:gd name="connsiteY12" fmla="*/ 527323 h 4326782"/>
              <a:gd name="connsiteX13" fmla="*/ 2552060 w 2972796"/>
              <a:gd name="connsiteY13" fmla="*/ 544152 h 4326782"/>
              <a:gd name="connsiteX14" fmla="*/ 2568890 w 2972796"/>
              <a:gd name="connsiteY14" fmla="*/ 566592 h 4326782"/>
              <a:gd name="connsiteX15" fmla="*/ 2524011 w 2972796"/>
              <a:gd name="connsiteY15" fmla="*/ 572201 h 4326782"/>
              <a:gd name="connsiteX16" fmla="*/ 2462303 w 2972796"/>
              <a:gd name="connsiteY16" fmla="*/ 476834 h 4326782"/>
              <a:gd name="connsiteX17" fmla="*/ 2417424 w 2972796"/>
              <a:gd name="connsiteY17" fmla="*/ 566592 h 4326782"/>
              <a:gd name="connsiteX18" fmla="*/ 2428644 w 2972796"/>
              <a:gd name="connsiteY18" fmla="*/ 600250 h 4326782"/>
              <a:gd name="connsiteX19" fmla="*/ 2389375 w 2972796"/>
              <a:gd name="connsiteY19" fmla="*/ 605860 h 4326782"/>
              <a:gd name="connsiteX20" fmla="*/ 2361326 w 2972796"/>
              <a:gd name="connsiteY20" fmla="*/ 600250 h 4326782"/>
              <a:gd name="connsiteX21" fmla="*/ 2310838 w 2972796"/>
              <a:gd name="connsiteY21" fmla="*/ 656349 h 4326782"/>
              <a:gd name="connsiteX22" fmla="*/ 2254740 w 2972796"/>
              <a:gd name="connsiteY22" fmla="*/ 678788 h 4326782"/>
              <a:gd name="connsiteX23" fmla="*/ 2153763 w 2972796"/>
              <a:gd name="connsiteY23" fmla="*/ 690007 h 4326782"/>
              <a:gd name="connsiteX24" fmla="*/ 2170593 w 2972796"/>
              <a:gd name="connsiteY24" fmla="*/ 746106 h 4326782"/>
              <a:gd name="connsiteX25" fmla="*/ 2176202 w 2972796"/>
              <a:gd name="connsiteY25" fmla="*/ 796594 h 4326782"/>
              <a:gd name="connsiteX26" fmla="*/ 2103275 w 2972796"/>
              <a:gd name="connsiteY26" fmla="*/ 802204 h 4326782"/>
              <a:gd name="connsiteX27" fmla="*/ 1963029 w 2972796"/>
              <a:gd name="connsiteY27" fmla="*/ 734886 h 4326782"/>
              <a:gd name="connsiteX28" fmla="*/ 1923761 w 2972796"/>
              <a:gd name="connsiteY28" fmla="*/ 740496 h 4326782"/>
              <a:gd name="connsiteX29" fmla="*/ 1873272 w 2972796"/>
              <a:gd name="connsiteY29" fmla="*/ 852692 h 4326782"/>
              <a:gd name="connsiteX30" fmla="*/ 1817174 w 2972796"/>
              <a:gd name="connsiteY30" fmla="*/ 920010 h 4326782"/>
              <a:gd name="connsiteX31" fmla="*/ 1738637 w 2972796"/>
              <a:gd name="connsiteY31" fmla="*/ 942449 h 4326782"/>
              <a:gd name="connsiteX32" fmla="*/ 1626440 w 2972796"/>
              <a:gd name="connsiteY32" fmla="*/ 987328 h 4326782"/>
              <a:gd name="connsiteX33" fmla="*/ 1587172 w 2972796"/>
              <a:gd name="connsiteY33" fmla="*/ 1026596 h 4326782"/>
              <a:gd name="connsiteX34" fmla="*/ 1536683 w 2972796"/>
              <a:gd name="connsiteY34" fmla="*/ 1099524 h 4326782"/>
              <a:gd name="connsiteX35" fmla="*/ 1424487 w 2972796"/>
              <a:gd name="connsiteY35" fmla="*/ 1121963 h 4326782"/>
              <a:gd name="connsiteX36" fmla="*/ 1323510 w 2972796"/>
              <a:gd name="connsiteY36" fmla="*/ 1161232 h 4326782"/>
              <a:gd name="connsiteX37" fmla="*/ 1205704 w 2972796"/>
              <a:gd name="connsiteY37" fmla="*/ 1228550 h 4326782"/>
              <a:gd name="connsiteX38" fmla="*/ 1155216 w 2972796"/>
              <a:gd name="connsiteY38" fmla="*/ 1262209 h 4326782"/>
              <a:gd name="connsiteX39" fmla="*/ 1099118 w 2972796"/>
              <a:gd name="connsiteY39" fmla="*/ 1206111 h 4326782"/>
              <a:gd name="connsiteX40" fmla="*/ 1071069 w 2972796"/>
              <a:gd name="connsiteY40" fmla="*/ 1155622 h 4326782"/>
              <a:gd name="connsiteX41" fmla="*/ 1104728 w 2972796"/>
              <a:gd name="connsiteY41" fmla="*/ 1082695 h 4326782"/>
              <a:gd name="connsiteX42" fmla="*/ 1177655 w 2972796"/>
              <a:gd name="connsiteY42" fmla="*/ 1026596 h 4326782"/>
              <a:gd name="connsiteX43" fmla="*/ 1211314 w 2972796"/>
              <a:gd name="connsiteY43" fmla="*/ 976108 h 4326782"/>
              <a:gd name="connsiteX44" fmla="*/ 1160826 w 2972796"/>
              <a:gd name="connsiteY44" fmla="*/ 925620 h 4326782"/>
              <a:gd name="connsiteX45" fmla="*/ 1043020 w 2972796"/>
              <a:gd name="connsiteY45" fmla="*/ 920010 h 4326782"/>
              <a:gd name="connsiteX46" fmla="*/ 964482 w 2972796"/>
              <a:gd name="connsiteY46" fmla="*/ 936839 h 4326782"/>
              <a:gd name="connsiteX47" fmla="*/ 942043 w 2972796"/>
              <a:gd name="connsiteY47" fmla="*/ 1015377 h 4326782"/>
              <a:gd name="connsiteX48" fmla="*/ 913994 w 2972796"/>
              <a:gd name="connsiteY48" fmla="*/ 1060255 h 4326782"/>
              <a:gd name="connsiteX49" fmla="*/ 852286 w 2972796"/>
              <a:gd name="connsiteY49" fmla="*/ 1060255 h 4326782"/>
              <a:gd name="connsiteX50" fmla="*/ 790578 w 2972796"/>
              <a:gd name="connsiteY50" fmla="*/ 1155622 h 4326782"/>
              <a:gd name="connsiteX51" fmla="*/ 717650 w 2972796"/>
              <a:gd name="connsiteY51" fmla="*/ 1250989 h 4326782"/>
              <a:gd name="connsiteX52" fmla="*/ 639113 w 2972796"/>
              <a:gd name="connsiteY52" fmla="*/ 1279038 h 4326782"/>
              <a:gd name="connsiteX53" fmla="*/ 515697 w 2972796"/>
              <a:gd name="connsiteY53" fmla="*/ 1273428 h 4326782"/>
              <a:gd name="connsiteX54" fmla="*/ 470818 w 2972796"/>
              <a:gd name="connsiteY54" fmla="*/ 1340746 h 4326782"/>
              <a:gd name="connsiteX55" fmla="*/ 504477 w 2972796"/>
              <a:gd name="connsiteY55" fmla="*/ 1396844 h 4326782"/>
              <a:gd name="connsiteX56" fmla="*/ 605454 w 2972796"/>
              <a:gd name="connsiteY56" fmla="*/ 1430503 h 4326782"/>
              <a:gd name="connsiteX57" fmla="*/ 655942 w 2972796"/>
              <a:gd name="connsiteY57" fmla="*/ 1464162 h 4326782"/>
              <a:gd name="connsiteX58" fmla="*/ 728870 w 2972796"/>
              <a:gd name="connsiteY58" fmla="*/ 1514650 h 4326782"/>
              <a:gd name="connsiteX59" fmla="*/ 695211 w 2972796"/>
              <a:gd name="connsiteY59" fmla="*/ 1576358 h 4326782"/>
              <a:gd name="connsiteX60" fmla="*/ 734480 w 2972796"/>
              <a:gd name="connsiteY60" fmla="*/ 1632457 h 4326782"/>
              <a:gd name="connsiteX61" fmla="*/ 930823 w 2972796"/>
              <a:gd name="connsiteY61" fmla="*/ 1581968 h 4326782"/>
              <a:gd name="connsiteX62" fmla="*/ 964482 w 2972796"/>
              <a:gd name="connsiteY62" fmla="*/ 1514650 h 4326782"/>
              <a:gd name="connsiteX63" fmla="*/ 1043020 w 2972796"/>
              <a:gd name="connsiteY63" fmla="*/ 1520260 h 4326782"/>
              <a:gd name="connsiteX64" fmla="*/ 1250583 w 2972796"/>
              <a:gd name="connsiteY64" fmla="*/ 1593188 h 4326782"/>
              <a:gd name="connsiteX65" fmla="*/ 1250583 w 2972796"/>
              <a:gd name="connsiteY65" fmla="*/ 1654896 h 4326782"/>
              <a:gd name="connsiteX66" fmla="*/ 1188875 w 2972796"/>
              <a:gd name="connsiteY66" fmla="*/ 1677335 h 4326782"/>
              <a:gd name="connsiteX67" fmla="*/ 1043020 w 2972796"/>
              <a:gd name="connsiteY67" fmla="*/ 1722214 h 4326782"/>
              <a:gd name="connsiteX68" fmla="*/ 913994 w 2972796"/>
              <a:gd name="connsiteY68" fmla="*/ 1800751 h 4326782"/>
              <a:gd name="connsiteX69" fmla="*/ 863505 w 2972796"/>
              <a:gd name="connsiteY69" fmla="*/ 1946607 h 4326782"/>
              <a:gd name="connsiteX70" fmla="*/ 745699 w 2972796"/>
              <a:gd name="connsiteY70" fmla="*/ 2025144 h 4326782"/>
              <a:gd name="connsiteX71" fmla="*/ 919604 w 2972796"/>
              <a:gd name="connsiteY71" fmla="*/ 2159779 h 4326782"/>
              <a:gd name="connsiteX72" fmla="*/ 1037410 w 2972796"/>
              <a:gd name="connsiteY72" fmla="*/ 2429050 h 4326782"/>
              <a:gd name="connsiteX73" fmla="*/ 1099118 w 2972796"/>
              <a:gd name="connsiteY73" fmla="*/ 2530027 h 4326782"/>
              <a:gd name="connsiteX74" fmla="*/ 1188875 w 2972796"/>
              <a:gd name="connsiteY74" fmla="*/ 2647834 h 4326782"/>
              <a:gd name="connsiteX75" fmla="*/ 1172046 w 2972796"/>
              <a:gd name="connsiteY75" fmla="*/ 2765639 h 4326782"/>
              <a:gd name="connsiteX76" fmla="*/ 1082288 w 2972796"/>
              <a:gd name="connsiteY76" fmla="*/ 2754419 h 4326782"/>
              <a:gd name="connsiteX77" fmla="*/ 1003751 w 2972796"/>
              <a:gd name="connsiteY77" fmla="*/ 2861007 h 4326782"/>
              <a:gd name="connsiteX78" fmla="*/ 1188875 w 2972796"/>
              <a:gd name="connsiteY78" fmla="*/ 2939544 h 4326782"/>
              <a:gd name="connsiteX79" fmla="*/ 1087898 w 2972796"/>
              <a:gd name="connsiteY79" fmla="*/ 3208814 h 4326782"/>
              <a:gd name="connsiteX80" fmla="*/ 852285 w 2972796"/>
              <a:gd name="connsiteY80" fmla="*/ 3450037 h 4326782"/>
              <a:gd name="connsiteX81" fmla="*/ 801798 w 2972796"/>
              <a:gd name="connsiteY81" fmla="*/ 3539794 h 4326782"/>
              <a:gd name="connsiteX82" fmla="*/ 790578 w 2972796"/>
              <a:gd name="connsiteY82" fmla="*/ 3612721 h 4326782"/>
              <a:gd name="connsiteX83" fmla="*/ 813018 w 2972796"/>
              <a:gd name="connsiteY83" fmla="*/ 3663209 h 4326782"/>
              <a:gd name="connsiteX84" fmla="*/ 650332 w 2972796"/>
              <a:gd name="connsiteY84" fmla="*/ 3786626 h 4326782"/>
              <a:gd name="connsiteX85" fmla="*/ 459598 w 2972796"/>
              <a:gd name="connsiteY85" fmla="*/ 3887602 h 4326782"/>
              <a:gd name="connsiteX86" fmla="*/ 246427 w 2972796"/>
              <a:gd name="connsiteY86" fmla="*/ 4061505 h 4326782"/>
              <a:gd name="connsiteX87" fmla="*/ 123009 w 2972796"/>
              <a:gd name="connsiteY87" fmla="*/ 4089556 h 4326782"/>
              <a:gd name="connsiteX88" fmla="*/ 55691 w 2972796"/>
              <a:gd name="connsiteY88" fmla="*/ 4089555 h 4326782"/>
              <a:gd name="connsiteX89" fmla="*/ 257645 w 2972796"/>
              <a:gd name="connsiteY89" fmla="*/ 2524417 h 4326782"/>
              <a:gd name="connsiteX90" fmla="*/ 246426 w 2972796"/>
              <a:gd name="connsiteY90" fmla="*/ 2552466 h 4326782"/>
              <a:gd name="connsiteX91" fmla="*/ 246426 w 2972796"/>
              <a:gd name="connsiteY91" fmla="*/ 2552466 h 4326782"/>
              <a:gd name="connsiteX92" fmla="*/ 179108 w 2972796"/>
              <a:gd name="connsiteY92" fmla="*/ 2591735 h 4326782"/>
              <a:gd name="connsiteX93" fmla="*/ 145449 w 2972796"/>
              <a:gd name="connsiteY93" fmla="*/ 2574906 h 4326782"/>
              <a:gd name="connsiteX0" fmla="*/ 2905886 w 2917105"/>
              <a:gd name="connsiteY0" fmla="*/ 0 h 4118320"/>
              <a:gd name="connsiteX1" fmla="*/ 2917105 w 2917105"/>
              <a:gd name="connsiteY1" fmla="*/ 67318 h 4118320"/>
              <a:gd name="connsiteX2" fmla="*/ 2889056 w 2917105"/>
              <a:gd name="connsiteY2" fmla="*/ 72928 h 4118320"/>
              <a:gd name="connsiteX3" fmla="*/ 2720762 w 2917105"/>
              <a:gd name="connsiteY3" fmla="*/ 28049 h 4118320"/>
              <a:gd name="connsiteX4" fmla="*/ 2687103 w 2917105"/>
              <a:gd name="connsiteY4" fmla="*/ 33659 h 4118320"/>
              <a:gd name="connsiteX5" fmla="*/ 2681493 w 2917105"/>
              <a:gd name="connsiteY5" fmla="*/ 44879 h 4118320"/>
              <a:gd name="connsiteX6" fmla="*/ 2619785 w 2917105"/>
              <a:gd name="connsiteY6" fmla="*/ 78538 h 4118320"/>
              <a:gd name="connsiteX7" fmla="*/ 2569297 w 2917105"/>
              <a:gd name="connsiteY7" fmla="*/ 100977 h 4118320"/>
              <a:gd name="connsiteX8" fmla="*/ 2614175 w 2917105"/>
              <a:gd name="connsiteY8" fmla="*/ 263661 h 4118320"/>
              <a:gd name="connsiteX9" fmla="*/ 2602956 w 2917105"/>
              <a:gd name="connsiteY9" fmla="*/ 392687 h 4118320"/>
              <a:gd name="connsiteX10" fmla="*/ 2631005 w 2917105"/>
              <a:gd name="connsiteY10" fmla="*/ 398297 h 4118320"/>
              <a:gd name="connsiteX11" fmla="*/ 2591736 w 2917105"/>
              <a:gd name="connsiteY11" fmla="*/ 476834 h 4118320"/>
              <a:gd name="connsiteX12" fmla="*/ 2580516 w 2917105"/>
              <a:gd name="connsiteY12" fmla="*/ 527323 h 4118320"/>
              <a:gd name="connsiteX13" fmla="*/ 2496369 w 2917105"/>
              <a:gd name="connsiteY13" fmla="*/ 544152 h 4118320"/>
              <a:gd name="connsiteX14" fmla="*/ 2513199 w 2917105"/>
              <a:gd name="connsiteY14" fmla="*/ 566592 h 4118320"/>
              <a:gd name="connsiteX15" fmla="*/ 2468320 w 2917105"/>
              <a:gd name="connsiteY15" fmla="*/ 572201 h 4118320"/>
              <a:gd name="connsiteX16" fmla="*/ 2406612 w 2917105"/>
              <a:gd name="connsiteY16" fmla="*/ 476834 h 4118320"/>
              <a:gd name="connsiteX17" fmla="*/ 2361733 w 2917105"/>
              <a:gd name="connsiteY17" fmla="*/ 566592 h 4118320"/>
              <a:gd name="connsiteX18" fmla="*/ 2372953 w 2917105"/>
              <a:gd name="connsiteY18" fmla="*/ 600250 h 4118320"/>
              <a:gd name="connsiteX19" fmla="*/ 2333684 w 2917105"/>
              <a:gd name="connsiteY19" fmla="*/ 605860 h 4118320"/>
              <a:gd name="connsiteX20" fmla="*/ 2305635 w 2917105"/>
              <a:gd name="connsiteY20" fmla="*/ 600250 h 4118320"/>
              <a:gd name="connsiteX21" fmla="*/ 2255147 w 2917105"/>
              <a:gd name="connsiteY21" fmla="*/ 656349 h 4118320"/>
              <a:gd name="connsiteX22" fmla="*/ 2199049 w 2917105"/>
              <a:gd name="connsiteY22" fmla="*/ 678788 h 4118320"/>
              <a:gd name="connsiteX23" fmla="*/ 2098072 w 2917105"/>
              <a:gd name="connsiteY23" fmla="*/ 690007 h 4118320"/>
              <a:gd name="connsiteX24" fmla="*/ 2114902 w 2917105"/>
              <a:gd name="connsiteY24" fmla="*/ 746106 h 4118320"/>
              <a:gd name="connsiteX25" fmla="*/ 2120511 w 2917105"/>
              <a:gd name="connsiteY25" fmla="*/ 796594 h 4118320"/>
              <a:gd name="connsiteX26" fmla="*/ 2047584 w 2917105"/>
              <a:gd name="connsiteY26" fmla="*/ 802204 h 4118320"/>
              <a:gd name="connsiteX27" fmla="*/ 1907338 w 2917105"/>
              <a:gd name="connsiteY27" fmla="*/ 734886 h 4118320"/>
              <a:gd name="connsiteX28" fmla="*/ 1868070 w 2917105"/>
              <a:gd name="connsiteY28" fmla="*/ 740496 h 4118320"/>
              <a:gd name="connsiteX29" fmla="*/ 1817581 w 2917105"/>
              <a:gd name="connsiteY29" fmla="*/ 852692 h 4118320"/>
              <a:gd name="connsiteX30" fmla="*/ 1761483 w 2917105"/>
              <a:gd name="connsiteY30" fmla="*/ 920010 h 4118320"/>
              <a:gd name="connsiteX31" fmla="*/ 1682946 w 2917105"/>
              <a:gd name="connsiteY31" fmla="*/ 942449 h 4118320"/>
              <a:gd name="connsiteX32" fmla="*/ 1570749 w 2917105"/>
              <a:gd name="connsiteY32" fmla="*/ 987328 h 4118320"/>
              <a:gd name="connsiteX33" fmla="*/ 1531481 w 2917105"/>
              <a:gd name="connsiteY33" fmla="*/ 1026596 h 4118320"/>
              <a:gd name="connsiteX34" fmla="*/ 1480992 w 2917105"/>
              <a:gd name="connsiteY34" fmla="*/ 1099524 h 4118320"/>
              <a:gd name="connsiteX35" fmla="*/ 1368796 w 2917105"/>
              <a:gd name="connsiteY35" fmla="*/ 1121963 h 4118320"/>
              <a:gd name="connsiteX36" fmla="*/ 1267819 w 2917105"/>
              <a:gd name="connsiteY36" fmla="*/ 1161232 h 4118320"/>
              <a:gd name="connsiteX37" fmla="*/ 1150013 w 2917105"/>
              <a:gd name="connsiteY37" fmla="*/ 1228550 h 4118320"/>
              <a:gd name="connsiteX38" fmla="*/ 1099525 w 2917105"/>
              <a:gd name="connsiteY38" fmla="*/ 1262209 h 4118320"/>
              <a:gd name="connsiteX39" fmla="*/ 1043427 w 2917105"/>
              <a:gd name="connsiteY39" fmla="*/ 1206111 h 4118320"/>
              <a:gd name="connsiteX40" fmla="*/ 1015378 w 2917105"/>
              <a:gd name="connsiteY40" fmla="*/ 1155622 h 4118320"/>
              <a:gd name="connsiteX41" fmla="*/ 1049037 w 2917105"/>
              <a:gd name="connsiteY41" fmla="*/ 1082695 h 4118320"/>
              <a:gd name="connsiteX42" fmla="*/ 1121964 w 2917105"/>
              <a:gd name="connsiteY42" fmla="*/ 1026596 h 4118320"/>
              <a:gd name="connsiteX43" fmla="*/ 1155623 w 2917105"/>
              <a:gd name="connsiteY43" fmla="*/ 976108 h 4118320"/>
              <a:gd name="connsiteX44" fmla="*/ 1105135 w 2917105"/>
              <a:gd name="connsiteY44" fmla="*/ 925620 h 4118320"/>
              <a:gd name="connsiteX45" fmla="*/ 987329 w 2917105"/>
              <a:gd name="connsiteY45" fmla="*/ 920010 h 4118320"/>
              <a:gd name="connsiteX46" fmla="*/ 908791 w 2917105"/>
              <a:gd name="connsiteY46" fmla="*/ 936839 h 4118320"/>
              <a:gd name="connsiteX47" fmla="*/ 886352 w 2917105"/>
              <a:gd name="connsiteY47" fmla="*/ 1015377 h 4118320"/>
              <a:gd name="connsiteX48" fmla="*/ 858303 w 2917105"/>
              <a:gd name="connsiteY48" fmla="*/ 1060255 h 4118320"/>
              <a:gd name="connsiteX49" fmla="*/ 796595 w 2917105"/>
              <a:gd name="connsiteY49" fmla="*/ 1060255 h 4118320"/>
              <a:gd name="connsiteX50" fmla="*/ 734887 w 2917105"/>
              <a:gd name="connsiteY50" fmla="*/ 1155622 h 4118320"/>
              <a:gd name="connsiteX51" fmla="*/ 661959 w 2917105"/>
              <a:gd name="connsiteY51" fmla="*/ 1250989 h 4118320"/>
              <a:gd name="connsiteX52" fmla="*/ 583422 w 2917105"/>
              <a:gd name="connsiteY52" fmla="*/ 1279038 h 4118320"/>
              <a:gd name="connsiteX53" fmla="*/ 460006 w 2917105"/>
              <a:gd name="connsiteY53" fmla="*/ 1273428 h 4118320"/>
              <a:gd name="connsiteX54" fmla="*/ 415127 w 2917105"/>
              <a:gd name="connsiteY54" fmla="*/ 1340746 h 4118320"/>
              <a:gd name="connsiteX55" fmla="*/ 448786 w 2917105"/>
              <a:gd name="connsiteY55" fmla="*/ 1396844 h 4118320"/>
              <a:gd name="connsiteX56" fmla="*/ 549763 w 2917105"/>
              <a:gd name="connsiteY56" fmla="*/ 1430503 h 4118320"/>
              <a:gd name="connsiteX57" fmla="*/ 600251 w 2917105"/>
              <a:gd name="connsiteY57" fmla="*/ 1464162 h 4118320"/>
              <a:gd name="connsiteX58" fmla="*/ 673179 w 2917105"/>
              <a:gd name="connsiteY58" fmla="*/ 1514650 h 4118320"/>
              <a:gd name="connsiteX59" fmla="*/ 639520 w 2917105"/>
              <a:gd name="connsiteY59" fmla="*/ 1576358 h 4118320"/>
              <a:gd name="connsiteX60" fmla="*/ 678789 w 2917105"/>
              <a:gd name="connsiteY60" fmla="*/ 1632457 h 4118320"/>
              <a:gd name="connsiteX61" fmla="*/ 875132 w 2917105"/>
              <a:gd name="connsiteY61" fmla="*/ 1581968 h 4118320"/>
              <a:gd name="connsiteX62" fmla="*/ 908791 w 2917105"/>
              <a:gd name="connsiteY62" fmla="*/ 1514650 h 4118320"/>
              <a:gd name="connsiteX63" fmla="*/ 987329 w 2917105"/>
              <a:gd name="connsiteY63" fmla="*/ 1520260 h 4118320"/>
              <a:gd name="connsiteX64" fmla="*/ 1194892 w 2917105"/>
              <a:gd name="connsiteY64" fmla="*/ 1593188 h 4118320"/>
              <a:gd name="connsiteX65" fmla="*/ 1194892 w 2917105"/>
              <a:gd name="connsiteY65" fmla="*/ 1654896 h 4118320"/>
              <a:gd name="connsiteX66" fmla="*/ 1133184 w 2917105"/>
              <a:gd name="connsiteY66" fmla="*/ 1677335 h 4118320"/>
              <a:gd name="connsiteX67" fmla="*/ 987329 w 2917105"/>
              <a:gd name="connsiteY67" fmla="*/ 1722214 h 4118320"/>
              <a:gd name="connsiteX68" fmla="*/ 858303 w 2917105"/>
              <a:gd name="connsiteY68" fmla="*/ 1800751 h 4118320"/>
              <a:gd name="connsiteX69" fmla="*/ 807814 w 2917105"/>
              <a:gd name="connsiteY69" fmla="*/ 1946607 h 4118320"/>
              <a:gd name="connsiteX70" fmla="*/ 690008 w 2917105"/>
              <a:gd name="connsiteY70" fmla="*/ 2025144 h 4118320"/>
              <a:gd name="connsiteX71" fmla="*/ 863913 w 2917105"/>
              <a:gd name="connsiteY71" fmla="*/ 2159779 h 4118320"/>
              <a:gd name="connsiteX72" fmla="*/ 981719 w 2917105"/>
              <a:gd name="connsiteY72" fmla="*/ 2429050 h 4118320"/>
              <a:gd name="connsiteX73" fmla="*/ 1043427 w 2917105"/>
              <a:gd name="connsiteY73" fmla="*/ 2530027 h 4118320"/>
              <a:gd name="connsiteX74" fmla="*/ 1133184 w 2917105"/>
              <a:gd name="connsiteY74" fmla="*/ 2647834 h 4118320"/>
              <a:gd name="connsiteX75" fmla="*/ 1116355 w 2917105"/>
              <a:gd name="connsiteY75" fmla="*/ 2765639 h 4118320"/>
              <a:gd name="connsiteX76" fmla="*/ 1026597 w 2917105"/>
              <a:gd name="connsiteY76" fmla="*/ 2754419 h 4118320"/>
              <a:gd name="connsiteX77" fmla="*/ 948060 w 2917105"/>
              <a:gd name="connsiteY77" fmla="*/ 2861007 h 4118320"/>
              <a:gd name="connsiteX78" fmla="*/ 1133184 w 2917105"/>
              <a:gd name="connsiteY78" fmla="*/ 2939544 h 4118320"/>
              <a:gd name="connsiteX79" fmla="*/ 1032207 w 2917105"/>
              <a:gd name="connsiteY79" fmla="*/ 3208814 h 4118320"/>
              <a:gd name="connsiteX80" fmla="*/ 796594 w 2917105"/>
              <a:gd name="connsiteY80" fmla="*/ 3450037 h 4118320"/>
              <a:gd name="connsiteX81" fmla="*/ 746107 w 2917105"/>
              <a:gd name="connsiteY81" fmla="*/ 3539794 h 4118320"/>
              <a:gd name="connsiteX82" fmla="*/ 734887 w 2917105"/>
              <a:gd name="connsiteY82" fmla="*/ 3612721 h 4118320"/>
              <a:gd name="connsiteX83" fmla="*/ 757327 w 2917105"/>
              <a:gd name="connsiteY83" fmla="*/ 3663209 h 4118320"/>
              <a:gd name="connsiteX84" fmla="*/ 594641 w 2917105"/>
              <a:gd name="connsiteY84" fmla="*/ 3786626 h 4118320"/>
              <a:gd name="connsiteX85" fmla="*/ 403907 w 2917105"/>
              <a:gd name="connsiteY85" fmla="*/ 3887602 h 4118320"/>
              <a:gd name="connsiteX86" fmla="*/ 190736 w 2917105"/>
              <a:gd name="connsiteY86" fmla="*/ 4061505 h 4118320"/>
              <a:gd name="connsiteX87" fmla="*/ 67318 w 2917105"/>
              <a:gd name="connsiteY87" fmla="*/ 4089556 h 4118320"/>
              <a:gd name="connsiteX88" fmla="*/ 0 w 2917105"/>
              <a:gd name="connsiteY88" fmla="*/ 4089555 h 4118320"/>
              <a:gd name="connsiteX89" fmla="*/ 201954 w 2917105"/>
              <a:gd name="connsiteY89" fmla="*/ 2524417 h 4118320"/>
              <a:gd name="connsiteX90" fmla="*/ 190735 w 2917105"/>
              <a:gd name="connsiteY90" fmla="*/ 2552466 h 4118320"/>
              <a:gd name="connsiteX91" fmla="*/ 190735 w 2917105"/>
              <a:gd name="connsiteY91" fmla="*/ 2552466 h 4118320"/>
              <a:gd name="connsiteX92" fmla="*/ 123417 w 2917105"/>
              <a:gd name="connsiteY92" fmla="*/ 2591735 h 4118320"/>
              <a:gd name="connsiteX93" fmla="*/ 89758 w 2917105"/>
              <a:gd name="connsiteY93" fmla="*/ 2574906 h 4118320"/>
              <a:gd name="connsiteX0" fmla="*/ 2905886 w 2917105"/>
              <a:gd name="connsiteY0" fmla="*/ 0 h 4105262"/>
              <a:gd name="connsiteX1" fmla="*/ 2917105 w 2917105"/>
              <a:gd name="connsiteY1" fmla="*/ 67318 h 4105262"/>
              <a:gd name="connsiteX2" fmla="*/ 2889056 w 2917105"/>
              <a:gd name="connsiteY2" fmla="*/ 72928 h 4105262"/>
              <a:gd name="connsiteX3" fmla="*/ 2720762 w 2917105"/>
              <a:gd name="connsiteY3" fmla="*/ 28049 h 4105262"/>
              <a:gd name="connsiteX4" fmla="*/ 2687103 w 2917105"/>
              <a:gd name="connsiteY4" fmla="*/ 33659 h 4105262"/>
              <a:gd name="connsiteX5" fmla="*/ 2681493 w 2917105"/>
              <a:gd name="connsiteY5" fmla="*/ 44879 h 4105262"/>
              <a:gd name="connsiteX6" fmla="*/ 2619785 w 2917105"/>
              <a:gd name="connsiteY6" fmla="*/ 78538 h 4105262"/>
              <a:gd name="connsiteX7" fmla="*/ 2569297 w 2917105"/>
              <a:gd name="connsiteY7" fmla="*/ 100977 h 4105262"/>
              <a:gd name="connsiteX8" fmla="*/ 2614175 w 2917105"/>
              <a:gd name="connsiteY8" fmla="*/ 263661 h 4105262"/>
              <a:gd name="connsiteX9" fmla="*/ 2602956 w 2917105"/>
              <a:gd name="connsiteY9" fmla="*/ 392687 h 4105262"/>
              <a:gd name="connsiteX10" fmla="*/ 2631005 w 2917105"/>
              <a:gd name="connsiteY10" fmla="*/ 398297 h 4105262"/>
              <a:gd name="connsiteX11" fmla="*/ 2591736 w 2917105"/>
              <a:gd name="connsiteY11" fmla="*/ 476834 h 4105262"/>
              <a:gd name="connsiteX12" fmla="*/ 2580516 w 2917105"/>
              <a:gd name="connsiteY12" fmla="*/ 527323 h 4105262"/>
              <a:gd name="connsiteX13" fmla="*/ 2496369 w 2917105"/>
              <a:gd name="connsiteY13" fmla="*/ 544152 h 4105262"/>
              <a:gd name="connsiteX14" fmla="*/ 2513199 w 2917105"/>
              <a:gd name="connsiteY14" fmla="*/ 566592 h 4105262"/>
              <a:gd name="connsiteX15" fmla="*/ 2468320 w 2917105"/>
              <a:gd name="connsiteY15" fmla="*/ 572201 h 4105262"/>
              <a:gd name="connsiteX16" fmla="*/ 2406612 w 2917105"/>
              <a:gd name="connsiteY16" fmla="*/ 476834 h 4105262"/>
              <a:gd name="connsiteX17" fmla="*/ 2361733 w 2917105"/>
              <a:gd name="connsiteY17" fmla="*/ 566592 h 4105262"/>
              <a:gd name="connsiteX18" fmla="*/ 2372953 w 2917105"/>
              <a:gd name="connsiteY18" fmla="*/ 600250 h 4105262"/>
              <a:gd name="connsiteX19" fmla="*/ 2333684 w 2917105"/>
              <a:gd name="connsiteY19" fmla="*/ 605860 h 4105262"/>
              <a:gd name="connsiteX20" fmla="*/ 2305635 w 2917105"/>
              <a:gd name="connsiteY20" fmla="*/ 600250 h 4105262"/>
              <a:gd name="connsiteX21" fmla="*/ 2255147 w 2917105"/>
              <a:gd name="connsiteY21" fmla="*/ 656349 h 4105262"/>
              <a:gd name="connsiteX22" fmla="*/ 2199049 w 2917105"/>
              <a:gd name="connsiteY22" fmla="*/ 678788 h 4105262"/>
              <a:gd name="connsiteX23" fmla="*/ 2098072 w 2917105"/>
              <a:gd name="connsiteY23" fmla="*/ 690007 h 4105262"/>
              <a:gd name="connsiteX24" fmla="*/ 2114902 w 2917105"/>
              <a:gd name="connsiteY24" fmla="*/ 746106 h 4105262"/>
              <a:gd name="connsiteX25" fmla="*/ 2120511 w 2917105"/>
              <a:gd name="connsiteY25" fmla="*/ 796594 h 4105262"/>
              <a:gd name="connsiteX26" fmla="*/ 2047584 w 2917105"/>
              <a:gd name="connsiteY26" fmla="*/ 802204 h 4105262"/>
              <a:gd name="connsiteX27" fmla="*/ 1907338 w 2917105"/>
              <a:gd name="connsiteY27" fmla="*/ 734886 h 4105262"/>
              <a:gd name="connsiteX28" fmla="*/ 1868070 w 2917105"/>
              <a:gd name="connsiteY28" fmla="*/ 740496 h 4105262"/>
              <a:gd name="connsiteX29" fmla="*/ 1817581 w 2917105"/>
              <a:gd name="connsiteY29" fmla="*/ 852692 h 4105262"/>
              <a:gd name="connsiteX30" fmla="*/ 1761483 w 2917105"/>
              <a:gd name="connsiteY30" fmla="*/ 920010 h 4105262"/>
              <a:gd name="connsiteX31" fmla="*/ 1682946 w 2917105"/>
              <a:gd name="connsiteY31" fmla="*/ 942449 h 4105262"/>
              <a:gd name="connsiteX32" fmla="*/ 1570749 w 2917105"/>
              <a:gd name="connsiteY32" fmla="*/ 987328 h 4105262"/>
              <a:gd name="connsiteX33" fmla="*/ 1531481 w 2917105"/>
              <a:gd name="connsiteY33" fmla="*/ 1026596 h 4105262"/>
              <a:gd name="connsiteX34" fmla="*/ 1480992 w 2917105"/>
              <a:gd name="connsiteY34" fmla="*/ 1099524 h 4105262"/>
              <a:gd name="connsiteX35" fmla="*/ 1368796 w 2917105"/>
              <a:gd name="connsiteY35" fmla="*/ 1121963 h 4105262"/>
              <a:gd name="connsiteX36" fmla="*/ 1267819 w 2917105"/>
              <a:gd name="connsiteY36" fmla="*/ 1161232 h 4105262"/>
              <a:gd name="connsiteX37" fmla="*/ 1150013 w 2917105"/>
              <a:gd name="connsiteY37" fmla="*/ 1228550 h 4105262"/>
              <a:gd name="connsiteX38" fmla="*/ 1099525 w 2917105"/>
              <a:gd name="connsiteY38" fmla="*/ 1262209 h 4105262"/>
              <a:gd name="connsiteX39" fmla="*/ 1043427 w 2917105"/>
              <a:gd name="connsiteY39" fmla="*/ 1206111 h 4105262"/>
              <a:gd name="connsiteX40" fmla="*/ 1015378 w 2917105"/>
              <a:gd name="connsiteY40" fmla="*/ 1155622 h 4105262"/>
              <a:gd name="connsiteX41" fmla="*/ 1049037 w 2917105"/>
              <a:gd name="connsiteY41" fmla="*/ 1082695 h 4105262"/>
              <a:gd name="connsiteX42" fmla="*/ 1121964 w 2917105"/>
              <a:gd name="connsiteY42" fmla="*/ 1026596 h 4105262"/>
              <a:gd name="connsiteX43" fmla="*/ 1155623 w 2917105"/>
              <a:gd name="connsiteY43" fmla="*/ 976108 h 4105262"/>
              <a:gd name="connsiteX44" fmla="*/ 1105135 w 2917105"/>
              <a:gd name="connsiteY44" fmla="*/ 925620 h 4105262"/>
              <a:gd name="connsiteX45" fmla="*/ 987329 w 2917105"/>
              <a:gd name="connsiteY45" fmla="*/ 920010 h 4105262"/>
              <a:gd name="connsiteX46" fmla="*/ 908791 w 2917105"/>
              <a:gd name="connsiteY46" fmla="*/ 936839 h 4105262"/>
              <a:gd name="connsiteX47" fmla="*/ 886352 w 2917105"/>
              <a:gd name="connsiteY47" fmla="*/ 1015377 h 4105262"/>
              <a:gd name="connsiteX48" fmla="*/ 858303 w 2917105"/>
              <a:gd name="connsiteY48" fmla="*/ 1060255 h 4105262"/>
              <a:gd name="connsiteX49" fmla="*/ 796595 w 2917105"/>
              <a:gd name="connsiteY49" fmla="*/ 1060255 h 4105262"/>
              <a:gd name="connsiteX50" fmla="*/ 734887 w 2917105"/>
              <a:gd name="connsiteY50" fmla="*/ 1155622 h 4105262"/>
              <a:gd name="connsiteX51" fmla="*/ 661959 w 2917105"/>
              <a:gd name="connsiteY51" fmla="*/ 1250989 h 4105262"/>
              <a:gd name="connsiteX52" fmla="*/ 583422 w 2917105"/>
              <a:gd name="connsiteY52" fmla="*/ 1279038 h 4105262"/>
              <a:gd name="connsiteX53" fmla="*/ 460006 w 2917105"/>
              <a:gd name="connsiteY53" fmla="*/ 1273428 h 4105262"/>
              <a:gd name="connsiteX54" fmla="*/ 415127 w 2917105"/>
              <a:gd name="connsiteY54" fmla="*/ 1340746 h 4105262"/>
              <a:gd name="connsiteX55" fmla="*/ 448786 w 2917105"/>
              <a:gd name="connsiteY55" fmla="*/ 1396844 h 4105262"/>
              <a:gd name="connsiteX56" fmla="*/ 549763 w 2917105"/>
              <a:gd name="connsiteY56" fmla="*/ 1430503 h 4105262"/>
              <a:gd name="connsiteX57" fmla="*/ 600251 w 2917105"/>
              <a:gd name="connsiteY57" fmla="*/ 1464162 h 4105262"/>
              <a:gd name="connsiteX58" fmla="*/ 673179 w 2917105"/>
              <a:gd name="connsiteY58" fmla="*/ 1514650 h 4105262"/>
              <a:gd name="connsiteX59" fmla="*/ 639520 w 2917105"/>
              <a:gd name="connsiteY59" fmla="*/ 1576358 h 4105262"/>
              <a:gd name="connsiteX60" fmla="*/ 678789 w 2917105"/>
              <a:gd name="connsiteY60" fmla="*/ 1632457 h 4105262"/>
              <a:gd name="connsiteX61" fmla="*/ 875132 w 2917105"/>
              <a:gd name="connsiteY61" fmla="*/ 1581968 h 4105262"/>
              <a:gd name="connsiteX62" fmla="*/ 908791 w 2917105"/>
              <a:gd name="connsiteY62" fmla="*/ 1514650 h 4105262"/>
              <a:gd name="connsiteX63" fmla="*/ 987329 w 2917105"/>
              <a:gd name="connsiteY63" fmla="*/ 1520260 h 4105262"/>
              <a:gd name="connsiteX64" fmla="*/ 1194892 w 2917105"/>
              <a:gd name="connsiteY64" fmla="*/ 1593188 h 4105262"/>
              <a:gd name="connsiteX65" fmla="*/ 1194892 w 2917105"/>
              <a:gd name="connsiteY65" fmla="*/ 1654896 h 4105262"/>
              <a:gd name="connsiteX66" fmla="*/ 1133184 w 2917105"/>
              <a:gd name="connsiteY66" fmla="*/ 1677335 h 4105262"/>
              <a:gd name="connsiteX67" fmla="*/ 987329 w 2917105"/>
              <a:gd name="connsiteY67" fmla="*/ 1722214 h 4105262"/>
              <a:gd name="connsiteX68" fmla="*/ 858303 w 2917105"/>
              <a:gd name="connsiteY68" fmla="*/ 1800751 h 4105262"/>
              <a:gd name="connsiteX69" fmla="*/ 807814 w 2917105"/>
              <a:gd name="connsiteY69" fmla="*/ 1946607 h 4105262"/>
              <a:gd name="connsiteX70" fmla="*/ 690008 w 2917105"/>
              <a:gd name="connsiteY70" fmla="*/ 2025144 h 4105262"/>
              <a:gd name="connsiteX71" fmla="*/ 863913 w 2917105"/>
              <a:gd name="connsiteY71" fmla="*/ 2159779 h 4105262"/>
              <a:gd name="connsiteX72" fmla="*/ 981719 w 2917105"/>
              <a:gd name="connsiteY72" fmla="*/ 2429050 h 4105262"/>
              <a:gd name="connsiteX73" fmla="*/ 1043427 w 2917105"/>
              <a:gd name="connsiteY73" fmla="*/ 2530027 h 4105262"/>
              <a:gd name="connsiteX74" fmla="*/ 1133184 w 2917105"/>
              <a:gd name="connsiteY74" fmla="*/ 2647834 h 4105262"/>
              <a:gd name="connsiteX75" fmla="*/ 1116355 w 2917105"/>
              <a:gd name="connsiteY75" fmla="*/ 2765639 h 4105262"/>
              <a:gd name="connsiteX76" fmla="*/ 1026597 w 2917105"/>
              <a:gd name="connsiteY76" fmla="*/ 2754419 h 4105262"/>
              <a:gd name="connsiteX77" fmla="*/ 948060 w 2917105"/>
              <a:gd name="connsiteY77" fmla="*/ 2861007 h 4105262"/>
              <a:gd name="connsiteX78" fmla="*/ 1133184 w 2917105"/>
              <a:gd name="connsiteY78" fmla="*/ 2939544 h 4105262"/>
              <a:gd name="connsiteX79" fmla="*/ 1032207 w 2917105"/>
              <a:gd name="connsiteY79" fmla="*/ 3208814 h 4105262"/>
              <a:gd name="connsiteX80" fmla="*/ 796594 w 2917105"/>
              <a:gd name="connsiteY80" fmla="*/ 3450037 h 4105262"/>
              <a:gd name="connsiteX81" fmla="*/ 746107 w 2917105"/>
              <a:gd name="connsiteY81" fmla="*/ 3539794 h 4105262"/>
              <a:gd name="connsiteX82" fmla="*/ 734887 w 2917105"/>
              <a:gd name="connsiteY82" fmla="*/ 3612721 h 4105262"/>
              <a:gd name="connsiteX83" fmla="*/ 757327 w 2917105"/>
              <a:gd name="connsiteY83" fmla="*/ 3663209 h 4105262"/>
              <a:gd name="connsiteX84" fmla="*/ 594641 w 2917105"/>
              <a:gd name="connsiteY84" fmla="*/ 3786626 h 4105262"/>
              <a:gd name="connsiteX85" fmla="*/ 403907 w 2917105"/>
              <a:gd name="connsiteY85" fmla="*/ 3887602 h 4105262"/>
              <a:gd name="connsiteX86" fmla="*/ 190736 w 2917105"/>
              <a:gd name="connsiteY86" fmla="*/ 4061505 h 4105262"/>
              <a:gd name="connsiteX87" fmla="*/ 67318 w 2917105"/>
              <a:gd name="connsiteY87" fmla="*/ 4089556 h 4105262"/>
              <a:gd name="connsiteX88" fmla="*/ 0 w 2917105"/>
              <a:gd name="connsiteY88" fmla="*/ 4089555 h 4105262"/>
              <a:gd name="connsiteX89" fmla="*/ 201954 w 2917105"/>
              <a:gd name="connsiteY89" fmla="*/ 2524417 h 4105262"/>
              <a:gd name="connsiteX90" fmla="*/ 190735 w 2917105"/>
              <a:gd name="connsiteY90" fmla="*/ 2552466 h 4105262"/>
              <a:gd name="connsiteX91" fmla="*/ 190735 w 2917105"/>
              <a:gd name="connsiteY91" fmla="*/ 2552466 h 4105262"/>
              <a:gd name="connsiteX92" fmla="*/ 123417 w 2917105"/>
              <a:gd name="connsiteY92" fmla="*/ 2591735 h 4105262"/>
              <a:gd name="connsiteX93" fmla="*/ 89758 w 2917105"/>
              <a:gd name="connsiteY93" fmla="*/ 2574906 h 4105262"/>
              <a:gd name="connsiteX0" fmla="*/ 2905886 w 2917105"/>
              <a:gd name="connsiteY0" fmla="*/ 0 h 4105262"/>
              <a:gd name="connsiteX1" fmla="*/ 2917105 w 2917105"/>
              <a:gd name="connsiteY1" fmla="*/ 67318 h 4105262"/>
              <a:gd name="connsiteX2" fmla="*/ 2889056 w 2917105"/>
              <a:gd name="connsiteY2" fmla="*/ 72928 h 4105262"/>
              <a:gd name="connsiteX3" fmla="*/ 2720762 w 2917105"/>
              <a:gd name="connsiteY3" fmla="*/ 28049 h 4105262"/>
              <a:gd name="connsiteX4" fmla="*/ 2687103 w 2917105"/>
              <a:gd name="connsiteY4" fmla="*/ 33659 h 4105262"/>
              <a:gd name="connsiteX5" fmla="*/ 2681493 w 2917105"/>
              <a:gd name="connsiteY5" fmla="*/ 44879 h 4105262"/>
              <a:gd name="connsiteX6" fmla="*/ 2619785 w 2917105"/>
              <a:gd name="connsiteY6" fmla="*/ 78538 h 4105262"/>
              <a:gd name="connsiteX7" fmla="*/ 2569297 w 2917105"/>
              <a:gd name="connsiteY7" fmla="*/ 100977 h 4105262"/>
              <a:gd name="connsiteX8" fmla="*/ 2614175 w 2917105"/>
              <a:gd name="connsiteY8" fmla="*/ 263661 h 4105262"/>
              <a:gd name="connsiteX9" fmla="*/ 2602956 w 2917105"/>
              <a:gd name="connsiteY9" fmla="*/ 392687 h 4105262"/>
              <a:gd name="connsiteX10" fmla="*/ 2631005 w 2917105"/>
              <a:gd name="connsiteY10" fmla="*/ 398297 h 4105262"/>
              <a:gd name="connsiteX11" fmla="*/ 2591736 w 2917105"/>
              <a:gd name="connsiteY11" fmla="*/ 476834 h 4105262"/>
              <a:gd name="connsiteX12" fmla="*/ 2580516 w 2917105"/>
              <a:gd name="connsiteY12" fmla="*/ 527323 h 4105262"/>
              <a:gd name="connsiteX13" fmla="*/ 2496369 w 2917105"/>
              <a:gd name="connsiteY13" fmla="*/ 544152 h 4105262"/>
              <a:gd name="connsiteX14" fmla="*/ 2513199 w 2917105"/>
              <a:gd name="connsiteY14" fmla="*/ 566592 h 4105262"/>
              <a:gd name="connsiteX15" fmla="*/ 2468320 w 2917105"/>
              <a:gd name="connsiteY15" fmla="*/ 572201 h 4105262"/>
              <a:gd name="connsiteX16" fmla="*/ 2406612 w 2917105"/>
              <a:gd name="connsiteY16" fmla="*/ 476834 h 4105262"/>
              <a:gd name="connsiteX17" fmla="*/ 2361733 w 2917105"/>
              <a:gd name="connsiteY17" fmla="*/ 566592 h 4105262"/>
              <a:gd name="connsiteX18" fmla="*/ 2372953 w 2917105"/>
              <a:gd name="connsiteY18" fmla="*/ 600250 h 4105262"/>
              <a:gd name="connsiteX19" fmla="*/ 2333684 w 2917105"/>
              <a:gd name="connsiteY19" fmla="*/ 605860 h 4105262"/>
              <a:gd name="connsiteX20" fmla="*/ 2305635 w 2917105"/>
              <a:gd name="connsiteY20" fmla="*/ 600250 h 4105262"/>
              <a:gd name="connsiteX21" fmla="*/ 2255147 w 2917105"/>
              <a:gd name="connsiteY21" fmla="*/ 656349 h 4105262"/>
              <a:gd name="connsiteX22" fmla="*/ 2199049 w 2917105"/>
              <a:gd name="connsiteY22" fmla="*/ 678788 h 4105262"/>
              <a:gd name="connsiteX23" fmla="*/ 2098072 w 2917105"/>
              <a:gd name="connsiteY23" fmla="*/ 690007 h 4105262"/>
              <a:gd name="connsiteX24" fmla="*/ 2114902 w 2917105"/>
              <a:gd name="connsiteY24" fmla="*/ 746106 h 4105262"/>
              <a:gd name="connsiteX25" fmla="*/ 2120511 w 2917105"/>
              <a:gd name="connsiteY25" fmla="*/ 796594 h 4105262"/>
              <a:gd name="connsiteX26" fmla="*/ 2047584 w 2917105"/>
              <a:gd name="connsiteY26" fmla="*/ 802204 h 4105262"/>
              <a:gd name="connsiteX27" fmla="*/ 1907338 w 2917105"/>
              <a:gd name="connsiteY27" fmla="*/ 734886 h 4105262"/>
              <a:gd name="connsiteX28" fmla="*/ 1868070 w 2917105"/>
              <a:gd name="connsiteY28" fmla="*/ 740496 h 4105262"/>
              <a:gd name="connsiteX29" fmla="*/ 1817581 w 2917105"/>
              <a:gd name="connsiteY29" fmla="*/ 852692 h 4105262"/>
              <a:gd name="connsiteX30" fmla="*/ 1761483 w 2917105"/>
              <a:gd name="connsiteY30" fmla="*/ 920010 h 4105262"/>
              <a:gd name="connsiteX31" fmla="*/ 1682946 w 2917105"/>
              <a:gd name="connsiteY31" fmla="*/ 942449 h 4105262"/>
              <a:gd name="connsiteX32" fmla="*/ 1570749 w 2917105"/>
              <a:gd name="connsiteY32" fmla="*/ 987328 h 4105262"/>
              <a:gd name="connsiteX33" fmla="*/ 1531481 w 2917105"/>
              <a:gd name="connsiteY33" fmla="*/ 1026596 h 4105262"/>
              <a:gd name="connsiteX34" fmla="*/ 1480992 w 2917105"/>
              <a:gd name="connsiteY34" fmla="*/ 1099524 h 4105262"/>
              <a:gd name="connsiteX35" fmla="*/ 1368796 w 2917105"/>
              <a:gd name="connsiteY35" fmla="*/ 1121963 h 4105262"/>
              <a:gd name="connsiteX36" fmla="*/ 1267819 w 2917105"/>
              <a:gd name="connsiteY36" fmla="*/ 1161232 h 4105262"/>
              <a:gd name="connsiteX37" fmla="*/ 1150013 w 2917105"/>
              <a:gd name="connsiteY37" fmla="*/ 1228550 h 4105262"/>
              <a:gd name="connsiteX38" fmla="*/ 1099525 w 2917105"/>
              <a:gd name="connsiteY38" fmla="*/ 1262209 h 4105262"/>
              <a:gd name="connsiteX39" fmla="*/ 1043427 w 2917105"/>
              <a:gd name="connsiteY39" fmla="*/ 1206111 h 4105262"/>
              <a:gd name="connsiteX40" fmla="*/ 1015378 w 2917105"/>
              <a:gd name="connsiteY40" fmla="*/ 1155622 h 4105262"/>
              <a:gd name="connsiteX41" fmla="*/ 1049037 w 2917105"/>
              <a:gd name="connsiteY41" fmla="*/ 1082695 h 4105262"/>
              <a:gd name="connsiteX42" fmla="*/ 1121964 w 2917105"/>
              <a:gd name="connsiteY42" fmla="*/ 1026596 h 4105262"/>
              <a:gd name="connsiteX43" fmla="*/ 1155623 w 2917105"/>
              <a:gd name="connsiteY43" fmla="*/ 976108 h 4105262"/>
              <a:gd name="connsiteX44" fmla="*/ 1105135 w 2917105"/>
              <a:gd name="connsiteY44" fmla="*/ 925620 h 4105262"/>
              <a:gd name="connsiteX45" fmla="*/ 987329 w 2917105"/>
              <a:gd name="connsiteY45" fmla="*/ 920010 h 4105262"/>
              <a:gd name="connsiteX46" fmla="*/ 908791 w 2917105"/>
              <a:gd name="connsiteY46" fmla="*/ 936839 h 4105262"/>
              <a:gd name="connsiteX47" fmla="*/ 886352 w 2917105"/>
              <a:gd name="connsiteY47" fmla="*/ 1015377 h 4105262"/>
              <a:gd name="connsiteX48" fmla="*/ 858303 w 2917105"/>
              <a:gd name="connsiteY48" fmla="*/ 1060255 h 4105262"/>
              <a:gd name="connsiteX49" fmla="*/ 796595 w 2917105"/>
              <a:gd name="connsiteY49" fmla="*/ 1060255 h 4105262"/>
              <a:gd name="connsiteX50" fmla="*/ 734887 w 2917105"/>
              <a:gd name="connsiteY50" fmla="*/ 1155622 h 4105262"/>
              <a:gd name="connsiteX51" fmla="*/ 661959 w 2917105"/>
              <a:gd name="connsiteY51" fmla="*/ 1250989 h 4105262"/>
              <a:gd name="connsiteX52" fmla="*/ 583422 w 2917105"/>
              <a:gd name="connsiteY52" fmla="*/ 1279038 h 4105262"/>
              <a:gd name="connsiteX53" fmla="*/ 460006 w 2917105"/>
              <a:gd name="connsiteY53" fmla="*/ 1273428 h 4105262"/>
              <a:gd name="connsiteX54" fmla="*/ 415127 w 2917105"/>
              <a:gd name="connsiteY54" fmla="*/ 1340746 h 4105262"/>
              <a:gd name="connsiteX55" fmla="*/ 448786 w 2917105"/>
              <a:gd name="connsiteY55" fmla="*/ 1396844 h 4105262"/>
              <a:gd name="connsiteX56" fmla="*/ 549763 w 2917105"/>
              <a:gd name="connsiteY56" fmla="*/ 1430503 h 4105262"/>
              <a:gd name="connsiteX57" fmla="*/ 600251 w 2917105"/>
              <a:gd name="connsiteY57" fmla="*/ 1464162 h 4105262"/>
              <a:gd name="connsiteX58" fmla="*/ 673179 w 2917105"/>
              <a:gd name="connsiteY58" fmla="*/ 1514650 h 4105262"/>
              <a:gd name="connsiteX59" fmla="*/ 639520 w 2917105"/>
              <a:gd name="connsiteY59" fmla="*/ 1576358 h 4105262"/>
              <a:gd name="connsiteX60" fmla="*/ 678789 w 2917105"/>
              <a:gd name="connsiteY60" fmla="*/ 1632457 h 4105262"/>
              <a:gd name="connsiteX61" fmla="*/ 875132 w 2917105"/>
              <a:gd name="connsiteY61" fmla="*/ 1581968 h 4105262"/>
              <a:gd name="connsiteX62" fmla="*/ 908791 w 2917105"/>
              <a:gd name="connsiteY62" fmla="*/ 1514650 h 4105262"/>
              <a:gd name="connsiteX63" fmla="*/ 987329 w 2917105"/>
              <a:gd name="connsiteY63" fmla="*/ 1520260 h 4105262"/>
              <a:gd name="connsiteX64" fmla="*/ 1194892 w 2917105"/>
              <a:gd name="connsiteY64" fmla="*/ 1593188 h 4105262"/>
              <a:gd name="connsiteX65" fmla="*/ 1194892 w 2917105"/>
              <a:gd name="connsiteY65" fmla="*/ 1654896 h 4105262"/>
              <a:gd name="connsiteX66" fmla="*/ 1133184 w 2917105"/>
              <a:gd name="connsiteY66" fmla="*/ 1677335 h 4105262"/>
              <a:gd name="connsiteX67" fmla="*/ 987329 w 2917105"/>
              <a:gd name="connsiteY67" fmla="*/ 1722214 h 4105262"/>
              <a:gd name="connsiteX68" fmla="*/ 858303 w 2917105"/>
              <a:gd name="connsiteY68" fmla="*/ 1800751 h 4105262"/>
              <a:gd name="connsiteX69" fmla="*/ 807814 w 2917105"/>
              <a:gd name="connsiteY69" fmla="*/ 1946607 h 4105262"/>
              <a:gd name="connsiteX70" fmla="*/ 690008 w 2917105"/>
              <a:gd name="connsiteY70" fmla="*/ 2025144 h 4105262"/>
              <a:gd name="connsiteX71" fmla="*/ 863913 w 2917105"/>
              <a:gd name="connsiteY71" fmla="*/ 2159779 h 4105262"/>
              <a:gd name="connsiteX72" fmla="*/ 981719 w 2917105"/>
              <a:gd name="connsiteY72" fmla="*/ 2429050 h 4105262"/>
              <a:gd name="connsiteX73" fmla="*/ 1043427 w 2917105"/>
              <a:gd name="connsiteY73" fmla="*/ 2530027 h 4105262"/>
              <a:gd name="connsiteX74" fmla="*/ 1133184 w 2917105"/>
              <a:gd name="connsiteY74" fmla="*/ 2647834 h 4105262"/>
              <a:gd name="connsiteX75" fmla="*/ 1116355 w 2917105"/>
              <a:gd name="connsiteY75" fmla="*/ 2765639 h 4105262"/>
              <a:gd name="connsiteX76" fmla="*/ 1026597 w 2917105"/>
              <a:gd name="connsiteY76" fmla="*/ 2754419 h 4105262"/>
              <a:gd name="connsiteX77" fmla="*/ 948060 w 2917105"/>
              <a:gd name="connsiteY77" fmla="*/ 2861007 h 4105262"/>
              <a:gd name="connsiteX78" fmla="*/ 1133184 w 2917105"/>
              <a:gd name="connsiteY78" fmla="*/ 2939544 h 4105262"/>
              <a:gd name="connsiteX79" fmla="*/ 1032207 w 2917105"/>
              <a:gd name="connsiteY79" fmla="*/ 3208814 h 4105262"/>
              <a:gd name="connsiteX80" fmla="*/ 796594 w 2917105"/>
              <a:gd name="connsiteY80" fmla="*/ 3450037 h 4105262"/>
              <a:gd name="connsiteX81" fmla="*/ 746107 w 2917105"/>
              <a:gd name="connsiteY81" fmla="*/ 3539794 h 4105262"/>
              <a:gd name="connsiteX82" fmla="*/ 734887 w 2917105"/>
              <a:gd name="connsiteY82" fmla="*/ 3612721 h 4105262"/>
              <a:gd name="connsiteX83" fmla="*/ 757327 w 2917105"/>
              <a:gd name="connsiteY83" fmla="*/ 3663209 h 4105262"/>
              <a:gd name="connsiteX84" fmla="*/ 594641 w 2917105"/>
              <a:gd name="connsiteY84" fmla="*/ 3786626 h 4105262"/>
              <a:gd name="connsiteX85" fmla="*/ 403907 w 2917105"/>
              <a:gd name="connsiteY85" fmla="*/ 3887602 h 4105262"/>
              <a:gd name="connsiteX86" fmla="*/ 190736 w 2917105"/>
              <a:gd name="connsiteY86" fmla="*/ 4061505 h 4105262"/>
              <a:gd name="connsiteX87" fmla="*/ 67318 w 2917105"/>
              <a:gd name="connsiteY87" fmla="*/ 4089556 h 4105262"/>
              <a:gd name="connsiteX88" fmla="*/ 0 w 2917105"/>
              <a:gd name="connsiteY88" fmla="*/ 4089555 h 4105262"/>
              <a:gd name="connsiteX89" fmla="*/ 201954 w 2917105"/>
              <a:gd name="connsiteY89" fmla="*/ 2524417 h 4105262"/>
              <a:gd name="connsiteX90" fmla="*/ 190735 w 2917105"/>
              <a:gd name="connsiteY90" fmla="*/ 2552466 h 4105262"/>
              <a:gd name="connsiteX91" fmla="*/ 95368 w 2917105"/>
              <a:gd name="connsiteY91" fmla="*/ 2591735 h 4105262"/>
              <a:gd name="connsiteX92" fmla="*/ 123417 w 2917105"/>
              <a:gd name="connsiteY92" fmla="*/ 2591735 h 4105262"/>
              <a:gd name="connsiteX93" fmla="*/ 89758 w 2917105"/>
              <a:gd name="connsiteY93" fmla="*/ 2574906 h 4105262"/>
              <a:gd name="connsiteX0" fmla="*/ 3052784 w 3064003"/>
              <a:gd name="connsiteY0" fmla="*/ 0 h 4105262"/>
              <a:gd name="connsiteX1" fmla="*/ 3064003 w 3064003"/>
              <a:gd name="connsiteY1" fmla="*/ 67318 h 4105262"/>
              <a:gd name="connsiteX2" fmla="*/ 3035954 w 3064003"/>
              <a:gd name="connsiteY2" fmla="*/ 72928 h 4105262"/>
              <a:gd name="connsiteX3" fmla="*/ 2867660 w 3064003"/>
              <a:gd name="connsiteY3" fmla="*/ 28049 h 4105262"/>
              <a:gd name="connsiteX4" fmla="*/ 2834001 w 3064003"/>
              <a:gd name="connsiteY4" fmla="*/ 33659 h 4105262"/>
              <a:gd name="connsiteX5" fmla="*/ 2828391 w 3064003"/>
              <a:gd name="connsiteY5" fmla="*/ 44879 h 4105262"/>
              <a:gd name="connsiteX6" fmla="*/ 2766683 w 3064003"/>
              <a:gd name="connsiteY6" fmla="*/ 78538 h 4105262"/>
              <a:gd name="connsiteX7" fmla="*/ 2716195 w 3064003"/>
              <a:gd name="connsiteY7" fmla="*/ 100977 h 4105262"/>
              <a:gd name="connsiteX8" fmla="*/ 2761073 w 3064003"/>
              <a:gd name="connsiteY8" fmla="*/ 263661 h 4105262"/>
              <a:gd name="connsiteX9" fmla="*/ 2749854 w 3064003"/>
              <a:gd name="connsiteY9" fmla="*/ 392687 h 4105262"/>
              <a:gd name="connsiteX10" fmla="*/ 2777903 w 3064003"/>
              <a:gd name="connsiteY10" fmla="*/ 398297 h 4105262"/>
              <a:gd name="connsiteX11" fmla="*/ 2738634 w 3064003"/>
              <a:gd name="connsiteY11" fmla="*/ 476834 h 4105262"/>
              <a:gd name="connsiteX12" fmla="*/ 2727414 w 3064003"/>
              <a:gd name="connsiteY12" fmla="*/ 527323 h 4105262"/>
              <a:gd name="connsiteX13" fmla="*/ 2643267 w 3064003"/>
              <a:gd name="connsiteY13" fmla="*/ 544152 h 4105262"/>
              <a:gd name="connsiteX14" fmla="*/ 2660097 w 3064003"/>
              <a:gd name="connsiteY14" fmla="*/ 566592 h 4105262"/>
              <a:gd name="connsiteX15" fmla="*/ 2615218 w 3064003"/>
              <a:gd name="connsiteY15" fmla="*/ 572201 h 4105262"/>
              <a:gd name="connsiteX16" fmla="*/ 2553510 w 3064003"/>
              <a:gd name="connsiteY16" fmla="*/ 476834 h 4105262"/>
              <a:gd name="connsiteX17" fmla="*/ 2508631 w 3064003"/>
              <a:gd name="connsiteY17" fmla="*/ 566592 h 4105262"/>
              <a:gd name="connsiteX18" fmla="*/ 2519851 w 3064003"/>
              <a:gd name="connsiteY18" fmla="*/ 600250 h 4105262"/>
              <a:gd name="connsiteX19" fmla="*/ 2480582 w 3064003"/>
              <a:gd name="connsiteY19" fmla="*/ 605860 h 4105262"/>
              <a:gd name="connsiteX20" fmla="*/ 2452533 w 3064003"/>
              <a:gd name="connsiteY20" fmla="*/ 600250 h 4105262"/>
              <a:gd name="connsiteX21" fmla="*/ 2402045 w 3064003"/>
              <a:gd name="connsiteY21" fmla="*/ 656349 h 4105262"/>
              <a:gd name="connsiteX22" fmla="*/ 2345947 w 3064003"/>
              <a:gd name="connsiteY22" fmla="*/ 678788 h 4105262"/>
              <a:gd name="connsiteX23" fmla="*/ 2244970 w 3064003"/>
              <a:gd name="connsiteY23" fmla="*/ 690007 h 4105262"/>
              <a:gd name="connsiteX24" fmla="*/ 2261800 w 3064003"/>
              <a:gd name="connsiteY24" fmla="*/ 746106 h 4105262"/>
              <a:gd name="connsiteX25" fmla="*/ 2267409 w 3064003"/>
              <a:gd name="connsiteY25" fmla="*/ 796594 h 4105262"/>
              <a:gd name="connsiteX26" fmla="*/ 2194482 w 3064003"/>
              <a:gd name="connsiteY26" fmla="*/ 802204 h 4105262"/>
              <a:gd name="connsiteX27" fmla="*/ 2054236 w 3064003"/>
              <a:gd name="connsiteY27" fmla="*/ 734886 h 4105262"/>
              <a:gd name="connsiteX28" fmla="*/ 2014968 w 3064003"/>
              <a:gd name="connsiteY28" fmla="*/ 740496 h 4105262"/>
              <a:gd name="connsiteX29" fmla="*/ 1964479 w 3064003"/>
              <a:gd name="connsiteY29" fmla="*/ 852692 h 4105262"/>
              <a:gd name="connsiteX30" fmla="*/ 1908381 w 3064003"/>
              <a:gd name="connsiteY30" fmla="*/ 920010 h 4105262"/>
              <a:gd name="connsiteX31" fmla="*/ 1829844 w 3064003"/>
              <a:gd name="connsiteY31" fmla="*/ 942449 h 4105262"/>
              <a:gd name="connsiteX32" fmla="*/ 1717647 w 3064003"/>
              <a:gd name="connsiteY32" fmla="*/ 987328 h 4105262"/>
              <a:gd name="connsiteX33" fmla="*/ 1678379 w 3064003"/>
              <a:gd name="connsiteY33" fmla="*/ 1026596 h 4105262"/>
              <a:gd name="connsiteX34" fmla="*/ 1627890 w 3064003"/>
              <a:gd name="connsiteY34" fmla="*/ 1099524 h 4105262"/>
              <a:gd name="connsiteX35" fmla="*/ 1515694 w 3064003"/>
              <a:gd name="connsiteY35" fmla="*/ 1121963 h 4105262"/>
              <a:gd name="connsiteX36" fmla="*/ 1414717 w 3064003"/>
              <a:gd name="connsiteY36" fmla="*/ 1161232 h 4105262"/>
              <a:gd name="connsiteX37" fmla="*/ 1296911 w 3064003"/>
              <a:gd name="connsiteY37" fmla="*/ 1228550 h 4105262"/>
              <a:gd name="connsiteX38" fmla="*/ 1246423 w 3064003"/>
              <a:gd name="connsiteY38" fmla="*/ 1262209 h 4105262"/>
              <a:gd name="connsiteX39" fmla="*/ 1190325 w 3064003"/>
              <a:gd name="connsiteY39" fmla="*/ 1206111 h 4105262"/>
              <a:gd name="connsiteX40" fmla="*/ 1162276 w 3064003"/>
              <a:gd name="connsiteY40" fmla="*/ 1155622 h 4105262"/>
              <a:gd name="connsiteX41" fmla="*/ 1195935 w 3064003"/>
              <a:gd name="connsiteY41" fmla="*/ 1082695 h 4105262"/>
              <a:gd name="connsiteX42" fmla="*/ 1268862 w 3064003"/>
              <a:gd name="connsiteY42" fmla="*/ 1026596 h 4105262"/>
              <a:gd name="connsiteX43" fmla="*/ 1302521 w 3064003"/>
              <a:gd name="connsiteY43" fmla="*/ 976108 h 4105262"/>
              <a:gd name="connsiteX44" fmla="*/ 1252033 w 3064003"/>
              <a:gd name="connsiteY44" fmla="*/ 925620 h 4105262"/>
              <a:gd name="connsiteX45" fmla="*/ 1134227 w 3064003"/>
              <a:gd name="connsiteY45" fmla="*/ 920010 h 4105262"/>
              <a:gd name="connsiteX46" fmla="*/ 1055689 w 3064003"/>
              <a:gd name="connsiteY46" fmla="*/ 936839 h 4105262"/>
              <a:gd name="connsiteX47" fmla="*/ 1033250 w 3064003"/>
              <a:gd name="connsiteY47" fmla="*/ 1015377 h 4105262"/>
              <a:gd name="connsiteX48" fmla="*/ 1005201 w 3064003"/>
              <a:gd name="connsiteY48" fmla="*/ 1060255 h 4105262"/>
              <a:gd name="connsiteX49" fmla="*/ 943493 w 3064003"/>
              <a:gd name="connsiteY49" fmla="*/ 1060255 h 4105262"/>
              <a:gd name="connsiteX50" fmla="*/ 881785 w 3064003"/>
              <a:gd name="connsiteY50" fmla="*/ 1155622 h 4105262"/>
              <a:gd name="connsiteX51" fmla="*/ 808857 w 3064003"/>
              <a:gd name="connsiteY51" fmla="*/ 1250989 h 4105262"/>
              <a:gd name="connsiteX52" fmla="*/ 730320 w 3064003"/>
              <a:gd name="connsiteY52" fmla="*/ 1279038 h 4105262"/>
              <a:gd name="connsiteX53" fmla="*/ 606904 w 3064003"/>
              <a:gd name="connsiteY53" fmla="*/ 1273428 h 4105262"/>
              <a:gd name="connsiteX54" fmla="*/ 562025 w 3064003"/>
              <a:gd name="connsiteY54" fmla="*/ 1340746 h 4105262"/>
              <a:gd name="connsiteX55" fmla="*/ 595684 w 3064003"/>
              <a:gd name="connsiteY55" fmla="*/ 1396844 h 4105262"/>
              <a:gd name="connsiteX56" fmla="*/ 696661 w 3064003"/>
              <a:gd name="connsiteY56" fmla="*/ 1430503 h 4105262"/>
              <a:gd name="connsiteX57" fmla="*/ 747149 w 3064003"/>
              <a:gd name="connsiteY57" fmla="*/ 1464162 h 4105262"/>
              <a:gd name="connsiteX58" fmla="*/ 820077 w 3064003"/>
              <a:gd name="connsiteY58" fmla="*/ 1514650 h 4105262"/>
              <a:gd name="connsiteX59" fmla="*/ 786418 w 3064003"/>
              <a:gd name="connsiteY59" fmla="*/ 1576358 h 4105262"/>
              <a:gd name="connsiteX60" fmla="*/ 825687 w 3064003"/>
              <a:gd name="connsiteY60" fmla="*/ 1632457 h 4105262"/>
              <a:gd name="connsiteX61" fmla="*/ 1022030 w 3064003"/>
              <a:gd name="connsiteY61" fmla="*/ 1581968 h 4105262"/>
              <a:gd name="connsiteX62" fmla="*/ 1055689 w 3064003"/>
              <a:gd name="connsiteY62" fmla="*/ 1514650 h 4105262"/>
              <a:gd name="connsiteX63" fmla="*/ 1134227 w 3064003"/>
              <a:gd name="connsiteY63" fmla="*/ 1520260 h 4105262"/>
              <a:gd name="connsiteX64" fmla="*/ 1341790 w 3064003"/>
              <a:gd name="connsiteY64" fmla="*/ 1593188 h 4105262"/>
              <a:gd name="connsiteX65" fmla="*/ 1341790 w 3064003"/>
              <a:gd name="connsiteY65" fmla="*/ 1654896 h 4105262"/>
              <a:gd name="connsiteX66" fmla="*/ 1280082 w 3064003"/>
              <a:gd name="connsiteY66" fmla="*/ 1677335 h 4105262"/>
              <a:gd name="connsiteX67" fmla="*/ 1134227 w 3064003"/>
              <a:gd name="connsiteY67" fmla="*/ 1722214 h 4105262"/>
              <a:gd name="connsiteX68" fmla="*/ 1005201 w 3064003"/>
              <a:gd name="connsiteY68" fmla="*/ 1800751 h 4105262"/>
              <a:gd name="connsiteX69" fmla="*/ 954712 w 3064003"/>
              <a:gd name="connsiteY69" fmla="*/ 1946607 h 4105262"/>
              <a:gd name="connsiteX70" fmla="*/ 836906 w 3064003"/>
              <a:gd name="connsiteY70" fmla="*/ 2025144 h 4105262"/>
              <a:gd name="connsiteX71" fmla="*/ 1010811 w 3064003"/>
              <a:gd name="connsiteY71" fmla="*/ 2159779 h 4105262"/>
              <a:gd name="connsiteX72" fmla="*/ 1128617 w 3064003"/>
              <a:gd name="connsiteY72" fmla="*/ 2429050 h 4105262"/>
              <a:gd name="connsiteX73" fmla="*/ 1190325 w 3064003"/>
              <a:gd name="connsiteY73" fmla="*/ 2530027 h 4105262"/>
              <a:gd name="connsiteX74" fmla="*/ 1280082 w 3064003"/>
              <a:gd name="connsiteY74" fmla="*/ 2647834 h 4105262"/>
              <a:gd name="connsiteX75" fmla="*/ 1263253 w 3064003"/>
              <a:gd name="connsiteY75" fmla="*/ 2765639 h 4105262"/>
              <a:gd name="connsiteX76" fmla="*/ 1173495 w 3064003"/>
              <a:gd name="connsiteY76" fmla="*/ 2754419 h 4105262"/>
              <a:gd name="connsiteX77" fmla="*/ 1094958 w 3064003"/>
              <a:gd name="connsiteY77" fmla="*/ 2861007 h 4105262"/>
              <a:gd name="connsiteX78" fmla="*/ 1280082 w 3064003"/>
              <a:gd name="connsiteY78" fmla="*/ 2939544 h 4105262"/>
              <a:gd name="connsiteX79" fmla="*/ 1179105 w 3064003"/>
              <a:gd name="connsiteY79" fmla="*/ 3208814 h 4105262"/>
              <a:gd name="connsiteX80" fmla="*/ 943492 w 3064003"/>
              <a:gd name="connsiteY80" fmla="*/ 3450037 h 4105262"/>
              <a:gd name="connsiteX81" fmla="*/ 893005 w 3064003"/>
              <a:gd name="connsiteY81" fmla="*/ 3539794 h 4105262"/>
              <a:gd name="connsiteX82" fmla="*/ 881785 w 3064003"/>
              <a:gd name="connsiteY82" fmla="*/ 3612721 h 4105262"/>
              <a:gd name="connsiteX83" fmla="*/ 904225 w 3064003"/>
              <a:gd name="connsiteY83" fmla="*/ 3663209 h 4105262"/>
              <a:gd name="connsiteX84" fmla="*/ 741539 w 3064003"/>
              <a:gd name="connsiteY84" fmla="*/ 3786626 h 4105262"/>
              <a:gd name="connsiteX85" fmla="*/ 550805 w 3064003"/>
              <a:gd name="connsiteY85" fmla="*/ 3887602 h 4105262"/>
              <a:gd name="connsiteX86" fmla="*/ 337634 w 3064003"/>
              <a:gd name="connsiteY86" fmla="*/ 4061505 h 4105262"/>
              <a:gd name="connsiteX87" fmla="*/ 214216 w 3064003"/>
              <a:gd name="connsiteY87" fmla="*/ 4089556 h 4105262"/>
              <a:gd name="connsiteX88" fmla="*/ 146898 w 3064003"/>
              <a:gd name="connsiteY88" fmla="*/ 4089555 h 4105262"/>
              <a:gd name="connsiteX89" fmla="*/ 348852 w 3064003"/>
              <a:gd name="connsiteY89" fmla="*/ 2524417 h 4105262"/>
              <a:gd name="connsiteX90" fmla="*/ 1044 w 3064003"/>
              <a:gd name="connsiteY90" fmla="*/ 3321011 h 4105262"/>
              <a:gd name="connsiteX91" fmla="*/ 242266 w 3064003"/>
              <a:gd name="connsiteY91" fmla="*/ 2591735 h 4105262"/>
              <a:gd name="connsiteX92" fmla="*/ 270315 w 3064003"/>
              <a:gd name="connsiteY92" fmla="*/ 2591735 h 4105262"/>
              <a:gd name="connsiteX93" fmla="*/ 236656 w 3064003"/>
              <a:gd name="connsiteY93" fmla="*/ 2574906 h 4105262"/>
              <a:gd name="connsiteX0" fmla="*/ 3080885 w 3092104"/>
              <a:gd name="connsiteY0" fmla="*/ 0 h 4145766"/>
              <a:gd name="connsiteX1" fmla="*/ 3092104 w 3092104"/>
              <a:gd name="connsiteY1" fmla="*/ 67318 h 4145766"/>
              <a:gd name="connsiteX2" fmla="*/ 3064055 w 3092104"/>
              <a:gd name="connsiteY2" fmla="*/ 72928 h 4145766"/>
              <a:gd name="connsiteX3" fmla="*/ 2895761 w 3092104"/>
              <a:gd name="connsiteY3" fmla="*/ 28049 h 4145766"/>
              <a:gd name="connsiteX4" fmla="*/ 2862102 w 3092104"/>
              <a:gd name="connsiteY4" fmla="*/ 33659 h 4145766"/>
              <a:gd name="connsiteX5" fmla="*/ 2856492 w 3092104"/>
              <a:gd name="connsiteY5" fmla="*/ 44879 h 4145766"/>
              <a:gd name="connsiteX6" fmla="*/ 2794784 w 3092104"/>
              <a:gd name="connsiteY6" fmla="*/ 78538 h 4145766"/>
              <a:gd name="connsiteX7" fmla="*/ 2744296 w 3092104"/>
              <a:gd name="connsiteY7" fmla="*/ 100977 h 4145766"/>
              <a:gd name="connsiteX8" fmla="*/ 2789174 w 3092104"/>
              <a:gd name="connsiteY8" fmla="*/ 263661 h 4145766"/>
              <a:gd name="connsiteX9" fmla="*/ 2777955 w 3092104"/>
              <a:gd name="connsiteY9" fmla="*/ 392687 h 4145766"/>
              <a:gd name="connsiteX10" fmla="*/ 2806004 w 3092104"/>
              <a:gd name="connsiteY10" fmla="*/ 398297 h 4145766"/>
              <a:gd name="connsiteX11" fmla="*/ 2766735 w 3092104"/>
              <a:gd name="connsiteY11" fmla="*/ 476834 h 4145766"/>
              <a:gd name="connsiteX12" fmla="*/ 2755515 w 3092104"/>
              <a:gd name="connsiteY12" fmla="*/ 527323 h 4145766"/>
              <a:gd name="connsiteX13" fmla="*/ 2671368 w 3092104"/>
              <a:gd name="connsiteY13" fmla="*/ 544152 h 4145766"/>
              <a:gd name="connsiteX14" fmla="*/ 2688198 w 3092104"/>
              <a:gd name="connsiteY14" fmla="*/ 566592 h 4145766"/>
              <a:gd name="connsiteX15" fmla="*/ 2643319 w 3092104"/>
              <a:gd name="connsiteY15" fmla="*/ 572201 h 4145766"/>
              <a:gd name="connsiteX16" fmla="*/ 2581611 w 3092104"/>
              <a:gd name="connsiteY16" fmla="*/ 476834 h 4145766"/>
              <a:gd name="connsiteX17" fmla="*/ 2536732 w 3092104"/>
              <a:gd name="connsiteY17" fmla="*/ 566592 h 4145766"/>
              <a:gd name="connsiteX18" fmla="*/ 2547952 w 3092104"/>
              <a:gd name="connsiteY18" fmla="*/ 600250 h 4145766"/>
              <a:gd name="connsiteX19" fmla="*/ 2508683 w 3092104"/>
              <a:gd name="connsiteY19" fmla="*/ 605860 h 4145766"/>
              <a:gd name="connsiteX20" fmla="*/ 2480634 w 3092104"/>
              <a:gd name="connsiteY20" fmla="*/ 600250 h 4145766"/>
              <a:gd name="connsiteX21" fmla="*/ 2430146 w 3092104"/>
              <a:gd name="connsiteY21" fmla="*/ 656349 h 4145766"/>
              <a:gd name="connsiteX22" fmla="*/ 2374048 w 3092104"/>
              <a:gd name="connsiteY22" fmla="*/ 678788 h 4145766"/>
              <a:gd name="connsiteX23" fmla="*/ 2273071 w 3092104"/>
              <a:gd name="connsiteY23" fmla="*/ 690007 h 4145766"/>
              <a:gd name="connsiteX24" fmla="*/ 2289901 w 3092104"/>
              <a:gd name="connsiteY24" fmla="*/ 746106 h 4145766"/>
              <a:gd name="connsiteX25" fmla="*/ 2295510 w 3092104"/>
              <a:gd name="connsiteY25" fmla="*/ 796594 h 4145766"/>
              <a:gd name="connsiteX26" fmla="*/ 2222583 w 3092104"/>
              <a:gd name="connsiteY26" fmla="*/ 802204 h 4145766"/>
              <a:gd name="connsiteX27" fmla="*/ 2082337 w 3092104"/>
              <a:gd name="connsiteY27" fmla="*/ 734886 h 4145766"/>
              <a:gd name="connsiteX28" fmla="*/ 2043069 w 3092104"/>
              <a:gd name="connsiteY28" fmla="*/ 740496 h 4145766"/>
              <a:gd name="connsiteX29" fmla="*/ 1992580 w 3092104"/>
              <a:gd name="connsiteY29" fmla="*/ 852692 h 4145766"/>
              <a:gd name="connsiteX30" fmla="*/ 1936482 w 3092104"/>
              <a:gd name="connsiteY30" fmla="*/ 920010 h 4145766"/>
              <a:gd name="connsiteX31" fmla="*/ 1857945 w 3092104"/>
              <a:gd name="connsiteY31" fmla="*/ 942449 h 4145766"/>
              <a:gd name="connsiteX32" fmla="*/ 1745748 w 3092104"/>
              <a:gd name="connsiteY32" fmla="*/ 987328 h 4145766"/>
              <a:gd name="connsiteX33" fmla="*/ 1706480 w 3092104"/>
              <a:gd name="connsiteY33" fmla="*/ 1026596 h 4145766"/>
              <a:gd name="connsiteX34" fmla="*/ 1655991 w 3092104"/>
              <a:gd name="connsiteY34" fmla="*/ 1099524 h 4145766"/>
              <a:gd name="connsiteX35" fmla="*/ 1543795 w 3092104"/>
              <a:gd name="connsiteY35" fmla="*/ 1121963 h 4145766"/>
              <a:gd name="connsiteX36" fmla="*/ 1442818 w 3092104"/>
              <a:gd name="connsiteY36" fmla="*/ 1161232 h 4145766"/>
              <a:gd name="connsiteX37" fmla="*/ 1325012 w 3092104"/>
              <a:gd name="connsiteY37" fmla="*/ 1228550 h 4145766"/>
              <a:gd name="connsiteX38" fmla="*/ 1274524 w 3092104"/>
              <a:gd name="connsiteY38" fmla="*/ 1262209 h 4145766"/>
              <a:gd name="connsiteX39" fmla="*/ 1218426 w 3092104"/>
              <a:gd name="connsiteY39" fmla="*/ 1206111 h 4145766"/>
              <a:gd name="connsiteX40" fmla="*/ 1190377 w 3092104"/>
              <a:gd name="connsiteY40" fmla="*/ 1155622 h 4145766"/>
              <a:gd name="connsiteX41" fmla="*/ 1224036 w 3092104"/>
              <a:gd name="connsiteY41" fmla="*/ 1082695 h 4145766"/>
              <a:gd name="connsiteX42" fmla="*/ 1296963 w 3092104"/>
              <a:gd name="connsiteY42" fmla="*/ 1026596 h 4145766"/>
              <a:gd name="connsiteX43" fmla="*/ 1330622 w 3092104"/>
              <a:gd name="connsiteY43" fmla="*/ 976108 h 4145766"/>
              <a:gd name="connsiteX44" fmla="*/ 1280134 w 3092104"/>
              <a:gd name="connsiteY44" fmla="*/ 925620 h 4145766"/>
              <a:gd name="connsiteX45" fmla="*/ 1162328 w 3092104"/>
              <a:gd name="connsiteY45" fmla="*/ 920010 h 4145766"/>
              <a:gd name="connsiteX46" fmla="*/ 1083790 w 3092104"/>
              <a:gd name="connsiteY46" fmla="*/ 936839 h 4145766"/>
              <a:gd name="connsiteX47" fmla="*/ 1061351 w 3092104"/>
              <a:gd name="connsiteY47" fmla="*/ 1015377 h 4145766"/>
              <a:gd name="connsiteX48" fmla="*/ 1033302 w 3092104"/>
              <a:gd name="connsiteY48" fmla="*/ 1060255 h 4145766"/>
              <a:gd name="connsiteX49" fmla="*/ 971594 w 3092104"/>
              <a:gd name="connsiteY49" fmla="*/ 1060255 h 4145766"/>
              <a:gd name="connsiteX50" fmla="*/ 909886 w 3092104"/>
              <a:gd name="connsiteY50" fmla="*/ 1155622 h 4145766"/>
              <a:gd name="connsiteX51" fmla="*/ 836958 w 3092104"/>
              <a:gd name="connsiteY51" fmla="*/ 1250989 h 4145766"/>
              <a:gd name="connsiteX52" fmla="*/ 758421 w 3092104"/>
              <a:gd name="connsiteY52" fmla="*/ 1279038 h 4145766"/>
              <a:gd name="connsiteX53" fmla="*/ 635005 w 3092104"/>
              <a:gd name="connsiteY53" fmla="*/ 1273428 h 4145766"/>
              <a:gd name="connsiteX54" fmla="*/ 590126 w 3092104"/>
              <a:gd name="connsiteY54" fmla="*/ 1340746 h 4145766"/>
              <a:gd name="connsiteX55" fmla="*/ 623785 w 3092104"/>
              <a:gd name="connsiteY55" fmla="*/ 1396844 h 4145766"/>
              <a:gd name="connsiteX56" fmla="*/ 724762 w 3092104"/>
              <a:gd name="connsiteY56" fmla="*/ 1430503 h 4145766"/>
              <a:gd name="connsiteX57" fmla="*/ 775250 w 3092104"/>
              <a:gd name="connsiteY57" fmla="*/ 1464162 h 4145766"/>
              <a:gd name="connsiteX58" fmla="*/ 848178 w 3092104"/>
              <a:gd name="connsiteY58" fmla="*/ 1514650 h 4145766"/>
              <a:gd name="connsiteX59" fmla="*/ 814519 w 3092104"/>
              <a:gd name="connsiteY59" fmla="*/ 1576358 h 4145766"/>
              <a:gd name="connsiteX60" fmla="*/ 853788 w 3092104"/>
              <a:gd name="connsiteY60" fmla="*/ 1632457 h 4145766"/>
              <a:gd name="connsiteX61" fmla="*/ 1050131 w 3092104"/>
              <a:gd name="connsiteY61" fmla="*/ 1581968 h 4145766"/>
              <a:gd name="connsiteX62" fmla="*/ 1083790 w 3092104"/>
              <a:gd name="connsiteY62" fmla="*/ 1514650 h 4145766"/>
              <a:gd name="connsiteX63" fmla="*/ 1162328 w 3092104"/>
              <a:gd name="connsiteY63" fmla="*/ 1520260 h 4145766"/>
              <a:gd name="connsiteX64" fmla="*/ 1369891 w 3092104"/>
              <a:gd name="connsiteY64" fmla="*/ 1593188 h 4145766"/>
              <a:gd name="connsiteX65" fmla="*/ 1369891 w 3092104"/>
              <a:gd name="connsiteY65" fmla="*/ 1654896 h 4145766"/>
              <a:gd name="connsiteX66" fmla="*/ 1308183 w 3092104"/>
              <a:gd name="connsiteY66" fmla="*/ 1677335 h 4145766"/>
              <a:gd name="connsiteX67" fmla="*/ 1162328 w 3092104"/>
              <a:gd name="connsiteY67" fmla="*/ 1722214 h 4145766"/>
              <a:gd name="connsiteX68" fmla="*/ 1033302 w 3092104"/>
              <a:gd name="connsiteY68" fmla="*/ 1800751 h 4145766"/>
              <a:gd name="connsiteX69" fmla="*/ 982813 w 3092104"/>
              <a:gd name="connsiteY69" fmla="*/ 1946607 h 4145766"/>
              <a:gd name="connsiteX70" fmla="*/ 865007 w 3092104"/>
              <a:gd name="connsiteY70" fmla="*/ 2025144 h 4145766"/>
              <a:gd name="connsiteX71" fmla="*/ 1038912 w 3092104"/>
              <a:gd name="connsiteY71" fmla="*/ 2159779 h 4145766"/>
              <a:gd name="connsiteX72" fmla="*/ 1156718 w 3092104"/>
              <a:gd name="connsiteY72" fmla="*/ 2429050 h 4145766"/>
              <a:gd name="connsiteX73" fmla="*/ 1218426 w 3092104"/>
              <a:gd name="connsiteY73" fmla="*/ 2530027 h 4145766"/>
              <a:gd name="connsiteX74" fmla="*/ 1308183 w 3092104"/>
              <a:gd name="connsiteY74" fmla="*/ 2647834 h 4145766"/>
              <a:gd name="connsiteX75" fmla="*/ 1291354 w 3092104"/>
              <a:gd name="connsiteY75" fmla="*/ 2765639 h 4145766"/>
              <a:gd name="connsiteX76" fmla="*/ 1201596 w 3092104"/>
              <a:gd name="connsiteY76" fmla="*/ 2754419 h 4145766"/>
              <a:gd name="connsiteX77" fmla="*/ 1123059 w 3092104"/>
              <a:gd name="connsiteY77" fmla="*/ 2861007 h 4145766"/>
              <a:gd name="connsiteX78" fmla="*/ 1308183 w 3092104"/>
              <a:gd name="connsiteY78" fmla="*/ 2939544 h 4145766"/>
              <a:gd name="connsiteX79" fmla="*/ 1207206 w 3092104"/>
              <a:gd name="connsiteY79" fmla="*/ 3208814 h 4145766"/>
              <a:gd name="connsiteX80" fmla="*/ 971593 w 3092104"/>
              <a:gd name="connsiteY80" fmla="*/ 3450037 h 4145766"/>
              <a:gd name="connsiteX81" fmla="*/ 921106 w 3092104"/>
              <a:gd name="connsiteY81" fmla="*/ 3539794 h 4145766"/>
              <a:gd name="connsiteX82" fmla="*/ 909886 w 3092104"/>
              <a:gd name="connsiteY82" fmla="*/ 3612721 h 4145766"/>
              <a:gd name="connsiteX83" fmla="*/ 932326 w 3092104"/>
              <a:gd name="connsiteY83" fmla="*/ 3663209 h 4145766"/>
              <a:gd name="connsiteX84" fmla="*/ 769640 w 3092104"/>
              <a:gd name="connsiteY84" fmla="*/ 3786626 h 4145766"/>
              <a:gd name="connsiteX85" fmla="*/ 578906 w 3092104"/>
              <a:gd name="connsiteY85" fmla="*/ 3887602 h 4145766"/>
              <a:gd name="connsiteX86" fmla="*/ 365735 w 3092104"/>
              <a:gd name="connsiteY86" fmla="*/ 4061505 h 4145766"/>
              <a:gd name="connsiteX87" fmla="*/ 242317 w 3092104"/>
              <a:gd name="connsiteY87" fmla="*/ 4089556 h 4145766"/>
              <a:gd name="connsiteX88" fmla="*/ 174999 w 3092104"/>
              <a:gd name="connsiteY88" fmla="*/ 4089555 h 4145766"/>
              <a:gd name="connsiteX89" fmla="*/ 6705 w 3092104"/>
              <a:gd name="connsiteY89" fmla="*/ 4145654 h 4145766"/>
              <a:gd name="connsiteX90" fmla="*/ 29145 w 3092104"/>
              <a:gd name="connsiteY90" fmla="*/ 3321011 h 4145766"/>
              <a:gd name="connsiteX91" fmla="*/ 270367 w 3092104"/>
              <a:gd name="connsiteY91" fmla="*/ 2591735 h 4145766"/>
              <a:gd name="connsiteX92" fmla="*/ 298416 w 3092104"/>
              <a:gd name="connsiteY92" fmla="*/ 2591735 h 4145766"/>
              <a:gd name="connsiteX93" fmla="*/ 264757 w 3092104"/>
              <a:gd name="connsiteY93" fmla="*/ 2574906 h 4145766"/>
              <a:gd name="connsiteX0" fmla="*/ 3126656 w 3137875"/>
              <a:gd name="connsiteY0" fmla="*/ 0 h 4157936"/>
              <a:gd name="connsiteX1" fmla="*/ 3137875 w 3137875"/>
              <a:gd name="connsiteY1" fmla="*/ 67318 h 4157936"/>
              <a:gd name="connsiteX2" fmla="*/ 3109826 w 3137875"/>
              <a:gd name="connsiteY2" fmla="*/ 72928 h 4157936"/>
              <a:gd name="connsiteX3" fmla="*/ 2941532 w 3137875"/>
              <a:gd name="connsiteY3" fmla="*/ 28049 h 4157936"/>
              <a:gd name="connsiteX4" fmla="*/ 2907873 w 3137875"/>
              <a:gd name="connsiteY4" fmla="*/ 33659 h 4157936"/>
              <a:gd name="connsiteX5" fmla="*/ 2902263 w 3137875"/>
              <a:gd name="connsiteY5" fmla="*/ 44879 h 4157936"/>
              <a:gd name="connsiteX6" fmla="*/ 2840555 w 3137875"/>
              <a:gd name="connsiteY6" fmla="*/ 78538 h 4157936"/>
              <a:gd name="connsiteX7" fmla="*/ 2790067 w 3137875"/>
              <a:gd name="connsiteY7" fmla="*/ 100977 h 4157936"/>
              <a:gd name="connsiteX8" fmla="*/ 2834945 w 3137875"/>
              <a:gd name="connsiteY8" fmla="*/ 263661 h 4157936"/>
              <a:gd name="connsiteX9" fmla="*/ 2823726 w 3137875"/>
              <a:gd name="connsiteY9" fmla="*/ 392687 h 4157936"/>
              <a:gd name="connsiteX10" fmla="*/ 2851775 w 3137875"/>
              <a:gd name="connsiteY10" fmla="*/ 398297 h 4157936"/>
              <a:gd name="connsiteX11" fmla="*/ 2812506 w 3137875"/>
              <a:gd name="connsiteY11" fmla="*/ 476834 h 4157936"/>
              <a:gd name="connsiteX12" fmla="*/ 2801286 w 3137875"/>
              <a:gd name="connsiteY12" fmla="*/ 527323 h 4157936"/>
              <a:gd name="connsiteX13" fmla="*/ 2717139 w 3137875"/>
              <a:gd name="connsiteY13" fmla="*/ 544152 h 4157936"/>
              <a:gd name="connsiteX14" fmla="*/ 2733969 w 3137875"/>
              <a:gd name="connsiteY14" fmla="*/ 566592 h 4157936"/>
              <a:gd name="connsiteX15" fmla="*/ 2689090 w 3137875"/>
              <a:gd name="connsiteY15" fmla="*/ 572201 h 4157936"/>
              <a:gd name="connsiteX16" fmla="*/ 2627382 w 3137875"/>
              <a:gd name="connsiteY16" fmla="*/ 476834 h 4157936"/>
              <a:gd name="connsiteX17" fmla="*/ 2582503 w 3137875"/>
              <a:gd name="connsiteY17" fmla="*/ 566592 h 4157936"/>
              <a:gd name="connsiteX18" fmla="*/ 2593723 w 3137875"/>
              <a:gd name="connsiteY18" fmla="*/ 600250 h 4157936"/>
              <a:gd name="connsiteX19" fmla="*/ 2554454 w 3137875"/>
              <a:gd name="connsiteY19" fmla="*/ 605860 h 4157936"/>
              <a:gd name="connsiteX20" fmla="*/ 2526405 w 3137875"/>
              <a:gd name="connsiteY20" fmla="*/ 600250 h 4157936"/>
              <a:gd name="connsiteX21" fmla="*/ 2475917 w 3137875"/>
              <a:gd name="connsiteY21" fmla="*/ 656349 h 4157936"/>
              <a:gd name="connsiteX22" fmla="*/ 2419819 w 3137875"/>
              <a:gd name="connsiteY22" fmla="*/ 678788 h 4157936"/>
              <a:gd name="connsiteX23" fmla="*/ 2318842 w 3137875"/>
              <a:gd name="connsiteY23" fmla="*/ 690007 h 4157936"/>
              <a:gd name="connsiteX24" fmla="*/ 2335672 w 3137875"/>
              <a:gd name="connsiteY24" fmla="*/ 746106 h 4157936"/>
              <a:gd name="connsiteX25" fmla="*/ 2341281 w 3137875"/>
              <a:gd name="connsiteY25" fmla="*/ 796594 h 4157936"/>
              <a:gd name="connsiteX26" fmla="*/ 2268354 w 3137875"/>
              <a:gd name="connsiteY26" fmla="*/ 802204 h 4157936"/>
              <a:gd name="connsiteX27" fmla="*/ 2128108 w 3137875"/>
              <a:gd name="connsiteY27" fmla="*/ 734886 h 4157936"/>
              <a:gd name="connsiteX28" fmla="*/ 2088840 w 3137875"/>
              <a:gd name="connsiteY28" fmla="*/ 740496 h 4157936"/>
              <a:gd name="connsiteX29" fmla="*/ 2038351 w 3137875"/>
              <a:gd name="connsiteY29" fmla="*/ 852692 h 4157936"/>
              <a:gd name="connsiteX30" fmla="*/ 1982253 w 3137875"/>
              <a:gd name="connsiteY30" fmla="*/ 920010 h 4157936"/>
              <a:gd name="connsiteX31" fmla="*/ 1903716 w 3137875"/>
              <a:gd name="connsiteY31" fmla="*/ 942449 h 4157936"/>
              <a:gd name="connsiteX32" fmla="*/ 1791519 w 3137875"/>
              <a:gd name="connsiteY32" fmla="*/ 987328 h 4157936"/>
              <a:gd name="connsiteX33" fmla="*/ 1752251 w 3137875"/>
              <a:gd name="connsiteY33" fmla="*/ 1026596 h 4157936"/>
              <a:gd name="connsiteX34" fmla="*/ 1701762 w 3137875"/>
              <a:gd name="connsiteY34" fmla="*/ 1099524 h 4157936"/>
              <a:gd name="connsiteX35" fmla="*/ 1589566 w 3137875"/>
              <a:gd name="connsiteY35" fmla="*/ 1121963 h 4157936"/>
              <a:gd name="connsiteX36" fmla="*/ 1488589 w 3137875"/>
              <a:gd name="connsiteY36" fmla="*/ 1161232 h 4157936"/>
              <a:gd name="connsiteX37" fmla="*/ 1370783 w 3137875"/>
              <a:gd name="connsiteY37" fmla="*/ 1228550 h 4157936"/>
              <a:gd name="connsiteX38" fmla="*/ 1320295 w 3137875"/>
              <a:gd name="connsiteY38" fmla="*/ 1262209 h 4157936"/>
              <a:gd name="connsiteX39" fmla="*/ 1264197 w 3137875"/>
              <a:gd name="connsiteY39" fmla="*/ 1206111 h 4157936"/>
              <a:gd name="connsiteX40" fmla="*/ 1236148 w 3137875"/>
              <a:gd name="connsiteY40" fmla="*/ 1155622 h 4157936"/>
              <a:gd name="connsiteX41" fmla="*/ 1269807 w 3137875"/>
              <a:gd name="connsiteY41" fmla="*/ 1082695 h 4157936"/>
              <a:gd name="connsiteX42" fmla="*/ 1342734 w 3137875"/>
              <a:gd name="connsiteY42" fmla="*/ 1026596 h 4157936"/>
              <a:gd name="connsiteX43" fmla="*/ 1376393 w 3137875"/>
              <a:gd name="connsiteY43" fmla="*/ 976108 h 4157936"/>
              <a:gd name="connsiteX44" fmla="*/ 1325905 w 3137875"/>
              <a:gd name="connsiteY44" fmla="*/ 925620 h 4157936"/>
              <a:gd name="connsiteX45" fmla="*/ 1208099 w 3137875"/>
              <a:gd name="connsiteY45" fmla="*/ 920010 h 4157936"/>
              <a:gd name="connsiteX46" fmla="*/ 1129561 w 3137875"/>
              <a:gd name="connsiteY46" fmla="*/ 936839 h 4157936"/>
              <a:gd name="connsiteX47" fmla="*/ 1107122 w 3137875"/>
              <a:gd name="connsiteY47" fmla="*/ 1015377 h 4157936"/>
              <a:gd name="connsiteX48" fmla="*/ 1079073 w 3137875"/>
              <a:gd name="connsiteY48" fmla="*/ 1060255 h 4157936"/>
              <a:gd name="connsiteX49" fmla="*/ 1017365 w 3137875"/>
              <a:gd name="connsiteY49" fmla="*/ 1060255 h 4157936"/>
              <a:gd name="connsiteX50" fmla="*/ 955657 w 3137875"/>
              <a:gd name="connsiteY50" fmla="*/ 1155622 h 4157936"/>
              <a:gd name="connsiteX51" fmla="*/ 882729 w 3137875"/>
              <a:gd name="connsiteY51" fmla="*/ 1250989 h 4157936"/>
              <a:gd name="connsiteX52" fmla="*/ 804192 w 3137875"/>
              <a:gd name="connsiteY52" fmla="*/ 1279038 h 4157936"/>
              <a:gd name="connsiteX53" fmla="*/ 680776 w 3137875"/>
              <a:gd name="connsiteY53" fmla="*/ 1273428 h 4157936"/>
              <a:gd name="connsiteX54" fmla="*/ 635897 w 3137875"/>
              <a:gd name="connsiteY54" fmla="*/ 1340746 h 4157936"/>
              <a:gd name="connsiteX55" fmla="*/ 669556 w 3137875"/>
              <a:gd name="connsiteY55" fmla="*/ 1396844 h 4157936"/>
              <a:gd name="connsiteX56" fmla="*/ 770533 w 3137875"/>
              <a:gd name="connsiteY56" fmla="*/ 1430503 h 4157936"/>
              <a:gd name="connsiteX57" fmla="*/ 821021 w 3137875"/>
              <a:gd name="connsiteY57" fmla="*/ 1464162 h 4157936"/>
              <a:gd name="connsiteX58" fmla="*/ 893949 w 3137875"/>
              <a:gd name="connsiteY58" fmla="*/ 1514650 h 4157936"/>
              <a:gd name="connsiteX59" fmla="*/ 860290 w 3137875"/>
              <a:gd name="connsiteY59" fmla="*/ 1576358 h 4157936"/>
              <a:gd name="connsiteX60" fmla="*/ 899559 w 3137875"/>
              <a:gd name="connsiteY60" fmla="*/ 1632457 h 4157936"/>
              <a:gd name="connsiteX61" fmla="*/ 1095902 w 3137875"/>
              <a:gd name="connsiteY61" fmla="*/ 1581968 h 4157936"/>
              <a:gd name="connsiteX62" fmla="*/ 1129561 w 3137875"/>
              <a:gd name="connsiteY62" fmla="*/ 1514650 h 4157936"/>
              <a:gd name="connsiteX63" fmla="*/ 1208099 w 3137875"/>
              <a:gd name="connsiteY63" fmla="*/ 1520260 h 4157936"/>
              <a:gd name="connsiteX64" fmla="*/ 1415662 w 3137875"/>
              <a:gd name="connsiteY64" fmla="*/ 1593188 h 4157936"/>
              <a:gd name="connsiteX65" fmla="*/ 1415662 w 3137875"/>
              <a:gd name="connsiteY65" fmla="*/ 1654896 h 4157936"/>
              <a:gd name="connsiteX66" fmla="*/ 1353954 w 3137875"/>
              <a:gd name="connsiteY66" fmla="*/ 1677335 h 4157936"/>
              <a:gd name="connsiteX67" fmla="*/ 1208099 w 3137875"/>
              <a:gd name="connsiteY67" fmla="*/ 1722214 h 4157936"/>
              <a:gd name="connsiteX68" fmla="*/ 1079073 w 3137875"/>
              <a:gd name="connsiteY68" fmla="*/ 1800751 h 4157936"/>
              <a:gd name="connsiteX69" fmla="*/ 1028584 w 3137875"/>
              <a:gd name="connsiteY69" fmla="*/ 1946607 h 4157936"/>
              <a:gd name="connsiteX70" fmla="*/ 910778 w 3137875"/>
              <a:gd name="connsiteY70" fmla="*/ 2025144 h 4157936"/>
              <a:gd name="connsiteX71" fmla="*/ 1084683 w 3137875"/>
              <a:gd name="connsiteY71" fmla="*/ 2159779 h 4157936"/>
              <a:gd name="connsiteX72" fmla="*/ 1202489 w 3137875"/>
              <a:gd name="connsiteY72" fmla="*/ 2429050 h 4157936"/>
              <a:gd name="connsiteX73" fmla="*/ 1264197 w 3137875"/>
              <a:gd name="connsiteY73" fmla="*/ 2530027 h 4157936"/>
              <a:gd name="connsiteX74" fmla="*/ 1353954 w 3137875"/>
              <a:gd name="connsiteY74" fmla="*/ 2647834 h 4157936"/>
              <a:gd name="connsiteX75" fmla="*/ 1337125 w 3137875"/>
              <a:gd name="connsiteY75" fmla="*/ 2765639 h 4157936"/>
              <a:gd name="connsiteX76" fmla="*/ 1247367 w 3137875"/>
              <a:gd name="connsiteY76" fmla="*/ 2754419 h 4157936"/>
              <a:gd name="connsiteX77" fmla="*/ 1168830 w 3137875"/>
              <a:gd name="connsiteY77" fmla="*/ 2861007 h 4157936"/>
              <a:gd name="connsiteX78" fmla="*/ 1353954 w 3137875"/>
              <a:gd name="connsiteY78" fmla="*/ 2939544 h 4157936"/>
              <a:gd name="connsiteX79" fmla="*/ 1252977 w 3137875"/>
              <a:gd name="connsiteY79" fmla="*/ 3208814 h 4157936"/>
              <a:gd name="connsiteX80" fmla="*/ 1017364 w 3137875"/>
              <a:gd name="connsiteY80" fmla="*/ 3450037 h 4157936"/>
              <a:gd name="connsiteX81" fmla="*/ 966877 w 3137875"/>
              <a:gd name="connsiteY81" fmla="*/ 3539794 h 4157936"/>
              <a:gd name="connsiteX82" fmla="*/ 955657 w 3137875"/>
              <a:gd name="connsiteY82" fmla="*/ 3612721 h 4157936"/>
              <a:gd name="connsiteX83" fmla="*/ 978097 w 3137875"/>
              <a:gd name="connsiteY83" fmla="*/ 3663209 h 4157936"/>
              <a:gd name="connsiteX84" fmla="*/ 815411 w 3137875"/>
              <a:gd name="connsiteY84" fmla="*/ 3786626 h 4157936"/>
              <a:gd name="connsiteX85" fmla="*/ 624677 w 3137875"/>
              <a:gd name="connsiteY85" fmla="*/ 3887602 h 4157936"/>
              <a:gd name="connsiteX86" fmla="*/ 411506 w 3137875"/>
              <a:gd name="connsiteY86" fmla="*/ 4061505 h 4157936"/>
              <a:gd name="connsiteX87" fmla="*/ 288088 w 3137875"/>
              <a:gd name="connsiteY87" fmla="*/ 4089556 h 4157936"/>
              <a:gd name="connsiteX88" fmla="*/ 220770 w 3137875"/>
              <a:gd name="connsiteY88" fmla="*/ 4089555 h 4157936"/>
              <a:gd name="connsiteX89" fmla="*/ 52476 w 3137875"/>
              <a:gd name="connsiteY89" fmla="*/ 4145654 h 4157936"/>
              <a:gd name="connsiteX90" fmla="*/ 13208 w 3137875"/>
              <a:gd name="connsiteY90" fmla="*/ 3954920 h 4157936"/>
              <a:gd name="connsiteX91" fmla="*/ 316138 w 3137875"/>
              <a:gd name="connsiteY91" fmla="*/ 2591735 h 4157936"/>
              <a:gd name="connsiteX92" fmla="*/ 344187 w 3137875"/>
              <a:gd name="connsiteY92" fmla="*/ 2591735 h 4157936"/>
              <a:gd name="connsiteX93" fmla="*/ 310528 w 3137875"/>
              <a:gd name="connsiteY93" fmla="*/ 2574906 h 4157936"/>
              <a:gd name="connsiteX0" fmla="*/ 3114949 w 3126168"/>
              <a:gd name="connsiteY0" fmla="*/ 0 h 4148910"/>
              <a:gd name="connsiteX1" fmla="*/ 3126168 w 3126168"/>
              <a:gd name="connsiteY1" fmla="*/ 67318 h 4148910"/>
              <a:gd name="connsiteX2" fmla="*/ 3098119 w 3126168"/>
              <a:gd name="connsiteY2" fmla="*/ 72928 h 4148910"/>
              <a:gd name="connsiteX3" fmla="*/ 2929825 w 3126168"/>
              <a:gd name="connsiteY3" fmla="*/ 28049 h 4148910"/>
              <a:gd name="connsiteX4" fmla="*/ 2896166 w 3126168"/>
              <a:gd name="connsiteY4" fmla="*/ 33659 h 4148910"/>
              <a:gd name="connsiteX5" fmla="*/ 2890556 w 3126168"/>
              <a:gd name="connsiteY5" fmla="*/ 44879 h 4148910"/>
              <a:gd name="connsiteX6" fmla="*/ 2828848 w 3126168"/>
              <a:gd name="connsiteY6" fmla="*/ 78538 h 4148910"/>
              <a:gd name="connsiteX7" fmla="*/ 2778360 w 3126168"/>
              <a:gd name="connsiteY7" fmla="*/ 100977 h 4148910"/>
              <a:gd name="connsiteX8" fmla="*/ 2823238 w 3126168"/>
              <a:gd name="connsiteY8" fmla="*/ 263661 h 4148910"/>
              <a:gd name="connsiteX9" fmla="*/ 2812019 w 3126168"/>
              <a:gd name="connsiteY9" fmla="*/ 392687 h 4148910"/>
              <a:gd name="connsiteX10" fmla="*/ 2840068 w 3126168"/>
              <a:gd name="connsiteY10" fmla="*/ 398297 h 4148910"/>
              <a:gd name="connsiteX11" fmla="*/ 2800799 w 3126168"/>
              <a:gd name="connsiteY11" fmla="*/ 476834 h 4148910"/>
              <a:gd name="connsiteX12" fmla="*/ 2789579 w 3126168"/>
              <a:gd name="connsiteY12" fmla="*/ 527323 h 4148910"/>
              <a:gd name="connsiteX13" fmla="*/ 2705432 w 3126168"/>
              <a:gd name="connsiteY13" fmla="*/ 544152 h 4148910"/>
              <a:gd name="connsiteX14" fmla="*/ 2722262 w 3126168"/>
              <a:gd name="connsiteY14" fmla="*/ 566592 h 4148910"/>
              <a:gd name="connsiteX15" fmla="*/ 2677383 w 3126168"/>
              <a:gd name="connsiteY15" fmla="*/ 572201 h 4148910"/>
              <a:gd name="connsiteX16" fmla="*/ 2615675 w 3126168"/>
              <a:gd name="connsiteY16" fmla="*/ 476834 h 4148910"/>
              <a:gd name="connsiteX17" fmla="*/ 2570796 w 3126168"/>
              <a:gd name="connsiteY17" fmla="*/ 566592 h 4148910"/>
              <a:gd name="connsiteX18" fmla="*/ 2582016 w 3126168"/>
              <a:gd name="connsiteY18" fmla="*/ 600250 h 4148910"/>
              <a:gd name="connsiteX19" fmla="*/ 2542747 w 3126168"/>
              <a:gd name="connsiteY19" fmla="*/ 605860 h 4148910"/>
              <a:gd name="connsiteX20" fmla="*/ 2514698 w 3126168"/>
              <a:gd name="connsiteY20" fmla="*/ 600250 h 4148910"/>
              <a:gd name="connsiteX21" fmla="*/ 2464210 w 3126168"/>
              <a:gd name="connsiteY21" fmla="*/ 656349 h 4148910"/>
              <a:gd name="connsiteX22" fmla="*/ 2408112 w 3126168"/>
              <a:gd name="connsiteY22" fmla="*/ 678788 h 4148910"/>
              <a:gd name="connsiteX23" fmla="*/ 2307135 w 3126168"/>
              <a:gd name="connsiteY23" fmla="*/ 690007 h 4148910"/>
              <a:gd name="connsiteX24" fmla="*/ 2323965 w 3126168"/>
              <a:gd name="connsiteY24" fmla="*/ 746106 h 4148910"/>
              <a:gd name="connsiteX25" fmla="*/ 2329574 w 3126168"/>
              <a:gd name="connsiteY25" fmla="*/ 796594 h 4148910"/>
              <a:gd name="connsiteX26" fmla="*/ 2256647 w 3126168"/>
              <a:gd name="connsiteY26" fmla="*/ 802204 h 4148910"/>
              <a:gd name="connsiteX27" fmla="*/ 2116401 w 3126168"/>
              <a:gd name="connsiteY27" fmla="*/ 734886 h 4148910"/>
              <a:gd name="connsiteX28" fmla="*/ 2077133 w 3126168"/>
              <a:gd name="connsiteY28" fmla="*/ 740496 h 4148910"/>
              <a:gd name="connsiteX29" fmla="*/ 2026644 w 3126168"/>
              <a:gd name="connsiteY29" fmla="*/ 852692 h 4148910"/>
              <a:gd name="connsiteX30" fmla="*/ 1970546 w 3126168"/>
              <a:gd name="connsiteY30" fmla="*/ 920010 h 4148910"/>
              <a:gd name="connsiteX31" fmla="*/ 1892009 w 3126168"/>
              <a:gd name="connsiteY31" fmla="*/ 942449 h 4148910"/>
              <a:gd name="connsiteX32" fmla="*/ 1779812 w 3126168"/>
              <a:gd name="connsiteY32" fmla="*/ 987328 h 4148910"/>
              <a:gd name="connsiteX33" fmla="*/ 1740544 w 3126168"/>
              <a:gd name="connsiteY33" fmla="*/ 1026596 h 4148910"/>
              <a:gd name="connsiteX34" fmla="*/ 1690055 w 3126168"/>
              <a:gd name="connsiteY34" fmla="*/ 1099524 h 4148910"/>
              <a:gd name="connsiteX35" fmla="*/ 1577859 w 3126168"/>
              <a:gd name="connsiteY35" fmla="*/ 1121963 h 4148910"/>
              <a:gd name="connsiteX36" fmla="*/ 1476882 w 3126168"/>
              <a:gd name="connsiteY36" fmla="*/ 1161232 h 4148910"/>
              <a:gd name="connsiteX37" fmla="*/ 1359076 w 3126168"/>
              <a:gd name="connsiteY37" fmla="*/ 1228550 h 4148910"/>
              <a:gd name="connsiteX38" fmla="*/ 1308588 w 3126168"/>
              <a:gd name="connsiteY38" fmla="*/ 1262209 h 4148910"/>
              <a:gd name="connsiteX39" fmla="*/ 1252490 w 3126168"/>
              <a:gd name="connsiteY39" fmla="*/ 1206111 h 4148910"/>
              <a:gd name="connsiteX40" fmla="*/ 1224441 w 3126168"/>
              <a:gd name="connsiteY40" fmla="*/ 1155622 h 4148910"/>
              <a:gd name="connsiteX41" fmla="*/ 1258100 w 3126168"/>
              <a:gd name="connsiteY41" fmla="*/ 1082695 h 4148910"/>
              <a:gd name="connsiteX42" fmla="*/ 1331027 w 3126168"/>
              <a:gd name="connsiteY42" fmla="*/ 1026596 h 4148910"/>
              <a:gd name="connsiteX43" fmla="*/ 1364686 w 3126168"/>
              <a:gd name="connsiteY43" fmla="*/ 976108 h 4148910"/>
              <a:gd name="connsiteX44" fmla="*/ 1314198 w 3126168"/>
              <a:gd name="connsiteY44" fmla="*/ 925620 h 4148910"/>
              <a:gd name="connsiteX45" fmla="*/ 1196392 w 3126168"/>
              <a:gd name="connsiteY45" fmla="*/ 920010 h 4148910"/>
              <a:gd name="connsiteX46" fmla="*/ 1117854 w 3126168"/>
              <a:gd name="connsiteY46" fmla="*/ 936839 h 4148910"/>
              <a:gd name="connsiteX47" fmla="*/ 1095415 w 3126168"/>
              <a:gd name="connsiteY47" fmla="*/ 1015377 h 4148910"/>
              <a:gd name="connsiteX48" fmla="*/ 1067366 w 3126168"/>
              <a:gd name="connsiteY48" fmla="*/ 1060255 h 4148910"/>
              <a:gd name="connsiteX49" fmla="*/ 1005658 w 3126168"/>
              <a:gd name="connsiteY49" fmla="*/ 1060255 h 4148910"/>
              <a:gd name="connsiteX50" fmla="*/ 943950 w 3126168"/>
              <a:gd name="connsiteY50" fmla="*/ 1155622 h 4148910"/>
              <a:gd name="connsiteX51" fmla="*/ 871022 w 3126168"/>
              <a:gd name="connsiteY51" fmla="*/ 1250989 h 4148910"/>
              <a:gd name="connsiteX52" fmla="*/ 792485 w 3126168"/>
              <a:gd name="connsiteY52" fmla="*/ 1279038 h 4148910"/>
              <a:gd name="connsiteX53" fmla="*/ 669069 w 3126168"/>
              <a:gd name="connsiteY53" fmla="*/ 1273428 h 4148910"/>
              <a:gd name="connsiteX54" fmla="*/ 624190 w 3126168"/>
              <a:gd name="connsiteY54" fmla="*/ 1340746 h 4148910"/>
              <a:gd name="connsiteX55" fmla="*/ 657849 w 3126168"/>
              <a:gd name="connsiteY55" fmla="*/ 1396844 h 4148910"/>
              <a:gd name="connsiteX56" fmla="*/ 758826 w 3126168"/>
              <a:gd name="connsiteY56" fmla="*/ 1430503 h 4148910"/>
              <a:gd name="connsiteX57" fmla="*/ 809314 w 3126168"/>
              <a:gd name="connsiteY57" fmla="*/ 1464162 h 4148910"/>
              <a:gd name="connsiteX58" fmla="*/ 882242 w 3126168"/>
              <a:gd name="connsiteY58" fmla="*/ 1514650 h 4148910"/>
              <a:gd name="connsiteX59" fmla="*/ 848583 w 3126168"/>
              <a:gd name="connsiteY59" fmla="*/ 1576358 h 4148910"/>
              <a:gd name="connsiteX60" fmla="*/ 887852 w 3126168"/>
              <a:gd name="connsiteY60" fmla="*/ 1632457 h 4148910"/>
              <a:gd name="connsiteX61" fmla="*/ 1084195 w 3126168"/>
              <a:gd name="connsiteY61" fmla="*/ 1581968 h 4148910"/>
              <a:gd name="connsiteX62" fmla="*/ 1117854 w 3126168"/>
              <a:gd name="connsiteY62" fmla="*/ 1514650 h 4148910"/>
              <a:gd name="connsiteX63" fmla="*/ 1196392 w 3126168"/>
              <a:gd name="connsiteY63" fmla="*/ 1520260 h 4148910"/>
              <a:gd name="connsiteX64" fmla="*/ 1403955 w 3126168"/>
              <a:gd name="connsiteY64" fmla="*/ 1593188 h 4148910"/>
              <a:gd name="connsiteX65" fmla="*/ 1403955 w 3126168"/>
              <a:gd name="connsiteY65" fmla="*/ 1654896 h 4148910"/>
              <a:gd name="connsiteX66" fmla="*/ 1342247 w 3126168"/>
              <a:gd name="connsiteY66" fmla="*/ 1677335 h 4148910"/>
              <a:gd name="connsiteX67" fmla="*/ 1196392 w 3126168"/>
              <a:gd name="connsiteY67" fmla="*/ 1722214 h 4148910"/>
              <a:gd name="connsiteX68" fmla="*/ 1067366 w 3126168"/>
              <a:gd name="connsiteY68" fmla="*/ 1800751 h 4148910"/>
              <a:gd name="connsiteX69" fmla="*/ 1016877 w 3126168"/>
              <a:gd name="connsiteY69" fmla="*/ 1946607 h 4148910"/>
              <a:gd name="connsiteX70" fmla="*/ 899071 w 3126168"/>
              <a:gd name="connsiteY70" fmla="*/ 2025144 h 4148910"/>
              <a:gd name="connsiteX71" fmla="*/ 1072976 w 3126168"/>
              <a:gd name="connsiteY71" fmla="*/ 2159779 h 4148910"/>
              <a:gd name="connsiteX72" fmla="*/ 1190782 w 3126168"/>
              <a:gd name="connsiteY72" fmla="*/ 2429050 h 4148910"/>
              <a:gd name="connsiteX73" fmla="*/ 1252490 w 3126168"/>
              <a:gd name="connsiteY73" fmla="*/ 2530027 h 4148910"/>
              <a:gd name="connsiteX74" fmla="*/ 1342247 w 3126168"/>
              <a:gd name="connsiteY74" fmla="*/ 2647834 h 4148910"/>
              <a:gd name="connsiteX75" fmla="*/ 1325418 w 3126168"/>
              <a:gd name="connsiteY75" fmla="*/ 2765639 h 4148910"/>
              <a:gd name="connsiteX76" fmla="*/ 1235660 w 3126168"/>
              <a:gd name="connsiteY76" fmla="*/ 2754419 h 4148910"/>
              <a:gd name="connsiteX77" fmla="*/ 1157123 w 3126168"/>
              <a:gd name="connsiteY77" fmla="*/ 2861007 h 4148910"/>
              <a:gd name="connsiteX78" fmla="*/ 1342247 w 3126168"/>
              <a:gd name="connsiteY78" fmla="*/ 2939544 h 4148910"/>
              <a:gd name="connsiteX79" fmla="*/ 1241270 w 3126168"/>
              <a:gd name="connsiteY79" fmla="*/ 3208814 h 4148910"/>
              <a:gd name="connsiteX80" fmla="*/ 1005657 w 3126168"/>
              <a:gd name="connsiteY80" fmla="*/ 3450037 h 4148910"/>
              <a:gd name="connsiteX81" fmla="*/ 955170 w 3126168"/>
              <a:gd name="connsiteY81" fmla="*/ 3539794 h 4148910"/>
              <a:gd name="connsiteX82" fmla="*/ 943950 w 3126168"/>
              <a:gd name="connsiteY82" fmla="*/ 3612721 h 4148910"/>
              <a:gd name="connsiteX83" fmla="*/ 966390 w 3126168"/>
              <a:gd name="connsiteY83" fmla="*/ 3663209 h 4148910"/>
              <a:gd name="connsiteX84" fmla="*/ 803704 w 3126168"/>
              <a:gd name="connsiteY84" fmla="*/ 3786626 h 4148910"/>
              <a:gd name="connsiteX85" fmla="*/ 612970 w 3126168"/>
              <a:gd name="connsiteY85" fmla="*/ 3887602 h 4148910"/>
              <a:gd name="connsiteX86" fmla="*/ 399799 w 3126168"/>
              <a:gd name="connsiteY86" fmla="*/ 4061505 h 4148910"/>
              <a:gd name="connsiteX87" fmla="*/ 276381 w 3126168"/>
              <a:gd name="connsiteY87" fmla="*/ 4089556 h 4148910"/>
              <a:gd name="connsiteX88" fmla="*/ 209063 w 3126168"/>
              <a:gd name="connsiteY88" fmla="*/ 4089555 h 4148910"/>
              <a:gd name="connsiteX89" fmla="*/ 40769 w 3126168"/>
              <a:gd name="connsiteY89" fmla="*/ 4145654 h 4148910"/>
              <a:gd name="connsiteX90" fmla="*/ 1501 w 3126168"/>
              <a:gd name="connsiteY90" fmla="*/ 3954920 h 4148910"/>
              <a:gd name="connsiteX91" fmla="*/ 304431 w 3126168"/>
              <a:gd name="connsiteY91" fmla="*/ 2591735 h 4148910"/>
              <a:gd name="connsiteX92" fmla="*/ 332480 w 3126168"/>
              <a:gd name="connsiteY92" fmla="*/ 2591735 h 4148910"/>
              <a:gd name="connsiteX93" fmla="*/ 298821 w 3126168"/>
              <a:gd name="connsiteY93" fmla="*/ 2574906 h 4148910"/>
              <a:gd name="connsiteX0" fmla="*/ 3114949 w 3126168"/>
              <a:gd name="connsiteY0" fmla="*/ 0 h 4148910"/>
              <a:gd name="connsiteX1" fmla="*/ 3126168 w 3126168"/>
              <a:gd name="connsiteY1" fmla="*/ 67318 h 4148910"/>
              <a:gd name="connsiteX2" fmla="*/ 3098119 w 3126168"/>
              <a:gd name="connsiteY2" fmla="*/ 72928 h 4148910"/>
              <a:gd name="connsiteX3" fmla="*/ 2929825 w 3126168"/>
              <a:gd name="connsiteY3" fmla="*/ 28049 h 4148910"/>
              <a:gd name="connsiteX4" fmla="*/ 2896166 w 3126168"/>
              <a:gd name="connsiteY4" fmla="*/ 33659 h 4148910"/>
              <a:gd name="connsiteX5" fmla="*/ 2890556 w 3126168"/>
              <a:gd name="connsiteY5" fmla="*/ 44879 h 4148910"/>
              <a:gd name="connsiteX6" fmla="*/ 2828848 w 3126168"/>
              <a:gd name="connsiteY6" fmla="*/ 78538 h 4148910"/>
              <a:gd name="connsiteX7" fmla="*/ 2778360 w 3126168"/>
              <a:gd name="connsiteY7" fmla="*/ 100977 h 4148910"/>
              <a:gd name="connsiteX8" fmla="*/ 2823238 w 3126168"/>
              <a:gd name="connsiteY8" fmla="*/ 263661 h 4148910"/>
              <a:gd name="connsiteX9" fmla="*/ 2812019 w 3126168"/>
              <a:gd name="connsiteY9" fmla="*/ 392687 h 4148910"/>
              <a:gd name="connsiteX10" fmla="*/ 2840068 w 3126168"/>
              <a:gd name="connsiteY10" fmla="*/ 398297 h 4148910"/>
              <a:gd name="connsiteX11" fmla="*/ 2800799 w 3126168"/>
              <a:gd name="connsiteY11" fmla="*/ 476834 h 4148910"/>
              <a:gd name="connsiteX12" fmla="*/ 2789579 w 3126168"/>
              <a:gd name="connsiteY12" fmla="*/ 527323 h 4148910"/>
              <a:gd name="connsiteX13" fmla="*/ 2705432 w 3126168"/>
              <a:gd name="connsiteY13" fmla="*/ 544152 h 4148910"/>
              <a:gd name="connsiteX14" fmla="*/ 2722262 w 3126168"/>
              <a:gd name="connsiteY14" fmla="*/ 566592 h 4148910"/>
              <a:gd name="connsiteX15" fmla="*/ 2677383 w 3126168"/>
              <a:gd name="connsiteY15" fmla="*/ 572201 h 4148910"/>
              <a:gd name="connsiteX16" fmla="*/ 2615675 w 3126168"/>
              <a:gd name="connsiteY16" fmla="*/ 476834 h 4148910"/>
              <a:gd name="connsiteX17" fmla="*/ 2570796 w 3126168"/>
              <a:gd name="connsiteY17" fmla="*/ 566592 h 4148910"/>
              <a:gd name="connsiteX18" fmla="*/ 2582016 w 3126168"/>
              <a:gd name="connsiteY18" fmla="*/ 600250 h 4148910"/>
              <a:gd name="connsiteX19" fmla="*/ 2542747 w 3126168"/>
              <a:gd name="connsiteY19" fmla="*/ 605860 h 4148910"/>
              <a:gd name="connsiteX20" fmla="*/ 2514698 w 3126168"/>
              <a:gd name="connsiteY20" fmla="*/ 600250 h 4148910"/>
              <a:gd name="connsiteX21" fmla="*/ 2464210 w 3126168"/>
              <a:gd name="connsiteY21" fmla="*/ 656349 h 4148910"/>
              <a:gd name="connsiteX22" fmla="*/ 2408112 w 3126168"/>
              <a:gd name="connsiteY22" fmla="*/ 678788 h 4148910"/>
              <a:gd name="connsiteX23" fmla="*/ 2307135 w 3126168"/>
              <a:gd name="connsiteY23" fmla="*/ 690007 h 4148910"/>
              <a:gd name="connsiteX24" fmla="*/ 2323965 w 3126168"/>
              <a:gd name="connsiteY24" fmla="*/ 746106 h 4148910"/>
              <a:gd name="connsiteX25" fmla="*/ 2329574 w 3126168"/>
              <a:gd name="connsiteY25" fmla="*/ 796594 h 4148910"/>
              <a:gd name="connsiteX26" fmla="*/ 2256647 w 3126168"/>
              <a:gd name="connsiteY26" fmla="*/ 802204 h 4148910"/>
              <a:gd name="connsiteX27" fmla="*/ 2116401 w 3126168"/>
              <a:gd name="connsiteY27" fmla="*/ 734886 h 4148910"/>
              <a:gd name="connsiteX28" fmla="*/ 2077133 w 3126168"/>
              <a:gd name="connsiteY28" fmla="*/ 740496 h 4148910"/>
              <a:gd name="connsiteX29" fmla="*/ 2026644 w 3126168"/>
              <a:gd name="connsiteY29" fmla="*/ 852692 h 4148910"/>
              <a:gd name="connsiteX30" fmla="*/ 1970546 w 3126168"/>
              <a:gd name="connsiteY30" fmla="*/ 920010 h 4148910"/>
              <a:gd name="connsiteX31" fmla="*/ 1892009 w 3126168"/>
              <a:gd name="connsiteY31" fmla="*/ 942449 h 4148910"/>
              <a:gd name="connsiteX32" fmla="*/ 1779812 w 3126168"/>
              <a:gd name="connsiteY32" fmla="*/ 987328 h 4148910"/>
              <a:gd name="connsiteX33" fmla="*/ 1740544 w 3126168"/>
              <a:gd name="connsiteY33" fmla="*/ 1026596 h 4148910"/>
              <a:gd name="connsiteX34" fmla="*/ 1690055 w 3126168"/>
              <a:gd name="connsiteY34" fmla="*/ 1099524 h 4148910"/>
              <a:gd name="connsiteX35" fmla="*/ 1577859 w 3126168"/>
              <a:gd name="connsiteY35" fmla="*/ 1121963 h 4148910"/>
              <a:gd name="connsiteX36" fmla="*/ 1476882 w 3126168"/>
              <a:gd name="connsiteY36" fmla="*/ 1161232 h 4148910"/>
              <a:gd name="connsiteX37" fmla="*/ 1359076 w 3126168"/>
              <a:gd name="connsiteY37" fmla="*/ 1228550 h 4148910"/>
              <a:gd name="connsiteX38" fmla="*/ 1308588 w 3126168"/>
              <a:gd name="connsiteY38" fmla="*/ 1262209 h 4148910"/>
              <a:gd name="connsiteX39" fmla="*/ 1252490 w 3126168"/>
              <a:gd name="connsiteY39" fmla="*/ 1206111 h 4148910"/>
              <a:gd name="connsiteX40" fmla="*/ 1224441 w 3126168"/>
              <a:gd name="connsiteY40" fmla="*/ 1155622 h 4148910"/>
              <a:gd name="connsiteX41" fmla="*/ 1258100 w 3126168"/>
              <a:gd name="connsiteY41" fmla="*/ 1082695 h 4148910"/>
              <a:gd name="connsiteX42" fmla="*/ 1331027 w 3126168"/>
              <a:gd name="connsiteY42" fmla="*/ 1026596 h 4148910"/>
              <a:gd name="connsiteX43" fmla="*/ 1364686 w 3126168"/>
              <a:gd name="connsiteY43" fmla="*/ 976108 h 4148910"/>
              <a:gd name="connsiteX44" fmla="*/ 1314198 w 3126168"/>
              <a:gd name="connsiteY44" fmla="*/ 925620 h 4148910"/>
              <a:gd name="connsiteX45" fmla="*/ 1196392 w 3126168"/>
              <a:gd name="connsiteY45" fmla="*/ 920010 h 4148910"/>
              <a:gd name="connsiteX46" fmla="*/ 1117854 w 3126168"/>
              <a:gd name="connsiteY46" fmla="*/ 936839 h 4148910"/>
              <a:gd name="connsiteX47" fmla="*/ 1095415 w 3126168"/>
              <a:gd name="connsiteY47" fmla="*/ 1015377 h 4148910"/>
              <a:gd name="connsiteX48" fmla="*/ 1067366 w 3126168"/>
              <a:gd name="connsiteY48" fmla="*/ 1060255 h 4148910"/>
              <a:gd name="connsiteX49" fmla="*/ 1005658 w 3126168"/>
              <a:gd name="connsiteY49" fmla="*/ 1060255 h 4148910"/>
              <a:gd name="connsiteX50" fmla="*/ 943950 w 3126168"/>
              <a:gd name="connsiteY50" fmla="*/ 1155622 h 4148910"/>
              <a:gd name="connsiteX51" fmla="*/ 871022 w 3126168"/>
              <a:gd name="connsiteY51" fmla="*/ 1250989 h 4148910"/>
              <a:gd name="connsiteX52" fmla="*/ 792485 w 3126168"/>
              <a:gd name="connsiteY52" fmla="*/ 1279038 h 4148910"/>
              <a:gd name="connsiteX53" fmla="*/ 669069 w 3126168"/>
              <a:gd name="connsiteY53" fmla="*/ 1273428 h 4148910"/>
              <a:gd name="connsiteX54" fmla="*/ 624190 w 3126168"/>
              <a:gd name="connsiteY54" fmla="*/ 1340746 h 4148910"/>
              <a:gd name="connsiteX55" fmla="*/ 657849 w 3126168"/>
              <a:gd name="connsiteY55" fmla="*/ 1396844 h 4148910"/>
              <a:gd name="connsiteX56" fmla="*/ 758826 w 3126168"/>
              <a:gd name="connsiteY56" fmla="*/ 1430503 h 4148910"/>
              <a:gd name="connsiteX57" fmla="*/ 809314 w 3126168"/>
              <a:gd name="connsiteY57" fmla="*/ 1464162 h 4148910"/>
              <a:gd name="connsiteX58" fmla="*/ 882242 w 3126168"/>
              <a:gd name="connsiteY58" fmla="*/ 1514650 h 4148910"/>
              <a:gd name="connsiteX59" fmla="*/ 848583 w 3126168"/>
              <a:gd name="connsiteY59" fmla="*/ 1576358 h 4148910"/>
              <a:gd name="connsiteX60" fmla="*/ 887852 w 3126168"/>
              <a:gd name="connsiteY60" fmla="*/ 1632457 h 4148910"/>
              <a:gd name="connsiteX61" fmla="*/ 1084195 w 3126168"/>
              <a:gd name="connsiteY61" fmla="*/ 1581968 h 4148910"/>
              <a:gd name="connsiteX62" fmla="*/ 1117854 w 3126168"/>
              <a:gd name="connsiteY62" fmla="*/ 1514650 h 4148910"/>
              <a:gd name="connsiteX63" fmla="*/ 1196392 w 3126168"/>
              <a:gd name="connsiteY63" fmla="*/ 1520260 h 4148910"/>
              <a:gd name="connsiteX64" fmla="*/ 1403955 w 3126168"/>
              <a:gd name="connsiteY64" fmla="*/ 1593188 h 4148910"/>
              <a:gd name="connsiteX65" fmla="*/ 1403955 w 3126168"/>
              <a:gd name="connsiteY65" fmla="*/ 1654896 h 4148910"/>
              <a:gd name="connsiteX66" fmla="*/ 1342247 w 3126168"/>
              <a:gd name="connsiteY66" fmla="*/ 1677335 h 4148910"/>
              <a:gd name="connsiteX67" fmla="*/ 1196392 w 3126168"/>
              <a:gd name="connsiteY67" fmla="*/ 1722214 h 4148910"/>
              <a:gd name="connsiteX68" fmla="*/ 1067366 w 3126168"/>
              <a:gd name="connsiteY68" fmla="*/ 1800751 h 4148910"/>
              <a:gd name="connsiteX69" fmla="*/ 1016877 w 3126168"/>
              <a:gd name="connsiteY69" fmla="*/ 1946607 h 4148910"/>
              <a:gd name="connsiteX70" fmla="*/ 899071 w 3126168"/>
              <a:gd name="connsiteY70" fmla="*/ 2025144 h 4148910"/>
              <a:gd name="connsiteX71" fmla="*/ 1072976 w 3126168"/>
              <a:gd name="connsiteY71" fmla="*/ 2159779 h 4148910"/>
              <a:gd name="connsiteX72" fmla="*/ 1190782 w 3126168"/>
              <a:gd name="connsiteY72" fmla="*/ 2429050 h 4148910"/>
              <a:gd name="connsiteX73" fmla="*/ 1252490 w 3126168"/>
              <a:gd name="connsiteY73" fmla="*/ 2530027 h 4148910"/>
              <a:gd name="connsiteX74" fmla="*/ 1342247 w 3126168"/>
              <a:gd name="connsiteY74" fmla="*/ 2647834 h 4148910"/>
              <a:gd name="connsiteX75" fmla="*/ 1325418 w 3126168"/>
              <a:gd name="connsiteY75" fmla="*/ 2765639 h 4148910"/>
              <a:gd name="connsiteX76" fmla="*/ 1235660 w 3126168"/>
              <a:gd name="connsiteY76" fmla="*/ 2754419 h 4148910"/>
              <a:gd name="connsiteX77" fmla="*/ 1157123 w 3126168"/>
              <a:gd name="connsiteY77" fmla="*/ 2861007 h 4148910"/>
              <a:gd name="connsiteX78" fmla="*/ 1342247 w 3126168"/>
              <a:gd name="connsiteY78" fmla="*/ 2939544 h 4148910"/>
              <a:gd name="connsiteX79" fmla="*/ 1241270 w 3126168"/>
              <a:gd name="connsiteY79" fmla="*/ 3208814 h 4148910"/>
              <a:gd name="connsiteX80" fmla="*/ 1005657 w 3126168"/>
              <a:gd name="connsiteY80" fmla="*/ 3450037 h 4148910"/>
              <a:gd name="connsiteX81" fmla="*/ 955170 w 3126168"/>
              <a:gd name="connsiteY81" fmla="*/ 3539794 h 4148910"/>
              <a:gd name="connsiteX82" fmla="*/ 943950 w 3126168"/>
              <a:gd name="connsiteY82" fmla="*/ 3612721 h 4148910"/>
              <a:gd name="connsiteX83" fmla="*/ 966390 w 3126168"/>
              <a:gd name="connsiteY83" fmla="*/ 3663209 h 4148910"/>
              <a:gd name="connsiteX84" fmla="*/ 803704 w 3126168"/>
              <a:gd name="connsiteY84" fmla="*/ 3786626 h 4148910"/>
              <a:gd name="connsiteX85" fmla="*/ 612970 w 3126168"/>
              <a:gd name="connsiteY85" fmla="*/ 3887602 h 4148910"/>
              <a:gd name="connsiteX86" fmla="*/ 399799 w 3126168"/>
              <a:gd name="connsiteY86" fmla="*/ 4061505 h 4148910"/>
              <a:gd name="connsiteX87" fmla="*/ 276381 w 3126168"/>
              <a:gd name="connsiteY87" fmla="*/ 4089556 h 4148910"/>
              <a:gd name="connsiteX88" fmla="*/ 209063 w 3126168"/>
              <a:gd name="connsiteY88" fmla="*/ 4089555 h 4148910"/>
              <a:gd name="connsiteX89" fmla="*/ 40769 w 3126168"/>
              <a:gd name="connsiteY89" fmla="*/ 4145654 h 4148910"/>
              <a:gd name="connsiteX90" fmla="*/ 1501 w 3126168"/>
              <a:gd name="connsiteY90" fmla="*/ 3954920 h 4148910"/>
              <a:gd name="connsiteX91" fmla="*/ 304431 w 3126168"/>
              <a:gd name="connsiteY91" fmla="*/ 2591735 h 4148910"/>
              <a:gd name="connsiteX92" fmla="*/ 377358 w 3126168"/>
              <a:gd name="connsiteY92" fmla="*/ 2776859 h 4148910"/>
              <a:gd name="connsiteX93" fmla="*/ 298821 w 3126168"/>
              <a:gd name="connsiteY93" fmla="*/ 2574906 h 4148910"/>
              <a:gd name="connsiteX0" fmla="*/ 3114949 w 3126168"/>
              <a:gd name="connsiteY0" fmla="*/ 0 h 4148910"/>
              <a:gd name="connsiteX1" fmla="*/ 3126168 w 3126168"/>
              <a:gd name="connsiteY1" fmla="*/ 67318 h 4148910"/>
              <a:gd name="connsiteX2" fmla="*/ 3098119 w 3126168"/>
              <a:gd name="connsiteY2" fmla="*/ 72928 h 4148910"/>
              <a:gd name="connsiteX3" fmla="*/ 2929825 w 3126168"/>
              <a:gd name="connsiteY3" fmla="*/ 28049 h 4148910"/>
              <a:gd name="connsiteX4" fmla="*/ 2896166 w 3126168"/>
              <a:gd name="connsiteY4" fmla="*/ 33659 h 4148910"/>
              <a:gd name="connsiteX5" fmla="*/ 2890556 w 3126168"/>
              <a:gd name="connsiteY5" fmla="*/ 44879 h 4148910"/>
              <a:gd name="connsiteX6" fmla="*/ 2828848 w 3126168"/>
              <a:gd name="connsiteY6" fmla="*/ 78538 h 4148910"/>
              <a:gd name="connsiteX7" fmla="*/ 2778360 w 3126168"/>
              <a:gd name="connsiteY7" fmla="*/ 100977 h 4148910"/>
              <a:gd name="connsiteX8" fmla="*/ 2823238 w 3126168"/>
              <a:gd name="connsiteY8" fmla="*/ 263661 h 4148910"/>
              <a:gd name="connsiteX9" fmla="*/ 2812019 w 3126168"/>
              <a:gd name="connsiteY9" fmla="*/ 392687 h 4148910"/>
              <a:gd name="connsiteX10" fmla="*/ 2840068 w 3126168"/>
              <a:gd name="connsiteY10" fmla="*/ 398297 h 4148910"/>
              <a:gd name="connsiteX11" fmla="*/ 2800799 w 3126168"/>
              <a:gd name="connsiteY11" fmla="*/ 476834 h 4148910"/>
              <a:gd name="connsiteX12" fmla="*/ 2789579 w 3126168"/>
              <a:gd name="connsiteY12" fmla="*/ 527323 h 4148910"/>
              <a:gd name="connsiteX13" fmla="*/ 2705432 w 3126168"/>
              <a:gd name="connsiteY13" fmla="*/ 544152 h 4148910"/>
              <a:gd name="connsiteX14" fmla="*/ 2722262 w 3126168"/>
              <a:gd name="connsiteY14" fmla="*/ 566592 h 4148910"/>
              <a:gd name="connsiteX15" fmla="*/ 2677383 w 3126168"/>
              <a:gd name="connsiteY15" fmla="*/ 572201 h 4148910"/>
              <a:gd name="connsiteX16" fmla="*/ 2615675 w 3126168"/>
              <a:gd name="connsiteY16" fmla="*/ 476834 h 4148910"/>
              <a:gd name="connsiteX17" fmla="*/ 2570796 w 3126168"/>
              <a:gd name="connsiteY17" fmla="*/ 566592 h 4148910"/>
              <a:gd name="connsiteX18" fmla="*/ 2582016 w 3126168"/>
              <a:gd name="connsiteY18" fmla="*/ 600250 h 4148910"/>
              <a:gd name="connsiteX19" fmla="*/ 2542747 w 3126168"/>
              <a:gd name="connsiteY19" fmla="*/ 605860 h 4148910"/>
              <a:gd name="connsiteX20" fmla="*/ 2514698 w 3126168"/>
              <a:gd name="connsiteY20" fmla="*/ 600250 h 4148910"/>
              <a:gd name="connsiteX21" fmla="*/ 2464210 w 3126168"/>
              <a:gd name="connsiteY21" fmla="*/ 656349 h 4148910"/>
              <a:gd name="connsiteX22" fmla="*/ 2408112 w 3126168"/>
              <a:gd name="connsiteY22" fmla="*/ 678788 h 4148910"/>
              <a:gd name="connsiteX23" fmla="*/ 2307135 w 3126168"/>
              <a:gd name="connsiteY23" fmla="*/ 690007 h 4148910"/>
              <a:gd name="connsiteX24" fmla="*/ 2323965 w 3126168"/>
              <a:gd name="connsiteY24" fmla="*/ 746106 h 4148910"/>
              <a:gd name="connsiteX25" fmla="*/ 2329574 w 3126168"/>
              <a:gd name="connsiteY25" fmla="*/ 796594 h 4148910"/>
              <a:gd name="connsiteX26" fmla="*/ 2256647 w 3126168"/>
              <a:gd name="connsiteY26" fmla="*/ 802204 h 4148910"/>
              <a:gd name="connsiteX27" fmla="*/ 2116401 w 3126168"/>
              <a:gd name="connsiteY27" fmla="*/ 734886 h 4148910"/>
              <a:gd name="connsiteX28" fmla="*/ 2077133 w 3126168"/>
              <a:gd name="connsiteY28" fmla="*/ 740496 h 4148910"/>
              <a:gd name="connsiteX29" fmla="*/ 2026644 w 3126168"/>
              <a:gd name="connsiteY29" fmla="*/ 852692 h 4148910"/>
              <a:gd name="connsiteX30" fmla="*/ 1970546 w 3126168"/>
              <a:gd name="connsiteY30" fmla="*/ 920010 h 4148910"/>
              <a:gd name="connsiteX31" fmla="*/ 1892009 w 3126168"/>
              <a:gd name="connsiteY31" fmla="*/ 942449 h 4148910"/>
              <a:gd name="connsiteX32" fmla="*/ 1779812 w 3126168"/>
              <a:gd name="connsiteY32" fmla="*/ 987328 h 4148910"/>
              <a:gd name="connsiteX33" fmla="*/ 1740544 w 3126168"/>
              <a:gd name="connsiteY33" fmla="*/ 1026596 h 4148910"/>
              <a:gd name="connsiteX34" fmla="*/ 1690055 w 3126168"/>
              <a:gd name="connsiteY34" fmla="*/ 1099524 h 4148910"/>
              <a:gd name="connsiteX35" fmla="*/ 1577859 w 3126168"/>
              <a:gd name="connsiteY35" fmla="*/ 1121963 h 4148910"/>
              <a:gd name="connsiteX36" fmla="*/ 1476882 w 3126168"/>
              <a:gd name="connsiteY36" fmla="*/ 1161232 h 4148910"/>
              <a:gd name="connsiteX37" fmla="*/ 1359076 w 3126168"/>
              <a:gd name="connsiteY37" fmla="*/ 1228550 h 4148910"/>
              <a:gd name="connsiteX38" fmla="*/ 1308588 w 3126168"/>
              <a:gd name="connsiteY38" fmla="*/ 1262209 h 4148910"/>
              <a:gd name="connsiteX39" fmla="*/ 1252490 w 3126168"/>
              <a:gd name="connsiteY39" fmla="*/ 1206111 h 4148910"/>
              <a:gd name="connsiteX40" fmla="*/ 1224441 w 3126168"/>
              <a:gd name="connsiteY40" fmla="*/ 1155622 h 4148910"/>
              <a:gd name="connsiteX41" fmla="*/ 1258100 w 3126168"/>
              <a:gd name="connsiteY41" fmla="*/ 1082695 h 4148910"/>
              <a:gd name="connsiteX42" fmla="*/ 1331027 w 3126168"/>
              <a:gd name="connsiteY42" fmla="*/ 1026596 h 4148910"/>
              <a:gd name="connsiteX43" fmla="*/ 1364686 w 3126168"/>
              <a:gd name="connsiteY43" fmla="*/ 976108 h 4148910"/>
              <a:gd name="connsiteX44" fmla="*/ 1314198 w 3126168"/>
              <a:gd name="connsiteY44" fmla="*/ 925620 h 4148910"/>
              <a:gd name="connsiteX45" fmla="*/ 1196392 w 3126168"/>
              <a:gd name="connsiteY45" fmla="*/ 920010 h 4148910"/>
              <a:gd name="connsiteX46" fmla="*/ 1117854 w 3126168"/>
              <a:gd name="connsiteY46" fmla="*/ 936839 h 4148910"/>
              <a:gd name="connsiteX47" fmla="*/ 1095415 w 3126168"/>
              <a:gd name="connsiteY47" fmla="*/ 1015377 h 4148910"/>
              <a:gd name="connsiteX48" fmla="*/ 1067366 w 3126168"/>
              <a:gd name="connsiteY48" fmla="*/ 1060255 h 4148910"/>
              <a:gd name="connsiteX49" fmla="*/ 1005658 w 3126168"/>
              <a:gd name="connsiteY49" fmla="*/ 1060255 h 4148910"/>
              <a:gd name="connsiteX50" fmla="*/ 943950 w 3126168"/>
              <a:gd name="connsiteY50" fmla="*/ 1155622 h 4148910"/>
              <a:gd name="connsiteX51" fmla="*/ 871022 w 3126168"/>
              <a:gd name="connsiteY51" fmla="*/ 1250989 h 4148910"/>
              <a:gd name="connsiteX52" fmla="*/ 792485 w 3126168"/>
              <a:gd name="connsiteY52" fmla="*/ 1279038 h 4148910"/>
              <a:gd name="connsiteX53" fmla="*/ 669069 w 3126168"/>
              <a:gd name="connsiteY53" fmla="*/ 1273428 h 4148910"/>
              <a:gd name="connsiteX54" fmla="*/ 624190 w 3126168"/>
              <a:gd name="connsiteY54" fmla="*/ 1340746 h 4148910"/>
              <a:gd name="connsiteX55" fmla="*/ 657849 w 3126168"/>
              <a:gd name="connsiteY55" fmla="*/ 1396844 h 4148910"/>
              <a:gd name="connsiteX56" fmla="*/ 758826 w 3126168"/>
              <a:gd name="connsiteY56" fmla="*/ 1430503 h 4148910"/>
              <a:gd name="connsiteX57" fmla="*/ 809314 w 3126168"/>
              <a:gd name="connsiteY57" fmla="*/ 1464162 h 4148910"/>
              <a:gd name="connsiteX58" fmla="*/ 882242 w 3126168"/>
              <a:gd name="connsiteY58" fmla="*/ 1514650 h 4148910"/>
              <a:gd name="connsiteX59" fmla="*/ 848583 w 3126168"/>
              <a:gd name="connsiteY59" fmla="*/ 1576358 h 4148910"/>
              <a:gd name="connsiteX60" fmla="*/ 887852 w 3126168"/>
              <a:gd name="connsiteY60" fmla="*/ 1632457 h 4148910"/>
              <a:gd name="connsiteX61" fmla="*/ 1084195 w 3126168"/>
              <a:gd name="connsiteY61" fmla="*/ 1581968 h 4148910"/>
              <a:gd name="connsiteX62" fmla="*/ 1117854 w 3126168"/>
              <a:gd name="connsiteY62" fmla="*/ 1514650 h 4148910"/>
              <a:gd name="connsiteX63" fmla="*/ 1196392 w 3126168"/>
              <a:gd name="connsiteY63" fmla="*/ 1520260 h 4148910"/>
              <a:gd name="connsiteX64" fmla="*/ 1403955 w 3126168"/>
              <a:gd name="connsiteY64" fmla="*/ 1593188 h 4148910"/>
              <a:gd name="connsiteX65" fmla="*/ 1403955 w 3126168"/>
              <a:gd name="connsiteY65" fmla="*/ 1654896 h 4148910"/>
              <a:gd name="connsiteX66" fmla="*/ 1342247 w 3126168"/>
              <a:gd name="connsiteY66" fmla="*/ 1677335 h 4148910"/>
              <a:gd name="connsiteX67" fmla="*/ 1196392 w 3126168"/>
              <a:gd name="connsiteY67" fmla="*/ 1722214 h 4148910"/>
              <a:gd name="connsiteX68" fmla="*/ 1067366 w 3126168"/>
              <a:gd name="connsiteY68" fmla="*/ 1800751 h 4148910"/>
              <a:gd name="connsiteX69" fmla="*/ 1016877 w 3126168"/>
              <a:gd name="connsiteY69" fmla="*/ 1946607 h 4148910"/>
              <a:gd name="connsiteX70" fmla="*/ 899071 w 3126168"/>
              <a:gd name="connsiteY70" fmla="*/ 2025144 h 4148910"/>
              <a:gd name="connsiteX71" fmla="*/ 1072976 w 3126168"/>
              <a:gd name="connsiteY71" fmla="*/ 2159779 h 4148910"/>
              <a:gd name="connsiteX72" fmla="*/ 1190782 w 3126168"/>
              <a:gd name="connsiteY72" fmla="*/ 2429050 h 4148910"/>
              <a:gd name="connsiteX73" fmla="*/ 1252490 w 3126168"/>
              <a:gd name="connsiteY73" fmla="*/ 2530027 h 4148910"/>
              <a:gd name="connsiteX74" fmla="*/ 1342247 w 3126168"/>
              <a:gd name="connsiteY74" fmla="*/ 2647834 h 4148910"/>
              <a:gd name="connsiteX75" fmla="*/ 1325418 w 3126168"/>
              <a:gd name="connsiteY75" fmla="*/ 2765639 h 4148910"/>
              <a:gd name="connsiteX76" fmla="*/ 1235660 w 3126168"/>
              <a:gd name="connsiteY76" fmla="*/ 2754419 h 4148910"/>
              <a:gd name="connsiteX77" fmla="*/ 1157123 w 3126168"/>
              <a:gd name="connsiteY77" fmla="*/ 2861007 h 4148910"/>
              <a:gd name="connsiteX78" fmla="*/ 1342247 w 3126168"/>
              <a:gd name="connsiteY78" fmla="*/ 2939544 h 4148910"/>
              <a:gd name="connsiteX79" fmla="*/ 1241270 w 3126168"/>
              <a:gd name="connsiteY79" fmla="*/ 3208814 h 4148910"/>
              <a:gd name="connsiteX80" fmla="*/ 1005657 w 3126168"/>
              <a:gd name="connsiteY80" fmla="*/ 3450037 h 4148910"/>
              <a:gd name="connsiteX81" fmla="*/ 955170 w 3126168"/>
              <a:gd name="connsiteY81" fmla="*/ 3539794 h 4148910"/>
              <a:gd name="connsiteX82" fmla="*/ 943950 w 3126168"/>
              <a:gd name="connsiteY82" fmla="*/ 3612721 h 4148910"/>
              <a:gd name="connsiteX83" fmla="*/ 966390 w 3126168"/>
              <a:gd name="connsiteY83" fmla="*/ 3663209 h 4148910"/>
              <a:gd name="connsiteX84" fmla="*/ 803704 w 3126168"/>
              <a:gd name="connsiteY84" fmla="*/ 3786626 h 4148910"/>
              <a:gd name="connsiteX85" fmla="*/ 612970 w 3126168"/>
              <a:gd name="connsiteY85" fmla="*/ 3887602 h 4148910"/>
              <a:gd name="connsiteX86" fmla="*/ 399799 w 3126168"/>
              <a:gd name="connsiteY86" fmla="*/ 4061505 h 4148910"/>
              <a:gd name="connsiteX87" fmla="*/ 276381 w 3126168"/>
              <a:gd name="connsiteY87" fmla="*/ 4089556 h 4148910"/>
              <a:gd name="connsiteX88" fmla="*/ 209063 w 3126168"/>
              <a:gd name="connsiteY88" fmla="*/ 4089555 h 4148910"/>
              <a:gd name="connsiteX89" fmla="*/ 40769 w 3126168"/>
              <a:gd name="connsiteY89" fmla="*/ 4145654 h 4148910"/>
              <a:gd name="connsiteX90" fmla="*/ 1501 w 3126168"/>
              <a:gd name="connsiteY90" fmla="*/ 3954920 h 4148910"/>
              <a:gd name="connsiteX91" fmla="*/ 304431 w 3126168"/>
              <a:gd name="connsiteY91" fmla="*/ 2591735 h 4148910"/>
              <a:gd name="connsiteX92" fmla="*/ 377358 w 3126168"/>
              <a:gd name="connsiteY92" fmla="*/ 2776859 h 4148910"/>
              <a:gd name="connsiteX93" fmla="*/ 517603 w 3126168"/>
              <a:gd name="connsiteY93" fmla="*/ 2457100 h 4148910"/>
              <a:gd name="connsiteX0" fmla="*/ 3170055 w 3181274"/>
              <a:gd name="connsiteY0" fmla="*/ 0 h 4263086"/>
              <a:gd name="connsiteX1" fmla="*/ 3181274 w 3181274"/>
              <a:gd name="connsiteY1" fmla="*/ 67318 h 4263086"/>
              <a:gd name="connsiteX2" fmla="*/ 3153225 w 3181274"/>
              <a:gd name="connsiteY2" fmla="*/ 72928 h 4263086"/>
              <a:gd name="connsiteX3" fmla="*/ 2984931 w 3181274"/>
              <a:gd name="connsiteY3" fmla="*/ 28049 h 4263086"/>
              <a:gd name="connsiteX4" fmla="*/ 2951272 w 3181274"/>
              <a:gd name="connsiteY4" fmla="*/ 33659 h 4263086"/>
              <a:gd name="connsiteX5" fmla="*/ 2945662 w 3181274"/>
              <a:gd name="connsiteY5" fmla="*/ 44879 h 4263086"/>
              <a:gd name="connsiteX6" fmla="*/ 2883954 w 3181274"/>
              <a:gd name="connsiteY6" fmla="*/ 78538 h 4263086"/>
              <a:gd name="connsiteX7" fmla="*/ 2833466 w 3181274"/>
              <a:gd name="connsiteY7" fmla="*/ 100977 h 4263086"/>
              <a:gd name="connsiteX8" fmla="*/ 2878344 w 3181274"/>
              <a:gd name="connsiteY8" fmla="*/ 263661 h 4263086"/>
              <a:gd name="connsiteX9" fmla="*/ 2867125 w 3181274"/>
              <a:gd name="connsiteY9" fmla="*/ 392687 h 4263086"/>
              <a:gd name="connsiteX10" fmla="*/ 2895174 w 3181274"/>
              <a:gd name="connsiteY10" fmla="*/ 398297 h 4263086"/>
              <a:gd name="connsiteX11" fmla="*/ 2855905 w 3181274"/>
              <a:gd name="connsiteY11" fmla="*/ 476834 h 4263086"/>
              <a:gd name="connsiteX12" fmla="*/ 2844685 w 3181274"/>
              <a:gd name="connsiteY12" fmla="*/ 527323 h 4263086"/>
              <a:gd name="connsiteX13" fmla="*/ 2760538 w 3181274"/>
              <a:gd name="connsiteY13" fmla="*/ 544152 h 4263086"/>
              <a:gd name="connsiteX14" fmla="*/ 2777368 w 3181274"/>
              <a:gd name="connsiteY14" fmla="*/ 566592 h 4263086"/>
              <a:gd name="connsiteX15" fmla="*/ 2732489 w 3181274"/>
              <a:gd name="connsiteY15" fmla="*/ 572201 h 4263086"/>
              <a:gd name="connsiteX16" fmla="*/ 2670781 w 3181274"/>
              <a:gd name="connsiteY16" fmla="*/ 476834 h 4263086"/>
              <a:gd name="connsiteX17" fmla="*/ 2625902 w 3181274"/>
              <a:gd name="connsiteY17" fmla="*/ 566592 h 4263086"/>
              <a:gd name="connsiteX18" fmla="*/ 2637122 w 3181274"/>
              <a:gd name="connsiteY18" fmla="*/ 600250 h 4263086"/>
              <a:gd name="connsiteX19" fmla="*/ 2597853 w 3181274"/>
              <a:gd name="connsiteY19" fmla="*/ 605860 h 4263086"/>
              <a:gd name="connsiteX20" fmla="*/ 2569804 w 3181274"/>
              <a:gd name="connsiteY20" fmla="*/ 600250 h 4263086"/>
              <a:gd name="connsiteX21" fmla="*/ 2519316 w 3181274"/>
              <a:gd name="connsiteY21" fmla="*/ 656349 h 4263086"/>
              <a:gd name="connsiteX22" fmla="*/ 2463218 w 3181274"/>
              <a:gd name="connsiteY22" fmla="*/ 678788 h 4263086"/>
              <a:gd name="connsiteX23" fmla="*/ 2362241 w 3181274"/>
              <a:gd name="connsiteY23" fmla="*/ 690007 h 4263086"/>
              <a:gd name="connsiteX24" fmla="*/ 2379071 w 3181274"/>
              <a:gd name="connsiteY24" fmla="*/ 746106 h 4263086"/>
              <a:gd name="connsiteX25" fmla="*/ 2384680 w 3181274"/>
              <a:gd name="connsiteY25" fmla="*/ 796594 h 4263086"/>
              <a:gd name="connsiteX26" fmla="*/ 2311753 w 3181274"/>
              <a:gd name="connsiteY26" fmla="*/ 802204 h 4263086"/>
              <a:gd name="connsiteX27" fmla="*/ 2171507 w 3181274"/>
              <a:gd name="connsiteY27" fmla="*/ 734886 h 4263086"/>
              <a:gd name="connsiteX28" fmla="*/ 2132239 w 3181274"/>
              <a:gd name="connsiteY28" fmla="*/ 740496 h 4263086"/>
              <a:gd name="connsiteX29" fmla="*/ 2081750 w 3181274"/>
              <a:gd name="connsiteY29" fmla="*/ 852692 h 4263086"/>
              <a:gd name="connsiteX30" fmla="*/ 2025652 w 3181274"/>
              <a:gd name="connsiteY30" fmla="*/ 920010 h 4263086"/>
              <a:gd name="connsiteX31" fmla="*/ 1947115 w 3181274"/>
              <a:gd name="connsiteY31" fmla="*/ 942449 h 4263086"/>
              <a:gd name="connsiteX32" fmla="*/ 1834918 w 3181274"/>
              <a:gd name="connsiteY32" fmla="*/ 987328 h 4263086"/>
              <a:gd name="connsiteX33" fmla="*/ 1795650 w 3181274"/>
              <a:gd name="connsiteY33" fmla="*/ 1026596 h 4263086"/>
              <a:gd name="connsiteX34" fmla="*/ 1745161 w 3181274"/>
              <a:gd name="connsiteY34" fmla="*/ 1099524 h 4263086"/>
              <a:gd name="connsiteX35" fmla="*/ 1632965 w 3181274"/>
              <a:gd name="connsiteY35" fmla="*/ 1121963 h 4263086"/>
              <a:gd name="connsiteX36" fmla="*/ 1531988 w 3181274"/>
              <a:gd name="connsiteY36" fmla="*/ 1161232 h 4263086"/>
              <a:gd name="connsiteX37" fmla="*/ 1414182 w 3181274"/>
              <a:gd name="connsiteY37" fmla="*/ 1228550 h 4263086"/>
              <a:gd name="connsiteX38" fmla="*/ 1363694 w 3181274"/>
              <a:gd name="connsiteY38" fmla="*/ 1262209 h 4263086"/>
              <a:gd name="connsiteX39" fmla="*/ 1307596 w 3181274"/>
              <a:gd name="connsiteY39" fmla="*/ 1206111 h 4263086"/>
              <a:gd name="connsiteX40" fmla="*/ 1279547 w 3181274"/>
              <a:gd name="connsiteY40" fmla="*/ 1155622 h 4263086"/>
              <a:gd name="connsiteX41" fmla="*/ 1313206 w 3181274"/>
              <a:gd name="connsiteY41" fmla="*/ 1082695 h 4263086"/>
              <a:gd name="connsiteX42" fmla="*/ 1386133 w 3181274"/>
              <a:gd name="connsiteY42" fmla="*/ 1026596 h 4263086"/>
              <a:gd name="connsiteX43" fmla="*/ 1419792 w 3181274"/>
              <a:gd name="connsiteY43" fmla="*/ 976108 h 4263086"/>
              <a:gd name="connsiteX44" fmla="*/ 1369304 w 3181274"/>
              <a:gd name="connsiteY44" fmla="*/ 925620 h 4263086"/>
              <a:gd name="connsiteX45" fmla="*/ 1251498 w 3181274"/>
              <a:gd name="connsiteY45" fmla="*/ 920010 h 4263086"/>
              <a:gd name="connsiteX46" fmla="*/ 1172960 w 3181274"/>
              <a:gd name="connsiteY46" fmla="*/ 936839 h 4263086"/>
              <a:gd name="connsiteX47" fmla="*/ 1150521 w 3181274"/>
              <a:gd name="connsiteY47" fmla="*/ 1015377 h 4263086"/>
              <a:gd name="connsiteX48" fmla="*/ 1122472 w 3181274"/>
              <a:gd name="connsiteY48" fmla="*/ 1060255 h 4263086"/>
              <a:gd name="connsiteX49" fmla="*/ 1060764 w 3181274"/>
              <a:gd name="connsiteY49" fmla="*/ 1060255 h 4263086"/>
              <a:gd name="connsiteX50" fmla="*/ 999056 w 3181274"/>
              <a:gd name="connsiteY50" fmla="*/ 1155622 h 4263086"/>
              <a:gd name="connsiteX51" fmla="*/ 926128 w 3181274"/>
              <a:gd name="connsiteY51" fmla="*/ 1250989 h 4263086"/>
              <a:gd name="connsiteX52" fmla="*/ 847591 w 3181274"/>
              <a:gd name="connsiteY52" fmla="*/ 1279038 h 4263086"/>
              <a:gd name="connsiteX53" fmla="*/ 724175 w 3181274"/>
              <a:gd name="connsiteY53" fmla="*/ 1273428 h 4263086"/>
              <a:gd name="connsiteX54" fmla="*/ 679296 w 3181274"/>
              <a:gd name="connsiteY54" fmla="*/ 1340746 h 4263086"/>
              <a:gd name="connsiteX55" fmla="*/ 712955 w 3181274"/>
              <a:gd name="connsiteY55" fmla="*/ 1396844 h 4263086"/>
              <a:gd name="connsiteX56" fmla="*/ 813932 w 3181274"/>
              <a:gd name="connsiteY56" fmla="*/ 1430503 h 4263086"/>
              <a:gd name="connsiteX57" fmla="*/ 864420 w 3181274"/>
              <a:gd name="connsiteY57" fmla="*/ 1464162 h 4263086"/>
              <a:gd name="connsiteX58" fmla="*/ 937348 w 3181274"/>
              <a:gd name="connsiteY58" fmla="*/ 1514650 h 4263086"/>
              <a:gd name="connsiteX59" fmla="*/ 903689 w 3181274"/>
              <a:gd name="connsiteY59" fmla="*/ 1576358 h 4263086"/>
              <a:gd name="connsiteX60" fmla="*/ 942958 w 3181274"/>
              <a:gd name="connsiteY60" fmla="*/ 1632457 h 4263086"/>
              <a:gd name="connsiteX61" fmla="*/ 1139301 w 3181274"/>
              <a:gd name="connsiteY61" fmla="*/ 1581968 h 4263086"/>
              <a:gd name="connsiteX62" fmla="*/ 1172960 w 3181274"/>
              <a:gd name="connsiteY62" fmla="*/ 1514650 h 4263086"/>
              <a:gd name="connsiteX63" fmla="*/ 1251498 w 3181274"/>
              <a:gd name="connsiteY63" fmla="*/ 1520260 h 4263086"/>
              <a:gd name="connsiteX64" fmla="*/ 1459061 w 3181274"/>
              <a:gd name="connsiteY64" fmla="*/ 1593188 h 4263086"/>
              <a:gd name="connsiteX65" fmla="*/ 1459061 w 3181274"/>
              <a:gd name="connsiteY65" fmla="*/ 1654896 h 4263086"/>
              <a:gd name="connsiteX66" fmla="*/ 1397353 w 3181274"/>
              <a:gd name="connsiteY66" fmla="*/ 1677335 h 4263086"/>
              <a:gd name="connsiteX67" fmla="*/ 1251498 w 3181274"/>
              <a:gd name="connsiteY67" fmla="*/ 1722214 h 4263086"/>
              <a:gd name="connsiteX68" fmla="*/ 1122472 w 3181274"/>
              <a:gd name="connsiteY68" fmla="*/ 1800751 h 4263086"/>
              <a:gd name="connsiteX69" fmla="*/ 1071983 w 3181274"/>
              <a:gd name="connsiteY69" fmla="*/ 1946607 h 4263086"/>
              <a:gd name="connsiteX70" fmla="*/ 954177 w 3181274"/>
              <a:gd name="connsiteY70" fmla="*/ 2025144 h 4263086"/>
              <a:gd name="connsiteX71" fmla="*/ 1128082 w 3181274"/>
              <a:gd name="connsiteY71" fmla="*/ 2159779 h 4263086"/>
              <a:gd name="connsiteX72" fmla="*/ 1245888 w 3181274"/>
              <a:gd name="connsiteY72" fmla="*/ 2429050 h 4263086"/>
              <a:gd name="connsiteX73" fmla="*/ 1307596 w 3181274"/>
              <a:gd name="connsiteY73" fmla="*/ 2530027 h 4263086"/>
              <a:gd name="connsiteX74" fmla="*/ 1397353 w 3181274"/>
              <a:gd name="connsiteY74" fmla="*/ 2647834 h 4263086"/>
              <a:gd name="connsiteX75" fmla="*/ 1380524 w 3181274"/>
              <a:gd name="connsiteY75" fmla="*/ 2765639 h 4263086"/>
              <a:gd name="connsiteX76" fmla="*/ 1290766 w 3181274"/>
              <a:gd name="connsiteY76" fmla="*/ 2754419 h 4263086"/>
              <a:gd name="connsiteX77" fmla="*/ 1212229 w 3181274"/>
              <a:gd name="connsiteY77" fmla="*/ 2861007 h 4263086"/>
              <a:gd name="connsiteX78" fmla="*/ 1397353 w 3181274"/>
              <a:gd name="connsiteY78" fmla="*/ 2939544 h 4263086"/>
              <a:gd name="connsiteX79" fmla="*/ 1296376 w 3181274"/>
              <a:gd name="connsiteY79" fmla="*/ 3208814 h 4263086"/>
              <a:gd name="connsiteX80" fmla="*/ 1060763 w 3181274"/>
              <a:gd name="connsiteY80" fmla="*/ 3450037 h 4263086"/>
              <a:gd name="connsiteX81" fmla="*/ 1010276 w 3181274"/>
              <a:gd name="connsiteY81" fmla="*/ 3539794 h 4263086"/>
              <a:gd name="connsiteX82" fmla="*/ 999056 w 3181274"/>
              <a:gd name="connsiteY82" fmla="*/ 3612721 h 4263086"/>
              <a:gd name="connsiteX83" fmla="*/ 1021496 w 3181274"/>
              <a:gd name="connsiteY83" fmla="*/ 3663209 h 4263086"/>
              <a:gd name="connsiteX84" fmla="*/ 858810 w 3181274"/>
              <a:gd name="connsiteY84" fmla="*/ 3786626 h 4263086"/>
              <a:gd name="connsiteX85" fmla="*/ 668076 w 3181274"/>
              <a:gd name="connsiteY85" fmla="*/ 3887602 h 4263086"/>
              <a:gd name="connsiteX86" fmla="*/ 454905 w 3181274"/>
              <a:gd name="connsiteY86" fmla="*/ 4061505 h 4263086"/>
              <a:gd name="connsiteX87" fmla="*/ 331487 w 3181274"/>
              <a:gd name="connsiteY87" fmla="*/ 4089556 h 4263086"/>
              <a:gd name="connsiteX88" fmla="*/ 264169 w 3181274"/>
              <a:gd name="connsiteY88" fmla="*/ 4089555 h 4263086"/>
              <a:gd name="connsiteX89" fmla="*/ 95875 w 3181274"/>
              <a:gd name="connsiteY89" fmla="*/ 4145654 h 4263086"/>
              <a:gd name="connsiteX90" fmla="*/ 56607 w 3181274"/>
              <a:gd name="connsiteY90" fmla="*/ 3954920 h 4263086"/>
              <a:gd name="connsiteX91" fmla="*/ 22948 w 3181274"/>
              <a:gd name="connsiteY91" fmla="*/ 4212972 h 4263086"/>
              <a:gd name="connsiteX92" fmla="*/ 432464 w 3181274"/>
              <a:gd name="connsiteY92" fmla="*/ 2776859 h 4263086"/>
              <a:gd name="connsiteX93" fmla="*/ 572709 w 3181274"/>
              <a:gd name="connsiteY93" fmla="*/ 2457100 h 4263086"/>
              <a:gd name="connsiteX0" fmla="*/ 3416658 w 3427877"/>
              <a:gd name="connsiteY0" fmla="*/ 0 h 4285899"/>
              <a:gd name="connsiteX1" fmla="*/ 3427877 w 3427877"/>
              <a:gd name="connsiteY1" fmla="*/ 67318 h 4285899"/>
              <a:gd name="connsiteX2" fmla="*/ 3399828 w 3427877"/>
              <a:gd name="connsiteY2" fmla="*/ 72928 h 4285899"/>
              <a:gd name="connsiteX3" fmla="*/ 3231534 w 3427877"/>
              <a:gd name="connsiteY3" fmla="*/ 28049 h 4285899"/>
              <a:gd name="connsiteX4" fmla="*/ 3197875 w 3427877"/>
              <a:gd name="connsiteY4" fmla="*/ 33659 h 4285899"/>
              <a:gd name="connsiteX5" fmla="*/ 3192265 w 3427877"/>
              <a:gd name="connsiteY5" fmla="*/ 44879 h 4285899"/>
              <a:gd name="connsiteX6" fmla="*/ 3130557 w 3427877"/>
              <a:gd name="connsiteY6" fmla="*/ 78538 h 4285899"/>
              <a:gd name="connsiteX7" fmla="*/ 3080069 w 3427877"/>
              <a:gd name="connsiteY7" fmla="*/ 100977 h 4285899"/>
              <a:gd name="connsiteX8" fmla="*/ 3124947 w 3427877"/>
              <a:gd name="connsiteY8" fmla="*/ 263661 h 4285899"/>
              <a:gd name="connsiteX9" fmla="*/ 3113728 w 3427877"/>
              <a:gd name="connsiteY9" fmla="*/ 392687 h 4285899"/>
              <a:gd name="connsiteX10" fmla="*/ 3141777 w 3427877"/>
              <a:gd name="connsiteY10" fmla="*/ 398297 h 4285899"/>
              <a:gd name="connsiteX11" fmla="*/ 3102508 w 3427877"/>
              <a:gd name="connsiteY11" fmla="*/ 476834 h 4285899"/>
              <a:gd name="connsiteX12" fmla="*/ 3091288 w 3427877"/>
              <a:gd name="connsiteY12" fmla="*/ 527323 h 4285899"/>
              <a:gd name="connsiteX13" fmla="*/ 3007141 w 3427877"/>
              <a:gd name="connsiteY13" fmla="*/ 544152 h 4285899"/>
              <a:gd name="connsiteX14" fmla="*/ 3023971 w 3427877"/>
              <a:gd name="connsiteY14" fmla="*/ 566592 h 4285899"/>
              <a:gd name="connsiteX15" fmla="*/ 2979092 w 3427877"/>
              <a:gd name="connsiteY15" fmla="*/ 572201 h 4285899"/>
              <a:gd name="connsiteX16" fmla="*/ 2917384 w 3427877"/>
              <a:gd name="connsiteY16" fmla="*/ 476834 h 4285899"/>
              <a:gd name="connsiteX17" fmla="*/ 2872505 w 3427877"/>
              <a:gd name="connsiteY17" fmla="*/ 566592 h 4285899"/>
              <a:gd name="connsiteX18" fmla="*/ 2883725 w 3427877"/>
              <a:gd name="connsiteY18" fmla="*/ 600250 h 4285899"/>
              <a:gd name="connsiteX19" fmla="*/ 2844456 w 3427877"/>
              <a:gd name="connsiteY19" fmla="*/ 605860 h 4285899"/>
              <a:gd name="connsiteX20" fmla="*/ 2816407 w 3427877"/>
              <a:gd name="connsiteY20" fmla="*/ 600250 h 4285899"/>
              <a:gd name="connsiteX21" fmla="*/ 2765919 w 3427877"/>
              <a:gd name="connsiteY21" fmla="*/ 656349 h 4285899"/>
              <a:gd name="connsiteX22" fmla="*/ 2709821 w 3427877"/>
              <a:gd name="connsiteY22" fmla="*/ 678788 h 4285899"/>
              <a:gd name="connsiteX23" fmla="*/ 2608844 w 3427877"/>
              <a:gd name="connsiteY23" fmla="*/ 690007 h 4285899"/>
              <a:gd name="connsiteX24" fmla="*/ 2625674 w 3427877"/>
              <a:gd name="connsiteY24" fmla="*/ 746106 h 4285899"/>
              <a:gd name="connsiteX25" fmla="*/ 2631283 w 3427877"/>
              <a:gd name="connsiteY25" fmla="*/ 796594 h 4285899"/>
              <a:gd name="connsiteX26" fmla="*/ 2558356 w 3427877"/>
              <a:gd name="connsiteY26" fmla="*/ 802204 h 4285899"/>
              <a:gd name="connsiteX27" fmla="*/ 2418110 w 3427877"/>
              <a:gd name="connsiteY27" fmla="*/ 734886 h 4285899"/>
              <a:gd name="connsiteX28" fmla="*/ 2378842 w 3427877"/>
              <a:gd name="connsiteY28" fmla="*/ 740496 h 4285899"/>
              <a:gd name="connsiteX29" fmla="*/ 2328353 w 3427877"/>
              <a:gd name="connsiteY29" fmla="*/ 852692 h 4285899"/>
              <a:gd name="connsiteX30" fmla="*/ 2272255 w 3427877"/>
              <a:gd name="connsiteY30" fmla="*/ 920010 h 4285899"/>
              <a:gd name="connsiteX31" fmla="*/ 2193718 w 3427877"/>
              <a:gd name="connsiteY31" fmla="*/ 942449 h 4285899"/>
              <a:gd name="connsiteX32" fmla="*/ 2081521 w 3427877"/>
              <a:gd name="connsiteY32" fmla="*/ 987328 h 4285899"/>
              <a:gd name="connsiteX33" fmla="*/ 2042253 w 3427877"/>
              <a:gd name="connsiteY33" fmla="*/ 1026596 h 4285899"/>
              <a:gd name="connsiteX34" fmla="*/ 1991764 w 3427877"/>
              <a:gd name="connsiteY34" fmla="*/ 1099524 h 4285899"/>
              <a:gd name="connsiteX35" fmla="*/ 1879568 w 3427877"/>
              <a:gd name="connsiteY35" fmla="*/ 1121963 h 4285899"/>
              <a:gd name="connsiteX36" fmla="*/ 1778591 w 3427877"/>
              <a:gd name="connsiteY36" fmla="*/ 1161232 h 4285899"/>
              <a:gd name="connsiteX37" fmla="*/ 1660785 w 3427877"/>
              <a:gd name="connsiteY37" fmla="*/ 1228550 h 4285899"/>
              <a:gd name="connsiteX38" fmla="*/ 1610297 w 3427877"/>
              <a:gd name="connsiteY38" fmla="*/ 1262209 h 4285899"/>
              <a:gd name="connsiteX39" fmla="*/ 1554199 w 3427877"/>
              <a:gd name="connsiteY39" fmla="*/ 1206111 h 4285899"/>
              <a:gd name="connsiteX40" fmla="*/ 1526150 w 3427877"/>
              <a:gd name="connsiteY40" fmla="*/ 1155622 h 4285899"/>
              <a:gd name="connsiteX41" fmla="*/ 1559809 w 3427877"/>
              <a:gd name="connsiteY41" fmla="*/ 1082695 h 4285899"/>
              <a:gd name="connsiteX42" fmla="*/ 1632736 w 3427877"/>
              <a:gd name="connsiteY42" fmla="*/ 1026596 h 4285899"/>
              <a:gd name="connsiteX43" fmla="*/ 1666395 w 3427877"/>
              <a:gd name="connsiteY43" fmla="*/ 976108 h 4285899"/>
              <a:gd name="connsiteX44" fmla="*/ 1615907 w 3427877"/>
              <a:gd name="connsiteY44" fmla="*/ 925620 h 4285899"/>
              <a:gd name="connsiteX45" fmla="*/ 1498101 w 3427877"/>
              <a:gd name="connsiteY45" fmla="*/ 920010 h 4285899"/>
              <a:gd name="connsiteX46" fmla="*/ 1419563 w 3427877"/>
              <a:gd name="connsiteY46" fmla="*/ 936839 h 4285899"/>
              <a:gd name="connsiteX47" fmla="*/ 1397124 w 3427877"/>
              <a:gd name="connsiteY47" fmla="*/ 1015377 h 4285899"/>
              <a:gd name="connsiteX48" fmla="*/ 1369075 w 3427877"/>
              <a:gd name="connsiteY48" fmla="*/ 1060255 h 4285899"/>
              <a:gd name="connsiteX49" fmla="*/ 1307367 w 3427877"/>
              <a:gd name="connsiteY49" fmla="*/ 1060255 h 4285899"/>
              <a:gd name="connsiteX50" fmla="*/ 1245659 w 3427877"/>
              <a:gd name="connsiteY50" fmla="*/ 1155622 h 4285899"/>
              <a:gd name="connsiteX51" fmla="*/ 1172731 w 3427877"/>
              <a:gd name="connsiteY51" fmla="*/ 1250989 h 4285899"/>
              <a:gd name="connsiteX52" fmla="*/ 1094194 w 3427877"/>
              <a:gd name="connsiteY52" fmla="*/ 1279038 h 4285899"/>
              <a:gd name="connsiteX53" fmla="*/ 970778 w 3427877"/>
              <a:gd name="connsiteY53" fmla="*/ 1273428 h 4285899"/>
              <a:gd name="connsiteX54" fmla="*/ 925899 w 3427877"/>
              <a:gd name="connsiteY54" fmla="*/ 1340746 h 4285899"/>
              <a:gd name="connsiteX55" fmla="*/ 959558 w 3427877"/>
              <a:gd name="connsiteY55" fmla="*/ 1396844 h 4285899"/>
              <a:gd name="connsiteX56" fmla="*/ 1060535 w 3427877"/>
              <a:gd name="connsiteY56" fmla="*/ 1430503 h 4285899"/>
              <a:gd name="connsiteX57" fmla="*/ 1111023 w 3427877"/>
              <a:gd name="connsiteY57" fmla="*/ 1464162 h 4285899"/>
              <a:gd name="connsiteX58" fmla="*/ 1183951 w 3427877"/>
              <a:gd name="connsiteY58" fmla="*/ 1514650 h 4285899"/>
              <a:gd name="connsiteX59" fmla="*/ 1150292 w 3427877"/>
              <a:gd name="connsiteY59" fmla="*/ 1576358 h 4285899"/>
              <a:gd name="connsiteX60" fmla="*/ 1189561 w 3427877"/>
              <a:gd name="connsiteY60" fmla="*/ 1632457 h 4285899"/>
              <a:gd name="connsiteX61" fmla="*/ 1385904 w 3427877"/>
              <a:gd name="connsiteY61" fmla="*/ 1581968 h 4285899"/>
              <a:gd name="connsiteX62" fmla="*/ 1419563 w 3427877"/>
              <a:gd name="connsiteY62" fmla="*/ 1514650 h 4285899"/>
              <a:gd name="connsiteX63" fmla="*/ 1498101 w 3427877"/>
              <a:gd name="connsiteY63" fmla="*/ 1520260 h 4285899"/>
              <a:gd name="connsiteX64" fmla="*/ 1705664 w 3427877"/>
              <a:gd name="connsiteY64" fmla="*/ 1593188 h 4285899"/>
              <a:gd name="connsiteX65" fmla="*/ 1705664 w 3427877"/>
              <a:gd name="connsiteY65" fmla="*/ 1654896 h 4285899"/>
              <a:gd name="connsiteX66" fmla="*/ 1643956 w 3427877"/>
              <a:gd name="connsiteY66" fmla="*/ 1677335 h 4285899"/>
              <a:gd name="connsiteX67" fmla="*/ 1498101 w 3427877"/>
              <a:gd name="connsiteY67" fmla="*/ 1722214 h 4285899"/>
              <a:gd name="connsiteX68" fmla="*/ 1369075 w 3427877"/>
              <a:gd name="connsiteY68" fmla="*/ 1800751 h 4285899"/>
              <a:gd name="connsiteX69" fmla="*/ 1318586 w 3427877"/>
              <a:gd name="connsiteY69" fmla="*/ 1946607 h 4285899"/>
              <a:gd name="connsiteX70" fmla="*/ 1200780 w 3427877"/>
              <a:gd name="connsiteY70" fmla="*/ 2025144 h 4285899"/>
              <a:gd name="connsiteX71" fmla="*/ 1374685 w 3427877"/>
              <a:gd name="connsiteY71" fmla="*/ 2159779 h 4285899"/>
              <a:gd name="connsiteX72" fmla="*/ 1492491 w 3427877"/>
              <a:gd name="connsiteY72" fmla="*/ 2429050 h 4285899"/>
              <a:gd name="connsiteX73" fmla="*/ 1554199 w 3427877"/>
              <a:gd name="connsiteY73" fmla="*/ 2530027 h 4285899"/>
              <a:gd name="connsiteX74" fmla="*/ 1643956 w 3427877"/>
              <a:gd name="connsiteY74" fmla="*/ 2647834 h 4285899"/>
              <a:gd name="connsiteX75" fmla="*/ 1627127 w 3427877"/>
              <a:gd name="connsiteY75" fmla="*/ 2765639 h 4285899"/>
              <a:gd name="connsiteX76" fmla="*/ 1537369 w 3427877"/>
              <a:gd name="connsiteY76" fmla="*/ 2754419 h 4285899"/>
              <a:gd name="connsiteX77" fmla="*/ 1458832 w 3427877"/>
              <a:gd name="connsiteY77" fmla="*/ 2861007 h 4285899"/>
              <a:gd name="connsiteX78" fmla="*/ 1643956 w 3427877"/>
              <a:gd name="connsiteY78" fmla="*/ 2939544 h 4285899"/>
              <a:gd name="connsiteX79" fmla="*/ 1542979 w 3427877"/>
              <a:gd name="connsiteY79" fmla="*/ 3208814 h 4285899"/>
              <a:gd name="connsiteX80" fmla="*/ 1307366 w 3427877"/>
              <a:gd name="connsiteY80" fmla="*/ 3450037 h 4285899"/>
              <a:gd name="connsiteX81" fmla="*/ 1256879 w 3427877"/>
              <a:gd name="connsiteY81" fmla="*/ 3539794 h 4285899"/>
              <a:gd name="connsiteX82" fmla="*/ 1245659 w 3427877"/>
              <a:gd name="connsiteY82" fmla="*/ 3612721 h 4285899"/>
              <a:gd name="connsiteX83" fmla="*/ 1268099 w 3427877"/>
              <a:gd name="connsiteY83" fmla="*/ 3663209 h 4285899"/>
              <a:gd name="connsiteX84" fmla="*/ 1105413 w 3427877"/>
              <a:gd name="connsiteY84" fmla="*/ 3786626 h 4285899"/>
              <a:gd name="connsiteX85" fmla="*/ 914679 w 3427877"/>
              <a:gd name="connsiteY85" fmla="*/ 3887602 h 4285899"/>
              <a:gd name="connsiteX86" fmla="*/ 701508 w 3427877"/>
              <a:gd name="connsiteY86" fmla="*/ 4061505 h 4285899"/>
              <a:gd name="connsiteX87" fmla="*/ 578090 w 3427877"/>
              <a:gd name="connsiteY87" fmla="*/ 4089556 h 4285899"/>
              <a:gd name="connsiteX88" fmla="*/ 510772 w 3427877"/>
              <a:gd name="connsiteY88" fmla="*/ 4089555 h 4285899"/>
              <a:gd name="connsiteX89" fmla="*/ 342478 w 3427877"/>
              <a:gd name="connsiteY89" fmla="*/ 4145654 h 4285899"/>
              <a:gd name="connsiteX90" fmla="*/ 303210 w 3427877"/>
              <a:gd name="connsiteY90" fmla="*/ 3954920 h 4285899"/>
              <a:gd name="connsiteX91" fmla="*/ 269551 w 3427877"/>
              <a:gd name="connsiteY91" fmla="*/ 4212972 h 4285899"/>
              <a:gd name="connsiteX92" fmla="*/ 279 w 3427877"/>
              <a:gd name="connsiteY92" fmla="*/ 4285899 h 4285899"/>
              <a:gd name="connsiteX93" fmla="*/ 819312 w 3427877"/>
              <a:gd name="connsiteY93" fmla="*/ 2457100 h 4285899"/>
              <a:gd name="connsiteX0" fmla="*/ 3618332 w 3629551"/>
              <a:gd name="connsiteY0" fmla="*/ 0 h 4313949"/>
              <a:gd name="connsiteX1" fmla="*/ 3629551 w 3629551"/>
              <a:gd name="connsiteY1" fmla="*/ 67318 h 4313949"/>
              <a:gd name="connsiteX2" fmla="*/ 3601502 w 3629551"/>
              <a:gd name="connsiteY2" fmla="*/ 72928 h 4313949"/>
              <a:gd name="connsiteX3" fmla="*/ 3433208 w 3629551"/>
              <a:gd name="connsiteY3" fmla="*/ 28049 h 4313949"/>
              <a:gd name="connsiteX4" fmla="*/ 3399549 w 3629551"/>
              <a:gd name="connsiteY4" fmla="*/ 33659 h 4313949"/>
              <a:gd name="connsiteX5" fmla="*/ 3393939 w 3629551"/>
              <a:gd name="connsiteY5" fmla="*/ 44879 h 4313949"/>
              <a:gd name="connsiteX6" fmla="*/ 3332231 w 3629551"/>
              <a:gd name="connsiteY6" fmla="*/ 78538 h 4313949"/>
              <a:gd name="connsiteX7" fmla="*/ 3281743 w 3629551"/>
              <a:gd name="connsiteY7" fmla="*/ 100977 h 4313949"/>
              <a:gd name="connsiteX8" fmla="*/ 3326621 w 3629551"/>
              <a:gd name="connsiteY8" fmla="*/ 263661 h 4313949"/>
              <a:gd name="connsiteX9" fmla="*/ 3315402 w 3629551"/>
              <a:gd name="connsiteY9" fmla="*/ 392687 h 4313949"/>
              <a:gd name="connsiteX10" fmla="*/ 3343451 w 3629551"/>
              <a:gd name="connsiteY10" fmla="*/ 398297 h 4313949"/>
              <a:gd name="connsiteX11" fmla="*/ 3304182 w 3629551"/>
              <a:gd name="connsiteY11" fmla="*/ 476834 h 4313949"/>
              <a:gd name="connsiteX12" fmla="*/ 3292962 w 3629551"/>
              <a:gd name="connsiteY12" fmla="*/ 527323 h 4313949"/>
              <a:gd name="connsiteX13" fmla="*/ 3208815 w 3629551"/>
              <a:gd name="connsiteY13" fmla="*/ 544152 h 4313949"/>
              <a:gd name="connsiteX14" fmla="*/ 3225645 w 3629551"/>
              <a:gd name="connsiteY14" fmla="*/ 566592 h 4313949"/>
              <a:gd name="connsiteX15" fmla="*/ 3180766 w 3629551"/>
              <a:gd name="connsiteY15" fmla="*/ 572201 h 4313949"/>
              <a:gd name="connsiteX16" fmla="*/ 3119058 w 3629551"/>
              <a:gd name="connsiteY16" fmla="*/ 476834 h 4313949"/>
              <a:gd name="connsiteX17" fmla="*/ 3074179 w 3629551"/>
              <a:gd name="connsiteY17" fmla="*/ 566592 h 4313949"/>
              <a:gd name="connsiteX18" fmla="*/ 3085399 w 3629551"/>
              <a:gd name="connsiteY18" fmla="*/ 600250 h 4313949"/>
              <a:gd name="connsiteX19" fmla="*/ 3046130 w 3629551"/>
              <a:gd name="connsiteY19" fmla="*/ 605860 h 4313949"/>
              <a:gd name="connsiteX20" fmla="*/ 3018081 w 3629551"/>
              <a:gd name="connsiteY20" fmla="*/ 600250 h 4313949"/>
              <a:gd name="connsiteX21" fmla="*/ 2967593 w 3629551"/>
              <a:gd name="connsiteY21" fmla="*/ 656349 h 4313949"/>
              <a:gd name="connsiteX22" fmla="*/ 2911495 w 3629551"/>
              <a:gd name="connsiteY22" fmla="*/ 678788 h 4313949"/>
              <a:gd name="connsiteX23" fmla="*/ 2810518 w 3629551"/>
              <a:gd name="connsiteY23" fmla="*/ 690007 h 4313949"/>
              <a:gd name="connsiteX24" fmla="*/ 2827348 w 3629551"/>
              <a:gd name="connsiteY24" fmla="*/ 746106 h 4313949"/>
              <a:gd name="connsiteX25" fmla="*/ 2832957 w 3629551"/>
              <a:gd name="connsiteY25" fmla="*/ 796594 h 4313949"/>
              <a:gd name="connsiteX26" fmla="*/ 2760030 w 3629551"/>
              <a:gd name="connsiteY26" fmla="*/ 802204 h 4313949"/>
              <a:gd name="connsiteX27" fmla="*/ 2619784 w 3629551"/>
              <a:gd name="connsiteY27" fmla="*/ 734886 h 4313949"/>
              <a:gd name="connsiteX28" fmla="*/ 2580516 w 3629551"/>
              <a:gd name="connsiteY28" fmla="*/ 740496 h 4313949"/>
              <a:gd name="connsiteX29" fmla="*/ 2530027 w 3629551"/>
              <a:gd name="connsiteY29" fmla="*/ 852692 h 4313949"/>
              <a:gd name="connsiteX30" fmla="*/ 2473929 w 3629551"/>
              <a:gd name="connsiteY30" fmla="*/ 920010 h 4313949"/>
              <a:gd name="connsiteX31" fmla="*/ 2395392 w 3629551"/>
              <a:gd name="connsiteY31" fmla="*/ 942449 h 4313949"/>
              <a:gd name="connsiteX32" fmla="*/ 2283195 w 3629551"/>
              <a:gd name="connsiteY32" fmla="*/ 987328 h 4313949"/>
              <a:gd name="connsiteX33" fmla="*/ 2243927 w 3629551"/>
              <a:gd name="connsiteY33" fmla="*/ 1026596 h 4313949"/>
              <a:gd name="connsiteX34" fmla="*/ 2193438 w 3629551"/>
              <a:gd name="connsiteY34" fmla="*/ 1099524 h 4313949"/>
              <a:gd name="connsiteX35" fmla="*/ 2081242 w 3629551"/>
              <a:gd name="connsiteY35" fmla="*/ 1121963 h 4313949"/>
              <a:gd name="connsiteX36" fmla="*/ 1980265 w 3629551"/>
              <a:gd name="connsiteY36" fmla="*/ 1161232 h 4313949"/>
              <a:gd name="connsiteX37" fmla="*/ 1862459 w 3629551"/>
              <a:gd name="connsiteY37" fmla="*/ 1228550 h 4313949"/>
              <a:gd name="connsiteX38" fmla="*/ 1811971 w 3629551"/>
              <a:gd name="connsiteY38" fmla="*/ 1262209 h 4313949"/>
              <a:gd name="connsiteX39" fmla="*/ 1755873 w 3629551"/>
              <a:gd name="connsiteY39" fmla="*/ 1206111 h 4313949"/>
              <a:gd name="connsiteX40" fmla="*/ 1727824 w 3629551"/>
              <a:gd name="connsiteY40" fmla="*/ 1155622 h 4313949"/>
              <a:gd name="connsiteX41" fmla="*/ 1761483 w 3629551"/>
              <a:gd name="connsiteY41" fmla="*/ 1082695 h 4313949"/>
              <a:gd name="connsiteX42" fmla="*/ 1834410 w 3629551"/>
              <a:gd name="connsiteY42" fmla="*/ 1026596 h 4313949"/>
              <a:gd name="connsiteX43" fmla="*/ 1868069 w 3629551"/>
              <a:gd name="connsiteY43" fmla="*/ 976108 h 4313949"/>
              <a:gd name="connsiteX44" fmla="*/ 1817581 w 3629551"/>
              <a:gd name="connsiteY44" fmla="*/ 925620 h 4313949"/>
              <a:gd name="connsiteX45" fmla="*/ 1699775 w 3629551"/>
              <a:gd name="connsiteY45" fmla="*/ 920010 h 4313949"/>
              <a:gd name="connsiteX46" fmla="*/ 1621237 w 3629551"/>
              <a:gd name="connsiteY46" fmla="*/ 936839 h 4313949"/>
              <a:gd name="connsiteX47" fmla="*/ 1598798 w 3629551"/>
              <a:gd name="connsiteY47" fmla="*/ 1015377 h 4313949"/>
              <a:gd name="connsiteX48" fmla="*/ 1570749 w 3629551"/>
              <a:gd name="connsiteY48" fmla="*/ 1060255 h 4313949"/>
              <a:gd name="connsiteX49" fmla="*/ 1509041 w 3629551"/>
              <a:gd name="connsiteY49" fmla="*/ 1060255 h 4313949"/>
              <a:gd name="connsiteX50" fmla="*/ 1447333 w 3629551"/>
              <a:gd name="connsiteY50" fmla="*/ 1155622 h 4313949"/>
              <a:gd name="connsiteX51" fmla="*/ 1374405 w 3629551"/>
              <a:gd name="connsiteY51" fmla="*/ 1250989 h 4313949"/>
              <a:gd name="connsiteX52" fmla="*/ 1295868 w 3629551"/>
              <a:gd name="connsiteY52" fmla="*/ 1279038 h 4313949"/>
              <a:gd name="connsiteX53" fmla="*/ 1172452 w 3629551"/>
              <a:gd name="connsiteY53" fmla="*/ 1273428 h 4313949"/>
              <a:gd name="connsiteX54" fmla="*/ 1127573 w 3629551"/>
              <a:gd name="connsiteY54" fmla="*/ 1340746 h 4313949"/>
              <a:gd name="connsiteX55" fmla="*/ 1161232 w 3629551"/>
              <a:gd name="connsiteY55" fmla="*/ 1396844 h 4313949"/>
              <a:gd name="connsiteX56" fmla="*/ 1262209 w 3629551"/>
              <a:gd name="connsiteY56" fmla="*/ 1430503 h 4313949"/>
              <a:gd name="connsiteX57" fmla="*/ 1312697 w 3629551"/>
              <a:gd name="connsiteY57" fmla="*/ 1464162 h 4313949"/>
              <a:gd name="connsiteX58" fmla="*/ 1385625 w 3629551"/>
              <a:gd name="connsiteY58" fmla="*/ 1514650 h 4313949"/>
              <a:gd name="connsiteX59" fmla="*/ 1351966 w 3629551"/>
              <a:gd name="connsiteY59" fmla="*/ 1576358 h 4313949"/>
              <a:gd name="connsiteX60" fmla="*/ 1391235 w 3629551"/>
              <a:gd name="connsiteY60" fmla="*/ 1632457 h 4313949"/>
              <a:gd name="connsiteX61" fmla="*/ 1587578 w 3629551"/>
              <a:gd name="connsiteY61" fmla="*/ 1581968 h 4313949"/>
              <a:gd name="connsiteX62" fmla="*/ 1621237 w 3629551"/>
              <a:gd name="connsiteY62" fmla="*/ 1514650 h 4313949"/>
              <a:gd name="connsiteX63" fmla="*/ 1699775 w 3629551"/>
              <a:gd name="connsiteY63" fmla="*/ 1520260 h 4313949"/>
              <a:gd name="connsiteX64" fmla="*/ 1907338 w 3629551"/>
              <a:gd name="connsiteY64" fmla="*/ 1593188 h 4313949"/>
              <a:gd name="connsiteX65" fmla="*/ 1907338 w 3629551"/>
              <a:gd name="connsiteY65" fmla="*/ 1654896 h 4313949"/>
              <a:gd name="connsiteX66" fmla="*/ 1845630 w 3629551"/>
              <a:gd name="connsiteY66" fmla="*/ 1677335 h 4313949"/>
              <a:gd name="connsiteX67" fmla="*/ 1699775 w 3629551"/>
              <a:gd name="connsiteY67" fmla="*/ 1722214 h 4313949"/>
              <a:gd name="connsiteX68" fmla="*/ 1570749 w 3629551"/>
              <a:gd name="connsiteY68" fmla="*/ 1800751 h 4313949"/>
              <a:gd name="connsiteX69" fmla="*/ 1520260 w 3629551"/>
              <a:gd name="connsiteY69" fmla="*/ 1946607 h 4313949"/>
              <a:gd name="connsiteX70" fmla="*/ 1402454 w 3629551"/>
              <a:gd name="connsiteY70" fmla="*/ 2025144 h 4313949"/>
              <a:gd name="connsiteX71" fmla="*/ 1576359 w 3629551"/>
              <a:gd name="connsiteY71" fmla="*/ 2159779 h 4313949"/>
              <a:gd name="connsiteX72" fmla="*/ 1694165 w 3629551"/>
              <a:gd name="connsiteY72" fmla="*/ 2429050 h 4313949"/>
              <a:gd name="connsiteX73" fmla="*/ 1755873 w 3629551"/>
              <a:gd name="connsiteY73" fmla="*/ 2530027 h 4313949"/>
              <a:gd name="connsiteX74" fmla="*/ 1845630 w 3629551"/>
              <a:gd name="connsiteY74" fmla="*/ 2647834 h 4313949"/>
              <a:gd name="connsiteX75" fmla="*/ 1828801 w 3629551"/>
              <a:gd name="connsiteY75" fmla="*/ 2765639 h 4313949"/>
              <a:gd name="connsiteX76" fmla="*/ 1739043 w 3629551"/>
              <a:gd name="connsiteY76" fmla="*/ 2754419 h 4313949"/>
              <a:gd name="connsiteX77" fmla="*/ 1660506 w 3629551"/>
              <a:gd name="connsiteY77" fmla="*/ 2861007 h 4313949"/>
              <a:gd name="connsiteX78" fmla="*/ 1845630 w 3629551"/>
              <a:gd name="connsiteY78" fmla="*/ 2939544 h 4313949"/>
              <a:gd name="connsiteX79" fmla="*/ 1744653 w 3629551"/>
              <a:gd name="connsiteY79" fmla="*/ 3208814 h 4313949"/>
              <a:gd name="connsiteX80" fmla="*/ 1509040 w 3629551"/>
              <a:gd name="connsiteY80" fmla="*/ 3450037 h 4313949"/>
              <a:gd name="connsiteX81" fmla="*/ 1458553 w 3629551"/>
              <a:gd name="connsiteY81" fmla="*/ 3539794 h 4313949"/>
              <a:gd name="connsiteX82" fmla="*/ 1447333 w 3629551"/>
              <a:gd name="connsiteY82" fmla="*/ 3612721 h 4313949"/>
              <a:gd name="connsiteX83" fmla="*/ 1469773 w 3629551"/>
              <a:gd name="connsiteY83" fmla="*/ 3663209 h 4313949"/>
              <a:gd name="connsiteX84" fmla="*/ 1307087 w 3629551"/>
              <a:gd name="connsiteY84" fmla="*/ 3786626 h 4313949"/>
              <a:gd name="connsiteX85" fmla="*/ 1116353 w 3629551"/>
              <a:gd name="connsiteY85" fmla="*/ 3887602 h 4313949"/>
              <a:gd name="connsiteX86" fmla="*/ 903182 w 3629551"/>
              <a:gd name="connsiteY86" fmla="*/ 4061505 h 4313949"/>
              <a:gd name="connsiteX87" fmla="*/ 779764 w 3629551"/>
              <a:gd name="connsiteY87" fmla="*/ 4089556 h 4313949"/>
              <a:gd name="connsiteX88" fmla="*/ 712446 w 3629551"/>
              <a:gd name="connsiteY88" fmla="*/ 4089555 h 4313949"/>
              <a:gd name="connsiteX89" fmla="*/ 544152 w 3629551"/>
              <a:gd name="connsiteY89" fmla="*/ 4145654 h 4313949"/>
              <a:gd name="connsiteX90" fmla="*/ 504884 w 3629551"/>
              <a:gd name="connsiteY90" fmla="*/ 3954920 h 4313949"/>
              <a:gd name="connsiteX91" fmla="*/ 471225 w 3629551"/>
              <a:gd name="connsiteY91" fmla="*/ 4212972 h 4313949"/>
              <a:gd name="connsiteX92" fmla="*/ 201953 w 3629551"/>
              <a:gd name="connsiteY92" fmla="*/ 4285899 h 4313949"/>
              <a:gd name="connsiteX93" fmla="*/ 0 w 3629551"/>
              <a:gd name="connsiteY93" fmla="*/ 4313949 h 4313949"/>
              <a:gd name="connsiteX0" fmla="*/ 3618332 w 3629551"/>
              <a:gd name="connsiteY0" fmla="*/ 0 h 4313949"/>
              <a:gd name="connsiteX1" fmla="*/ 3629551 w 3629551"/>
              <a:gd name="connsiteY1" fmla="*/ 67318 h 4313949"/>
              <a:gd name="connsiteX2" fmla="*/ 3601502 w 3629551"/>
              <a:gd name="connsiteY2" fmla="*/ 72928 h 4313949"/>
              <a:gd name="connsiteX3" fmla="*/ 3433208 w 3629551"/>
              <a:gd name="connsiteY3" fmla="*/ 28049 h 4313949"/>
              <a:gd name="connsiteX4" fmla="*/ 3399549 w 3629551"/>
              <a:gd name="connsiteY4" fmla="*/ 33659 h 4313949"/>
              <a:gd name="connsiteX5" fmla="*/ 3393939 w 3629551"/>
              <a:gd name="connsiteY5" fmla="*/ 44879 h 4313949"/>
              <a:gd name="connsiteX6" fmla="*/ 3332231 w 3629551"/>
              <a:gd name="connsiteY6" fmla="*/ 78538 h 4313949"/>
              <a:gd name="connsiteX7" fmla="*/ 3281743 w 3629551"/>
              <a:gd name="connsiteY7" fmla="*/ 100977 h 4313949"/>
              <a:gd name="connsiteX8" fmla="*/ 3326621 w 3629551"/>
              <a:gd name="connsiteY8" fmla="*/ 263661 h 4313949"/>
              <a:gd name="connsiteX9" fmla="*/ 3315402 w 3629551"/>
              <a:gd name="connsiteY9" fmla="*/ 392687 h 4313949"/>
              <a:gd name="connsiteX10" fmla="*/ 3343451 w 3629551"/>
              <a:gd name="connsiteY10" fmla="*/ 398297 h 4313949"/>
              <a:gd name="connsiteX11" fmla="*/ 3304182 w 3629551"/>
              <a:gd name="connsiteY11" fmla="*/ 476834 h 4313949"/>
              <a:gd name="connsiteX12" fmla="*/ 3292962 w 3629551"/>
              <a:gd name="connsiteY12" fmla="*/ 527323 h 4313949"/>
              <a:gd name="connsiteX13" fmla="*/ 3208815 w 3629551"/>
              <a:gd name="connsiteY13" fmla="*/ 544152 h 4313949"/>
              <a:gd name="connsiteX14" fmla="*/ 3225645 w 3629551"/>
              <a:gd name="connsiteY14" fmla="*/ 566592 h 4313949"/>
              <a:gd name="connsiteX15" fmla="*/ 3180766 w 3629551"/>
              <a:gd name="connsiteY15" fmla="*/ 572201 h 4313949"/>
              <a:gd name="connsiteX16" fmla="*/ 3119058 w 3629551"/>
              <a:gd name="connsiteY16" fmla="*/ 476834 h 4313949"/>
              <a:gd name="connsiteX17" fmla="*/ 3074179 w 3629551"/>
              <a:gd name="connsiteY17" fmla="*/ 566592 h 4313949"/>
              <a:gd name="connsiteX18" fmla="*/ 3085399 w 3629551"/>
              <a:gd name="connsiteY18" fmla="*/ 600250 h 4313949"/>
              <a:gd name="connsiteX19" fmla="*/ 3046130 w 3629551"/>
              <a:gd name="connsiteY19" fmla="*/ 605860 h 4313949"/>
              <a:gd name="connsiteX20" fmla="*/ 3018081 w 3629551"/>
              <a:gd name="connsiteY20" fmla="*/ 600250 h 4313949"/>
              <a:gd name="connsiteX21" fmla="*/ 2967593 w 3629551"/>
              <a:gd name="connsiteY21" fmla="*/ 656349 h 4313949"/>
              <a:gd name="connsiteX22" fmla="*/ 2911495 w 3629551"/>
              <a:gd name="connsiteY22" fmla="*/ 678788 h 4313949"/>
              <a:gd name="connsiteX23" fmla="*/ 2810518 w 3629551"/>
              <a:gd name="connsiteY23" fmla="*/ 690007 h 4313949"/>
              <a:gd name="connsiteX24" fmla="*/ 2827348 w 3629551"/>
              <a:gd name="connsiteY24" fmla="*/ 746106 h 4313949"/>
              <a:gd name="connsiteX25" fmla="*/ 2832957 w 3629551"/>
              <a:gd name="connsiteY25" fmla="*/ 796594 h 4313949"/>
              <a:gd name="connsiteX26" fmla="*/ 2760030 w 3629551"/>
              <a:gd name="connsiteY26" fmla="*/ 802204 h 4313949"/>
              <a:gd name="connsiteX27" fmla="*/ 2619784 w 3629551"/>
              <a:gd name="connsiteY27" fmla="*/ 734886 h 4313949"/>
              <a:gd name="connsiteX28" fmla="*/ 2580516 w 3629551"/>
              <a:gd name="connsiteY28" fmla="*/ 740496 h 4313949"/>
              <a:gd name="connsiteX29" fmla="*/ 2530027 w 3629551"/>
              <a:gd name="connsiteY29" fmla="*/ 852692 h 4313949"/>
              <a:gd name="connsiteX30" fmla="*/ 2473929 w 3629551"/>
              <a:gd name="connsiteY30" fmla="*/ 920010 h 4313949"/>
              <a:gd name="connsiteX31" fmla="*/ 2395392 w 3629551"/>
              <a:gd name="connsiteY31" fmla="*/ 942449 h 4313949"/>
              <a:gd name="connsiteX32" fmla="*/ 2283195 w 3629551"/>
              <a:gd name="connsiteY32" fmla="*/ 987328 h 4313949"/>
              <a:gd name="connsiteX33" fmla="*/ 2243927 w 3629551"/>
              <a:gd name="connsiteY33" fmla="*/ 1026596 h 4313949"/>
              <a:gd name="connsiteX34" fmla="*/ 2193438 w 3629551"/>
              <a:gd name="connsiteY34" fmla="*/ 1099524 h 4313949"/>
              <a:gd name="connsiteX35" fmla="*/ 2081242 w 3629551"/>
              <a:gd name="connsiteY35" fmla="*/ 1121963 h 4313949"/>
              <a:gd name="connsiteX36" fmla="*/ 1980265 w 3629551"/>
              <a:gd name="connsiteY36" fmla="*/ 1161232 h 4313949"/>
              <a:gd name="connsiteX37" fmla="*/ 1862459 w 3629551"/>
              <a:gd name="connsiteY37" fmla="*/ 1228550 h 4313949"/>
              <a:gd name="connsiteX38" fmla="*/ 1811971 w 3629551"/>
              <a:gd name="connsiteY38" fmla="*/ 1262209 h 4313949"/>
              <a:gd name="connsiteX39" fmla="*/ 1755873 w 3629551"/>
              <a:gd name="connsiteY39" fmla="*/ 1206111 h 4313949"/>
              <a:gd name="connsiteX40" fmla="*/ 1727824 w 3629551"/>
              <a:gd name="connsiteY40" fmla="*/ 1155622 h 4313949"/>
              <a:gd name="connsiteX41" fmla="*/ 1761483 w 3629551"/>
              <a:gd name="connsiteY41" fmla="*/ 1082695 h 4313949"/>
              <a:gd name="connsiteX42" fmla="*/ 1834410 w 3629551"/>
              <a:gd name="connsiteY42" fmla="*/ 1026596 h 4313949"/>
              <a:gd name="connsiteX43" fmla="*/ 1868069 w 3629551"/>
              <a:gd name="connsiteY43" fmla="*/ 976108 h 4313949"/>
              <a:gd name="connsiteX44" fmla="*/ 1817581 w 3629551"/>
              <a:gd name="connsiteY44" fmla="*/ 925620 h 4313949"/>
              <a:gd name="connsiteX45" fmla="*/ 1699775 w 3629551"/>
              <a:gd name="connsiteY45" fmla="*/ 920010 h 4313949"/>
              <a:gd name="connsiteX46" fmla="*/ 1621237 w 3629551"/>
              <a:gd name="connsiteY46" fmla="*/ 936839 h 4313949"/>
              <a:gd name="connsiteX47" fmla="*/ 1598798 w 3629551"/>
              <a:gd name="connsiteY47" fmla="*/ 1015377 h 4313949"/>
              <a:gd name="connsiteX48" fmla="*/ 1570749 w 3629551"/>
              <a:gd name="connsiteY48" fmla="*/ 1060255 h 4313949"/>
              <a:gd name="connsiteX49" fmla="*/ 1509041 w 3629551"/>
              <a:gd name="connsiteY49" fmla="*/ 1060255 h 4313949"/>
              <a:gd name="connsiteX50" fmla="*/ 1447333 w 3629551"/>
              <a:gd name="connsiteY50" fmla="*/ 1155622 h 4313949"/>
              <a:gd name="connsiteX51" fmla="*/ 1374405 w 3629551"/>
              <a:gd name="connsiteY51" fmla="*/ 1250989 h 4313949"/>
              <a:gd name="connsiteX52" fmla="*/ 1295868 w 3629551"/>
              <a:gd name="connsiteY52" fmla="*/ 1279038 h 4313949"/>
              <a:gd name="connsiteX53" fmla="*/ 1172452 w 3629551"/>
              <a:gd name="connsiteY53" fmla="*/ 1273428 h 4313949"/>
              <a:gd name="connsiteX54" fmla="*/ 1127573 w 3629551"/>
              <a:gd name="connsiteY54" fmla="*/ 1340746 h 4313949"/>
              <a:gd name="connsiteX55" fmla="*/ 1161232 w 3629551"/>
              <a:gd name="connsiteY55" fmla="*/ 1396844 h 4313949"/>
              <a:gd name="connsiteX56" fmla="*/ 1262209 w 3629551"/>
              <a:gd name="connsiteY56" fmla="*/ 1430503 h 4313949"/>
              <a:gd name="connsiteX57" fmla="*/ 1312697 w 3629551"/>
              <a:gd name="connsiteY57" fmla="*/ 1464162 h 4313949"/>
              <a:gd name="connsiteX58" fmla="*/ 1385625 w 3629551"/>
              <a:gd name="connsiteY58" fmla="*/ 1514650 h 4313949"/>
              <a:gd name="connsiteX59" fmla="*/ 1351966 w 3629551"/>
              <a:gd name="connsiteY59" fmla="*/ 1576358 h 4313949"/>
              <a:gd name="connsiteX60" fmla="*/ 1391235 w 3629551"/>
              <a:gd name="connsiteY60" fmla="*/ 1632457 h 4313949"/>
              <a:gd name="connsiteX61" fmla="*/ 1587578 w 3629551"/>
              <a:gd name="connsiteY61" fmla="*/ 1581968 h 4313949"/>
              <a:gd name="connsiteX62" fmla="*/ 1621237 w 3629551"/>
              <a:gd name="connsiteY62" fmla="*/ 1514650 h 4313949"/>
              <a:gd name="connsiteX63" fmla="*/ 1699775 w 3629551"/>
              <a:gd name="connsiteY63" fmla="*/ 1520260 h 4313949"/>
              <a:gd name="connsiteX64" fmla="*/ 1907338 w 3629551"/>
              <a:gd name="connsiteY64" fmla="*/ 1593188 h 4313949"/>
              <a:gd name="connsiteX65" fmla="*/ 1907338 w 3629551"/>
              <a:gd name="connsiteY65" fmla="*/ 1654896 h 4313949"/>
              <a:gd name="connsiteX66" fmla="*/ 1845630 w 3629551"/>
              <a:gd name="connsiteY66" fmla="*/ 1677335 h 4313949"/>
              <a:gd name="connsiteX67" fmla="*/ 1699775 w 3629551"/>
              <a:gd name="connsiteY67" fmla="*/ 1722214 h 4313949"/>
              <a:gd name="connsiteX68" fmla="*/ 1570749 w 3629551"/>
              <a:gd name="connsiteY68" fmla="*/ 1800751 h 4313949"/>
              <a:gd name="connsiteX69" fmla="*/ 1520260 w 3629551"/>
              <a:gd name="connsiteY69" fmla="*/ 1946607 h 4313949"/>
              <a:gd name="connsiteX70" fmla="*/ 1402454 w 3629551"/>
              <a:gd name="connsiteY70" fmla="*/ 2025144 h 4313949"/>
              <a:gd name="connsiteX71" fmla="*/ 1576359 w 3629551"/>
              <a:gd name="connsiteY71" fmla="*/ 2159779 h 4313949"/>
              <a:gd name="connsiteX72" fmla="*/ 1694165 w 3629551"/>
              <a:gd name="connsiteY72" fmla="*/ 2429050 h 4313949"/>
              <a:gd name="connsiteX73" fmla="*/ 1755873 w 3629551"/>
              <a:gd name="connsiteY73" fmla="*/ 2530027 h 4313949"/>
              <a:gd name="connsiteX74" fmla="*/ 1845630 w 3629551"/>
              <a:gd name="connsiteY74" fmla="*/ 2647834 h 4313949"/>
              <a:gd name="connsiteX75" fmla="*/ 1828801 w 3629551"/>
              <a:gd name="connsiteY75" fmla="*/ 2765639 h 4313949"/>
              <a:gd name="connsiteX76" fmla="*/ 1739043 w 3629551"/>
              <a:gd name="connsiteY76" fmla="*/ 2754419 h 4313949"/>
              <a:gd name="connsiteX77" fmla="*/ 1660506 w 3629551"/>
              <a:gd name="connsiteY77" fmla="*/ 2861007 h 4313949"/>
              <a:gd name="connsiteX78" fmla="*/ 1845630 w 3629551"/>
              <a:gd name="connsiteY78" fmla="*/ 2939544 h 4313949"/>
              <a:gd name="connsiteX79" fmla="*/ 1744653 w 3629551"/>
              <a:gd name="connsiteY79" fmla="*/ 3208814 h 4313949"/>
              <a:gd name="connsiteX80" fmla="*/ 1509040 w 3629551"/>
              <a:gd name="connsiteY80" fmla="*/ 3450037 h 4313949"/>
              <a:gd name="connsiteX81" fmla="*/ 1458553 w 3629551"/>
              <a:gd name="connsiteY81" fmla="*/ 3539794 h 4313949"/>
              <a:gd name="connsiteX82" fmla="*/ 1447333 w 3629551"/>
              <a:gd name="connsiteY82" fmla="*/ 3612721 h 4313949"/>
              <a:gd name="connsiteX83" fmla="*/ 1469773 w 3629551"/>
              <a:gd name="connsiteY83" fmla="*/ 3663209 h 4313949"/>
              <a:gd name="connsiteX84" fmla="*/ 1307087 w 3629551"/>
              <a:gd name="connsiteY84" fmla="*/ 3786626 h 4313949"/>
              <a:gd name="connsiteX85" fmla="*/ 1116353 w 3629551"/>
              <a:gd name="connsiteY85" fmla="*/ 3887602 h 4313949"/>
              <a:gd name="connsiteX86" fmla="*/ 903182 w 3629551"/>
              <a:gd name="connsiteY86" fmla="*/ 4061505 h 4313949"/>
              <a:gd name="connsiteX87" fmla="*/ 779764 w 3629551"/>
              <a:gd name="connsiteY87" fmla="*/ 4089556 h 4313949"/>
              <a:gd name="connsiteX88" fmla="*/ 712446 w 3629551"/>
              <a:gd name="connsiteY88" fmla="*/ 4089555 h 4313949"/>
              <a:gd name="connsiteX89" fmla="*/ 544152 w 3629551"/>
              <a:gd name="connsiteY89" fmla="*/ 4145654 h 4313949"/>
              <a:gd name="connsiteX90" fmla="*/ 504884 w 3629551"/>
              <a:gd name="connsiteY90" fmla="*/ 3954920 h 4313949"/>
              <a:gd name="connsiteX91" fmla="*/ 398297 w 3629551"/>
              <a:gd name="connsiteY91" fmla="*/ 4190533 h 4313949"/>
              <a:gd name="connsiteX92" fmla="*/ 201953 w 3629551"/>
              <a:gd name="connsiteY92" fmla="*/ 4285899 h 4313949"/>
              <a:gd name="connsiteX93" fmla="*/ 0 w 3629551"/>
              <a:gd name="connsiteY93" fmla="*/ 4313949 h 4313949"/>
              <a:gd name="connsiteX0" fmla="*/ 3618332 w 3629551"/>
              <a:gd name="connsiteY0" fmla="*/ 0 h 4313949"/>
              <a:gd name="connsiteX1" fmla="*/ 3629551 w 3629551"/>
              <a:gd name="connsiteY1" fmla="*/ 67318 h 4313949"/>
              <a:gd name="connsiteX2" fmla="*/ 3601502 w 3629551"/>
              <a:gd name="connsiteY2" fmla="*/ 72928 h 4313949"/>
              <a:gd name="connsiteX3" fmla="*/ 3433208 w 3629551"/>
              <a:gd name="connsiteY3" fmla="*/ 28049 h 4313949"/>
              <a:gd name="connsiteX4" fmla="*/ 3399549 w 3629551"/>
              <a:gd name="connsiteY4" fmla="*/ 33659 h 4313949"/>
              <a:gd name="connsiteX5" fmla="*/ 3393939 w 3629551"/>
              <a:gd name="connsiteY5" fmla="*/ 44879 h 4313949"/>
              <a:gd name="connsiteX6" fmla="*/ 3332231 w 3629551"/>
              <a:gd name="connsiteY6" fmla="*/ 78538 h 4313949"/>
              <a:gd name="connsiteX7" fmla="*/ 3281743 w 3629551"/>
              <a:gd name="connsiteY7" fmla="*/ 100977 h 4313949"/>
              <a:gd name="connsiteX8" fmla="*/ 3326621 w 3629551"/>
              <a:gd name="connsiteY8" fmla="*/ 263661 h 4313949"/>
              <a:gd name="connsiteX9" fmla="*/ 3315402 w 3629551"/>
              <a:gd name="connsiteY9" fmla="*/ 392687 h 4313949"/>
              <a:gd name="connsiteX10" fmla="*/ 3343451 w 3629551"/>
              <a:gd name="connsiteY10" fmla="*/ 398297 h 4313949"/>
              <a:gd name="connsiteX11" fmla="*/ 3304182 w 3629551"/>
              <a:gd name="connsiteY11" fmla="*/ 476834 h 4313949"/>
              <a:gd name="connsiteX12" fmla="*/ 3292962 w 3629551"/>
              <a:gd name="connsiteY12" fmla="*/ 527323 h 4313949"/>
              <a:gd name="connsiteX13" fmla="*/ 3208815 w 3629551"/>
              <a:gd name="connsiteY13" fmla="*/ 544152 h 4313949"/>
              <a:gd name="connsiteX14" fmla="*/ 3225645 w 3629551"/>
              <a:gd name="connsiteY14" fmla="*/ 566592 h 4313949"/>
              <a:gd name="connsiteX15" fmla="*/ 3180766 w 3629551"/>
              <a:gd name="connsiteY15" fmla="*/ 572201 h 4313949"/>
              <a:gd name="connsiteX16" fmla="*/ 3119058 w 3629551"/>
              <a:gd name="connsiteY16" fmla="*/ 476834 h 4313949"/>
              <a:gd name="connsiteX17" fmla="*/ 3074179 w 3629551"/>
              <a:gd name="connsiteY17" fmla="*/ 566592 h 4313949"/>
              <a:gd name="connsiteX18" fmla="*/ 3085399 w 3629551"/>
              <a:gd name="connsiteY18" fmla="*/ 600250 h 4313949"/>
              <a:gd name="connsiteX19" fmla="*/ 3046130 w 3629551"/>
              <a:gd name="connsiteY19" fmla="*/ 605860 h 4313949"/>
              <a:gd name="connsiteX20" fmla="*/ 3018081 w 3629551"/>
              <a:gd name="connsiteY20" fmla="*/ 600250 h 4313949"/>
              <a:gd name="connsiteX21" fmla="*/ 2967593 w 3629551"/>
              <a:gd name="connsiteY21" fmla="*/ 656349 h 4313949"/>
              <a:gd name="connsiteX22" fmla="*/ 2911495 w 3629551"/>
              <a:gd name="connsiteY22" fmla="*/ 678788 h 4313949"/>
              <a:gd name="connsiteX23" fmla="*/ 2810518 w 3629551"/>
              <a:gd name="connsiteY23" fmla="*/ 690007 h 4313949"/>
              <a:gd name="connsiteX24" fmla="*/ 2827348 w 3629551"/>
              <a:gd name="connsiteY24" fmla="*/ 746106 h 4313949"/>
              <a:gd name="connsiteX25" fmla="*/ 2832957 w 3629551"/>
              <a:gd name="connsiteY25" fmla="*/ 796594 h 4313949"/>
              <a:gd name="connsiteX26" fmla="*/ 2760030 w 3629551"/>
              <a:gd name="connsiteY26" fmla="*/ 802204 h 4313949"/>
              <a:gd name="connsiteX27" fmla="*/ 2619784 w 3629551"/>
              <a:gd name="connsiteY27" fmla="*/ 734886 h 4313949"/>
              <a:gd name="connsiteX28" fmla="*/ 2580516 w 3629551"/>
              <a:gd name="connsiteY28" fmla="*/ 740496 h 4313949"/>
              <a:gd name="connsiteX29" fmla="*/ 2530027 w 3629551"/>
              <a:gd name="connsiteY29" fmla="*/ 852692 h 4313949"/>
              <a:gd name="connsiteX30" fmla="*/ 2473929 w 3629551"/>
              <a:gd name="connsiteY30" fmla="*/ 920010 h 4313949"/>
              <a:gd name="connsiteX31" fmla="*/ 2395392 w 3629551"/>
              <a:gd name="connsiteY31" fmla="*/ 942449 h 4313949"/>
              <a:gd name="connsiteX32" fmla="*/ 2283195 w 3629551"/>
              <a:gd name="connsiteY32" fmla="*/ 987328 h 4313949"/>
              <a:gd name="connsiteX33" fmla="*/ 2243927 w 3629551"/>
              <a:gd name="connsiteY33" fmla="*/ 1026596 h 4313949"/>
              <a:gd name="connsiteX34" fmla="*/ 2193438 w 3629551"/>
              <a:gd name="connsiteY34" fmla="*/ 1099524 h 4313949"/>
              <a:gd name="connsiteX35" fmla="*/ 2081242 w 3629551"/>
              <a:gd name="connsiteY35" fmla="*/ 1121963 h 4313949"/>
              <a:gd name="connsiteX36" fmla="*/ 1980265 w 3629551"/>
              <a:gd name="connsiteY36" fmla="*/ 1161232 h 4313949"/>
              <a:gd name="connsiteX37" fmla="*/ 1862459 w 3629551"/>
              <a:gd name="connsiteY37" fmla="*/ 1228550 h 4313949"/>
              <a:gd name="connsiteX38" fmla="*/ 1811971 w 3629551"/>
              <a:gd name="connsiteY38" fmla="*/ 1262209 h 4313949"/>
              <a:gd name="connsiteX39" fmla="*/ 1755873 w 3629551"/>
              <a:gd name="connsiteY39" fmla="*/ 1206111 h 4313949"/>
              <a:gd name="connsiteX40" fmla="*/ 1727824 w 3629551"/>
              <a:gd name="connsiteY40" fmla="*/ 1155622 h 4313949"/>
              <a:gd name="connsiteX41" fmla="*/ 1761483 w 3629551"/>
              <a:gd name="connsiteY41" fmla="*/ 1082695 h 4313949"/>
              <a:gd name="connsiteX42" fmla="*/ 1834410 w 3629551"/>
              <a:gd name="connsiteY42" fmla="*/ 1026596 h 4313949"/>
              <a:gd name="connsiteX43" fmla="*/ 1868069 w 3629551"/>
              <a:gd name="connsiteY43" fmla="*/ 976108 h 4313949"/>
              <a:gd name="connsiteX44" fmla="*/ 1817581 w 3629551"/>
              <a:gd name="connsiteY44" fmla="*/ 925620 h 4313949"/>
              <a:gd name="connsiteX45" fmla="*/ 1699775 w 3629551"/>
              <a:gd name="connsiteY45" fmla="*/ 920010 h 4313949"/>
              <a:gd name="connsiteX46" fmla="*/ 1621237 w 3629551"/>
              <a:gd name="connsiteY46" fmla="*/ 936839 h 4313949"/>
              <a:gd name="connsiteX47" fmla="*/ 1598798 w 3629551"/>
              <a:gd name="connsiteY47" fmla="*/ 1015377 h 4313949"/>
              <a:gd name="connsiteX48" fmla="*/ 1570749 w 3629551"/>
              <a:gd name="connsiteY48" fmla="*/ 1060255 h 4313949"/>
              <a:gd name="connsiteX49" fmla="*/ 1509041 w 3629551"/>
              <a:gd name="connsiteY49" fmla="*/ 1060255 h 4313949"/>
              <a:gd name="connsiteX50" fmla="*/ 1447333 w 3629551"/>
              <a:gd name="connsiteY50" fmla="*/ 1155622 h 4313949"/>
              <a:gd name="connsiteX51" fmla="*/ 1374405 w 3629551"/>
              <a:gd name="connsiteY51" fmla="*/ 1250989 h 4313949"/>
              <a:gd name="connsiteX52" fmla="*/ 1295868 w 3629551"/>
              <a:gd name="connsiteY52" fmla="*/ 1279038 h 4313949"/>
              <a:gd name="connsiteX53" fmla="*/ 1172452 w 3629551"/>
              <a:gd name="connsiteY53" fmla="*/ 1273428 h 4313949"/>
              <a:gd name="connsiteX54" fmla="*/ 1127573 w 3629551"/>
              <a:gd name="connsiteY54" fmla="*/ 1340746 h 4313949"/>
              <a:gd name="connsiteX55" fmla="*/ 1161232 w 3629551"/>
              <a:gd name="connsiteY55" fmla="*/ 1396844 h 4313949"/>
              <a:gd name="connsiteX56" fmla="*/ 1262209 w 3629551"/>
              <a:gd name="connsiteY56" fmla="*/ 1430503 h 4313949"/>
              <a:gd name="connsiteX57" fmla="*/ 1312697 w 3629551"/>
              <a:gd name="connsiteY57" fmla="*/ 1464162 h 4313949"/>
              <a:gd name="connsiteX58" fmla="*/ 1385625 w 3629551"/>
              <a:gd name="connsiteY58" fmla="*/ 1514650 h 4313949"/>
              <a:gd name="connsiteX59" fmla="*/ 1351966 w 3629551"/>
              <a:gd name="connsiteY59" fmla="*/ 1576358 h 4313949"/>
              <a:gd name="connsiteX60" fmla="*/ 1391235 w 3629551"/>
              <a:gd name="connsiteY60" fmla="*/ 1632457 h 4313949"/>
              <a:gd name="connsiteX61" fmla="*/ 1587578 w 3629551"/>
              <a:gd name="connsiteY61" fmla="*/ 1581968 h 4313949"/>
              <a:gd name="connsiteX62" fmla="*/ 1621237 w 3629551"/>
              <a:gd name="connsiteY62" fmla="*/ 1514650 h 4313949"/>
              <a:gd name="connsiteX63" fmla="*/ 1699775 w 3629551"/>
              <a:gd name="connsiteY63" fmla="*/ 1520260 h 4313949"/>
              <a:gd name="connsiteX64" fmla="*/ 1907338 w 3629551"/>
              <a:gd name="connsiteY64" fmla="*/ 1593188 h 4313949"/>
              <a:gd name="connsiteX65" fmla="*/ 1907338 w 3629551"/>
              <a:gd name="connsiteY65" fmla="*/ 1654896 h 4313949"/>
              <a:gd name="connsiteX66" fmla="*/ 1845630 w 3629551"/>
              <a:gd name="connsiteY66" fmla="*/ 1677335 h 4313949"/>
              <a:gd name="connsiteX67" fmla="*/ 1699775 w 3629551"/>
              <a:gd name="connsiteY67" fmla="*/ 1722214 h 4313949"/>
              <a:gd name="connsiteX68" fmla="*/ 1570749 w 3629551"/>
              <a:gd name="connsiteY68" fmla="*/ 1800751 h 4313949"/>
              <a:gd name="connsiteX69" fmla="*/ 1520260 w 3629551"/>
              <a:gd name="connsiteY69" fmla="*/ 1946607 h 4313949"/>
              <a:gd name="connsiteX70" fmla="*/ 1402454 w 3629551"/>
              <a:gd name="connsiteY70" fmla="*/ 2025144 h 4313949"/>
              <a:gd name="connsiteX71" fmla="*/ 1576359 w 3629551"/>
              <a:gd name="connsiteY71" fmla="*/ 2159779 h 4313949"/>
              <a:gd name="connsiteX72" fmla="*/ 1694165 w 3629551"/>
              <a:gd name="connsiteY72" fmla="*/ 2429050 h 4313949"/>
              <a:gd name="connsiteX73" fmla="*/ 1755873 w 3629551"/>
              <a:gd name="connsiteY73" fmla="*/ 2530027 h 4313949"/>
              <a:gd name="connsiteX74" fmla="*/ 1845630 w 3629551"/>
              <a:gd name="connsiteY74" fmla="*/ 2647834 h 4313949"/>
              <a:gd name="connsiteX75" fmla="*/ 1828801 w 3629551"/>
              <a:gd name="connsiteY75" fmla="*/ 2765639 h 4313949"/>
              <a:gd name="connsiteX76" fmla="*/ 1739043 w 3629551"/>
              <a:gd name="connsiteY76" fmla="*/ 2754419 h 4313949"/>
              <a:gd name="connsiteX77" fmla="*/ 1660506 w 3629551"/>
              <a:gd name="connsiteY77" fmla="*/ 2861007 h 4313949"/>
              <a:gd name="connsiteX78" fmla="*/ 1845630 w 3629551"/>
              <a:gd name="connsiteY78" fmla="*/ 2939544 h 4313949"/>
              <a:gd name="connsiteX79" fmla="*/ 1744653 w 3629551"/>
              <a:gd name="connsiteY79" fmla="*/ 3208814 h 4313949"/>
              <a:gd name="connsiteX80" fmla="*/ 1509040 w 3629551"/>
              <a:gd name="connsiteY80" fmla="*/ 3450037 h 4313949"/>
              <a:gd name="connsiteX81" fmla="*/ 1458553 w 3629551"/>
              <a:gd name="connsiteY81" fmla="*/ 3539794 h 4313949"/>
              <a:gd name="connsiteX82" fmla="*/ 1447333 w 3629551"/>
              <a:gd name="connsiteY82" fmla="*/ 3612721 h 4313949"/>
              <a:gd name="connsiteX83" fmla="*/ 1469773 w 3629551"/>
              <a:gd name="connsiteY83" fmla="*/ 3663209 h 4313949"/>
              <a:gd name="connsiteX84" fmla="*/ 1307087 w 3629551"/>
              <a:gd name="connsiteY84" fmla="*/ 3786626 h 4313949"/>
              <a:gd name="connsiteX85" fmla="*/ 1116353 w 3629551"/>
              <a:gd name="connsiteY85" fmla="*/ 3887602 h 4313949"/>
              <a:gd name="connsiteX86" fmla="*/ 903182 w 3629551"/>
              <a:gd name="connsiteY86" fmla="*/ 4061505 h 4313949"/>
              <a:gd name="connsiteX87" fmla="*/ 779764 w 3629551"/>
              <a:gd name="connsiteY87" fmla="*/ 4089556 h 4313949"/>
              <a:gd name="connsiteX88" fmla="*/ 712446 w 3629551"/>
              <a:gd name="connsiteY88" fmla="*/ 4089555 h 4313949"/>
              <a:gd name="connsiteX89" fmla="*/ 544152 w 3629551"/>
              <a:gd name="connsiteY89" fmla="*/ 4145654 h 4313949"/>
              <a:gd name="connsiteX90" fmla="*/ 488054 w 3629551"/>
              <a:gd name="connsiteY90" fmla="*/ 4095165 h 4313949"/>
              <a:gd name="connsiteX91" fmla="*/ 398297 w 3629551"/>
              <a:gd name="connsiteY91" fmla="*/ 4190533 h 4313949"/>
              <a:gd name="connsiteX92" fmla="*/ 201953 w 3629551"/>
              <a:gd name="connsiteY92" fmla="*/ 4285899 h 4313949"/>
              <a:gd name="connsiteX93" fmla="*/ 0 w 3629551"/>
              <a:gd name="connsiteY93" fmla="*/ 4313949 h 4313949"/>
              <a:gd name="connsiteX0" fmla="*/ 3618332 w 3629551"/>
              <a:gd name="connsiteY0" fmla="*/ 0 h 4313949"/>
              <a:gd name="connsiteX1" fmla="*/ 3629551 w 3629551"/>
              <a:gd name="connsiteY1" fmla="*/ 67318 h 4313949"/>
              <a:gd name="connsiteX2" fmla="*/ 3601502 w 3629551"/>
              <a:gd name="connsiteY2" fmla="*/ 72928 h 4313949"/>
              <a:gd name="connsiteX3" fmla="*/ 3433208 w 3629551"/>
              <a:gd name="connsiteY3" fmla="*/ 28049 h 4313949"/>
              <a:gd name="connsiteX4" fmla="*/ 3399549 w 3629551"/>
              <a:gd name="connsiteY4" fmla="*/ 33659 h 4313949"/>
              <a:gd name="connsiteX5" fmla="*/ 3393939 w 3629551"/>
              <a:gd name="connsiteY5" fmla="*/ 44879 h 4313949"/>
              <a:gd name="connsiteX6" fmla="*/ 3332231 w 3629551"/>
              <a:gd name="connsiteY6" fmla="*/ 78538 h 4313949"/>
              <a:gd name="connsiteX7" fmla="*/ 3281743 w 3629551"/>
              <a:gd name="connsiteY7" fmla="*/ 100977 h 4313949"/>
              <a:gd name="connsiteX8" fmla="*/ 3326621 w 3629551"/>
              <a:gd name="connsiteY8" fmla="*/ 263661 h 4313949"/>
              <a:gd name="connsiteX9" fmla="*/ 3315402 w 3629551"/>
              <a:gd name="connsiteY9" fmla="*/ 392687 h 4313949"/>
              <a:gd name="connsiteX10" fmla="*/ 3343451 w 3629551"/>
              <a:gd name="connsiteY10" fmla="*/ 398297 h 4313949"/>
              <a:gd name="connsiteX11" fmla="*/ 3304182 w 3629551"/>
              <a:gd name="connsiteY11" fmla="*/ 476834 h 4313949"/>
              <a:gd name="connsiteX12" fmla="*/ 3292962 w 3629551"/>
              <a:gd name="connsiteY12" fmla="*/ 527323 h 4313949"/>
              <a:gd name="connsiteX13" fmla="*/ 3208815 w 3629551"/>
              <a:gd name="connsiteY13" fmla="*/ 544152 h 4313949"/>
              <a:gd name="connsiteX14" fmla="*/ 3225645 w 3629551"/>
              <a:gd name="connsiteY14" fmla="*/ 566592 h 4313949"/>
              <a:gd name="connsiteX15" fmla="*/ 3180766 w 3629551"/>
              <a:gd name="connsiteY15" fmla="*/ 572201 h 4313949"/>
              <a:gd name="connsiteX16" fmla="*/ 3119058 w 3629551"/>
              <a:gd name="connsiteY16" fmla="*/ 476834 h 4313949"/>
              <a:gd name="connsiteX17" fmla="*/ 3074179 w 3629551"/>
              <a:gd name="connsiteY17" fmla="*/ 566592 h 4313949"/>
              <a:gd name="connsiteX18" fmla="*/ 3085399 w 3629551"/>
              <a:gd name="connsiteY18" fmla="*/ 600250 h 4313949"/>
              <a:gd name="connsiteX19" fmla="*/ 3046130 w 3629551"/>
              <a:gd name="connsiteY19" fmla="*/ 605860 h 4313949"/>
              <a:gd name="connsiteX20" fmla="*/ 3018081 w 3629551"/>
              <a:gd name="connsiteY20" fmla="*/ 600250 h 4313949"/>
              <a:gd name="connsiteX21" fmla="*/ 2967593 w 3629551"/>
              <a:gd name="connsiteY21" fmla="*/ 656349 h 4313949"/>
              <a:gd name="connsiteX22" fmla="*/ 2911495 w 3629551"/>
              <a:gd name="connsiteY22" fmla="*/ 678788 h 4313949"/>
              <a:gd name="connsiteX23" fmla="*/ 2810518 w 3629551"/>
              <a:gd name="connsiteY23" fmla="*/ 690007 h 4313949"/>
              <a:gd name="connsiteX24" fmla="*/ 2827348 w 3629551"/>
              <a:gd name="connsiteY24" fmla="*/ 746106 h 4313949"/>
              <a:gd name="connsiteX25" fmla="*/ 2832957 w 3629551"/>
              <a:gd name="connsiteY25" fmla="*/ 796594 h 4313949"/>
              <a:gd name="connsiteX26" fmla="*/ 2760030 w 3629551"/>
              <a:gd name="connsiteY26" fmla="*/ 802204 h 4313949"/>
              <a:gd name="connsiteX27" fmla="*/ 2619784 w 3629551"/>
              <a:gd name="connsiteY27" fmla="*/ 734886 h 4313949"/>
              <a:gd name="connsiteX28" fmla="*/ 2580516 w 3629551"/>
              <a:gd name="connsiteY28" fmla="*/ 740496 h 4313949"/>
              <a:gd name="connsiteX29" fmla="*/ 2530027 w 3629551"/>
              <a:gd name="connsiteY29" fmla="*/ 852692 h 4313949"/>
              <a:gd name="connsiteX30" fmla="*/ 2473929 w 3629551"/>
              <a:gd name="connsiteY30" fmla="*/ 920010 h 4313949"/>
              <a:gd name="connsiteX31" fmla="*/ 2395392 w 3629551"/>
              <a:gd name="connsiteY31" fmla="*/ 942449 h 4313949"/>
              <a:gd name="connsiteX32" fmla="*/ 2283195 w 3629551"/>
              <a:gd name="connsiteY32" fmla="*/ 987328 h 4313949"/>
              <a:gd name="connsiteX33" fmla="*/ 2243927 w 3629551"/>
              <a:gd name="connsiteY33" fmla="*/ 1026596 h 4313949"/>
              <a:gd name="connsiteX34" fmla="*/ 2193438 w 3629551"/>
              <a:gd name="connsiteY34" fmla="*/ 1099524 h 4313949"/>
              <a:gd name="connsiteX35" fmla="*/ 2081242 w 3629551"/>
              <a:gd name="connsiteY35" fmla="*/ 1121963 h 4313949"/>
              <a:gd name="connsiteX36" fmla="*/ 1980265 w 3629551"/>
              <a:gd name="connsiteY36" fmla="*/ 1161232 h 4313949"/>
              <a:gd name="connsiteX37" fmla="*/ 1862459 w 3629551"/>
              <a:gd name="connsiteY37" fmla="*/ 1228550 h 4313949"/>
              <a:gd name="connsiteX38" fmla="*/ 1811971 w 3629551"/>
              <a:gd name="connsiteY38" fmla="*/ 1262209 h 4313949"/>
              <a:gd name="connsiteX39" fmla="*/ 1755873 w 3629551"/>
              <a:gd name="connsiteY39" fmla="*/ 1206111 h 4313949"/>
              <a:gd name="connsiteX40" fmla="*/ 1727824 w 3629551"/>
              <a:gd name="connsiteY40" fmla="*/ 1155622 h 4313949"/>
              <a:gd name="connsiteX41" fmla="*/ 1761483 w 3629551"/>
              <a:gd name="connsiteY41" fmla="*/ 1082695 h 4313949"/>
              <a:gd name="connsiteX42" fmla="*/ 1834410 w 3629551"/>
              <a:gd name="connsiteY42" fmla="*/ 1026596 h 4313949"/>
              <a:gd name="connsiteX43" fmla="*/ 1868069 w 3629551"/>
              <a:gd name="connsiteY43" fmla="*/ 976108 h 4313949"/>
              <a:gd name="connsiteX44" fmla="*/ 1817581 w 3629551"/>
              <a:gd name="connsiteY44" fmla="*/ 925620 h 4313949"/>
              <a:gd name="connsiteX45" fmla="*/ 1699775 w 3629551"/>
              <a:gd name="connsiteY45" fmla="*/ 920010 h 4313949"/>
              <a:gd name="connsiteX46" fmla="*/ 1621237 w 3629551"/>
              <a:gd name="connsiteY46" fmla="*/ 936839 h 4313949"/>
              <a:gd name="connsiteX47" fmla="*/ 1598798 w 3629551"/>
              <a:gd name="connsiteY47" fmla="*/ 1015377 h 4313949"/>
              <a:gd name="connsiteX48" fmla="*/ 1570749 w 3629551"/>
              <a:gd name="connsiteY48" fmla="*/ 1060255 h 4313949"/>
              <a:gd name="connsiteX49" fmla="*/ 1509041 w 3629551"/>
              <a:gd name="connsiteY49" fmla="*/ 1060255 h 4313949"/>
              <a:gd name="connsiteX50" fmla="*/ 1447333 w 3629551"/>
              <a:gd name="connsiteY50" fmla="*/ 1155622 h 4313949"/>
              <a:gd name="connsiteX51" fmla="*/ 1374405 w 3629551"/>
              <a:gd name="connsiteY51" fmla="*/ 1250989 h 4313949"/>
              <a:gd name="connsiteX52" fmla="*/ 1295868 w 3629551"/>
              <a:gd name="connsiteY52" fmla="*/ 1279038 h 4313949"/>
              <a:gd name="connsiteX53" fmla="*/ 1172452 w 3629551"/>
              <a:gd name="connsiteY53" fmla="*/ 1273428 h 4313949"/>
              <a:gd name="connsiteX54" fmla="*/ 1127573 w 3629551"/>
              <a:gd name="connsiteY54" fmla="*/ 1340746 h 4313949"/>
              <a:gd name="connsiteX55" fmla="*/ 1161232 w 3629551"/>
              <a:gd name="connsiteY55" fmla="*/ 1396844 h 4313949"/>
              <a:gd name="connsiteX56" fmla="*/ 1262209 w 3629551"/>
              <a:gd name="connsiteY56" fmla="*/ 1430503 h 4313949"/>
              <a:gd name="connsiteX57" fmla="*/ 1312697 w 3629551"/>
              <a:gd name="connsiteY57" fmla="*/ 1464162 h 4313949"/>
              <a:gd name="connsiteX58" fmla="*/ 1385625 w 3629551"/>
              <a:gd name="connsiteY58" fmla="*/ 1514650 h 4313949"/>
              <a:gd name="connsiteX59" fmla="*/ 1351966 w 3629551"/>
              <a:gd name="connsiteY59" fmla="*/ 1576358 h 4313949"/>
              <a:gd name="connsiteX60" fmla="*/ 1391235 w 3629551"/>
              <a:gd name="connsiteY60" fmla="*/ 1632457 h 4313949"/>
              <a:gd name="connsiteX61" fmla="*/ 1587578 w 3629551"/>
              <a:gd name="connsiteY61" fmla="*/ 1581968 h 4313949"/>
              <a:gd name="connsiteX62" fmla="*/ 1621237 w 3629551"/>
              <a:gd name="connsiteY62" fmla="*/ 1514650 h 4313949"/>
              <a:gd name="connsiteX63" fmla="*/ 1699775 w 3629551"/>
              <a:gd name="connsiteY63" fmla="*/ 1520260 h 4313949"/>
              <a:gd name="connsiteX64" fmla="*/ 1907338 w 3629551"/>
              <a:gd name="connsiteY64" fmla="*/ 1593188 h 4313949"/>
              <a:gd name="connsiteX65" fmla="*/ 1907338 w 3629551"/>
              <a:gd name="connsiteY65" fmla="*/ 1654896 h 4313949"/>
              <a:gd name="connsiteX66" fmla="*/ 1845630 w 3629551"/>
              <a:gd name="connsiteY66" fmla="*/ 1677335 h 4313949"/>
              <a:gd name="connsiteX67" fmla="*/ 1699775 w 3629551"/>
              <a:gd name="connsiteY67" fmla="*/ 1722214 h 4313949"/>
              <a:gd name="connsiteX68" fmla="*/ 1570749 w 3629551"/>
              <a:gd name="connsiteY68" fmla="*/ 1800751 h 4313949"/>
              <a:gd name="connsiteX69" fmla="*/ 1520260 w 3629551"/>
              <a:gd name="connsiteY69" fmla="*/ 1946607 h 4313949"/>
              <a:gd name="connsiteX70" fmla="*/ 1402454 w 3629551"/>
              <a:gd name="connsiteY70" fmla="*/ 2025144 h 4313949"/>
              <a:gd name="connsiteX71" fmla="*/ 1576359 w 3629551"/>
              <a:gd name="connsiteY71" fmla="*/ 2159779 h 4313949"/>
              <a:gd name="connsiteX72" fmla="*/ 1694165 w 3629551"/>
              <a:gd name="connsiteY72" fmla="*/ 2429050 h 4313949"/>
              <a:gd name="connsiteX73" fmla="*/ 1755873 w 3629551"/>
              <a:gd name="connsiteY73" fmla="*/ 2530027 h 4313949"/>
              <a:gd name="connsiteX74" fmla="*/ 1845630 w 3629551"/>
              <a:gd name="connsiteY74" fmla="*/ 2647834 h 4313949"/>
              <a:gd name="connsiteX75" fmla="*/ 1828801 w 3629551"/>
              <a:gd name="connsiteY75" fmla="*/ 2765639 h 4313949"/>
              <a:gd name="connsiteX76" fmla="*/ 1739043 w 3629551"/>
              <a:gd name="connsiteY76" fmla="*/ 2754419 h 4313949"/>
              <a:gd name="connsiteX77" fmla="*/ 1660506 w 3629551"/>
              <a:gd name="connsiteY77" fmla="*/ 2861007 h 4313949"/>
              <a:gd name="connsiteX78" fmla="*/ 1845630 w 3629551"/>
              <a:gd name="connsiteY78" fmla="*/ 2939544 h 4313949"/>
              <a:gd name="connsiteX79" fmla="*/ 1744653 w 3629551"/>
              <a:gd name="connsiteY79" fmla="*/ 3208814 h 4313949"/>
              <a:gd name="connsiteX80" fmla="*/ 1509040 w 3629551"/>
              <a:gd name="connsiteY80" fmla="*/ 3450037 h 4313949"/>
              <a:gd name="connsiteX81" fmla="*/ 1458553 w 3629551"/>
              <a:gd name="connsiteY81" fmla="*/ 3539794 h 4313949"/>
              <a:gd name="connsiteX82" fmla="*/ 1447333 w 3629551"/>
              <a:gd name="connsiteY82" fmla="*/ 3612721 h 4313949"/>
              <a:gd name="connsiteX83" fmla="*/ 1469773 w 3629551"/>
              <a:gd name="connsiteY83" fmla="*/ 3663209 h 4313949"/>
              <a:gd name="connsiteX84" fmla="*/ 1307087 w 3629551"/>
              <a:gd name="connsiteY84" fmla="*/ 3786626 h 4313949"/>
              <a:gd name="connsiteX85" fmla="*/ 1116353 w 3629551"/>
              <a:gd name="connsiteY85" fmla="*/ 3887602 h 4313949"/>
              <a:gd name="connsiteX86" fmla="*/ 903182 w 3629551"/>
              <a:gd name="connsiteY86" fmla="*/ 4061505 h 4313949"/>
              <a:gd name="connsiteX87" fmla="*/ 779764 w 3629551"/>
              <a:gd name="connsiteY87" fmla="*/ 4089556 h 4313949"/>
              <a:gd name="connsiteX88" fmla="*/ 712446 w 3629551"/>
              <a:gd name="connsiteY88" fmla="*/ 4089555 h 4313949"/>
              <a:gd name="connsiteX89" fmla="*/ 544152 w 3629551"/>
              <a:gd name="connsiteY89" fmla="*/ 4145654 h 4313949"/>
              <a:gd name="connsiteX90" fmla="*/ 488054 w 3629551"/>
              <a:gd name="connsiteY90" fmla="*/ 4095165 h 4313949"/>
              <a:gd name="connsiteX91" fmla="*/ 375858 w 3629551"/>
              <a:gd name="connsiteY91" fmla="*/ 4207362 h 4313949"/>
              <a:gd name="connsiteX92" fmla="*/ 201953 w 3629551"/>
              <a:gd name="connsiteY92" fmla="*/ 4285899 h 4313949"/>
              <a:gd name="connsiteX93" fmla="*/ 0 w 3629551"/>
              <a:gd name="connsiteY93" fmla="*/ 4313949 h 4313949"/>
              <a:gd name="connsiteX0" fmla="*/ 3618332 w 3629551"/>
              <a:gd name="connsiteY0" fmla="*/ 0 h 4313949"/>
              <a:gd name="connsiteX1" fmla="*/ 3629551 w 3629551"/>
              <a:gd name="connsiteY1" fmla="*/ 67318 h 4313949"/>
              <a:gd name="connsiteX2" fmla="*/ 3601502 w 3629551"/>
              <a:gd name="connsiteY2" fmla="*/ 72928 h 4313949"/>
              <a:gd name="connsiteX3" fmla="*/ 3433208 w 3629551"/>
              <a:gd name="connsiteY3" fmla="*/ 28049 h 4313949"/>
              <a:gd name="connsiteX4" fmla="*/ 3399549 w 3629551"/>
              <a:gd name="connsiteY4" fmla="*/ 33659 h 4313949"/>
              <a:gd name="connsiteX5" fmla="*/ 3393939 w 3629551"/>
              <a:gd name="connsiteY5" fmla="*/ 44879 h 4313949"/>
              <a:gd name="connsiteX6" fmla="*/ 3332231 w 3629551"/>
              <a:gd name="connsiteY6" fmla="*/ 78538 h 4313949"/>
              <a:gd name="connsiteX7" fmla="*/ 3281743 w 3629551"/>
              <a:gd name="connsiteY7" fmla="*/ 100977 h 4313949"/>
              <a:gd name="connsiteX8" fmla="*/ 3326621 w 3629551"/>
              <a:gd name="connsiteY8" fmla="*/ 263661 h 4313949"/>
              <a:gd name="connsiteX9" fmla="*/ 3315402 w 3629551"/>
              <a:gd name="connsiteY9" fmla="*/ 392687 h 4313949"/>
              <a:gd name="connsiteX10" fmla="*/ 3343451 w 3629551"/>
              <a:gd name="connsiteY10" fmla="*/ 398297 h 4313949"/>
              <a:gd name="connsiteX11" fmla="*/ 3304182 w 3629551"/>
              <a:gd name="connsiteY11" fmla="*/ 476834 h 4313949"/>
              <a:gd name="connsiteX12" fmla="*/ 3292962 w 3629551"/>
              <a:gd name="connsiteY12" fmla="*/ 527323 h 4313949"/>
              <a:gd name="connsiteX13" fmla="*/ 3208815 w 3629551"/>
              <a:gd name="connsiteY13" fmla="*/ 544152 h 4313949"/>
              <a:gd name="connsiteX14" fmla="*/ 3225645 w 3629551"/>
              <a:gd name="connsiteY14" fmla="*/ 566592 h 4313949"/>
              <a:gd name="connsiteX15" fmla="*/ 3180766 w 3629551"/>
              <a:gd name="connsiteY15" fmla="*/ 572201 h 4313949"/>
              <a:gd name="connsiteX16" fmla="*/ 3119058 w 3629551"/>
              <a:gd name="connsiteY16" fmla="*/ 476834 h 4313949"/>
              <a:gd name="connsiteX17" fmla="*/ 3074179 w 3629551"/>
              <a:gd name="connsiteY17" fmla="*/ 566592 h 4313949"/>
              <a:gd name="connsiteX18" fmla="*/ 3085399 w 3629551"/>
              <a:gd name="connsiteY18" fmla="*/ 600250 h 4313949"/>
              <a:gd name="connsiteX19" fmla="*/ 3046130 w 3629551"/>
              <a:gd name="connsiteY19" fmla="*/ 605860 h 4313949"/>
              <a:gd name="connsiteX20" fmla="*/ 3018081 w 3629551"/>
              <a:gd name="connsiteY20" fmla="*/ 600250 h 4313949"/>
              <a:gd name="connsiteX21" fmla="*/ 2967593 w 3629551"/>
              <a:gd name="connsiteY21" fmla="*/ 656349 h 4313949"/>
              <a:gd name="connsiteX22" fmla="*/ 2911495 w 3629551"/>
              <a:gd name="connsiteY22" fmla="*/ 678788 h 4313949"/>
              <a:gd name="connsiteX23" fmla="*/ 2810518 w 3629551"/>
              <a:gd name="connsiteY23" fmla="*/ 690007 h 4313949"/>
              <a:gd name="connsiteX24" fmla="*/ 2827348 w 3629551"/>
              <a:gd name="connsiteY24" fmla="*/ 746106 h 4313949"/>
              <a:gd name="connsiteX25" fmla="*/ 2832957 w 3629551"/>
              <a:gd name="connsiteY25" fmla="*/ 796594 h 4313949"/>
              <a:gd name="connsiteX26" fmla="*/ 2760030 w 3629551"/>
              <a:gd name="connsiteY26" fmla="*/ 802204 h 4313949"/>
              <a:gd name="connsiteX27" fmla="*/ 2619784 w 3629551"/>
              <a:gd name="connsiteY27" fmla="*/ 734886 h 4313949"/>
              <a:gd name="connsiteX28" fmla="*/ 2580516 w 3629551"/>
              <a:gd name="connsiteY28" fmla="*/ 740496 h 4313949"/>
              <a:gd name="connsiteX29" fmla="*/ 2530027 w 3629551"/>
              <a:gd name="connsiteY29" fmla="*/ 852692 h 4313949"/>
              <a:gd name="connsiteX30" fmla="*/ 2473929 w 3629551"/>
              <a:gd name="connsiteY30" fmla="*/ 920010 h 4313949"/>
              <a:gd name="connsiteX31" fmla="*/ 2395392 w 3629551"/>
              <a:gd name="connsiteY31" fmla="*/ 942449 h 4313949"/>
              <a:gd name="connsiteX32" fmla="*/ 2283195 w 3629551"/>
              <a:gd name="connsiteY32" fmla="*/ 987328 h 4313949"/>
              <a:gd name="connsiteX33" fmla="*/ 2243927 w 3629551"/>
              <a:gd name="connsiteY33" fmla="*/ 1026596 h 4313949"/>
              <a:gd name="connsiteX34" fmla="*/ 2193438 w 3629551"/>
              <a:gd name="connsiteY34" fmla="*/ 1099524 h 4313949"/>
              <a:gd name="connsiteX35" fmla="*/ 2081242 w 3629551"/>
              <a:gd name="connsiteY35" fmla="*/ 1121963 h 4313949"/>
              <a:gd name="connsiteX36" fmla="*/ 1980265 w 3629551"/>
              <a:gd name="connsiteY36" fmla="*/ 1161232 h 4313949"/>
              <a:gd name="connsiteX37" fmla="*/ 1862459 w 3629551"/>
              <a:gd name="connsiteY37" fmla="*/ 1228550 h 4313949"/>
              <a:gd name="connsiteX38" fmla="*/ 1811971 w 3629551"/>
              <a:gd name="connsiteY38" fmla="*/ 1262209 h 4313949"/>
              <a:gd name="connsiteX39" fmla="*/ 1755873 w 3629551"/>
              <a:gd name="connsiteY39" fmla="*/ 1206111 h 4313949"/>
              <a:gd name="connsiteX40" fmla="*/ 1727824 w 3629551"/>
              <a:gd name="connsiteY40" fmla="*/ 1155622 h 4313949"/>
              <a:gd name="connsiteX41" fmla="*/ 1761483 w 3629551"/>
              <a:gd name="connsiteY41" fmla="*/ 1082695 h 4313949"/>
              <a:gd name="connsiteX42" fmla="*/ 1834410 w 3629551"/>
              <a:gd name="connsiteY42" fmla="*/ 1026596 h 4313949"/>
              <a:gd name="connsiteX43" fmla="*/ 1868069 w 3629551"/>
              <a:gd name="connsiteY43" fmla="*/ 976108 h 4313949"/>
              <a:gd name="connsiteX44" fmla="*/ 1817581 w 3629551"/>
              <a:gd name="connsiteY44" fmla="*/ 925620 h 4313949"/>
              <a:gd name="connsiteX45" fmla="*/ 1699775 w 3629551"/>
              <a:gd name="connsiteY45" fmla="*/ 920010 h 4313949"/>
              <a:gd name="connsiteX46" fmla="*/ 1621237 w 3629551"/>
              <a:gd name="connsiteY46" fmla="*/ 936839 h 4313949"/>
              <a:gd name="connsiteX47" fmla="*/ 1598798 w 3629551"/>
              <a:gd name="connsiteY47" fmla="*/ 1015377 h 4313949"/>
              <a:gd name="connsiteX48" fmla="*/ 1570749 w 3629551"/>
              <a:gd name="connsiteY48" fmla="*/ 1060255 h 4313949"/>
              <a:gd name="connsiteX49" fmla="*/ 1509041 w 3629551"/>
              <a:gd name="connsiteY49" fmla="*/ 1060255 h 4313949"/>
              <a:gd name="connsiteX50" fmla="*/ 1447333 w 3629551"/>
              <a:gd name="connsiteY50" fmla="*/ 1155622 h 4313949"/>
              <a:gd name="connsiteX51" fmla="*/ 1374405 w 3629551"/>
              <a:gd name="connsiteY51" fmla="*/ 1250989 h 4313949"/>
              <a:gd name="connsiteX52" fmla="*/ 1295868 w 3629551"/>
              <a:gd name="connsiteY52" fmla="*/ 1279038 h 4313949"/>
              <a:gd name="connsiteX53" fmla="*/ 1172452 w 3629551"/>
              <a:gd name="connsiteY53" fmla="*/ 1273428 h 4313949"/>
              <a:gd name="connsiteX54" fmla="*/ 1127573 w 3629551"/>
              <a:gd name="connsiteY54" fmla="*/ 1340746 h 4313949"/>
              <a:gd name="connsiteX55" fmla="*/ 1161232 w 3629551"/>
              <a:gd name="connsiteY55" fmla="*/ 1396844 h 4313949"/>
              <a:gd name="connsiteX56" fmla="*/ 1262209 w 3629551"/>
              <a:gd name="connsiteY56" fmla="*/ 1430503 h 4313949"/>
              <a:gd name="connsiteX57" fmla="*/ 1312697 w 3629551"/>
              <a:gd name="connsiteY57" fmla="*/ 1464162 h 4313949"/>
              <a:gd name="connsiteX58" fmla="*/ 1385625 w 3629551"/>
              <a:gd name="connsiteY58" fmla="*/ 1514650 h 4313949"/>
              <a:gd name="connsiteX59" fmla="*/ 1351966 w 3629551"/>
              <a:gd name="connsiteY59" fmla="*/ 1576358 h 4313949"/>
              <a:gd name="connsiteX60" fmla="*/ 1391235 w 3629551"/>
              <a:gd name="connsiteY60" fmla="*/ 1632457 h 4313949"/>
              <a:gd name="connsiteX61" fmla="*/ 1587578 w 3629551"/>
              <a:gd name="connsiteY61" fmla="*/ 1581968 h 4313949"/>
              <a:gd name="connsiteX62" fmla="*/ 1621237 w 3629551"/>
              <a:gd name="connsiteY62" fmla="*/ 1514650 h 4313949"/>
              <a:gd name="connsiteX63" fmla="*/ 1699775 w 3629551"/>
              <a:gd name="connsiteY63" fmla="*/ 1520260 h 4313949"/>
              <a:gd name="connsiteX64" fmla="*/ 1907338 w 3629551"/>
              <a:gd name="connsiteY64" fmla="*/ 1593188 h 4313949"/>
              <a:gd name="connsiteX65" fmla="*/ 1907338 w 3629551"/>
              <a:gd name="connsiteY65" fmla="*/ 1654896 h 4313949"/>
              <a:gd name="connsiteX66" fmla="*/ 1845630 w 3629551"/>
              <a:gd name="connsiteY66" fmla="*/ 1677335 h 4313949"/>
              <a:gd name="connsiteX67" fmla="*/ 1699775 w 3629551"/>
              <a:gd name="connsiteY67" fmla="*/ 1722214 h 4313949"/>
              <a:gd name="connsiteX68" fmla="*/ 1570749 w 3629551"/>
              <a:gd name="connsiteY68" fmla="*/ 1800751 h 4313949"/>
              <a:gd name="connsiteX69" fmla="*/ 1520260 w 3629551"/>
              <a:gd name="connsiteY69" fmla="*/ 1946607 h 4313949"/>
              <a:gd name="connsiteX70" fmla="*/ 1402454 w 3629551"/>
              <a:gd name="connsiteY70" fmla="*/ 2025144 h 4313949"/>
              <a:gd name="connsiteX71" fmla="*/ 1576359 w 3629551"/>
              <a:gd name="connsiteY71" fmla="*/ 2159779 h 4313949"/>
              <a:gd name="connsiteX72" fmla="*/ 1694165 w 3629551"/>
              <a:gd name="connsiteY72" fmla="*/ 2429050 h 4313949"/>
              <a:gd name="connsiteX73" fmla="*/ 1755873 w 3629551"/>
              <a:gd name="connsiteY73" fmla="*/ 2530027 h 4313949"/>
              <a:gd name="connsiteX74" fmla="*/ 1845630 w 3629551"/>
              <a:gd name="connsiteY74" fmla="*/ 2647834 h 4313949"/>
              <a:gd name="connsiteX75" fmla="*/ 1828801 w 3629551"/>
              <a:gd name="connsiteY75" fmla="*/ 2765639 h 4313949"/>
              <a:gd name="connsiteX76" fmla="*/ 1739043 w 3629551"/>
              <a:gd name="connsiteY76" fmla="*/ 2754419 h 4313949"/>
              <a:gd name="connsiteX77" fmla="*/ 1660506 w 3629551"/>
              <a:gd name="connsiteY77" fmla="*/ 2861007 h 4313949"/>
              <a:gd name="connsiteX78" fmla="*/ 1845630 w 3629551"/>
              <a:gd name="connsiteY78" fmla="*/ 2939544 h 4313949"/>
              <a:gd name="connsiteX79" fmla="*/ 1744653 w 3629551"/>
              <a:gd name="connsiteY79" fmla="*/ 3208814 h 4313949"/>
              <a:gd name="connsiteX80" fmla="*/ 1509040 w 3629551"/>
              <a:gd name="connsiteY80" fmla="*/ 3450037 h 4313949"/>
              <a:gd name="connsiteX81" fmla="*/ 1458553 w 3629551"/>
              <a:gd name="connsiteY81" fmla="*/ 3539794 h 4313949"/>
              <a:gd name="connsiteX82" fmla="*/ 1447333 w 3629551"/>
              <a:gd name="connsiteY82" fmla="*/ 3612721 h 4313949"/>
              <a:gd name="connsiteX83" fmla="*/ 1469773 w 3629551"/>
              <a:gd name="connsiteY83" fmla="*/ 3663209 h 4313949"/>
              <a:gd name="connsiteX84" fmla="*/ 1307087 w 3629551"/>
              <a:gd name="connsiteY84" fmla="*/ 3786626 h 4313949"/>
              <a:gd name="connsiteX85" fmla="*/ 1116353 w 3629551"/>
              <a:gd name="connsiteY85" fmla="*/ 3887602 h 4313949"/>
              <a:gd name="connsiteX86" fmla="*/ 903182 w 3629551"/>
              <a:gd name="connsiteY86" fmla="*/ 4061505 h 4313949"/>
              <a:gd name="connsiteX87" fmla="*/ 779764 w 3629551"/>
              <a:gd name="connsiteY87" fmla="*/ 4089556 h 4313949"/>
              <a:gd name="connsiteX88" fmla="*/ 712446 w 3629551"/>
              <a:gd name="connsiteY88" fmla="*/ 4089555 h 4313949"/>
              <a:gd name="connsiteX89" fmla="*/ 544152 w 3629551"/>
              <a:gd name="connsiteY89" fmla="*/ 4156874 h 4313949"/>
              <a:gd name="connsiteX90" fmla="*/ 488054 w 3629551"/>
              <a:gd name="connsiteY90" fmla="*/ 4095165 h 4313949"/>
              <a:gd name="connsiteX91" fmla="*/ 375858 w 3629551"/>
              <a:gd name="connsiteY91" fmla="*/ 4207362 h 4313949"/>
              <a:gd name="connsiteX92" fmla="*/ 201953 w 3629551"/>
              <a:gd name="connsiteY92" fmla="*/ 4285899 h 4313949"/>
              <a:gd name="connsiteX93" fmla="*/ 0 w 3629551"/>
              <a:gd name="connsiteY93" fmla="*/ 4313949 h 4313949"/>
              <a:gd name="connsiteX0" fmla="*/ 3618332 w 3629551"/>
              <a:gd name="connsiteY0" fmla="*/ 0 h 4313949"/>
              <a:gd name="connsiteX1" fmla="*/ 3629551 w 3629551"/>
              <a:gd name="connsiteY1" fmla="*/ 67318 h 4313949"/>
              <a:gd name="connsiteX2" fmla="*/ 3601502 w 3629551"/>
              <a:gd name="connsiteY2" fmla="*/ 72928 h 4313949"/>
              <a:gd name="connsiteX3" fmla="*/ 3433208 w 3629551"/>
              <a:gd name="connsiteY3" fmla="*/ 28049 h 4313949"/>
              <a:gd name="connsiteX4" fmla="*/ 3399549 w 3629551"/>
              <a:gd name="connsiteY4" fmla="*/ 33659 h 4313949"/>
              <a:gd name="connsiteX5" fmla="*/ 3393939 w 3629551"/>
              <a:gd name="connsiteY5" fmla="*/ 44879 h 4313949"/>
              <a:gd name="connsiteX6" fmla="*/ 3332231 w 3629551"/>
              <a:gd name="connsiteY6" fmla="*/ 78538 h 4313949"/>
              <a:gd name="connsiteX7" fmla="*/ 3281743 w 3629551"/>
              <a:gd name="connsiteY7" fmla="*/ 100977 h 4313949"/>
              <a:gd name="connsiteX8" fmla="*/ 3326621 w 3629551"/>
              <a:gd name="connsiteY8" fmla="*/ 263661 h 4313949"/>
              <a:gd name="connsiteX9" fmla="*/ 3315402 w 3629551"/>
              <a:gd name="connsiteY9" fmla="*/ 392687 h 4313949"/>
              <a:gd name="connsiteX10" fmla="*/ 3343451 w 3629551"/>
              <a:gd name="connsiteY10" fmla="*/ 398297 h 4313949"/>
              <a:gd name="connsiteX11" fmla="*/ 3304182 w 3629551"/>
              <a:gd name="connsiteY11" fmla="*/ 476834 h 4313949"/>
              <a:gd name="connsiteX12" fmla="*/ 3292962 w 3629551"/>
              <a:gd name="connsiteY12" fmla="*/ 527323 h 4313949"/>
              <a:gd name="connsiteX13" fmla="*/ 3208815 w 3629551"/>
              <a:gd name="connsiteY13" fmla="*/ 544152 h 4313949"/>
              <a:gd name="connsiteX14" fmla="*/ 3225645 w 3629551"/>
              <a:gd name="connsiteY14" fmla="*/ 566592 h 4313949"/>
              <a:gd name="connsiteX15" fmla="*/ 3180766 w 3629551"/>
              <a:gd name="connsiteY15" fmla="*/ 572201 h 4313949"/>
              <a:gd name="connsiteX16" fmla="*/ 3119058 w 3629551"/>
              <a:gd name="connsiteY16" fmla="*/ 476834 h 4313949"/>
              <a:gd name="connsiteX17" fmla="*/ 3074179 w 3629551"/>
              <a:gd name="connsiteY17" fmla="*/ 566592 h 4313949"/>
              <a:gd name="connsiteX18" fmla="*/ 3085399 w 3629551"/>
              <a:gd name="connsiteY18" fmla="*/ 600250 h 4313949"/>
              <a:gd name="connsiteX19" fmla="*/ 3046130 w 3629551"/>
              <a:gd name="connsiteY19" fmla="*/ 605860 h 4313949"/>
              <a:gd name="connsiteX20" fmla="*/ 3018081 w 3629551"/>
              <a:gd name="connsiteY20" fmla="*/ 600250 h 4313949"/>
              <a:gd name="connsiteX21" fmla="*/ 2967593 w 3629551"/>
              <a:gd name="connsiteY21" fmla="*/ 656349 h 4313949"/>
              <a:gd name="connsiteX22" fmla="*/ 2911495 w 3629551"/>
              <a:gd name="connsiteY22" fmla="*/ 678788 h 4313949"/>
              <a:gd name="connsiteX23" fmla="*/ 2810518 w 3629551"/>
              <a:gd name="connsiteY23" fmla="*/ 690007 h 4313949"/>
              <a:gd name="connsiteX24" fmla="*/ 2827348 w 3629551"/>
              <a:gd name="connsiteY24" fmla="*/ 746106 h 4313949"/>
              <a:gd name="connsiteX25" fmla="*/ 2832957 w 3629551"/>
              <a:gd name="connsiteY25" fmla="*/ 796594 h 4313949"/>
              <a:gd name="connsiteX26" fmla="*/ 2760030 w 3629551"/>
              <a:gd name="connsiteY26" fmla="*/ 802204 h 4313949"/>
              <a:gd name="connsiteX27" fmla="*/ 2619784 w 3629551"/>
              <a:gd name="connsiteY27" fmla="*/ 734886 h 4313949"/>
              <a:gd name="connsiteX28" fmla="*/ 2580516 w 3629551"/>
              <a:gd name="connsiteY28" fmla="*/ 740496 h 4313949"/>
              <a:gd name="connsiteX29" fmla="*/ 2530027 w 3629551"/>
              <a:gd name="connsiteY29" fmla="*/ 852692 h 4313949"/>
              <a:gd name="connsiteX30" fmla="*/ 2473929 w 3629551"/>
              <a:gd name="connsiteY30" fmla="*/ 920010 h 4313949"/>
              <a:gd name="connsiteX31" fmla="*/ 2395392 w 3629551"/>
              <a:gd name="connsiteY31" fmla="*/ 942449 h 4313949"/>
              <a:gd name="connsiteX32" fmla="*/ 2283195 w 3629551"/>
              <a:gd name="connsiteY32" fmla="*/ 987328 h 4313949"/>
              <a:gd name="connsiteX33" fmla="*/ 2243927 w 3629551"/>
              <a:gd name="connsiteY33" fmla="*/ 1026596 h 4313949"/>
              <a:gd name="connsiteX34" fmla="*/ 2193438 w 3629551"/>
              <a:gd name="connsiteY34" fmla="*/ 1099524 h 4313949"/>
              <a:gd name="connsiteX35" fmla="*/ 2081242 w 3629551"/>
              <a:gd name="connsiteY35" fmla="*/ 1121963 h 4313949"/>
              <a:gd name="connsiteX36" fmla="*/ 1980265 w 3629551"/>
              <a:gd name="connsiteY36" fmla="*/ 1161232 h 4313949"/>
              <a:gd name="connsiteX37" fmla="*/ 1862459 w 3629551"/>
              <a:gd name="connsiteY37" fmla="*/ 1228550 h 4313949"/>
              <a:gd name="connsiteX38" fmla="*/ 1811971 w 3629551"/>
              <a:gd name="connsiteY38" fmla="*/ 1262209 h 4313949"/>
              <a:gd name="connsiteX39" fmla="*/ 1755873 w 3629551"/>
              <a:gd name="connsiteY39" fmla="*/ 1206111 h 4313949"/>
              <a:gd name="connsiteX40" fmla="*/ 1727824 w 3629551"/>
              <a:gd name="connsiteY40" fmla="*/ 1155622 h 4313949"/>
              <a:gd name="connsiteX41" fmla="*/ 1761483 w 3629551"/>
              <a:gd name="connsiteY41" fmla="*/ 1082695 h 4313949"/>
              <a:gd name="connsiteX42" fmla="*/ 1834410 w 3629551"/>
              <a:gd name="connsiteY42" fmla="*/ 1026596 h 4313949"/>
              <a:gd name="connsiteX43" fmla="*/ 1868069 w 3629551"/>
              <a:gd name="connsiteY43" fmla="*/ 976108 h 4313949"/>
              <a:gd name="connsiteX44" fmla="*/ 1817581 w 3629551"/>
              <a:gd name="connsiteY44" fmla="*/ 925620 h 4313949"/>
              <a:gd name="connsiteX45" fmla="*/ 1699775 w 3629551"/>
              <a:gd name="connsiteY45" fmla="*/ 920010 h 4313949"/>
              <a:gd name="connsiteX46" fmla="*/ 1621237 w 3629551"/>
              <a:gd name="connsiteY46" fmla="*/ 936839 h 4313949"/>
              <a:gd name="connsiteX47" fmla="*/ 1598798 w 3629551"/>
              <a:gd name="connsiteY47" fmla="*/ 1015377 h 4313949"/>
              <a:gd name="connsiteX48" fmla="*/ 1570749 w 3629551"/>
              <a:gd name="connsiteY48" fmla="*/ 1060255 h 4313949"/>
              <a:gd name="connsiteX49" fmla="*/ 1509041 w 3629551"/>
              <a:gd name="connsiteY49" fmla="*/ 1060255 h 4313949"/>
              <a:gd name="connsiteX50" fmla="*/ 1447333 w 3629551"/>
              <a:gd name="connsiteY50" fmla="*/ 1155622 h 4313949"/>
              <a:gd name="connsiteX51" fmla="*/ 1374405 w 3629551"/>
              <a:gd name="connsiteY51" fmla="*/ 1250989 h 4313949"/>
              <a:gd name="connsiteX52" fmla="*/ 1295868 w 3629551"/>
              <a:gd name="connsiteY52" fmla="*/ 1279038 h 4313949"/>
              <a:gd name="connsiteX53" fmla="*/ 1172452 w 3629551"/>
              <a:gd name="connsiteY53" fmla="*/ 1273428 h 4313949"/>
              <a:gd name="connsiteX54" fmla="*/ 1127573 w 3629551"/>
              <a:gd name="connsiteY54" fmla="*/ 1340746 h 4313949"/>
              <a:gd name="connsiteX55" fmla="*/ 1161232 w 3629551"/>
              <a:gd name="connsiteY55" fmla="*/ 1396844 h 4313949"/>
              <a:gd name="connsiteX56" fmla="*/ 1262209 w 3629551"/>
              <a:gd name="connsiteY56" fmla="*/ 1430503 h 4313949"/>
              <a:gd name="connsiteX57" fmla="*/ 1312697 w 3629551"/>
              <a:gd name="connsiteY57" fmla="*/ 1464162 h 4313949"/>
              <a:gd name="connsiteX58" fmla="*/ 1385625 w 3629551"/>
              <a:gd name="connsiteY58" fmla="*/ 1514650 h 4313949"/>
              <a:gd name="connsiteX59" fmla="*/ 1351966 w 3629551"/>
              <a:gd name="connsiteY59" fmla="*/ 1576358 h 4313949"/>
              <a:gd name="connsiteX60" fmla="*/ 1391235 w 3629551"/>
              <a:gd name="connsiteY60" fmla="*/ 1632457 h 4313949"/>
              <a:gd name="connsiteX61" fmla="*/ 1587578 w 3629551"/>
              <a:gd name="connsiteY61" fmla="*/ 1581968 h 4313949"/>
              <a:gd name="connsiteX62" fmla="*/ 1621237 w 3629551"/>
              <a:gd name="connsiteY62" fmla="*/ 1514650 h 4313949"/>
              <a:gd name="connsiteX63" fmla="*/ 1699775 w 3629551"/>
              <a:gd name="connsiteY63" fmla="*/ 1520260 h 4313949"/>
              <a:gd name="connsiteX64" fmla="*/ 1907338 w 3629551"/>
              <a:gd name="connsiteY64" fmla="*/ 1593188 h 4313949"/>
              <a:gd name="connsiteX65" fmla="*/ 1907338 w 3629551"/>
              <a:gd name="connsiteY65" fmla="*/ 1654896 h 4313949"/>
              <a:gd name="connsiteX66" fmla="*/ 1845630 w 3629551"/>
              <a:gd name="connsiteY66" fmla="*/ 1677335 h 4313949"/>
              <a:gd name="connsiteX67" fmla="*/ 1699775 w 3629551"/>
              <a:gd name="connsiteY67" fmla="*/ 1722214 h 4313949"/>
              <a:gd name="connsiteX68" fmla="*/ 1570749 w 3629551"/>
              <a:gd name="connsiteY68" fmla="*/ 1800751 h 4313949"/>
              <a:gd name="connsiteX69" fmla="*/ 1520260 w 3629551"/>
              <a:gd name="connsiteY69" fmla="*/ 1946607 h 4313949"/>
              <a:gd name="connsiteX70" fmla="*/ 1402454 w 3629551"/>
              <a:gd name="connsiteY70" fmla="*/ 2025144 h 4313949"/>
              <a:gd name="connsiteX71" fmla="*/ 1576359 w 3629551"/>
              <a:gd name="connsiteY71" fmla="*/ 2159779 h 4313949"/>
              <a:gd name="connsiteX72" fmla="*/ 1694165 w 3629551"/>
              <a:gd name="connsiteY72" fmla="*/ 2429050 h 4313949"/>
              <a:gd name="connsiteX73" fmla="*/ 1755873 w 3629551"/>
              <a:gd name="connsiteY73" fmla="*/ 2530027 h 4313949"/>
              <a:gd name="connsiteX74" fmla="*/ 1845630 w 3629551"/>
              <a:gd name="connsiteY74" fmla="*/ 2647834 h 4313949"/>
              <a:gd name="connsiteX75" fmla="*/ 1828801 w 3629551"/>
              <a:gd name="connsiteY75" fmla="*/ 2765639 h 4313949"/>
              <a:gd name="connsiteX76" fmla="*/ 1739043 w 3629551"/>
              <a:gd name="connsiteY76" fmla="*/ 2754419 h 4313949"/>
              <a:gd name="connsiteX77" fmla="*/ 1660506 w 3629551"/>
              <a:gd name="connsiteY77" fmla="*/ 2861007 h 4313949"/>
              <a:gd name="connsiteX78" fmla="*/ 1845630 w 3629551"/>
              <a:gd name="connsiteY78" fmla="*/ 2939544 h 4313949"/>
              <a:gd name="connsiteX79" fmla="*/ 1744653 w 3629551"/>
              <a:gd name="connsiteY79" fmla="*/ 3208814 h 4313949"/>
              <a:gd name="connsiteX80" fmla="*/ 1509040 w 3629551"/>
              <a:gd name="connsiteY80" fmla="*/ 3450037 h 4313949"/>
              <a:gd name="connsiteX81" fmla="*/ 1458553 w 3629551"/>
              <a:gd name="connsiteY81" fmla="*/ 3539794 h 4313949"/>
              <a:gd name="connsiteX82" fmla="*/ 1447333 w 3629551"/>
              <a:gd name="connsiteY82" fmla="*/ 3612721 h 4313949"/>
              <a:gd name="connsiteX83" fmla="*/ 1469773 w 3629551"/>
              <a:gd name="connsiteY83" fmla="*/ 3663209 h 4313949"/>
              <a:gd name="connsiteX84" fmla="*/ 1307087 w 3629551"/>
              <a:gd name="connsiteY84" fmla="*/ 3786626 h 4313949"/>
              <a:gd name="connsiteX85" fmla="*/ 1116353 w 3629551"/>
              <a:gd name="connsiteY85" fmla="*/ 3887602 h 4313949"/>
              <a:gd name="connsiteX86" fmla="*/ 903182 w 3629551"/>
              <a:gd name="connsiteY86" fmla="*/ 4061505 h 4313949"/>
              <a:gd name="connsiteX87" fmla="*/ 779764 w 3629551"/>
              <a:gd name="connsiteY87" fmla="*/ 4089556 h 4313949"/>
              <a:gd name="connsiteX88" fmla="*/ 695617 w 3629551"/>
              <a:gd name="connsiteY88" fmla="*/ 4078335 h 4313949"/>
              <a:gd name="connsiteX89" fmla="*/ 544152 w 3629551"/>
              <a:gd name="connsiteY89" fmla="*/ 4156874 h 4313949"/>
              <a:gd name="connsiteX90" fmla="*/ 488054 w 3629551"/>
              <a:gd name="connsiteY90" fmla="*/ 4095165 h 4313949"/>
              <a:gd name="connsiteX91" fmla="*/ 375858 w 3629551"/>
              <a:gd name="connsiteY91" fmla="*/ 4207362 h 4313949"/>
              <a:gd name="connsiteX92" fmla="*/ 201953 w 3629551"/>
              <a:gd name="connsiteY92" fmla="*/ 4285899 h 4313949"/>
              <a:gd name="connsiteX93" fmla="*/ 0 w 3629551"/>
              <a:gd name="connsiteY93" fmla="*/ 4313949 h 4313949"/>
              <a:gd name="connsiteX0" fmla="*/ 3618332 w 3629551"/>
              <a:gd name="connsiteY0" fmla="*/ 0 h 4313949"/>
              <a:gd name="connsiteX1" fmla="*/ 3629551 w 3629551"/>
              <a:gd name="connsiteY1" fmla="*/ 67318 h 4313949"/>
              <a:gd name="connsiteX2" fmla="*/ 3601502 w 3629551"/>
              <a:gd name="connsiteY2" fmla="*/ 72928 h 4313949"/>
              <a:gd name="connsiteX3" fmla="*/ 3433208 w 3629551"/>
              <a:gd name="connsiteY3" fmla="*/ 28049 h 4313949"/>
              <a:gd name="connsiteX4" fmla="*/ 3399549 w 3629551"/>
              <a:gd name="connsiteY4" fmla="*/ 33659 h 4313949"/>
              <a:gd name="connsiteX5" fmla="*/ 3393939 w 3629551"/>
              <a:gd name="connsiteY5" fmla="*/ 44879 h 4313949"/>
              <a:gd name="connsiteX6" fmla="*/ 3332231 w 3629551"/>
              <a:gd name="connsiteY6" fmla="*/ 78538 h 4313949"/>
              <a:gd name="connsiteX7" fmla="*/ 3281743 w 3629551"/>
              <a:gd name="connsiteY7" fmla="*/ 100977 h 4313949"/>
              <a:gd name="connsiteX8" fmla="*/ 3326621 w 3629551"/>
              <a:gd name="connsiteY8" fmla="*/ 263661 h 4313949"/>
              <a:gd name="connsiteX9" fmla="*/ 3315402 w 3629551"/>
              <a:gd name="connsiteY9" fmla="*/ 392687 h 4313949"/>
              <a:gd name="connsiteX10" fmla="*/ 3343451 w 3629551"/>
              <a:gd name="connsiteY10" fmla="*/ 398297 h 4313949"/>
              <a:gd name="connsiteX11" fmla="*/ 3304182 w 3629551"/>
              <a:gd name="connsiteY11" fmla="*/ 476834 h 4313949"/>
              <a:gd name="connsiteX12" fmla="*/ 3292962 w 3629551"/>
              <a:gd name="connsiteY12" fmla="*/ 527323 h 4313949"/>
              <a:gd name="connsiteX13" fmla="*/ 3208815 w 3629551"/>
              <a:gd name="connsiteY13" fmla="*/ 544152 h 4313949"/>
              <a:gd name="connsiteX14" fmla="*/ 3225645 w 3629551"/>
              <a:gd name="connsiteY14" fmla="*/ 566592 h 4313949"/>
              <a:gd name="connsiteX15" fmla="*/ 3180766 w 3629551"/>
              <a:gd name="connsiteY15" fmla="*/ 572201 h 4313949"/>
              <a:gd name="connsiteX16" fmla="*/ 3119058 w 3629551"/>
              <a:gd name="connsiteY16" fmla="*/ 476834 h 4313949"/>
              <a:gd name="connsiteX17" fmla="*/ 3074179 w 3629551"/>
              <a:gd name="connsiteY17" fmla="*/ 566592 h 4313949"/>
              <a:gd name="connsiteX18" fmla="*/ 3085399 w 3629551"/>
              <a:gd name="connsiteY18" fmla="*/ 600250 h 4313949"/>
              <a:gd name="connsiteX19" fmla="*/ 3046130 w 3629551"/>
              <a:gd name="connsiteY19" fmla="*/ 605860 h 4313949"/>
              <a:gd name="connsiteX20" fmla="*/ 3018081 w 3629551"/>
              <a:gd name="connsiteY20" fmla="*/ 600250 h 4313949"/>
              <a:gd name="connsiteX21" fmla="*/ 2967593 w 3629551"/>
              <a:gd name="connsiteY21" fmla="*/ 656349 h 4313949"/>
              <a:gd name="connsiteX22" fmla="*/ 2911495 w 3629551"/>
              <a:gd name="connsiteY22" fmla="*/ 678788 h 4313949"/>
              <a:gd name="connsiteX23" fmla="*/ 2810518 w 3629551"/>
              <a:gd name="connsiteY23" fmla="*/ 690007 h 4313949"/>
              <a:gd name="connsiteX24" fmla="*/ 2827348 w 3629551"/>
              <a:gd name="connsiteY24" fmla="*/ 746106 h 4313949"/>
              <a:gd name="connsiteX25" fmla="*/ 2832957 w 3629551"/>
              <a:gd name="connsiteY25" fmla="*/ 796594 h 4313949"/>
              <a:gd name="connsiteX26" fmla="*/ 2760030 w 3629551"/>
              <a:gd name="connsiteY26" fmla="*/ 802204 h 4313949"/>
              <a:gd name="connsiteX27" fmla="*/ 2619784 w 3629551"/>
              <a:gd name="connsiteY27" fmla="*/ 734886 h 4313949"/>
              <a:gd name="connsiteX28" fmla="*/ 2580516 w 3629551"/>
              <a:gd name="connsiteY28" fmla="*/ 740496 h 4313949"/>
              <a:gd name="connsiteX29" fmla="*/ 2530027 w 3629551"/>
              <a:gd name="connsiteY29" fmla="*/ 852692 h 4313949"/>
              <a:gd name="connsiteX30" fmla="*/ 2473929 w 3629551"/>
              <a:gd name="connsiteY30" fmla="*/ 920010 h 4313949"/>
              <a:gd name="connsiteX31" fmla="*/ 2395392 w 3629551"/>
              <a:gd name="connsiteY31" fmla="*/ 942449 h 4313949"/>
              <a:gd name="connsiteX32" fmla="*/ 2283195 w 3629551"/>
              <a:gd name="connsiteY32" fmla="*/ 987328 h 4313949"/>
              <a:gd name="connsiteX33" fmla="*/ 2243927 w 3629551"/>
              <a:gd name="connsiteY33" fmla="*/ 1026596 h 4313949"/>
              <a:gd name="connsiteX34" fmla="*/ 2193438 w 3629551"/>
              <a:gd name="connsiteY34" fmla="*/ 1099524 h 4313949"/>
              <a:gd name="connsiteX35" fmla="*/ 2081242 w 3629551"/>
              <a:gd name="connsiteY35" fmla="*/ 1121963 h 4313949"/>
              <a:gd name="connsiteX36" fmla="*/ 1980265 w 3629551"/>
              <a:gd name="connsiteY36" fmla="*/ 1161232 h 4313949"/>
              <a:gd name="connsiteX37" fmla="*/ 1862459 w 3629551"/>
              <a:gd name="connsiteY37" fmla="*/ 1228550 h 4313949"/>
              <a:gd name="connsiteX38" fmla="*/ 1811971 w 3629551"/>
              <a:gd name="connsiteY38" fmla="*/ 1262209 h 4313949"/>
              <a:gd name="connsiteX39" fmla="*/ 1755873 w 3629551"/>
              <a:gd name="connsiteY39" fmla="*/ 1206111 h 4313949"/>
              <a:gd name="connsiteX40" fmla="*/ 1727824 w 3629551"/>
              <a:gd name="connsiteY40" fmla="*/ 1155622 h 4313949"/>
              <a:gd name="connsiteX41" fmla="*/ 1761483 w 3629551"/>
              <a:gd name="connsiteY41" fmla="*/ 1082695 h 4313949"/>
              <a:gd name="connsiteX42" fmla="*/ 1834410 w 3629551"/>
              <a:gd name="connsiteY42" fmla="*/ 1026596 h 4313949"/>
              <a:gd name="connsiteX43" fmla="*/ 1868069 w 3629551"/>
              <a:gd name="connsiteY43" fmla="*/ 976108 h 4313949"/>
              <a:gd name="connsiteX44" fmla="*/ 1817581 w 3629551"/>
              <a:gd name="connsiteY44" fmla="*/ 925620 h 4313949"/>
              <a:gd name="connsiteX45" fmla="*/ 1699775 w 3629551"/>
              <a:gd name="connsiteY45" fmla="*/ 920010 h 4313949"/>
              <a:gd name="connsiteX46" fmla="*/ 1621237 w 3629551"/>
              <a:gd name="connsiteY46" fmla="*/ 936839 h 4313949"/>
              <a:gd name="connsiteX47" fmla="*/ 1598798 w 3629551"/>
              <a:gd name="connsiteY47" fmla="*/ 1015377 h 4313949"/>
              <a:gd name="connsiteX48" fmla="*/ 1570749 w 3629551"/>
              <a:gd name="connsiteY48" fmla="*/ 1060255 h 4313949"/>
              <a:gd name="connsiteX49" fmla="*/ 1509041 w 3629551"/>
              <a:gd name="connsiteY49" fmla="*/ 1060255 h 4313949"/>
              <a:gd name="connsiteX50" fmla="*/ 1447333 w 3629551"/>
              <a:gd name="connsiteY50" fmla="*/ 1155622 h 4313949"/>
              <a:gd name="connsiteX51" fmla="*/ 1374405 w 3629551"/>
              <a:gd name="connsiteY51" fmla="*/ 1250989 h 4313949"/>
              <a:gd name="connsiteX52" fmla="*/ 1295868 w 3629551"/>
              <a:gd name="connsiteY52" fmla="*/ 1279038 h 4313949"/>
              <a:gd name="connsiteX53" fmla="*/ 1172452 w 3629551"/>
              <a:gd name="connsiteY53" fmla="*/ 1273428 h 4313949"/>
              <a:gd name="connsiteX54" fmla="*/ 1127573 w 3629551"/>
              <a:gd name="connsiteY54" fmla="*/ 1340746 h 4313949"/>
              <a:gd name="connsiteX55" fmla="*/ 1161232 w 3629551"/>
              <a:gd name="connsiteY55" fmla="*/ 1396844 h 4313949"/>
              <a:gd name="connsiteX56" fmla="*/ 1262209 w 3629551"/>
              <a:gd name="connsiteY56" fmla="*/ 1430503 h 4313949"/>
              <a:gd name="connsiteX57" fmla="*/ 1312697 w 3629551"/>
              <a:gd name="connsiteY57" fmla="*/ 1464162 h 4313949"/>
              <a:gd name="connsiteX58" fmla="*/ 1385625 w 3629551"/>
              <a:gd name="connsiteY58" fmla="*/ 1514650 h 4313949"/>
              <a:gd name="connsiteX59" fmla="*/ 1351966 w 3629551"/>
              <a:gd name="connsiteY59" fmla="*/ 1576358 h 4313949"/>
              <a:gd name="connsiteX60" fmla="*/ 1391235 w 3629551"/>
              <a:gd name="connsiteY60" fmla="*/ 1632457 h 4313949"/>
              <a:gd name="connsiteX61" fmla="*/ 1587578 w 3629551"/>
              <a:gd name="connsiteY61" fmla="*/ 1581968 h 4313949"/>
              <a:gd name="connsiteX62" fmla="*/ 1621237 w 3629551"/>
              <a:gd name="connsiteY62" fmla="*/ 1514650 h 4313949"/>
              <a:gd name="connsiteX63" fmla="*/ 1699775 w 3629551"/>
              <a:gd name="connsiteY63" fmla="*/ 1520260 h 4313949"/>
              <a:gd name="connsiteX64" fmla="*/ 1907338 w 3629551"/>
              <a:gd name="connsiteY64" fmla="*/ 1593188 h 4313949"/>
              <a:gd name="connsiteX65" fmla="*/ 1907338 w 3629551"/>
              <a:gd name="connsiteY65" fmla="*/ 1654896 h 4313949"/>
              <a:gd name="connsiteX66" fmla="*/ 1845630 w 3629551"/>
              <a:gd name="connsiteY66" fmla="*/ 1677335 h 4313949"/>
              <a:gd name="connsiteX67" fmla="*/ 1699775 w 3629551"/>
              <a:gd name="connsiteY67" fmla="*/ 1722214 h 4313949"/>
              <a:gd name="connsiteX68" fmla="*/ 1570749 w 3629551"/>
              <a:gd name="connsiteY68" fmla="*/ 1800751 h 4313949"/>
              <a:gd name="connsiteX69" fmla="*/ 1520260 w 3629551"/>
              <a:gd name="connsiteY69" fmla="*/ 1946607 h 4313949"/>
              <a:gd name="connsiteX70" fmla="*/ 1402454 w 3629551"/>
              <a:gd name="connsiteY70" fmla="*/ 2025144 h 4313949"/>
              <a:gd name="connsiteX71" fmla="*/ 1576359 w 3629551"/>
              <a:gd name="connsiteY71" fmla="*/ 2159779 h 4313949"/>
              <a:gd name="connsiteX72" fmla="*/ 1694165 w 3629551"/>
              <a:gd name="connsiteY72" fmla="*/ 2429050 h 4313949"/>
              <a:gd name="connsiteX73" fmla="*/ 1755873 w 3629551"/>
              <a:gd name="connsiteY73" fmla="*/ 2530027 h 4313949"/>
              <a:gd name="connsiteX74" fmla="*/ 1845630 w 3629551"/>
              <a:gd name="connsiteY74" fmla="*/ 2647834 h 4313949"/>
              <a:gd name="connsiteX75" fmla="*/ 1828801 w 3629551"/>
              <a:gd name="connsiteY75" fmla="*/ 2765639 h 4313949"/>
              <a:gd name="connsiteX76" fmla="*/ 1739043 w 3629551"/>
              <a:gd name="connsiteY76" fmla="*/ 2754419 h 4313949"/>
              <a:gd name="connsiteX77" fmla="*/ 1660506 w 3629551"/>
              <a:gd name="connsiteY77" fmla="*/ 2861007 h 4313949"/>
              <a:gd name="connsiteX78" fmla="*/ 1845630 w 3629551"/>
              <a:gd name="connsiteY78" fmla="*/ 2939544 h 4313949"/>
              <a:gd name="connsiteX79" fmla="*/ 1744653 w 3629551"/>
              <a:gd name="connsiteY79" fmla="*/ 3208814 h 4313949"/>
              <a:gd name="connsiteX80" fmla="*/ 1509040 w 3629551"/>
              <a:gd name="connsiteY80" fmla="*/ 3450037 h 4313949"/>
              <a:gd name="connsiteX81" fmla="*/ 1458553 w 3629551"/>
              <a:gd name="connsiteY81" fmla="*/ 3539794 h 4313949"/>
              <a:gd name="connsiteX82" fmla="*/ 1447333 w 3629551"/>
              <a:gd name="connsiteY82" fmla="*/ 3612721 h 4313949"/>
              <a:gd name="connsiteX83" fmla="*/ 1469773 w 3629551"/>
              <a:gd name="connsiteY83" fmla="*/ 3663209 h 4313949"/>
              <a:gd name="connsiteX84" fmla="*/ 1307087 w 3629551"/>
              <a:gd name="connsiteY84" fmla="*/ 3786626 h 4313949"/>
              <a:gd name="connsiteX85" fmla="*/ 1116353 w 3629551"/>
              <a:gd name="connsiteY85" fmla="*/ 3887602 h 4313949"/>
              <a:gd name="connsiteX86" fmla="*/ 903182 w 3629551"/>
              <a:gd name="connsiteY86" fmla="*/ 4061505 h 4313949"/>
              <a:gd name="connsiteX87" fmla="*/ 779764 w 3629551"/>
              <a:gd name="connsiteY87" fmla="*/ 4089556 h 4313949"/>
              <a:gd name="connsiteX88" fmla="*/ 695617 w 3629551"/>
              <a:gd name="connsiteY88" fmla="*/ 4078335 h 4313949"/>
              <a:gd name="connsiteX89" fmla="*/ 544152 w 3629551"/>
              <a:gd name="connsiteY89" fmla="*/ 4156874 h 4313949"/>
              <a:gd name="connsiteX90" fmla="*/ 488054 w 3629551"/>
              <a:gd name="connsiteY90" fmla="*/ 4095165 h 4313949"/>
              <a:gd name="connsiteX91" fmla="*/ 375858 w 3629551"/>
              <a:gd name="connsiteY91" fmla="*/ 4207362 h 4313949"/>
              <a:gd name="connsiteX92" fmla="*/ 201953 w 3629551"/>
              <a:gd name="connsiteY92" fmla="*/ 4285899 h 4313949"/>
              <a:gd name="connsiteX93" fmla="*/ 0 w 3629551"/>
              <a:gd name="connsiteY93" fmla="*/ 4313949 h 4313949"/>
              <a:gd name="connsiteX0" fmla="*/ 3639211 w 3650430"/>
              <a:gd name="connsiteY0" fmla="*/ 0 h 4314919"/>
              <a:gd name="connsiteX1" fmla="*/ 3650430 w 3650430"/>
              <a:gd name="connsiteY1" fmla="*/ 67318 h 4314919"/>
              <a:gd name="connsiteX2" fmla="*/ 3622381 w 3650430"/>
              <a:gd name="connsiteY2" fmla="*/ 72928 h 4314919"/>
              <a:gd name="connsiteX3" fmla="*/ 3454087 w 3650430"/>
              <a:gd name="connsiteY3" fmla="*/ 28049 h 4314919"/>
              <a:gd name="connsiteX4" fmla="*/ 3420428 w 3650430"/>
              <a:gd name="connsiteY4" fmla="*/ 33659 h 4314919"/>
              <a:gd name="connsiteX5" fmla="*/ 3414818 w 3650430"/>
              <a:gd name="connsiteY5" fmla="*/ 44879 h 4314919"/>
              <a:gd name="connsiteX6" fmla="*/ 3353110 w 3650430"/>
              <a:gd name="connsiteY6" fmla="*/ 78538 h 4314919"/>
              <a:gd name="connsiteX7" fmla="*/ 3302622 w 3650430"/>
              <a:gd name="connsiteY7" fmla="*/ 100977 h 4314919"/>
              <a:gd name="connsiteX8" fmla="*/ 3347500 w 3650430"/>
              <a:gd name="connsiteY8" fmla="*/ 263661 h 4314919"/>
              <a:gd name="connsiteX9" fmla="*/ 3336281 w 3650430"/>
              <a:gd name="connsiteY9" fmla="*/ 392687 h 4314919"/>
              <a:gd name="connsiteX10" fmla="*/ 3364330 w 3650430"/>
              <a:gd name="connsiteY10" fmla="*/ 398297 h 4314919"/>
              <a:gd name="connsiteX11" fmla="*/ 3325061 w 3650430"/>
              <a:gd name="connsiteY11" fmla="*/ 476834 h 4314919"/>
              <a:gd name="connsiteX12" fmla="*/ 3313841 w 3650430"/>
              <a:gd name="connsiteY12" fmla="*/ 527323 h 4314919"/>
              <a:gd name="connsiteX13" fmla="*/ 3229694 w 3650430"/>
              <a:gd name="connsiteY13" fmla="*/ 544152 h 4314919"/>
              <a:gd name="connsiteX14" fmla="*/ 3246524 w 3650430"/>
              <a:gd name="connsiteY14" fmla="*/ 566592 h 4314919"/>
              <a:gd name="connsiteX15" fmla="*/ 3201645 w 3650430"/>
              <a:gd name="connsiteY15" fmla="*/ 572201 h 4314919"/>
              <a:gd name="connsiteX16" fmla="*/ 3139937 w 3650430"/>
              <a:gd name="connsiteY16" fmla="*/ 476834 h 4314919"/>
              <a:gd name="connsiteX17" fmla="*/ 3095058 w 3650430"/>
              <a:gd name="connsiteY17" fmla="*/ 566592 h 4314919"/>
              <a:gd name="connsiteX18" fmla="*/ 3106278 w 3650430"/>
              <a:gd name="connsiteY18" fmla="*/ 600250 h 4314919"/>
              <a:gd name="connsiteX19" fmla="*/ 3067009 w 3650430"/>
              <a:gd name="connsiteY19" fmla="*/ 605860 h 4314919"/>
              <a:gd name="connsiteX20" fmla="*/ 3038960 w 3650430"/>
              <a:gd name="connsiteY20" fmla="*/ 600250 h 4314919"/>
              <a:gd name="connsiteX21" fmla="*/ 2988472 w 3650430"/>
              <a:gd name="connsiteY21" fmla="*/ 656349 h 4314919"/>
              <a:gd name="connsiteX22" fmla="*/ 2932374 w 3650430"/>
              <a:gd name="connsiteY22" fmla="*/ 678788 h 4314919"/>
              <a:gd name="connsiteX23" fmla="*/ 2831397 w 3650430"/>
              <a:gd name="connsiteY23" fmla="*/ 690007 h 4314919"/>
              <a:gd name="connsiteX24" fmla="*/ 2848227 w 3650430"/>
              <a:gd name="connsiteY24" fmla="*/ 746106 h 4314919"/>
              <a:gd name="connsiteX25" fmla="*/ 2853836 w 3650430"/>
              <a:gd name="connsiteY25" fmla="*/ 796594 h 4314919"/>
              <a:gd name="connsiteX26" fmla="*/ 2780909 w 3650430"/>
              <a:gd name="connsiteY26" fmla="*/ 802204 h 4314919"/>
              <a:gd name="connsiteX27" fmla="*/ 2640663 w 3650430"/>
              <a:gd name="connsiteY27" fmla="*/ 734886 h 4314919"/>
              <a:gd name="connsiteX28" fmla="*/ 2601395 w 3650430"/>
              <a:gd name="connsiteY28" fmla="*/ 740496 h 4314919"/>
              <a:gd name="connsiteX29" fmla="*/ 2550906 w 3650430"/>
              <a:gd name="connsiteY29" fmla="*/ 852692 h 4314919"/>
              <a:gd name="connsiteX30" fmla="*/ 2494808 w 3650430"/>
              <a:gd name="connsiteY30" fmla="*/ 920010 h 4314919"/>
              <a:gd name="connsiteX31" fmla="*/ 2416271 w 3650430"/>
              <a:gd name="connsiteY31" fmla="*/ 942449 h 4314919"/>
              <a:gd name="connsiteX32" fmla="*/ 2304074 w 3650430"/>
              <a:gd name="connsiteY32" fmla="*/ 987328 h 4314919"/>
              <a:gd name="connsiteX33" fmla="*/ 2264806 w 3650430"/>
              <a:gd name="connsiteY33" fmla="*/ 1026596 h 4314919"/>
              <a:gd name="connsiteX34" fmla="*/ 2214317 w 3650430"/>
              <a:gd name="connsiteY34" fmla="*/ 1099524 h 4314919"/>
              <a:gd name="connsiteX35" fmla="*/ 2102121 w 3650430"/>
              <a:gd name="connsiteY35" fmla="*/ 1121963 h 4314919"/>
              <a:gd name="connsiteX36" fmla="*/ 2001144 w 3650430"/>
              <a:gd name="connsiteY36" fmla="*/ 1161232 h 4314919"/>
              <a:gd name="connsiteX37" fmla="*/ 1883338 w 3650430"/>
              <a:gd name="connsiteY37" fmla="*/ 1228550 h 4314919"/>
              <a:gd name="connsiteX38" fmla="*/ 1832850 w 3650430"/>
              <a:gd name="connsiteY38" fmla="*/ 1262209 h 4314919"/>
              <a:gd name="connsiteX39" fmla="*/ 1776752 w 3650430"/>
              <a:gd name="connsiteY39" fmla="*/ 1206111 h 4314919"/>
              <a:gd name="connsiteX40" fmla="*/ 1748703 w 3650430"/>
              <a:gd name="connsiteY40" fmla="*/ 1155622 h 4314919"/>
              <a:gd name="connsiteX41" fmla="*/ 1782362 w 3650430"/>
              <a:gd name="connsiteY41" fmla="*/ 1082695 h 4314919"/>
              <a:gd name="connsiteX42" fmla="*/ 1855289 w 3650430"/>
              <a:gd name="connsiteY42" fmla="*/ 1026596 h 4314919"/>
              <a:gd name="connsiteX43" fmla="*/ 1888948 w 3650430"/>
              <a:gd name="connsiteY43" fmla="*/ 976108 h 4314919"/>
              <a:gd name="connsiteX44" fmla="*/ 1838460 w 3650430"/>
              <a:gd name="connsiteY44" fmla="*/ 925620 h 4314919"/>
              <a:gd name="connsiteX45" fmla="*/ 1720654 w 3650430"/>
              <a:gd name="connsiteY45" fmla="*/ 920010 h 4314919"/>
              <a:gd name="connsiteX46" fmla="*/ 1642116 w 3650430"/>
              <a:gd name="connsiteY46" fmla="*/ 936839 h 4314919"/>
              <a:gd name="connsiteX47" fmla="*/ 1619677 w 3650430"/>
              <a:gd name="connsiteY47" fmla="*/ 1015377 h 4314919"/>
              <a:gd name="connsiteX48" fmla="*/ 1591628 w 3650430"/>
              <a:gd name="connsiteY48" fmla="*/ 1060255 h 4314919"/>
              <a:gd name="connsiteX49" fmla="*/ 1529920 w 3650430"/>
              <a:gd name="connsiteY49" fmla="*/ 1060255 h 4314919"/>
              <a:gd name="connsiteX50" fmla="*/ 1468212 w 3650430"/>
              <a:gd name="connsiteY50" fmla="*/ 1155622 h 4314919"/>
              <a:gd name="connsiteX51" fmla="*/ 1395284 w 3650430"/>
              <a:gd name="connsiteY51" fmla="*/ 1250989 h 4314919"/>
              <a:gd name="connsiteX52" fmla="*/ 1316747 w 3650430"/>
              <a:gd name="connsiteY52" fmla="*/ 1279038 h 4314919"/>
              <a:gd name="connsiteX53" fmla="*/ 1193331 w 3650430"/>
              <a:gd name="connsiteY53" fmla="*/ 1273428 h 4314919"/>
              <a:gd name="connsiteX54" fmla="*/ 1148452 w 3650430"/>
              <a:gd name="connsiteY54" fmla="*/ 1340746 h 4314919"/>
              <a:gd name="connsiteX55" fmla="*/ 1182111 w 3650430"/>
              <a:gd name="connsiteY55" fmla="*/ 1396844 h 4314919"/>
              <a:gd name="connsiteX56" fmla="*/ 1283088 w 3650430"/>
              <a:gd name="connsiteY56" fmla="*/ 1430503 h 4314919"/>
              <a:gd name="connsiteX57" fmla="*/ 1333576 w 3650430"/>
              <a:gd name="connsiteY57" fmla="*/ 1464162 h 4314919"/>
              <a:gd name="connsiteX58" fmla="*/ 1406504 w 3650430"/>
              <a:gd name="connsiteY58" fmla="*/ 1514650 h 4314919"/>
              <a:gd name="connsiteX59" fmla="*/ 1372845 w 3650430"/>
              <a:gd name="connsiteY59" fmla="*/ 1576358 h 4314919"/>
              <a:gd name="connsiteX60" fmla="*/ 1412114 w 3650430"/>
              <a:gd name="connsiteY60" fmla="*/ 1632457 h 4314919"/>
              <a:gd name="connsiteX61" fmla="*/ 1608457 w 3650430"/>
              <a:gd name="connsiteY61" fmla="*/ 1581968 h 4314919"/>
              <a:gd name="connsiteX62" fmla="*/ 1642116 w 3650430"/>
              <a:gd name="connsiteY62" fmla="*/ 1514650 h 4314919"/>
              <a:gd name="connsiteX63" fmla="*/ 1720654 w 3650430"/>
              <a:gd name="connsiteY63" fmla="*/ 1520260 h 4314919"/>
              <a:gd name="connsiteX64" fmla="*/ 1928217 w 3650430"/>
              <a:gd name="connsiteY64" fmla="*/ 1593188 h 4314919"/>
              <a:gd name="connsiteX65" fmla="*/ 1928217 w 3650430"/>
              <a:gd name="connsiteY65" fmla="*/ 1654896 h 4314919"/>
              <a:gd name="connsiteX66" fmla="*/ 1866509 w 3650430"/>
              <a:gd name="connsiteY66" fmla="*/ 1677335 h 4314919"/>
              <a:gd name="connsiteX67" fmla="*/ 1720654 w 3650430"/>
              <a:gd name="connsiteY67" fmla="*/ 1722214 h 4314919"/>
              <a:gd name="connsiteX68" fmla="*/ 1591628 w 3650430"/>
              <a:gd name="connsiteY68" fmla="*/ 1800751 h 4314919"/>
              <a:gd name="connsiteX69" fmla="*/ 1541139 w 3650430"/>
              <a:gd name="connsiteY69" fmla="*/ 1946607 h 4314919"/>
              <a:gd name="connsiteX70" fmla="*/ 1423333 w 3650430"/>
              <a:gd name="connsiteY70" fmla="*/ 2025144 h 4314919"/>
              <a:gd name="connsiteX71" fmla="*/ 1597238 w 3650430"/>
              <a:gd name="connsiteY71" fmla="*/ 2159779 h 4314919"/>
              <a:gd name="connsiteX72" fmla="*/ 1715044 w 3650430"/>
              <a:gd name="connsiteY72" fmla="*/ 2429050 h 4314919"/>
              <a:gd name="connsiteX73" fmla="*/ 1776752 w 3650430"/>
              <a:gd name="connsiteY73" fmla="*/ 2530027 h 4314919"/>
              <a:gd name="connsiteX74" fmla="*/ 1866509 w 3650430"/>
              <a:gd name="connsiteY74" fmla="*/ 2647834 h 4314919"/>
              <a:gd name="connsiteX75" fmla="*/ 1849680 w 3650430"/>
              <a:gd name="connsiteY75" fmla="*/ 2765639 h 4314919"/>
              <a:gd name="connsiteX76" fmla="*/ 1759922 w 3650430"/>
              <a:gd name="connsiteY76" fmla="*/ 2754419 h 4314919"/>
              <a:gd name="connsiteX77" fmla="*/ 1681385 w 3650430"/>
              <a:gd name="connsiteY77" fmla="*/ 2861007 h 4314919"/>
              <a:gd name="connsiteX78" fmla="*/ 1866509 w 3650430"/>
              <a:gd name="connsiteY78" fmla="*/ 2939544 h 4314919"/>
              <a:gd name="connsiteX79" fmla="*/ 1765532 w 3650430"/>
              <a:gd name="connsiteY79" fmla="*/ 3208814 h 4314919"/>
              <a:gd name="connsiteX80" fmla="*/ 1529919 w 3650430"/>
              <a:gd name="connsiteY80" fmla="*/ 3450037 h 4314919"/>
              <a:gd name="connsiteX81" fmla="*/ 1479432 w 3650430"/>
              <a:gd name="connsiteY81" fmla="*/ 3539794 h 4314919"/>
              <a:gd name="connsiteX82" fmla="*/ 1468212 w 3650430"/>
              <a:gd name="connsiteY82" fmla="*/ 3612721 h 4314919"/>
              <a:gd name="connsiteX83" fmla="*/ 1490652 w 3650430"/>
              <a:gd name="connsiteY83" fmla="*/ 3663209 h 4314919"/>
              <a:gd name="connsiteX84" fmla="*/ 1327966 w 3650430"/>
              <a:gd name="connsiteY84" fmla="*/ 3786626 h 4314919"/>
              <a:gd name="connsiteX85" fmla="*/ 1137232 w 3650430"/>
              <a:gd name="connsiteY85" fmla="*/ 3887602 h 4314919"/>
              <a:gd name="connsiteX86" fmla="*/ 924061 w 3650430"/>
              <a:gd name="connsiteY86" fmla="*/ 4061505 h 4314919"/>
              <a:gd name="connsiteX87" fmla="*/ 800643 w 3650430"/>
              <a:gd name="connsiteY87" fmla="*/ 4089556 h 4314919"/>
              <a:gd name="connsiteX88" fmla="*/ 716496 w 3650430"/>
              <a:gd name="connsiteY88" fmla="*/ 4078335 h 4314919"/>
              <a:gd name="connsiteX89" fmla="*/ 565031 w 3650430"/>
              <a:gd name="connsiteY89" fmla="*/ 4156874 h 4314919"/>
              <a:gd name="connsiteX90" fmla="*/ 508933 w 3650430"/>
              <a:gd name="connsiteY90" fmla="*/ 4095165 h 4314919"/>
              <a:gd name="connsiteX91" fmla="*/ 396737 w 3650430"/>
              <a:gd name="connsiteY91" fmla="*/ 4207362 h 4314919"/>
              <a:gd name="connsiteX92" fmla="*/ 222832 w 3650430"/>
              <a:gd name="connsiteY92" fmla="*/ 4285899 h 4314919"/>
              <a:gd name="connsiteX93" fmla="*/ 20879 w 3650430"/>
              <a:gd name="connsiteY93" fmla="*/ 4313949 h 4314919"/>
              <a:gd name="connsiteX94" fmla="*/ 4050 w 3650430"/>
              <a:gd name="connsiteY94" fmla="*/ 4308332 h 4314919"/>
              <a:gd name="connsiteX0" fmla="*/ 3668820 w 3680039"/>
              <a:gd name="connsiteY0" fmla="*/ 0 h 4370058"/>
              <a:gd name="connsiteX1" fmla="*/ 3680039 w 3680039"/>
              <a:gd name="connsiteY1" fmla="*/ 67318 h 4370058"/>
              <a:gd name="connsiteX2" fmla="*/ 3651990 w 3680039"/>
              <a:gd name="connsiteY2" fmla="*/ 72928 h 4370058"/>
              <a:gd name="connsiteX3" fmla="*/ 3483696 w 3680039"/>
              <a:gd name="connsiteY3" fmla="*/ 28049 h 4370058"/>
              <a:gd name="connsiteX4" fmla="*/ 3450037 w 3680039"/>
              <a:gd name="connsiteY4" fmla="*/ 33659 h 4370058"/>
              <a:gd name="connsiteX5" fmla="*/ 3444427 w 3680039"/>
              <a:gd name="connsiteY5" fmla="*/ 44879 h 4370058"/>
              <a:gd name="connsiteX6" fmla="*/ 3382719 w 3680039"/>
              <a:gd name="connsiteY6" fmla="*/ 78538 h 4370058"/>
              <a:gd name="connsiteX7" fmla="*/ 3332231 w 3680039"/>
              <a:gd name="connsiteY7" fmla="*/ 100977 h 4370058"/>
              <a:gd name="connsiteX8" fmla="*/ 3377109 w 3680039"/>
              <a:gd name="connsiteY8" fmla="*/ 263661 h 4370058"/>
              <a:gd name="connsiteX9" fmla="*/ 3365890 w 3680039"/>
              <a:gd name="connsiteY9" fmla="*/ 392687 h 4370058"/>
              <a:gd name="connsiteX10" fmla="*/ 3393939 w 3680039"/>
              <a:gd name="connsiteY10" fmla="*/ 398297 h 4370058"/>
              <a:gd name="connsiteX11" fmla="*/ 3354670 w 3680039"/>
              <a:gd name="connsiteY11" fmla="*/ 476834 h 4370058"/>
              <a:gd name="connsiteX12" fmla="*/ 3343450 w 3680039"/>
              <a:gd name="connsiteY12" fmla="*/ 527323 h 4370058"/>
              <a:gd name="connsiteX13" fmla="*/ 3259303 w 3680039"/>
              <a:gd name="connsiteY13" fmla="*/ 544152 h 4370058"/>
              <a:gd name="connsiteX14" fmla="*/ 3276133 w 3680039"/>
              <a:gd name="connsiteY14" fmla="*/ 566592 h 4370058"/>
              <a:gd name="connsiteX15" fmla="*/ 3231254 w 3680039"/>
              <a:gd name="connsiteY15" fmla="*/ 572201 h 4370058"/>
              <a:gd name="connsiteX16" fmla="*/ 3169546 w 3680039"/>
              <a:gd name="connsiteY16" fmla="*/ 476834 h 4370058"/>
              <a:gd name="connsiteX17" fmla="*/ 3124667 w 3680039"/>
              <a:gd name="connsiteY17" fmla="*/ 566592 h 4370058"/>
              <a:gd name="connsiteX18" fmla="*/ 3135887 w 3680039"/>
              <a:gd name="connsiteY18" fmla="*/ 600250 h 4370058"/>
              <a:gd name="connsiteX19" fmla="*/ 3096618 w 3680039"/>
              <a:gd name="connsiteY19" fmla="*/ 605860 h 4370058"/>
              <a:gd name="connsiteX20" fmla="*/ 3068569 w 3680039"/>
              <a:gd name="connsiteY20" fmla="*/ 600250 h 4370058"/>
              <a:gd name="connsiteX21" fmla="*/ 3018081 w 3680039"/>
              <a:gd name="connsiteY21" fmla="*/ 656349 h 4370058"/>
              <a:gd name="connsiteX22" fmla="*/ 2961983 w 3680039"/>
              <a:gd name="connsiteY22" fmla="*/ 678788 h 4370058"/>
              <a:gd name="connsiteX23" fmla="*/ 2861006 w 3680039"/>
              <a:gd name="connsiteY23" fmla="*/ 690007 h 4370058"/>
              <a:gd name="connsiteX24" fmla="*/ 2877836 w 3680039"/>
              <a:gd name="connsiteY24" fmla="*/ 746106 h 4370058"/>
              <a:gd name="connsiteX25" fmla="*/ 2883445 w 3680039"/>
              <a:gd name="connsiteY25" fmla="*/ 796594 h 4370058"/>
              <a:gd name="connsiteX26" fmla="*/ 2810518 w 3680039"/>
              <a:gd name="connsiteY26" fmla="*/ 802204 h 4370058"/>
              <a:gd name="connsiteX27" fmla="*/ 2670272 w 3680039"/>
              <a:gd name="connsiteY27" fmla="*/ 734886 h 4370058"/>
              <a:gd name="connsiteX28" fmla="*/ 2631004 w 3680039"/>
              <a:gd name="connsiteY28" fmla="*/ 740496 h 4370058"/>
              <a:gd name="connsiteX29" fmla="*/ 2580515 w 3680039"/>
              <a:gd name="connsiteY29" fmla="*/ 852692 h 4370058"/>
              <a:gd name="connsiteX30" fmla="*/ 2524417 w 3680039"/>
              <a:gd name="connsiteY30" fmla="*/ 920010 h 4370058"/>
              <a:gd name="connsiteX31" fmla="*/ 2445880 w 3680039"/>
              <a:gd name="connsiteY31" fmla="*/ 942449 h 4370058"/>
              <a:gd name="connsiteX32" fmla="*/ 2333683 w 3680039"/>
              <a:gd name="connsiteY32" fmla="*/ 987328 h 4370058"/>
              <a:gd name="connsiteX33" fmla="*/ 2294415 w 3680039"/>
              <a:gd name="connsiteY33" fmla="*/ 1026596 h 4370058"/>
              <a:gd name="connsiteX34" fmla="*/ 2243926 w 3680039"/>
              <a:gd name="connsiteY34" fmla="*/ 1099524 h 4370058"/>
              <a:gd name="connsiteX35" fmla="*/ 2131730 w 3680039"/>
              <a:gd name="connsiteY35" fmla="*/ 1121963 h 4370058"/>
              <a:gd name="connsiteX36" fmla="*/ 2030753 w 3680039"/>
              <a:gd name="connsiteY36" fmla="*/ 1161232 h 4370058"/>
              <a:gd name="connsiteX37" fmla="*/ 1912947 w 3680039"/>
              <a:gd name="connsiteY37" fmla="*/ 1228550 h 4370058"/>
              <a:gd name="connsiteX38" fmla="*/ 1862459 w 3680039"/>
              <a:gd name="connsiteY38" fmla="*/ 1262209 h 4370058"/>
              <a:gd name="connsiteX39" fmla="*/ 1806361 w 3680039"/>
              <a:gd name="connsiteY39" fmla="*/ 1206111 h 4370058"/>
              <a:gd name="connsiteX40" fmla="*/ 1778312 w 3680039"/>
              <a:gd name="connsiteY40" fmla="*/ 1155622 h 4370058"/>
              <a:gd name="connsiteX41" fmla="*/ 1811971 w 3680039"/>
              <a:gd name="connsiteY41" fmla="*/ 1082695 h 4370058"/>
              <a:gd name="connsiteX42" fmla="*/ 1884898 w 3680039"/>
              <a:gd name="connsiteY42" fmla="*/ 1026596 h 4370058"/>
              <a:gd name="connsiteX43" fmla="*/ 1918557 w 3680039"/>
              <a:gd name="connsiteY43" fmla="*/ 976108 h 4370058"/>
              <a:gd name="connsiteX44" fmla="*/ 1868069 w 3680039"/>
              <a:gd name="connsiteY44" fmla="*/ 925620 h 4370058"/>
              <a:gd name="connsiteX45" fmla="*/ 1750263 w 3680039"/>
              <a:gd name="connsiteY45" fmla="*/ 920010 h 4370058"/>
              <a:gd name="connsiteX46" fmla="*/ 1671725 w 3680039"/>
              <a:gd name="connsiteY46" fmla="*/ 936839 h 4370058"/>
              <a:gd name="connsiteX47" fmla="*/ 1649286 w 3680039"/>
              <a:gd name="connsiteY47" fmla="*/ 1015377 h 4370058"/>
              <a:gd name="connsiteX48" fmla="*/ 1621237 w 3680039"/>
              <a:gd name="connsiteY48" fmla="*/ 1060255 h 4370058"/>
              <a:gd name="connsiteX49" fmla="*/ 1559529 w 3680039"/>
              <a:gd name="connsiteY49" fmla="*/ 1060255 h 4370058"/>
              <a:gd name="connsiteX50" fmla="*/ 1497821 w 3680039"/>
              <a:gd name="connsiteY50" fmla="*/ 1155622 h 4370058"/>
              <a:gd name="connsiteX51" fmla="*/ 1424893 w 3680039"/>
              <a:gd name="connsiteY51" fmla="*/ 1250989 h 4370058"/>
              <a:gd name="connsiteX52" fmla="*/ 1346356 w 3680039"/>
              <a:gd name="connsiteY52" fmla="*/ 1279038 h 4370058"/>
              <a:gd name="connsiteX53" fmla="*/ 1222940 w 3680039"/>
              <a:gd name="connsiteY53" fmla="*/ 1273428 h 4370058"/>
              <a:gd name="connsiteX54" fmla="*/ 1178061 w 3680039"/>
              <a:gd name="connsiteY54" fmla="*/ 1340746 h 4370058"/>
              <a:gd name="connsiteX55" fmla="*/ 1211720 w 3680039"/>
              <a:gd name="connsiteY55" fmla="*/ 1396844 h 4370058"/>
              <a:gd name="connsiteX56" fmla="*/ 1312697 w 3680039"/>
              <a:gd name="connsiteY56" fmla="*/ 1430503 h 4370058"/>
              <a:gd name="connsiteX57" fmla="*/ 1363185 w 3680039"/>
              <a:gd name="connsiteY57" fmla="*/ 1464162 h 4370058"/>
              <a:gd name="connsiteX58" fmla="*/ 1436113 w 3680039"/>
              <a:gd name="connsiteY58" fmla="*/ 1514650 h 4370058"/>
              <a:gd name="connsiteX59" fmla="*/ 1402454 w 3680039"/>
              <a:gd name="connsiteY59" fmla="*/ 1576358 h 4370058"/>
              <a:gd name="connsiteX60" fmla="*/ 1441723 w 3680039"/>
              <a:gd name="connsiteY60" fmla="*/ 1632457 h 4370058"/>
              <a:gd name="connsiteX61" fmla="*/ 1638066 w 3680039"/>
              <a:gd name="connsiteY61" fmla="*/ 1581968 h 4370058"/>
              <a:gd name="connsiteX62" fmla="*/ 1671725 w 3680039"/>
              <a:gd name="connsiteY62" fmla="*/ 1514650 h 4370058"/>
              <a:gd name="connsiteX63" fmla="*/ 1750263 w 3680039"/>
              <a:gd name="connsiteY63" fmla="*/ 1520260 h 4370058"/>
              <a:gd name="connsiteX64" fmla="*/ 1957826 w 3680039"/>
              <a:gd name="connsiteY64" fmla="*/ 1593188 h 4370058"/>
              <a:gd name="connsiteX65" fmla="*/ 1957826 w 3680039"/>
              <a:gd name="connsiteY65" fmla="*/ 1654896 h 4370058"/>
              <a:gd name="connsiteX66" fmla="*/ 1896118 w 3680039"/>
              <a:gd name="connsiteY66" fmla="*/ 1677335 h 4370058"/>
              <a:gd name="connsiteX67" fmla="*/ 1750263 w 3680039"/>
              <a:gd name="connsiteY67" fmla="*/ 1722214 h 4370058"/>
              <a:gd name="connsiteX68" fmla="*/ 1621237 w 3680039"/>
              <a:gd name="connsiteY68" fmla="*/ 1800751 h 4370058"/>
              <a:gd name="connsiteX69" fmla="*/ 1570748 w 3680039"/>
              <a:gd name="connsiteY69" fmla="*/ 1946607 h 4370058"/>
              <a:gd name="connsiteX70" fmla="*/ 1452942 w 3680039"/>
              <a:gd name="connsiteY70" fmla="*/ 2025144 h 4370058"/>
              <a:gd name="connsiteX71" fmla="*/ 1626847 w 3680039"/>
              <a:gd name="connsiteY71" fmla="*/ 2159779 h 4370058"/>
              <a:gd name="connsiteX72" fmla="*/ 1744653 w 3680039"/>
              <a:gd name="connsiteY72" fmla="*/ 2429050 h 4370058"/>
              <a:gd name="connsiteX73" fmla="*/ 1806361 w 3680039"/>
              <a:gd name="connsiteY73" fmla="*/ 2530027 h 4370058"/>
              <a:gd name="connsiteX74" fmla="*/ 1896118 w 3680039"/>
              <a:gd name="connsiteY74" fmla="*/ 2647834 h 4370058"/>
              <a:gd name="connsiteX75" fmla="*/ 1879289 w 3680039"/>
              <a:gd name="connsiteY75" fmla="*/ 2765639 h 4370058"/>
              <a:gd name="connsiteX76" fmla="*/ 1789531 w 3680039"/>
              <a:gd name="connsiteY76" fmla="*/ 2754419 h 4370058"/>
              <a:gd name="connsiteX77" fmla="*/ 1710994 w 3680039"/>
              <a:gd name="connsiteY77" fmla="*/ 2861007 h 4370058"/>
              <a:gd name="connsiteX78" fmla="*/ 1896118 w 3680039"/>
              <a:gd name="connsiteY78" fmla="*/ 2939544 h 4370058"/>
              <a:gd name="connsiteX79" fmla="*/ 1795141 w 3680039"/>
              <a:gd name="connsiteY79" fmla="*/ 3208814 h 4370058"/>
              <a:gd name="connsiteX80" fmla="*/ 1559528 w 3680039"/>
              <a:gd name="connsiteY80" fmla="*/ 3450037 h 4370058"/>
              <a:gd name="connsiteX81" fmla="*/ 1509041 w 3680039"/>
              <a:gd name="connsiteY81" fmla="*/ 3539794 h 4370058"/>
              <a:gd name="connsiteX82" fmla="*/ 1497821 w 3680039"/>
              <a:gd name="connsiteY82" fmla="*/ 3612721 h 4370058"/>
              <a:gd name="connsiteX83" fmla="*/ 1520261 w 3680039"/>
              <a:gd name="connsiteY83" fmla="*/ 3663209 h 4370058"/>
              <a:gd name="connsiteX84" fmla="*/ 1357575 w 3680039"/>
              <a:gd name="connsiteY84" fmla="*/ 3786626 h 4370058"/>
              <a:gd name="connsiteX85" fmla="*/ 1166841 w 3680039"/>
              <a:gd name="connsiteY85" fmla="*/ 3887602 h 4370058"/>
              <a:gd name="connsiteX86" fmla="*/ 953670 w 3680039"/>
              <a:gd name="connsiteY86" fmla="*/ 4061505 h 4370058"/>
              <a:gd name="connsiteX87" fmla="*/ 830252 w 3680039"/>
              <a:gd name="connsiteY87" fmla="*/ 4089556 h 4370058"/>
              <a:gd name="connsiteX88" fmla="*/ 746105 w 3680039"/>
              <a:gd name="connsiteY88" fmla="*/ 4078335 h 4370058"/>
              <a:gd name="connsiteX89" fmla="*/ 594640 w 3680039"/>
              <a:gd name="connsiteY89" fmla="*/ 4156874 h 4370058"/>
              <a:gd name="connsiteX90" fmla="*/ 538542 w 3680039"/>
              <a:gd name="connsiteY90" fmla="*/ 4095165 h 4370058"/>
              <a:gd name="connsiteX91" fmla="*/ 426346 w 3680039"/>
              <a:gd name="connsiteY91" fmla="*/ 4207362 h 4370058"/>
              <a:gd name="connsiteX92" fmla="*/ 252441 w 3680039"/>
              <a:gd name="connsiteY92" fmla="*/ 4285899 h 4370058"/>
              <a:gd name="connsiteX93" fmla="*/ 50488 w 3680039"/>
              <a:gd name="connsiteY93" fmla="*/ 4313949 h 4370058"/>
              <a:gd name="connsiteX94" fmla="*/ 0 w 3680039"/>
              <a:gd name="connsiteY94" fmla="*/ 4370040 h 4370058"/>
              <a:gd name="connsiteX0" fmla="*/ 3680039 w 3691258"/>
              <a:gd name="connsiteY0" fmla="*/ 0 h 4381258"/>
              <a:gd name="connsiteX1" fmla="*/ 3691258 w 3691258"/>
              <a:gd name="connsiteY1" fmla="*/ 67318 h 4381258"/>
              <a:gd name="connsiteX2" fmla="*/ 3663209 w 3691258"/>
              <a:gd name="connsiteY2" fmla="*/ 72928 h 4381258"/>
              <a:gd name="connsiteX3" fmla="*/ 3494915 w 3691258"/>
              <a:gd name="connsiteY3" fmla="*/ 28049 h 4381258"/>
              <a:gd name="connsiteX4" fmla="*/ 3461256 w 3691258"/>
              <a:gd name="connsiteY4" fmla="*/ 33659 h 4381258"/>
              <a:gd name="connsiteX5" fmla="*/ 3455646 w 3691258"/>
              <a:gd name="connsiteY5" fmla="*/ 44879 h 4381258"/>
              <a:gd name="connsiteX6" fmla="*/ 3393938 w 3691258"/>
              <a:gd name="connsiteY6" fmla="*/ 78538 h 4381258"/>
              <a:gd name="connsiteX7" fmla="*/ 3343450 w 3691258"/>
              <a:gd name="connsiteY7" fmla="*/ 100977 h 4381258"/>
              <a:gd name="connsiteX8" fmla="*/ 3388328 w 3691258"/>
              <a:gd name="connsiteY8" fmla="*/ 263661 h 4381258"/>
              <a:gd name="connsiteX9" fmla="*/ 3377109 w 3691258"/>
              <a:gd name="connsiteY9" fmla="*/ 392687 h 4381258"/>
              <a:gd name="connsiteX10" fmla="*/ 3405158 w 3691258"/>
              <a:gd name="connsiteY10" fmla="*/ 398297 h 4381258"/>
              <a:gd name="connsiteX11" fmla="*/ 3365889 w 3691258"/>
              <a:gd name="connsiteY11" fmla="*/ 476834 h 4381258"/>
              <a:gd name="connsiteX12" fmla="*/ 3354669 w 3691258"/>
              <a:gd name="connsiteY12" fmla="*/ 527323 h 4381258"/>
              <a:gd name="connsiteX13" fmla="*/ 3270522 w 3691258"/>
              <a:gd name="connsiteY13" fmla="*/ 544152 h 4381258"/>
              <a:gd name="connsiteX14" fmla="*/ 3287352 w 3691258"/>
              <a:gd name="connsiteY14" fmla="*/ 566592 h 4381258"/>
              <a:gd name="connsiteX15" fmla="*/ 3242473 w 3691258"/>
              <a:gd name="connsiteY15" fmla="*/ 572201 h 4381258"/>
              <a:gd name="connsiteX16" fmla="*/ 3180765 w 3691258"/>
              <a:gd name="connsiteY16" fmla="*/ 476834 h 4381258"/>
              <a:gd name="connsiteX17" fmla="*/ 3135886 w 3691258"/>
              <a:gd name="connsiteY17" fmla="*/ 566592 h 4381258"/>
              <a:gd name="connsiteX18" fmla="*/ 3147106 w 3691258"/>
              <a:gd name="connsiteY18" fmla="*/ 600250 h 4381258"/>
              <a:gd name="connsiteX19" fmla="*/ 3107837 w 3691258"/>
              <a:gd name="connsiteY19" fmla="*/ 605860 h 4381258"/>
              <a:gd name="connsiteX20" fmla="*/ 3079788 w 3691258"/>
              <a:gd name="connsiteY20" fmla="*/ 600250 h 4381258"/>
              <a:gd name="connsiteX21" fmla="*/ 3029300 w 3691258"/>
              <a:gd name="connsiteY21" fmla="*/ 656349 h 4381258"/>
              <a:gd name="connsiteX22" fmla="*/ 2973202 w 3691258"/>
              <a:gd name="connsiteY22" fmla="*/ 678788 h 4381258"/>
              <a:gd name="connsiteX23" fmla="*/ 2872225 w 3691258"/>
              <a:gd name="connsiteY23" fmla="*/ 690007 h 4381258"/>
              <a:gd name="connsiteX24" fmla="*/ 2889055 w 3691258"/>
              <a:gd name="connsiteY24" fmla="*/ 746106 h 4381258"/>
              <a:gd name="connsiteX25" fmla="*/ 2894664 w 3691258"/>
              <a:gd name="connsiteY25" fmla="*/ 796594 h 4381258"/>
              <a:gd name="connsiteX26" fmla="*/ 2821737 w 3691258"/>
              <a:gd name="connsiteY26" fmla="*/ 802204 h 4381258"/>
              <a:gd name="connsiteX27" fmla="*/ 2681491 w 3691258"/>
              <a:gd name="connsiteY27" fmla="*/ 734886 h 4381258"/>
              <a:gd name="connsiteX28" fmla="*/ 2642223 w 3691258"/>
              <a:gd name="connsiteY28" fmla="*/ 740496 h 4381258"/>
              <a:gd name="connsiteX29" fmla="*/ 2591734 w 3691258"/>
              <a:gd name="connsiteY29" fmla="*/ 852692 h 4381258"/>
              <a:gd name="connsiteX30" fmla="*/ 2535636 w 3691258"/>
              <a:gd name="connsiteY30" fmla="*/ 920010 h 4381258"/>
              <a:gd name="connsiteX31" fmla="*/ 2457099 w 3691258"/>
              <a:gd name="connsiteY31" fmla="*/ 942449 h 4381258"/>
              <a:gd name="connsiteX32" fmla="*/ 2344902 w 3691258"/>
              <a:gd name="connsiteY32" fmla="*/ 987328 h 4381258"/>
              <a:gd name="connsiteX33" fmla="*/ 2305634 w 3691258"/>
              <a:gd name="connsiteY33" fmla="*/ 1026596 h 4381258"/>
              <a:gd name="connsiteX34" fmla="*/ 2255145 w 3691258"/>
              <a:gd name="connsiteY34" fmla="*/ 1099524 h 4381258"/>
              <a:gd name="connsiteX35" fmla="*/ 2142949 w 3691258"/>
              <a:gd name="connsiteY35" fmla="*/ 1121963 h 4381258"/>
              <a:gd name="connsiteX36" fmla="*/ 2041972 w 3691258"/>
              <a:gd name="connsiteY36" fmla="*/ 1161232 h 4381258"/>
              <a:gd name="connsiteX37" fmla="*/ 1924166 w 3691258"/>
              <a:gd name="connsiteY37" fmla="*/ 1228550 h 4381258"/>
              <a:gd name="connsiteX38" fmla="*/ 1873678 w 3691258"/>
              <a:gd name="connsiteY38" fmla="*/ 1262209 h 4381258"/>
              <a:gd name="connsiteX39" fmla="*/ 1817580 w 3691258"/>
              <a:gd name="connsiteY39" fmla="*/ 1206111 h 4381258"/>
              <a:gd name="connsiteX40" fmla="*/ 1789531 w 3691258"/>
              <a:gd name="connsiteY40" fmla="*/ 1155622 h 4381258"/>
              <a:gd name="connsiteX41" fmla="*/ 1823190 w 3691258"/>
              <a:gd name="connsiteY41" fmla="*/ 1082695 h 4381258"/>
              <a:gd name="connsiteX42" fmla="*/ 1896117 w 3691258"/>
              <a:gd name="connsiteY42" fmla="*/ 1026596 h 4381258"/>
              <a:gd name="connsiteX43" fmla="*/ 1929776 w 3691258"/>
              <a:gd name="connsiteY43" fmla="*/ 976108 h 4381258"/>
              <a:gd name="connsiteX44" fmla="*/ 1879288 w 3691258"/>
              <a:gd name="connsiteY44" fmla="*/ 925620 h 4381258"/>
              <a:gd name="connsiteX45" fmla="*/ 1761482 w 3691258"/>
              <a:gd name="connsiteY45" fmla="*/ 920010 h 4381258"/>
              <a:gd name="connsiteX46" fmla="*/ 1682944 w 3691258"/>
              <a:gd name="connsiteY46" fmla="*/ 936839 h 4381258"/>
              <a:gd name="connsiteX47" fmla="*/ 1660505 w 3691258"/>
              <a:gd name="connsiteY47" fmla="*/ 1015377 h 4381258"/>
              <a:gd name="connsiteX48" fmla="*/ 1632456 w 3691258"/>
              <a:gd name="connsiteY48" fmla="*/ 1060255 h 4381258"/>
              <a:gd name="connsiteX49" fmla="*/ 1570748 w 3691258"/>
              <a:gd name="connsiteY49" fmla="*/ 1060255 h 4381258"/>
              <a:gd name="connsiteX50" fmla="*/ 1509040 w 3691258"/>
              <a:gd name="connsiteY50" fmla="*/ 1155622 h 4381258"/>
              <a:gd name="connsiteX51" fmla="*/ 1436112 w 3691258"/>
              <a:gd name="connsiteY51" fmla="*/ 1250989 h 4381258"/>
              <a:gd name="connsiteX52" fmla="*/ 1357575 w 3691258"/>
              <a:gd name="connsiteY52" fmla="*/ 1279038 h 4381258"/>
              <a:gd name="connsiteX53" fmla="*/ 1234159 w 3691258"/>
              <a:gd name="connsiteY53" fmla="*/ 1273428 h 4381258"/>
              <a:gd name="connsiteX54" fmla="*/ 1189280 w 3691258"/>
              <a:gd name="connsiteY54" fmla="*/ 1340746 h 4381258"/>
              <a:gd name="connsiteX55" fmla="*/ 1222939 w 3691258"/>
              <a:gd name="connsiteY55" fmla="*/ 1396844 h 4381258"/>
              <a:gd name="connsiteX56" fmla="*/ 1323916 w 3691258"/>
              <a:gd name="connsiteY56" fmla="*/ 1430503 h 4381258"/>
              <a:gd name="connsiteX57" fmla="*/ 1374404 w 3691258"/>
              <a:gd name="connsiteY57" fmla="*/ 1464162 h 4381258"/>
              <a:gd name="connsiteX58" fmla="*/ 1447332 w 3691258"/>
              <a:gd name="connsiteY58" fmla="*/ 1514650 h 4381258"/>
              <a:gd name="connsiteX59" fmla="*/ 1413673 w 3691258"/>
              <a:gd name="connsiteY59" fmla="*/ 1576358 h 4381258"/>
              <a:gd name="connsiteX60" fmla="*/ 1452942 w 3691258"/>
              <a:gd name="connsiteY60" fmla="*/ 1632457 h 4381258"/>
              <a:gd name="connsiteX61" fmla="*/ 1649285 w 3691258"/>
              <a:gd name="connsiteY61" fmla="*/ 1581968 h 4381258"/>
              <a:gd name="connsiteX62" fmla="*/ 1682944 w 3691258"/>
              <a:gd name="connsiteY62" fmla="*/ 1514650 h 4381258"/>
              <a:gd name="connsiteX63" fmla="*/ 1761482 w 3691258"/>
              <a:gd name="connsiteY63" fmla="*/ 1520260 h 4381258"/>
              <a:gd name="connsiteX64" fmla="*/ 1969045 w 3691258"/>
              <a:gd name="connsiteY64" fmla="*/ 1593188 h 4381258"/>
              <a:gd name="connsiteX65" fmla="*/ 1969045 w 3691258"/>
              <a:gd name="connsiteY65" fmla="*/ 1654896 h 4381258"/>
              <a:gd name="connsiteX66" fmla="*/ 1907337 w 3691258"/>
              <a:gd name="connsiteY66" fmla="*/ 1677335 h 4381258"/>
              <a:gd name="connsiteX67" fmla="*/ 1761482 w 3691258"/>
              <a:gd name="connsiteY67" fmla="*/ 1722214 h 4381258"/>
              <a:gd name="connsiteX68" fmla="*/ 1632456 w 3691258"/>
              <a:gd name="connsiteY68" fmla="*/ 1800751 h 4381258"/>
              <a:gd name="connsiteX69" fmla="*/ 1581967 w 3691258"/>
              <a:gd name="connsiteY69" fmla="*/ 1946607 h 4381258"/>
              <a:gd name="connsiteX70" fmla="*/ 1464161 w 3691258"/>
              <a:gd name="connsiteY70" fmla="*/ 2025144 h 4381258"/>
              <a:gd name="connsiteX71" fmla="*/ 1638066 w 3691258"/>
              <a:gd name="connsiteY71" fmla="*/ 2159779 h 4381258"/>
              <a:gd name="connsiteX72" fmla="*/ 1755872 w 3691258"/>
              <a:gd name="connsiteY72" fmla="*/ 2429050 h 4381258"/>
              <a:gd name="connsiteX73" fmla="*/ 1817580 w 3691258"/>
              <a:gd name="connsiteY73" fmla="*/ 2530027 h 4381258"/>
              <a:gd name="connsiteX74" fmla="*/ 1907337 w 3691258"/>
              <a:gd name="connsiteY74" fmla="*/ 2647834 h 4381258"/>
              <a:gd name="connsiteX75" fmla="*/ 1890508 w 3691258"/>
              <a:gd name="connsiteY75" fmla="*/ 2765639 h 4381258"/>
              <a:gd name="connsiteX76" fmla="*/ 1800750 w 3691258"/>
              <a:gd name="connsiteY76" fmla="*/ 2754419 h 4381258"/>
              <a:gd name="connsiteX77" fmla="*/ 1722213 w 3691258"/>
              <a:gd name="connsiteY77" fmla="*/ 2861007 h 4381258"/>
              <a:gd name="connsiteX78" fmla="*/ 1907337 w 3691258"/>
              <a:gd name="connsiteY78" fmla="*/ 2939544 h 4381258"/>
              <a:gd name="connsiteX79" fmla="*/ 1806360 w 3691258"/>
              <a:gd name="connsiteY79" fmla="*/ 3208814 h 4381258"/>
              <a:gd name="connsiteX80" fmla="*/ 1570747 w 3691258"/>
              <a:gd name="connsiteY80" fmla="*/ 3450037 h 4381258"/>
              <a:gd name="connsiteX81" fmla="*/ 1520260 w 3691258"/>
              <a:gd name="connsiteY81" fmla="*/ 3539794 h 4381258"/>
              <a:gd name="connsiteX82" fmla="*/ 1509040 w 3691258"/>
              <a:gd name="connsiteY82" fmla="*/ 3612721 h 4381258"/>
              <a:gd name="connsiteX83" fmla="*/ 1531480 w 3691258"/>
              <a:gd name="connsiteY83" fmla="*/ 3663209 h 4381258"/>
              <a:gd name="connsiteX84" fmla="*/ 1368794 w 3691258"/>
              <a:gd name="connsiteY84" fmla="*/ 3786626 h 4381258"/>
              <a:gd name="connsiteX85" fmla="*/ 1178060 w 3691258"/>
              <a:gd name="connsiteY85" fmla="*/ 3887602 h 4381258"/>
              <a:gd name="connsiteX86" fmla="*/ 964889 w 3691258"/>
              <a:gd name="connsiteY86" fmla="*/ 4061505 h 4381258"/>
              <a:gd name="connsiteX87" fmla="*/ 841471 w 3691258"/>
              <a:gd name="connsiteY87" fmla="*/ 4089556 h 4381258"/>
              <a:gd name="connsiteX88" fmla="*/ 757324 w 3691258"/>
              <a:gd name="connsiteY88" fmla="*/ 4078335 h 4381258"/>
              <a:gd name="connsiteX89" fmla="*/ 605859 w 3691258"/>
              <a:gd name="connsiteY89" fmla="*/ 4156874 h 4381258"/>
              <a:gd name="connsiteX90" fmla="*/ 549761 w 3691258"/>
              <a:gd name="connsiteY90" fmla="*/ 4095165 h 4381258"/>
              <a:gd name="connsiteX91" fmla="*/ 437565 w 3691258"/>
              <a:gd name="connsiteY91" fmla="*/ 4207362 h 4381258"/>
              <a:gd name="connsiteX92" fmla="*/ 263660 w 3691258"/>
              <a:gd name="connsiteY92" fmla="*/ 4285899 h 4381258"/>
              <a:gd name="connsiteX93" fmla="*/ 61707 w 3691258"/>
              <a:gd name="connsiteY93" fmla="*/ 4313949 h 4381258"/>
              <a:gd name="connsiteX94" fmla="*/ 11219 w 3691258"/>
              <a:gd name="connsiteY94" fmla="*/ 4370040 h 4381258"/>
              <a:gd name="connsiteX95" fmla="*/ 0 w 3691258"/>
              <a:gd name="connsiteY95" fmla="*/ 4381258 h 4381258"/>
              <a:gd name="connsiteX0" fmla="*/ 3670171 w 3681390"/>
              <a:gd name="connsiteY0" fmla="*/ 0 h 4454185"/>
              <a:gd name="connsiteX1" fmla="*/ 3681390 w 3681390"/>
              <a:gd name="connsiteY1" fmla="*/ 67318 h 4454185"/>
              <a:gd name="connsiteX2" fmla="*/ 3653341 w 3681390"/>
              <a:gd name="connsiteY2" fmla="*/ 72928 h 4454185"/>
              <a:gd name="connsiteX3" fmla="*/ 3485047 w 3681390"/>
              <a:gd name="connsiteY3" fmla="*/ 28049 h 4454185"/>
              <a:gd name="connsiteX4" fmla="*/ 3451388 w 3681390"/>
              <a:gd name="connsiteY4" fmla="*/ 33659 h 4454185"/>
              <a:gd name="connsiteX5" fmla="*/ 3445778 w 3681390"/>
              <a:gd name="connsiteY5" fmla="*/ 44879 h 4454185"/>
              <a:gd name="connsiteX6" fmla="*/ 3384070 w 3681390"/>
              <a:gd name="connsiteY6" fmla="*/ 78538 h 4454185"/>
              <a:gd name="connsiteX7" fmla="*/ 3333582 w 3681390"/>
              <a:gd name="connsiteY7" fmla="*/ 100977 h 4454185"/>
              <a:gd name="connsiteX8" fmla="*/ 3378460 w 3681390"/>
              <a:gd name="connsiteY8" fmla="*/ 263661 h 4454185"/>
              <a:gd name="connsiteX9" fmla="*/ 3367241 w 3681390"/>
              <a:gd name="connsiteY9" fmla="*/ 392687 h 4454185"/>
              <a:gd name="connsiteX10" fmla="*/ 3395290 w 3681390"/>
              <a:gd name="connsiteY10" fmla="*/ 398297 h 4454185"/>
              <a:gd name="connsiteX11" fmla="*/ 3356021 w 3681390"/>
              <a:gd name="connsiteY11" fmla="*/ 476834 h 4454185"/>
              <a:gd name="connsiteX12" fmla="*/ 3344801 w 3681390"/>
              <a:gd name="connsiteY12" fmla="*/ 527323 h 4454185"/>
              <a:gd name="connsiteX13" fmla="*/ 3260654 w 3681390"/>
              <a:gd name="connsiteY13" fmla="*/ 544152 h 4454185"/>
              <a:gd name="connsiteX14" fmla="*/ 3277484 w 3681390"/>
              <a:gd name="connsiteY14" fmla="*/ 566592 h 4454185"/>
              <a:gd name="connsiteX15" fmla="*/ 3232605 w 3681390"/>
              <a:gd name="connsiteY15" fmla="*/ 572201 h 4454185"/>
              <a:gd name="connsiteX16" fmla="*/ 3170897 w 3681390"/>
              <a:gd name="connsiteY16" fmla="*/ 476834 h 4454185"/>
              <a:gd name="connsiteX17" fmla="*/ 3126018 w 3681390"/>
              <a:gd name="connsiteY17" fmla="*/ 566592 h 4454185"/>
              <a:gd name="connsiteX18" fmla="*/ 3137238 w 3681390"/>
              <a:gd name="connsiteY18" fmla="*/ 600250 h 4454185"/>
              <a:gd name="connsiteX19" fmla="*/ 3097969 w 3681390"/>
              <a:gd name="connsiteY19" fmla="*/ 605860 h 4454185"/>
              <a:gd name="connsiteX20" fmla="*/ 3069920 w 3681390"/>
              <a:gd name="connsiteY20" fmla="*/ 600250 h 4454185"/>
              <a:gd name="connsiteX21" fmla="*/ 3019432 w 3681390"/>
              <a:gd name="connsiteY21" fmla="*/ 656349 h 4454185"/>
              <a:gd name="connsiteX22" fmla="*/ 2963334 w 3681390"/>
              <a:gd name="connsiteY22" fmla="*/ 678788 h 4454185"/>
              <a:gd name="connsiteX23" fmla="*/ 2862357 w 3681390"/>
              <a:gd name="connsiteY23" fmla="*/ 690007 h 4454185"/>
              <a:gd name="connsiteX24" fmla="*/ 2879187 w 3681390"/>
              <a:gd name="connsiteY24" fmla="*/ 746106 h 4454185"/>
              <a:gd name="connsiteX25" fmla="*/ 2884796 w 3681390"/>
              <a:gd name="connsiteY25" fmla="*/ 796594 h 4454185"/>
              <a:gd name="connsiteX26" fmla="*/ 2811869 w 3681390"/>
              <a:gd name="connsiteY26" fmla="*/ 802204 h 4454185"/>
              <a:gd name="connsiteX27" fmla="*/ 2671623 w 3681390"/>
              <a:gd name="connsiteY27" fmla="*/ 734886 h 4454185"/>
              <a:gd name="connsiteX28" fmla="*/ 2632355 w 3681390"/>
              <a:gd name="connsiteY28" fmla="*/ 740496 h 4454185"/>
              <a:gd name="connsiteX29" fmla="*/ 2581866 w 3681390"/>
              <a:gd name="connsiteY29" fmla="*/ 852692 h 4454185"/>
              <a:gd name="connsiteX30" fmla="*/ 2525768 w 3681390"/>
              <a:gd name="connsiteY30" fmla="*/ 920010 h 4454185"/>
              <a:gd name="connsiteX31" fmla="*/ 2447231 w 3681390"/>
              <a:gd name="connsiteY31" fmla="*/ 942449 h 4454185"/>
              <a:gd name="connsiteX32" fmla="*/ 2335034 w 3681390"/>
              <a:gd name="connsiteY32" fmla="*/ 987328 h 4454185"/>
              <a:gd name="connsiteX33" fmla="*/ 2295766 w 3681390"/>
              <a:gd name="connsiteY33" fmla="*/ 1026596 h 4454185"/>
              <a:gd name="connsiteX34" fmla="*/ 2245277 w 3681390"/>
              <a:gd name="connsiteY34" fmla="*/ 1099524 h 4454185"/>
              <a:gd name="connsiteX35" fmla="*/ 2133081 w 3681390"/>
              <a:gd name="connsiteY35" fmla="*/ 1121963 h 4454185"/>
              <a:gd name="connsiteX36" fmla="*/ 2032104 w 3681390"/>
              <a:gd name="connsiteY36" fmla="*/ 1161232 h 4454185"/>
              <a:gd name="connsiteX37" fmla="*/ 1914298 w 3681390"/>
              <a:gd name="connsiteY37" fmla="*/ 1228550 h 4454185"/>
              <a:gd name="connsiteX38" fmla="*/ 1863810 w 3681390"/>
              <a:gd name="connsiteY38" fmla="*/ 1262209 h 4454185"/>
              <a:gd name="connsiteX39" fmla="*/ 1807712 w 3681390"/>
              <a:gd name="connsiteY39" fmla="*/ 1206111 h 4454185"/>
              <a:gd name="connsiteX40" fmla="*/ 1779663 w 3681390"/>
              <a:gd name="connsiteY40" fmla="*/ 1155622 h 4454185"/>
              <a:gd name="connsiteX41" fmla="*/ 1813322 w 3681390"/>
              <a:gd name="connsiteY41" fmla="*/ 1082695 h 4454185"/>
              <a:gd name="connsiteX42" fmla="*/ 1886249 w 3681390"/>
              <a:gd name="connsiteY42" fmla="*/ 1026596 h 4454185"/>
              <a:gd name="connsiteX43" fmla="*/ 1919908 w 3681390"/>
              <a:gd name="connsiteY43" fmla="*/ 976108 h 4454185"/>
              <a:gd name="connsiteX44" fmla="*/ 1869420 w 3681390"/>
              <a:gd name="connsiteY44" fmla="*/ 925620 h 4454185"/>
              <a:gd name="connsiteX45" fmla="*/ 1751614 w 3681390"/>
              <a:gd name="connsiteY45" fmla="*/ 920010 h 4454185"/>
              <a:gd name="connsiteX46" fmla="*/ 1673076 w 3681390"/>
              <a:gd name="connsiteY46" fmla="*/ 936839 h 4454185"/>
              <a:gd name="connsiteX47" fmla="*/ 1650637 w 3681390"/>
              <a:gd name="connsiteY47" fmla="*/ 1015377 h 4454185"/>
              <a:gd name="connsiteX48" fmla="*/ 1622588 w 3681390"/>
              <a:gd name="connsiteY48" fmla="*/ 1060255 h 4454185"/>
              <a:gd name="connsiteX49" fmla="*/ 1560880 w 3681390"/>
              <a:gd name="connsiteY49" fmla="*/ 1060255 h 4454185"/>
              <a:gd name="connsiteX50" fmla="*/ 1499172 w 3681390"/>
              <a:gd name="connsiteY50" fmla="*/ 1155622 h 4454185"/>
              <a:gd name="connsiteX51" fmla="*/ 1426244 w 3681390"/>
              <a:gd name="connsiteY51" fmla="*/ 1250989 h 4454185"/>
              <a:gd name="connsiteX52" fmla="*/ 1347707 w 3681390"/>
              <a:gd name="connsiteY52" fmla="*/ 1279038 h 4454185"/>
              <a:gd name="connsiteX53" fmla="*/ 1224291 w 3681390"/>
              <a:gd name="connsiteY53" fmla="*/ 1273428 h 4454185"/>
              <a:gd name="connsiteX54" fmla="*/ 1179412 w 3681390"/>
              <a:gd name="connsiteY54" fmla="*/ 1340746 h 4454185"/>
              <a:gd name="connsiteX55" fmla="*/ 1213071 w 3681390"/>
              <a:gd name="connsiteY55" fmla="*/ 1396844 h 4454185"/>
              <a:gd name="connsiteX56" fmla="*/ 1314048 w 3681390"/>
              <a:gd name="connsiteY56" fmla="*/ 1430503 h 4454185"/>
              <a:gd name="connsiteX57" fmla="*/ 1364536 w 3681390"/>
              <a:gd name="connsiteY57" fmla="*/ 1464162 h 4454185"/>
              <a:gd name="connsiteX58" fmla="*/ 1437464 w 3681390"/>
              <a:gd name="connsiteY58" fmla="*/ 1514650 h 4454185"/>
              <a:gd name="connsiteX59" fmla="*/ 1403805 w 3681390"/>
              <a:gd name="connsiteY59" fmla="*/ 1576358 h 4454185"/>
              <a:gd name="connsiteX60" fmla="*/ 1443074 w 3681390"/>
              <a:gd name="connsiteY60" fmla="*/ 1632457 h 4454185"/>
              <a:gd name="connsiteX61" fmla="*/ 1639417 w 3681390"/>
              <a:gd name="connsiteY61" fmla="*/ 1581968 h 4454185"/>
              <a:gd name="connsiteX62" fmla="*/ 1673076 w 3681390"/>
              <a:gd name="connsiteY62" fmla="*/ 1514650 h 4454185"/>
              <a:gd name="connsiteX63" fmla="*/ 1751614 w 3681390"/>
              <a:gd name="connsiteY63" fmla="*/ 1520260 h 4454185"/>
              <a:gd name="connsiteX64" fmla="*/ 1959177 w 3681390"/>
              <a:gd name="connsiteY64" fmla="*/ 1593188 h 4454185"/>
              <a:gd name="connsiteX65" fmla="*/ 1959177 w 3681390"/>
              <a:gd name="connsiteY65" fmla="*/ 1654896 h 4454185"/>
              <a:gd name="connsiteX66" fmla="*/ 1897469 w 3681390"/>
              <a:gd name="connsiteY66" fmla="*/ 1677335 h 4454185"/>
              <a:gd name="connsiteX67" fmla="*/ 1751614 w 3681390"/>
              <a:gd name="connsiteY67" fmla="*/ 1722214 h 4454185"/>
              <a:gd name="connsiteX68" fmla="*/ 1622588 w 3681390"/>
              <a:gd name="connsiteY68" fmla="*/ 1800751 h 4454185"/>
              <a:gd name="connsiteX69" fmla="*/ 1572099 w 3681390"/>
              <a:gd name="connsiteY69" fmla="*/ 1946607 h 4454185"/>
              <a:gd name="connsiteX70" fmla="*/ 1454293 w 3681390"/>
              <a:gd name="connsiteY70" fmla="*/ 2025144 h 4454185"/>
              <a:gd name="connsiteX71" fmla="*/ 1628198 w 3681390"/>
              <a:gd name="connsiteY71" fmla="*/ 2159779 h 4454185"/>
              <a:gd name="connsiteX72" fmla="*/ 1746004 w 3681390"/>
              <a:gd name="connsiteY72" fmla="*/ 2429050 h 4454185"/>
              <a:gd name="connsiteX73" fmla="*/ 1807712 w 3681390"/>
              <a:gd name="connsiteY73" fmla="*/ 2530027 h 4454185"/>
              <a:gd name="connsiteX74" fmla="*/ 1897469 w 3681390"/>
              <a:gd name="connsiteY74" fmla="*/ 2647834 h 4454185"/>
              <a:gd name="connsiteX75" fmla="*/ 1880640 w 3681390"/>
              <a:gd name="connsiteY75" fmla="*/ 2765639 h 4454185"/>
              <a:gd name="connsiteX76" fmla="*/ 1790882 w 3681390"/>
              <a:gd name="connsiteY76" fmla="*/ 2754419 h 4454185"/>
              <a:gd name="connsiteX77" fmla="*/ 1712345 w 3681390"/>
              <a:gd name="connsiteY77" fmla="*/ 2861007 h 4454185"/>
              <a:gd name="connsiteX78" fmla="*/ 1897469 w 3681390"/>
              <a:gd name="connsiteY78" fmla="*/ 2939544 h 4454185"/>
              <a:gd name="connsiteX79" fmla="*/ 1796492 w 3681390"/>
              <a:gd name="connsiteY79" fmla="*/ 3208814 h 4454185"/>
              <a:gd name="connsiteX80" fmla="*/ 1560879 w 3681390"/>
              <a:gd name="connsiteY80" fmla="*/ 3450037 h 4454185"/>
              <a:gd name="connsiteX81" fmla="*/ 1510392 w 3681390"/>
              <a:gd name="connsiteY81" fmla="*/ 3539794 h 4454185"/>
              <a:gd name="connsiteX82" fmla="*/ 1499172 w 3681390"/>
              <a:gd name="connsiteY82" fmla="*/ 3612721 h 4454185"/>
              <a:gd name="connsiteX83" fmla="*/ 1521612 w 3681390"/>
              <a:gd name="connsiteY83" fmla="*/ 3663209 h 4454185"/>
              <a:gd name="connsiteX84" fmla="*/ 1358926 w 3681390"/>
              <a:gd name="connsiteY84" fmla="*/ 3786626 h 4454185"/>
              <a:gd name="connsiteX85" fmla="*/ 1168192 w 3681390"/>
              <a:gd name="connsiteY85" fmla="*/ 3887602 h 4454185"/>
              <a:gd name="connsiteX86" fmla="*/ 955021 w 3681390"/>
              <a:gd name="connsiteY86" fmla="*/ 4061505 h 4454185"/>
              <a:gd name="connsiteX87" fmla="*/ 831603 w 3681390"/>
              <a:gd name="connsiteY87" fmla="*/ 4089556 h 4454185"/>
              <a:gd name="connsiteX88" fmla="*/ 747456 w 3681390"/>
              <a:gd name="connsiteY88" fmla="*/ 4078335 h 4454185"/>
              <a:gd name="connsiteX89" fmla="*/ 595991 w 3681390"/>
              <a:gd name="connsiteY89" fmla="*/ 4156874 h 4454185"/>
              <a:gd name="connsiteX90" fmla="*/ 539893 w 3681390"/>
              <a:gd name="connsiteY90" fmla="*/ 4095165 h 4454185"/>
              <a:gd name="connsiteX91" fmla="*/ 427697 w 3681390"/>
              <a:gd name="connsiteY91" fmla="*/ 4207362 h 4454185"/>
              <a:gd name="connsiteX92" fmla="*/ 253792 w 3681390"/>
              <a:gd name="connsiteY92" fmla="*/ 4285899 h 4454185"/>
              <a:gd name="connsiteX93" fmla="*/ 51839 w 3681390"/>
              <a:gd name="connsiteY93" fmla="*/ 4313949 h 4454185"/>
              <a:gd name="connsiteX94" fmla="*/ 1351 w 3681390"/>
              <a:gd name="connsiteY94" fmla="*/ 4370040 h 4454185"/>
              <a:gd name="connsiteX95" fmla="*/ 40621 w 3681390"/>
              <a:gd name="connsiteY95" fmla="*/ 4454185 h 4454185"/>
              <a:gd name="connsiteX0" fmla="*/ 3670171 w 3681390"/>
              <a:gd name="connsiteY0" fmla="*/ 0 h 4459015"/>
              <a:gd name="connsiteX1" fmla="*/ 3681390 w 3681390"/>
              <a:gd name="connsiteY1" fmla="*/ 67318 h 4459015"/>
              <a:gd name="connsiteX2" fmla="*/ 3653341 w 3681390"/>
              <a:gd name="connsiteY2" fmla="*/ 72928 h 4459015"/>
              <a:gd name="connsiteX3" fmla="*/ 3485047 w 3681390"/>
              <a:gd name="connsiteY3" fmla="*/ 28049 h 4459015"/>
              <a:gd name="connsiteX4" fmla="*/ 3451388 w 3681390"/>
              <a:gd name="connsiteY4" fmla="*/ 33659 h 4459015"/>
              <a:gd name="connsiteX5" fmla="*/ 3445778 w 3681390"/>
              <a:gd name="connsiteY5" fmla="*/ 44879 h 4459015"/>
              <a:gd name="connsiteX6" fmla="*/ 3384070 w 3681390"/>
              <a:gd name="connsiteY6" fmla="*/ 78538 h 4459015"/>
              <a:gd name="connsiteX7" fmla="*/ 3333582 w 3681390"/>
              <a:gd name="connsiteY7" fmla="*/ 100977 h 4459015"/>
              <a:gd name="connsiteX8" fmla="*/ 3378460 w 3681390"/>
              <a:gd name="connsiteY8" fmla="*/ 263661 h 4459015"/>
              <a:gd name="connsiteX9" fmla="*/ 3367241 w 3681390"/>
              <a:gd name="connsiteY9" fmla="*/ 392687 h 4459015"/>
              <a:gd name="connsiteX10" fmla="*/ 3395290 w 3681390"/>
              <a:gd name="connsiteY10" fmla="*/ 398297 h 4459015"/>
              <a:gd name="connsiteX11" fmla="*/ 3356021 w 3681390"/>
              <a:gd name="connsiteY11" fmla="*/ 476834 h 4459015"/>
              <a:gd name="connsiteX12" fmla="*/ 3344801 w 3681390"/>
              <a:gd name="connsiteY12" fmla="*/ 527323 h 4459015"/>
              <a:gd name="connsiteX13" fmla="*/ 3260654 w 3681390"/>
              <a:gd name="connsiteY13" fmla="*/ 544152 h 4459015"/>
              <a:gd name="connsiteX14" fmla="*/ 3277484 w 3681390"/>
              <a:gd name="connsiteY14" fmla="*/ 566592 h 4459015"/>
              <a:gd name="connsiteX15" fmla="*/ 3232605 w 3681390"/>
              <a:gd name="connsiteY15" fmla="*/ 572201 h 4459015"/>
              <a:gd name="connsiteX16" fmla="*/ 3170897 w 3681390"/>
              <a:gd name="connsiteY16" fmla="*/ 476834 h 4459015"/>
              <a:gd name="connsiteX17" fmla="*/ 3126018 w 3681390"/>
              <a:gd name="connsiteY17" fmla="*/ 566592 h 4459015"/>
              <a:gd name="connsiteX18" fmla="*/ 3137238 w 3681390"/>
              <a:gd name="connsiteY18" fmla="*/ 600250 h 4459015"/>
              <a:gd name="connsiteX19" fmla="*/ 3097969 w 3681390"/>
              <a:gd name="connsiteY19" fmla="*/ 605860 h 4459015"/>
              <a:gd name="connsiteX20" fmla="*/ 3069920 w 3681390"/>
              <a:gd name="connsiteY20" fmla="*/ 600250 h 4459015"/>
              <a:gd name="connsiteX21" fmla="*/ 3019432 w 3681390"/>
              <a:gd name="connsiteY21" fmla="*/ 656349 h 4459015"/>
              <a:gd name="connsiteX22" fmla="*/ 2963334 w 3681390"/>
              <a:gd name="connsiteY22" fmla="*/ 678788 h 4459015"/>
              <a:gd name="connsiteX23" fmla="*/ 2862357 w 3681390"/>
              <a:gd name="connsiteY23" fmla="*/ 690007 h 4459015"/>
              <a:gd name="connsiteX24" fmla="*/ 2879187 w 3681390"/>
              <a:gd name="connsiteY24" fmla="*/ 746106 h 4459015"/>
              <a:gd name="connsiteX25" fmla="*/ 2884796 w 3681390"/>
              <a:gd name="connsiteY25" fmla="*/ 796594 h 4459015"/>
              <a:gd name="connsiteX26" fmla="*/ 2811869 w 3681390"/>
              <a:gd name="connsiteY26" fmla="*/ 802204 h 4459015"/>
              <a:gd name="connsiteX27" fmla="*/ 2671623 w 3681390"/>
              <a:gd name="connsiteY27" fmla="*/ 734886 h 4459015"/>
              <a:gd name="connsiteX28" fmla="*/ 2632355 w 3681390"/>
              <a:gd name="connsiteY28" fmla="*/ 740496 h 4459015"/>
              <a:gd name="connsiteX29" fmla="*/ 2581866 w 3681390"/>
              <a:gd name="connsiteY29" fmla="*/ 852692 h 4459015"/>
              <a:gd name="connsiteX30" fmla="*/ 2525768 w 3681390"/>
              <a:gd name="connsiteY30" fmla="*/ 920010 h 4459015"/>
              <a:gd name="connsiteX31" fmla="*/ 2447231 w 3681390"/>
              <a:gd name="connsiteY31" fmla="*/ 942449 h 4459015"/>
              <a:gd name="connsiteX32" fmla="*/ 2335034 w 3681390"/>
              <a:gd name="connsiteY32" fmla="*/ 987328 h 4459015"/>
              <a:gd name="connsiteX33" fmla="*/ 2295766 w 3681390"/>
              <a:gd name="connsiteY33" fmla="*/ 1026596 h 4459015"/>
              <a:gd name="connsiteX34" fmla="*/ 2245277 w 3681390"/>
              <a:gd name="connsiteY34" fmla="*/ 1099524 h 4459015"/>
              <a:gd name="connsiteX35" fmla="*/ 2133081 w 3681390"/>
              <a:gd name="connsiteY35" fmla="*/ 1121963 h 4459015"/>
              <a:gd name="connsiteX36" fmla="*/ 2032104 w 3681390"/>
              <a:gd name="connsiteY36" fmla="*/ 1161232 h 4459015"/>
              <a:gd name="connsiteX37" fmla="*/ 1914298 w 3681390"/>
              <a:gd name="connsiteY37" fmla="*/ 1228550 h 4459015"/>
              <a:gd name="connsiteX38" fmla="*/ 1863810 w 3681390"/>
              <a:gd name="connsiteY38" fmla="*/ 1262209 h 4459015"/>
              <a:gd name="connsiteX39" fmla="*/ 1807712 w 3681390"/>
              <a:gd name="connsiteY39" fmla="*/ 1206111 h 4459015"/>
              <a:gd name="connsiteX40" fmla="*/ 1779663 w 3681390"/>
              <a:gd name="connsiteY40" fmla="*/ 1155622 h 4459015"/>
              <a:gd name="connsiteX41" fmla="*/ 1813322 w 3681390"/>
              <a:gd name="connsiteY41" fmla="*/ 1082695 h 4459015"/>
              <a:gd name="connsiteX42" fmla="*/ 1886249 w 3681390"/>
              <a:gd name="connsiteY42" fmla="*/ 1026596 h 4459015"/>
              <a:gd name="connsiteX43" fmla="*/ 1919908 w 3681390"/>
              <a:gd name="connsiteY43" fmla="*/ 976108 h 4459015"/>
              <a:gd name="connsiteX44" fmla="*/ 1869420 w 3681390"/>
              <a:gd name="connsiteY44" fmla="*/ 925620 h 4459015"/>
              <a:gd name="connsiteX45" fmla="*/ 1751614 w 3681390"/>
              <a:gd name="connsiteY45" fmla="*/ 920010 h 4459015"/>
              <a:gd name="connsiteX46" fmla="*/ 1673076 w 3681390"/>
              <a:gd name="connsiteY46" fmla="*/ 936839 h 4459015"/>
              <a:gd name="connsiteX47" fmla="*/ 1650637 w 3681390"/>
              <a:gd name="connsiteY47" fmla="*/ 1015377 h 4459015"/>
              <a:gd name="connsiteX48" fmla="*/ 1622588 w 3681390"/>
              <a:gd name="connsiteY48" fmla="*/ 1060255 h 4459015"/>
              <a:gd name="connsiteX49" fmla="*/ 1560880 w 3681390"/>
              <a:gd name="connsiteY49" fmla="*/ 1060255 h 4459015"/>
              <a:gd name="connsiteX50" fmla="*/ 1499172 w 3681390"/>
              <a:gd name="connsiteY50" fmla="*/ 1155622 h 4459015"/>
              <a:gd name="connsiteX51" fmla="*/ 1426244 w 3681390"/>
              <a:gd name="connsiteY51" fmla="*/ 1250989 h 4459015"/>
              <a:gd name="connsiteX52" fmla="*/ 1347707 w 3681390"/>
              <a:gd name="connsiteY52" fmla="*/ 1279038 h 4459015"/>
              <a:gd name="connsiteX53" fmla="*/ 1224291 w 3681390"/>
              <a:gd name="connsiteY53" fmla="*/ 1273428 h 4459015"/>
              <a:gd name="connsiteX54" fmla="*/ 1179412 w 3681390"/>
              <a:gd name="connsiteY54" fmla="*/ 1340746 h 4459015"/>
              <a:gd name="connsiteX55" fmla="*/ 1213071 w 3681390"/>
              <a:gd name="connsiteY55" fmla="*/ 1396844 h 4459015"/>
              <a:gd name="connsiteX56" fmla="*/ 1314048 w 3681390"/>
              <a:gd name="connsiteY56" fmla="*/ 1430503 h 4459015"/>
              <a:gd name="connsiteX57" fmla="*/ 1364536 w 3681390"/>
              <a:gd name="connsiteY57" fmla="*/ 1464162 h 4459015"/>
              <a:gd name="connsiteX58" fmla="*/ 1437464 w 3681390"/>
              <a:gd name="connsiteY58" fmla="*/ 1514650 h 4459015"/>
              <a:gd name="connsiteX59" fmla="*/ 1403805 w 3681390"/>
              <a:gd name="connsiteY59" fmla="*/ 1576358 h 4459015"/>
              <a:gd name="connsiteX60" fmla="*/ 1443074 w 3681390"/>
              <a:gd name="connsiteY60" fmla="*/ 1632457 h 4459015"/>
              <a:gd name="connsiteX61" fmla="*/ 1639417 w 3681390"/>
              <a:gd name="connsiteY61" fmla="*/ 1581968 h 4459015"/>
              <a:gd name="connsiteX62" fmla="*/ 1673076 w 3681390"/>
              <a:gd name="connsiteY62" fmla="*/ 1514650 h 4459015"/>
              <a:gd name="connsiteX63" fmla="*/ 1751614 w 3681390"/>
              <a:gd name="connsiteY63" fmla="*/ 1520260 h 4459015"/>
              <a:gd name="connsiteX64" fmla="*/ 1959177 w 3681390"/>
              <a:gd name="connsiteY64" fmla="*/ 1593188 h 4459015"/>
              <a:gd name="connsiteX65" fmla="*/ 1959177 w 3681390"/>
              <a:gd name="connsiteY65" fmla="*/ 1654896 h 4459015"/>
              <a:gd name="connsiteX66" fmla="*/ 1897469 w 3681390"/>
              <a:gd name="connsiteY66" fmla="*/ 1677335 h 4459015"/>
              <a:gd name="connsiteX67" fmla="*/ 1751614 w 3681390"/>
              <a:gd name="connsiteY67" fmla="*/ 1722214 h 4459015"/>
              <a:gd name="connsiteX68" fmla="*/ 1622588 w 3681390"/>
              <a:gd name="connsiteY68" fmla="*/ 1800751 h 4459015"/>
              <a:gd name="connsiteX69" fmla="*/ 1572099 w 3681390"/>
              <a:gd name="connsiteY69" fmla="*/ 1946607 h 4459015"/>
              <a:gd name="connsiteX70" fmla="*/ 1454293 w 3681390"/>
              <a:gd name="connsiteY70" fmla="*/ 2025144 h 4459015"/>
              <a:gd name="connsiteX71" fmla="*/ 1628198 w 3681390"/>
              <a:gd name="connsiteY71" fmla="*/ 2159779 h 4459015"/>
              <a:gd name="connsiteX72" fmla="*/ 1746004 w 3681390"/>
              <a:gd name="connsiteY72" fmla="*/ 2429050 h 4459015"/>
              <a:gd name="connsiteX73" fmla="*/ 1807712 w 3681390"/>
              <a:gd name="connsiteY73" fmla="*/ 2530027 h 4459015"/>
              <a:gd name="connsiteX74" fmla="*/ 1897469 w 3681390"/>
              <a:gd name="connsiteY74" fmla="*/ 2647834 h 4459015"/>
              <a:gd name="connsiteX75" fmla="*/ 1880640 w 3681390"/>
              <a:gd name="connsiteY75" fmla="*/ 2765639 h 4459015"/>
              <a:gd name="connsiteX76" fmla="*/ 1790882 w 3681390"/>
              <a:gd name="connsiteY76" fmla="*/ 2754419 h 4459015"/>
              <a:gd name="connsiteX77" fmla="*/ 1712345 w 3681390"/>
              <a:gd name="connsiteY77" fmla="*/ 2861007 h 4459015"/>
              <a:gd name="connsiteX78" fmla="*/ 1897469 w 3681390"/>
              <a:gd name="connsiteY78" fmla="*/ 2939544 h 4459015"/>
              <a:gd name="connsiteX79" fmla="*/ 1796492 w 3681390"/>
              <a:gd name="connsiteY79" fmla="*/ 3208814 h 4459015"/>
              <a:gd name="connsiteX80" fmla="*/ 1560879 w 3681390"/>
              <a:gd name="connsiteY80" fmla="*/ 3450037 h 4459015"/>
              <a:gd name="connsiteX81" fmla="*/ 1510392 w 3681390"/>
              <a:gd name="connsiteY81" fmla="*/ 3539794 h 4459015"/>
              <a:gd name="connsiteX82" fmla="*/ 1499172 w 3681390"/>
              <a:gd name="connsiteY82" fmla="*/ 3612721 h 4459015"/>
              <a:gd name="connsiteX83" fmla="*/ 1521612 w 3681390"/>
              <a:gd name="connsiteY83" fmla="*/ 3663209 h 4459015"/>
              <a:gd name="connsiteX84" fmla="*/ 1358926 w 3681390"/>
              <a:gd name="connsiteY84" fmla="*/ 3786626 h 4459015"/>
              <a:gd name="connsiteX85" fmla="*/ 1168192 w 3681390"/>
              <a:gd name="connsiteY85" fmla="*/ 3887602 h 4459015"/>
              <a:gd name="connsiteX86" fmla="*/ 955021 w 3681390"/>
              <a:gd name="connsiteY86" fmla="*/ 4061505 h 4459015"/>
              <a:gd name="connsiteX87" fmla="*/ 831603 w 3681390"/>
              <a:gd name="connsiteY87" fmla="*/ 4089556 h 4459015"/>
              <a:gd name="connsiteX88" fmla="*/ 747456 w 3681390"/>
              <a:gd name="connsiteY88" fmla="*/ 4078335 h 4459015"/>
              <a:gd name="connsiteX89" fmla="*/ 595991 w 3681390"/>
              <a:gd name="connsiteY89" fmla="*/ 4156874 h 4459015"/>
              <a:gd name="connsiteX90" fmla="*/ 539893 w 3681390"/>
              <a:gd name="connsiteY90" fmla="*/ 4095165 h 4459015"/>
              <a:gd name="connsiteX91" fmla="*/ 427697 w 3681390"/>
              <a:gd name="connsiteY91" fmla="*/ 4207362 h 4459015"/>
              <a:gd name="connsiteX92" fmla="*/ 253792 w 3681390"/>
              <a:gd name="connsiteY92" fmla="*/ 4285899 h 4459015"/>
              <a:gd name="connsiteX93" fmla="*/ 51839 w 3681390"/>
              <a:gd name="connsiteY93" fmla="*/ 4313949 h 4459015"/>
              <a:gd name="connsiteX94" fmla="*/ 1351 w 3681390"/>
              <a:gd name="connsiteY94" fmla="*/ 4370040 h 4459015"/>
              <a:gd name="connsiteX95" fmla="*/ 40621 w 3681390"/>
              <a:gd name="connsiteY95" fmla="*/ 4454185 h 4459015"/>
              <a:gd name="connsiteX96" fmla="*/ 18181 w 3681390"/>
              <a:gd name="connsiteY96" fmla="*/ 4448576 h 4459015"/>
              <a:gd name="connsiteX0" fmla="*/ 3680039 w 3691258"/>
              <a:gd name="connsiteY0" fmla="*/ 0 h 4504700"/>
              <a:gd name="connsiteX1" fmla="*/ 3691258 w 3691258"/>
              <a:gd name="connsiteY1" fmla="*/ 67318 h 4504700"/>
              <a:gd name="connsiteX2" fmla="*/ 3663209 w 3691258"/>
              <a:gd name="connsiteY2" fmla="*/ 72928 h 4504700"/>
              <a:gd name="connsiteX3" fmla="*/ 3494915 w 3691258"/>
              <a:gd name="connsiteY3" fmla="*/ 28049 h 4504700"/>
              <a:gd name="connsiteX4" fmla="*/ 3461256 w 3691258"/>
              <a:gd name="connsiteY4" fmla="*/ 33659 h 4504700"/>
              <a:gd name="connsiteX5" fmla="*/ 3455646 w 3691258"/>
              <a:gd name="connsiteY5" fmla="*/ 44879 h 4504700"/>
              <a:gd name="connsiteX6" fmla="*/ 3393938 w 3691258"/>
              <a:gd name="connsiteY6" fmla="*/ 78538 h 4504700"/>
              <a:gd name="connsiteX7" fmla="*/ 3343450 w 3691258"/>
              <a:gd name="connsiteY7" fmla="*/ 100977 h 4504700"/>
              <a:gd name="connsiteX8" fmla="*/ 3388328 w 3691258"/>
              <a:gd name="connsiteY8" fmla="*/ 263661 h 4504700"/>
              <a:gd name="connsiteX9" fmla="*/ 3377109 w 3691258"/>
              <a:gd name="connsiteY9" fmla="*/ 392687 h 4504700"/>
              <a:gd name="connsiteX10" fmla="*/ 3405158 w 3691258"/>
              <a:gd name="connsiteY10" fmla="*/ 398297 h 4504700"/>
              <a:gd name="connsiteX11" fmla="*/ 3365889 w 3691258"/>
              <a:gd name="connsiteY11" fmla="*/ 476834 h 4504700"/>
              <a:gd name="connsiteX12" fmla="*/ 3354669 w 3691258"/>
              <a:gd name="connsiteY12" fmla="*/ 527323 h 4504700"/>
              <a:gd name="connsiteX13" fmla="*/ 3270522 w 3691258"/>
              <a:gd name="connsiteY13" fmla="*/ 544152 h 4504700"/>
              <a:gd name="connsiteX14" fmla="*/ 3287352 w 3691258"/>
              <a:gd name="connsiteY14" fmla="*/ 566592 h 4504700"/>
              <a:gd name="connsiteX15" fmla="*/ 3242473 w 3691258"/>
              <a:gd name="connsiteY15" fmla="*/ 572201 h 4504700"/>
              <a:gd name="connsiteX16" fmla="*/ 3180765 w 3691258"/>
              <a:gd name="connsiteY16" fmla="*/ 476834 h 4504700"/>
              <a:gd name="connsiteX17" fmla="*/ 3135886 w 3691258"/>
              <a:gd name="connsiteY17" fmla="*/ 566592 h 4504700"/>
              <a:gd name="connsiteX18" fmla="*/ 3147106 w 3691258"/>
              <a:gd name="connsiteY18" fmla="*/ 600250 h 4504700"/>
              <a:gd name="connsiteX19" fmla="*/ 3107837 w 3691258"/>
              <a:gd name="connsiteY19" fmla="*/ 605860 h 4504700"/>
              <a:gd name="connsiteX20" fmla="*/ 3079788 w 3691258"/>
              <a:gd name="connsiteY20" fmla="*/ 600250 h 4504700"/>
              <a:gd name="connsiteX21" fmla="*/ 3029300 w 3691258"/>
              <a:gd name="connsiteY21" fmla="*/ 656349 h 4504700"/>
              <a:gd name="connsiteX22" fmla="*/ 2973202 w 3691258"/>
              <a:gd name="connsiteY22" fmla="*/ 678788 h 4504700"/>
              <a:gd name="connsiteX23" fmla="*/ 2872225 w 3691258"/>
              <a:gd name="connsiteY23" fmla="*/ 690007 h 4504700"/>
              <a:gd name="connsiteX24" fmla="*/ 2889055 w 3691258"/>
              <a:gd name="connsiteY24" fmla="*/ 746106 h 4504700"/>
              <a:gd name="connsiteX25" fmla="*/ 2894664 w 3691258"/>
              <a:gd name="connsiteY25" fmla="*/ 796594 h 4504700"/>
              <a:gd name="connsiteX26" fmla="*/ 2821737 w 3691258"/>
              <a:gd name="connsiteY26" fmla="*/ 802204 h 4504700"/>
              <a:gd name="connsiteX27" fmla="*/ 2681491 w 3691258"/>
              <a:gd name="connsiteY27" fmla="*/ 734886 h 4504700"/>
              <a:gd name="connsiteX28" fmla="*/ 2642223 w 3691258"/>
              <a:gd name="connsiteY28" fmla="*/ 740496 h 4504700"/>
              <a:gd name="connsiteX29" fmla="*/ 2591734 w 3691258"/>
              <a:gd name="connsiteY29" fmla="*/ 852692 h 4504700"/>
              <a:gd name="connsiteX30" fmla="*/ 2535636 w 3691258"/>
              <a:gd name="connsiteY30" fmla="*/ 920010 h 4504700"/>
              <a:gd name="connsiteX31" fmla="*/ 2457099 w 3691258"/>
              <a:gd name="connsiteY31" fmla="*/ 942449 h 4504700"/>
              <a:gd name="connsiteX32" fmla="*/ 2344902 w 3691258"/>
              <a:gd name="connsiteY32" fmla="*/ 987328 h 4504700"/>
              <a:gd name="connsiteX33" fmla="*/ 2305634 w 3691258"/>
              <a:gd name="connsiteY33" fmla="*/ 1026596 h 4504700"/>
              <a:gd name="connsiteX34" fmla="*/ 2255145 w 3691258"/>
              <a:gd name="connsiteY34" fmla="*/ 1099524 h 4504700"/>
              <a:gd name="connsiteX35" fmla="*/ 2142949 w 3691258"/>
              <a:gd name="connsiteY35" fmla="*/ 1121963 h 4504700"/>
              <a:gd name="connsiteX36" fmla="*/ 2041972 w 3691258"/>
              <a:gd name="connsiteY36" fmla="*/ 1161232 h 4504700"/>
              <a:gd name="connsiteX37" fmla="*/ 1924166 w 3691258"/>
              <a:gd name="connsiteY37" fmla="*/ 1228550 h 4504700"/>
              <a:gd name="connsiteX38" fmla="*/ 1873678 w 3691258"/>
              <a:gd name="connsiteY38" fmla="*/ 1262209 h 4504700"/>
              <a:gd name="connsiteX39" fmla="*/ 1817580 w 3691258"/>
              <a:gd name="connsiteY39" fmla="*/ 1206111 h 4504700"/>
              <a:gd name="connsiteX40" fmla="*/ 1789531 w 3691258"/>
              <a:gd name="connsiteY40" fmla="*/ 1155622 h 4504700"/>
              <a:gd name="connsiteX41" fmla="*/ 1823190 w 3691258"/>
              <a:gd name="connsiteY41" fmla="*/ 1082695 h 4504700"/>
              <a:gd name="connsiteX42" fmla="*/ 1896117 w 3691258"/>
              <a:gd name="connsiteY42" fmla="*/ 1026596 h 4504700"/>
              <a:gd name="connsiteX43" fmla="*/ 1929776 w 3691258"/>
              <a:gd name="connsiteY43" fmla="*/ 976108 h 4504700"/>
              <a:gd name="connsiteX44" fmla="*/ 1879288 w 3691258"/>
              <a:gd name="connsiteY44" fmla="*/ 925620 h 4504700"/>
              <a:gd name="connsiteX45" fmla="*/ 1761482 w 3691258"/>
              <a:gd name="connsiteY45" fmla="*/ 920010 h 4504700"/>
              <a:gd name="connsiteX46" fmla="*/ 1682944 w 3691258"/>
              <a:gd name="connsiteY46" fmla="*/ 936839 h 4504700"/>
              <a:gd name="connsiteX47" fmla="*/ 1660505 w 3691258"/>
              <a:gd name="connsiteY47" fmla="*/ 1015377 h 4504700"/>
              <a:gd name="connsiteX48" fmla="*/ 1632456 w 3691258"/>
              <a:gd name="connsiteY48" fmla="*/ 1060255 h 4504700"/>
              <a:gd name="connsiteX49" fmla="*/ 1570748 w 3691258"/>
              <a:gd name="connsiteY49" fmla="*/ 1060255 h 4504700"/>
              <a:gd name="connsiteX50" fmla="*/ 1509040 w 3691258"/>
              <a:gd name="connsiteY50" fmla="*/ 1155622 h 4504700"/>
              <a:gd name="connsiteX51" fmla="*/ 1436112 w 3691258"/>
              <a:gd name="connsiteY51" fmla="*/ 1250989 h 4504700"/>
              <a:gd name="connsiteX52" fmla="*/ 1357575 w 3691258"/>
              <a:gd name="connsiteY52" fmla="*/ 1279038 h 4504700"/>
              <a:gd name="connsiteX53" fmla="*/ 1234159 w 3691258"/>
              <a:gd name="connsiteY53" fmla="*/ 1273428 h 4504700"/>
              <a:gd name="connsiteX54" fmla="*/ 1189280 w 3691258"/>
              <a:gd name="connsiteY54" fmla="*/ 1340746 h 4504700"/>
              <a:gd name="connsiteX55" fmla="*/ 1222939 w 3691258"/>
              <a:gd name="connsiteY55" fmla="*/ 1396844 h 4504700"/>
              <a:gd name="connsiteX56" fmla="*/ 1323916 w 3691258"/>
              <a:gd name="connsiteY56" fmla="*/ 1430503 h 4504700"/>
              <a:gd name="connsiteX57" fmla="*/ 1374404 w 3691258"/>
              <a:gd name="connsiteY57" fmla="*/ 1464162 h 4504700"/>
              <a:gd name="connsiteX58" fmla="*/ 1447332 w 3691258"/>
              <a:gd name="connsiteY58" fmla="*/ 1514650 h 4504700"/>
              <a:gd name="connsiteX59" fmla="*/ 1413673 w 3691258"/>
              <a:gd name="connsiteY59" fmla="*/ 1576358 h 4504700"/>
              <a:gd name="connsiteX60" fmla="*/ 1452942 w 3691258"/>
              <a:gd name="connsiteY60" fmla="*/ 1632457 h 4504700"/>
              <a:gd name="connsiteX61" fmla="*/ 1649285 w 3691258"/>
              <a:gd name="connsiteY61" fmla="*/ 1581968 h 4504700"/>
              <a:gd name="connsiteX62" fmla="*/ 1682944 w 3691258"/>
              <a:gd name="connsiteY62" fmla="*/ 1514650 h 4504700"/>
              <a:gd name="connsiteX63" fmla="*/ 1761482 w 3691258"/>
              <a:gd name="connsiteY63" fmla="*/ 1520260 h 4504700"/>
              <a:gd name="connsiteX64" fmla="*/ 1969045 w 3691258"/>
              <a:gd name="connsiteY64" fmla="*/ 1593188 h 4504700"/>
              <a:gd name="connsiteX65" fmla="*/ 1969045 w 3691258"/>
              <a:gd name="connsiteY65" fmla="*/ 1654896 h 4504700"/>
              <a:gd name="connsiteX66" fmla="*/ 1907337 w 3691258"/>
              <a:gd name="connsiteY66" fmla="*/ 1677335 h 4504700"/>
              <a:gd name="connsiteX67" fmla="*/ 1761482 w 3691258"/>
              <a:gd name="connsiteY67" fmla="*/ 1722214 h 4504700"/>
              <a:gd name="connsiteX68" fmla="*/ 1632456 w 3691258"/>
              <a:gd name="connsiteY68" fmla="*/ 1800751 h 4504700"/>
              <a:gd name="connsiteX69" fmla="*/ 1581967 w 3691258"/>
              <a:gd name="connsiteY69" fmla="*/ 1946607 h 4504700"/>
              <a:gd name="connsiteX70" fmla="*/ 1464161 w 3691258"/>
              <a:gd name="connsiteY70" fmla="*/ 2025144 h 4504700"/>
              <a:gd name="connsiteX71" fmla="*/ 1638066 w 3691258"/>
              <a:gd name="connsiteY71" fmla="*/ 2159779 h 4504700"/>
              <a:gd name="connsiteX72" fmla="*/ 1755872 w 3691258"/>
              <a:gd name="connsiteY72" fmla="*/ 2429050 h 4504700"/>
              <a:gd name="connsiteX73" fmla="*/ 1817580 w 3691258"/>
              <a:gd name="connsiteY73" fmla="*/ 2530027 h 4504700"/>
              <a:gd name="connsiteX74" fmla="*/ 1907337 w 3691258"/>
              <a:gd name="connsiteY74" fmla="*/ 2647834 h 4504700"/>
              <a:gd name="connsiteX75" fmla="*/ 1890508 w 3691258"/>
              <a:gd name="connsiteY75" fmla="*/ 2765639 h 4504700"/>
              <a:gd name="connsiteX76" fmla="*/ 1800750 w 3691258"/>
              <a:gd name="connsiteY76" fmla="*/ 2754419 h 4504700"/>
              <a:gd name="connsiteX77" fmla="*/ 1722213 w 3691258"/>
              <a:gd name="connsiteY77" fmla="*/ 2861007 h 4504700"/>
              <a:gd name="connsiteX78" fmla="*/ 1907337 w 3691258"/>
              <a:gd name="connsiteY78" fmla="*/ 2939544 h 4504700"/>
              <a:gd name="connsiteX79" fmla="*/ 1806360 w 3691258"/>
              <a:gd name="connsiteY79" fmla="*/ 3208814 h 4504700"/>
              <a:gd name="connsiteX80" fmla="*/ 1570747 w 3691258"/>
              <a:gd name="connsiteY80" fmla="*/ 3450037 h 4504700"/>
              <a:gd name="connsiteX81" fmla="*/ 1520260 w 3691258"/>
              <a:gd name="connsiteY81" fmla="*/ 3539794 h 4504700"/>
              <a:gd name="connsiteX82" fmla="*/ 1509040 w 3691258"/>
              <a:gd name="connsiteY82" fmla="*/ 3612721 h 4504700"/>
              <a:gd name="connsiteX83" fmla="*/ 1531480 w 3691258"/>
              <a:gd name="connsiteY83" fmla="*/ 3663209 h 4504700"/>
              <a:gd name="connsiteX84" fmla="*/ 1368794 w 3691258"/>
              <a:gd name="connsiteY84" fmla="*/ 3786626 h 4504700"/>
              <a:gd name="connsiteX85" fmla="*/ 1178060 w 3691258"/>
              <a:gd name="connsiteY85" fmla="*/ 3887602 h 4504700"/>
              <a:gd name="connsiteX86" fmla="*/ 964889 w 3691258"/>
              <a:gd name="connsiteY86" fmla="*/ 4061505 h 4504700"/>
              <a:gd name="connsiteX87" fmla="*/ 841471 w 3691258"/>
              <a:gd name="connsiteY87" fmla="*/ 4089556 h 4504700"/>
              <a:gd name="connsiteX88" fmla="*/ 757324 w 3691258"/>
              <a:gd name="connsiteY88" fmla="*/ 4078335 h 4504700"/>
              <a:gd name="connsiteX89" fmla="*/ 605859 w 3691258"/>
              <a:gd name="connsiteY89" fmla="*/ 4156874 h 4504700"/>
              <a:gd name="connsiteX90" fmla="*/ 549761 w 3691258"/>
              <a:gd name="connsiteY90" fmla="*/ 4095165 h 4504700"/>
              <a:gd name="connsiteX91" fmla="*/ 437565 w 3691258"/>
              <a:gd name="connsiteY91" fmla="*/ 4207362 h 4504700"/>
              <a:gd name="connsiteX92" fmla="*/ 263660 w 3691258"/>
              <a:gd name="connsiteY92" fmla="*/ 4285899 h 4504700"/>
              <a:gd name="connsiteX93" fmla="*/ 61707 w 3691258"/>
              <a:gd name="connsiteY93" fmla="*/ 4313949 h 4504700"/>
              <a:gd name="connsiteX94" fmla="*/ 11219 w 3691258"/>
              <a:gd name="connsiteY94" fmla="*/ 4370040 h 4504700"/>
              <a:gd name="connsiteX95" fmla="*/ 50489 w 3691258"/>
              <a:gd name="connsiteY95" fmla="*/ 4454185 h 4504700"/>
              <a:gd name="connsiteX96" fmla="*/ 0 w 3691258"/>
              <a:gd name="connsiteY96" fmla="*/ 4504674 h 4504700"/>
              <a:gd name="connsiteX0" fmla="*/ 3696868 w 3708087"/>
              <a:gd name="connsiteY0" fmla="*/ 0 h 4507124"/>
              <a:gd name="connsiteX1" fmla="*/ 3708087 w 3708087"/>
              <a:gd name="connsiteY1" fmla="*/ 67318 h 4507124"/>
              <a:gd name="connsiteX2" fmla="*/ 3680038 w 3708087"/>
              <a:gd name="connsiteY2" fmla="*/ 72928 h 4507124"/>
              <a:gd name="connsiteX3" fmla="*/ 3511744 w 3708087"/>
              <a:gd name="connsiteY3" fmla="*/ 28049 h 4507124"/>
              <a:gd name="connsiteX4" fmla="*/ 3478085 w 3708087"/>
              <a:gd name="connsiteY4" fmla="*/ 33659 h 4507124"/>
              <a:gd name="connsiteX5" fmla="*/ 3472475 w 3708087"/>
              <a:gd name="connsiteY5" fmla="*/ 44879 h 4507124"/>
              <a:gd name="connsiteX6" fmla="*/ 3410767 w 3708087"/>
              <a:gd name="connsiteY6" fmla="*/ 78538 h 4507124"/>
              <a:gd name="connsiteX7" fmla="*/ 3360279 w 3708087"/>
              <a:gd name="connsiteY7" fmla="*/ 100977 h 4507124"/>
              <a:gd name="connsiteX8" fmla="*/ 3405157 w 3708087"/>
              <a:gd name="connsiteY8" fmla="*/ 263661 h 4507124"/>
              <a:gd name="connsiteX9" fmla="*/ 3393938 w 3708087"/>
              <a:gd name="connsiteY9" fmla="*/ 392687 h 4507124"/>
              <a:gd name="connsiteX10" fmla="*/ 3421987 w 3708087"/>
              <a:gd name="connsiteY10" fmla="*/ 398297 h 4507124"/>
              <a:gd name="connsiteX11" fmla="*/ 3382718 w 3708087"/>
              <a:gd name="connsiteY11" fmla="*/ 476834 h 4507124"/>
              <a:gd name="connsiteX12" fmla="*/ 3371498 w 3708087"/>
              <a:gd name="connsiteY12" fmla="*/ 527323 h 4507124"/>
              <a:gd name="connsiteX13" fmla="*/ 3287351 w 3708087"/>
              <a:gd name="connsiteY13" fmla="*/ 544152 h 4507124"/>
              <a:gd name="connsiteX14" fmla="*/ 3304181 w 3708087"/>
              <a:gd name="connsiteY14" fmla="*/ 566592 h 4507124"/>
              <a:gd name="connsiteX15" fmla="*/ 3259302 w 3708087"/>
              <a:gd name="connsiteY15" fmla="*/ 572201 h 4507124"/>
              <a:gd name="connsiteX16" fmla="*/ 3197594 w 3708087"/>
              <a:gd name="connsiteY16" fmla="*/ 476834 h 4507124"/>
              <a:gd name="connsiteX17" fmla="*/ 3152715 w 3708087"/>
              <a:gd name="connsiteY17" fmla="*/ 566592 h 4507124"/>
              <a:gd name="connsiteX18" fmla="*/ 3163935 w 3708087"/>
              <a:gd name="connsiteY18" fmla="*/ 600250 h 4507124"/>
              <a:gd name="connsiteX19" fmla="*/ 3124666 w 3708087"/>
              <a:gd name="connsiteY19" fmla="*/ 605860 h 4507124"/>
              <a:gd name="connsiteX20" fmla="*/ 3096617 w 3708087"/>
              <a:gd name="connsiteY20" fmla="*/ 600250 h 4507124"/>
              <a:gd name="connsiteX21" fmla="*/ 3046129 w 3708087"/>
              <a:gd name="connsiteY21" fmla="*/ 656349 h 4507124"/>
              <a:gd name="connsiteX22" fmla="*/ 2990031 w 3708087"/>
              <a:gd name="connsiteY22" fmla="*/ 678788 h 4507124"/>
              <a:gd name="connsiteX23" fmla="*/ 2889054 w 3708087"/>
              <a:gd name="connsiteY23" fmla="*/ 690007 h 4507124"/>
              <a:gd name="connsiteX24" fmla="*/ 2905884 w 3708087"/>
              <a:gd name="connsiteY24" fmla="*/ 746106 h 4507124"/>
              <a:gd name="connsiteX25" fmla="*/ 2911493 w 3708087"/>
              <a:gd name="connsiteY25" fmla="*/ 796594 h 4507124"/>
              <a:gd name="connsiteX26" fmla="*/ 2838566 w 3708087"/>
              <a:gd name="connsiteY26" fmla="*/ 802204 h 4507124"/>
              <a:gd name="connsiteX27" fmla="*/ 2698320 w 3708087"/>
              <a:gd name="connsiteY27" fmla="*/ 734886 h 4507124"/>
              <a:gd name="connsiteX28" fmla="*/ 2659052 w 3708087"/>
              <a:gd name="connsiteY28" fmla="*/ 740496 h 4507124"/>
              <a:gd name="connsiteX29" fmla="*/ 2608563 w 3708087"/>
              <a:gd name="connsiteY29" fmla="*/ 852692 h 4507124"/>
              <a:gd name="connsiteX30" fmla="*/ 2552465 w 3708087"/>
              <a:gd name="connsiteY30" fmla="*/ 920010 h 4507124"/>
              <a:gd name="connsiteX31" fmla="*/ 2473928 w 3708087"/>
              <a:gd name="connsiteY31" fmla="*/ 942449 h 4507124"/>
              <a:gd name="connsiteX32" fmla="*/ 2361731 w 3708087"/>
              <a:gd name="connsiteY32" fmla="*/ 987328 h 4507124"/>
              <a:gd name="connsiteX33" fmla="*/ 2322463 w 3708087"/>
              <a:gd name="connsiteY33" fmla="*/ 1026596 h 4507124"/>
              <a:gd name="connsiteX34" fmla="*/ 2271974 w 3708087"/>
              <a:gd name="connsiteY34" fmla="*/ 1099524 h 4507124"/>
              <a:gd name="connsiteX35" fmla="*/ 2159778 w 3708087"/>
              <a:gd name="connsiteY35" fmla="*/ 1121963 h 4507124"/>
              <a:gd name="connsiteX36" fmla="*/ 2058801 w 3708087"/>
              <a:gd name="connsiteY36" fmla="*/ 1161232 h 4507124"/>
              <a:gd name="connsiteX37" fmla="*/ 1940995 w 3708087"/>
              <a:gd name="connsiteY37" fmla="*/ 1228550 h 4507124"/>
              <a:gd name="connsiteX38" fmla="*/ 1890507 w 3708087"/>
              <a:gd name="connsiteY38" fmla="*/ 1262209 h 4507124"/>
              <a:gd name="connsiteX39" fmla="*/ 1834409 w 3708087"/>
              <a:gd name="connsiteY39" fmla="*/ 1206111 h 4507124"/>
              <a:gd name="connsiteX40" fmla="*/ 1806360 w 3708087"/>
              <a:gd name="connsiteY40" fmla="*/ 1155622 h 4507124"/>
              <a:gd name="connsiteX41" fmla="*/ 1840019 w 3708087"/>
              <a:gd name="connsiteY41" fmla="*/ 1082695 h 4507124"/>
              <a:gd name="connsiteX42" fmla="*/ 1912946 w 3708087"/>
              <a:gd name="connsiteY42" fmla="*/ 1026596 h 4507124"/>
              <a:gd name="connsiteX43" fmla="*/ 1946605 w 3708087"/>
              <a:gd name="connsiteY43" fmla="*/ 976108 h 4507124"/>
              <a:gd name="connsiteX44" fmla="*/ 1896117 w 3708087"/>
              <a:gd name="connsiteY44" fmla="*/ 925620 h 4507124"/>
              <a:gd name="connsiteX45" fmla="*/ 1778311 w 3708087"/>
              <a:gd name="connsiteY45" fmla="*/ 920010 h 4507124"/>
              <a:gd name="connsiteX46" fmla="*/ 1699773 w 3708087"/>
              <a:gd name="connsiteY46" fmla="*/ 936839 h 4507124"/>
              <a:gd name="connsiteX47" fmla="*/ 1677334 w 3708087"/>
              <a:gd name="connsiteY47" fmla="*/ 1015377 h 4507124"/>
              <a:gd name="connsiteX48" fmla="*/ 1649285 w 3708087"/>
              <a:gd name="connsiteY48" fmla="*/ 1060255 h 4507124"/>
              <a:gd name="connsiteX49" fmla="*/ 1587577 w 3708087"/>
              <a:gd name="connsiteY49" fmla="*/ 1060255 h 4507124"/>
              <a:gd name="connsiteX50" fmla="*/ 1525869 w 3708087"/>
              <a:gd name="connsiteY50" fmla="*/ 1155622 h 4507124"/>
              <a:gd name="connsiteX51" fmla="*/ 1452941 w 3708087"/>
              <a:gd name="connsiteY51" fmla="*/ 1250989 h 4507124"/>
              <a:gd name="connsiteX52" fmla="*/ 1374404 w 3708087"/>
              <a:gd name="connsiteY52" fmla="*/ 1279038 h 4507124"/>
              <a:gd name="connsiteX53" fmla="*/ 1250988 w 3708087"/>
              <a:gd name="connsiteY53" fmla="*/ 1273428 h 4507124"/>
              <a:gd name="connsiteX54" fmla="*/ 1206109 w 3708087"/>
              <a:gd name="connsiteY54" fmla="*/ 1340746 h 4507124"/>
              <a:gd name="connsiteX55" fmla="*/ 1239768 w 3708087"/>
              <a:gd name="connsiteY55" fmla="*/ 1396844 h 4507124"/>
              <a:gd name="connsiteX56" fmla="*/ 1340745 w 3708087"/>
              <a:gd name="connsiteY56" fmla="*/ 1430503 h 4507124"/>
              <a:gd name="connsiteX57" fmla="*/ 1391233 w 3708087"/>
              <a:gd name="connsiteY57" fmla="*/ 1464162 h 4507124"/>
              <a:gd name="connsiteX58" fmla="*/ 1464161 w 3708087"/>
              <a:gd name="connsiteY58" fmla="*/ 1514650 h 4507124"/>
              <a:gd name="connsiteX59" fmla="*/ 1430502 w 3708087"/>
              <a:gd name="connsiteY59" fmla="*/ 1576358 h 4507124"/>
              <a:gd name="connsiteX60" fmla="*/ 1469771 w 3708087"/>
              <a:gd name="connsiteY60" fmla="*/ 1632457 h 4507124"/>
              <a:gd name="connsiteX61" fmla="*/ 1666114 w 3708087"/>
              <a:gd name="connsiteY61" fmla="*/ 1581968 h 4507124"/>
              <a:gd name="connsiteX62" fmla="*/ 1699773 w 3708087"/>
              <a:gd name="connsiteY62" fmla="*/ 1514650 h 4507124"/>
              <a:gd name="connsiteX63" fmla="*/ 1778311 w 3708087"/>
              <a:gd name="connsiteY63" fmla="*/ 1520260 h 4507124"/>
              <a:gd name="connsiteX64" fmla="*/ 1985874 w 3708087"/>
              <a:gd name="connsiteY64" fmla="*/ 1593188 h 4507124"/>
              <a:gd name="connsiteX65" fmla="*/ 1985874 w 3708087"/>
              <a:gd name="connsiteY65" fmla="*/ 1654896 h 4507124"/>
              <a:gd name="connsiteX66" fmla="*/ 1924166 w 3708087"/>
              <a:gd name="connsiteY66" fmla="*/ 1677335 h 4507124"/>
              <a:gd name="connsiteX67" fmla="*/ 1778311 w 3708087"/>
              <a:gd name="connsiteY67" fmla="*/ 1722214 h 4507124"/>
              <a:gd name="connsiteX68" fmla="*/ 1649285 w 3708087"/>
              <a:gd name="connsiteY68" fmla="*/ 1800751 h 4507124"/>
              <a:gd name="connsiteX69" fmla="*/ 1598796 w 3708087"/>
              <a:gd name="connsiteY69" fmla="*/ 1946607 h 4507124"/>
              <a:gd name="connsiteX70" fmla="*/ 1480990 w 3708087"/>
              <a:gd name="connsiteY70" fmla="*/ 2025144 h 4507124"/>
              <a:gd name="connsiteX71" fmla="*/ 1654895 w 3708087"/>
              <a:gd name="connsiteY71" fmla="*/ 2159779 h 4507124"/>
              <a:gd name="connsiteX72" fmla="*/ 1772701 w 3708087"/>
              <a:gd name="connsiteY72" fmla="*/ 2429050 h 4507124"/>
              <a:gd name="connsiteX73" fmla="*/ 1834409 w 3708087"/>
              <a:gd name="connsiteY73" fmla="*/ 2530027 h 4507124"/>
              <a:gd name="connsiteX74" fmla="*/ 1924166 w 3708087"/>
              <a:gd name="connsiteY74" fmla="*/ 2647834 h 4507124"/>
              <a:gd name="connsiteX75" fmla="*/ 1907337 w 3708087"/>
              <a:gd name="connsiteY75" fmla="*/ 2765639 h 4507124"/>
              <a:gd name="connsiteX76" fmla="*/ 1817579 w 3708087"/>
              <a:gd name="connsiteY76" fmla="*/ 2754419 h 4507124"/>
              <a:gd name="connsiteX77" fmla="*/ 1739042 w 3708087"/>
              <a:gd name="connsiteY77" fmla="*/ 2861007 h 4507124"/>
              <a:gd name="connsiteX78" fmla="*/ 1924166 w 3708087"/>
              <a:gd name="connsiteY78" fmla="*/ 2939544 h 4507124"/>
              <a:gd name="connsiteX79" fmla="*/ 1823189 w 3708087"/>
              <a:gd name="connsiteY79" fmla="*/ 3208814 h 4507124"/>
              <a:gd name="connsiteX80" fmla="*/ 1587576 w 3708087"/>
              <a:gd name="connsiteY80" fmla="*/ 3450037 h 4507124"/>
              <a:gd name="connsiteX81" fmla="*/ 1537089 w 3708087"/>
              <a:gd name="connsiteY81" fmla="*/ 3539794 h 4507124"/>
              <a:gd name="connsiteX82" fmla="*/ 1525869 w 3708087"/>
              <a:gd name="connsiteY82" fmla="*/ 3612721 h 4507124"/>
              <a:gd name="connsiteX83" fmla="*/ 1548309 w 3708087"/>
              <a:gd name="connsiteY83" fmla="*/ 3663209 h 4507124"/>
              <a:gd name="connsiteX84" fmla="*/ 1385623 w 3708087"/>
              <a:gd name="connsiteY84" fmla="*/ 3786626 h 4507124"/>
              <a:gd name="connsiteX85" fmla="*/ 1194889 w 3708087"/>
              <a:gd name="connsiteY85" fmla="*/ 3887602 h 4507124"/>
              <a:gd name="connsiteX86" fmla="*/ 981718 w 3708087"/>
              <a:gd name="connsiteY86" fmla="*/ 4061505 h 4507124"/>
              <a:gd name="connsiteX87" fmla="*/ 858300 w 3708087"/>
              <a:gd name="connsiteY87" fmla="*/ 4089556 h 4507124"/>
              <a:gd name="connsiteX88" fmla="*/ 774153 w 3708087"/>
              <a:gd name="connsiteY88" fmla="*/ 4078335 h 4507124"/>
              <a:gd name="connsiteX89" fmla="*/ 622688 w 3708087"/>
              <a:gd name="connsiteY89" fmla="*/ 4156874 h 4507124"/>
              <a:gd name="connsiteX90" fmla="*/ 566590 w 3708087"/>
              <a:gd name="connsiteY90" fmla="*/ 4095165 h 4507124"/>
              <a:gd name="connsiteX91" fmla="*/ 454394 w 3708087"/>
              <a:gd name="connsiteY91" fmla="*/ 4207362 h 4507124"/>
              <a:gd name="connsiteX92" fmla="*/ 280489 w 3708087"/>
              <a:gd name="connsiteY92" fmla="*/ 4285899 h 4507124"/>
              <a:gd name="connsiteX93" fmla="*/ 78536 w 3708087"/>
              <a:gd name="connsiteY93" fmla="*/ 4313949 h 4507124"/>
              <a:gd name="connsiteX94" fmla="*/ 28048 w 3708087"/>
              <a:gd name="connsiteY94" fmla="*/ 4370040 h 4507124"/>
              <a:gd name="connsiteX95" fmla="*/ 67318 w 3708087"/>
              <a:gd name="connsiteY95" fmla="*/ 4454185 h 4507124"/>
              <a:gd name="connsiteX96" fmla="*/ 16829 w 3708087"/>
              <a:gd name="connsiteY96" fmla="*/ 4504674 h 4507124"/>
              <a:gd name="connsiteX97" fmla="*/ 0 w 3708087"/>
              <a:gd name="connsiteY97" fmla="*/ 4499063 h 4507124"/>
              <a:gd name="connsiteX0" fmla="*/ 3752966 w 3764185"/>
              <a:gd name="connsiteY0" fmla="*/ 0 h 4505029"/>
              <a:gd name="connsiteX1" fmla="*/ 3764185 w 3764185"/>
              <a:gd name="connsiteY1" fmla="*/ 67318 h 4505029"/>
              <a:gd name="connsiteX2" fmla="*/ 3736136 w 3764185"/>
              <a:gd name="connsiteY2" fmla="*/ 72928 h 4505029"/>
              <a:gd name="connsiteX3" fmla="*/ 3567842 w 3764185"/>
              <a:gd name="connsiteY3" fmla="*/ 28049 h 4505029"/>
              <a:gd name="connsiteX4" fmla="*/ 3534183 w 3764185"/>
              <a:gd name="connsiteY4" fmla="*/ 33659 h 4505029"/>
              <a:gd name="connsiteX5" fmla="*/ 3528573 w 3764185"/>
              <a:gd name="connsiteY5" fmla="*/ 44879 h 4505029"/>
              <a:gd name="connsiteX6" fmla="*/ 3466865 w 3764185"/>
              <a:gd name="connsiteY6" fmla="*/ 78538 h 4505029"/>
              <a:gd name="connsiteX7" fmla="*/ 3416377 w 3764185"/>
              <a:gd name="connsiteY7" fmla="*/ 100977 h 4505029"/>
              <a:gd name="connsiteX8" fmla="*/ 3461255 w 3764185"/>
              <a:gd name="connsiteY8" fmla="*/ 263661 h 4505029"/>
              <a:gd name="connsiteX9" fmla="*/ 3450036 w 3764185"/>
              <a:gd name="connsiteY9" fmla="*/ 392687 h 4505029"/>
              <a:gd name="connsiteX10" fmla="*/ 3478085 w 3764185"/>
              <a:gd name="connsiteY10" fmla="*/ 398297 h 4505029"/>
              <a:gd name="connsiteX11" fmla="*/ 3438816 w 3764185"/>
              <a:gd name="connsiteY11" fmla="*/ 476834 h 4505029"/>
              <a:gd name="connsiteX12" fmla="*/ 3427596 w 3764185"/>
              <a:gd name="connsiteY12" fmla="*/ 527323 h 4505029"/>
              <a:gd name="connsiteX13" fmla="*/ 3343449 w 3764185"/>
              <a:gd name="connsiteY13" fmla="*/ 544152 h 4505029"/>
              <a:gd name="connsiteX14" fmla="*/ 3360279 w 3764185"/>
              <a:gd name="connsiteY14" fmla="*/ 566592 h 4505029"/>
              <a:gd name="connsiteX15" fmla="*/ 3315400 w 3764185"/>
              <a:gd name="connsiteY15" fmla="*/ 572201 h 4505029"/>
              <a:gd name="connsiteX16" fmla="*/ 3253692 w 3764185"/>
              <a:gd name="connsiteY16" fmla="*/ 476834 h 4505029"/>
              <a:gd name="connsiteX17" fmla="*/ 3208813 w 3764185"/>
              <a:gd name="connsiteY17" fmla="*/ 566592 h 4505029"/>
              <a:gd name="connsiteX18" fmla="*/ 3220033 w 3764185"/>
              <a:gd name="connsiteY18" fmla="*/ 600250 h 4505029"/>
              <a:gd name="connsiteX19" fmla="*/ 3180764 w 3764185"/>
              <a:gd name="connsiteY19" fmla="*/ 605860 h 4505029"/>
              <a:gd name="connsiteX20" fmla="*/ 3152715 w 3764185"/>
              <a:gd name="connsiteY20" fmla="*/ 600250 h 4505029"/>
              <a:gd name="connsiteX21" fmla="*/ 3102227 w 3764185"/>
              <a:gd name="connsiteY21" fmla="*/ 656349 h 4505029"/>
              <a:gd name="connsiteX22" fmla="*/ 3046129 w 3764185"/>
              <a:gd name="connsiteY22" fmla="*/ 678788 h 4505029"/>
              <a:gd name="connsiteX23" fmla="*/ 2945152 w 3764185"/>
              <a:gd name="connsiteY23" fmla="*/ 690007 h 4505029"/>
              <a:gd name="connsiteX24" fmla="*/ 2961982 w 3764185"/>
              <a:gd name="connsiteY24" fmla="*/ 746106 h 4505029"/>
              <a:gd name="connsiteX25" fmla="*/ 2967591 w 3764185"/>
              <a:gd name="connsiteY25" fmla="*/ 796594 h 4505029"/>
              <a:gd name="connsiteX26" fmla="*/ 2894664 w 3764185"/>
              <a:gd name="connsiteY26" fmla="*/ 802204 h 4505029"/>
              <a:gd name="connsiteX27" fmla="*/ 2754418 w 3764185"/>
              <a:gd name="connsiteY27" fmla="*/ 734886 h 4505029"/>
              <a:gd name="connsiteX28" fmla="*/ 2715150 w 3764185"/>
              <a:gd name="connsiteY28" fmla="*/ 740496 h 4505029"/>
              <a:gd name="connsiteX29" fmla="*/ 2664661 w 3764185"/>
              <a:gd name="connsiteY29" fmla="*/ 852692 h 4505029"/>
              <a:gd name="connsiteX30" fmla="*/ 2608563 w 3764185"/>
              <a:gd name="connsiteY30" fmla="*/ 920010 h 4505029"/>
              <a:gd name="connsiteX31" fmla="*/ 2530026 w 3764185"/>
              <a:gd name="connsiteY31" fmla="*/ 942449 h 4505029"/>
              <a:gd name="connsiteX32" fmla="*/ 2417829 w 3764185"/>
              <a:gd name="connsiteY32" fmla="*/ 987328 h 4505029"/>
              <a:gd name="connsiteX33" fmla="*/ 2378561 w 3764185"/>
              <a:gd name="connsiteY33" fmla="*/ 1026596 h 4505029"/>
              <a:gd name="connsiteX34" fmla="*/ 2328072 w 3764185"/>
              <a:gd name="connsiteY34" fmla="*/ 1099524 h 4505029"/>
              <a:gd name="connsiteX35" fmla="*/ 2215876 w 3764185"/>
              <a:gd name="connsiteY35" fmla="*/ 1121963 h 4505029"/>
              <a:gd name="connsiteX36" fmla="*/ 2114899 w 3764185"/>
              <a:gd name="connsiteY36" fmla="*/ 1161232 h 4505029"/>
              <a:gd name="connsiteX37" fmla="*/ 1997093 w 3764185"/>
              <a:gd name="connsiteY37" fmla="*/ 1228550 h 4505029"/>
              <a:gd name="connsiteX38" fmla="*/ 1946605 w 3764185"/>
              <a:gd name="connsiteY38" fmla="*/ 1262209 h 4505029"/>
              <a:gd name="connsiteX39" fmla="*/ 1890507 w 3764185"/>
              <a:gd name="connsiteY39" fmla="*/ 1206111 h 4505029"/>
              <a:gd name="connsiteX40" fmla="*/ 1862458 w 3764185"/>
              <a:gd name="connsiteY40" fmla="*/ 1155622 h 4505029"/>
              <a:gd name="connsiteX41" fmla="*/ 1896117 w 3764185"/>
              <a:gd name="connsiteY41" fmla="*/ 1082695 h 4505029"/>
              <a:gd name="connsiteX42" fmla="*/ 1969044 w 3764185"/>
              <a:gd name="connsiteY42" fmla="*/ 1026596 h 4505029"/>
              <a:gd name="connsiteX43" fmla="*/ 2002703 w 3764185"/>
              <a:gd name="connsiteY43" fmla="*/ 976108 h 4505029"/>
              <a:gd name="connsiteX44" fmla="*/ 1952215 w 3764185"/>
              <a:gd name="connsiteY44" fmla="*/ 925620 h 4505029"/>
              <a:gd name="connsiteX45" fmla="*/ 1834409 w 3764185"/>
              <a:gd name="connsiteY45" fmla="*/ 920010 h 4505029"/>
              <a:gd name="connsiteX46" fmla="*/ 1755871 w 3764185"/>
              <a:gd name="connsiteY46" fmla="*/ 936839 h 4505029"/>
              <a:gd name="connsiteX47" fmla="*/ 1733432 w 3764185"/>
              <a:gd name="connsiteY47" fmla="*/ 1015377 h 4505029"/>
              <a:gd name="connsiteX48" fmla="*/ 1705383 w 3764185"/>
              <a:gd name="connsiteY48" fmla="*/ 1060255 h 4505029"/>
              <a:gd name="connsiteX49" fmla="*/ 1643675 w 3764185"/>
              <a:gd name="connsiteY49" fmla="*/ 1060255 h 4505029"/>
              <a:gd name="connsiteX50" fmla="*/ 1581967 w 3764185"/>
              <a:gd name="connsiteY50" fmla="*/ 1155622 h 4505029"/>
              <a:gd name="connsiteX51" fmla="*/ 1509039 w 3764185"/>
              <a:gd name="connsiteY51" fmla="*/ 1250989 h 4505029"/>
              <a:gd name="connsiteX52" fmla="*/ 1430502 w 3764185"/>
              <a:gd name="connsiteY52" fmla="*/ 1279038 h 4505029"/>
              <a:gd name="connsiteX53" fmla="*/ 1307086 w 3764185"/>
              <a:gd name="connsiteY53" fmla="*/ 1273428 h 4505029"/>
              <a:gd name="connsiteX54" fmla="*/ 1262207 w 3764185"/>
              <a:gd name="connsiteY54" fmla="*/ 1340746 h 4505029"/>
              <a:gd name="connsiteX55" fmla="*/ 1295866 w 3764185"/>
              <a:gd name="connsiteY55" fmla="*/ 1396844 h 4505029"/>
              <a:gd name="connsiteX56" fmla="*/ 1396843 w 3764185"/>
              <a:gd name="connsiteY56" fmla="*/ 1430503 h 4505029"/>
              <a:gd name="connsiteX57" fmla="*/ 1447331 w 3764185"/>
              <a:gd name="connsiteY57" fmla="*/ 1464162 h 4505029"/>
              <a:gd name="connsiteX58" fmla="*/ 1520259 w 3764185"/>
              <a:gd name="connsiteY58" fmla="*/ 1514650 h 4505029"/>
              <a:gd name="connsiteX59" fmla="*/ 1486600 w 3764185"/>
              <a:gd name="connsiteY59" fmla="*/ 1576358 h 4505029"/>
              <a:gd name="connsiteX60" fmla="*/ 1525869 w 3764185"/>
              <a:gd name="connsiteY60" fmla="*/ 1632457 h 4505029"/>
              <a:gd name="connsiteX61" fmla="*/ 1722212 w 3764185"/>
              <a:gd name="connsiteY61" fmla="*/ 1581968 h 4505029"/>
              <a:gd name="connsiteX62" fmla="*/ 1755871 w 3764185"/>
              <a:gd name="connsiteY62" fmla="*/ 1514650 h 4505029"/>
              <a:gd name="connsiteX63" fmla="*/ 1834409 w 3764185"/>
              <a:gd name="connsiteY63" fmla="*/ 1520260 h 4505029"/>
              <a:gd name="connsiteX64" fmla="*/ 2041972 w 3764185"/>
              <a:gd name="connsiteY64" fmla="*/ 1593188 h 4505029"/>
              <a:gd name="connsiteX65" fmla="*/ 2041972 w 3764185"/>
              <a:gd name="connsiteY65" fmla="*/ 1654896 h 4505029"/>
              <a:gd name="connsiteX66" fmla="*/ 1980264 w 3764185"/>
              <a:gd name="connsiteY66" fmla="*/ 1677335 h 4505029"/>
              <a:gd name="connsiteX67" fmla="*/ 1834409 w 3764185"/>
              <a:gd name="connsiteY67" fmla="*/ 1722214 h 4505029"/>
              <a:gd name="connsiteX68" fmla="*/ 1705383 w 3764185"/>
              <a:gd name="connsiteY68" fmla="*/ 1800751 h 4505029"/>
              <a:gd name="connsiteX69" fmla="*/ 1654894 w 3764185"/>
              <a:gd name="connsiteY69" fmla="*/ 1946607 h 4505029"/>
              <a:gd name="connsiteX70" fmla="*/ 1537088 w 3764185"/>
              <a:gd name="connsiteY70" fmla="*/ 2025144 h 4505029"/>
              <a:gd name="connsiteX71" fmla="*/ 1710993 w 3764185"/>
              <a:gd name="connsiteY71" fmla="*/ 2159779 h 4505029"/>
              <a:gd name="connsiteX72" fmla="*/ 1828799 w 3764185"/>
              <a:gd name="connsiteY72" fmla="*/ 2429050 h 4505029"/>
              <a:gd name="connsiteX73" fmla="*/ 1890507 w 3764185"/>
              <a:gd name="connsiteY73" fmla="*/ 2530027 h 4505029"/>
              <a:gd name="connsiteX74" fmla="*/ 1980264 w 3764185"/>
              <a:gd name="connsiteY74" fmla="*/ 2647834 h 4505029"/>
              <a:gd name="connsiteX75" fmla="*/ 1963435 w 3764185"/>
              <a:gd name="connsiteY75" fmla="*/ 2765639 h 4505029"/>
              <a:gd name="connsiteX76" fmla="*/ 1873677 w 3764185"/>
              <a:gd name="connsiteY76" fmla="*/ 2754419 h 4505029"/>
              <a:gd name="connsiteX77" fmla="*/ 1795140 w 3764185"/>
              <a:gd name="connsiteY77" fmla="*/ 2861007 h 4505029"/>
              <a:gd name="connsiteX78" fmla="*/ 1980264 w 3764185"/>
              <a:gd name="connsiteY78" fmla="*/ 2939544 h 4505029"/>
              <a:gd name="connsiteX79" fmla="*/ 1879287 w 3764185"/>
              <a:gd name="connsiteY79" fmla="*/ 3208814 h 4505029"/>
              <a:gd name="connsiteX80" fmla="*/ 1643674 w 3764185"/>
              <a:gd name="connsiteY80" fmla="*/ 3450037 h 4505029"/>
              <a:gd name="connsiteX81" fmla="*/ 1593187 w 3764185"/>
              <a:gd name="connsiteY81" fmla="*/ 3539794 h 4505029"/>
              <a:gd name="connsiteX82" fmla="*/ 1581967 w 3764185"/>
              <a:gd name="connsiteY82" fmla="*/ 3612721 h 4505029"/>
              <a:gd name="connsiteX83" fmla="*/ 1604407 w 3764185"/>
              <a:gd name="connsiteY83" fmla="*/ 3663209 h 4505029"/>
              <a:gd name="connsiteX84" fmla="*/ 1441721 w 3764185"/>
              <a:gd name="connsiteY84" fmla="*/ 3786626 h 4505029"/>
              <a:gd name="connsiteX85" fmla="*/ 1250987 w 3764185"/>
              <a:gd name="connsiteY85" fmla="*/ 3887602 h 4505029"/>
              <a:gd name="connsiteX86" fmla="*/ 1037816 w 3764185"/>
              <a:gd name="connsiteY86" fmla="*/ 4061505 h 4505029"/>
              <a:gd name="connsiteX87" fmla="*/ 914398 w 3764185"/>
              <a:gd name="connsiteY87" fmla="*/ 4089556 h 4505029"/>
              <a:gd name="connsiteX88" fmla="*/ 830251 w 3764185"/>
              <a:gd name="connsiteY88" fmla="*/ 4078335 h 4505029"/>
              <a:gd name="connsiteX89" fmla="*/ 678786 w 3764185"/>
              <a:gd name="connsiteY89" fmla="*/ 4156874 h 4505029"/>
              <a:gd name="connsiteX90" fmla="*/ 622688 w 3764185"/>
              <a:gd name="connsiteY90" fmla="*/ 4095165 h 4505029"/>
              <a:gd name="connsiteX91" fmla="*/ 510492 w 3764185"/>
              <a:gd name="connsiteY91" fmla="*/ 4207362 h 4505029"/>
              <a:gd name="connsiteX92" fmla="*/ 336587 w 3764185"/>
              <a:gd name="connsiteY92" fmla="*/ 4285899 h 4505029"/>
              <a:gd name="connsiteX93" fmla="*/ 134634 w 3764185"/>
              <a:gd name="connsiteY93" fmla="*/ 4313949 h 4505029"/>
              <a:gd name="connsiteX94" fmla="*/ 84146 w 3764185"/>
              <a:gd name="connsiteY94" fmla="*/ 4370040 h 4505029"/>
              <a:gd name="connsiteX95" fmla="*/ 123416 w 3764185"/>
              <a:gd name="connsiteY95" fmla="*/ 4454185 h 4505029"/>
              <a:gd name="connsiteX96" fmla="*/ 72927 w 3764185"/>
              <a:gd name="connsiteY96" fmla="*/ 4504674 h 4505029"/>
              <a:gd name="connsiteX97" fmla="*/ 0 w 3764185"/>
              <a:gd name="connsiteY97" fmla="*/ 4398087 h 4505029"/>
              <a:gd name="connsiteX0" fmla="*/ 3758367 w 3769586"/>
              <a:gd name="connsiteY0" fmla="*/ 0 h 4505029"/>
              <a:gd name="connsiteX1" fmla="*/ 3769586 w 3769586"/>
              <a:gd name="connsiteY1" fmla="*/ 67318 h 4505029"/>
              <a:gd name="connsiteX2" fmla="*/ 3741537 w 3769586"/>
              <a:gd name="connsiteY2" fmla="*/ 72928 h 4505029"/>
              <a:gd name="connsiteX3" fmla="*/ 3573243 w 3769586"/>
              <a:gd name="connsiteY3" fmla="*/ 28049 h 4505029"/>
              <a:gd name="connsiteX4" fmla="*/ 3539584 w 3769586"/>
              <a:gd name="connsiteY4" fmla="*/ 33659 h 4505029"/>
              <a:gd name="connsiteX5" fmla="*/ 3533974 w 3769586"/>
              <a:gd name="connsiteY5" fmla="*/ 44879 h 4505029"/>
              <a:gd name="connsiteX6" fmla="*/ 3472266 w 3769586"/>
              <a:gd name="connsiteY6" fmla="*/ 78538 h 4505029"/>
              <a:gd name="connsiteX7" fmla="*/ 3421778 w 3769586"/>
              <a:gd name="connsiteY7" fmla="*/ 100977 h 4505029"/>
              <a:gd name="connsiteX8" fmla="*/ 3466656 w 3769586"/>
              <a:gd name="connsiteY8" fmla="*/ 263661 h 4505029"/>
              <a:gd name="connsiteX9" fmla="*/ 3455437 w 3769586"/>
              <a:gd name="connsiteY9" fmla="*/ 392687 h 4505029"/>
              <a:gd name="connsiteX10" fmla="*/ 3483486 w 3769586"/>
              <a:gd name="connsiteY10" fmla="*/ 398297 h 4505029"/>
              <a:gd name="connsiteX11" fmla="*/ 3444217 w 3769586"/>
              <a:gd name="connsiteY11" fmla="*/ 476834 h 4505029"/>
              <a:gd name="connsiteX12" fmla="*/ 3432997 w 3769586"/>
              <a:gd name="connsiteY12" fmla="*/ 527323 h 4505029"/>
              <a:gd name="connsiteX13" fmla="*/ 3348850 w 3769586"/>
              <a:gd name="connsiteY13" fmla="*/ 544152 h 4505029"/>
              <a:gd name="connsiteX14" fmla="*/ 3365680 w 3769586"/>
              <a:gd name="connsiteY14" fmla="*/ 566592 h 4505029"/>
              <a:gd name="connsiteX15" fmla="*/ 3320801 w 3769586"/>
              <a:gd name="connsiteY15" fmla="*/ 572201 h 4505029"/>
              <a:gd name="connsiteX16" fmla="*/ 3259093 w 3769586"/>
              <a:gd name="connsiteY16" fmla="*/ 476834 h 4505029"/>
              <a:gd name="connsiteX17" fmla="*/ 3214214 w 3769586"/>
              <a:gd name="connsiteY17" fmla="*/ 566592 h 4505029"/>
              <a:gd name="connsiteX18" fmla="*/ 3225434 w 3769586"/>
              <a:gd name="connsiteY18" fmla="*/ 600250 h 4505029"/>
              <a:gd name="connsiteX19" fmla="*/ 3186165 w 3769586"/>
              <a:gd name="connsiteY19" fmla="*/ 605860 h 4505029"/>
              <a:gd name="connsiteX20" fmla="*/ 3158116 w 3769586"/>
              <a:gd name="connsiteY20" fmla="*/ 600250 h 4505029"/>
              <a:gd name="connsiteX21" fmla="*/ 3107628 w 3769586"/>
              <a:gd name="connsiteY21" fmla="*/ 656349 h 4505029"/>
              <a:gd name="connsiteX22" fmla="*/ 3051530 w 3769586"/>
              <a:gd name="connsiteY22" fmla="*/ 678788 h 4505029"/>
              <a:gd name="connsiteX23" fmla="*/ 2950553 w 3769586"/>
              <a:gd name="connsiteY23" fmla="*/ 690007 h 4505029"/>
              <a:gd name="connsiteX24" fmla="*/ 2967383 w 3769586"/>
              <a:gd name="connsiteY24" fmla="*/ 746106 h 4505029"/>
              <a:gd name="connsiteX25" fmla="*/ 2972992 w 3769586"/>
              <a:gd name="connsiteY25" fmla="*/ 796594 h 4505029"/>
              <a:gd name="connsiteX26" fmla="*/ 2900065 w 3769586"/>
              <a:gd name="connsiteY26" fmla="*/ 802204 h 4505029"/>
              <a:gd name="connsiteX27" fmla="*/ 2759819 w 3769586"/>
              <a:gd name="connsiteY27" fmla="*/ 734886 h 4505029"/>
              <a:gd name="connsiteX28" fmla="*/ 2720551 w 3769586"/>
              <a:gd name="connsiteY28" fmla="*/ 740496 h 4505029"/>
              <a:gd name="connsiteX29" fmla="*/ 2670062 w 3769586"/>
              <a:gd name="connsiteY29" fmla="*/ 852692 h 4505029"/>
              <a:gd name="connsiteX30" fmla="*/ 2613964 w 3769586"/>
              <a:gd name="connsiteY30" fmla="*/ 920010 h 4505029"/>
              <a:gd name="connsiteX31" fmla="*/ 2535427 w 3769586"/>
              <a:gd name="connsiteY31" fmla="*/ 942449 h 4505029"/>
              <a:gd name="connsiteX32" fmla="*/ 2423230 w 3769586"/>
              <a:gd name="connsiteY32" fmla="*/ 987328 h 4505029"/>
              <a:gd name="connsiteX33" fmla="*/ 2383962 w 3769586"/>
              <a:gd name="connsiteY33" fmla="*/ 1026596 h 4505029"/>
              <a:gd name="connsiteX34" fmla="*/ 2333473 w 3769586"/>
              <a:gd name="connsiteY34" fmla="*/ 1099524 h 4505029"/>
              <a:gd name="connsiteX35" fmla="*/ 2221277 w 3769586"/>
              <a:gd name="connsiteY35" fmla="*/ 1121963 h 4505029"/>
              <a:gd name="connsiteX36" fmla="*/ 2120300 w 3769586"/>
              <a:gd name="connsiteY36" fmla="*/ 1161232 h 4505029"/>
              <a:gd name="connsiteX37" fmla="*/ 2002494 w 3769586"/>
              <a:gd name="connsiteY37" fmla="*/ 1228550 h 4505029"/>
              <a:gd name="connsiteX38" fmla="*/ 1952006 w 3769586"/>
              <a:gd name="connsiteY38" fmla="*/ 1262209 h 4505029"/>
              <a:gd name="connsiteX39" fmla="*/ 1895908 w 3769586"/>
              <a:gd name="connsiteY39" fmla="*/ 1206111 h 4505029"/>
              <a:gd name="connsiteX40" fmla="*/ 1867859 w 3769586"/>
              <a:gd name="connsiteY40" fmla="*/ 1155622 h 4505029"/>
              <a:gd name="connsiteX41" fmla="*/ 1901518 w 3769586"/>
              <a:gd name="connsiteY41" fmla="*/ 1082695 h 4505029"/>
              <a:gd name="connsiteX42" fmla="*/ 1974445 w 3769586"/>
              <a:gd name="connsiteY42" fmla="*/ 1026596 h 4505029"/>
              <a:gd name="connsiteX43" fmla="*/ 2008104 w 3769586"/>
              <a:gd name="connsiteY43" fmla="*/ 976108 h 4505029"/>
              <a:gd name="connsiteX44" fmla="*/ 1957616 w 3769586"/>
              <a:gd name="connsiteY44" fmla="*/ 925620 h 4505029"/>
              <a:gd name="connsiteX45" fmla="*/ 1839810 w 3769586"/>
              <a:gd name="connsiteY45" fmla="*/ 920010 h 4505029"/>
              <a:gd name="connsiteX46" fmla="*/ 1761272 w 3769586"/>
              <a:gd name="connsiteY46" fmla="*/ 936839 h 4505029"/>
              <a:gd name="connsiteX47" fmla="*/ 1738833 w 3769586"/>
              <a:gd name="connsiteY47" fmla="*/ 1015377 h 4505029"/>
              <a:gd name="connsiteX48" fmla="*/ 1710784 w 3769586"/>
              <a:gd name="connsiteY48" fmla="*/ 1060255 h 4505029"/>
              <a:gd name="connsiteX49" fmla="*/ 1649076 w 3769586"/>
              <a:gd name="connsiteY49" fmla="*/ 1060255 h 4505029"/>
              <a:gd name="connsiteX50" fmla="*/ 1587368 w 3769586"/>
              <a:gd name="connsiteY50" fmla="*/ 1155622 h 4505029"/>
              <a:gd name="connsiteX51" fmla="*/ 1514440 w 3769586"/>
              <a:gd name="connsiteY51" fmla="*/ 1250989 h 4505029"/>
              <a:gd name="connsiteX52" fmla="*/ 1435903 w 3769586"/>
              <a:gd name="connsiteY52" fmla="*/ 1279038 h 4505029"/>
              <a:gd name="connsiteX53" fmla="*/ 1312487 w 3769586"/>
              <a:gd name="connsiteY53" fmla="*/ 1273428 h 4505029"/>
              <a:gd name="connsiteX54" fmla="*/ 1267608 w 3769586"/>
              <a:gd name="connsiteY54" fmla="*/ 1340746 h 4505029"/>
              <a:gd name="connsiteX55" fmla="*/ 1301267 w 3769586"/>
              <a:gd name="connsiteY55" fmla="*/ 1396844 h 4505029"/>
              <a:gd name="connsiteX56" fmla="*/ 1402244 w 3769586"/>
              <a:gd name="connsiteY56" fmla="*/ 1430503 h 4505029"/>
              <a:gd name="connsiteX57" fmla="*/ 1452732 w 3769586"/>
              <a:gd name="connsiteY57" fmla="*/ 1464162 h 4505029"/>
              <a:gd name="connsiteX58" fmla="*/ 1525660 w 3769586"/>
              <a:gd name="connsiteY58" fmla="*/ 1514650 h 4505029"/>
              <a:gd name="connsiteX59" fmla="*/ 1492001 w 3769586"/>
              <a:gd name="connsiteY59" fmla="*/ 1576358 h 4505029"/>
              <a:gd name="connsiteX60" fmla="*/ 1531270 w 3769586"/>
              <a:gd name="connsiteY60" fmla="*/ 1632457 h 4505029"/>
              <a:gd name="connsiteX61" fmla="*/ 1727613 w 3769586"/>
              <a:gd name="connsiteY61" fmla="*/ 1581968 h 4505029"/>
              <a:gd name="connsiteX62" fmla="*/ 1761272 w 3769586"/>
              <a:gd name="connsiteY62" fmla="*/ 1514650 h 4505029"/>
              <a:gd name="connsiteX63" fmla="*/ 1839810 w 3769586"/>
              <a:gd name="connsiteY63" fmla="*/ 1520260 h 4505029"/>
              <a:gd name="connsiteX64" fmla="*/ 2047373 w 3769586"/>
              <a:gd name="connsiteY64" fmla="*/ 1593188 h 4505029"/>
              <a:gd name="connsiteX65" fmla="*/ 2047373 w 3769586"/>
              <a:gd name="connsiteY65" fmla="*/ 1654896 h 4505029"/>
              <a:gd name="connsiteX66" fmla="*/ 1985665 w 3769586"/>
              <a:gd name="connsiteY66" fmla="*/ 1677335 h 4505029"/>
              <a:gd name="connsiteX67" fmla="*/ 1839810 w 3769586"/>
              <a:gd name="connsiteY67" fmla="*/ 1722214 h 4505029"/>
              <a:gd name="connsiteX68" fmla="*/ 1710784 w 3769586"/>
              <a:gd name="connsiteY68" fmla="*/ 1800751 h 4505029"/>
              <a:gd name="connsiteX69" fmla="*/ 1660295 w 3769586"/>
              <a:gd name="connsiteY69" fmla="*/ 1946607 h 4505029"/>
              <a:gd name="connsiteX70" fmla="*/ 1542489 w 3769586"/>
              <a:gd name="connsiteY70" fmla="*/ 2025144 h 4505029"/>
              <a:gd name="connsiteX71" fmla="*/ 1716394 w 3769586"/>
              <a:gd name="connsiteY71" fmla="*/ 2159779 h 4505029"/>
              <a:gd name="connsiteX72" fmla="*/ 1834200 w 3769586"/>
              <a:gd name="connsiteY72" fmla="*/ 2429050 h 4505029"/>
              <a:gd name="connsiteX73" fmla="*/ 1895908 w 3769586"/>
              <a:gd name="connsiteY73" fmla="*/ 2530027 h 4505029"/>
              <a:gd name="connsiteX74" fmla="*/ 1985665 w 3769586"/>
              <a:gd name="connsiteY74" fmla="*/ 2647834 h 4505029"/>
              <a:gd name="connsiteX75" fmla="*/ 1968836 w 3769586"/>
              <a:gd name="connsiteY75" fmla="*/ 2765639 h 4505029"/>
              <a:gd name="connsiteX76" fmla="*/ 1879078 w 3769586"/>
              <a:gd name="connsiteY76" fmla="*/ 2754419 h 4505029"/>
              <a:gd name="connsiteX77" fmla="*/ 1800541 w 3769586"/>
              <a:gd name="connsiteY77" fmla="*/ 2861007 h 4505029"/>
              <a:gd name="connsiteX78" fmla="*/ 1985665 w 3769586"/>
              <a:gd name="connsiteY78" fmla="*/ 2939544 h 4505029"/>
              <a:gd name="connsiteX79" fmla="*/ 1884688 w 3769586"/>
              <a:gd name="connsiteY79" fmla="*/ 3208814 h 4505029"/>
              <a:gd name="connsiteX80" fmla="*/ 1649075 w 3769586"/>
              <a:gd name="connsiteY80" fmla="*/ 3450037 h 4505029"/>
              <a:gd name="connsiteX81" fmla="*/ 1598588 w 3769586"/>
              <a:gd name="connsiteY81" fmla="*/ 3539794 h 4505029"/>
              <a:gd name="connsiteX82" fmla="*/ 1587368 w 3769586"/>
              <a:gd name="connsiteY82" fmla="*/ 3612721 h 4505029"/>
              <a:gd name="connsiteX83" fmla="*/ 1609808 w 3769586"/>
              <a:gd name="connsiteY83" fmla="*/ 3663209 h 4505029"/>
              <a:gd name="connsiteX84" fmla="*/ 1447122 w 3769586"/>
              <a:gd name="connsiteY84" fmla="*/ 3786626 h 4505029"/>
              <a:gd name="connsiteX85" fmla="*/ 1256388 w 3769586"/>
              <a:gd name="connsiteY85" fmla="*/ 3887602 h 4505029"/>
              <a:gd name="connsiteX86" fmla="*/ 1043217 w 3769586"/>
              <a:gd name="connsiteY86" fmla="*/ 4061505 h 4505029"/>
              <a:gd name="connsiteX87" fmla="*/ 919799 w 3769586"/>
              <a:gd name="connsiteY87" fmla="*/ 4089556 h 4505029"/>
              <a:gd name="connsiteX88" fmla="*/ 835652 w 3769586"/>
              <a:gd name="connsiteY88" fmla="*/ 4078335 h 4505029"/>
              <a:gd name="connsiteX89" fmla="*/ 684187 w 3769586"/>
              <a:gd name="connsiteY89" fmla="*/ 4156874 h 4505029"/>
              <a:gd name="connsiteX90" fmla="*/ 628089 w 3769586"/>
              <a:gd name="connsiteY90" fmla="*/ 4095165 h 4505029"/>
              <a:gd name="connsiteX91" fmla="*/ 515893 w 3769586"/>
              <a:gd name="connsiteY91" fmla="*/ 4207362 h 4505029"/>
              <a:gd name="connsiteX92" fmla="*/ 341988 w 3769586"/>
              <a:gd name="connsiteY92" fmla="*/ 4285899 h 4505029"/>
              <a:gd name="connsiteX93" fmla="*/ 140035 w 3769586"/>
              <a:gd name="connsiteY93" fmla="*/ 4313949 h 4505029"/>
              <a:gd name="connsiteX94" fmla="*/ 89547 w 3769586"/>
              <a:gd name="connsiteY94" fmla="*/ 4370040 h 4505029"/>
              <a:gd name="connsiteX95" fmla="*/ 128817 w 3769586"/>
              <a:gd name="connsiteY95" fmla="*/ 4454185 h 4505029"/>
              <a:gd name="connsiteX96" fmla="*/ 78328 w 3769586"/>
              <a:gd name="connsiteY96" fmla="*/ 4504674 h 4505029"/>
              <a:gd name="connsiteX97" fmla="*/ 5401 w 3769586"/>
              <a:gd name="connsiteY97" fmla="*/ 4398087 h 4505029"/>
              <a:gd name="connsiteX98" fmla="*/ 5402 w 3769586"/>
              <a:gd name="connsiteY98" fmla="*/ 4414917 h 4505029"/>
              <a:gd name="connsiteX0" fmla="*/ 3755944 w 3767163"/>
              <a:gd name="connsiteY0" fmla="*/ 0 h 4505029"/>
              <a:gd name="connsiteX1" fmla="*/ 3767163 w 3767163"/>
              <a:gd name="connsiteY1" fmla="*/ 67318 h 4505029"/>
              <a:gd name="connsiteX2" fmla="*/ 3739114 w 3767163"/>
              <a:gd name="connsiteY2" fmla="*/ 72928 h 4505029"/>
              <a:gd name="connsiteX3" fmla="*/ 3570820 w 3767163"/>
              <a:gd name="connsiteY3" fmla="*/ 28049 h 4505029"/>
              <a:gd name="connsiteX4" fmla="*/ 3537161 w 3767163"/>
              <a:gd name="connsiteY4" fmla="*/ 33659 h 4505029"/>
              <a:gd name="connsiteX5" fmla="*/ 3531551 w 3767163"/>
              <a:gd name="connsiteY5" fmla="*/ 44879 h 4505029"/>
              <a:gd name="connsiteX6" fmla="*/ 3469843 w 3767163"/>
              <a:gd name="connsiteY6" fmla="*/ 78538 h 4505029"/>
              <a:gd name="connsiteX7" fmla="*/ 3419355 w 3767163"/>
              <a:gd name="connsiteY7" fmla="*/ 100977 h 4505029"/>
              <a:gd name="connsiteX8" fmla="*/ 3464233 w 3767163"/>
              <a:gd name="connsiteY8" fmla="*/ 263661 h 4505029"/>
              <a:gd name="connsiteX9" fmla="*/ 3453014 w 3767163"/>
              <a:gd name="connsiteY9" fmla="*/ 392687 h 4505029"/>
              <a:gd name="connsiteX10" fmla="*/ 3481063 w 3767163"/>
              <a:gd name="connsiteY10" fmla="*/ 398297 h 4505029"/>
              <a:gd name="connsiteX11" fmla="*/ 3441794 w 3767163"/>
              <a:gd name="connsiteY11" fmla="*/ 476834 h 4505029"/>
              <a:gd name="connsiteX12" fmla="*/ 3430574 w 3767163"/>
              <a:gd name="connsiteY12" fmla="*/ 527323 h 4505029"/>
              <a:gd name="connsiteX13" fmla="*/ 3346427 w 3767163"/>
              <a:gd name="connsiteY13" fmla="*/ 544152 h 4505029"/>
              <a:gd name="connsiteX14" fmla="*/ 3363257 w 3767163"/>
              <a:gd name="connsiteY14" fmla="*/ 566592 h 4505029"/>
              <a:gd name="connsiteX15" fmla="*/ 3318378 w 3767163"/>
              <a:gd name="connsiteY15" fmla="*/ 572201 h 4505029"/>
              <a:gd name="connsiteX16" fmla="*/ 3256670 w 3767163"/>
              <a:gd name="connsiteY16" fmla="*/ 476834 h 4505029"/>
              <a:gd name="connsiteX17" fmla="*/ 3211791 w 3767163"/>
              <a:gd name="connsiteY17" fmla="*/ 566592 h 4505029"/>
              <a:gd name="connsiteX18" fmla="*/ 3223011 w 3767163"/>
              <a:gd name="connsiteY18" fmla="*/ 600250 h 4505029"/>
              <a:gd name="connsiteX19" fmla="*/ 3183742 w 3767163"/>
              <a:gd name="connsiteY19" fmla="*/ 605860 h 4505029"/>
              <a:gd name="connsiteX20" fmla="*/ 3155693 w 3767163"/>
              <a:gd name="connsiteY20" fmla="*/ 600250 h 4505029"/>
              <a:gd name="connsiteX21" fmla="*/ 3105205 w 3767163"/>
              <a:gd name="connsiteY21" fmla="*/ 656349 h 4505029"/>
              <a:gd name="connsiteX22" fmla="*/ 3049107 w 3767163"/>
              <a:gd name="connsiteY22" fmla="*/ 678788 h 4505029"/>
              <a:gd name="connsiteX23" fmla="*/ 2948130 w 3767163"/>
              <a:gd name="connsiteY23" fmla="*/ 690007 h 4505029"/>
              <a:gd name="connsiteX24" fmla="*/ 2964960 w 3767163"/>
              <a:gd name="connsiteY24" fmla="*/ 746106 h 4505029"/>
              <a:gd name="connsiteX25" fmla="*/ 2970569 w 3767163"/>
              <a:gd name="connsiteY25" fmla="*/ 796594 h 4505029"/>
              <a:gd name="connsiteX26" fmla="*/ 2897642 w 3767163"/>
              <a:gd name="connsiteY26" fmla="*/ 802204 h 4505029"/>
              <a:gd name="connsiteX27" fmla="*/ 2757396 w 3767163"/>
              <a:gd name="connsiteY27" fmla="*/ 734886 h 4505029"/>
              <a:gd name="connsiteX28" fmla="*/ 2718128 w 3767163"/>
              <a:gd name="connsiteY28" fmla="*/ 740496 h 4505029"/>
              <a:gd name="connsiteX29" fmla="*/ 2667639 w 3767163"/>
              <a:gd name="connsiteY29" fmla="*/ 852692 h 4505029"/>
              <a:gd name="connsiteX30" fmla="*/ 2611541 w 3767163"/>
              <a:gd name="connsiteY30" fmla="*/ 920010 h 4505029"/>
              <a:gd name="connsiteX31" fmla="*/ 2533004 w 3767163"/>
              <a:gd name="connsiteY31" fmla="*/ 942449 h 4505029"/>
              <a:gd name="connsiteX32" fmla="*/ 2420807 w 3767163"/>
              <a:gd name="connsiteY32" fmla="*/ 987328 h 4505029"/>
              <a:gd name="connsiteX33" fmla="*/ 2381539 w 3767163"/>
              <a:gd name="connsiteY33" fmla="*/ 1026596 h 4505029"/>
              <a:gd name="connsiteX34" fmla="*/ 2331050 w 3767163"/>
              <a:gd name="connsiteY34" fmla="*/ 1099524 h 4505029"/>
              <a:gd name="connsiteX35" fmla="*/ 2218854 w 3767163"/>
              <a:gd name="connsiteY35" fmla="*/ 1121963 h 4505029"/>
              <a:gd name="connsiteX36" fmla="*/ 2117877 w 3767163"/>
              <a:gd name="connsiteY36" fmla="*/ 1161232 h 4505029"/>
              <a:gd name="connsiteX37" fmla="*/ 2000071 w 3767163"/>
              <a:gd name="connsiteY37" fmla="*/ 1228550 h 4505029"/>
              <a:gd name="connsiteX38" fmla="*/ 1949583 w 3767163"/>
              <a:gd name="connsiteY38" fmla="*/ 1262209 h 4505029"/>
              <a:gd name="connsiteX39" fmla="*/ 1893485 w 3767163"/>
              <a:gd name="connsiteY39" fmla="*/ 1206111 h 4505029"/>
              <a:gd name="connsiteX40" fmla="*/ 1865436 w 3767163"/>
              <a:gd name="connsiteY40" fmla="*/ 1155622 h 4505029"/>
              <a:gd name="connsiteX41" fmla="*/ 1899095 w 3767163"/>
              <a:gd name="connsiteY41" fmla="*/ 1082695 h 4505029"/>
              <a:gd name="connsiteX42" fmla="*/ 1972022 w 3767163"/>
              <a:gd name="connsiteY42" fmla="*/ 1026596 h 4505029"/>
              <a:gd name="connsiteX43" fmla="*/ 2005681 w 3767163"/>
              <a:gd name="connsiteY43" fmla="*/ 976108 h 4505029"/>
              <a:gd name="connsiteX44" fmla="*/ 1955193 w 3767163"/>
              <a:gd name="connsiteY44" fmla="*/ 925620 h 4505029"/>
              <a:gd name="connsiteX45" fmla="*/ 1837387 w 3767163"/>
              <a:gd name="connsiteY45" fmla="*/ 920010 h 4505029"/>
              <a:gd name="connsiteX46" fmla="*/ 1758849 w 3767163"/>
              <a:gd name="connsiteY46" fmla="*/ 936839 h 4505029"/>
              <a:gd name="connsiteX47" fmla="*/ 1736410 w 3767163"/>
              <a:gd name="connsiteY47" fmla="*/ 1015377 h 4505029"/>
              <a:gd name="connsiteX48" fmla="*/ 1708361 w 3767163"/>
              <a:gd name="connsiteY48" fmla="*/ 1060255 h 4505029"/>
              <a:gd name="connsiteX49" fmla="*/ 1646653 w 3767163"/>
              <a:gd name="connsiteY49" fmla="*/ 1060255 h 4505029"/>
              <a:gd name="connsiteX50" fmla="*/ 1584945 w 3767163"/>
              <a:gd name="connsiteY50" fmla="*/ 1155622 h 4505029"/>
              <a:gd name="connsiteX51" fmla="*/ 1512017 w 3767163"/>
              <a:gd name="connsiteY51" fmla="*/ 1250989 h 4505029"/>
              <a:gd name="connsiteX52" fmla="*/ 1433480 w 3767163"/>
              <a:gd name="connsiteY52" fmla="*/ 1279038 h 4505029"/>
              <a:gd name="connsiteX53" fmla="*/ 1310064 w 3767163"/>
              <a:gd name="connsiteY53" fmla="*/ 1273428 h 4505029"/>
              <a:gd name="connsiteX54" fmla="*/ 1265185 w 3767163"/>
              <a:gd name="connsiteY54" fmla="*/ 1340746 h 4505029"/>
              <a:gd name="connsiteX55" fmla="*/ 1298844 w 3767163"/>
              <a:gd name="connsiteY55" fmla="*/ 1396844 h 4505029"/>
              <a:gd name="connsiteX56" fmla="*/ 1399821 w 3767163"/>
              <a:gd name="connsiteY56" fmla="*/ 1430503 h 4505029"/>
              <a:gd name="connsiteX57" fmla="*/ 1450309 w 3767163"/>
              <a:gd name="connsiteY57" fmla="*/ 1464162 h 4505029"/>
              <a:gd name="connsiteX58" fmla="*/ 1523237 w 3767163"/>
              <a:gd name="connsiteY58" fmla="*/ 1514650 h 4505029"/>
              <a:gd name="connsiteX59" fmla="*/ 1489578 w 3767163"/>
              <a:gd name="connsiteY59" fmla="*/ 1576358 h 4505029"/>
              <a:gd name="connsiteX60" fmla="*/ 1528847 w 3767163"/>
              <a:gd name="connsiteY60" fmla="*/ 1632457 h 4505029"/>
              <a:gd name="connsiteX61" fmla="*/ 1725190 w 3767163"/>
              <a:gd name="connsiteY61" fmla="*/ 1581968 h 4505029"/>
              <a:gd name="connsiteX62" fmla="*/ 1758849 w 3767163"/>
              <a:gd name="connsiteY62" fmla="*/ 1514650 h 4505029"/>
              <a:gd name="connsiteX63" fmla="*/ 1837387 w 3767163"/>
              <a:gd name="connsiteY63" fmla="*/ 1520260 h 4505029"/>
              <a:gd name="connsiteX64" fmla="*/ 2044950 w 3767163"/>
              <a:gd name="connsiteY64" fmla="*/ 1593188 h 4505029"/>
              <a:gd name="connsiteX65" fmla="*/ 2044950 w 3767163"/>
              <a:gd name="connsiteY65" fmla="*/ 1654896 h 4505029"/>
              <a:gd name="connsiteX66" fmla="*/ 1983242 w 3767163"/>
              <a:gd name="connsiteY66" fmla="*/ 1677335 h 4505029"/>
              <a:gd name="connsiteX67" fmla="*/ 1837387 w 3767163"/>
              <a:gd name="connsiteY67" fmla="*/ 1722214 h 4505029"/>
              <a:gd name="connsiteX68" fmla="*/ 1708361 w 3767163"/>
              <a:gd name="connsiteY68" fmla="*/ 1800751 h 4505029"/>
              <a:gd name="connsiteX69" fmla="*/ 1657872 w 3767163"/>
              <a:gd name="connsiteY69" fmla="*/ 1946607 h 4505029"/>
              <a:gd name="connsiteX70" fmla="*/ 1540066 w 3767163"/>
              <a:gd name="connsiteY70" fmla="*/ 2025144 h 4505029"/>
              <a:gd name="connsiteX71" fmla="*/ 1713971 w 3767163"/>
              <a:gd name="connsiteY71" fmla="*/ 2159779 h 4505029"/>
              <a:gd name="connsiteX72" fmla="*/ 1831777 w 3767163"/>
              <a:gd name="connsiteY72" fmla="*/ 2429050 h 4505029"/>
              <a:gd name="connsiteX73" fmla="*/ 1893485 w 3767163"/>
              <a:gd name="connsiteY73" fmla="*/ 2530027 h 4505029"/>
              <a:gd name="connsiteX74" fmla="*/ 1983242 w 3767163"/>
              <a:gd name="connsiteY74" fmla="*/ 2647834 h 4505029"/>
              <a:gd name="connsiteX75" fmla="*/ 1966413 w 3767163"/>
              <a:gd name="connsiteY75" fmla="*/ 2765639 h 4505029"/>
              <a:gd name="connsiteX76" fmla="*/ 1876655 w 3767163"/>
              <a:gd name="connsiteY76" fmla="*/ 2754419 h 4505029"/>
              <a:gd name="connsiteX77" fmla="*/ 1798118 w 3767163"/>
              <a:gd name="connsiteY77" fmla="*/ 2861007 h 4505029"/>
              <a:gd name="connsiteX78" fmla="*/ 1983242 w 3767163"/>
              <a:gd name="connsiteY78" fmla="*/ 2939544 h 4505029"/>
              <a:gd name="connsiteX79" fmla="*/ 1882265 w 3767163"/>
              <a:gd name="connsiteY79" fmla="*/ 3208814 h 4505029"/>
              <a:gd name="connsiteX80" fmla="*/ 1646652 w 3767163"/>
              <a:gd name="connsiteY80" fmla="*/ 3450037 h 4505029"/>
              <a:gd name="connsiteX81" fmla="*/ 1596165 w 3767163"/>
              <a:gd name="connsiteY81" fmla="*/ 3539794 h 4505029"/>
              <a:gd name="connsiteX82" fmla="*/ 1584945 w 3767163"/>
              <a:gd name="connsiteY82" fmla="*/ 3612721 h 4505029"/>
              <a:gd name="connsiteX83" fmla="*/ 1607385 w 3767163"/>
              <a:gd name="connsiteY83" fmla="*/ 3663209 h 4505029"/>
              <a:gd name="connsiteX84" fmla="*/ 1444699 w 3767163"/>
              <a:gd name="connsiteY84" fmla="*/ 3786626 h 4505029"/>
              <a:gd name="connsiteX85" fmla="*/ 1253965 w 3767163"/>
              <a:gd name="connsiteY85" fmla="*/ 3887602 h 4505029"/>
              <a:gd name="connsiteX86" fmla="*/ 1040794 w 3767163"/>
              <a:gd name="connsiteY86" fmla="*/ 4061505 h 4505029"/>
              <a:gd name="connsiteX87" fmla="*/ 917376 w 3767163"/>
              <a:gd name="connsiteY87" fmla="*/ 4089556 h 4505029"/>
              <a:gd name="connsiteX88" fmla="*/ 833229 w 3767163"/>
              <a:gd name="connsiteY88" fmla="*/ 4078335 h 4505029"/>
              <a:gd name="connsiteX89" fmla="*/ 681764 w 3767163"/>
              <a:gd name="connsiteY89" fmla="*/ 4156874 h 4505029"/>
              <a:gd name="connsiteX90" fmla="*/ 625666 w 3767163"/>
              <a:gd name="connsiteY90" fmla="*/ 4095165 h 4505029"/>
              <a:gd name="connsiteX91" fmla="*/ 513470 w 3767163"/>
              <a:gd name="connsiteY91" fmla="*/ 4207362 h 4505029"/>
              <a:gd name="connsiteX92" fmla="*/ 339565 w 3767163"/>
              <a:gd name="connsiteY92" fmla="*/ 4285899 h 4505029"/>
              <a:gd name="connsiteX93" fmla="*/ 137612 w 3767163"/>
              <a:gd name="connsiteY93" fmla="*/ 4313949 h 4505029"/>
              <a:gd name="connsiteX94" fmla="*/ 87124 w 3767163"/>
              <a:gd name="connsiteY94" fmla="*/ 4370040 h 4505029"/>
              <a:gd name="connsiteX95" fmla="*/ 126394 w 3767163"/>
              <a:gd name="connsiteY95" fmla="*/ 4454185 h 4505029"/>
              <a:gd name="connsiteX96" fmla="*/ 75905 w 3767163"/>
              <a:gd name="connsiteY96" fmla="*/ 4504674 h 4505029"/>
              <a:gd name="connsiteX97" fmla="*/ 2978 w 3767163"/>
              <a:gd name="connsiteY97" fmla="*/ 4398087 h 4505029"/>
              <a:gd name="connsiteX98" fmla="*/ 19808 w 3767163"/>
              <a:gd name="connsiteY98" fmla="*/ 4313940 h 4505029"/>
              <a:gd name="connsiteX0" fmla="*/ 3755944 w 3767163"/>
              <a:gd name="connsiteY0" fmla="*/ 0 h 4505029"/>
              <a:gd name="connsiteX1" fmla="*/ 3767163 w 3767163"/>
              <a:gd name="connsiteY1" fmla="*/ 67318 h 4505029"/>
              <a:gd name="connsiteX2" fmla="*/ 3739114 w 3767163"/>
              <a:gd name="connsiteY2" fmla="*/ 72928 h 4505029"/>
              <a:gd name="connsiteX3" fmla="*/ 3570820 w 3767163"/>
              <a:gd name="connsiteY3" fmla="*/ 28049 h 4505029"/>
              <a:gd name="connsiteX4" fmla="*/ 3537161 w 3767163"/>
              <a:gd name="connsiteY4" fmla="*/ 33659 h 4505029"/>
              <a:gd name="connsiteX5" fmla="*/ 3531551 w 3767163"/>
              <a:gd name="connsiteY5" fmla="*/ 44879 h 4505029"/>
              <a:gd name="connsiteX6" fmla="*/ 3469843 w 3767163"/>
              <a:gd name="connsiteY6" fmla="*/ 78538 h 4505029"/>
              <a:gd name="connsiteX7" fmla="*/ 3419355 w 3767163"/>
              <a:gd name="connsiteY7" fmla="*/ 100977 h 4505029"/>
              <a:gd name="connsiteX8" fmla="*/ 3464233 w 3767163"/>
              <a:gd name="connsiteY8" fmla="*/ 263661 h 4505029"/>
              <a:gd name="connsiteX9" fmla="*/ 3453014 w 3767163"/>
              <a:gd name="connsiteY9" fmla="*/ 392687 h 4505029"/>
              <a:gd name="connsiteX10" fmla="*/ 3481063 w 3767163"/>
              <a:gd name="connsiteY10" fmla="*/ 398297 h 4505029"/>
              <a:gd name="connsiteX11" fmla="*/ 3441794 w 3767163"/>
              <a:gd name="connsiteY11" fmla="*/ 476834 h 4505029"/>
              <a:gd name="connsiteX12" fmla="*/ 3430574 w 3767163"/>
              <a:gd name="connsiteY12" fmla="*/ 527323 h 4505029"/>
              <a:gd name="connsiteX13" fmla="*/ 3346427 w 3767163"/>
              <a:gd name="connsiteY13" fmla="*/ 544152 h 4505029"/>
              <a:gd name="connsiteX14" fmla="*/ 3363257 w 3767163"/>
              <a:gd name="connsiteY14" fmla="*/ 566592 h 4505029"/>
              <a:gd name="connsiteX15" fmla="*/ 3318378 w 3767163"/>
              <a:gd name="connsiteY15" fmla="*/ 572201 h 4505029"/>
              <a:gd name="connsiteX16" fmla="*/ 3256670 w 3767163"/>
              <a:gd name="connsiteY16" fmla="*/ 476834 h 4505029"/>
              <a:gd name="connsiteX17" fmla="*/ 3211791 w 3767163"/>
              <a:gd name="connsiteY17" fmla="*/ 566592 h 4505029"/>
              <a:gd name="connsiteX18" fmla="*/ 3223011 w 3767163"/>
              <a:gd name="connsiteY18" fmla="*/ 600250 h 4505029"/>
              <a:gd name="connsiteX19" fmla="*/ 3183742 w 3767163"/>
              <a:gd name="connsiteY19" fmla="*/ 605860 h 4505029"/>
              <a:gd name="connsiteX20" fmla="*/ 3155693 w 3767163"/>
              <a:gd name="connsiteY20" fmla="*/ 600250 h 4505029"/>
              <a:gd name="connsiteX21" fmla="*/ 3105205 w 3767163"/>
              <a:gd name="connsiteY21" fmla="*/ 656349 h 4505029"/>
              <a:gd name="connsiteX22" fmla="*/ 3049107 w 3767163"/>
              <a:gd name="connsiteY22" fmla="*/ 678788 h 4505029"/>
              <a:gd name="connsiteX23" fmla="*/ 2948130 w 3767163"/>
              <a:gd name="connsiteY23" fmla="*/ 690007 h 4505029"/>
              <a:gd name="connsiteX24" fmla="*/ 2964960 w 3767163"/>
              <a:gd name="connsiteY24" fmla="*/ 746106 h 4505029"/>
              <a:gd name="connsiteX25" fmla="*/ 2970569 w 3767163"/>
              <a:gd name="connsiteY25" fmla="*/ 796594 h 4505029"/>
              <a:gd name="connsiteX26" fmla="*/ 2897642 w 3767163"/>
              <a:gd name="connsiteY26" fmla="*/ 802204 h 4505029"/>
              <a:gd name="connsiteX27" fmla="*/ 2757396 w 3767163"/>
              <a:gd name="connsiteY27" fmla="*/ 734886 h 4505029"/>
              <a:gd name="connsiteX28" fmla="*/ 2718128 w 3767163"/>
              <a:gd name="connsiteY28" fmla="*/ 740496 h 4505029"/>
              <a:gd name="connsiteX29" fmla="*/ 2667639 w 3767163"/>
              <a:gd name="connsiteY29" fmla="*/ 852692 h 4505029"/>
              <a:gd name="connsiteX30" fmla="*/ 2611541 w 3767163"/>
              <a:gd name="connsiteY30" fmla="*/ 920010 h 4505029"/>
              <a:gd name="connsiteX31" fmla="*/ 2533004 w 3767163"/>
              <a:gd name="connsiteY31" fmla="*/ 942449 h 4505029"/>
              <a:gd name="connsiteX32" fmla="*/ 2420807 w 3767163"/>
              <a:gd name="connsiteY32" fmla="*/ 987328 h 4505029"/>
              <a:gd name="connsiteX33" fmla="*/ 2381539 w 3767163"/>
              <a:gd name="connsiteY33" fmla="*/ 1026596 h 4505029"/>
              <a:gd name="connsiteX34" fmla="*/ 2331050 w 3767163"/>
              <a:gd name="connsiteY34" fmla="*/ 1099524 h 4505029"/>
              <a:gd name="connsiteX35" fmla="*/ 2218854 w 3767163"/>
              <a:gd name="connsiteY35" fmla="*/ 1121963 h 4505029"/>
              <a:gd name="connsiteX36" fmla="*/ 2117877 w 3767163"/>
              <a:gd name="connsiteY36" fmla="*/ 1161232 h 4505029"/>
              <a:gd name="connsiteX37" fmla="*/ 2000071 w 3767163"/>
              <a:gd name="connsiteY37" fmla="*/ 1228550 h 4505029"/>
              <a:gd name="connsiteX38" fmla="*/ 1949583 w 3767163"/>
              <a:gd name="connsiteY38" fmla="*/ 1262209 h 4505029"/>
              <a:gd name="connsiteX39" fmla="*/ 1893485 w 3767163"/>
              <a:gd name="connsiteY39" fmla="*/ 1206111 h 4505029"/>
              <a:gd name="connsiteX40" fmla="*/ 1865436 w 3767163"/>
              <a:gd name="connsiteY40" fmla="*/ 1155622 h 4505029"/>
              <a:gd name="connsiteX41" fmla="*/ 1899095 w 3767163"/>
              <a:gd name="connsiteY41" fmla="*/ 1082695 h 4505029"/>
              <a:gd name="connsiteX42" fmla="*/ 1972022 w 3767163"/>
              <a:gd name="connsiteY42" fmla="*/ 1026596 h 4505029"/>
              <a:gd name="connsiteX43" fmla="*/ 2005681 w 3767163"/>
              <a:gd name="connsiteY43" fmla="*/ 976108 h 4505029"/>
              <a:gd name="connsiteX44" fmla="*/ 1955193 w 3767163"/>
              <a:gd name="connsiteY44" fmla="*/ 925620 h 4505029"/>
              <a:gd name="connsiteX45" fmla="*/ 1837387 w 3767163"/>
              <a:gd name="connsiteY45" fmla="*/ 920010 h 4505029"/>
              <a:gd name="connsiteX46" fmla="*/ 1758849 w 3767163"/>
              <a:gd name="connsiteY46" fmla="*/ 936839 h 4505029"/>
              <a:gd name="connsiteX47" fmla="*/ 1736410 w 3767163"/>
              <a:gd name="connsiteY47" fmla="*/ 1015377 h 4505029"/>
              <a:gd name="connsiteX48" fmla="*/ 1708361 w 3767163"/>
              <a:gd name="connsiteY48" fmla="*/ 1060255 h 4505029"/>
              <a:gd name="connsiteX49" fmla="*/ 1646653 w 3767163"/>
              <a:gd name="connsiteY49" fmla="*/ 1060255 h 4505029"/>
              <a:gd name="connsiteX50" fmla="*/ 1584945 w 3767163"/>
              <a:gd name="connsiteY50" fmla="*/ 1155622 h 4505029"/>
              <a:gd name="connsiteX51" fmla="*/ 1512017 w 3767163"/>
              <a:gd name="connsiteY51" fmla="*/ 1250989 h 4505029"/>
              <a:gd name="connsiteX52" fmla="*/ 1433480 w 3767163"/>
              <a:gd name="connsiteY52" fmla="*/ 1279038 h 4505029"/>
              <a:gd name="connsiteX53" fmla="*/ 1310064 w 3767163"/>
              <a:gd name="connsiteY53" fmla="*/ 1273428 h 4505029"/>
              <a:gd name="connsiteX54" fmla="*/ 1265185 w 3767163"/>
              <a:gd name="connsiteY54" fmla="*/ 1340746 h 4505029"/>
              <a:gd name="connsiteX55" fmla="*/ 1298844 w 3767163"/>
              <a:gd name="connsiteY55" fmla="*/ 1396844 h 4505029"/>
              <a:gd name="connsiteX56" fmla="*/ 1399821 w 3767163"/>
              <a:gd name="connsiteY56" fmla="*/ 1430503 h 4505029"/>
              <a:gd name="connsiteX57" fmla="*/ 1450309 w 3767163"/>
              <a:gd name="connsiteY57" fmla="*/ 1464162 h 4505029"/>
              <a:gd name="connsiteX58" fmla="*/ 1523237 w 3767163"/>
              <a:gd name="connsiteY58" fmla="*/ 1514650 h 4505029"/>
              <a:gd name="connsiteX59" fmla="*/ 1489578 w 3767163"/>
              <a:gd name="connsiteY59" fmla="*/ 1576358 h 4505029"/>
              <a:gd name="connsiteX60" fmla="*/ 1528847 w 3767163"/>
              <a:gd name="connsiteY60" fmla="*/ 1632457 h 4505029"/>
              <a:gd name="connsiteX61" fmla="*/ 1725190 w 3767163"/>
              <a:gd name="connsiteY61" fmla="*/ 1581968 h 4505029"/>
              <a:gd name="connsiteX62" fmla="*/ 1758849 w 3767163"/>
              <a:gd name="connsiteY62" fmla="*/ 1514650 h 4505029"/>
              <a:gd name="connsiteX63" fmla="*/ 1837387 w 3767163"/>
              <a:gd name="connsiteY63" fmla="*/ 1520260 h 4505029"/>
              <a:gd name="connsiteX64" fmla="*/ 2044950 w 3767163"/>
              <a:gd name="connsiteY64" fmla="*/ 1593188 h 4505029"/>
              <a:gd name="connsiteX65" fmla="*/ 2044950 w 3767163"/>
              <a:gd name="connsiteY65" fmla="*/ 1654896 h 4505029"/>
              <a:gd name="connsiteX66" fmla="*/ 1983242 w 3767163"/>
              <a:gd name="connsiteY66" fmla="*/ 1677335 h 4505029"/>
              <a:gd name="connsiteX67" fmla="*/ 1837387 w 3767163"/>
              <a:gd name="connsiteY67" fmla="*/ 1722214 h 4505029"/>
              <a:gd name="connsiteX68" fmla="*/ 1708361 w 3767163"/>
              <a:gd name="connsiteY68" fmla="*/ 1800751 h 4505029"/>
              <a:gd name="connsiteX69" fmla="*/ 1657872 w 3767163"/>
              <a:gd name="connsiteY69" fmla="*/ 1946607 h 4505029"/>
              <a:gd name="connsiteX70" fmla="*/ 1540066 w 3767163"/>
              <a:gd name="connsiteY70" fmla="*/ 2025144 h 4505029"/>
              <a:gd name="connsiteX71" fmla="*/ 1713971 w 3767163"/>
              <a:gd name="connsiteY71" fmla="*/ 2159779 h 4505029"/>
              <a:gd name="connsiteX72" fmla="*/ 1831777 w 3767163"/>
              <a:gd name="connsiteY72" fmla="*/ 2429050 h 4505029"/>
              <a:gd name="connsiteX73" fmla="*/ 1893485 w 3767163"/>
              <a:gd name="connsiteY73" fmla="*/ 2530027 h 4505029"/>
              <a:gd name="connsiteX74" fmla="*/ 1983242 w 3767163"/>
              <a:gd name="connsiteY74" fmla="*/ 2647834 h 4505029"/>
              <a:gd name="connsiteX75" fmla="*/ 1966413 w 3767163"/>
              <a:gd name="connsiteY75" fmla="*/ 2765639 h 4505029"/>
              <a:gd name="connsiteX76" fmla="*/ 1876655 w 3767163"/>
              <a:gd name="connsiteY76" fmla="*/ 2754419 h 4505029"/>
              <a:gd name="connsiteX77" fmla="*/ 1798118 w 3767163"/>
              <a:gd name="connsiteY77" fmla="*/ 2861007 h 4505029"/>
              <a:gd name="connsiteX78" fmla="*/ 1983242 w 3767163"/>
              <a:gd name="connsiteY78" fmla="*/ 2939544 h 4505029"/>
              <a:gd name="connsiteX79" fmla="*/ 1882265 w 3767163"/>
              <a:gd name="connsiteY79" fmla="*/ 3208814 h 4505029"/>
              <a:gd name="connsiteX80" fmla="*/ 1646652 w 3767163"/>
              <a:gd name="connsiteY80" fmla="*/ 3450037 h 4505029"/>
              <a:gd name="connsiteX81" fmla="*/ 1596165 w 3767163"/>
              <a:gd name="connsiteY81" fmla="*/ 3539794 h 4505029"/>
              <a:gd name="connsiteX82" fmla="*/ 1584945 w 3767163"/>
              <a:gd name="connsiteY82" fmla="*/ 3612721 h 4505029"/>
              <a:gd name="connsiteX83" fmla="*/ 1607385 w 3767163"/>
              <a:gd name="connsiteY83" fmla="*/ 3663209 h 4505029"/>
              <a:gd name="connsiteX84" fmla="*/ 1444699 w 3767163"/>
              <a:gd name="connsiteY84" fmla="*/ 3786626 h 4505029"/>
              <a:gd name="connsiteX85" fmla="*/ 1253965 w 3767163"/>
              <a:gd name="connsiteY85" fmla="*/ 3887602 h 4505029"/>
              <a:gd name="connsiteX86" fmla="*/ 1040794 w 3767163"/>
              <a:gd name="connsiteY86" fmla="*/ 4061505 h 4505029"/>
              <a:gd name="connsiteX87" fmla="*/ 917376 w 3767163"/>
              <a:gd name="connsiteY87" fmla="*/ 4089556 h 4505029"/>
              <a:gd name="connsiteX88" fmla="*/ 833229 w 3767163"/>
              <a:gd name="connsiteY88" fmla="*/ 4078335 h 4505029"/>
              <a:gd name="connsiteX89" fmla="*/ 681764 w 3767163"/>
              <a:gd name="connsiteY89" fmla="*/ 4156874 h 4505029"/>
              <a:gd name="connsiteX90" fmla="*/ 625666 w 3767163"/>
              <a:gd name="connsiteY90" fmla="*/ 4095165 h 4505029"/>
              <a:gd name="connsiteX91" fmla="*/ 513470 w 3767163"/>
              <a:gd name="connsiteY91" fmla="*/ 4207362 h 4505029"/>
              <a:gd name="connsiteX92" fmla="*/ 339565 w 3767163"/>
              <a:gd name="connsiteY92" fmla="*/ 4285899 h 4505029"/>
              <a:gd name="connsiteX93" fmla="*/ 137612 w 3767163"/>
              <a:gd name="connsiteY93" fmla="*/ 4313949 h 4505029"/>
              <a:gd name="connsiteX94" fmla="*/ 87124 w 3767163"/>
              <a:gd name="connsiteY94" fmla="*/ 4370040 h 4505029"/>
              <a:gd name="connsiteX95" fmla="*/ 126394 w 3767163"/>
              <a:gd name="connsiteY95" fmla="*/ 4454185 h 4505029"/>
              <a:gd name="connsiteX96" fmla="*/ 75905 w 3767163"/>
              <a:gd name="connsiteY96" fmla="*/ 4504674 h 4505029"/>
              <a:gd name="connsiteX97" fmla="*/ 2978 w 3767163"/>
              <a:gd name="connsiteY97" fmla="*/ 4398087 h 4505029"/>
              <a:gd name="connsiteX98" fmla="*/ 19808 w 3767163"/>
              <a:gd name="connsiteY98" fmla="*/ 4313940 h 4505029"/>
              <a:gd name="connsiteX99" fmla="*/ 14198 w 3767163"/>
              <a:gd name="connsiteY99" fmla="*/ 4308331 h 4505029"/>
              <a:gd name="connsiteX0" fmla="*/ 3865162 w 3876381"/>
              <a:gd name="connsiteY0" fmla="*/ 0 h 4505029"/>
              <a:gd name="connsiteX1" fmla="*/ 3876381 w 3876381"/>
              <a:gd name="connsiteY1" fmla="*/ 67318 h 4505029"/>
              <a:gd name="connsiteX2" fmla="*/ 3848332 w 3876381"/>
              <a:gd name="connsiteY2" fmla="*/ 72928 h 4505029"/>
              <a:gd name="connsiteX3" fmla="*/ 3680038 w 3876381"/>
              <a:gd name="connsiteY3" fmla="*/ 28049 h 4505029"/>
              <a:gd name="connsiteX4" fmla="*/ 3646379 w 3876381"/>
              <a:gd name="connsiteY4" fmla="*/ 33659 h 4505029"/>
              <a:gd name="connsiteX5" fmla="*/ 3640769 w 3876381"/>
              <a:gd name="connsiteY5" fmla="*/ 44879 h 4505029"/>
              <a:gd name="connsiteX6" fmla="*/ 3579061 w 3876381"/>
              <a:gd name="connsiteY6" fmla="*/ 78538 h 4505029"/>
              <a:gd name="connsiteX7" fmla="*/ 3528573 w 3876381"/>
              <a:gd name="connsiteY7" fmla="*/ 100977 h 4505029"/>
              <a:gd name="connsiteX8" fmla="*/ 3573451 w 3876381"/>
              <a:gd name="connsiteY8" fmla="*/ 263661 h 4505029"/>
              <a:gd name="connsiteX9" fmla="*/ 3562232 w 3876381"/>
              <a:gd name="connsiteY9" fmla="*/ 392687 h 4505029"/>
              <a:gd name="connsiteX10" fmla="*/ 3590281 w 3876381"/>
              <a:gd name="connsiteY10" fmla="*/ 398297 h 4505029"/>
              <a:gd name="connsiteX11" fmla="*/ 3551012 w 3876381"/>
              <a:gd name="connsiteY11" fmla="*/ 476834 h 4505029"/>
              <a:gd name="connsiteX12" fmla="*/ 3539792 w 3876381"/>
              <a:gd name="connsiteY12" fmla="*/ 527323 h 4505029"/>
              <a:gd name="connsiteX13" fmla="*/ 3455645 w 3876381"/>
              <a:gd name="connsiteY13" fmla="*/ 544152 h 4505029"/>
              <a:gd name="connsiteX14" fmla="*/ 3472475 w 3876381"/>
              <a:gd name="connsiteY14" fmla="*/ 566592 h 4505029"/>
              <a:gd name="connsiteX15" fmla="*/ 3427596 w 3876381"/>
              <a:gd name="connsiteY15" fmla="*/ 572201 h 4505029"/>
              <a:gd name="connsiteX16" fmla="*/ 3365888 w 3876381"/>
              <a:gd name="connsiteY16" fmla="*/ 476834 h 4505029"/>
              <a:gd name="connsiteX17" fmla="*/ 3321009 w 3876381"/>
              <a:gd name="connsiteY17" fmla="*/ 566592 h 4505029"/>
              <a:gd name="connsiteX18" fmla="*/ 3332229 w 3876381"/>
              <a:gd name="connsiteY18" fmla="*/ 600250 h 4505029"/>
              <a:gd name="connsiteX19" fmla="*/ 3292960 w 3876381"/>
              <a:gd name="connsiteY19" fmla="*/ 605860 h 4505029"/>
              <a:gd name="connsiteX20" fmla="*/ 3264911 w 3876381"/>
              <a:gd name="connsiteY20" fmla="*/ 600250 h 4505029"/>
              <a:gd name="connsiteX21" fmla="*/ 3214423 w 3876381"/>
              <a:gd name="connsiteY21" fmla="*/ 656349 h 4505029"/>
              <a:gd name="connsiteX22" fmla="*/ 3158325 w 3876381"/>
              <a:gd name="connsiteY22" fmla="*/ 678788 h 4505029"/>
              <a:gd name="connsiteX23" fmla="*/ 3057348 w 3876381"/>
              <a:gd name="connsiteY23" fmla="*/ 690007 h 4505029"/>
              <a:gd name="connsiteX24" fmla="*/ 3074178 w 3876381"/>
              <a:gd name="connsiteY24" fmla="*/ 746106 h 4505029"/>
              <a:gd name="connsiteX25" fmla="*/ 3079787 w 3876381"/>
              <a:gd name="connsiteY25" fmla="*/ 796594 h 4505029"/>
              <a:gd name="connsiteX26" fmla="*/ 3006860 w 3876381"/>
              <a:gd name="connsiteY26" fmla="*/ 802204 h 4505029"/>
              <a:gd name="connsiteX27" fmla="*/ 2866614 w 3876381"/>
              <a:gd name="connsiteY27" fmla="*/ 734886 h 4505029"/>
              <a:gd name="connsiteX28" fmla="*/ 2827346 w 3876381"/>
              <a:gd name="connsiteY28" fmla="*/ 740496 h 4505029"/>
              <a:gd name="connsiteX29" fmla="*/ 2776857 w 3876381"/>
              <a:gd name="connsiteY29" fmla="*/ 852692 h 4505029"/>
              <a:gd name="connsiteX30" fmla="*/ 2720759 w 3876381"/>
              <a:gd name="connsiteY30" fmla="*/ 920010 h 4505029"/>
              <a:gd name="connsiteX31" fmla="*/ 2642222 w 3876381"/>
              <a:gd name="connsiteY31" fmla="*/ 942449 h 4505029"/>
              <a:gd name="connsiteX32" fmla="*/ 2530025 w 3876381"/>
              <a:gd name="connsiteY32" fmla="*/ 987328 h 4505029"/>
              <a:gd name="connsiteX33" fmla="*/ 2490757 w 3876381"/>
              <a:gd name="connsiteY33" fmla="*/ 1026596 h 4505029"/>
              <a:gd name="connsiteX34" fmla="*/ 2440268 w 3876381"/>
              <a:gd name="connsiteY34" fmla="*/ 1099524 h 4505029"/>
              <a:gd name="connsiteX35" fmla="*/ 2328072 w 3876381"/>
              <a:gd name="connsiteY35" fmla="*/ 1121963 h 4505029"/>
              <a:gd name="connsiteX36" fmla="*/ 2227095 w 3876381"/>
              <a:gd name="connsiteY36" fmla="*/ 1161232 h 4505029"/>
              <a:gd name="connsiteX37" fmla="*/ 2109289 w 3876381"/>
              <a:gd name="connsiteY37" fmla="*/ 1228550 h 4505029"/>
              <a:gd name="connsiteX38" fmla="*/ 2058801 w 3876381"/>
              <a:gd name="connsiteY38" fmla="*/ 1262209 h 4505029"/>
              <a:gd name="connsiteX39" fmla="*/ 2002703 w 3876381"/>
              <a:gd name="connsiteY39" fmla="*/ 1206111 h 4505029"/>
              <a:gd name="connsiteX40" fmla="*/ 1974654 w 3876381"/>
              <a:gd name="connsiteY40" fmla="*/ 1155622 h 4505029"/>
              <a:gd name="connsiteX41" fmla="*/ 2008313 w 3876381"/>
              <a:gd name="connsiteY41" fmla="*/ 1082695 h 4505029"/>
              <a:gd name="connsiteX42" fmla="*/ 2081240 w 3876381"/>
              <a:gd name="connsiteY42" fmla="*/ 1026596 h 4505029"/>
              <a:gd name="connsiteX43" fmla="*/ 2114899 w 3876381"/>
              <a:gd name="connsiteY43" fmla="*/ 976108 h 4505029"/>
              <a:gd name="connsiteX44" fmla="*/ 2064411 w 3876381"/>
              <a:gd name="connsiteY44" fmla="*/ 925620 h 4505029"/>
              <a:gd name="connsiteX45" fmla="*/ 1946605 w 3876381"/>
              <a:gd name="connsiteY45" fmla="*/ 920010 h 4505029"/>
              <a:gd name="connsiteX46" fmla="*/ 1868067 w 3876381"/>
              <a:gd name="connsiteY46" fmla="*/ 936839 h 4505029"/>
              <a:gd name="connsiteX47" fmla="*/ 1845628 w 3876381"/>
              <a:gd name="connsiteY47" fmla="*/ 1015377 h 4505029"/>
              <a:gd name="connsiteX48" fmla="*/ 1817579 w 3876381"/>
              <a:gd name="connsiteY48" fmla="*/ 1060255 h 4505029"/>
              <a:gd name="connsiteX49" fmla="*/ 1755871 w 3876381"/>
              <a:gd name="connsiteY49" fmla="*/ 1060255 h 4505029"/>
              <a:gd name="connsiteX50" fmla="*/ 1694163 w 3876381"/>
              <a:gd name="connsiteY50" fmla="*/ 1155622 h 4505029"/>
              <a:gd name="connsiteX51" fmla="*/ 1621235 w 3876381"/>
              <a:gd name="connsiteY51" fmla="*/ 1250989 h 4505029"/>
              <a:gd name="connsiteX52" fmla="*/ 1542698 w 3876381"/>
              <a:gd name="connsiteY52" fmla="*/ 1279038 h 4505029"/>
              <a:gd name="connsiteX53" fmla="*/ 1419282 w 3876381"/>
              <a:gd name="connsiteY53" fmla="*/ 1273428 h 4505029"/>
              <a:gd name="connsiteX54" fmla="*/ 1374403 w 3876381"/>
              <a:gd name="connsiteY54" fmla="*/ 1340746 h 4505029"/>
              <a:gd name="connsiteX55" fmla="*/ 1408062 w 3876381"/>
              <a:gd name="connsiteY55" fmla="*/ 1396844 h 4505029"/>
              <a:gd name="connsiteX56" fmla="*/ 1509039 w 3876381"/>
              <a:gd name="connsiteY56" fmla="*/ 1430503 h 4505029"/>
              <a:gd name="connsiteX57" fmla="*/ 1559527 w 3876381"/>
              <a:gd name="connsiteY57" fmla="*/ 1464162 h 4505029"/>
              <a:gd name="connsiteX58" fmla="*/ 1632455 w 3876381"/>
              <a:gd name="connsiteY58" fmla="*/ 1514650 h 4505029"/>
              <a:gd name="connsiteX59" fmla="*/ 1598796 w 3876381"/>
              <a:gd name="connsiteY59" fmla="*/ 1576358 h 4505029"/>
              <a:gd name="connsiteX60" fmla="*/ 1638065 w 3876381"/>
              <a:gd name="connsiteY60" fmla="*/ 1632457 h 4505029"/>
              <a:gd name="connsiteX61" fmla="*/ 1834408 w 3876381"/>
              <a:gd name="connsiteY61" fmla="*/ 1581968 h 4505029"/>
              <a:gd name="connsiteX62" fmla="*/ 1868067 w 3876381"/>
              <a:gd name="connsiteY62" fmla="*/ 1514650 h 4505029"/>
              <a:gd name="connsiteX63" fmla="*/ 1946605 w 3876381"/>
              <a:gd name="connsiteY63" fmla="*/ 1520260 h 4505029"/>
              <a:gd name="connsiteX64" fmla="*/ 2154168 w 3876381"/>
              <a:gd name="connsiteY64" fmla="*/ 1593188 h 4505029"/>
              <a:gd name="connsiteX65" fmla="*/ 2154168 w 3876381"/>
              <a:gd name="connsiteY65" fmla="*/ 1654896 h 4505029"/>
              <a:gd name="connsiteX66" fmla="*/ 2092460 w 3876381"/>
              <a:gd name="connsiteY66" fmla="*/ 1677335 h 4505029"/>
              <a:gd name="connsiteX67" fmla="*/ 1946605 w 3876381"/>
              <a:gd name="connsiteY67" fmla="*/ 1722214 h 4505029"/>
              <a:gd name="connsiteX68" fmla="*/ 1817579 w 3876381"/>
              <a:gd name="connsiteY68" fmla="*/ 1800751 h 4505029"/>
              <a:gd name="connsiteX69" fmla="*/ 1767090 w 3876381"/>
              <a:gd name="connsiteY69" fmla="*/ 1946607 h 4505029"/>
              <a:gd name="connsiteX70" fmla="*/ 1649284 w 3876381"/>
              <a:gd name="connsiteY70" fmla="*/ 2025144 h 4505029"/>
              <a:gd name="connsiteX71" fmla="*/ 1823189 w 3876381"/>
              <a:gd name="connsiteY71" fmla="*/ 2159779 h 4505029"/>
              <a:gd name="connsiteX72" fmla="*/ 1940995 w 3876381"/>
              <a:gd name="connsiteY72" fmla="*/ 2429050 h 4505029"/>
              <a:gd name="connsiteX73" fmla="*/ 2002703 w 3876381"/>
              <a:gd name="connsiteY73" fmla="*/ 2530027 h 4505029"/>
              <a:gd name="connsiteX74" fmla="*/ 2092460 w 3876381"/>
              <a:gd name="connsiteY74" fmla="*/ 2647834 h 4505029"/>
              <a:gd name="connsiteX75" fmla="*/ 2075631 w 3876381"/>
              <a:gd name="connsiteY75" fmla="*/ 2765639 h 4505029"/>
              <a:gd name="connsiteX76" fmla="*/ 1985873 w 3876381"/>
              <a:gd name="connsiteY76" fmla="*/ 2754419 h 4505029"/>
              <a:gd name="connsiteX77" fmla="*/ 1907336 w 3876381"/>
              <a:gd name="connsiteY77" fmla="*/ 2861007 h 4505029"/>
              <a:gd name="connsiteX78" fmla="*/ 2092460 w 3876381"/>
              <a:gd name="connsiteY78" fmla="*/ 2939544 h 4505029"/>
              <a:gd name="connsiteX79" fmla="*/ 1991483 w 3876381"/>
              <a:gd name="connsiteY79" fmla="*/ 3208814 h 4505029"/>
              <a:gd name="connsiteX80" fmla="*/ 1755870 w 3876381"/>
              <a:gd name="connsiteY80" fmla="*/ 3450037 h 4505029"/>
              <a:gd name="connsiteX81" fmla="*/ 1705383 w 3876381"/>
              <a:gd name="connsiteY81" fmla="*/ 3539794 h 4505029"/>
              <a:gd name="connsiteX82" fmla="*/ 1694163 w 3876381"/>
              <a:gd name="connsiteY82" fmla="*/ 3612721 h 4505029"/>
              <a:gd name="connsiteX83" fmla="*/ 1716603 w 3876381"/>
              <a:gd name="connsiteY83" fmla="*/ 3663209 h 4505029"/>
              <a:gd name="connsiteX84" fmla="*/ 1553917 w 3876381"/>
              <a:gd name="connsiteY84" fmla="*/ 3786626 h 4505029"/>
              <a:gd name="connsiteX85" fmla="*/ 1363183 w 3876381"/>
              <a:gd name="connsiteY85" fmla="*/ 3887602 h 4505029"/>
              <a:gd name="connsiteX86" fmla="*/ 1150012 w 3876381"/>
              <a:gd name="connsiteY86" fmla="*/ 4061505 h 4505029"/>
              <a:gd name="connsiteX87" fmla="*/ 1026594 w 3876381"/>
              <a:gd name="connsiteY87" fmla="*/ 4089556 h 4505029"/>
              <a:gd name="connsiteX88" fmla="*/ 942447 w 3876381"/>
              <a:gd name="connsiteY88" fmla="*/ 4078335 h 4505029"/>
              <a:gd name="connsiteX89" fmla="*/ 790982 w 3876381"/>
              <a:gd name="connsiteY89" fmla="*/ 4156874 h 4505029"/>
              <a:gd name="connsiteX90" fmla="*/ 734884 w 3876381"/>
              <a:gd name="connsiteY90" fmla="*/ 4095165 h 4505029"/>
              <a:gd name="connsiteX91" fmla="*/ 622688 w 3876381"/>
              <a:gd name="connsiteY91" fmla="*/ 4207362 h 4505029"/>
              <a:gd name="connsiteX92" fmla="*/ 448783 w 3876381"/>
              <a:gd name="connsiteY92" fmla="*/ 4285899 h 4505029"/>
              <a:gd name="connsiteX93" fmla="*/ 246830 w 3876381"/>
              <a:gd name="connsiteY93" fmla="*/ 4313949 h 4505029"/>
              <a:gd name="connsiteX94" fmla="*/ 196342 w 3876381"/>
              <a:gd name="connsiteY94" fmla="*/ 4370040 h 4505029"/>
              <a:gd name="connsiteX95" fmla="*/ 235612 w 3876381"/>
              <a:gd name="connsiteY95" fmla="*/ 4454185 h 4505029"/>
              <a:gd name="connsiteX96" fmla="*/ 185123 w 3876381"/>
              <a:gd name="connsiteY96" fmla="*/ 4504674 h 4505029"/>
              <a:gd name="connsiteX97" fmla="*/ 112196 w 3876381"/>
              <a:gd name="connsiteY97" fmla="*/ 4398087 h 4505029"/>
              <a:gd name="connsiteX98" fmla="*/ 129026 w 3876381"/>
              <a:gd name="connsiteY98" fmla="*/ 4313940 h 4505029"/>
              <a:gd name="connsiteX99" fmla="*/ 0 w 3876381"/>
              <a:gd name="connsiteY99" fmla="*/ 4308331 h 4505029"/>
              <a:gd name="connsiteX0" fmla="*/ 3825893 w 3837112"/>
              <a:gd name="connsiteY0" fmla="*/ 0 h 4505029"/>
              <a:gd name="connsiteX1" fmla="*/ 3837112 w 3837112"/>
              <a:gd name="connsiteY1" fmla="*/ 67318 h 4505029"/>
              <a:gd name="connsiteX2" fmla="*/ 3809063 w 3837112"/>
              <a:gd name="connsiteY2" fmla="*/ 72928 h 4505029"/>
              <a:gd name="connsiteX3" fmla="*/ 3640769 w 3837112"/>
              <a:gd name="connsiteY3" fmla="*/ 28049 h 4505029"/>
              <a:gd name="connsiteX4" fmla="*/ 3607110 w 3837112"/>
              <a:gd name="connsiteY4" fmla="*/ 33659 h 4505029"/>
              <a:gd name="connsiteX5" fmla="*/ 3601500 w 3837112"/>
              <a:gd name="connsiteY5" fmla="*/ 44879 h 4505029"/>
              <a:gd name="connsiteX6" fmla="*/ 3539792 w 3837112"/>
              <a:gd name="connsiteY6" fmla="*/ 78538 h 4505029"/>
              <a:gd name="connsiteX7" fmla="*/ 3489304 w 3837112"/>
              <a:gd name="connsiteY7" fmla="*/ 100977 h 4505029"/>
              <a:gd name="connsiteX8" fmla="*/ 3534182 w 3837112"/>
              <a:gd name="connsiteY8" fmla="*/ 263661 h 4505029"/>
              <a:gd name="connsiteX9" fmla="*/ 3522963 w 3837112"/>
              <a:gd name="connsiteY9" fmla="*/ 392687 h 4505029"/>
              <a:gd name="connsiteX10" fmla="*/ 3551012 w 3837112"/>
              <a:gd name="connsiteY10" fmla="*/ 398297 h 4505029"/>
              <a:gd name="connsiteX11" fmla="*/ 3511743 w 3837112"/>
              <a:gd name="connsiteY11" fmla="*/ 476834 h 4505029"/>
              <a:gd name="connsiteX12" fmla="*/ 3500523 w 3837112"/>
              <a:gd name="connsiteY12" fmla="*/ 527323 h 4505029"/>
              <a:gd name="connsiteX13" fmla="*/ 3416376 w 3837112"/>
              <a:gd name="connsiteY13" fmla="*/ 544152 h 4505029"/>
              <a:gd name="connsiteX14" fmla="*/ 3433206 w 3837112"/>
              <a:gd name="connsiteY14" fmla="*/ 566592 h 4505029"/>
              <a:gd name="connsiteX15" fmla="*/ 3388327 w 3837112"/>
              <a:gd name="connsiteY15" fmla="*/ 572201 h 4505029"/>
              <a:gd name="connsiteX16" fmla="*/ 3326619 w 3837112"/>
              <a:gd name="connsiteY16" fmla="*/ 476834 h 4505029"/>
              <a:gd name="connsiteX17" fmla="*/ 3281740 w 3837112"/>
              <a:gd name="connsiteY17" fmla="*/ 566592 h 4505029"/>
              <a:gd name="connsiteX18" fmla="*/ 3292960 w 3837112"/>
              <a:gd name="connsiteY18" fmla="*/ 600250 h 4505029"/>
              <a:gd name="connsiteX19" fmla="*/ 3253691 w 3837112"/>
              <a:gd name="connsiteY19" fmla="*/ 605860 h 4505029"/>
              <a:gd name="connsiteX20" fmla="*/ 3225642 w 3837112"/>
              <a:gd name="connsiteY20" fmla="*/ 600250 h 4505029"/>
              <a:gd name="connsiteX21" fmla="*/ 3175154 w 3837112"/>
              <a:gd name="connsiteY21" fmla="*/ 656349 h 4505029"/>
              <a:gd name="connsiteX22" fmla="*/ 3119056 w 3837112"/>
              <a:gd name="connsiteY22" fmla="*/ 678788 h 4505029"/>
              <a:gd name="connsiteX23" fmla="*/ 3018079 w 3837112"/>
              <a:gd name="connsiteY23" fmla="*/ 690007 h 4505029"/>
              <a:gd name="connsiteX24" fmla="*/ 3034909 w 3837112"/>
              <a:gd name="connsiteY24" fmla="*/ 746106 h 4505029"/>
              <a:gd name="connsiteX25" fmla="*/ 3040518 w 3837112"/>
              <a:gd name="connsiteY25" fmla="*/ 796594 h 4505029"/>
              <a:gd name="connsiteX26" fmla="*/ 2967591 w 3837112"/>
              <a:gd name="connsiteY26" fmla="*/ 802204 h 4505029"/>
              <a:gd name="connsiteX27" fmla="*/ 2827345 w 3837112"/>
              <a:gd name="connsiteY27" fmla="*/ 734886 h 4505029"/>
              <a:gd name="connsiteX28" fmla="*/ 2788077 w 3837112"/>
              <a:gd name="connsiteY28" fmla="*/ 740496 h 4505029"/>
              <a:gd name="connsiteX29" fmla="*/ 2737588 w 3837112"/>
              <a:gd name="connsiteY29" fmla="*/ 852692 h 4505029"/>
              <a:gd name="connsiteX30" fmla="*/ 2681490 w 3837112"/>
              <a:gd name="connsiteY30" fmla="*/ 920010 h 4505029"/>
              <a:gd name="connsiteX31" fmla="*/ 2602953 w 3837112"/>
              <a:gd name="connsiteY31" fmla="*/ 942449 h 4505029"/>
              <a:gd name="connsiteX32" fmla="*/ 2490756 w 3837112"/>
              <a:gd name="connsiteY32" fmla="*/ 987328 h 4505029"/>
              <a:gd name="connsiteX33" fmla="*/ 2451488 w 3837112"/>
              <a:gd name="connsiteY33" fmla="*/ 1026596 h 4505029"/>
              <a:gd name="connsiteX34" fmla="*/ 2400999 w 3837112"/>
              <a:gd name="connsiteY34" fmla="*/ 1099524 h 4505029"/>
              <a:gd name="connsiteX35" fmla="*/ 2288803 w 3837112"/>
              <a:gd name="connsiteY35" fmla="*/ 1121963 h 4505029"/>
              <a:gd name="connsiteX36" fmla="*/ 2187826 w 3837112"/>
              <a:gd name="connsiteY36" fmla="*/ 1161232 h 4505029"/>
              <a:gd name="connsiteX37" fmla="*/ 2070020 w 3837112"/>
              <a:gd name="connsiteY37" fmla="*/ 1228550 h 4505029"/>
              <a:gd name="connsiteX38" fmla="*/ 2019532 w 3837112"/>
              <a:gd name="connsiteY38" fmla="*/ 1262209 h 4505029"/>
              <a:gd name="connsiteX39" fmla="*/ 1963434 w 3837112"/>
              <a:gd name="connsiteY39" fmla="*/ 1206111 h 4505029"/>
              <a:gd name="connsiteX40" fmla="*/ 1935385 w 3837112"/>
              <a:gd name="connsiteY40" fmla="*/ 1155622 h 4505029"/>
              <a:gd name="connsiteX41" fmla="*/ 1969044 w 3837112"/>
              <a:gd name="connsiteY41" fmla="*/ 1082695 h 4505029"/>
              <a:gd name="connsiteX42" fmla="*/ 2041971 w 3837112"/>
              <a:gd name="connsiteY42" fmla="*/ 1026596 h 4505029"/>
              <a:gd name="connsiteX43" fmla="*/ 2075630 w 3837112"/>
              <a:gd name="connsiteY43" fmla="*/ 976108 h 4505029"/>
              <a:gd name="connsiteX44" fmla="*/ 2025142 w 3837112"/>
              <a:gd name="connsiteY44" fmla="*/ 925620 h 4505029"/>
              <a:gd name="connsiteX45" fmla="*/ 1907336 w 3837112"/>
              <a:gd name="connsiteY45" fmla="*/ 920010 h 4505029"/>
              <a:gd name="connsiteX46" fmla="*/ 1828798 w 3837112"/>
              <a:gd name="connsiteY46" fmla="*/ 936839 h 4505029"/>
              <a:gd name="connsiteX47" fmla="*/ 1806359 w 3837112"/>
              <a:gd name="connsiteY47" fmla="*/ 1015377 h 4505029"/>
              <a:gd name="connsiteX48" fmla="*/ 1778310 w 3837112"/>
              <a:gd name="connsiteY48" fmla="*/ 1060255 h 4505029"/>
              <a:gd name="connsiteX49" fmla="*/ 1716602 w 3837112"/>
              <a:gd name="connsiteY49" fmla="*/ 1060255 h 4505029"/>
              <a:gd name="connsiteX50" fmla="*/ 1654894 w 3837112"/>
              <a:gd name="connsiteY50" fmla="*/ 1155622 h 4505029"/>
              <a:gd name="connsiteX51" fmla="*/ 1581966 w 3837112"/>
              <a:gd name="connsiteY51" fmla="*/ 1250989 h 4505029"/>
              <a:gd name="connsiteX52" fmla="*/ 1503429 w 3837112"/>
              <a:gd name="connsiteY52" fmla="*/ 1279038 h 4505029"/>
              <a:gd name="connsiteX53" fmla="*/ 1380013 w 3837112"/>
              <a:gd name="connsiteY53" fmla="*/ 1273428 h 4505029"/>
              <a:gd name="connsiteX54" fmla="*/ 1335134 w 3837112"/>
              <a:gd name="connsiteY54" fmla="*/ 1340746 h 4505029"/>
              <a:gd name="connsiteX55" fmla="*/ 1368793 w 3837112"/>
              <a:gd name="connsiteY55" fmla="*/ 1396844 h 4505029"/>
              <a:gd name="connsiteX56" fmla="*/ 1469770 w 3837112"/>
              <a:gd name="connsiteY56" fmla="*/ 1430503 h 4505029"/>
              <a:gd name="connsiteX57" fmla="*/ 1520258 w 3837112"/>
              <a:gd name="connsiteY57" fmla="*/ 1464162 h 4505029"/>
              <a:gd name="connsiteX58" fmla="*/ 1593186 w 3837112"/>
              <a:gd name="connsiteY58" fmla="*/ 1514650 h 4505029"/>
              <a:gd name="connsiteX59" fmla="*/ 1559527 w 3837112"/>
              <a:gd name="connsiteY59" fmla="*/ 1576358 h 4505029"/>
              <a:gd name="connsiteX60" fmla="*/ 1598796 w 3837112"/>
              <a:gd name="connsiteY60" fmla="*/ 1632457 h 4505029"/>
              <a:gd name="connsiteX61" fmla="*/ 1795139 w 3837112"/>
              <a:gd name="connsiteY61" fmla="*/ 1581968 h 4505029"/>
              <a:gd name="connsiteX62" fmla="*/ 1828798 w 3837112"/>
              <a:gd name="connsiteY62" fmla="*/ 1514650 h 4505029"/>
              <a:gd name="connsiteX63" fmla="*/ 1907336 w 3837112"/>
              <a:gd name="connsiteY63" fmla="*/ 1520260 h 4505029"/>
              <a:gd name="connsiteX64" fmla="*/ 2114899 w 3837112"/>
              <a:gd name="connsiteY64" fmla="*/ 1593188 h 4505029"/>
              <a:gd name="connsiteX65" fmla="*/ 2114899 w 3837112"/>
              <a:gd name="connsiteY65" fmla="*/ 1654896 h 4505029"/>
              <a:gd name="connsiteX66" fmla="*/ 2053191 w 3837112"/>
              <a:gd name="connsiteY66" fmla="*/ 1677335 h 4505029"/>
              <a:gd name="connsiteX67" fmla="*/ 1907336 w 3837112"/>
              <a:gd name="connsiteY67" fmla="*/ 1722214 h 4505029"/>
              <a:gd name="connsiteX68" fmla="*/ 1778310 w 3837112"/>
              <a:gd name="connsiteY68" fmla="*/ 1800751 h 4505029"/>
              <a:gd name="connsiteX69" fmla="*/ 1727821 w 3837112"/>
              <a:gd name="connsiteY69" fmla="*/ 1946607 h 4505029"/>
              <a:gd name="connsiteX70" fmla="*/ 1610015 w 3837112"/>
              <a:gd name="connsiteY70" fmla="*/ 2025144 h 4505029"/>
              <a:gd name="connsiteX71" fmla="*/ 1783920 w 3837112"/>
              <a:gd name="connsiteY71" fmla="*/ 2159779 h 4505029"/>
              <a:gd name="connsiteX72" fmla="*/ 1901726 w 3837112"/>
              <a:gd name="connsiteY72" fmla="*/ 2429050 h 4505029"/>
              <a:gd name="connsiteX73" fmla="*/ 1963434 w 3837112"/>
              <a:gd name="connsiteY73" fmla="*/ 2530027 h 4505029"/>
              <a:gd name="connsiteX74" fmla="*/ 2053191 w 3837112"/>
              <a:gd name="connsiteY74" fmla="*/ 2647834 h 4505029"/>
              <a:gd name="connsiteX75" fmla="*/ 2036362 w 3837112"/>
              <a:gd name="connsiteY75" fmla="*/ 2765639 h 4505029"/>
              <a:gd name="connsiteX76" fmla="*/ 1946604 w 3837112"/>
              <a:gd name="connsiteY76" fmla="*/ 2754419 h 4505029"/>
              <a:gd name="connsiteX77" fmla="*/ 1868067 w 3837112"/>
              <a:gd name="connsiteY77" fmla="*/ 2861007 h 4505029"/>
              <a:gd name="connsiteX78" fmla="*/ 2053191 w 3837112"/>
              <a:gd name="connsiteY78" fmla="*/ 2939544 h 4505029"/>
              <a:gd name="connsiteX79" fmla="*/ 1952214 w 3837112"/>
              <a:gd name="connsiteY79" fmla="*/ 3208814 h 4505029"/>
              <a:gd name="connsiteX80" fmla="*/ 1716601 w 3837112"/>
              <a:gd name="connsiteY80" fmla="*/ 3450037 h 4505029"/>
              <a:gd name="connsiteX81" fmla="*/ 1666114 w 3837112"/>
              <a:gd name="connsiteY81" fmla="*/ 3539794 h 4505029"/>
              <a:gd name="connsiteX82" fmla="*/ 1654894 w 3837112"/>
              <a:gd name="connsiteY82" fmla="*/ 3612721 h 4505029"/>
              <a:gd name="connsiteX83" fmla="*/ 1677334 w 3837112"/>
              <a:gd name="connsiteY83" fmla="*/ 3663209 h 4505029"/>
              <a:gd name="connsiteX84" fmla="*/ 1514648 w 3837112"/>
              <a:gd name="connsiteY84" fmla="*/ 3786626 h 4505029"/>
              <a:gd name="connsiteX85" fmla="*/ 1323914 w 3837112"/>
              <a:gd name="connsiteY85" fmla="*/ 3887602 h 4505029"/>
              <a:gd name="connsiteX86" fmla="*/ 1110743 w 3837112"/>
              <a:gd name="connsiteY86" fmla="*/ 4061505 h 4505029"/>
              <a:gd name="connsiteX87" fmla="*/ 987325 w 3837112"/>
              <a:gd name="connsiteY87" fmla="*/ 4089556 h 4505029"/>
              <a:gd name="connsiteX88" fmla="*/ 903178 w 3837112"/>
              <a:gd name="connsiteY88" fmla="*/ 4078335 h 4505029"/>
              <a:gd name="connsiteX89" fmla="*/ 751713 w 3837112"/>
              <a:gd name="connsiteY89" fmla="*/ 4156874 h 4505029"/>
              <a:gd name="connsiteX90" fmla="*/ 695615 w 3837112"/>
              <a:gd name="connsiteY90" fmla="*/ 4095165 h 4505029"/>
              <a:gd name="connsiteX91" fmla="*/ 583419 w 3837112"/>
              <a:gd name="connsiteY91" fmla="*/ 4207362 h 4505029"/>
              <a:gd name="connsiteX92" fmla="*/ 409514 w 3837112"/>
              <a:gd name="connsiteY92" fmla="*/ 4285899 h 4505029"/>
              <a:gd name="connsiteX93" fmla="*/ 207561 w 3837112"/>
              <a:gd name="connsiteY93" fmla="*/ 4313949 h 4505029"/>
              <a:gd name="connsiteX94" fmla="*/ 157073 w 3837112"/>
              <a:gd name="connsiteY94" fmla="*/ 4370040 h 4505029"/>
              <a:gd name="connsiteX95" fmla="*/ 196343 w 3837112"/>
              <a:gd name="connsiteY95" fmla="*/ 4454185 h 4505029"/>
              <a:gd name="connsiteX96" fmla="*/ 145854 w 3837112"/>
              <a:gd name="connsiteY96" fmla="*/ 4504674 h 4505029"/>
              <a:gd name="connsiteX97" fmla="*/ 72927 w 3837112"/>
              <a:gd name="connsiteY97" fmla="*/ 4398087 h 4505029"/>
              <a:gd name="connsiteX98" fmla="*/ 89757 w 3837112"/>
              <a:gd name="connsiteY98" fmla="*/ 4313940 h 4505029"/>
              <a:gd name="connsiteX99" fmla="*/ 0 w 3837112"/>
              <a:gd name="connsiteY99" fmla="*/ 4313941 h 4505029"/>
              <a:gd name="connsiteX0" fmla="*/ 3825893 w 3837112"/>
              <a:gd name="connsiteY0" fmla="*/ 0 h 4505029"/>
              <a:gd name="connsiteX1" fmla="*/ 3837112 w 3837112"/>
              <a:gd name="connsiteY1" fmla="*/ 67318 h 4505029"/>
              <a:gd name="connsiteX2" fmla="*/ 3809063 w 3837112"/>
              <a:gd name="connsiteY2" fmla="*/ 72928 h 4505029"/>
              <a:gd name="connsiteX3" fmla="*/ 3640769 w 3837112"/>
              <a:gd name="connsiteY3" fmla="*/ 28049 h 4505029"/>
              <a:gd name="connsiteX4" fmla="*/ 3607110 w 3837112"/>
              <a:gd name="connsiteY4" fmla="*/ 33659 h 4505029"/>
              <a:gd name="connsiteX5" fmla="*/ 3601500 w 3837112"/>
              <a:gd name="connsiteY5" fmla="*/ 44879 h 4505029"/>
              <a:gd name="connsiteX6" fmla="*/ 3539792 w 3837112"/>
              <a:gd name="connsiteY6" fmla="*/ 78538 h 4505029"/>
              <a:gd name="connsiteX7" fmla="*/ 3489304 w 3837112"/>
              <a:gd name="connsiteY7" fmla="*/ 100977 h 4505029"/>
              <a:gd name="connsiteX8" fmla="*/ 3534182 w 3837112"/>
              <a:gd name="connsiteY8" fmla="*/ 263661 h 4505029"/>
              <a:gd name="connsiteX9" fmla="*/ 3522963 w 3837112"/>
              <a:gd name="connsiteY9" fmla="*/ 392687 h 4505029"/>
              <a:gd name="connsiteX10" fmla="*/ 3551012 w 3837112"/>
              <a:gd name="connsiteY10" fmla="*/ 398297 h 4505029"/>
              <a:gd name="connsiteX11" fmla="*/ 3511743 w 3837112"/>
              <a:gd name="connsiteY11" fmla="*/ 476834 h 4505029"/>
              <a:gd name="connsiteX12" fmla="*/ 3500523 w 3837112"/>
              <a:gd name="connsiteY12" fmla="*/ 527323 h 4505029"/>
              <a:gd name="connsiteX13" fmla="*/ 3416376 w 3837112"/>
              <a:gd name="connsiteY13" fmla="*/ 544152 h 4505029"/>
              <a:gd name="connsiteX14" fmla="*/ 3433206 w 3837112"/>
              <a:gd name="connsiteY14" fmla="*/ 566592 h 4505029"/>
              <a:gd name="connsiteX15" fmla="*/ 3388327 w 3837112"/>
              <a:gd name="connsiteY15" fmla="*/ 572201 h 4505029"/>
              <a:gd name="connsiteX16" fmla="*/ 3326619 w 3837112"/>
              <a:gd name="connsiteY16" fmla="*/ 476834 h 4505029"/>
              <a:gd name="connsiteX17" fmla="*/ 3281740 w 3837112"/>
              <a:gd name="connsiteY17" fmla="*/ 566592 h 4505029"/>
              <a:gd name="connsiteX18" fmla="*/ 3292960 w 3837112"/>
              <a:gd name="connsiteY18" fmla="*/ 600250 h 4505029"/>
              <a:gd name="connsiteX19" fmla="*/ 3253691 w 3837112"/>
              <a:gd name="connsiteY19" fmla="*/ 605860 h 4505029"/>
              <a:gd name="connsiteX20" fmla="*/ 3225642 w 3837112"/>
              <a:gd name="connsiteY20" fmla="*/ 600250 h 4505029"/>
              <a:gd name="connsiteX21" fmla="*/ 3175154 w 3837112"/>
              <a:gd name="connsiteY21" fmla="*/ 656349 h 4505029"/>
              <a:gd name="connsiteX22" fmla="*/ 3119056 w 3837112"/>
              <a:gd name="connsiteY22" fmla="*/ 678788 h 4505029"/>
              <a:gd name="connsiteX23" fmla="*/ 3018079 w 3837112"/>
              <a:gd name="connsiteY23" fmla="*/ 690007 h 4505029"/>
              <a:gd name="connsiteX24" fmla="*/ 3034909 w 3837112"/>
              <a:gd name="connsiteY24" fmla="*/ 746106 h 4505029"/>
              <a:gd name="connsiteX25" fmla="*/ 3040518 w 3837112"/>
              <a:gd name="connsiteY25" fmla="*/ 796594 h 4505029"/>
              <a:gd name="connsiteX26" fmla="*/ 2967591 w 3837112"/>
              <a:gd name="connsiteY26" fmla="*/ 802204 h 4505029"/>
              <a:gd name="connsiteX27" fmla="*/ 2827345 w 3837112"/>
              <a:gd name="connsiteY27" fmla="*/ 734886 h 4505029"/>
              <a:gd name="connsiteX28" fmla="*/ 2788077 w 3837112"/>
              <a:gd name="connsiteY28" fmla="*/ 740496 h 4505029"/>
              <a:gd name="connsiteX29" fmla="*/ 2737588 w 3837112"/>
              <a:gd name="connsiteY29" fmla="*/ 852692 h 4505029"/>
              <a:gd name="connsiteX30" fmla="*/ 2681490 w 3837112"/>
              <a:gd name="connsiteY30" fmla="*/ 920010 h 4505029"/>
              <a:gd name="connsiteX31" fmla="*/ 2602953 w 3837112"/>
              <a:gd name="connsiteY31" fmla="*/ 942449 h 4505029"/>
              <a:gd name="connsiteX32" fmla="*/ 2490756 w 3837112"/>
              <a:gd name="connsiteY32" fmla="*/ 987328 h 4505029"/>
              <a:gd name="connsiteX33" fmla="*/ 2451488 w 3837112"/>
              <a:gd name="connsiteY33" fmla="*/ 1026596 h 4505029"/>
              <a:gd name="connsiteX34" fmla="*/ 2400999 w 3837112"/>
              <a:gd name="connsiteY34" fmla="*/ 1099524 h 4505029"/>
              <a:gd name="connsiteX35" fmla="*/ 2288803 w 3837112"/>
              <a:gd name="connsiteY35" fmla="*/ 1121963 h 4505029"/>
              <a:gd name="connsiteX36" fmla="*/ 2187826 w 3837112"/>
              <a:gd name="connsiteY36" fmla="*/ 1161232 h 4505029"/>
              <a:gd name="connsiteX37" fmla="*/ 2070020 w 3837112"/>
              <a:gd name="connsiteY37" fmla="*/ 1228550 h 4505029"/>
              <a:gd name="connsiteX38" fmla="*/ 2019532 w 3837112"/>
              <a:gd name="connsiteY38" fmla="*/ 1262209 h 4505029"/>
              <a:gd name="connsiteX39" fmla="*/ 1963434 w 3837112"/>
              <a:gd name="connsiteY39" fmla="*/ 1206111 h 4505029"/>
              <a:gd name="connsiteX40" fmla="*/ 1935385 w 3837112"/>
              <a:gd name="connsiteY40" fmla="*/ 1155622 h 4505029"/>
              <a:gd name="connsiteX41" fmla="*/ 1969044 w 3837112"/>
              <a:gd name="connsiteY41" fmla="*/ 1082695 h 4505029"/>
              <a:gd name="connsiteX42" fmla="*/ 2041971 w 3837112"/>
              <a:gd name="connsiteY42" fmla="*/ 1026596 h 4505029"/>
              <a:gd name="connsiteX43" fmla="*/ 2075630 w 3837112"/>
              <a:gd name="connsiteY43" fmla="*/ 976108 h 4505029"/>
              <a:gd name="connsiteX44" fmla="*/ 2025142 w 3837112"/>
              <a:gd name="connsiteY44" fmla="*/ 925620 h 4505029"/>
              <a:gd name="connsiteX45" fmla="*/ 1907336 w 3837112"/>
              <a:gd name="connsiteY45" fmla="*/ 920010 h 4505029"/>
              <a:gd name="connsiteX46" fmla="*/ 1828798 w 3837112"/>
              <a:gd name="connsiteY46" fmla="*/ 936839 h 4505029"/>
              <a:gd name="connsiteX47" fmla="*/ 1806359 w 3837112"/>
              <a:gd name="connsiteY47" fmla="*/ 1015377 h 4505029"/>
              <a:gd name="connsiteX48" fmla="*/ 1778310 w 3837112"/>
              <a:gd name="connsiteY48" fmla="*/ 1060255 h 4505029"/>
              <a:gd name="connsiteX49" fmla="*/ 1716602 w 3837112"/>
              <a:gd name="connsiteY49" fmla="*/ 1060255 h 4505029"/>
              <a:gd name="connsiteX50" fmla="*/ 1654894 w 3837112"/>
              <a:gd name="connsiteY50" fmla="*/ 1155622 h 4505029"/>
              <a:gd name="connsiteX51" fmla="*/ 1581966 w 3837112"/>
              <a:gd name="connsiteY51" fmla="*/ 1250989 h 4505029"/>
              <a:gd name="connsiteX52" fmla="*/ 1503429 w 3837112"/>
              <a:gd name="connsiteY52" fmla="*/ 1279038 h 4505029"/>
              <a:gd name="connsiteX53" fmla="*/ 1380013 w 3837112"/>
              <a:gd name="connsiteY53" fmla="*/ 1273428 h 4505029"/>
              <a:gd name="connsiteX54" fmla="*/ 1335134 w 3837112"/>
              <a:gd name="connsiteY54" fmla="*/ 1340746 h 4505029"/>
              <a:gd name="connsiteX55" fmla="*/ 1368793 w 3837112"/>
              <a:gd name="connsiteY55" fmla="*/ 1396844 h 4505029"/>
              <a:gd name="connsiteX56" fmla="*/ 1469770 w 3837112"/>
              <a:gd name="connsiteY56" fmla="*/ 1430503 h 4505029"/>
              <a:gd name="connsiteX57" fmla="*/ 1520258 w 3837112"/>
              <a:gd name="connsiteY57" fmla="*/ 1464162 h 4505029"/>
              <a:gd name="connsiteX58" fmla="*/ 1593186 w 3837112"/>
              <a:gd name="connsiteY58" fmla="*/ 1514650 h 4505029"/>
              <a:gd name="connsiteX59" fmla="*/ 1559527 w 3837112"/>
              <a:gd name="connsiteY59" fmla="*/ 1576358 h 4505029"/>
              <a:gd name="connsiteX60" fmla="*/ 1598796 w 3837112"/>
              <a:gd name="connsiteY60" fmla="*/ 1632457 h 4505029"/>
              <a:gd name="connsiteX61" fmla="*/ 1795139 w 3837112"/>
              <a:gd name="connsiteY61" fmla="*/ 1581968 h 4505029"/>
              <a:gd name="connsiteX62" fmla="*/ 1828798 w 3837112"/>
              <a:gd name="connsiteY62" fmla="*/ 1514650 h 4505029"/>
              <a:gd name="connsiteX63" fmla="*/ 1907336 w 3837112"/>
              <a:gd name="connsiteY63" fmla="*/ 1520260 h 4505029"/>
              <a:gd name="connsiteX64" fmla="*/ 2114899 w 3837112"/>
              <a:gd name="connsiteY64" fmla="*/ 1593188 h 4505029"/>
              <a:gd name="connsiteX65" fmla="*/ 2114899 w 3837112"/>
              <a:gd name="connsiteY65" fmla="*/ 1654896 h 4505029"/>
              <a:gd name="connsiteX66" fmla="*/ 2053191 w 3837112"/>
              <a:gd name="connsiteY66" fmla="*/ 1677335 h 4505029"/>
              <a:gd name="connsiteX67" fmla="*/ 1907336 w 3837112"/>
              <a:gd name="connsiteY67" fmla="*/ 1722214 h 4505029"/>
              <a:gd name="connsiteX68" fmla="*/ 1778310 w 3837112"/>
              <a:gd name="connsiteY68" fmla="*/ 1800751 h 4505029"/>
              <a:gd name="connsiteX69" fmla="*/ 1727821 w 3837112"/>
              <a:gd name="connsiteY69" fmla="*/ 1946607 h 4505029"/>
              <a:gd name="connsiteX70" fmla="*/ 1610015 w 3837112"/>
              <a:gd name="connsiteY70" fmla="*/ 2025144 h 4505029"/>
              <a:gd name="connsiteX71" fmla="*/ 1783920 w 3837112"/>
              <a:gd name="connsiteY71" fmla="*/ 2159779 h 4505029"/>
              <a:gd name="connsiteX72" fmla="*/ 1901726 w 3837112"/>
              <a:gd name="connsiteY72" fmla="*/ 2429050 h 4505029"/>
              <a:gd name="connsiteX73" fmla="*/ 1963434 w 3837112"/>
              <a:gd name="connsiteY73" fmla="*/ 2530027 h 4505029"/>
              <a:gd name="connsiteX74" fmla="*/ 2053191 w 3837112"/>
              <a:gd name="connsiteY74" fmla="*/ 2647834 h 4505029"/>
              <a:gd name="connsiteX75" fmla="*/ 2036362 w 3837112"/>
              <a:gd name="connsiteY75" fmla="*/ 2765639 h 4505029"/>
              <a:gd name="connsiteX76" fmla="*/ 1946604 w 3837112"/>
              <a:gd name="connsiteY76" fmla="*/ 2754419 h 4505029"/>
              <a:gd name="connsiteX77" fmla="*/ 1868067 w 3837112"/>
              <a:gd name="connsiteY77" fmla="*/ 2861007 h 4505029"/>
              <a:gd name="connsiteX78" fmla="*/ 2053191 w 3837112"/>
              <a:gd name="connsiteY78" fmla="*/ 2939544 h 4505029"/>
              <a:gd name="connsiteX79" fmla="*/ 1952214 w 3837112"/>
              <a:gd name="connsiteY79" fmla="*/ 3208814 h 4505029"/>
              <a:gd name="connsiteX80" fmla="*/ 1716601 w 3837112"/>
              <a:gd name="connsiteY80" fmla="*/ 3450037 h 4505029"/>
              <a:gd name="connsiteX81" fmla="*/ 1666114 w 3837112"/>
              <a:gd name="connsiteY81" fmla="*/ 3539794 h 4505029"/>
              <a:gd name="connsiteX82" fmla="*/ 1654894 w 3837112"/>
              <a:gd name="connsiteY82" fmla="*/ 3612721 h 4505029"/>
              <a:gd name="connsiteX83" fmla="*/ 1677334 w 3837112"/>
              <a:gd name="connsiteY83" fmla="*/ 3663209 h 4505029"/>
              <a:gd name="connsiteX84" fmla="*/ 1514648 w 3837112"/>
              <a:gd name="connsiteY84" fmla="*/ 3786626 h 4505029"/>
              <a:gd name="connsiteX85" fmla="*/ 1323914 w 3837112"/>
              <a:gd name="connsiteY85" fmla="*/ 3887602 h 4505029"/>
              <a:gd name="connsiteX86" fmla="*/ 1110743 w 3837112"/>
              <a:gd name="connsiteY86" fmla="*/ 4061505 h 4505029"/>
              <a:gd name="connsiteX87" fmla="*/ 987325 w 3837112"/>
              <a:gd name="connsiteY87" fmla="*/ 4089556 h 4505029"/>
              <a:gd name="connsiteX88" fmla="*/ 903178 w 3837112"/>
              <a:gd name="connsiteY88" fmla="*/ 4078335 h 4505029"/>
              <a:gd name="connsiteX89" fmla="*/ 751713 w 3837112"/>
              <a:gd name="connsiteY89" fmla="*/ 4156874 h 4505029"/>
              <a:gd name="connsiteX90" fmla="*/ 695615 w 3837112"/>
              <a:gd name="connsiteY90" fmla="*/ 4095165 h 4505029"/>
              <a:gd name="connsiteX91" fmla="*/ 583419 w 3837112"/>
              <a:gd name="connsiteY91" fmla="*/ 4207362 h 4505029"/>
              <a:gd name="connsiteX92" fmla="*/ 409514 w 3837112"/>
              <a:gd name="connsiteY92" fmla="*/ 4285899 h 4505029"/>
              <a:gd name="connsiteX93" fmla="*/ 207561 w 3837112"/>
              <a:gd name="connsiteY93" fmla="*/ 4313949 h 4505029"/>
              <a:gd name="connsiteX94" fmla="*/ 157073 w 3837112"/>
              <a:gd name="connsiteY94" fmla="*/ 4370040 h 4505029"/>
              <a:gd name="connsiteX95" fmla="*/ 196343 w 3837112"/>
              <a:gd name="connsiteY95" fmla="*/ 4454185 h 4505029"/>
              <a:gd name="connsiteX96" fmla="*/ 145854 w 3837112"/>
              <a:gd name="connsiteY96" fmla="*/ 4504674 h 4505029"/>
              <a:gd name="connsiteX97" fmla="*/ 72927 w 3837112"/>
              <a:gd name="connsiteY97" fmla="*/ 4398087 h 4505029"/>
              <a:gd name="connsiteX98" fmla="*/ 89757 w 3837112"/>
              <a:gd name="connsiteY98" fmla="*/ 4313940 h 4505029"/>
              <a:gd name="connsiteX99" fmla="*/ 0 w 3837112"/>
              <a:gd name="connsiteY99" fmla="*/ 4336380 h 4505029"/>
              <a:gd name="connsiteX0" fmla="*/ 3825893 w 3837112"/>
              <a:gd name="connsiteY0" fmla="*/ 0 h 4505029"/>
              <a:gd name="connsiteX1" fmla="*/ 3837112 w 3837112"/>
              <a:gd name="connsiteY1" fmla="*/ 67318 h 4505029"/>
              <a:gd name="connsiteX2" fmla="*/ 3809063 w 3837112"/>
              <a:gd name="connsiteY2" fmla="*/ 72928 h 4505029"/>
              <a:gd name="connsiteX3" fmla="*/ 3640769 w 3837112"/>
              <a:gd name="connsiteY3" fmla="*/ 28049 h 4505029"/>
              <a:gd name="connsiteX4" fmla="*/ 3607110 w 3837112"/>
              <a:gd name="connsiteY4" fmla="*/ 33659 h 4505029"/>
              <a:gd name="connsiteX5" fmla="*/ 3601500 w 3837112"/>
              <a:gd name="connsiteY5" fmla="*/ 44879 h 4505029"/>
              <a:gd name="connsiteX6" fmla="*/ 3539792 w 3837112"/>
              <a:gd name="connsiteY6" fmla="*/ 78538 h 4505029"/>
              <a:gd name="connsiteX7" fmla="*/ 3489304 w 3837112"/>
              <a:gd name="connsiteY7" fmla="*/ 100977 h 4505029"/>
              <a:gd name="connsiteX8" fmla="*/ 3534182 w 3837112"/>
              <a:gd name="connsiteY8" fmla="*/ 263661 h 4505029"/>
              <a:gd name="connsiteX9" fmla="*/ 3522963 w 3837112"/>
              <a:gd name="connsiteY9" fmla="*/ 392687 h 4505029"/>
              <a:gd name="connsiteX10" fmla="*/ 3551012 w 3837112"/>
              <a:gd name="connsiteY10" fmla="*/ 398297 h 4505029"/>
              <a:gd name="connsiteX11" fmla="*/ 3511743 w 3837112"/>
              <a:gd name="connsiteY11" fmla="*/ 476834 h 4505029"/>
              <a:gd name="connsiteX12" fmla="*/ 3500523 w 3837112"/>
              <a:gd name="connsiteY12" fmla="*/ 527323 h 4505029"/>
              <a:gd name="connsiteX13" fmla="*/ 3416376 w 3837112"/>
              <a:gd name="connsiteY13" fmla="*/ 544152 h 4505029"/>
              <a:gd name="connsiteX14" fmla="*/ 3433206 w 3837112"/>
              <a:gd name="connsiteY14" fmla="*/ 566592 h 4505029"/>
              <a:gd name="connsiteX15" fmla="*/ 3388327 w 3837112"/>
              <a:gd name="connsiteY15" fmla="*/ 572201 h 4505029"/>
              <a:gd name="connsiteX16" fmla="*/ 3326619 w 3837112"/>
              <a:gd name="connsiteY16" fmla="*/ 476834 h 4505029"/>
              <a:gd name="connsiteX17" fmla="*/ 3281740 w 3837112"/>
              <a:gd name="connsiteY17" fmla="*/ 566592 h 4505029"/>
              <a:gd name="connsiteX18" fmla="*/ 3292960 w 3837112"/>
              <a:gd name="connsiteY18" fmla="*/ 600250 h 4505029"/>
              <a:gd name="connsiteX19" fmla="*/ 3253691 w 3837112"/>
              <a:gd name="connsiteY19" fmla="*/ 605860 h 4505029"/>
              <a:gd name="connsiteX20" fmla="*/ 3225642 w 3837112"/>
              <a:gd name="connsiteY20" fmla="*/ 600250 h 4505029"/>
              <a:gd name="connsiteX21" fmla="*/ 3175154 w 3837112"/>
              <a:gd name="connsiteY21" fmla="*/ 656349 h 4505029"/>
              <a:gd name="connsiteX22" fmla="*/ 3119056 w 3837112"/>
              <a:gd name="connsiteY22" fmla="*/ 678788 h 4505029"/>
              <a:gd name="connsiteX23" fmla="*/ 3018079 w 3837112"/>
              <a:gd name="connsiteY23" fmla="*/ 690007 h 4505029"/>
              <a:gd name="connsiteX24" fmla="*/ 3034909 w 3837112"/>
              <a:gd name="connsiteY24" fmla="*/ 746106 h 4505029"/>
              <a:gd name="connsiteX25" fmla="*/ 3040518 w 3837112"/>
              <a:gd name="connsiteY25" fmla="*/ 796594 h 4505029"/>
              <a:gd name="connsiteX26" fmla="*/ 2967591 w 3837112"/>
              <a:gd name="connsiteY26" fmla="*/ 802204 h 4505029"/>
              <a:gd name="connsiteX27" fmla="*/ 2827345 w 3837112"/>
              <a:gd name="connsiteY27" fmla="*/ 734886 h 4505029"/>
              <a:gd name="connsiteX28" fmla="*/ 2788077 w 3837112"/>
              <a:gd name="connsiteY28" fmla="*/ 740496 h 4505029"/>
              <a:gd name="connsiteX29" fmla="*/ 2737588 w 3837112"/>
              <a:gd name="connsiteY29" fmla="*/ 852692 h 4505029"/>
              <a:gd name="connsiteX30" fmla="*/ 2681490 w 3837112"/>
              <a:gd name="connsiteY30" fmla="*/ 920010 h 4505029"/>
              <a:gd name="connsiteX31" fmla="*/ 2602953 w 3837112"/>
              <a:gd name="connsiteY31" fmla="*/ 942449 h 4505029"/>
              <a:gd name="connsiteX32" fmla="*/ 2490756 w 3837112"/>
              <a:gd name="connsiteY32" fmla="*/ 987328 h 4505029"/>
              <a:gd name="connsiteX33" fmla="*/ 2451488 w 3837112"/>
              <a:gd name="connsiteY33" fmla="*/ 1026596 h 4505029"/>
              <a:gd name="connsiteX34" fmla="*/ 2400999 w 3837112"/>
              <a:gd name="connsiteY34" fmla="*/ 1099524 h 4505029"/>
              <a:gd name="connsiteX35" fmla="*/ 2288803 w 3837112"/>
              <a:gd name="connsiteY35" fmla="*/ 1121963 h 4505029"/>
              <a:gd name="connsiteX36" fmla="*/ 2187826 w 3837112"/>
              <a:gd name="connsiteY36" fmla="*/ 1161232 h 4505029"/>
              <a:gd name="connsiteX37" fmla="*/ 2070020 w 3837112"/>
              <a:gd name="connsiteY37" fmla="*/ 1228550 h 4505029"/>
              <a:gd name="connsiteX38" fmla="*/ 2019532 w 3837112"/>
              <a:gd name="connsiteY38" fmla="*/ 1262209 h 4505029"/>
              <a:gd name="connsiteX39" fmla="*/ 1963434 w 3837112"/>
              <a:gd name="connsiteY39" fmla="*/ 1206111 h 4505029"/>
              <a:gd name="connsiteX40" fmla="*/ 1935385 w 3837112"/>
              <a:gd name="connsiteY40" fmla="*/ 1155622 h 4505029"/>
              <a:gd name="connsiteX41" fmla="*/ 1969044 w 3837112"/>
              <a:gd name="connsiteY41" fmla="*/ 1082695 h 4505029"/>
              <a:gd name="connsiteX42" fmla="*/ 2041971 w 3837112"/>
              <a:gd name="connsiteY42" fmla="*/ 1026596 h 4505029"/>
              <a:gd name="connsiteX43" fmla="*/ 2075630 w 3837112"/>
              <a:gd name="connsiteY43" fmla="*/ 976108 h 4505029"/>
              <a:gd name="connsiteX44" fmla="*/ 2025142 w 3837112"/>
              <a:gd name="connsiteY44" fmla="*/ 925620 h 4505029"/>
              <a:gd name="connsiteX45" fmla="*/ 1907336 w 3837112"/>
              <a:gd name="connsiteY45" fmla="*/ 920010 h 4505029"/>
              <a:gd name="connsiteX46" fmla="*/ 1828798 w 3837112"/>
              <a:gd name="connsiteY46" fmla="*/ 936839 h 4505029"/>
              <a:gd name="connsiteX47" fmla="*/ 1806359 w 3837112"/>
              <a:gd name="connsiteY47" fmla="*/ 1015377 h 4505029"/>
              <a:gd name="connsiteX48" fmla="*/ 1778310 w 3837112"/>
              <a:gd name="connsiteY48" fmla="*/ 1060255 h 4505029"/>
              <a:gd name="connsiteX49" fmla="*/ 1716602 w 3837112"/>
              <a:gd name="connsiteY49" fmla="*/ 1060255 h 4505029"/>
              <a:gd name="connsiteX50" fmla="*/ 1654894 w 3837112"/>
              <a:gd name="connsiteY50" fmla="*/ 1155622 h 4505029"/>
              <a:gd name="connsiteX51" fmla="*/ 1581966 w 3837112"/>
              <a:gd name="connsiteY51" fmla="*/ 1250989 h 4505029"/>
              <a:gd name="connsiteX52" fmla="*/ 1503429 w 3837112"/>
              <a:gd name="connsiteY52" fmla="*/ 1279038 h 4505029"/>
              <a:gd name="connsiteX53" fmla="*/ 1380013 w 3837112"/>
              <a:gd name="connsiteY53" fmla="*/ 1273428 h 4505029"/>
              <a:gd name="connsiteX54" fmla="*/ 1335134 w 3837112"/>
              <a:gd name="connsiteY54" fmla="*/ 1340746 h 4505029"/>
              <a:gd name="connsiteX55" fmla="*/ 1368793 w 3837112"/>
              <a:gd name="connsiteY55" fmla="*/ 1396844 h 4505029"/>
              <a:gd name="connsiteX56" fmla="*/ 1469770 w 3837112"/>
              <a:gd name="connsiteY56" fmla="*/ 1430503 h 4505029"/>
              <a:gd name="connsiteX57" fmla="*/ 1520258 w 3837112"/>
              <a:gd name="connsiteY57" fmla="*/ 1464162 h 4505029"/>
              <a:gd name="connsiteX58" fmla="*/ 1593186 w 3837112"/>
              <a:gd name="connsiteY58" fmla="*/ 1514650 h 4505029"/>
              <a:gd name="connsiteX59" fmla="*/ 1559527 w 3837112"/>
              <a:gd name="connsiteY59" fmla="*/ 1576358 h 4505029"/>
              <a:gd name="connsiteX60" fmla="*/ 1598796 w 3837112"/>
              <a:gd name="connsiteY60" fmla="*/ 1632457 h 4505029"/>
              <a:gd name="connsiteX61" fmla="*/ 1795139 w 3837112"/>
              <a:gd name="connsiteY61" fmla="*/ 1581968 h 4505029"/>
              <a:gd name="connsiteX62" fmla="*/ 1828798 w 3837112"/>
              <a:gd name="connsiteY62" fmla="*/ 1514650 h 4505029"/>
              <a:gd name="connsiteX63" fmla="*/ 1907336 w 3837112"/>
              <a:gd name="connsiteY63" fmla="*/ 1520260 h 4505029"/>
              <a:gd name="connsiteX64" fmla="*/ 2114899 w 3837112"/>
              <a:gd name="connsiteY64" fmla="*/ 1593188 h 4505029"/>
              <a:gd name="connsiteX65" fmla="*/ 2114899 w 3837112"/>
              <a:gd name="connsiteY65" fmla="*/ 1654896 h 4505029"/>
              <a:gd name="connsiteX66" fmla="*/ 2053191 w 3837112"/>
              <a:gd name="connsiteY66" fmla="*/ 1677335 h 4505029"/>
              <a:gd name="connsiteX67" fmla="*/ 1907336 w 3837112"/>
              <a:gd name="connsiteY67" fmla="*/ 1722214 h 4505029"/>
              <a:gd name="connsiteX68" fmla="*/ 1778310 w 3837112"/>
              <a:gd name="connsiteY68" fmla="*/ 1800751 h 4505029"/>
              <a:gd name="connsiteX69" fmla="*/ 1727821 w 3837112"/>
              <a:gd name="connsiteY69" fmla="*/ 1946607 h 4505029"/>
              <a:gd name="connsiteX70" fmla="*/ 1610015 w 3837112"/>
              <a:gd name="connsiteY70" fmla="*/ 2025144 h 4505029"/>
              <a:gd name="connsiteX71" fmla="*/ 1783920 w 3837112"/>
              <a:gd name="connsiteY71" fmla="*/ 2159779 h 4505029"/>
              <a:gd name="connsiteX72" fmla="*/ 1901726 w 3837112"/>
              <a:gd name="connsiteY72" fmla="*/ 2429050 h 4505029"/>
              <a:gd name="connsiteX73" fmla="*/ 1963434 w 3837112"/>
              <a:gd name="connsiteY73" fmla="*/ 2530027 h 4505029"/>
              <a:gd name="connsiteX74" fmla="*/ 2053191 w 3837112"/>
              <a:gd name="connsiteY74" fmla="*/ 2647834 h 4505029"/>
              <a:gd name="connsiteX75" fmla="*/ 2036362 w 3837112"/>
              <a:gd name="connsiteY75" fmla="*/ 2765639 h 4505029"/>
              <a:gd name="connsiteX76" fmla="*/ 1946604 w 3837112"/>
              <a:gd name="connsiteY76" fmla="*/ 2754419 h 4505029"/>
              <a:gd name="connsiteX77" fmla="*/ 1868067 w 3837112"/>
              <a:gd name="connsiteY77" fmla="*/ 2861007 h 4505029"/>
              <a:gd name="connsiteX78" fmla="*/ 2053191 w 3837112"/>
              <a:gd name="connsiteY78" fmla="*/ 2939544 h 4505029"/>
              <a:gd name="connsiteX79" fmla="*/ 1952214 w 3837112"/>
              <a:gd name="connsiteY79" fmla="*/ 3208814 h 4505029"/>
              <a:gd name="connsiteX80" fmla="*/ 1716601 w 3837112"/>
              <a:gd name="connsiteY80" fmla="*/ 3450037 h 4505029"/>
              <a:gd name="connsiteX81" fmla="*/ 1666114 w 3837112"/>
              <a:gd name="connsiteY81" fmla="*/ 3539794 h 4505029"/>
              <a:gd name="connsiteX82" fmla="*/ 1654894 w 3837112"/>
              <a:gd name="connsiteY82" fmla="*/ 3612721 h 4505029"/>
              <a:gd name="connsiteX83" fmla="*/ 1677334 w 3837112"/>
              <a:gd name="connsiteY83" fmla="*/ 3663209 h 4505029"/>
              <a:gd name="connsiteX84" fmla="*/ 1514648 w 3837112"/>
              <a:gd name="connsiteY84" fmla="*/ 3786626 h 4505029"/>
              <a:gd name="connsiteX85" fmla="*/ 1323914 w 3837112"/>
              <a:gd name="connsiteY85" fmla="*/ 3887602 h 4505029"/>
              <a:gd name="connsiteX86" fmla="*/ 1110743 w 3837112"/>
              <a:gd name="connsiteY86" fmla="*/ 4061505 h 4505029"/>
              <a:gd name="connsiteX87" fmla="*/ 987325 w 3837112"/>
              <a:gd name="connsiteY87" fmla="*/ 4089556 h 4505029"/>
              <a:gd name="connsiteX88" fmla="*/ 903178 w 3837112"/>
              <a:gd name="connsiteY88" fmla="*/ 4078335 h 4505029"/>
              <a:gd name="connsiteX89" fmla="*/ 751713 w 3837112"/>
              <a:gd name="connsiteY89" fmla="*/ 4156874 h 4505029"/>
              <a:gd name="connsiteX90" fmla="*/ 695615 w 3837112"/>
              <a:gd name="connsiteY90" fmla="*/ 4095165 h 4505029"/>
              <a:gd name="connsiteX91" fmla="*/ 583419 w 3837112"/>
              <a:gd name="connsiteY91" fmla="*/ 4207362 h 4505029"/>
              <a:gd name="connsiteX92" fmla="*/ 409514 w 3837112"/>
              <a:gd name="connsiteY92" fmla="*/ 4285899 h 4505029"/>
              <a:gd name="connsiteX93" fmla="*/ 207561 w 3837112"/>
              <a:gd name="connsiteY93" fmla="*/ 4313949 h 4505029"/>
              <a:gd name="connsiteX94" fmla="*/ 157073 w 3837112"/>
              <a:gd name="connsiteY94" fmla="*/ 4370040 h 4505029"/>
              <a:gd name="connsiteX95" fmla="*/ 196343 w 3837112"/>
              <a:gd name="connsiteY95" fmla="*/ 4454185 h 4505029"/>
              <a:gd name="connsiteX96" fmla="*/ 145854 w 3837112"/>
              <a:gd name="connsiteY96" fmla="*/ 4504674 h 4505029"/>
              <a:gd name="connsiteX97" fmla="*/ 72927 w 3837112"/>
              <a:gd name="connsiteY97" fmla="*/ 4398087 h 4505029"/>
              <a:gd name="connsiteX98" fmla="*/ 89757 w 3837112"/>
              <a:gd name="connsiteY98" fmla="*/ 4313940 h 4505029"/>
              <a:gd name="connsiteX99" fmla="*/ 0 w 3837112"/>
              <a:gd name="connsiteY99" fmla="*/ 4308331 h 4505029"/>
              <a:gd name="connsiteX0" fmla="*/ 3837113 w 3848332"/>
              <a:gd name="connsiteY0" fmla="*/ 0 h 4505029"/>
              <a:gd name="connsiteX1" fmla="*/ 3848332 w 3848332"/>
              <a:gd name="connsiteY1" fmla="*/ 67318 h 4505029"/>
              <a:gd name="connsiteX2" fmla="*/ 3820283 w 3848332"/>
              <a:gd name="connsiteY2" fmla="*/ 72928 h 4505029"/>
              <a:gd name="connsiteX3" fmla="*/ 3651989 w 3848332"/>
              <a:gd name="connsiteY3" fmla="*/ 28049 h 4505029"/>
              <a:gd name="connsiteX4" fmla="*/ 3618330 w 3848332"/>
              <a:gd name="connsiteY4" fmla="*/ 33659 h 4505029"/>
              <a:gd name="connsiteX5" fmla="*/ 3612720 w 3848332"/>
              <a:gd name="connsiteY5" fmla="*/ 44879 h 4505029"/>
              <a:gd name="connsiteX6" fmla="*/ 3551012 w 3848332"/>
              <a:gd name="connsiteY6" fmla="*/ 78538 h 4505029"/>
              <a:gd name="connsiteX7" fmla="*/ 3500524 w 3848332"/>
              <a:gd name="connsiteY7" fmla="*/ 100977 h 4505029"/>
              <a:gd name="connsiteX8" fmla="*/ 3545402 w 3848332"/>
              <a:gd name="connsiteY8" fmla="*/ 263661 h 4505029"/>
              <a:gd name="connsiteX9" fmla="*/ 3534183 w 3848332"/>
              <a:gd name="connsiteY9" fmla="*/ 392687 h 4505029"/>
              <a:gd name="connsiteX10" fmla="*/ 3562232 w 3848332"/>
              <a:gd name="connsiteY10" fmla="*/ 398297 h 4505029"/>
              <a:gd name="connsiteX11" fmla="*/ 3522963 w 3848332"/>
              <a:gd name="connsiteY11" fmla="*/ 476834 h 4505029"/>
              <a:gd name="connsiteX12" fmla="*/ 3511743 w 3848332"/>
              <a:gd name="connsiteY12" fmla="*/ 527323 h 4505029"/>
              <a:gd name="connsiteX13" fmla="*/ 3427596 w 3848332"/>
              <a:gd name="connsiteY13" fmla="*/ 544152 h 4505029"/>
              <a:gd name="connsiteX14" fmla="*/ 3444426 w 3848332"/>
              <a:gd name="connsiteY14" fmla="*/ 566592 h 4505029"/>
              <a:gd name="connsiteX15" fmla="*/ 3399547 w 3848332"/>
              <a:gd name="connsiteY15" fmla="*/ 572201 h 4505029"/>
              <a:gd name="connsiteX16" fmla="*/ 3337839 w 3848332"/>
              <a:gd name="connsiteY16" fmla="*/ 476834 h 4505029"/>
              <a:gd name="connsiteX17" fmla="*/ 3292960 w 3848332"/>
              <a:gd name="connsiteY17" fmla="*/ 566592 h 4505029"/>
              <a:gd name="connsiteX18" fmla="*/ 3304180 w 3848332"/>
              <a:gd name="connsiteY18" fmla="*/ 600250 h 4505029"/>
              <a:gd name="connsiteX19" fmla="*/ 3264911 w 3848332"/>
              <a:gd name="connsiteY19" fmla="*/ 605860 h 4505029"/>
              <a:gd name="connsiteX20" fmla="*/ 3236862 w 3848332"/>
              <a:gd name="connsiteY20" fmla="*/ 600250 h 4505029"/>
              <a:gd name="connsiteX21" fmla="*/ 3186374 w 3848332"/>
              <a:gd name="connsiteY21" fmla="*/ 656349 h 4505029"/>
              <a:gd name="connsiteX22" fmla="*/ 3130276 w 3848332"/>
              <a:gd name="connsiteY22" fmla="*/ 678788 h 4505029"/>
              <a:gd name="connsiteX23" fmla="*/ 3029299 w 3848332"/>
              <a:gd name="connsiteY23" fmla="*/ 690007 h 4505029"/>
              <a:gd name="connsiteX24" fmla="*/ 3046129 w 3848332"/>
              <a:gd name="connsiteY24" fmla="*/ 746106 h 4505029"/>
              <a:gd name="connsiteX25" fmla="*/ 3051738 w 3848332"/>
              <a:gd name="connsiteY25" fmla="*/ 796594 h 4505029"/>
              <a:gd name="connsiteX26" fmla="*/ 2978811 w 3848332"/>
              <a:gd name="connsiteY26" fmla="*/ 802204 h 4505029"/>
              <a:gd name="connsiteX27" fmla="*/ 2838565 w 3848332"/>
              <a:gd name="connsiteY27" fmla="*/ 734886 h 4505029"/>
              <a:gd name="connsiteX28" fmla="*/ 2799297 w 3848332"/>
              <a:gd name="connsiteY28" fmla="*/ 740496 h 4505029"/>
              <a:gd name="connsiteX29" fmla="*/ 2748808 w 3848332"/>
              <a:gd name="connsiteY29" fmla="*/ 852692 h 4505029"/>
              <a:gd name="connsiteX30" fmla="*/ 2692710 w 3848332"/>
              <a:gd name="connsiteY30" fmla="*/ 920010 h 4505029"/>
              <a:gd name="connsiteX31" fmla="*/ 2614173 w 3848332"/>
              <a:gd name="connsiteY31" fmla="*/ 942449 h 4505029"/>
              <a:gd name="connsiteX32" fmla="*/ 2501976 w 3848332"/>
              <a:gd name="connsiteY32" fmla="*/ 987328 h 4505029"/>
              <a:gd name="connsiteX33" fmla="*/ 2462708 w 3848332"/>
              <a:gd name="connsiteY33" fmla="*/ 1026596 h 4505029"/>
              <a:gd name="connsiteX34" fmla="*/ 2412219 w 3848332"/>
              <a:gd name="connsiteY34" fmla="*/ 1099524 h 4505029"/>
              <a:gd name="connsiteX35" fmla="*/ 2300023 w 3848332"/>
              <a:gd name="connsiteY35" fmla="*/ 1121963 h 4505029"/>
              <a:gd name="connsiteX36" fmla="*/ 2199046 w 3848332"/>
              <a:gd name="connsiteY36" fmla="*/ 1161232 h 4505029"/>
              <a:gd name="connsiteX37" fmla="*/ 2081240 w 3848332"/>
              <a:gd name="connsiteY37" fmla="*/ 1228550 h 4505029"/>
              <a:gd name="connsiteX38" fmla="*/ 2030752 w 3848332"/>
              <a:gd name="connsiteY38" fmla="*/ 1262209 h 4505029"/>
              <a:gd name="connsiteX39" fmla="*/ 1974654 w 3848332"/>
              <a:gd name="connsiteY39" fmla="*/ 1206111 h 4505029"/>
              <a:gd name="connsiteX40" fmla="*/ 1946605 w 3848332"/>
              <a:gd name="connsiteY40" fmla="*/ 1155622 h 4505029"/>
              <a:gd name="connsiteX41" fmla="*/ 1980264 w 3848332"/>
              <a:gd name="connsiteY41" fmla="*/ 1082695 h 4505029"/>
              <a:gd name="connsiteX42" fmla="*/ 2053191 w 3848332"/>
              <a:gd name="connsiteY42" fmla="*/ 1026596 h 4505029"/>
              <a:gd name="connsiteX43" fmla="*/ 2086850 w 3848332"/>
              <a:gd name="connsiteY43" fmla="*/ 976108 h 4505029"/>
              <a:gd name="connsiteX44" fmla="*/ 2036362 w 3848332"/>
              <a:gd name="connsiteY44" fmla="*/ 925620 h 4505029"/>
              <a:gd name="connsiteX45" fmla="*/ 1918556 w 3848332"/>
              <a:gd name="connsiteY45" fmla="*/ 920010 h 4505029"/>
              <a:gd name="connsiteX46" fmla="*/ 1840018 w 3848332"/>
              <a:gd name="connsiteY46" fmla="*/ 936839 h 4505029"/>
              <a:gd name="connsiteX47" fmla="*/ 1817579 w 3848332"/>
              <a:gd name="connsiteY47" fmla="*/ 1015377 h 4505029"/>
              <a:gd name="connsiteX48" fmla="*/ 1789530 w 3848332"/>
              <a:gd name="connsiteY48" fmla="*/ 1060255 h 4505029"/>
              <a:gd name="connsiteX49" fmla="*/ 1727822 w 3848332"/>
              <a:gd name="connsiteY49" fmla="*/ 1060255 h 4505029"/>
              <a:gd name="connsiteX50" fmla="*/ 1666114 w 3848332"/>
              <a:gd name="connsiteY50" fmla="*/ 1155622 h 4505029"/>
              <a:gd name="connsiteX51" fmla="*/ 1593186 w 3848332"/>
              <a:gd name="connsiteY51" fmla="*/ 1250989 h 4505029"/>
              <a:gd name="connsiteX52" fmla="*/ 1514649 w 3848332"/>
              <a:gd name="connsiteY52" fmla="*/ 1279038 h 4505029"/>
              <a:gd name="connsiteX53" fmla="*/ 1391233 w 3848332"/>
              <a:gd name="connsiteY53" fmla="*/ 1273428 h 4505029"/>
              <a:gd name="connsiteX54" fmla="*/ 1346354 w 3848332"/>
              <a:gd name="connsiteY54" fmla="*/ 1340746 h 4505029"/>
              <a:gd name="connsiteX55" fmla="*/ 1380013 w 3848332"/>
              <a:gd name="connsiteY55" fmla="*/ 1396844 h 4505029"/>
              <a:gd name="connsiteX56" fmla="*/ 1480990 w 3848332"/>
              <a:gd name="connsiteY56" fmla="*/ 1430503 h 4505029"/>
              <a:gd name="connsiteX57" fmla="*/ 1531478 w 3848332"/>
              <a:gd name="connsiteY57" fmla="*/ 1464162 h 4505029"/>
              <a:gd name="connsiteX58" fmla="*/ 1604406 w 3848332"/>
              <a:gd name="connsiteY58" fmla="*/ 1514650 h 4505029"/>
              <a:gd name="connsiteX59" fmla="*/ 1570747 w 3848332"/>
              <a:gd name="connsiteY59" fmla="*/ 1576358 h 4505029"/>
              <a:gd name="connsiteX60" fmla="*/ 1610016 w 3848332"/>
              <a:gd name="connsiteY60" fmla="*/ 1632457 h 4505029"/>
              <a:gd name="connsiteX61" fmla="*/ 1806359 w 3848332"/>
              <a:gd name="connsiteY61" fmla="*/ 1581968 h 4505029"/>
              <a:gd name="connsiteX62" fmla="*/ 1840018 w 3848332"/>
              <a:gd name="connsiteY62" fmla="*/ 1514650 h 4505029"/>
              <a:gd name="connsiteX63" fmla="*/ 1918556 w 3848332"/>
              <a:gd name="connsiteY63" fmla="*/ 1520260 h 4505029"/>
              <a:gd name="connsiteX64" fmla="*/ 2126119 w 3848332"/>
              <a:gd name="connsiteY64" fmla="*/ 1593188 h 4505029"/>
              <a:gd name="connsiteX65" fmla="*/ 2126119 w 3848332"/>
              <a:gd name="connsiteY65" fmla="*/ 1654896 h 4505029"/>
              <a:gd name="connsiteX66" fmla="*/ 2064411 w 3848332"/>
              <a:gd name="connsiteY66" fmla="*/ 1677335 h 4505029"/>
              <a:gd name="connsiteX67" fmla="*/ 1918556 w 3848332"/>
              <a:gd name="connsiteY67" fmla="*/ 1722214 h 4505029"/>
              <a:gd name="connsiteX68" fmla="*/ 1789530 w 3848332"/>
              <a:gd name="connsiteY68" fmla="*/ 1800751 h 4505029"/>
              <a:gd name="connsiteX69" fmla="*/ 1739041 w 3848332"/>
              <a:gd name="connsiteY69" fmla="*/ 1946607 h 4505029"/>
              <a:gd name="connsiteX70" fmla="*/ 1621235 w 3848332"/>
              <a:gd name="connsiteY70" fmla="*/ 2025144 h 4505029"/>
              <a:gd name="connsiteX71" fmla="*/ 1795140 w 3848332"/>
              <a:gd name="connsiteY71" fmla="*/ 2159779 h 4505029"/>
              <a:gd name="connsiteX72" fmla="*/ 1912946 w 3848332"/>
              <a:gd name="connsiteY72" fmla="*/ 2429050 h 4505029"/>
              <a:gd name="connsiteX73" fmla="*/ 1974654 w 3848332"/>
              <a:gd name="connsiteY73" fmla="*/ 2530027 h 4505029"/>
              <a:gd name="connsiteX74" fmla="*/ 2064411 w 3848332"/>
              <a:gd name="connsiteY74" fmla="*/ 2647834 h 4505029"/>
              <a:gd name="connsiteX75" fmla="*/ 2047582 w 3848332"/>
              <a:gd name="connsiteY75" fmla="*/ 2765639 h 4505029"/>
              <a:gd name="connsiteX76" fmla="*/ 1957824 w 3848332"/>
              <a:gd name="connsiteY76" fmla="*/ 2754419 h 4505029"/>
              <a:gd name="connsiteX77" fmla="*/ 1879287 w 3848332"/>
              <a:gd name="connsiteY77" fmla="*/ 2861007 h 4505029"/>
              <a:gd name="connsiteX78" fmla="*/ 2064411 w 3848332"/>
              <a:gd name="connsiteY78" fmla="*/ 2939544 h 4505029"/>
              <a:gd name="connsiteX79" fmla="*/ 1963434 w 3848332"/>
              <a:gd name="connsiteY79" fmla="*/ 3208814 h 4505029"/>
              <a:gd name="connsiteX80" fmla="*/ 1727821 w 3848332"/>
              <a:gd name="connsiteY80" fmla="*/ 3450037 h 4505029"/>
              <a:gd name="connsiteX81" fmla="*/ 1677334 w 3848332"/>
              <a:gd name="connsiteY81" fmla="*/ 3539794 h 4505029"/>
              <a:gd name="connsiteX82" fmla="*/ 1666114 w 3848332"/>
              <a:gd name="connsiteY82" fmla="*/ 3612721 h 4505029"/>
              <a:gd name="connsiteX83" fmla="*/ 1688554 w 3848332"/>
              <a:gd name="connsiteY83" fmla="*/ 3663209 h 4505029"/>
              <a:gd name="connsiteX84" fmla="*/ 1525868 w 3848332"/>
              <a:gd name="connsiteY84" fmla="*/ 3786626 h 4505029"/>
              <a:gd name="connsiteX85" fmla="*/ 1335134 w 3848332"/>
              <a:gd name="connsiteY85" fmla="*/ 3887602 h 4505029"/>
              <a:gd name="connsiteX86" fmla="*/ 1121963 w 3848332"/>
              <a:gd name="connsiteY86" fmla="*/ 4061505 h 4505029"/>
              <a:gd name="connsiteX87" fmla="*/ 998545 w 3848332"/>
              <a:gd name="connsiteY87" fmla="*/ 4089556 h 4505029"/>
              <a:gd name="connsiteX88" fmla="*/ 914398 w 3848332"/>
              <a:gd name="connsiteY88" fmla="*/ 4078335 h 4505029"/>
              <a:gd name="connsiteX89" fmla="*/ 762933 w 3848332"/>
              <a:gd name="connsiteY89" fmla="*/ 4156874 h 4505029"/>
              <a:gd name="connsiteX90" fmla="*/ 706835 w 3848332"/>
              <a:gd name="connsiteY90" fmla="*/ 4095165 h 4505029"/>
              <a:gd name="connsiteX91" fmla="*/ 594639 w 3848332"/>
              <a:gd name="connsiteY91" fmla="*/ 4207362 h 4505029"/>
              <a:gd name="connsiteX92" fmla="*/ 420734 w 3848332"/>
              <a:gd name="connsiteY92" fmla="*/ 4285899 h 4505029"/>
              <a:gd name="connsiteX93" fmla="*/ 218781 w 3848332"/>
              <a:gd name="connsiteY93" fmla="*/ 4313949 h 4505029"/>
              <a:gd name="connsiteX94" fmla="*/ 168293 w 3848332"/>
              <a:gd name="connsiteY94" fmla="*/ 4370040 h 4505029"/>
              <a:gd name="connsiteX95" fmla="*/ 207563 w 3848332"/>
              <a:gd name="connsiteY95" fmla="*/ 4454185 h 4505029"/>
              <a:gd name="connsiteX96" fmla="*/ 157074 w 3848332"/>
              <a:gd name="connsiteY96" fmla="*/ 4504674 h 4505029"/>
              <a:gd name="connsiteX97" fmla="*/ 84147 w 3848332"/>
              <a:gd name="connsiteY97" fmla="*/ 4398087 h 4505029"/>
              <a:gd name="connsiteX98" fmla="*/ 100977 w 3848332"/>
              <a:gd name="connsiteY98" fmla="*/ 4313940 h 4505029"/>
              <a:gd name="connsiteX99" fmla="*/ 11220 w 3848332"/>
              <a:gd name="connsiteY99" fmla="*/ 4308331 h 4505029"/>
              <a:gd name="connsiteX100" fmla="*/ 0 w 3848332"/>
              <a:gd name="connsiteY100" fmla="*/ 4302721 h 4505029"/>
              <a:gd name="connsiteX0" fmla="*/ 3938090 w 3949309"/>
              <a:gd name="connsiteY0" fmla="*/ 0 h 4505029"/>
              <a:gd name="connsiteX1" fmla="*/ 3949309 w 3949309"/>
              <a:gd name="connsiteY1" fmla="*/ 67318 h 4505029"/>
              <a:gd name="connsiteX2" fmla="*/ 3921260 w 3949309"/>
              <a:gd name="connsiteY2" fmla="*/ 72928 h 4505029"/>
              <a:gd name="connsiteX3" fmla="*/ 3752966 w 3949309"/>
              <a:gd name="connsiteY3" fmla="*/ 28049 h 4505029"/>
              <a:gd name="connsiteX4" fmla="*/ 3719307 w 3949309"/>
              <a:gd name="connsiteY4" fmla="*/ 33659 h 4505029"/>
              <a:gd name="connsiteX5" fmla="*/ 3713697 w 3949309"/>
              <a:gd name="connsiteY5" fmla="*/ 44879 h 4505029"/>
              <a:gd name="connsiteX6" fmla="*/ 3651989 w 3949309"/>
              <a:gd name="connsiteY6" fmla="*/ 78538 h 4505029"/>
              <a:gd name="connsiteX7" fmla="*/ 3601501 w 3949309"/>
              <a:gd name="connsiteY7" fmla="*/ 100977 h 4505029"/>
              <a:gd name="connsiteX8" fmla="*/ 3646379 w 3949309"/>
              <a:gd name="connsiteY8" fmla="*/ 263661 h 4505029"/>
              <a:gd name="connsiteX9" fmla="*/ 3635160 w 3949309"/>
              <a:gd name="connsiteY9" fmla="*/ 392687 h 4505029"/>
              <a:gd name="connsiteX10" fmla="*/ 3663209 w 3949309"/>
              <a:gd name="connsiteY10" fmla="*/ 398297 h 4505029"/>
              <a:gd name="connsiteX11" fmla="*/ 3623940 w 3949309"/>
              <a:gd name="connsiteY11" fmla="*/ 476834 h 4505029"/>
              <a:gd name="connsiteX12" fmla="*/ 3612720 w 3949309"/>
              <a:gd name="connsiteY12" fmla="*/ 527323 h 4505029"/>
              <a:gd name="connsiteX13" fmla="*/ 3528573 w 3949309"/>
              <a:gd name="connsiteY13" fmla="*/ 544152 h 4505029"/>
              <a:gd name="connsiteX14" fmla="*/ 3545403 w 3949309"/>
              <a:gd name="connsiteY14" fmla="*/ 566592 h 4505029"/>
              <a:gd name="connsiteX15" fmla="*/ 3500524 w 3949309"/>
              <a:gd name="connsiteY15" fmla="*/ 572201 h 4505029"/>
              <a:gd name="connsiteX16" fmla="*/ 3438816 w 3949309"/>
              <a:gd name="connsiteY16" fmla="*/ 476834 h 4505029"/>
              <a:gd name="connsiteX17" fmla="*/ 3393937 w 3949309"/>
              <a:gd name="connsiteY17" fmla="*/ 566592 h 4505029"/>
              <a:gd name="connsiteX18" fmla="*/ 3405157 w 3949309"/>
              <a:gd name="connsiteY18" fmla="*/ 600250 h 4505029"/>
              <a:gd name="connsiteX19" fmla="*/ 3365888 w 3949309"/>
              <a:gd name="connsiteY19" fmla="*/ 605860 h 4505029"/>
              <a:gd name="connsiteX20" fmla="*/ 3337839 w 3949309"/>
              <a:gd name="connsiteY20" fmla="*/ 600250 h 4505029"/>
              <a:gd name="connsiteX21" fmla="*/ 3287351 w 3949309"/>
              <a:gd name="connsiteY21" fmla="*/ 656349 h 4505029"/>
              <a:gd name="connsiteX22" fmla="*/ 3231253 w 3949309"/>
              <a:gd name="connsiteY22" fmla="*/ 678788 h 4505029"/>
              <a:gd name="connsiteX23" fmla="*/ 3130276 w 3949309"/>
              <a:gd name="connsiteY23" fmla="*/ 690007 h 4505029"/>
              <a:gd name="connsiteX24" fmla="*/ 3147106 w 3949309"/>
              <a:gd name="connsiteY24" fmla="*/ 746106 h 4505029"/>
              <a:gd name="connsiteX25" fmla="*/ 3152715 w 3949309"/>
              <a:gd name="connsiteY25" fmla="*/ 796594 h 4505029"/>
              <a:gd name="connsiteX26" fmla="*/ 3079788 w 3949309"/>
              <a:gd name="connsiteY26" fmla="*/ 802204 h 4505029"/>
              <a:gd name="connsiteX27" fmla="*/ 2939542 w 3949309"/>
              <a:gd name="connsiteY27" fmla="*/ 734886 h 4505029"/>
              <a:gd name="connsiteX28" fmla="*/ 2900274 w 3949309"/>
              <a:gd name="connsiteY28" fmla="*/ 740496 h 4505029"/>
              <a:gd name="connsiteX29" fmla="*/ 2849785 w 3949309"/>
              <a:gd name="connsiteY29" fmla="*/ 852692 h 4505029"/>
              <a:gd name="connsiteX30" fmla="*/ 2793687 w 3949309"/>
              <a:gd name="connsiteY30" fmla="*/ 920010 h 4505029"/>
              <a:gd name="connsiteX31" fmla="*/ 2715150 w 3949309"/>
              <a:gd name="connsiteY31" fmla="*/ 942449 h 4505029"/>
              <a:gd name="connsiteX32" fmla="*/ 2602953 w 3949309"/>
              <a:gd name="connsiteY32" fmla="*/ 987328 h 4505029"/>
              <a:gd name="connsiteX33" fmla="*/ 2563685 w 3949309"/>
              <a:gd name="connsiteY33" fmla="*/ 1026596 h 4505029"/>
              <a:gd name="connsiteX34" fmla="*/ 2513196 w 3949309"/>
              <a:gd name="connsiteY34" fmla="*/ 1099524 h 4505029"/>
              <a:gd name="connsiteX35" fmla="*/ 2401000 w 3949309"/>
              <a:gd name="connsiteY35" fmla="*/ 1121963 h 4505029"/>
              <a:gd name="connsiteX36" fmla="*/ 2300023 w 3949309"/>
              <a:gd name="connsiteY36" fmla="*/ 1161232 h 4505029"/>
              <a:gd name="connsiteX37" fmla="*/ 2182217 w 3949309"/>
              <a:gd name="connsiteY37" fmla="*/ 1228550 h 4505029"/>
              <a:gd name="connsiteX38" fmla="*/ 2131729 w 3949309"/>
              <a:gd name="connsiteY38" fmla="*/ 1262209 h 4505029"/>
              <a:gd name="connsiteX39" fmla="*/ 2075631 w 3949309"/>
              <a:gd name="connsiteY39" fmla="*/ 1206111 h 4505029"/>
              <a:gd name="connsiteX40" fmla="*/ 2047582 w 3949309"/>
              <a:gd name="connsiteY40" fmla="*/ 1155622 h 4505029"/>
              <a:gd name="connsiteX41" fmla="*/ 2081241 w 3949309"/>
              <a:gd name="connsiteY41" fmla="*/ 1082695 h 4505029"/>
              <a:gd name="connsiteX42" fmla="*/ 2154168 w 3949309"/>
              <a:gd name="connsiteY42" fmla="*/ 1026596 h 4505029"/>
              <a:gd name="connsiteX43" fmla="*/ 2187827 w 3949309"/>
              <a:gd name="connsiteY43" fmla="*/ 976108 h 4505029"/>
              <a:gd name="connsiteX44" fmla="*/ 2137339 w 3949309"/>
              <a:gd name="connsiteY44" fmla="*/ 925620 h 4505029"/>
              <a:gd name="connsiteX45" fmla="*/ 2019533 w 3949309"/>
              <a:gd name="connsiteY45" fmla="*/ 920010 h 4505029"/>
              <a:gd name="connsiteX46" fmla="*/ 1940995 w 3949309"/>
              <a:gd name="connsiteY46" fmla="*/ 936839 h 4505029"/>
              <a:gd name="connsiteX47" fmla="*/ 1918556 w 3949309"/>
              <a:gd name="connsiteY47" fmla="*/ 1015377 h 4505029"/>
              <a:gd name="connsiteX48" fmla="*/ 1890507 w 3949309"/>
              <a:gd name="connsiteY48" fmla="*/ 1060255 h 4505029"/>
              <a:gd name="connsiteX49" fmla="*/ 1828799 w 3949309"/>
              <a:gd name="connsiteY49" fmla="*/ 1060255 h 4505029"/>
              <a:gd name="connsiteX50" fmla="*/ 1767091 w 3949309"/>
              <a:gd name="connsiteY50" fmla="*/ 1155622 h 4505029"/>
              <a:gd name="connsiteX51" fmla="*/ 1694163 w 3949309"/>
              <a:gd name="connsiteY51" fmla="*/ 1250989 h 4505029"/>
              <a:gd name="connsiteX52" fmla="*/ 1615626 w 3949309"/>
              <a:gd name="connsiteY52" fmla="*/ 1279038 h 4505029"/>
              <a:gd name="connsiteX53" fmla="*/ 1492210 w 3949309"/>
              <a:gd name="connsiteY53" fmla="*/ 1273428 h 4505029"/>
              <a:gd name="connsiteX54" fmla="*/ 1447331 w 3949309"/>
              <a:gd name="connsiteY54" fmla="*/ 1340746 h 4505029"/>
              <a:gd name="connsiteX55" fmla="*/ 1480990 w 3949309"/>
              <a:gd name="connsiteY55" fmla="*/ 1396844 h 4505029"/>
              <a:gd name="connsiteX56" fmla="*/ 1581967 w 3949309"/>
              <a:gd name="connsiteY56" fmla="*/ 1430503 h 4505029"/>
              <a:gd name="connsiteX57" fmla="*/ 1632455 w 3949309"/>
              <a:gd name="connsiteY57" fmla="*/ 1464162 h 4505029"/>
              <a:gd name="connsiteX58" fmla="*/ 1705383 w 3949309"/>
              <a:gd name="connsiteY58" fmla="*/ 1514650 h 4505029"/>
              <a:gd name="connsiteX59" fmla="*/ 1671724 w 3949309"/>
              <a:gd name="connsiteY59" fmla="*/ 1576358 h 4505029"/>
              <a:gd name="connsiteX60" fmla="*/ 1710993 w 3949309"/>
              <a:gd name="connsiteY60" fmla="*/ 1632457 h 4505029"/>
              <a:gd name="connsiteX61" fmla="*/ 1907336 w 3949309"/>
              <a:gd name="connsiteY61" fmla="*/ 1581968 h 4505029"/>
              <a:gd name="connsiteX62" fmla="*/ 1940995 w 3949309"/>
              <a:gd name="connsiteY62" fmla="*/ 1514650 h 4505029"/>
              <a:gd name="connsiteX63" fmla="*/ 2019533 w 3949309"/>
              <a:gd name="connsiteY63" fmla="*/ 1520260 h 4505029"/>
              <a:gd name="connsiteX64" fmla="*/ 2227096 w 3949309"/>
              <a:gd name="connsiteY64" fmla="*/ 1593188 h 4505029"/>
              <a:gd name="connsiteX65" fmla="*/ 2227096 w 3949309"/>
              <a:gd name="connsiteY65" fmla="*/ 1654896 h 4505029"/>
              <a:gd name="connsiteX66" fmla="*/ 2165388 w 3949309"/>
              <a:gd name="connsiteY66" fmla="*/ 1677335 h 4505029"/>
              <a:gd name="connsiteX67" fmla="*/ 2019533 w 3949309"/>
              <a:gd name="connsiteY67" fmla="*/ 1722214 h 4505029"/>
              <a:gd name="connsiteX68" fmla="*/ 1890507 w 3949309"/>
              <a:gd name="connsiteY68" fmla="*/ 1800751 h 4505029"/>
              <a:gd name="connsiteX69" fmla="*/ 1840018 w 3949309"/>
              <a:gd name="connsiteY69" fmla="*/ 1946607 h 4505029"/>
              <a:gd name="connsiteX70" fmla="*/ 1722212 w 3949309"/>
              <a:gd name="connsiteY70" fmla="*/ 2025144 h 4505029"/>
              <a:gd name="connsiteX71" fmla="*/ 1896117 w 3949309"/>
              <a:gd name="connsiteY71" fmla="*/ 2159779 h 4505029"/>
              <a:gd name="connsiteX72" fmla="*/ 2013923 w 3949309"/>
              <a:gd name="connsiteY72" fmla="*/ 2429050 h 4505029"/>
              <a:gd name="connsiteX73" fmla="*/ 2075631 w 3949309"/>
              <a:gd name="connsiteY73" fmla="*/ 2530027 h 4505029"/>
              <a:gd name="connsiteX74" fmla="*/ 2165388 w 3949309"/>
              <a:gd name="connsiteY74" fmla="*/ 2647834 h 4505029"/>
              <a:gd name="connsiteX75" fmla="*/ 2148559 w 3949309"/>
              <a:gd name="connsiteY75" fmla="*/ 2765639 h 4505029"/>
              <a:gd name="connsiteX76" fmla="*/ 2058801 w 3949309"/>
              <a:gd name="connsiteY76" fmla="*/ 2754419 h 4505029"/>
              <a:gd name="connsiteX77" fmla="*/ 1980264 w 3949309"/>
              <a:gd name="connsiteY77" fmla="*/ 2861007 h 4505029"/>
              <a:gd name="connsiteX78" fmla="*/ 2165388 w 3949309"/>
              <a:gd name="connsiteY78" fmla="*/ 2939544 h 4505029"/>
              <a:gd name="connsiteX79" fmla="*/ 2064411 w 3949309"/>
              <a:gd name="connsiteY79" fmla="*/ 3208814 h 4505029"/>
              <a:gd name="connsiteX80" fmla="*/ 1828798 w 3949309"/>
              <a:gd name="connsiteY80" fmla="*/ 3450037 h 4505029"/>
              <a:gd name="connsiteX81" fmla="*/ 1778311 w 3949309"/>
              <a:gd name="connsiteY81" fmla="*/ 3539794 h 4505029"/>
              <a:gd name="connsiteX82" fmla="*/ 1767091 w 3949309"/>
              <a:gd name="connsiteY82" fmla="*/ 3612721 h 4505029"/>
              <a:gd name="connsiteX83" fmla="*/ 1789531 w 3949309"/>
              <a:gd name="connsiteY83" fmla="*/ 3663209 h 4505029"/>
              <a:gd name="connsiteX84" fmla="*/ 1626845 w 3949309"/>
              <a:gd name="connsiteY84" fmla="*/ 3786626 h 4505029"/>
              <a:gd name="connsiteX85" fmla="*/ 1436111 w 3949309"/>
              <a:gd name="connsiteY85" fmla="*/ 3887602 h 4505029"/>
              <a:gd name="connsiteX86" fmla="*/ 1222940 w 3949309"/>
              <a:gd name="connsiteY86" fmla="*/ 4061505 h 4505029"/>
              <a:gd name="connsiteX87" fmla="*/ 1099522 w 3949309"/>
              <a:gd name="connsiteY87" fmla="*/ 4089556 h 4505029"/>
              <a:gd name="connsiteX88" fmla="*/ 1015375 w 3949309"/>
              <a:gd name="connsiteY88" fmla="*/ 4078335 h 4505029"/>
              <a:gd name="connsiteX89" fmla="*/ 863910 w 3949309"/>
              <a:gd name="connsiteY89" fmla="*/ 4156874 h 4505029"/>
              <a:gd name="connsiteX90" fmla="*/ 807812 w 3949309"/>
              <a:gd name="connsiteY90" fmla="*/ 4095165 h 4505029"/>
              <a:gd name="connsiteX91" fmla="*/ 695616 w 3949309"/>
              <a:gd name="connsiteY91" fmla="*/ 4207362 h 4505029"/>
              <a:gd name="connsiteX92" fmla="*/ 521711 w 3949309"/>
              <a:gd name="connsiteY92" fmla="*/ 4285899 h 4505029"/>
              <a:gd name="connsiteX93" fmla="*/ 319758 w 3949309"/>
              <a:gd name="connsiteY93" fmla="*/ 4313949 h 4505029"/>
              <a:gd name="connsiteX94" fmla="*/ 269270 w 3949309"/>
              <a:gd name="connsiteY94" fmla="*/ 4370040 h 4505029"/>
              <a:gd name="connsiteX95" fmla="*/ 308540 w 3949309"/>
              <a:gd name="connsiteY95" fmla="*/ 4454185 h 4505029"/>
              <a:gd name="connsiteX96" fmla="*/ 258051 w 3949309"/>
              <a:gd name="connsiteY96" fmla="*/ 4504674 h 4505029"/>
              <a:gd name="connsiteX97" fmla="*/ 185124 w 3949309"/>
              <a:gd name="connsiteY97" fmla="*/ 4398087 h 4505029"/>
              <a:gd name="connsiteX98" fmla="*/ 201954 w 3949309"/>
              <a:gd name="connsiteY98" fmla="*/ 4313940 h 4505029"/>
              <a:gd name="connsiteX99" fmla="*/ 112197 w 3949309"/>
              <a:gd name="connsiteY99" fmla="*/ 4308331 h 4505029"/>
              <a:gd name="connsiteX100" fmla="*/ 0 w 3949309"/>
              <a:gd name="connsiteY100" fmla="*/ 4274672 h 4505029"/>
              <a:gd name="connsiteX0" fmla="*/ 3950537 w 3961756"/>
              <a:gd name="connsiteY0" fmla="*/ 0 h 4505029"/>
              <a:gd name="connsiteX1" fmla="*/ 3961756 w 3961756"/>
              <a:gd name="connsiteY1" fmla="*/ 67318 h 4505029"/>
              <a:gd name="connsiteX2" fmla="*/ 3933707 w 3961756"/>
              <a:gd name="connsiteY2" fmla="*/ 72928 h 4505029"/>
              <a:gd name="connsiteX3" fmla="*/ 3765413 w 3961756"/>
              <a:gd name="connsiteY3" fmla="*/ 28049 h 4505029"/>
              <a:gd name="connsiteX4" fmla="*/ 3731754 w 3961756"/>
              <a:gd name="connsiteY4" fmla="*/ 33659 h 4505029"/>
              <a:gd name="connsiteX5" fmla="*/ 3726144 w 3961756"/>
              <a:gd name="connsiteY5" fmla="*/ 44879 h 4505029"/>
              <a:gd name="connsiteX6" fmla="*/ 3664436 w 3961756"/>
              <a:gd name="connsiteY6" fmla="*/ 78538 h 4505029"/>
              <a:gd name="connsiteX7" fmla="*/ 3613948 w 3961756"/>
              <a:gd name="connsiteY7" fmla="*/ 100977 h 4505029"/>
              <a:gd name="connsiteX8" fmla="*/ 3658826 w 3961756"/>
              <a:gd name="connsiteY8" fmla="*/ 263661 h 4505029"/>
              <a:gd name="connsiteX9" fmla="*/ 3647607 w 3961756"/>
              <a:gd name="connsiteY9" fmla="*/ 392687 h 4505029"/>
              <a:gd name="connsiteX10" fmla="*/ 3675656 w 3961756"/>
              <a:gd name="connsiteY10" fmla="*/ 398297 h 4505029"/>
              <a:gd name="connsiteX11" fmla="*/ 3636387 w 3961756"/>
              <a:gd name="connsiteY11" fmla="*/ 476834 h 4505029"/>
              <a:gd name="connsiteX12" fmla="*/ 3625167 w 3961756"/>
              <a:gd name="connsiteY12" fmla="*/ 527323 h 4505029"/>
              <a:gd name="connsiteX13" fmla="*/ 3541020 w 3961756"/>
              <a:gd name="connsiteY13" fmla="*/ 544152 h 4505029"/>
              <a:gd name="connsiteX14" fmla="*/ 3557850 w 3961756"/>
              <a:gd name="connsiteY14" fmla="*/ 566592 h 4505029"/>
              <a:gd name="connsiteX15" fmla="*/ 3512971 w 3961756"/>
              <a:gd name="connsiteY15" fmla="*/ 572201 h 4505029"/>
              <a:gd name="connsiteX16" fmla="*/ 3451263 w 3961756"/>
              <a:gd name="connsiteY16" fmla="*/ 476834 h 4505029"/>
              <a:gd name="connsiteX17" fmla="*/ 3406384 w 3961756"/>
              <a:gd name="connsiteY17" fmla="*/ 566592 h 4505029"/>
              <a:gd name="connsiteX18" fmla="*/ 3417604 w 3961756"/>
              <a:gd name="connsiteY18" fmla="*/ 600250 h 4505029"/>
              <a:gd name="connsiteX19" fmla="*/ 3378335 w 3961756"/>
              <a:gd name="connsiteY19" fmla="*/ 605860 h 4505029"/>
              <a:gd name="connsiteX20" fmla="*/ 3350286 w 3961756"/>
              <a:gd name="connsiteY20" fmla="*/ 600250 h 4505029"/>
              <a:gd name="connsiteX21" fmla="*/ 3299798 w 3961756"/>
              <a:gd name="connsiteY21" fmla="*/ 656349 h 4505029"/>
              <a:gd name="connsiteX22" fmla="*/ 3243700 w 3961756"/>
              <a:gd name="connsiteY22" fmla="*/ 678788 h 4505029"/>
              <a:gd name="connsiteX23" fmla="*/ 3142723 w 3961756"/>
              <a:gd name="connsiteY23" fmla="*/ 690007 h 4505029"/>
              <a:gd name="connsiteX24" fmla="*/ 3159553 w 3961756"/>
              <a:gd name="connsiteY24" fmla="*/ 746106 h 4505029"/>
              <a:gd name="connsiteX25" fmla="*/ 3165162 w 3961756"/>
              <a:gd name="connsiteY25" fmla="*/ 796594 h 4505029"/>
              <a:gd name="connsiteX26" fmla="*/ 3092235 w 3961756"/>
              <a:gd name="connsiteY26" fmla="*/ 802204 h 4505029"/>
              <a:gd name="connsiteX27" fmla="*/ 2951989 w 3961756"/>
              <a:gd name="connsiteY27" fmla="*/ 734886 h 4505029"/>
              <a:gd name="connsiteX28" fmla="*/ 2912721 w 3961756"/>
              <a:gd name="connsiteY28" fmla="*/ 740496 h 4505029"/>
              <a:gd name="connsiteX29" fmla="*/ 2862232 w 3961756"/>
              <a:gd name="connsiteY29" fmla="*/ 852692 h 4505029"/>
              <a:gd name="connsiteX30" fmla="*/ 2806134 w 3961756"/>
              <a:gd name="connsiteY30" fmla="*/ 920010 h 4505029"/>
              <a:gd name="connsiteX31" fmla="*/ 2727597 w 3961756"/>
              <a:gd name="connsiteY31" fmla="*/ 942449 h 4505029"/>
              <a:gd name="connsiteX32" fmla="*/ 2615400 w 3961756"/>
              <a:gd name="connsiteY32" fmla="*/ 987328 h 4505029"/>
              <a:gd name="connsiteX33" fmla="*/ 2576132 w 3961756"/>
              <a:gd name="connsiteY33" fmla="*/ 1026596 h 4505029"/>
              <a:gd name="connsiteX34" fmla="*/ 2525643 w 3961756"/>
              <a:gd name="connsiteY34" fmla="*/ 1099524 h 4505029"/>
              <a:gd name="connsiteX35" fmla="*/ 2413447 w 3961756"/>
              <a:gd name="connsiteY35" fmla="*/ 1121963 h 4505029"/>
              <a:gd name="connsiteX36" fmla="*/ 2312470 w 3961756"/>
              <a:gd name="connsiteY36" fmla="*/ 1161232 h 4505029"/>
              <a:gd name="connsiteX37" fmla="*/ 2194664 w 3961756"/>
              <a:gd name="connsiteY37" fmla="*/ 1228550 h 4505029"/>
              <a:gd name="connsiteX38" fmla="*/ 2144176 w 3961756"/>
              <a:gd name="connsiteY38" fmla="*/ 1262209 h 4505029"/>
              <a:gd name="connsiteX39" fmla="*/ 2088078 w 3961756"/>
              <a:gd name="connsiteY39" fmla="*/ 1206111 h 4505029"/>
              <a:gd name="connsiteX40" fmla="*/ 2060029 w 3961756"/>
              <a:gd name="connsiteY40" fmla="*/ 1155622 h 4505029"/>
              <a:gd name="connsiteX41" fmla="*/ 2093688 w 3961756"/>
              <a:gd name="connsiteY41" fmla="*/ 1082695 h 4505029"/>
              <a:gd name="connsiteX42" fmla="*/ 2166615 w 3961756"/>
              <a:gd name="connsiteY42" fmla="*/ 1026596 h 4505029"/>
              <a:gd name="connsiteX43" fmla="*/ 2200274 w 3961756"/>
              <a:gd name="connsiteY43" fmla="*/ 976108 h 4505029"/>
              <a:gd name="connsiteX44" fmla="*/ 2149786 w 3961756"/>
              <a:gd name="connsiteY44" fmla="*/ 925620 h 4505029"/>
              <a:gd name="connsiteX45" fmla="*/ 2031980 w 3961756"/>
              <a:gd name="connsiteY45" fmla="*/ 920010 h 4505029"/>
              <a:gd name="connsiteX46" fmla="*/ 1953442 w 3961756"/>
              <a:gd name="connsiteY46" fmla="*/ 936839 h 4505029"/>
              <a:gd name="connsiteX47" fmla="*/ 1931003 w 3961756"/>
              <a:gd name="connsiteY47" fmla="*/ 1015377 h 4505029"/>
              <a:gd name="connsiteX48" fmla="*/ 1902954 w 3961756"/>
              <a:gd name="connsiteY48" fmla="*/ 1060255 h 4505029"/>
              <a:gd name="connsiteX49" fmla="*/ 1841246 w 3961756"/>
              <a:gd name="connsiteY49" fmla="*/ 1060255 h 4505029"/>
              <a:gd name="connsiteX50" fmla="*/ 1779538 w 3961756"/>
              <a:gd name="connsiteY50" fmla="*/ 1155622 h 4505029"/>
              <a:gd name="connsiteX51" fmla="*/ 1706610 w 3961756"/>
              <a:gd name="connsiteY51" fmla="*/ 1250989 h 4505029"/>
              <a:gd name="connsiteX52" fmla="*/ 1628073 w 3961756"/>
              <a:gd name="connsiteY52" fmla="*/ 1279038 h 4505029"/>
              <a:gd name="connsiteX53" fmla="*/ 1504657 w 3961756"/>
              <a:gd name="connsiteY53" fmla="*/ 1273428 h 4505029"/>
              <a:gd name="connsiteX54" fmla="*/ 1459778 w 3961756"/>
              <a:gd name="connsiteY54" fmla="*/ 1340746 h 4505029"/>
              <a:gd name="connsiteX55" fmla="*/ 1493437 w 3961756"/>
              <a:gd name="connsiteY55" fmla="*/ 1396844 h 4505029"/>
              <a:gd name="connsiteX56" fmla="*/ 1594414 w 3961756"/>
              <a:gd name="connsiteY56" fmla="*/ 1430503 h 4505029"/>
              <a:gd name="connsiteX57" fmla="*/ 1644902 w 3961756"/>
              <a:gd name="connsiteY57" fmla="*/ 1464162 h 4505029"/>
              <a:gd name="connsiteX58" fmla="*/ 1717830 w 3961756"/>
              <a:gd name="connsiteY58" fmla="*/ 1514650 h 4505029"/>
              <a:gd name="connsiteX59" fmla="*/ 1684171 w 3961756"/>
              <a:gd name="connsiteY59" fmla="*/ 1576358 h 4505029"/>
              <a:gd name="connsiteX60" fmla="*/ 1723440 w 3961756"/>
              <a:gd name="connsiteY60" fmla="*/ 1632457 h 4505029"/>
              <a:gd name="connsiteX61" fmla="*/ 1919783 w 3961756"/>
              <a:gd name="connsiteY61" fmla="*/ 1581968 h 4505029"/>
              <a:gd name="connsiteX62" fmla="*/ 1953442 w 3961756"/>
              <a:gd name="connsiteY62" fmla="*/ 1514650 h 4505029"/>
              <a:gd name="connsiteX63" fmla="*/ 2031980 w 3961756"/>
              <a:gd name="connsiteY63" fmla="*/ 1520260 h 4505029"/>
              <a:gd name="connsiteX64" fmla="*/ 2239543 w 3961756"/>
              <a:gd name="connsiteY64" fmla="*/ 1593188 h 4505029"/>
              <a:gd name="connsiteX65" fmla="*/ 2239543 w 3961756"/>
              <a:gd name="connsiteY65" fmla="*/ 1654896 h 4505029"/>
              <a:gd name="connsiteX66" fmla="*/ 2177835 w 3961756"/>
              <a:gd name="connsiteY66" fmla="*/ 1677335 h 4505029"/>
              <a:gd name="connsiteX67" fmla="*/ 2031980 w 3961756"/>
              <a:gd name="connsiteY67" fmla="*/ 1722214 h 4505029"/>
              <a:gd name="connsiteX68" fmla="*/ 1902954 w 3961756"/>
              <a:gd name="connsiteY68" fmla="*/ 1800751 h 4505029"/>
              <a:gd name="connsiteX69" fmla="*/ 1852465 w 3961756"/>
              <a:gd name="connsiteY69" fmla="*/ 1946607 h 4505029"/>
              <a:gd name="connsiteX70" fmla="*/ 1734659 w 3961756"/>
              <a:gd name="connsiteY70" fmla="*/ 2025144 h 4505029"/>
              <a:gd name="connsiteX71" fmla="*/ 1908564 w 3961756"/>
              <a:gd name="connsiteY71" fmla="*/ 2159779 h 4505029"/>
              <a:gd name="connsiteX72" fmla="*/ 2026370 w 3961756"/>
              <a:gd name="connsiteY72" fmla="*/ 2429050 h 4505029"/>
              <a:gd name="connsiteX73" fmla="*/ 2088078 w 3961756"/>
              <a:gd name="connsiteY73" fmla="*/ 2530027 h 4505029"/>
              <a:gd name="connsiteX74" fmla="*/ 2177835 w 3961756"/>
              <a:gd name="connsiteY74" fmla="*/ 2647834 h 4505029"/>
              <a:gd name="connsiteX75" fmla="*/ 2161006 w 3961756"/>
              <a:gd name="connsiteY75" fmla="*/ 2765639 h 4505029"/>
              <a:gd name="connsiteX76" fmla="*/ 2071248 w 3961756"/>
              <a:gd name="connsiteY76" fmla="*/ 2754419 h 4505029"/>
              <a:gd name="connsiteX77" fmla="*/ 1992711 w 3961756"/>
              <a:gd name="connsiteY77" fmla="*/ 2861007 h 4505029"/>
              <a:gd name="connsiteX78" fmla="*/ 2177835 w 3961756"/>
              <a:gd name="connsiteY78" fmla="*/ 2939544 h 4505029"/>
              <a:gd name="connsiteX79" fmla="*/ 2076858 w 3961756"/>
              <a:gd name="connsiteY79" fmla="*/ 3208814 h 4505029"/>
              <a:gd name="connsiteX80" fmla="*/ 1841245 w 3961756"/>
              <a:gd name="connsiteY80" fmla="*/ 3450037 h 4505029"/>
              <a:gd name="connsiteX81" fmla="*/ 1790758 w 3961756"/>
              <a:gd name="connsiteY81" fmla="*/ 3539794 h 4505029"/>
              <a:gd name="connsiteX82" fmla="*/ 1779538 w 3961756"/>
              <a:gd name="connsiteY82" fmla="*/ 3612721 h 4505029"/>
              <a:gd name="connsiteX83" fmla="*/ 1801978 w 3961756"/>
              <a:gd name="connsiteY83" fmla="*/ 3663209 h 4505029"/>
              <a:gd name="connsiteX84" fmla="*/ 1639292 w 3961756"/>
              <a:gd name="connsiteY84" fmla="*/ 3786626 h 4505029"/>
              <a:gd name="connsiteX85" fmla="*/ 1448558 w 3961756"/>
              <a:gd name="connsiteY85" fmla="*/ 3887602 h 4505029"/>
              <a:gd name="connsiteX86" fmla="*/ 1235387 w 3961756"/>
              <a:gd name="connsiteY86" fmla="*/ 4061505 h 4505029"/>
              <a:gd name="connsiteX87" fmla="*/ 1111969 w 3961756"/>
              <a:gd name="connsiteY87" fmla="*/ 4089556 h 4505029"/>
              <a:gd name="connsiteX88" fmla="*/ 1027822 w 3961756"/>
              <a:gd name="connsiteY88" fmla="*/ 4078335 h 4505029"/>
              <a:gd name="connsiteX89" fmla="*/ 876357 w 3961756"/>
              <a:gd name="connsiteY89" fmla="*/ 4156874 h 4505029"/>
              <a:gd name="connsiteX90" fmla="*/ 820259 w 3961756"/>
              <a:gd name="connsiteY90" fmla="*/ 4095165 h 4505029"/>
              <a:gd name="connsiteX91" fmla="*/ 708063 w 3961756"/>
              <a:gd name="connsiteY91" fmla="*/ 4207362 h 4505029"/>
              <a:gd name="connsiteX92" fmla="*/ 534158 w 3961756"/>
              <a:gd name="connsiteY92" fmla="*/ 4285899 h 4505029"/>
              <a:gd name="connsiteX93" fmla="*/ 332205 w 3961756"/>
              <a:gd name="connsiteY93" fmla="*/ 4313949 h 4505029"/>
              <a:gd name="connsiteX94" fmla="*/ 281717 w 3961756"/>
              <a:gd name="connsiteY94" fmla="*/ 4370040 h 4505029"/>
              <a:gd name="connsiteX95" fmla="*/ 320987 w 3961756"/>
              <a:gd name="connsiteY95" fmla="*/ 4454185 h 4505029"/>
              <a:gd name="connsiteX96" fmla="*/ 270498 w 3961756"/>
              <a:gd name="connsiteY96" fmla="*/ 4504674 h 4505029"/>
              <a:gd name="connsiteX97" fmla="*/ 197571 w 3961756"/>
              <a:gd name="connsiteY97" fmla="*/ 4398087 h 4505029"/>
              <a:gd name="connsiteX98" fmla="*/ 214401 w 3961756"/>
              <a:gd name="connsiteY98" fmla="*/ 4313940 h 4505029"/>
              <a:gd name="connsiteX99" fmla="*/ 124644 w 3961756"/>
              <a:gd name="connsiteY99" fmla="*/ 4308331 h 4505029"/>
              <a:gd name="connsiteX100" fmla="*/ 12447 w 3961756"/>
              <a:gd name="connsiteY100" fmla="*/ 4274672 h 4505029"/>
              <a:gd name="connsiteX101" fmla="*/ 1228 w 3961756"/>
              <a:gd name="connsiteY101" fmla="*/ 4280282 h 4505029"/>
              <a:gd name="connsiteX0" fmla="*/ 4033456 w 4044675"/>
              <a:gd name="connsiteY0" fmla="*/ 0 h 4505029"/>
              <a:gd name="connsiteX1" fmla="*/ 4044675 w 4044675"/>
              <a:gd name="connsiteY1" fmla="*/ 67318 h 4505029"/>
              <a:gd name="connsiteX2" fmla="*/ 4016626 w 4044675"/>
              <a:gd name="connsiteY2" fmla="*/ 72928 h 4505029"/>
              <a:gd name="connsiteX3" fmla="*/ 3848332 w 4044675"/>
              <a:gd name="connsiteY3" fmla="*/ 28049 h 4505029"/>
              <a:gd name="connsiteX4" fmla="*/ 3814673 w 4044675"/>
              <a:gd name="connsiteY4" fmla="*/ 33659 h 4505029"/>
              <a:gd name="connsiteX5" fmla="*/ 3809063 w 4044675"/>
              <a:gd name="connsiteY5" fmla="*/ 44879 h 4505029"/>
              <a:gd name="connsiteX6" fmla="*/ 3747355 w 4044675"/>
              <a:gd name="connsiteY6" fmla="*/ 78538 h 4505029"/>
              <a:gd name="connsiteX7" fmla="*/ 3696867 w 4044675"/>
              <a:gd name="connsiteY7" fmla="*/ 100977 h 4505029"/>
              <a:gd name="connsiteX8" fmla="*/ 3741745 w 4044675"/>
              <a:gd name="connsiteY8" fmla="*/ 263661 h 4505029"/>
              <a:gd name="connsiteX9" fmla="*/ 3730526 w 4044675"/>
              <a:gd name="connsiteY9" fmla="*/ 392687 h 4505029"/>
              <a:gd name="connsiteX10" fmla="*/ 3758575 w 4044675"/>
              <a:gd name="connsiteY10" fmla="*/ 398297 h 4505029"/>
              <a:gd name="connsiteX11" fmla="*/ 3719306 w 4044675"/>
              <a:gd name="connsiteY11" fmla="*/ 476834 h 4505029"/>
              <a:gd name="connsiteX12" fmla="*/ 3708086 w 4044675"/>
              <a:gd name="connsiteY12" fmla="*/ 527323 h 4505029"/>
              <a:gd name="connsiteX13" fmla="*/ 3623939 w 4044675"/>
              <a:gd name="connsiteY13" fmla="*/ 544152 h 4505029"/>
              <a:gd name="connsiteX14" fmla="*/ 3640769 w 4044675"/>
              <a:gd name="connsiteY14" fmla="*/ 566592 h 4505029"/>
              <a:gd name="connsiteX15" fmla="*/ 3595890 w 4044675"/>
              <a:gd name="connsiteY15" fmla="*/ 572201 h 4505029"/>
              <a:gd name="connsiteX16" fmla="*/ 3534182 w 4044675"/>
              <a:gd name="connsiteY16" fmla="*/ 476834 h 4505029"/>
              <a:gd name="connsiteX17" fmla="*/ 3489303 w 4044675"/>
              <a:gd name="connsiteY17" fmla="*/ 566592 h 4505029"/>
              <a:gd name="connsiteX18" fmla="*/ 3500523 w 4044675"/>
              <a:gd name="connsiteY18" fmla="*/ 600250 h 4505029"/>
              <a:gd name="connsiteX19" fmla="*/ 3461254 w 4044675"/>
              <a:gd name="connsiteY19" fmla="*/ 605860 h 4505029"/>
              <a:gd name="connsiteX20" fmla="*/ 3433205 w 4044675"/>
              <a:gd name="connsiteY20" fmla="*/ 600250 h 4505029"/>
              <a:gd name="connsiteX21" fmla="*/ 3382717 w 4044675"/>
              <a:gd name="connsiteY21" fmla="*/ 656349 h 4505029"/>
              <a:gd name="connsiteX22" fmla="*/ 3326619 w 4044675"/>
              <a:gd name="connsiteY22" fmla="*/ 678788 h 4505029"/>
              <a:gd name="connsiteX23" fmla="*/ 3225642 w 4044675"/>
              <a:gd name="connsiteY23" fmla="*/ 690007 h 4505029"/>
              <a:gd name="connsiteX24" fmla="*/ 3242472 w 4044675"/>
              <a:gd name="connsiteY24" fmla="*/ 746106 h 4505029"/>
              <a:gd name="connsiteX25" fmla="*/ 3248081 w 4044675"/>
              <a:gd name="connsiteY25" fmla="*/ 796594 h 4505029"/>
              <a:gd name="connsiteX26" fmla="*/ 3175154 w 4044675"/>
              <a:gd name="connsiteY26" fmla="*/ 802204 h 4505029"/>
              <a:gd name="connsiteX27" fmla="*/ 3034908 w 4044675"/>
              <a:gd name="connsiteY27" fmla="*/ 734886 h 4505029"/>
              <a:gd name="connsiteX28" fmla="*/ 2995640 w 4044675"/>
              <a:gd name="connsiteY28" fmla="*/ 740496 h 4505029"/>
              <a:gd name="connsiteX29" fmla="*/ 2945151 w 4044675"/>
              <a:gd name="connsiteY29" fmla="*/ 852692 h 4505029"/>
              <a:gd name="connsiteX30" fmla="*/ 2889053 w 4044675"/>
              <a:gd name="connsiteY30" fmla="*/ 920010 h 4505029"/>
              <a:gd name="connsiteX31" fmla="*/ 2810516 w 4044675"/>
              <a:gd name="connsiteY31" fmla="*/ 942449 h 4505029"/>
              <a:gd name="connsiteX32" fmla="*/ 2698319 w 4044675"/>
              <a:gd name="connsiteY32" fmla="*/ 987328 h 4505029"/>
              <a:gd name="connsiteX33" fmla="*/ 2659051 w 4044675"/>
              <a:gd name="connsiteY33" fmla="*/ 1026596 h 4505029"/>
              <a:gd name="connsiteX34" fmla="*/ 2608562 w 4044675"/>
              <a:gd name="connsiteY34" fmla="*/ 1099524 h 4505029"/>
              <a:gd name="connsiteX35" fmla="*/ 2496366 w 4044675"/>
              <a:gd name="connsiteY35" fmla="*/ 1121963 h 4505029"/>
              <a:gd name="connsiteX36" fmla="*/ 2395389 w 4044675"/>
              <a:gd name="connsiteY36" fmla="*/ 1161232 h 4505029"/>
              <a:gd name="connsiteX37" fmla="*/ 2277583 w 4044675"/>
              <a:gd name="connsiteY37" fmla="*/ 1228550 h 4505029"/>
              <a:gd name="connsiteX38" fmla="*/ 2227095 w 4044675"/>
              <a:gd name="connsiteY38" fmla="*/ 1262209 h 4505029"/>
              <a:gd name="connsiteX39" fmla="*/ 2170997 w 4044675"/>
              <a:gd name="connsiteY39" fmla="*/ 1206111 h 4505029"/>
              <a:gd name="connsiteX40" fmla="*/ 2142948 w 4044675"/>
              <a:gd name="connsiteY40" fmla="*/ 1155622 h 4505029"/>
              <a:gd name="connsiteX41" fmla="*/ 2176607 w 4044675"/>
              <a:gd name="connsiteY41" fmla="*/ 1082695 h 4505029"/>
              <a:gd name="connsiteX42" fmla="*/ 2249534 w 4044675"/>
              <a:gd name="connsiteY42" fmla="*/ 1026596 h 4505029"/>
              <a:gd name="connsiteX43" fmla="*/ 2283193 w 4044675"/>
              <a:gd name="connsiteY43" fmla="*/ 976108 h 4505029"/>
              <a:gd name="connsiteX44" fmla="*/ 2232705 w 4044675"/>
              <a:gd name="connsiteY44" fmla="*/ 925620 h 4505029"/>
              <a:gd name="connsiteX45" fmla="*/ 2114899 w 4044675"/>
              <a:gd name="connsiteY45" fmla="*/ 920010 h 4505029"/>
              <a:gd name="connsiteX46" fmla="*/ 2036361 w 4044675"/>
              <a:gd name="connsiteY46" fmla="*/ 936839 h 4505029"/>
              <a:gd name="connsiteX47" fmla="*/ 2013922 w 4044675"/>
              <a:gd name="connsiteY47" fmla="*/ 1015377 h 4505029"/>
              <a:gd name="connsiteX48" fmla="*/ 1985873 w 4044675"/>
              <a:gd name="connsiteY48" fmla="*/ 1060255 h 4505029"/>
              <a:gd name="connsiteX49" fmla="*/ 1924165 w 4044675"/>
              <a:gd name="connsiteY49" fmla="*/ 1060255 h 4505029"/>
              <a:gd name="connsiteX50" fmla="*/ 1862457 w 4044675"/>
              <a:gd name="connsiteY50" fmla="*/ 1155622 h 4505029"/>
              <a:gd name="connsiteX51" fmla="*/ 1789529 w 4044675"/>
              <a:gd name="connsiteY51" fmla="*/ 1250989 h 4505029"/>
              <a:gd name="connsiteX52" fmla="*/ 1710992 w 4044675"/>
              <a:gd name="connsiteY52" fmla="*/ 1279038 h 4505029"/>
              <a:gd name="connsiteX53" fmla="*/ 1587576 w 4044675"/>
              <a:gd name="connsiteY53" fmla="*/ 1273428 h 4505029"/>
              <a:gd name="connsiteX54" fmla="*/ 1542697 w 4044675"/>
              <a:gd name="connsiteY54" fmla="*/ 1340746 h 4505029"/>
              <a:gd name="connsiteX55" fmla="*/ 1576356 w 4044675"/>
              <a:gd name="connsiteY55" fmla="*/ 1396844 h 4505029"/>
              <a:gd name="connsiteX56" fmla="*/ 1677333 w 4044675"/>
              <a:gd name="connsiteY56" fmla="*/ 1430503 h 4505029"/>
              <a:gd name="connsiteX57" fmla="*/ 1727821 w 4044675"/>
              <a:gd name="connsiteY57" fmla="*/ 1464162 h 4505029"/>
              <a:gd name="connsiteX58" fmla="*/ 1800749 w 4044675"/>
              <a:gd name="connsiteY58" fmla="*/ 1514650 h 4505029"/>
              <a:gd name="connsiteX59" fmla="*/ 1767090 w 4044675"/>
              <a:gd name="connsiteY59" fmla="*/ 1576358 h 4505029"/>
              <a:gd name="connsiteX60" fmla="*/ 1806359 w 4044675"/>
              <a:gd name="connsiteY60" fmla="*/ 1632457 h 4505029"/>
              <a:gd name="connsiteX61" fmla="*/ 2002702 w 4044675"/>
              <a:gd name="connsiteY61" fmla="*/ 1581968 h 4505029"/>
              <a:gd name="connsiteX62" fmla="*/ 2036361 w 4044675"/>
              <a:gd name="connsiteY62" fmla="*/ 1514650 h 4505029"/>
              <a:gd name="connsiteX63" fmla="*/ 2114899 w 4044675"/>
              <a:gd name="connsiteY63" fmla="*/ 1520260 h 4505029"/>
              <a:gd name="connsiteX64" fmla="*/ 2322462 w 4044675"/>
              <a:gd name="connsiteY64" fmla="*/ 1593188 h 4505029"/>
              <a:gd name="connsiteX65" fmla="*/ 2322462 w 4044675"/>
              <a:gd name="connsiteY65" fmla="*/ 1654896 h 4505029"/>
              <a:gd name="connsiteX66" fmla="*/ 2260754 w 4044675"/>
              <a:gd name="connsiteY66" fmla="*/ 1677335 h 4505029"/>
              <a:gd name="connsiteX67" fmla="*/ 2114899 w 4044675"/>
              <a:gd name="connsiteY67" fmla="*/ 1722214 h 4505029"/>
              <a:gd name="connsiteX68" fmla="*/ 1985873 w 4044675"/>
              <a:gd name="connsiteY68" fmla="*/ 1800751 h 4505029"/>
              <a:gd name="connsiteX69" fmla="*/ 1935384 w 4044675"/>
              <a:gd name="connsiteY69" fmla="*/ 1946607 h 4505029"/>
              <a:gd name="connsiteX70" fmla="*/ 1817578 w 4044675"/>
              <a:gd name="connsiteY70" fmla="*/ 2025144 h 4505029"/>
              <a:gd name="connsiteX71" fmla="*/ 1991483 w 4044675"/>
              <a:gd name="connsiteY71" fmla="*/ 2159779 h 4505029"/>
              <a:gd name="connsiteX72" fmla="*/ 2109289 w 4044675"/>
              <a:gd name="connsiteY72" fmla="*/ 2429050 h 4505029"/>
              <a:gd name="connsiteX73" fmla="*/ 2170997 w 4044675"/>
              <a:gd name="connsiteY73" fmla="*/ 2530027 h 4505029"/>
              <a:gd name="connsiteX74" fmla="*/ 2260754 w 4044675"/>
              <a:gd name="connsiteY74" fmla="*/ 2647834 h 4505029"/>
              <a:gd name="connsiteX75" fmla="*/ 2243925 w 4044675"/>
              <a:gd name="connsiteY75" fmla="*/ 2765639 h 4505029"/>
              <a:gd name="connsiteX76" fmla="*/ 2154167 w 4044675"/>
              <a:gd name="connsiteY76" fmla="*/ 2754419 h 4505029"/>
              <a:gd name="connsiteX77" fmla="*/ 2075630 w 4044675"/>
              <a:gd name="connsiteY77" fmla="*/ 2861007 h 4505029"/>
              <a:gd name="connsiteX78" fmla="*/ 2260754 w 4044675"/>
              <a:gd name="connsiteY78" fmla="*/ 2939544 h 4505029"/>
              <a:gd name="connsiteX79" fmla="*/ 2159777 w 4044675"/>
              <a:gd name="connsiteY79" fmla="*/ 3208814 h 4505029"/>
              <a:gd name="connsiteX80" fmla="*/ 1924164 w 4044675"/>
              <a:gd name="connsiteY80" fmla="*/ 3450037 h 4505029"/>
              <a:gd name="connsiteX81" fmla="*/ 1873677 w 4044675"/>
              <a:gd name="connsiteY81" fmla="*/ 3539794 h 4505029"/>
              <a:gd name="connsiteX82" fmla="*/ 1862457 w 4044675"/>
              <a:gd name="connsiteY82" fmla="*/ 3612721 h 4505029"/>
              <a:gd name="connsiteX83" fmla="*/ 1884897 w 4044675"/>
              <a:gd name="connsiteY83" fmla="*/ 3663209 h 4505029"/>
              <a:gd name="connsiteX84" fmla="*/ 1722211 w 4044675"/>
              <a:gd name="connsiteY84" fmla="*/ 3786626 h 4505029"/>
              <a:gd name="connsiteX85" fmla="*/ 1531477 w 4044675"/>
              <a:gd name="connsiteY85" fmla="*/ 3887602 h 4505029"/>
              <a:gd name="connsiteX86" fmla="*/ 1318306 w 4044675"/>
              <a:gd name="connsiteY86" fmla="*/ 4061505 h 4505029"/>
              <a:gd name="connsiteX87" fmla="*/ 1194888 w 4044675"/>
              <a:gd name="connsiteY87" fmla="*/ 4089556 h 4505029"/>
              <a:gd name="connsiteX88" fmla="*/ 1110741 w 4044675"/>
              <a:gd name="connsiteY88" fmla="*/ 4078335 h 4505029"/>
              <a:gd name="connsiteX89" fmla="*/ 959276 w 4044675"/>
              <a:gd name="connsiteY89" fmla="*/ 4156874 h 4505029"/>
              <a:gd name="connsiteX90" fmla="*/ 903178 w 4044675"/>
              <a:gd name="connsiteY90" fmla="*/ 4095165 h 4505029"/>
              <a:gd name="connsiteX91" fmla="*/ 790982 w 4044675"/>
              <a:gd name="connsiteY91" fmla="*/ 4207362 h 4505029"/>
              <a:gd name="connsiteX92" fmla="*/ 617077 w 4044675"/>
              <a:gd name="connsiteY92" fmla="*/ 4285899 h 4505029"/>
              <a:gd name="connsiteX93" fmla="*/ 415124 w 4044675"/>
              <a:gd name="connsiteY93" fmla="*/ 4313949 h 4505029"/>
              <a:gd name="connsiteX94" fmla="*/ 364636 w 4044675"/>
              <a:gd name="connsiteY94" fmla="*/ 4370040 h 4505029"/>
              <a:gd name="connsiteX95" fmla="*/ 403906 w 4044675"/>
              <a:gd name="connsiteY95" fmla="*/ 4454185 h 4505029"/>
              <a:gd name="connsiteX96" fmla="*/ 353417 w 4044675"/>
              <a:gd name="connsiteY96" fmla="*/ 4504674 h 4505029"/>
              <a:gd name="connsiteX97" fmla="*/ 280490 w 4044675"/>
              <a:gd name="connsiteY97" fmla="*/ 4398087 h 4505029"/>
              <a:gd name="connsiteX98" fmla="*/ 297320 w 4044675"/>
              <a:gd name="connsiteY98" fmla="*/ 4313940 h 4505029"/>
              <a:gd name="connsiteX99" fmla="*/ 207563 w 4044675"/>
              <a:gd name="connsiteY99" fmla="*/ 4308331 h 4505029"/>
              <a:gd name="connsiteX100" fmla="*/ 95366 w 4044675"/>
              <a:gd name="connsiteY100" fmla="*/ 4274672 h 4505029"/>
              <a:gd name="connsiteX101" fmla="*/ 0 w 4044675"/>
              <a:gd name="connsiteY101" fmla="*/ 4280282 h 4505029"/>
              <a:gd name="connsiteX0" fmla="*/ 4040519 w 4051738"/>
              <a:gd name="connsiteY0" fmla="*/ 0 h 4505029"/>
              <a:gd name="connsiteX1" fmla="*/ 4051738 w 4051738"/>
              <a:gd name="connsiteY1" fmla="*/ 67318 h 4505029"/>
              <a:gd name="connsiteX2" fmla="*/ 4023689 w 4051738"/>
              <a:gd name="connsiteY2" fmla="*/ 72928 h 4505029"/>
              <a:gd name="connsiteX3" fmla="*/ 3855395 w 4051738"/>
              <a:gd name="connsiteY3" fmla="*/ 28049 h 4505029"/>
              <a:gd name="connsiteX4" fmla="*/ 3821736 w 4051738"/>
              <a:gd name="connsiteY4" fmla="*/ 33659 h 4505029"/>
              <a:gd name="connsiteX5" fmla="*/ 3816126 w 4051738"/>
              <a:gd name="connsiteY5" fmla="*/ 44879 h 4505029"/>
              <a:gd name="connsiteX6" fmla="*/ 3754418 w 4051738"/>
              <a:gd name="connsiteY6" fmla="*/ 78538 h 4505029"/>
              <a:gd name="connsiteX7" fmla="*/ 3703930 w 4051738"/>
              <a:gd name="connsiteY7" fmla="*/ 100977 h 4505029"/>
              <a:gd name="connsiteX8" fmla="*/ 3748808 w 4051738"/>
              <a:gd name="connsiteY8" fmla="*/ 263661 h 4505029"/>
              <a:gd name="connsiteX9" fmla="*/ 3737589 w 4051738"/>
              <a:gd name="connsiteY9" fmla="*/ 392687 h 4505029"/>
              <a:gd name="connsiteX10" fmla="*/ 3765638 w 4051738"/>
              <a:gd name="connsiteY10" fmla="*/ 398297 h 4505029"/>
              <a:gd name="connsiteX11" fmla="*/ 3726369 w 4051738"/>
              <a:gd name="connsiteY11" fmla="*/ 476834 h 4505029"/>
              <a:gd name="connsiteX12" fmla="*/ 3715149 w 4051738"/>
              <a:gd name="connsiteY12" fmla="*/ 527323 h 4505029"/>
              <a:gd name="connsiteX13" fmla="*/ 3631002 w 4051738"/>
              <a:gd name="connsiteY13" fmla="*/ 544152 h 4505029"/>
              <a:gd name="connsiteX14" fmla="*/ 3647832 w 4051738"/>
              <a:gd name="connsiteY14" fmla="*/ 566592 h 4505029"/>
              <a:gd name="connsiteX15" fmla="*/ 3602953 w 4051738"/>
              <a:gd name="connsiteY15" fmla="*/ 572201 h 4505029"/>
              <a:gd name="connsiteX16" fmla="*/ 3541245 w 4051738"/>
              <a:gd name="connsiteY16" fmla="*/ 476834 h 4505029"/>
              <a:gd name="connsiteX17" fmla="*/ 3496366 w 4051738"/>
              <a:gd name="connsiteY17" fmla="*/ 566592 h 4505029"/>
              <a:gd name="connsiteX18" fmla="*/ 3507586 w 4051738"/>
              <a:gd name="connsiteY18" fmla="*/ 600250 h 4505029"/>
              <a:gd name="connsiteX19" fmla="*/ 3468317 w 4051738"/>
              <a:gd name="connsiteY19" fmla="*/ 605860 h 4505029"/>
              <a:gd name="connsiteX20" fmla="*/ 3440268 w 4051738"/>
              <a:gd name="connsiteY20" fmla="*/ 600250 h 4505029"/>
              <a:gd name="connsiteX21" fmla="*/ 3389780 w 4051738"/>
              <a:gd name="connsiteY21" fmla="*/ 656349 h 4505029"/>
              <a:gd name="connsiteX22" fmla="*/ 3333682 w 4051738"/>
              <a:gd name="connsiteY22" fmla="*/ 678788 h 4505029"/>
              <a:gd name="connsiteX23" fmla="*/ 3232705 w 4051738"/>
              <a:gd name="connsiteY23" fmla="*/ 690007 h 4505029"/>
              <a:gd name="connsiteX24" fmla="*/ 3249535 w 4051738"/>
              <a:gd name="connsiteY24" fmla="*/ 746106 h 4505029"/>
              <a:gd name="connsiteX25" fmla="*/ 3255144 w 4051738"/>
              <a:gd name="connsiteY25" fmla="*/ 796594 h 4505029"/>
              <a:gd name="connsiteX26" fmla="*/ 3182217 w 4051738"/>
              <a:gd name="connsiteY26" fmla="*/ 802204 h 4505029"/>
              <a:gd name="connsiteX27" fmla="*/ 3041971 w 4051738"/>
              <a:gd name="connsiteY27" fmla="*/ 734886 h 4505029"/>
              <a:gd name="connsiteX28" fmla="*/ 3002703 w 4051738"/>
              <a:gd name="connsiteY28" fmla="*/ 740496 h 4505029"/>
              <a:gd name="connsiteX29" fmla="*/ 2952214 w 4051738"/>
              <a:gd name="connsiteY29" fmla="*/ 852692 h 4505029"/>
              <a:gd name="connsiteX30" fmla="*/ 2896116 w 4051738"/>
              <a:gd name="connsiteY30" fmla="*/ 920010 h 4505029"/>
              <a:gd name="connsiteX31" fmla="*/ 2817579 w 4051738"/>
              <a:gd name="connsiteY31" fmla="*/ 942449 h 4505029"/>
              <a:gd name="connsiteX32" fmla="*/ 2705382 w 4051738"/>
              <a:gd name="connsiteY32" fmla="*/ 987328 h 4505029"/>
              <a:gd name="connsiteX33" fmla="*/ 2666114 w 4051738"/>
              <a:gd name="connsiteY33" fmla="*/ 1026596 h 4505029"/>
              <a:gd name="connsiteX34" fmla="*/ 2615625 w 4051738"/>
              <a:gd name="connsiteY34" fmla="*/ 1099524 h 4505029"/>
              <a:gd name="connsiteX35" fmla="*/ 2503429 w 4051738"/>
              <a:gd name="connsiteY35" fmla="*/ 1121963 h 4505029"/>
              <a:gd name="connsiteX36" fmla="*/ 2402452 w 4051738"/>
              <a:gd name="connsiteY36" fmla="*/ 1161232 h 4505029"/>
              <a:gd name="connsiteX37" fmla="*/ 2284646 w 4051738"/>
              <a:gd name="connsiteY37" fmla="*/ 1228550 h 4505029"/>
              <a:gd name="connsiteX38" fmla="*/ 2234158 w 4051738"/>
              <a:gd name="connsiteY38" fmla="*/ 1262209 h 4505029"/>
              <a:gd name="connsiteX39" fmla="*/ 2178060 w 4051738"/>
              <a:gd name="connsiteY39" fmla="*/ 1206111 h 4505029"/>
              <a:gd name="connsiteX40" fmla="*/ 2150011 w 4051738"/>
              <a:gd name="connsiteY40" fmla="*/ 1155622 h 4505029"/>
              <a:gd name="connsiteX41" fmla="*/ 2183670 w 4051738"/>
              <a:gd name="connsiteY41" fmla="*/ 1082695 h 4505029"/>
              <a:gd name="connsiteX42" fmla="*/ 2256597 w 4051738"/>
              <a:gd name="connsiteY42" fmla="*/ 1026596 h 4505029"/>
              <a:gd name="connsiteX43" fmla="*/ 2290256 w 4051738"/>
              <a:gd name="connsiteY43" fmla="*/ 976108 h 4505029"/>
              <a:gd name="connsiteX44" fmla="*/ 2239768 w 4051738"/>
              <a:gd name="connsiteY44" fmla="*/ 925620 h 4505029"/>
              <a:gd name="connsiteX45" fmla="*/ 2121962 w 4051738"/>
              <a:gd name="connsiteY45" fmla="*/ 920010 h 4505029"/>
              <a:gd name="connsiteX46" fmla="*/ 2043424 w 4051738"/>
              <a:gd name="connsiteY46" fmla="*/ 936839 h 4505029"/>
              <a:gd name="connsiteX47" fmla="*/ 2020985 w 4051738"/>
              <a:gd name="connsiteY47" fmla="*/ 1015377 h 4505029"/>
              <a:gd name="connsiteX48" fmla="*/ 1992936 w 4051738"/>
              <a:gd name="connsiteY48" fmla="*/ 1060255 h 4505029"/>
              <a:gd name="connsiteX49" fmla="*/ 1931228 w 4051738"/>
              <a:gd name="connsiteY49" fmla="*/ 1060255 h 4505029"/>
              <a:gd name="connsiteX50" fmla="*/ 1869520 w 4051738"/>
              <a:gd name="connsiteY50" fmla="*/ 1155622 h 4505029"/>
              <a:gd name="connsiteX51" fmla="*/ 1796592 w 4051738"/>
              <a:gd name="connsiteY51" fmla="*/ 1250989 h 4505029"/>
              <a:gd name="connsiteX52" fmla="*/ 1718055 w 4051738"/>
              <a:gd name="connsiteY52" fmla="*/ 1279038 h 4505029"/>
              <a:gd name="connsiteX53" fmla="*/ 1594639 w 4051738"/>
              <a:gd name="connsiteY53" fmla="*/ 1273428 h 4505029"/>
              <a:gd name="connsiteX54" fmla="*/ 1549760 w 4051738"/>
              <a:gd name="connsiteY54" fmla="*/ 1340746 h 4505029"/>
              <a:gd name="connsiteX55" fmla="*/ 1583419 w 4051738"/>
              <a:gd name="connsiteY55" fmla="*/ 1396844 h 4505029"/>
              <a:gd name="connsiteX56" fmla="*/ 1684396 w 4051738"/>
              <a:gd name="connsiteY56" fmla="*/ 1430503 h 4505029"/>
              <a:gd name="connsiteX57" fmla="*/ 1734884 w 4051738"/>
              <a:gd name="connsiteY57" fmla="*/ 1464162 h 4505029"/>
              <a:gd name="connsiteX58" fmla="*/ 1807812 w 4051738"/>
              <a:gd name="connsiteY58" fmla="*/ 1514650 h 4505029"/>
              <a:gd name="connsiteX59" fmla="*/ 1774153 w 4051738"/>
              <a:gd name="connsiteY59" fmla="*/ 1576358 h 4505029"/>
              <a:gd name="connsiteX60" fmla="*/ 1813422 w 4051738"/>
              <a:gd name="connsiteY60" fmla="*/ 1632457 h 4505029"/>
              <a:gd name="connsiteX61" fmla="*/ 2009765 w 4051738"/>
              <a:gd name="connsiteY61" fmla="*/ 1581968 h 4505029"/>
              <a:gd name="connsiteX62" fmla="*/ 2043424 w 4051738"/>
              <a:gd name="connsiteY62" fmla="*/ 1514650 h 4505029"/>
              <a:gd name="connsiteX63" fmla="*/ 2121962 w 4051738"/>
              <a:gd name="connsiteY63" fmla="*/ 1520260 h 4505029"/>
              <a:gd name="connsiteX64" fmla="*/ 2329525 w 4051738"/>
              <a:gd name="connsiteY64" fmla="*/ 1593188 h 4505029"/>
              <a:gd name="connsiteX65" fmla="*/ 2329525 w 4051738"/>
              <a:gd name="connsiteY65" fmla="*/ 1654896 h 4505029"/>
              <a:gd name="connsiteX66" fmla="*/ 2267817 w 4051738"/>
              <a:gd name="connsiteY66" fmla="*/ 1677335 h 4505029"/>
              <a:gd name="connsiteX67" fmla="*/ 2121962 w 4051738"/>
              <a:gd name="connsiteY67" fmla="*/ 1722214 h 4505029"/>
              <a:gd name="connsiteX68" fmla="*/ 1992936 w 4051738"/>
              <a:gd name="connsiteY68" fmla="*/ 1800751 h 4505029"/>
              <a:gd name="connsiteX69" fmla="*/ 1942447 w 4051738"/>
              <a:gd name="connsiteY69" fmla="*/ 1946607 h 4505029"/>
              <a:gd name="connsiteX70" fmla="*/ 1824641 w 4051738"/>
              <a:gd name="connsiteY70" fmla="*/ 2025144 h 4505029"/>
              <a:gd name="connsiteX71" fmla="*/ 1998546 w 4051738"/>
              <a:gd name="connsiteY71" fmla="*/ 2159779 h 4505029"/>
              <a:gd name="connsiteX72" fmla="*/ 2116352 w 4051738"/>
              <a:gd name="connsiteY72" fmla="*/ 2429050 h 4505029"/>
              <a:gd name="connsiteX73" fmla="*/ 2178060 w 4051738"/>
              <a:gd name="connsiteY73" fmla="*/ 2530027 h 4505029"/>
              <a:gd name="connsiteX74" fmla="*/ 2267817 w 4051738"/>
              <a:gd name="connsiteY74" fmla="*/ 2647834 h 4505029"/>
              <a:gd name="connsiteX75" fmla="*/ 2250988 w 4051738"/>
              <a:gd name="connsiteY75" fmla="*/ 2765639 h 4505029"/>
              <a:gd name="connsiteX76" fmla="*/ 2161230 w 4051738"/>
              <a:gd name="connsiteY76" fmla="*/ 2754419 h 4505029"/>
              <a:gd name="connsiteX77" fmla="*/ 2082693 w 4051738"/>
              <a:gd name="connsiteY77" fmla="*/ 2861007 h 4505029"/>
              <a:gd name="connsiteX78" fmla="*/ 2267817 w 4051738"/>
              <a:gd name="connsiteY78" fmla="*/ 2939544 h 4505029"/>
              <a:gd name="connsiteX79" fmla="*/ 2166840 w 4051738"/>
              <a:gd name="connsiteY79" fmla="*/ 3208814 h 4505029"/>
              <a:gd name="connsiteX80" fmla="*/ 1931227 w 4051738"/>
              <a:gd name="connsiteY80" fmla="*/ 3450037 h 4505029"/>
              <a:gd name="connsiteX81" fmla="*/ 1880740 w 4051738"/>
              <a:gd name="connsiteY81" fmla="*/ 3539794 h 4505029"/>
              <a:gd name="connsiteX82" fmla="*/ 1869520 w 4051738"/>
              <a:gd name="connsiteY82" fmla="*/ 3612721 h 4505029"/>
              <a:gd name="connsiteX83" fmla="*/ 1891960 w 4051738"/>
              <a:gd name="connsiteY83" fmla="*/ 3663209 h 4505029"/>
              <a:gd name="connsiteX84" fmla="*/ 1729274 w 4051738"/>
              <a:gd name="connsiteY84" fmla="*/ 3786626 h 4505029"/>
              <a:gd name="connsiteX85" fmla="*/ 1538540 w 4051738"/>
              <a:gd name="connsiteY85" fmla="*/ 3887602 h 4505029"/>
              <a:gd name="connsiteX86" fmla="*/ 1325369 w 4051738"/>
              <a:gd name="connsiteY86" fmla="*/ 4061505 h 4505029"/>
              <a:gd name="connsiteX87" fmla="*/ 1201951 w 4051738"/>
              <a:gd name="connsiteY87" fmla="*/ 4089556 h 4505029"/>
              <a:gd name="connsiteX88" fmla="*/ 1117804 w 4051738"/>
              <a:gd name="connsiteY88" fmla="*/ 4078335 h 4505029"/>
              <a:gd name="connsiteX89" fmla="*/ 966339 w 4051738"/>
              <a:gd name="connsiteY89" fmla="*/ 4156874 h 4505029"/>
              <a:gd name="connsiteX90" fmla="*/ 910241 w 4051738"/>
              <a:gd name="connsiteY90" fmla="*/ 4095165 h 4505029"/>
              <a:gd name="connsiteX91" fmla="*/ 798045 w 4051738"/>
              <a:gd name="connsiteY91" fmla="*/ 4207362 h 4505029"/>
              <a:gd name="connsiteX92" fmla="*/ 624140 w 4051738"/>
              <a:gd name="connsiteY92" fmla="*/ 4285899 h 4505029"/>
              <a:gd name="connsiteX93" fmla="*/ 422187 w 4051738"/>
              <a:gd name="connsiteY93" fmla="*/ 4313949 h 4505029"/>
              <a:gd name="connsiteX94" fmla="*/ 371699 w 4051738"/>
              <a:gd name="connsiteY94" fmla="*/ 4370040 h 4505029"/>
              <a:gd name="connsiteX95" fmla="*/ 410969 w 4051738"/>
              <a:gd name="connsiteY95" fmla="*/ 4454185 h 4505029"/>
              <a:gd name="connsiteX96" fmla="*/ 360480 w 4051738"/>
              <a:gd name="connsiteY96" fmla="*/ 4504674 h 4505029"/>
              <a:gd name="connsiteX97" fmla="*/ 287553 w 4051738"/>
              <a:gd name="connsiteY97" fmla="*/ 4398087 h 4505029"/>
              <a:gd name="connsiteX98" fmla="*/ 304383 w 4051738"/>
              <a:gd name="connsiteY98" fmla="*/ 4313940 h 4505029"/>
              <a:gd name="connsiteX99" fmla="*/ 214626 w 4051738"/>
              <a:gd name="connsiteY99" fmla="*/ 4308331 h 4505029"/>
              <a:gd name="connsiteX100" fmla="*/ 102429 w 4051738"/>
              <a:gd name="connsiteY100" fmla="*/ 4274672 h 4505029"/>
              <a:gd name="connsiteX101" fmla="*/ 7063 w 4051738"/>
              <a:gd name="connsiteY101" fmla="*/ 4280282 h 4505029"/>
              <a:gd name="connsiteX102" fmla="*/ 7064 w 4051738"/>
              <a:gd name="connsiteY102" fmla="*/ 4274672 h 4505029"/>
              <a:gd name="connsiteX0" fmla="*/ 4162481 w 4173700"/>
              <a:gd name="connsiteY0" fmla="*/ 0 h 4505029"/>
              <a:gd name="connsiteX1" fmla="*/ 4173700 w 4173700"/>
              <a:gd name="connsiteY1" fmla="*/ 67318 h 4505029"/>
              <a:gd name="connsiteX2" fmla="*/ 4145651 w 4173700"/>
              <a:gd name="connsiteY2" fmla="*/ 72928 h 4505029"/>
              <a:gd name="connsiteX3" fmla="*/ 3977357 w 4173700"/>
              <a:gd name="connsiteY3" fmla="*/ 28049 h 4505029"/>
              <a:gd name="connsiteX4" fmla="*/ 3943698 w 4173700"/>
              <a:gd name="connsiteY4" fmla="*/ 33659 h 4505029"/>
              <a:gd name="connsiteX5" fmla="*/ 3938088 w 4173700"/>
              <a:gd name="connsiteY5" fmla="*/ 44879 h 4505029"/>
              <a:gd name="connsiteX6" fmla="*/ 3876380 w 4173700"/>
              <a:gd name="connsiteY6" fmla="*/ 78538 h 4505029"/>
              <a:gd name="connsiteX7" fmla="*/ 3825892 w 4173700"/>
              <a:gd name="connsiteY7" fmla="*/ 100977 h 4505029"/>
              <a:gd name="connsiteX8" fmla="*/ 3870770 w 4173700"/>
              <a:gd name="connsiteY8" fmla="*/ 263661 h 4505029"/>
              <a:gd name="connsiteX9" fmla="*/ 3859551 w 4173700"/>
              <a:gd name="connsiteY9" fmla="*/ 392687 h 4505029"/>
              <a:gd name="connsiteX10" fmla="*/ 3887600 w 4173700"/>
              <a:gd name="connsiteY10" fmla="*/ 398297 h 4505029"/>
              <a:gd name="connsiteX11" fmla="*/ 3848331 w 4173700"/>
              <a:gd name="connsiteY11" fmla="*/ 476834 h 4505029"/>
              <a:gd name="connsiteX12" fmla="*/ 3837111 w 4173700"/>
              <a:gd name="connsiteY12" fmla="*/ 527323 h 4505029"/>
              <a:gd name="connsiteX13" fmla="*/ 3752964 w 4173700"/>
              <a:gd name="connsiteY13" fmla="*/ 544152 h 4505029"/>
              <a:gd name="connsiteX14" fmla="*/ 3769794 w 4173700"/>
              <a:gd name="connsiteY14" fmla="*/ 566592 h 4505029"/>
              <a:gd name="connsiteX15" fmla="*/ 3724915 w 4173700"/>
              <a:gd name="connsiteY15" fmla="*/ 572201 h 4505029"/>
              <a:gd name="connsiteX16" fmla="*/ 3663207 w 4173700"/>
              <a:gd name="connsiteY16" fmla="*/ 476834 h 4505029"/>
              <a:gd name="connsiteX17" fmla="*/ 3618328 w 4173700"/>
              <a:gd name="connsiteY17" fmla="*/ 566592 h 4505029"/>
              <a:gd name="connsiteX18" fmla="*/ 3629548 w 4173700"/>
              <a:gd name="connsiteY18" fmla="*/ 600250 h 4505029"/>
              <a:gd name="connsiteX19" fmla="*/ 3590279 w 4173700"/>
              <a:gd name="connsiteY19" fmla="*/ 605860 h 4505029"/>
              <a:gd name="connsiteX20" fmla="*/ 3562230 w 4173700"/>
              <a:gd name="connsiteY20" fmla="*/ 600250 h 4505029"/>
              <a:gd name="connsiteX21" fmla="*/ 3511742 w 4173700"/>
              <a:gd name="connsiteY21" fmla="*/ 656349 h 4505029"/>
              <a:gd name="connsiteX22" fmla="*/ 3455644 w 4173700"/>
              <a:gd name="connsiteY22" fmla="*/ 678788 h 4505029"/>
              <a:gd name="connsiteX23" fmla="*/ 3354667 w 4173700"/>
              <a:gd name="connsiteY23" fmla="*/ 690007 h 4505029"/>
              <a:gd name="connsiteX24" fmla="*/ 3371497 w 4173700"/>
              <a:gd name="connsiteY24" fmla="*/ 746106 h 4505029"/>
              <a:gd name="connsiteX25" fmla="*/ 3377106 w 4173700"/>
              <a:gd name="connsiteY25" fmla="*/ 796594 h 4505029"/>
              <a:gd name="connsiteX26" fmla="*/ 3304179 w 4173700"/>
              <a:gd name="connsiteY26" fmla="*/ 802204 h 4505029"/>
              <a:gd name="connsiteX27" fmla="*/ 3163933 w 4173700"/>
              <a:gd name="connsiteY27" fmla="*/ 734886 h 4505029"/>
              <a:gd name="connsiteX28" fmla="*/ 3124665 w 4173700"/>
              <a:gd name="connsiteY28" fmla="*/ 740496 h 4505029"/>
              <a:gd name="connsiteX29" fmla="*/ 3074176 w 4173700"/>
              <a:gd name="connsiteY29" fmla="*/ 852692 h 4505029"/>
              <a:gd name="connsiteX30" fmla="*/ 3018078 w 4173700"/>
              <a:gd name="connsiteY30" fmla="*/ 920010 h 4505029"/>
              <a:gd name="connsiteX31" fmla="*/ 2939541 w 4173700"/>
              <a:gd name="connsiteY31" fmla="*/ 942449 h 4505029"/>
              <a:gd name="connsiteX32" fmla="*/ 2827344 w 4173700"/>
              <a:gd name="connsiteY32" fmla="*/ 987328 h 4505029"/>
              <a:gd name="connsiteX33" fmla="*/ 2788076 w 4173700"/>
              <a:gd name="connsiteY33" fmla="*/ 1026596 h 4505029"/>
              <a:gd name="connsiteX34" fmla="*/ 2737587 w 4173700"/>
              <a:gd name="connsiteY34" fmla="*/ 1099524 h 4505029"/>
              <a:gd name="connsiteX35" fmla="*/ 2625391 w 4173700"/>
              <a:gd name="connsiteY35" fmla="*/ 1121963 h 4505029"/>
              <a:gd name="connsiteX36" fmla="*/ 2524414 w 4173700"/>
              <a:gd name="connsiteY36" fmla="*/ 1161232 h 4505029"/>
              <a:gd name="connsiteX37" fmla="*/ 2406608 w 4173700"/>
              <a:gd name="connsiteY37" fmla="*/ 1228550 h 4505029"/>
              <a:gd name="connsiteX38" fmla="*/ 2356120 w 4173700"/>
              <a:gd name="connsiteY38" fmla="*/ 1262209 h 4505029"/>
              <a:gd name="connsiteX39" fmla="*/ 2300022 w 4173700"/>
              <a:gd name="connsiteY39" fmla="*/ 1206111 h 4505029"/>
              <a:gd name="connsiteX40" fmla="*/ 2271973 w 4173700"/>
              <a:gd name="connsiteY40" fmla="*/ 1155622 h 4505029"/>
              <a:gd name="connsiteX41" fmla="*/ 2305632 w 4173700"/>
              <a:gd name="connsiteY41" fmla="*/ 1082695 h 4505029"/>
              <a:gd name="connsiteX42" fmla="*/ 2378559 w 4173700"/>
              <a:gd name="connsiteY42" fmla="*/ 1026596 h 4505029"/>
              <a:gd name="connsiteX43" fmla="*/ 2412218 w 4173700"/>
              <a:gd name="connsiteY43" fmla="*/ 976108 h 4505029"/>
              <a:gd name="connsiteX44" fmla="*/ 2361730 w 4173700"/>
              <a:gd name="connsiteY44" fmla="*/ 925620 h 4505029"/>
              <a:gd name="connsiteX45" fmla="*/ 2243924 w 4173700"/>
              <a:gd name="connsiteY45" fmla="*/ 920010 h 4505029"/>
              <a:gd name="connsiteX46" fmla="*/ 2165386 w 4173700"/>
              <a:gd name="connsiteY46" fmla="*/ 936839 h 4505029"/>
              <a:gd name="connsiteX47" fmla="*/ 2142947 w 4173700"/>
              <a:gd name="connsiteY47" fmla="*/ 1015377 h 4505029"/>
              <a:gd name="connsiteX48" fmla="*/ 2114898 w 4173700"/>
              <a:gd name="connsiteY48" fmla="*/ 1060255 h 4505029"/>
              <a:gd name="connsiteX49" fmla="*/ 2053190 w 4173700"/>
              <a:gd name="connsiteY49" fmla="*/ 1060255 h 4505029"/>
              <a:gd name="connsiteX50" fmla="*/ 1991482 w 4173700"/>
              <a:gd name="connsiteY50" fmla="*/ 1155622 h 4505029"/>
              <a:gd name="connsiteX51" fmla="*/ 1918554 w 4173700"/>
              <a:gd name="connsiteY51" fmla="*/ 1250989 h 4505029"/>
              <a:gd name="connsiteX52" fmla="*/ 1840017 w 4173700"/>
              <a:gd name="connsiteY52" fmla="*/ 1279038 h 4505029"/>
              <a:gd name="connsiteX53" fmla="*/ 1716601 w 4173700"/>
              <a:gd name="connsiteY53" fmla="*/ 1273428 h 4505029"/>
              <a:gd name="connsiteX54" fmla="*/ 1671722 w 4173700"/>
              <a:gd name="connsiteY54" fmla="*/ 1340746 h 4505029"/>
              <a:gd name="connsiteX55" fmla="*/ 1705381 w 4173700"/>
              <a:gd name="connsiteY55" fmla="*/ 1396844 h 4505029"/>
              <a:gd name="connsiteX56" fmla="*/ 1806358 w 4173700"/>
              <a:gd name="connsiteY56" fmla="*/ 1430503 h 4505029"/>
              <a:gd name="connsiteX57" fmla="*/ 1856846 w 4173700"/>
              <a:gd name="connsiteY57" fmla="*/ 1464162 h 4505029"/>
              <a:gd name="connsiteX58" fmla="*/ 1929774 w 4173700"/>
              <a:gd name="connsiteY58" fmla="*/ 1514650 h 4505029"/>
              <a:gd name="connsiteX59" fmla="*/ 1896115 w 4173700"/>
              <a:gd name="connsiteY59" fmla="*/ 1576358 h 4505029"/>
              <a:gd name="connsiteX60" fmla="*/ 1935384 w 4173700"/>
              <a:gd name="connsiteY60" fmla="*/ 1632457 h 4505029"/>
              <a:gd name="connsiteX61" fmla="*/ 2131727 w 4173700"/>
              <a:gd name="connsiteY61" fmla="*/ 1581968 h 4505029"/>
              <a:gd name="connsiteX62" fmla="*/ 2165386 w 4173700"/>
              <a:gd name="connsiteY62" fmla="*/ 1514650 h 4505029"/>
              <a:gd name="connsiteX63" fmla="*/ 2243924 w 4173700"/>
              <a:gd name="connsiteY63" fmla="*/ 1520260 h 4505029"/>
              <a:gd name="connsiteX64" fmla="*/ 2451487 w 4173700"/>
              <a:gd name="connsiteY64" fmla="*/ 1593188 h 4505029"/>
              <a:gd name="connsiteX65" fmla="*/ 2451487 w 4173700"/>
              <a:gd name="connsiteY65" fmla="*/ 1654896 h 4505029"/>
              <a:gd name="connsiteX66" fmla="*/ 2389779 w 4173700"/>
              <a:gd name="connsiteY66" fmla="*/ 1677335 h 4505029"/>
              <a:gd name="connsiteX67" fmla="*/ 2243924 w 4173700"/>
              <a:gd name="connsiteY67" fmla="*/ 1722214 h 4505029"/>
              <a:gd name="connsiteX68" fmla="*/ 2114898 w 4173700"/>
              <a:gd name="connsiteY68" fmla="*/ 1800751 h 4505029"/>
              <a:gd name="connsiteX69" fmla="*/ 2064409 w 4173700"/>
              <a:gd name="connsiteY69" fmla="*/ 1946607 h 4505029"/>
              <a:gd name="connsiteX70" fmla="*/ 1946603 w 4173700"/>
              <a:gd name="connsiteY70" fmla="*/ 2025144 h 4505029"/>
              <a:gd name="connsiteX71" fmla="*/ 2120508 w 4173700"/>
              <a:gd name="connsiteY71" fmla="*/ 2159779 h 4505029"/>
              <a:gd name="connsiteX72" fmla="*/ 2238314 w 4173700"/>
              <a:gd name="connsiteY72" fmla="*/ 2429050 h 4505029"/>
              <a:gd name="connsiteX73" fmla="*/ 2300022 w 4173700"/>
              <a:gd name="connsiteY73" fmla="*/ 2530027 h 4505029"/>
              <a:gd name="connsiteX74" fmla="*/ 2389779 w 4173700"/>
              <a:gd name="connsiteY74" fmla="*/ 2647834 h 4505029"/>
              <a:gd name="connsiteX75" fmla="*/ 2372950 w 4173700"/>
              <a:gd name="connsiteY75" fmla="*/ 2765639 h 4505029"/>
              <a:gd name="connsiteX76" fmla="*/ 2283192 w 4173700"/>
              <a:gd name="connsiteY76" fmla="*/ 2754419 h 4505029"/>
              <a:gd name="connsiteX77" fmla="*/ 2204655 w 4173700"/>
              <a:gd name="connsiteY77" fmla="*/ 2861007 h 4505029"/>
              <a:gd name="connsiteX78" fmla="*/ 2389779 w 4173700"/>
              <a:gd name="connsiteY78" fmla="*/ 2939544 h 4505029"/>
              <a:gd name="connsiteX79" fmla="*/ 2288802 w 4173700"/>
              <a:gd name="connsiteY79" fmla="*/ 3208814 h 4505029"/>
              <a:gd name="connsiteX80" fmla="*/ 2053189 w 4173700"/>
              <a:gd name="connsiteY80" fmla="*/ 3450037 h 4505029"/>
              <a:gd name="connsiteX81" fmla="*/ 2002702 w 4173700"/>
              <a:gd name="connsiteY81" fmla="*/ 3539794 h 4505029"/>
              <a:gd name="connsiteX82" fmla="*/ 1991482 w 4173700"/>
              <a:gd name="connsiteY82" fmla="*/ 3612721 h 4505029"/>
              <a:gd name="connsiteX83" fmla="*/ 2013922 w 4173700"/>
              <a:gd name="connsiteY83" fmla="*/ 3663209 h 4505029"/>
              <a:gd name="connsiteX84" fmla="*/ 1851236 w 4173700"/>
              <a:gd name="connsiteY84" fmla="*/ 3786626 h 4505029"/>
              <a:gd name="connsiteX85" fmla="*/ 1660502 w 4173700"/>
              <a:gd name="connsiteY85" fmla="*/ 3887602 h 4505029"/>
              <a:gd name="connsiteX86" fmla="*/ 1447331 w 4173700"/>
              <a:gd name="connsiteY86" fmla="*/ 4061505 h 4505029"/>
              <a:gd name="connsiteX87" fmla="*/ 1323913 w 4173700"/>
              <a:gd name="connsiteY87" fmla="*/ 4089556 h 4505029"/>
              <a:gd name="connsiteX88" fmla="*/ 1239766 w 4173700"/>
              <a:gd name="connsiteY88" fmla="*/ 4078335 h 4505029"/>
              <a:gd name="connsiteX89" fmla="*/ 1088301 w 4173700"/>
              <a:gd name="connsiteY89" fmla="*/ 4156874 h 4505029"/>
              <a:gd name="connsiteX90" fmla="*/ 1032203 w 4173700"/>
              <a:gd name="connsiteY90" fmla="*/ 4095165 h 4505029"/>
              <a:gd name="connsiteX91" fmla="*/ 920007 w 4173700"/>
              <a:gd name="connsiteY91" fmla="*/ 4207362 h 4505029"/>
              <a:gd name="connsiteX92" fmla="*/ 746102 w 4173700"/>
              <a:gd name="connsiteY92" fmla="*/ 4285899 h 4505029"/>
              <a:gd name="connsiteX93" fmla="*/ 544149 w 4173700"/>
              <a:gd name="connsiteY93" fmla="*/ 4313949 h 4505029"/>
              <a:gd name="connsiteX94" fmla="*/ 493661 w 4173700"/>
              <a:gd name="connsiteY94" fmla="*/ 4370040 h 4505029"/>
              <a:gd name="connsiteX95" fmla="*/ 532931 w 4173700"/>
              <a:gd name="connsiteY95" fmla="*/ 4454185 h 4505029"/>
              <a:gd name="connsiteX96" fmla="*/ 482442 w 4173700"/>
              <a:gd name="connsiteY96" fmla="*/ 4504674 h 4505029"/>
              <a:gd name="connsiteX97" fmla="*/ 409515 w 4173700"/>
              <a:gd name="connsiteY97" fmla="*/ 4398087 h 4505029"/>
              <a:gd name="connsiteX98" fmla="*/ 426345 w 4173700"/>
              <a:gd name="connsiteY98" fmla="*/ 4313940 h 4505029"/>
              <a:gd name="connsiteX99" fmla="*/ 336588 w 4173700"/>
              <a:gd name="connsiteY99" fmla="*/ 4308331 h 4505029"/>
              <a:gd name="connsiteX100" fmla="*/ 224391 w 4173700"/>
              <a:gd name="connsiteY100" fmla="*/ 4274672 h 4505029"/>
              <a:gd name="connsiteX101" fmla="*/ 129025 w 4173700"/>
              <a:gd name="connsiteY101" fmla="*/ 4280282 h 4505029"/>
              <a:gd name="connsiteX102" fmla="*/ 0 w 4173700"/>
              <a:gd name="connsiteY102" fmla="*/ 4257842 h 4505029"/>
              <a:gd name="connsiteX0" fmla="*/ 4179310 w 4190529"/>
              <a:gd name="connsiteY0" fmla="*/ 0 h 4505029"/>
              <a:gd name="connsiteX1" fmla="*/ 4190529 w 4190529"/>
              <a:gd name="connsiteY1" fmla="*/ 67318 h 4505029"/>
              <a:gd name="connsiteX2" fmla="*/ 4162480 w 4190529"/>
              <a:gd name="connsiteY2" fmla="*/ 72928 h 4505029"/>
              <a:gd name="connsiteX3" fmla="*/ 3994186 w 4190529"/>
              <a:gd name="connsiteY3" fmla="*/ 28049 h 4505029"/>
              <a:gd name="connsiteX4" fmla="*/ 3960527 w 4190529"/>
              <a:gd name="connsiteY4" fmla="*/ 33659 h 4505029"/>
              <a:gd name="connsiteX5" fmla="*/ 3954917 w 4190529"/>
              <a:gd name="connsiteY5" fmla="*/ 44879 h 4505029"/>
              <a:gd name="connsiteX6" fmla="*/ 3893209 w 4190529"/>
              <a:gd name="connsiteY6" fmla="*/ 78538 h 4505029"/>
              <a:gd name="connsiteX7" fmla="*/ 3842721 w 4190529"/>
              <a:gd name="connsiteY7" fmla="*/ 100977 h 4505029"/>
              <a:gd name="connsiteX8" fmla="*/ 3887599 w 4190529"/>
              <a:gd name="connsiteY8" fmla="*/ 263661 h 4505029"/>
              <a:gd name="connsiteX9" fmla="*/ 3876380 w 4190529"/>
              <a:gd name="connsiteY9" fmla="*/ 392687 h 4505029"/>
              <a:gd name="connsiteX10" fmla="*/ 3904429 w 4190529"/>
              <a:gd name="connsiteY10" fmla="*/ 398297 h 4505029"/>
              <a:gd name="connsiteX11" fmla="*/ 3865160 w 4190529"/>
              <a:gd name="connsiteY11" fmla="*/ 476834 h 4505029"/>
              <a:gd name="connsiteX12" fmla="*/ 3853940 w 4190529"/>
              <a:gd name="connsiteY12" fmla="*/ 527323 h 4505029"/>
              <a:gd name="connsiteX13" fmla="*/ 3769793 w 4190529"/>
              <a:gd name="connsiteY13" fmla="*/ 544152 h 4505029"/>
              <a:gd name="connsiteX14" fmla="*/ 3786623 w 4190529"/>
              <a:gd name="connsiteY14" fmla="*/ 566592 h 4505029"/>
              <a:gd name="connsiteX15" fmla="*/ 3741744 w 4190529"/>
              <a:gd name="connsiteY15" fmla="*/ 572201 h 4505029"/>
              <a:gd name="connsiteX16" fmla="*/ 3680036 w 4190529"/>
              <a:gd name="connsiteY16" fmla="*/ 476834 h 4505029"/>
              <a:gd name="connsiteX17" fmla="*/ 3635157 w 4190529"/>
              <a:gd name="connsiteY17" fmla="*/ 566592 h 4505029"/>
              <a:gd name="connsiteX18" fmla="*/ 3646377 w 4190529"/>
              <a:gd name="connsiteY18" fmla="*/ 600250 h 4505029"/>
              <a:gd name="connsiteX19" fmla="*/ 3607108 w 4190529"/>
              <a:gd name="connsiteY19" fmla="*/ 605860 h 4505029"/>
              <a:gd name="connsiteX20" fmla="*/ 3579059 w 4190529"/>
              <a:gd name="connsiteY20" fmla="*/ 600250 h 4505029"/>
              <a:gd name="connsiteX21" fmla="*/ 3528571 w 4190529"/>
              <a:gd name="connsiteY21" fmla="*/ 656349 h 4505029"/>
              <a:gd name="connsiteX22" fmla="*/ 3472473 w 4190529"/>
              <a:gd name="connsiteY22" fmla="*/ 678788 h 4505029"/>
              <a:gd name="connsiteX23" fmla="*/ 3371496 w 4190529"/>
              <a:gd name="connsiteY23" fmla="*/ 690007 h 4505029"/>
              <a:gd name="connsiteX24" fmla="*/ 3388326 w 4190529"/>
              <a:gd name="connsiteY24" fmla="*/ 746106 h 4505029"/>
              <a:gd name="connsiteX25" fmla="*/ 3393935 w 4190529"/>
              <a:gd name="connsiteY25" fmla="*/ 796594 h 4505029"/>
              <a:gd name="connsiteX26" fmla="*/ 3321008 w 4190529"/>
              <a:gd name="connsiteY26" fmla="*/ 802204 h 4505029"/>
              <a:gd name="connsiteX27" fmla="*/ 3180762 w 4190529"/>
              <a:gd name="connsiteY27" fmla="*/ 734886 h 4505029"/>
              <a:gd name="connsiteX28" fmla="*/ 3141494 w 4190529"/>
              <a:gd name="connsiteY28" fmla="*/ 740496 h 4505029"/>
              <a:gd name="connsiteX29" fmla="*/ 3091005 w 4190529"/>
              <a:gd name="connsiteY29" fmla="*/ 852692 h 4505029"/>
              <a:gd name="connsiteX30" fmla="*/ 3034907 w 4190529"/>
              <a:gd name="connsiteY30" fmla="*/ 920010 h 4505029"/>
              <a:gd name="connsiteX31" fmla="*/ 2956370 w 4190529"/>
              <a:gd name="connsiteY31" fmla="*/ 942449 h 4505029"/>
              <a:gd name="connsiteX32" fmla="*/ 2844173 w 4190529"/>
              <a:gd name="connsiteY32" fmla="*/ 987328 h 4505029"/>
              <a:gd name="connsiteX33" fmla="*/ 2804905 w 4190529"/>
              <a:gd name="connsiteY33" fmla="*/ 1026596 h 4505029"/>
              <a:gd name="connsiteX34" fmla="*/ 2754416 w 4190529"/>
              <a:gd name="connsiteY34" fmla="*/ 1099524 h 4505029"/>
              <a:gd name="connsiteX35" fmla="*/ 2642220 w 4190529"/>
              <a:gd name="connsiteY35" fmla="*/ 1121963 h 4505029"/>
              <a:gd name="connsiteX36" fmla="*/ 2541243 w 4190529"/>
              <a:gd name="connsiteY36" fmla="*/ 1161232 h 4505029"/>
              <a:gd name="connsiteX37" fmla="*/ 2423437 w 4190529"/>
              <a:gd name="connsiteY37" fmla="*/ 1228550 h 4505029"/>
              <a:gd name="connsiteX38" fmla="*/ 2372949 w 4190529"/>
              <a:gd name="connsiteY38" fmla="*/ 1262209 h 4505029"/>
              <a:gd name="connsiteX39" fmla="*/ 2316851 w 4190529"/>
              <a:gd name="connsiteY39" fmla="*/ 1206111 h 4505029"/>
              <a:gd name="connsiteX40" fmla="*/ 2288802 w 4190529"/>
              <a:gd name="connsiteY40" fmla="*/ 1155622 h 4505029"/>
              <a:gd name="connsiteX41" fmla="*/ 2322461 w 4190529"/>
              <a:gd name="connsiteY41" fmla="*/ 1082695 h 4505029"/>
              <a:gd name="connsiteX42" fmla="*/ 2395388 w 4190529"/>
              <a:gd name="connsiteY42" fmla="*/ 1026596 h 4505029"/>
              <a:gd name="connsiteX43" fmla="*/ 2429047 w 4190529"/>
              <a:gd name="connsiteY43" fmla="*/ 976108 h 4505029"/>
              <a:gd name="connsiteX44" fmla="*/ 2378559 w 4190529"/>
              <a:gd name="connsiteY44" fmla="*/ 925620 h 4505029"/>
              <a:gd name="connsiteX45" fmla="*/ 2260753 w 4190529"/>
              <a:gd name="connsiteY45" fmla="*/ 920010 h 4505029"/>
              <a:gd name="connsiteX46" fmla="*/ 2182215 w 4190529"/>
              <a:gd name="connsiteY46" fmla="*/ 936839 h 4505029"/>
              <a:gd name="connsiteX47" fmla="*/ 2159776 w 4190529"/>
              <a:gd name="connsiteY47" fmla="*/ 1015377 h 4505029"/>
              <a:gd name="connsiteX48" fmla="*/ 2131727 w 4190529"/>
              <a:gd name="connsiteY48" fmla="*/ 1060255 h 4505029"/>
              <a:gd name="connsiteX49" fmla="*/ 2070019 w 4190529"/>
              <a:gd name="connsiteY49" fmla="*/ 1060255 h 4505029"/>
              <a:gd name="connsiteX50" fmla="*/ 2008311 w 4190529"/>
              <a:gd name="connsiteY50" fmla="*/ 1155622 h 4505029"/>
              <a:gd name="connsiteX51" fmla="*/ 1935383 w 4190529"/>
              <a:gd name="connsiteY51" fmla="*/ 1250989 h 4505029"/>
              <a:gd name="connsiteX52" fmla="*/ 1856846 w 4190529"/>
              <a:gd name="connsiteY52" fmla="*/ 1279038 h 4505029"/>
              <a:gd name="connsiteX53" fmla="*/ 1733430 w 4190529"/>
              <a:gd name="connsiteY53" fmla="*/ 1273428 h 4505029"/>
              <a:gd name="connsiteX54" fmla="*/ 1688551 w 4190529"/>
              <a:gd name="connsiteY54" fmla="*/ 1340746 h 4505029"/>
              <a:gd name="connsiteX55" fmla="*/ 1722210 w 4190529"/>
              <a:gd name="connsiteY55" fmla="*/ 1396844 h 4505029"/>
              <a:gd name="connsiteX56" fmla="*/ 1823187 w 4190529"/>
              <a:gd name="connsiteY56" fmla="*/ 1430503 h 4505029"/>
              <a:gd name="connsiteX57" fmla="*/ 1873675 w 4190529"/>
              <a:gd name="connsiteY57" fmla="*/ 1464162 h 4505029"/>
              <a:gd name="connsiteX58" fmla="*/ 1946603 w 4190529"/>
              <a:gd name="connsiteY58" fmla="*/ 1514650 h 4505029"/>
              <a:gd name="connsiteX59" fmla="*/ 1912944 w 4190529"/>
              <a:gd name="connsiteY59" fmla="*/ 1576358 h 4505029"/>
              <a:gd name="connsiteX60" fmla="*/ 1952213 w 4190529"/>
              <a:gd name="connsiteY60" fmla="*/ 1632457 h 4505029"/>
              <a:gd name="connsiteX61" fmla="*/ 2148556 w 4190529"/>
              <a:gd name="connsiteY61" fmla="*/ 1581968 h 4505029"/>
              <a:gd name="connsiteX62" fmla="*/ 2182215 w 4190529"/>
              <a:gd name="connsiteY62" fmla="*/ 1514650 h 4505029"/>
              <a:gd name="connsiteX63" fmla="*/ 2260753 w 4190529"/>
              <a:gd name="connsiteY63" fmla="*/ 1520260 h 4505029"/>
              <a:gd name="connsiteX64" fmla="*/ 2468316 w 4190529"/>
              <a:gd name="connsiteY64" fmla="*/ 1593188 h 4505029"/>
              <a:gd name="connsiteX65" fmla="*/ 2468316 w 4190529"/>
              <a:gd name="connsiteY65" fmla="*/ 1654896 h 4505029"/>
              <a:gd name="connsiteX66" fmla="*/ 2406608 w 4190529"/>
              <a:gd name="connsiteY66" fmla="*/ 1677335 h 4505029"/>
              <a:gd name="connsiteX67" fmla="*/ 2260753 w 4190529"/>
              <a:gd name="connsiteY67" fmla="*/ 1722214 h 4505029"/>
              <a:gd name="connsiteX68" fmla="*/ 2131727 w 4190529"/>
              <a:gd name="connsiteY68" fmla="*/ 1800751 h 4505029"/>
              <a:gd name="connsiteX69" fmla="*/ 2081238 w 4190529"/>
              <a:gd name="connsiteY69" fmla="*/ 1946607 h 4505029"/>
              <a:gd name="connsiteX70" fmla="*/ 1963432 w 4190529"/>
              <a:gd name="connsiteY70" fmla="*/ 2025144 h 4505029"/>
              <a:gd name="connsiteX71" fmla="*/ 2137337 w 4190529"/>
              <a:gd name="connsiteY71" fmla="*/ 2159779 h 4505029"/>
              <a:gd name="connsiteX72" fmla="*/ 2255143 w 4190529"/>
              <a:gd name="connsiteY72" fmla="*/ 2429050 h 4505029"/>
              <a:gd name="connsiteX73" fmla="*/ 2316851 w 4190529"/>
              <a:gd name="connsiteY73" fmla="*/ 2530027 h 4505029"/>
              <a:gd name="connsiteX74" fmla="*/ 2406608 w 4190529"/>
              <a:gd name="connsiteY74" fmla="*/ 2647834 h 4505029"/>
              <a:gd name="connsiteX75" fmla="*/ 2389779 w 4190529"/>
              <a:gd name="connsiteY75" fmla="*/ 2765639 h 4505029"/>
              <a:gd name="connsiteX76" fmla="*/ 2300021 w 4190529"/>
              <a:gd name="connsiteY76" fmla="*/ 2754419 h 4505029"/>
              <a:gd name="connsiteX77" fmla="*/ 2221484 w 4190529"/>
              <a:gd name="connsiteY77" fmla="*/ 2861007 h 4505029"/>
              <a:gd name="connsiteX78" fmla="*/ 2406608 w 4190529"/>
              <a:gd name="connsiteY78" fmla="*/ 2939544 h 4505029"/>
              <a:gd name="connsiteX79" fmla="*/ 2305631 w 4190529"/>
              <a:gd name="connsiteY79" fmla="*/ 3208814 h 4505029"/>
              <a:gd name="connsiteX80" fmla="*/ 2070018 w 4190529"/>
              <a:gd name="connsiteY80" fmla="*/ 3450037 h 4505029"/>
              <a:gd name="connsiteX81" fmla="*/ 2019531 w 4190529"/>
              <a:gd name="connsiteY81" fmla="*/ 3539794 h 4505029"/>
              <a:gd name="connsiteX82" fmla="*/ 2008311 w 4190529"/>
              <a:gd name="connsiteY82" fmla="*/ 3612721 h 4505029"/>
              <a:gd name="connsiteX83" fmla="*/ 2030751 w 4190529"/>
              <a:gd name="connsiteY83" fmla="*/ 3663209 h 4505029"/>
              <a:gd name="connsiteX84" fmla="*/ 1868065 w 4190529"/>
              <a:gd name="connsiteY84" fmla="*/ 3786626 h 4505029"/>
              <a:gd name="connsiteX85" fmla="*/ 1677331 w 4190529"/>
              <a:gd name="connsiteY85" fmla="*/ 3887602 h 4505029"/>
              <a:gd name="connsiteX86" fmla="*/ 1464160 w 4190529"/>
              <a:gd name="connsiteY86" fmla="*/ 4061505 h 4505029"/>
              <a:gd name="connsiteX87" fmla="*/ 1340742 w 4190529"/>
              <a:gd name="connsiteY87" fmla="*/ 4089556 h 4505029"/>
              <a:gd name="connsiteX88" fmla="*/ 1256595 w 4190529"/>
              <a:gd name="connsiteY88" fmla="*/ 4078335 h 4505029"/>
              <a:gd name="connsiteX89" fmla="*/ 1105130 w 4190529"/>
              <a:gd name="connsiteY89" fmla="*/ 4156874 h 4505029"/>
              <a:gd name="connsiteX90" fmla="*/ 1049032 w 4190529"/>
              <a:gd name="connsiteY90" fmla="*/ 4095165 h 4505029"/>
              <a:gd name="connsiteX91" fmla="*/ 936836 w 4190529"/>
              <a:gd name="connsiteY91" fmla="*/ 4207362 h 4505029"/>
              <a:gd name="connsiteX92" fmla="*/ 762931 w 4190529"/>
              <a:gd name="connsiteY92" fmla="*/ 4285899 h 4505029"/>
              <a:gd name="connsiteX93" fmla="*/ 560978 w 4190529"/>
              <a:gd name="connsiteY93" fmla="*/ 4313949 h 4505029"/>
              <a:gd name="connsiteX94" fmla="*/ 510490 w 4190529"/>
              <a:gd name="connsiteY94" fmla="*/ 4370040 h 4505029"/>
              <a:gd name="connsiteX95" fmla="*/ 549760 w 4190529"/>
              <a:gd name="connsiteY95" fmla="*/ 4454185 h 4505029"/>
              <a:gd name="connsiteX96" fmla="*/ 499271 w 4190529"/>
              <a:gd name="connsiteY96" fmla="*/ 4504674 h 4505029"/>
              <a:gd name="connsiteX97" fmla="*/ 426344 w 4190529"/>
              <a:gd name="connsiteY97" fmla="*/ 4398087 h 4505029"/>
              <a:gd name="connsiteX98" fmla="*/ 443174 w 4190529"/>
              <a:gd name="connsiteY98" fmla="*/ 4313940 h 4505029"/>
              <a:gd name="connsiteX99" fmla="*/ 353417 w 4190529"/>
              <a:gd name="connsiteY99" fmla="*/ 4308331 h 4505029"/>
              <a:gd name="connsiteX100" fmla="*/ 241220 w 4190529"/>
              <a:gd name="connsiteY100" fmla="*/ 4274672 h 4505029"/>
              <a:gd name="connsiteX101" fmla="*/ 145854 w 4190529"/>
              <a:gd name="connsiteY101" fmla="*/ 4280282 h 4505029"/>
              <a:gd name="connsiteX102" fmla="*/ 16829 w 4190529"/>
              <a:gd name="connsiteY102" fmla="*/ 4257842 h 4505029"/>
              <a:gd name="connsiteX103" fmla="*/ 0 w 4190529"/>
              <a:gd name="connsiteY103" fmla="*/ 4263452 h 4505029"/>
              <a:gd name="connsiteX0" fmla="*/ 4235408 w 4246627"/>
              <a:gd name="connsiteY0" fmla="*/ 0 h 4505029"/>
              <a:gd name="connsiteX1" fmla="*/ 4246627 w 4246627"/>
              <a:gd name="connsiteY1" fmla="*/ 67318 h 4505029"/>
              <a:gd name="connsiteX2" fmla="*/ 4218578 w 4246627"/>
              <a:gd name="connsiteY2" fmla="*/ 72928 h 4505029"/>
              <a:gd name="connsiteX3" fmla="*/ 4050284 w 4246627"/>
              <a:gd name="connsiteY3" fmla="*/ 28049 h 4505029"/>
              <a:gd name="connsiteX4" fmla="*/ 4016625 w 4246627"/>
              <a:gd name="connsiteY4" fmla="*/ 33659 h 4505029"/>
              <a:gd name="connsiteX5" fmla="*/ 4011015 w 4246627"/>
              <a:gd name="connsiteY5" fmla="*/ 44879 h 4505029"/>
              <a:gd name="connsiteX6" fmla="*/ 3949307 w 4246627"/>
              <a:gd name="connsiteY6" fmla="*/ 78538 h 4505029"/>
              <a:gd name="connsiteX7" fmla="*/ 3898819 w 4246627"/>
              <a:gd name="connsiteY7" fmla="*/ 100977 h 4505029"/>
              <a:gd name="connsiteX8" fmla="*/ 3943697 w 4246627"/>
              <a:gd name="connsiteY8" fmla="*/ 263661 h 4505029"/>
              <a:gd name="connsiteX9" fmla="*/ 3932478 w 4246627"/>
              <a:gd name="connsiteY9" fmla="*/ 392687 h 4505029"/>
              <a:gd name="connsiteX10" fmla="*/ 3960527 w 4246627"/>
              <a:gd name="connsiteY10" fmla="*/ 398297 h 4505029"/>
              <a:gd name="connsiteX11" fmla="*/ 3921258 w 4246627"/>
              <a:gd name="connsiteY11" fmla="*/ 476834 h 4505029"/>
              <a:gd name="connsiteX12" fmla="*/ 3910038 w 4246627"/>
              <a:gd name="connsiteY12" fmla="*/ 527323 h 4505029"/>
              <a:gd name="connsiteX13" fmla="*/ 3825891 w 4246627"/>
              <a:gd name="connsiteY13" fmla="*/ 544152 h 4505029"/>
              <a:gd name="connsiteX14" fmla="*/ 3842721 w 4246627"/>
              <a:gd name="connsiteY14" fmla="*/ 566592 h 4505029"/>
              <a:gd name="connsiteX15" fmla="*/ 3797842 w 4246627"/>
              <a:gd name="connsiteY15" fmla="*/ 572201 h 4505029"/>
              <a:gd name="connsiteX16" fmla="*/ 3736134 w 4246627"/>
              <a:gd name="connsiteY16" fmla="*/ 476834 h 4505029"/>
              <a:gd name="connsiteX17" fmla="*/ 3691255 w 4246627"/>
              <a:gd name="connsiteY17" fmla="*/ 566592 h 4505029"/>
              <a:gd name="connsiteX18" fmla="*/ 3702475 w 4246627"/>
              <a:gd name="connsiteY18" fmla="*/ 600250 h 4505029"/>
              <a:gd name="connsiteX19" fmla="*/ 3663206 w 4246627"/>
              <a:gd name="connsiteY19" fmla="*/ 605860 h 4505029"/>
              <a:gd name="connsiteX20" fmla="*/ 3635157 w 4246627"/>
              <a:gd name="connsiteY20" fmla="*/ 600250 h 4505029"/>
              <a:gd name="connsiteX21" fmla="*/ 3584669 w 4246627"/>
              <a:gd name="connsiteY21" fmla="*/ 656349 h 4505029"/>
              <a:gd name="connsiteX22" fmla="*/ 3528571 w 4246627"/>
              <a:gd name="connsiteY22" fmla="*/ 678788 h 4505029"/>
              <a:gd name="connsiteX23" fmla="*/ 3427594 w 4246627"/>
              <a:gd name="connsiteY23" fmla="*/ 690007 h 4505029"/>
              <a:gd name="connsiteX24" fmla="*/ 3444424 w 4246627"/>
              <a:gd name="connsiteY24" fmla="*/ 746106 h 4505029"/>
              <a:gd name="connsiteX25" fmla="*/ 3450033 w 4246627"/>
              <a:gd name="connsiteY25" fmla="*/ 796594 h 4505029"/>
              <a:gd name="connsiteX26" fmla="*/ 3377106 w 4246627"/>
              <a:gd name="connsiteY26" fmla="*/ 802204 h 4505029"/>
              <a:gd name="connsiteX27" fmla="*/ 3236860 w 4246627"/>
              <a:gd name="connsiteY27" fmla="*/ 734886 h 4505029"/>
              <a:gd name="connsiteX28" fmla="*/ 3197592 w 4246627"/>
              <a:gd name="connsiteY28" fmla="*/ 740496 h 4505029"/>
              <a:gd name="connsiteX29" fmla="*/ 3147103 w 4246627"/>
              <a:gd name="connsiteY29" fmla="*/ 852692 h 4505029"/>
              <a:gd name="connsiteX30" fmla="*/ 3091005 w 4246627"/>
              <a:gd name="connsiteY30" fmla="*/ 920010 h 4505029"/>
              <a:gd name="connsiteX31" fmla="*/ 3012468 w 4246627"/>
              <a:gd name="connsiteY31" fmla="*/ 942449 h 4505029"/>
              <a:gd name="connsiteX32" fmla="*/ 2900271 w 4246627"/>
              <a:gd name="connsiteY32" fmla="*/ 987328 h 4505029"/>
              <a:gd name="connsiteX33" fmla="*/ 2861003 w 4246627"/>
              <a:gd name="connsiteY33" fmla="*/ 1026596 h 4505029"/>
              <a:gd name="connsiteX34" fmla="*/ 2810514 w 4246627"/>
              <a:gd name="connsiteY34" fmla="*/ 1099524 h 4505029"/>
              <a:gd name="connsiteX35" fmla="*/ 2698318 w 4246627"/>
              <a:gd name="connsiteY35" fmla="*/ 1121963 h 4505029"/>
              <a:gd name="connsiteX36" fmla="*/ 2597341 w 4246627"/>
              <a:gd name="connsiteY36" fmla="*/ 1161232 h 4505029"/>
              <a:gd name="connsiteX37" fmla="*/ 2479535 w 4246627"/>
              <a:gd name="connsiteY37" fmla="*/ 1228550 h 4505029"/>
              <a:gd name="connsiteX38" fmla="*/ 2429047 w 4246627"/>
              <a:gd name="connsiteY38" fmla="*/ 1262209 h 4505029"/>
              <a:gd name="connsiteX39" fmla="*/ 2372949 w 4246627"/>
              <a:gd name="connsiteY39" fmla="*/ 1206111 h 4505029"/>
              <a:gd name="connsiteX40" fmla="*/ 2344900 w 4246627"/>
              <a:gd name="connsiteY40" fmla="*/ 1155622 h 4505029"/>
              <a:gd name="connsiteX41" fmla="*/ 2378559 w 4246627"/>
              <a:gd name="connsiteY41" fmla="*/ 1082695 h 4505029"/>
              <a:gd name="connsiteX42" fmla="*/ 2451486 w 4246627"/>
              <a:gd name="connsiteY42" fmla="*/ 1026596 h 4505029"/>
              <a:gd name="connsiteX43" fmla="*/ 2485145 w 4246627"/>
              <a:gd name="connsiteY43" fmla="*/ 976108 h 4505029"/>
              <a:gd name="connsiteX44" fmla="*/ 2434657 w 4246627"/>
              <a:gd name="connsiteY44" fmla="*/ 925620 h 4505029"/>
              <a:gd name="connsiteX45" fmla="*/ 2316851 w 4246627"/>
              <a:gd name="connsiteY45" fmla="*/ 920010 h 4505029"/>
              <a:gd name="connsiteX46" fmla="*/ 2238313 w 4246627"/>
              <a:gd name="connsiteY46" fmla="*/ 936839 h 4505029"/>
              <a:gd name="connsiteX47" fmla="*/ 2215874 w 4246627"/>
              <a:gd name="connsiteY47" fmla="*/ 1015377 h 4505029"/>
              <a:gd name="connsiteX48" fmla="*/ 2187825 w 4246627"/>
              <a:gd name="connsiteY48" fmla="*/ 1060255 h 4505029"/>
              <a:gd name="connsiteX49" fmla="*/ 2126117 w 4246627"/>
              <a:gd name="connsiteY49" fmla="*/ 1060255 h 4505029"/>
              <a:gd name="connsiteX50" fmla="*/ 2064409 w 4246627"/>
              <a:gd name="connsiteY50" fmla="*/ 1155622 h 4505029"/>
              <a:gd name="connsiteX51" fmla="*/ 1991481 w 4246627"/>
              <a:gd name="connsiteY51" fmla="*/ 1250989 h 4505029"/>
              <a:gd name="connsiteX52" fmla="*/ 1912944 w 4246627"/>
              <a:gd name="connsiteY52" fmla="*/ 1279038 h 4505029"/>
              <a:gd name="connsiteX53" fmla="*/ 1789528 w 4246627"/>
              <a:gd name="connsiteY53" fmla="*/ 1273428 h 4505029"/>
              <a:gd name="connsiteX54" fmla="*/ 1744649 w 4246627"/>
              <a:gd name="connsiteY54" fmla="*/ 1340746 h 4505029"/>
              <a:gd name="connsiteX55" fmla="*/ 1778308 w 4246627"/>
              <a:gd name="connsiteY55" fmla="*/ 1396844 h 4505029"/>
              <a:gd name="connsiteX56" fmla="*/ 1879285 w 4246627"/>
              <a:gd name="connsiteY56" fmla="*/ 1430503 h 4505029"/>
              <a:gd name="connsiteX57" fmla="*/ 1929773 w 4246627"/>
              <a:gd name="connsiteY57" fmla="*/ 1464162 h 4505029"/>
              <a:gd name="connsiteX58" fmla="*/ 2002701 w 4246627"/>
              <a:gd name="connsiteY58" fmla="*/ 1514650 h 4505029"/>
              <a:gd name="connsiteX59" fmla="*/ 1969042 w 4246627"/>
              <a:gd name="connsiteY59" fmla="*/ 1576358 h 4505029"/>
              <a:gd name="connsiteX60" fmla="*/ 2008311 w 4246627"/>
              <a:gd name="connsiteY60" fmla="*/ 1632457 h 4505029"/>
              <a:gd name="connsiteX61" fmla="*/ 2204654 w 4246627"/>
              <a:gd name="connsiteY61" fmla="*/ 1581968 h 4505029"/>
              <a:gd name="connsiteX62" fmla="*/ 2238313 w 4246627"/>
              <a:gd name="connsiteY62" fmla="*/ 1514650 h 4505029"/>
              <a:gd name="connsiteX63" fmla="*/ 2316851 w 4246627"/>
              <a:gd name="connsiteY63" fmla="*/ 1520260 h 4505029"/>
              <a:gd name="connsiteX64" fmla="*/ 2524414 w 4246627"/>
              <a:gd name="connsiteY64" fmla="*/ 1593188 h 4505029"/>
              <a:gd name="connsiteX65" fmla="*/ 2524414 w 4246627"/>
              <a:gd name="connsiteY65" fmla="*/ 1654896 h 4505029"/>
              <a:gd name="connsiteX66" fmla="*/ 2462706 w 4246627"/>
              <a:gd name="connsiteY66" fmla="*/ 1677335 h 4505029"/>
              <a:gd name="connsiteX67" fmla="*/ 2316851 w 4246627"/>
              <a:gd name="connsiteY67" fmla="*/ 1722214 h 4505029"/>
              <a:gd name="connsiteX68" fmla="*/ 2187825 w 4246627"/>
              <a:gd name="connsiteY68" fmla="*/ 1800751 h 4505029"/>
              <a:gd name="connsiteX69" fmla="*/ 2137336 w 4246627"/>
              <a:gd name="connsiteY69" fmla="*/ 1946607 h 4505029"/>
              <a:gd name="connsiteX70" fmla="*/ 2019530 w 4246627"/>
              <a:gd name="connsiteY70" fmla="*/ 2025144 h 4505029"/>
              <a:gd name="connsiteX71" fmla="*/ 2193435 w 4246627"/>
              <a:gd name="connsiteY71" fmla="*/ 2159779 h 4505029"/>
              <a:gd name="connsiteX72" fmla="*/ 2311241 w 4246627"/>
              <a:gd name="connsiteY72" fmla="*/ 2429050 h 4505029"/>
              <a:gd name="connsiteX73" fmla="*/ 2372949 w 4246627"/>
              <a:gd name="connsiteY73" fmla="*/ 2530027 h 4505029"/>
              <a:gd name="connsiteX74" fmla="*/ 2462706 w 4246627"/>
              <a:gd name="connsiteY74" fmla="*/ 2647834 h 4505029"/>
              <a:gd name="connsiteX75" fmla="*/ 2445877 w 4246627"/>
              <a:gd name="connsiteY75" fmla="*/ 2765639 h 4505029"/>
              <a:gd name="connsiteX76" fmla="*/ 2356119 w 4246627"/>
              <a:gd name="connsiteY76" fmla="*/ 2754419 h 4505029"/>
              <a:gd name="connsiteX77" fmla="*/ 2277582 w 4246627"/>
              <a:gd name="connsiteY77" fmla="*/ 2861007 h 4505029"/>
              <a:gd name="connsiteX78" fmla="*/ 2462706 w 4246627"/>
              <a:gd name="connsiteY78" fmla="*/ 2939544 h 4505029"/>
              <a:gd name="connsiteX79" fmla="*/ 2361729 w 4246627"/>
              <a:gd name="connsiteY79" fmla="*/ 3208814 h 4505029"/>
              <a:gd name="connsiteX80" fmla="*/ 2126116 w 4246627"/>
              <a:gd name="connsiteY80" fmla="*/ 3450037 h 4505029"/>
              <a:gd name="connsiteX81" fmla="*/ 2075629 w 4246627"/>
              <a:gd name="connsiteY81" fmla="*/ 3539794 h 4505029"/>
              <a:gd name="connsiteX82" fmla="*/ 2064409 w 4246627"/>
              <a:gd name="connsiteY82" fmla="*/ 3612721 h 4505029"/>
              <a:gd name="connsiteX83" fmla="*/ 2086849 w 4246627"/>
              <a:gd name="connsiteY83" fmla="*/ 3663209 h 4505029"/>
              <a:gd name="connsiteX84" fmla="*/ 1924163 w 4246627"/>
              <a:gd name="connsiteY84" fmla="*/ 3786626 h 4505029"/>
              <a:gd name="connsiteX85" fmla="*/ 1733429 w 4246627"/>
              <a:gd name="connsiteY85" fmla="*/ 3887602 h 4505029"/>
              <a:gd name="connsiteX86" fmla="*/ 1520258 w 4246627"/>
              <a:gd name="connsiteY86" fmla="*/ 4061505 h 4505029"/>
              <a:gd name="connsiteX87" fmla="*/ 1396840 w 4246627"/>
              <a:gd name="connsiteY87" fmla="*/ 4089556 h 4505029"/>
              <a:gd name="connsiteX88" fmla="*/ 1312693 w 4246627"/>
              <a:gd name="connsiteY88" fmla="*/ 4078335 h 4505029"/>
              <a:gd name="connsiteX89" fmla="*/ 1161228 w 4246627"/>
              <a:gd name="connsiteY89" fmla="*/ 4156874 h 4505029"/>
              <a:gd name="connsiteX90" fmla="*/ 1105130 w 4246627"/>
              <a:gd name="connsiteY90" fmla="*/ 4095165 h 4505029"/>
              <a:gd name="connsiteX91" fmla="*/ 992934 w 4246627"/>
              <a:gd name="connsiteY91" fmla="*/ 4207362 h 4505029"/>
              <a:gd name="connsiteX92" fmla="*/ 819029 w 4246627"/>
              <a:gd name="connsiteY92" fmla="*/ 4285899 h 4505029"/>
              <a:gd name="connsiteX93" fmla="*/ 617076 w 4246627"/>
              <a:gd name="connsiteY93" fmla="*/ 4313949 h 4505029"/>
              <a:gd name="connsiteX94" fmla="*/ 566588 w 4246627"/>
              <a:gd name="connsiteY94" fmla="*/ 4370040 h 4505029"/>
              <a:gd name="connsiteX95" fmla="*/ 605858 w 4246627"/>
              <a:gd name="connsiteY95" fmla="*/ 4454185 h 4505029"/>
              <a:gd name="connsiteX96" fmla="*/ 555369 w 4246627"/>
              <a:gd name="connsiteY96" fmla="*/ 4504674 h 4505029"/>
              <a:gd name="connsiteX97" fmla="*/ 482442 w 4246627"/>
              <a:gd name="connsiteY97" fmla="*/ 4398087 h 4505029"/>
              <a:gd name="connsiteX98" fmla="*/ 499272 w 4246627"/>
              <a:gd name="connsiteY98" fmla="*/ 4313940 h 4505029"/>
              <a:gd name="connsiteX99" fmla="*/ 409515 w 4246627"/>
              <a:gd name="connsiteY99" fmla="*/ 4308331 h 4505029"/>
              <a:gd name="connsiteX100" fmla="*/ 297318 w 4246627"/>
              <a:gd name="connsiteY100" fmla="*/ 4274672 h 4505029"/>
              <a:gd name="connsiteX101" fmla="*/ 201952 w 4246627"/>
              <a:gd name="connsiteY101" fmla="*/ 4280282 h 4505029"/>
              <a:gd name="connsiteX102" fmla="*/ 72927 w 4246627"/>
              <a:gd name="connsiteY102" fmla="*/ 4257842 h 4505029"/>
              <a:gd name="connsiteX103" fmla="*/ 0 w 4246627"/>
              <a:gd name="connsiteY103" fmla="*/ 4212964 h 4505029"/>
              <a:gd name="connsiteX0" fmla="*/ 4246627 w 4257846"/>
              <a:gd name="connsiteY0" fmla="*/ 0 h 4505029"/>
              <a:gd name="connsiteX1" fmla="*/ 4257846 w 4257846"/>
              <a:gd name="connsiteY1" fmla="*/ 67318 h 4505029"/>
              <a:gd name="connsiteX2" fmla="*/ 4229797 w 4257846"/>
              <a:gd name="connsiteY2" fmla="*/ 72928 h 4505029"/>
              <a:gd name="connsiteX3" fmla="*/ 4061503 w 4257846"/>
              <a:gd name="connsiteY3" fmla="*/ 28049 h 4505029"/>
              <a:gd name="connsiteX4" fmla="*/ 4027844 w 4257846"/>
              <a:gd name="connsiteY4" fmla="*/ 33659 h 4505029"/>
              <a:gd name="connsiteX5" fmla="*/ 4022234 w 4257846"/>
              <a:gd name="connsiteY5" fmla="*/ 44879 h 4505029"/>
              <a:gd name="connsiteX6" fmla="*/ 3960526 w 4257846"/>
              <a:gd name="connsiteY6" fmla="*/ 78538 h 4505029"/>
              <a:gd name="connsiteX7" fmla="*/ 3910038 w 4257846"/>
              <a:gd name="connsiteY7" fmla="*/ 100977 h 4505029"/>
              <a:gd name="connsiteX8" fmla="*/ 3954916 w 4257846"/>
              <a:gd name="connsiteY8" fmla="*/ 263661 h 4505029"/>
              <a:gd name="connsiteX9" fmla="*/ 3943697 w 4257846"/>
              <a:gd name="connsiteY9" fmla="*/ 392687 h 4505029"/>
              <a:gd name="connsiteX10" fmla="*/ 3971746 w 4257846"/>
              <a:gd name="connsiteY10" fmla="*/ 398297 h 4505029"/>
              <a:gd name="connsiteX11" fmla="*/ 3932477 w 4257846"/>
              <a:gd name="connsiteY11" fmla="*/ 476834 h 4505029"/>
              <a:gd name="connsiteX12" fmla="*/ 3921257 w 4257846"/>
              <a:gd name="connsiteY12" fmla="*/ 527323 h 4505029"/>
              <a:gd name="connsiteX13" fmla="*/ 3837110 w 4257846"/>
              <a:gd name="connsiteY13" fmla="*/ 544152 h 4505029"/>
              <a:gd name="connsiteX14" fmla="*/ 3853940 w 4257846"/>
              <a:gd name="connsiteY14" fmla="*/ 566592 h 4505029"/>
              <a:gd name="connsiteX15" fmla="*/ 3809061 w 4257846"/>
              <a:gd name="connsiteY15" fmla="*/ 572201 h 4505029"/>
              <a:gd name="connsiteX16" fmla="*/ 3747353 w 4257846"/>
              <a:gd name="connsiteY16" fmla="*/ 476834 h 4505029"/>
              <a:gd name="connsiteX17" fmla="*/ 3702474 w 4257846"/>
              <a:gd name="connsiteY17" fmla="*/ 566592 h 4505029"/>
              <a:gd name="connsiteX18" fmla="*/ 3713694 w 4257846"/>
              <a:gd name="connsiteY18" fmla="*/ 600250 h 4505029"/>
              <a:gd name="connsiteX19" fmla="*/ 3674425 w 4257846"/>
              <a:gd name="connsiteY19" fmla="*/ 605860 h 4505029"/>
              <a:gd name="connsiteX20" fmla="*/ 3646376 w 4257846"/>
              <a:gd name="connsiteY20" fmla="*/ 600250 h 4505029"/>
              <a:gd name="connsiteX21" fmla="*/ 3595888 w 4257846"/>
              <a:gd name="connsiteY21" fmla="*/ 656349 h 4505029"/>
              <a:gd name="connsiteX22" fmla="*/ 3539790 w 4257846"/>
              <a:gd name="connsiteY22" fmla="*/ 678788 h 4505029"/>
              <a:gd name="connsiteX23" fmla="*/ 3438813 w 4257846"/>
              <a:gd name="connsiteY23" fmla="*/ 690007 h 4505029"/>
              <a:gd name="connsiteX24" fmla="*/ 3455643 w 4257846"/>
              <a:gd name="connsiteY24" fmla="*/ 746106 h 4505029"/>
              <a:gd name="connsiteX25" fmla="*/ 3461252 w 4257846"/>
              <a:gd name="connsiteY25" fmla="*/ 796594 h 4505029"/>
              <a:gd name="connsiteX26" fmla="*/ 3388325 w 4257846"/>
              <a:gd name="connsiteY26" fmla="*/ 802204 h 4505029"/>
              <a:gd name="connsiteX27" fmla="*/ 3248079 w 4257846"/>
              <a:gd name="connsiteY27" fmla="*/ 734886 h 4505029"/>
              <a:gd name="connsiteX28" fmla="*/ 3208811 w 4257846"/>
              <a:gd name="connsiteY28" fmla="*/ 740496 h 4505029"/>
              <a:gd name="connsiteX29" fmla="*/ 3158322 w 4257846"/>
              <a:gd name="connsiteY29" fmla="*/ 852692 h 4505029"/>
              <a:gd name="connsiteX30" fmla="*/ 3102224 w 4257846"/>
              <a:gd name="connsiteY30" fmla="*/ 920010 h 4505029"/>
              <a:gd name="connsiteX31" fmla="*/ 3023687 w 4257846"/>
              <a:gd name="connsiteY31" fmla="*/ 942449 h 4505029"/>
              <a:gd name="connsiteX32" fmla="*/ 2911490 w 4257846"/>
              <a:gd name="connsiteY32" fmla="*/ 987328 h 4505029"/>
              <a:gd name="connsiteX33" fmla="*/ 2872222 w 4257846"/>
              <a:gd name="connsiteY33" fmla="*/ 1026596 h 4505029"/>
              <a:gd name="connsiteX34" fmla="*/ 2821733 w 4257846"/>
              <a:gd name="connsiteY34" fmla="*/ 1099524 h 4505029"/>
              <a:gd name="connsiteX35" fmla="*/ 2709537 w 4257846"/>
              <a:gd name="connsiteY35" fmla="*/ 1121963 h 4505029"/>
              <a:gd name="connsiteX36" fmla="*/ 2608560 w 4257846"/>
              <a:gd name="connsiteY36" fmla="*/ 1161232 h 4505029"/>
              <a:gd name="connsiteX37" fmla="*/ 2490754 w 4257846"/>
              <a:gd name="connsiteY37" fmla="*/ 1228550 h 4505029"/>
              <a:gd name="connsiteX38" fmla="*/ 2440266 w 4257846"/>
              <a:gd name="connsiteY38" fmla="*/ 1262209 h 4505029"/>
              <a:gd name="connsiteX39" fmla="*/ 2384168 w 4257846"/>
              <a:gd name="connsiteY39" fmla="*/ 1206111 h 4505029"/>
              <a:gd name="connsiteX40" fmla="*/ 2356119 w 4257846"/>
              <a:gd name="connsiteY40" fmla="*/ 1155622 h 4505029"/>
              <a:gd name="connsiteX41" fmla="*/ 2389778 w 4257846"/>
              <a:gd name="connsiteY41" fmla="*/ 1082695 h 4505029"/>
              <a:gd name="connsiteX42" fmla="*/ 2462705 w 4257846"/>
              <a:gd name="connsiteY42" fmla="*/ 1026596 h 4505029"/>
              <a:gd name="connsiteX43" fmla="*/ 2496364 w 4257846"/>
              <a:gd name="connsiteY43" fmla="*/ 976108 h 4505029"/>
              <a:gd name="connsiteX44" fmla="*/ 2445876 w 4257846"/>
              <a:gd name="connsiteY44" fmla="*/ 925620 h 4505029"/>
              <a:gd name="connsiteX45" fmla="*/ 2328070 w 4257846"/>
              <a:gd name="connsiteY45" fmla="*/ 920010 h 4505029"/>
              <a:gd name="connsiteX46" fmla="*/ 2249532 w 4257846"/>
              <a:gd name="connsiteY46" fmla="*/ 936839 h 4505029"/>
              <a:gd name="connsiteX47" fmla="*/ 2227093 w 4257846"/>
              <a:gd name="connsiteY47" fmla="*/ 1015377 h 4505029"/>
              <a:gd name="connsiteX48" fmla="*/ 2199044 w 4257846"/>
              <a:gd name="connsiteY48" fmla="*/ 1060255 h 4505029"/>
              <a:gd name="connsiteX49" fmla="*/ 2137336 w 4257846"/>
              <a:gd name="connsiteY49" fmla="*/ 1060255 h 4505029"/>
              <a:gd name="connsiteX50" fmla="*/ 2075628 w 4257846"/>
              <a:gd name="connsiteY50" fmla="*/ 1155622 h 4505029"/>
              <a:gd name="connsiteX51" fmla="*/ 2002700 w 4257846"/>
              <a:gd name="connsiteY51" fmla="*/ 1250989 h 4505029"/>
              <a:gd name="connsiteX52" fmla="*/ 1924163 w 4257846"/>
              <a:gd name="connsiteY52" fmla="*/ 1279038 h 4505029"/>
              <a:gd name="connsiteX53" fmla="*/ 1800747 w 4257846"/>
              <a:gd name="connsiteY53" fmla="*/ 1273428 h 4505029"/>
              <a:gd name="connsiteX54" fmla="*/ 1755868 w 4257846"/>
              <a:gd name="connsiteY54" fmla="*/ 1340746 h 4505029"/>
              <a:gd name="connsiteX55" fmla="*/ 1789527 w 4257846"/>
              <a:gd name="connsiteY55" fmla="*/ 1396844 h 4505029"/>
              <a:gd name="connsiteX56" fmla="*/ 1890504 w 4257846"/>
              <a:gd name="connsiteY56" fmla="*/ 1430503 h 4505029"/>
              <a:gd name="connsiteX57" fmla="*/ 1940992 w 4257846"/>
              <a:gd name="connsiteY57" fmla="*/ 1464162 h 4505029"/>
              <a:gd name="connsiteX58" fmla="*/ 2013920 w 4257846"/>
              <a:gd name="connsiteY58" fmla="*/ 1514650 h 4505029"/>
              <a:gd name="connsiteX59" fmla="*/ 1980261 w 4257846"/>
              <a:gd name="connsiteY59" fmla="*/ 1576358 h 4505029"/>
              <a:gd name="connsiteX60" fmla="*/ 2019530 w 4257846"/>
              <a:gd name="connsiteY60" fmla="*/ 1632457 h 4505029"/>
              <a:gd name="connsiteX61" fmla="*/ 2215873 w 4257846"/>
              <a:gd name="connsiteY61" fmla="*/ 1581968 h 4505029"/>
              <a:gd name="connsiteX62" fmla="*/ 2249532 w 4257846"/>
              <a:gd name="connsiteY62" fmla="*/ 1514650 h 4505029"/>
              <a:gd name="connsiteX63" fmla="*/ 2328070 w 4257846"/>
              <a:gd name="connsiteY63" fmla="*/ 1520260 h 4505029"/>
              <a:gd name="connsiteX64" fmla="*/ 2535633 w 4257846"/>
              <a:gd name="connsiteY64" fmla="*/ 1593188 h 4505029"/>
              <a:gd name="connsiteX65" fmla="*/ 2535633 w 4257846"/>
              <a:gd name="connsiteY65" fmla="*/ 1654896 h 4505029"/>
              <a:gd name="connsiteX66" fmla="*/ 2473925 w 4257846"/>
              <a:gd name="connsiteY66" fmla="*/ 1677335 h 4505029"/>
              <a:gd name="connsiteX67" fmla="*/ 2328070 w 4257846"/>
              <a:gd name="connsiteY67" fmla="*/ 1722214 h 4505029"/>
              <a:gd name="connsiteX68" fmla="*/ 2199044 w 4257846"/>
              <a:gd name="connsiteY68" fmla="*/ 1800751 h 4505029"/>
              <a:gd name="connsiteX69" fmla="*/ 2148555 w 4257846"/>
              <a:gd name="connsiteY69" fmla="*/ 1946607 h 4505029"/>
              <a:gd name="connsiteX70" fmla="*/ 2030749 w 4257846"/>
              <a:gd name="connsiteY70" fmla="*/ 2025144 h 4505029"/>
              <a:gd name="connsiteX71" fmla="*/ 2204654 w 4257846"/>
              <a:gd name="connsiteY71" fmla="*/ 2159779 h 4505029"/>
              <a:gd name="connsiteX72" fmla="*/ 2322460 w 4257846"/>
              <a:gd name="connsiteY72" fmla="*/ 2429050 h 4505029"/>
              <a:gd name="connsiteX73" fmla="*/ 2384168 w 4257846"/>
              <a:gd name="connsiteY73" fmla="*/ 2530027 h 4505029"/>
              <a:gd name="connsiteX74" fmla="*/ 2473925 w 4257846"/>
              <a:gd name="connsiteY74" fmla="*/ 2647834 h 4505029"/>
              <a:gd name="connsiteX75" fmla="*/ 2457096 w 4257846"/>
              <a:gd name="connsiteY75" fmla="*/ 2765639 h 4505029"/>
              <a:gd name="connsiteX76" fmla="*/ 2367338 w 4257846"/>
              <a:gd name="connsiteY76" fmla="*/ 2754419 h 4505029"/>
              <a:gd name="connsiteX77" fmla="*/ 2288801 w 4257846"/>
              <a:gd name="connsiteY77" fmla="*/ 2861007 h 4505029"/>
              <a:gd name="connsiteX78" fmla="*/ 2473925 w 4257846"/>
              <a:gd name="connsiteY78" fmla="*/ 2939544 h 4505029"/>
              <a:gd name="connsiteX79" fmla="*/ 2372948 w 4257846"/>
              <a:gd name="connsiteY79" fmla="*/ 3208814 h 4505029"/>
              <a:gd name="connsiteX80" fmla="*/ 2137335 w 4257846"/>
              <a:gd name="connsiteY80" fmla="*/ 3450037 h 4505029"/>
              <a:gd name="connsiteX81" fmla="*/ 2086848 w 4257846"/>
              <a:gd name="connsiteY81" fmla="*/ 3539794 h 4505029"/>
              <a:gd name="connsiteX82" fmla="*/ 2075628 w 4257846"/>
              <a:gd name="connsiteY82" fmla="*/ 3612721 h 4505029"/>
              <a:gd name="connsiteX83" fmla="*/ 2098068 w 4257846"/>
              <a:gd name="connsiteY83" fmla="*/ 3663209 h 4505029"/>
              <a:gd name="connsiteX84" fmla="*/ 1935382 w 4257846"/>
              <a:gd name="connsiteY84" fmla="*/ 3786626 h 4505029"/>
              <a:gd name="connsiteX85" fmla="*/ 1744648 w 4257846"/>
              <a:gd name="connsiteY85" fmla="*/ 3887602 h 4505029"/>
              <a:gd name="connsiteX86" fmla="*/ 1531477 w 4257846"/>
              <a:gd name="connsiteY86" fmla="*/ 4061505 h 4505029"/>
              <a:gd name="connsiteX87" fmla="*/ 1408059 w 4257846"/>
              <a:gd name="connsiteY87" fmla="*/ 4089556 h 4505029"/>
              <a:gd name="connsiteX88" fmla="*/ 1323912 w 4257846"/>
              <a:gd name="connsiteY88" fmla="*/ 4078335 h 4505029"/>
              <a:gd name="connsiteX89" fmla="*/ 1172447 w 4257846"/>
              <a:gd name="connsiteY89" fmla="*/ 4156874 h 4505029"/>
              <a:gd name="connsiteX90" fmla="*/ 1116349 w 4257846"/>
              <a:gd name="connsiteY90" fmla="*/ 4095165 h 4505029"/>
              <a:gd name="connsiteX91" fmla="*/ 1004153 w 4257846"/>
              <a:gd name="connsiteY91" fmla="*/ 4207362 h 4505029"/>
              <a:gd name="connsiteX92" fmla="*/ 830248 w 4257846"/>
              <a:gd name="connsiteY92" fmla="*/ 4285899 h 4505029"/>
              <a:gd name="connsiteX93" fmla="*/ 628295 w 4257846"/>
              <a:gd name="connsiteY93" fmla="*/ 4313949 h 4505029"/>
              <a:gd name="connsiteX94" fmla="*/ 577807 w 4257846"/>
              <a:gd name="connsiteY94" fmla="*/ 4370040 h 4505029"/>
              <a:gd name="connsiteX95" fmla="*/ 617077 w 4257846"/>
              <a:gd name="connsiteY95" fmla="*/ 4454185 h 4505029"/>
              <a:gd name="connsiteX96" fmla="*/ 566588 w 4257846"/>
              <a:gd name="connsiteY96" fmla="*/ 4504674 h 4505029"/>
              <a:gd name="connsiteX97" fmla="*/ 493661 w 4257846"/>
              <a:gd name="connsiteY97" fmla="*/ 4398087 h 4505029"/>
              <a:gd name="connsiteX98" fmla="*/ 510491 w 4257846"/>
              <a:gd name="connsiteY98" fmla="*/ 4313940 h 4505029"/>
              <a:gd name="connsiteX99" fmla="*/ 420734 w 4257846"/>
              <a:gd name="connsiteY99" fmla="*/ 4308331 h 4505029"/>
              <a:gd name="connsiteX100" fmla="*/ 308537 w 4257846"/>
              <a:gd name="connsiteY100" fmla="*/ 4274672 h 4505029"/>
              <a:gd name="connsiteX101" fmla="*/ 213171 w 4257846"/>
              <a:gd name="connsiteY101" fmla="*/ 4280282 h 4505029"/>
              <a:gd name="connsiteX102" fmla="*/ 84146 w 4257846"/>
              <a:gd name="connsiteY102" fmla="*/ 4257842 h 4505029"/>
              <a:gd name="connsiteX103" fmla="*/ 11219 w 4257846"/>
              <a:gd name="connsiteY103" fmla="*/ 4212964 h 4505029"/>
              <a:gd name="connsiteX104" fmla="*/ 0 w 4257846"/>
              <a:gd name="connsiteY104" fmla="*/ 4201744 h 4505029"/>
              <a:gd name="connsiteX0" fmla="*/ 4269067 w 4280286"/>
              <a:gd name="connsiteY0" fmla="*/ 0 h 4505029"/>
              <a:gd name="connsiteX1" fmla="*/ 4280286 w 4280286"/>
              <a:gd name="connsiteY1" fmla="*/ 67318 h 4505029"/>
              <a:gd name="connsiteX2" fmla="*/ 4252237 w 4280286"/>
              <a:gd name="connsiteY2" fmla="*/ 72928 h 4505029"/>
              <a:gd name="connsiteX3" fmla="*/ 4083943 w 4280286"/>
              <a:gd name="connsiteY3" fmla="*/ 28049 h 4505029"/>
              <a:gd name="connsiteX4" fmla="*/ 4050284 w 4280286"/>
              <a:gd name="connsiteY4" fmla="*/ 33659 h 4505029"/>
              <a:gd name="connsiteX5" fmla="*/ 4044674 w 4280286"/>
              <a:gd name="connsiteY5" fmla="*/ 44879 h 4505029"/>
              <a:gd name="connsiteX6" fmla="*/ 3982966 w 4280286"/>
              <a:gd name="connsiteY6" fmla="*/ 78538 h 4505029"/>
              <a:gd name="connsiteX7" fmla="*/ 3932478 w 4280286"/>
              <a:gd name="connsiteY7" fmla="*/ 100977 h 4505029"/>
              <a:gd name="connsiteX8" fmla="*/ 3977356 w 4280286"/>
              <a:gd name="connsiteY8" fmla="*/ 263661 h 4505029"/>
              <a:gd name="connsiteX9" fmla="*/ 3966137 w 4280286"/>
              <a:gd name="connsiteY9" fmla="*/ 392687 h 4505029"/>
              <a:gd name="connsiteX10" fmla="*/ 3994186 w 4280286"/>
              <a:gd name="connsiteY10" fmla="*/ 398297 h 4505029"/>
              <a:gd name="connsiteX11" fmla="*/ 3954917 w 4280286"/>
              <a:gd name="connsiteY11" fmla="*/ 476834 h 4505029"/>
              <a:gd name="connsiteX12" fmla="*/ 3943697 w 4280286"/>
              <a:gd name="connsiteY12" fmla="*/ 527323 h 4505029"/>
              <a:gd name="connsiteX13" fmla="*/ 3859550 w 4280286"/>
              <a:gd name="connsiteY13" fmla="*/ 544152 h 4505029"/>
              <a:gd name="connsiteX14" fmla="*/ 3876380 w 4280286"/>
              <a:gd name="connsiteY14" fmla="*/ 566592 h 4505029"/>
              <a:gd name="connsiteX15" fmla="*/ 3831501 w 4280286"/>
              <a:gd name="connsiteY15" fmla="*/ 572201 h 4505029"/>
              <a:gd name="connsiteX16" fmla="*/ 3769793 w 4280286"/>
              <a:gd name="connsiteY16" fmla="*/ 476834 h 4505029"/>
              <a:gd name="connsiteX17" fmla="*/ 3724914 w 4280286"/>
              <a:gd name="connsiteY17" fmla="*/ 566592 h 4505029"/>
              <a:gd name="connsiteX18" fmla="*/ 3736134 w 4280286"/>
              <a:gd name="connsiteY18" fmla="*/ 600250 h 4505029"/>
              <a:gd name="connsiteX19" fmla="*/ 3696865 w 4280286"/>
              <a:gd name="connsiteY19" fmla="*/ 605860 h 4505029"/>
              <a:gd name="connsiteX20" fmla="*/ 3668816 w 4280286"/>
              <a:gd name="connsiteY20" fmla="*/ 600250 h 4505029"/>
              <a:gd name="connsiteX21" fmla="*/ 3618328 w 4280286"/>
              <a:gd name="connsiteY21" fmla="*/ 656349 h 4505029"/>
              <a:gd name="connsiteX22" fmla="*/ 3562230 w 4280286"/>
              <a:gd name="connsiteY22" fmla="*/ 678788 h 4505029"/>
              <a:gd name="connsiteX23" fmla="*/ 3461253 w 4280286"/>
              <a:gd name="connsiteY23" fmla="*/ 690007 h 4505029"/>
              <a:gd name="connsiteX24" fmla="*/ 3478083 w 4280286"/>
              <a:gd name="connsiteY24" fmla="*/ 746106 h 4505029"/>
              <a:gd name="connsiteX25" fmla="*/ 3483692 w 4280286"/>
              <a:gd name="connsiteY25" fmla="*/ 796594 h 4505029"/>
              <a:gd name="connsiteX26" fmla="*/ 3410765 w 4280286"/>
              <a:gd name="connsiteY26" fmla="*/ 802204 h 4505029"/>
              <a:gd name="connsiteX27" fmla="*/ 3270519 w 4280286"/>
              <a:gd name="connsiteY27" fmla="*/ 734886 h 4505029"/>
              <a:gd name="connsiteX28" fmla="*/ 3231251 w 4280286"/>
              <a:gd name="connsiteY28" fmla="*/ 740496 h 4505029"/>
              <a:gd name="connsiteX29" fmla="*/ 3180762 w 4280286"/>
              <a:gd name="connsiteY29" fmla="*/ 852692 h 4505029"/>
              <a:gd name="connsiteX30" fmla="*/ 3124664 w 4280286"/>
              <a:gd name="connsiteY30" fmla="*/ 920010 h 4505029"/>
              <a:gd name="connsiteX31" fmla="*/ 3046127 w 4280286"/>
              <a:gd name="connsiteY31" fmla="*/ 942449 h 4505029"/>
              <a:gd name="connsiteX32" fmla="*/ 2933930 w 4280286"/>
              <a:gd name="connsiteY32" fmla="*/ 987328 h 4505029"/>
              <a:gd name="connsiteX33" fmla="*/ 2894662 w 4280286"/>
              <a:gd name="connsiteY33" fmla="*/ 1026596 h 4505029"/>
              <a:gd name="connsiteX34" fmla="*/ 2844173 w 4280286"/>
              <a:gd name="connsiteY34" fmla="*/ 1099524 h 4505029"/>
              <a:gd name="connsiteX35" fmla="*/ 2731977 w 4280286"/>
              <a:gd name="connsiteY35" fmla="*/ 1121963 h 4505029"/>
              <a:gd name="connsiteX36" fmla="*/ 2631000 w 4280286"/>
              <a:gd name="connsiteY36" fmla="*/ 1161232 h 4505029"/>
              <a:gd name="connsiteX37" fmla="*/ 2513194 w 4280286"/>
              <a:gd name="connsiteY37" fmla="*/ 1228550 h 4505029"/>
              <a:gd name="connsiteX38" fmla="*/ 2462706 w 4280286"/>
              <a:gd name="connsiteY38" fmla="*/ 1262209 h 4505029"/>
              <a:gd name="connsiteX39" fmla="*/ 2406608 w 4280286"/>
              <a:gd name="connsiteY39" fmla="*/ 1206111 h 4505029"/>
              <a:gd name="connsiteX40" fmla="*/ 2378559 w 4280286"/>
              <a:gd name="connsiteY40" fmla="*/ 1155622 h 4505029"/>
              <a:gd name="connsiteX41" fmla="*/ 2412218 w 4280286"/>
              <a:gd name="connsiteY41" fmla="*/ 1082695 h 4505029"/>
              <a:gd name="connsiteX42" fmla="*/ 2485145 w 4280286"/>
              <a:gd name="connsiteY42" fmla="*/ 1026596 h 4505029"/>
              <a:gd name="connsiteX43" fmla="*/ 2518804 w 4280286"/>
              <a:gd name="connsiteY43" fmla="*/ 976108 h 4505029"/>
              <a:gd name="connsiteX44" fmla="*/ 2468316 w 4280286"/>
              <a:gd name="connsiteY44" fmla="*/ 925620 h 4505029"/>
              <a:gd name="connsiteX45" fmla="*/ 2350510 w 4280286"/>
              <a:gd name="connsiteY45" fmla="*/ 920010 h 4505029"/>
              <a:gd name="connsiteX46" fmla="*/ 2271972 w 4280286"/>
              <a:gd name="connsiteY46" fmla="*/ 936839 h 4505029"/>
              <a:gd name="connsiteX47" fmla="*/ 2249533 w 4280286"/>
              <a:gd name="connsiteY47" fmla="*/ 1015377 h 4505029"/>
              <a:gd name="connsiteX48" fmla="*/ 2221484 w 4280286"/>
              <a:gd name="connsiteY48" fmla="*/ 1060255 h 4505029"/>
              <a:gd name="connsiteX49" fmla="*/ 2159776 w 4280286"/>
              <a:gd name="connsiteY49" fmla="*/ 1060255 h 4505029"/>
              <a:gd name="connsiteX50" fmla="*/ 2098068 w 4280286"/>
              <a:gd name="connsiteY50" fmla="*/ 1155622 h 4505029"/>
              <a:gd name="connsiteX51" fmla="*/ 2025140 w 4280286"/>
              <a:gd name="connsiteY51" fmla="*/ 1250989 h 4505029"/>
              <a:gd name="connsiteX52" fmla="*/ 1946603 w 4280286"/>
              <a:gd name="connsiteY52" fmla="*/ 1279038 h 4505029"/>
              <a:gd name="connsiteX53" fmla="*/ 1823187 w 4280286"/>
              <a:gd name="connsiteY53" fmla="*/ 1273428 h 4505029"/>
              <a:gd name="connsiteX54" fmla="*/ 1778308 w 4280286"/>
              <a:gd name="connsiteY54" fmla="*/ 1340746 h 4505029"/>
              <a:gd name="connsiteX55" fmla="*/ 1811967 w 4280286"/>
              <a:gd name="connsiteY55" fmla="*/ 1396844 h 4505029"/>
              <a:gd name="connsiteX56" fmla="*/ 1912944 w 4280286"/>
              <a:gd name="connsiteY56" fmla="*/ 1430503 h 4505029"/>
              <a:gd name="connsiteX57" fmla="*/ 1963432 w 4280286"/>
              <a:gd name="connsiteY57" fmla="*/ 1464162 h 4505029"/>
              <a:gd name="connsiteX58" fmla="*/ 2036360 w 4280286"/>
              <a:gd name="connsiteY58" fmla="*/ 1514650 h 4505029"/>
              <a:gd name="connsiteX59" fmla="*/ 2002701 w 4280286"/>
              <a:gd name="connsiteY59" fmla="*/ 1576358 h 4505029"/>
              <a:gd name="connsiteX60" fmla="*/ 2041970 w 4280286"/>
              <a:gd name="connsiteY60" fmla="*/ 1632457 h 4505029"/>
              <a:gd name="connsiteX61" fmla="*/ 2238313 w 4280286"/>
              <a:gd name="connsiteY61" fmla="*/ 1581968 h 4505029"/>
              <a:gd name="connsiteX62" fmla="*/ 2271972 w 4280286"/>
              <a:gd name="connsiteY62" fmla="*/ 1514650 h 4505029"/>
              <a:gd name="connsiteX63" fmla="*/ 2350510 w 4280286"/>
              <a:gd name="connsiteY63" fmla="*/ 1520260 h 4505029"/>
              <a:gd name="connsiteX64" fmla="*/ 2558073 w 4280286"/>
              <a:gd name="connsiteY64" fmla="*/ 1593188 h 4505029"/>
              <a:gd name="connsiteX65" fmla="*/ 2558073 w 4280286"/>
              <a:gd name="connsiteY65" fmla="*/ 1654896 h 4505029"/>
              <a:gd name="connsiteX66" fmla="*/ 2496365 w 4280286"/>
              <a:gd name="connsiteY66" fmla="*/ 1677335 h 4505029"/>
              <a:gd name="connsiteX67" fmla="*/ 2350510 w 4280286"/>
              <a:gd name="connsiteY67" fmla="*/ 1722214 h 4505029"/>
              <a:gd name="connsiteX68" fmla="*/ 2221484 w 4280286"/>
              <a:gd name="connsiteY68" fmla="*/ 1800751 h 4505029"/>
              <a:gd name="connsiteX69" fmla="*/ 2170995 w 4280286"/>
              <a:gd name="connsiteY69" fmla="*/ 1946607 h 4505029"/>
              <a:gd name="connsiteX70" fmla="*/ 2053189 w 4280286"/>
              <a:gd name="connsiteY70" fmla="*/ 2025144 h 4505029"/>
              <a:gd name="connsiteX71" fmla="*/ 2227094 w 4280286"/>
              <a:gd name="connsiteY71" fmla="*/ 2159779 h 4505029"/>
              <a:gd name="connsiteX72" fmla="*/ 2344900 w 4280286"/>
              <a:gd name="connsiteY72" fmla="*/ 2429050 h 4505029"/>
              <a:gd name="connsiteX73" fmla="*/ 2406608 w 4280286"/>
              <a:gd name="connsiteY73" fmla="*/ 2530027 h 4505029"/>
              <a:gd name="connsiteX74" fmla="*/ 2496365 w 4280286"/>
              <a:gd name="connsiteY74" fmla="*/ 2647834 h 4505029"/>
              <a:gd name="connsiteX75" fmla="*/ 2479536 w 4280286"/>
              <a:gd name="connsiteY75" fmla="*/ 2765639 h 4505029"/>
              <a:gd name="connsiteX76" fmla="*/ 2389778 w 4280286"/>
              <a:gd name="connsiteY76" fmla="*/ 2754419 h 4505029"/>
              <a:gd name="connsiteX77" fmla="*/ 2311241 w 4280286"/>
              <a:gd name="connsiteY77" fmla="*/ 2861007 h 4505029"/>
              <a:gd name="connsiteX78" fmla="*/ 2496365 w 4280286"/>
              <a:gd name="connsiteY78" fmla="*/ 2939544 h 4505029"/>
              <a:gd name="connsiteX79" fmla="*/ 2395388 w 4280286"/>
              <a:gd name="connsiteY79" fmla="*/ 3208814 h 4505029"/>
              <a:gd name="connsiteX80" fmla="*/ 2159775 w 4280286"/>
              <a:gd name="connsiteY80" fmla="*/ 3450037 h 4505029"/>
              <a:gd name="connsiteX81" fmla="*/ 2109288 w 4280286"/>
              <a:gd name="connsiteY81" fmla="*/ 3539794 h 4505029"/>
              <a:gd name="connsiteX82" fmla="*/ 2098068 w 4280286"/>
              <a:gd name="connsiteY82" fmla="*/ 3612721 h 4505029"/>
              <a:gd name="connsiteX83" fmla="*/ 2120508 w 4280286"/>
              <a:gd name="connsiteY83" fmla="*/ 3663209 h 4505029"/>
              <a:gd name="connsiteX84" fmla="*/ 1957822 w 4280286"/>
              <a:gd name="connsiteY84" fmla="*/ 3786626 h 4505029"/>
              <a:gd name="connsiteX85" fmla="*/ 1767088 w 4280286"/>
              <a:gd name="connsiteY85" fmla="*/ 3887602 h 4505029"/>
              <a:gd name="connsiteX86" fmla="*/ 1553917 w 4280286"/>
              <a:gd name="connsiteY86" fmla="*/ 4061505 h 4505029"/>
              <a:gd name="connsiteX87" fmla="*/ 1430499 w 4280286"/>
              <a:gd name="connsiteY87" fmla="*/ 4089556 h 4505029"/>
              <a:gd name="connsiteX88" fmla="*/ 1346352 w 4280286"/>
              <a:gd name="connsiteY88" fmla="*/ 4078335 h 4505029"/>
              <a:gd name="connsiteX89" fmla="*/ 1194887 w 4280286"/>
              <a:gd name="connsiteY89" fmla="*/ 4156874 h 4505029"/>
              <a:gd name="connsiteX90" fmla="*/ 1138789 w 4280286"/>
              <a:gd name="connsiteY90" fmla="*/ 4095165 h 4505029"/>
              <a:gd name="connsiteX91" fmla="*/ 1026593 w 4280286"/>
              <a:gd name="connsiteY91" fmla="*/ 4207362 h 4505029"/>
              <a:gd name="connsiteX92" fmla="*/ 852688 w 4280286"/>
              <a:gd name="connsiteY92" fmla="*/ 4285899 h 4505029"/>
              <a:gd name="connsiteX93" fmla="*/ 650735 w 4280286"/>
              <a:gd name="connsiteY93" fmla="*/ 4313949 h 4505029"/>
              <a:gd name="connsiteX94" fmla="*/ 600247 w 4280286"/>
              <a:gd name="connsiteY94" fmla="*/ 4370040 h 4505029"/>
              <a:gd name="connsiteX95" fmla="*/ 639517 w 4280286"/>
              <a:gd name="connsiteY95" fmla="*/ 4454185 h 4505029"/>
              <a:gd name="connsiteX96" fmla="*/ 589028 w 4280286"/>
              <a:gd name="connsiteY96" fmla="*/ 4504674 h 4505029"/>
              <a:gd name="connsiteX97" fmla="*/ 516101 w 4280286"/>
              <a:gd name="connsiteY97" fmla="*/ 4398087 h 4505029"/>
              <a:gd name="connsiteX98" fmla="*/ 532931 w 4280286"/>
              <a:gd name="connsiteY98" fmla="*/ 4313940 h 4505029"/>
              <a:gd name="connsiteX99" fmla="*/ 443174 w 4280286"/>
              <a:gd name="connsiteY99" fmla="*/ 4308331 h 4505029"/>
              <a:gd name="connsiteX100" fmla="*/ 330977 w 4280286"/>
              <a:gd name="connsiteY100" fmla="*/ 4274672 h 4505029"/>
              <a:gd name="connsiteX101" fmla="*/ 235611 w 4280286"/>
              <a:gd name="connsiteY101" fmla="*/ 4280282 h 4505029"/>
              <a:gd name="connsiteX102" fmla="*/ 106586 w 4280286"/>
              <a:gd name="connsiteY102" fmla="*/ 4257842 h 4505029"/>
              <a:gd name="connsiteX103" fmla="*/ 33659 w 4280286"/>
              <a:gd name="connsiteY103" fmla="*/ 4212964 h 4505029"/>
              <a:gd name="connsiteX104" fmla="*/ 0 w 4280286"/>
              <a:gd name="connsiteY104" fmla="*/ 4100767 h 4505029"/>
              <a:gd name="connsiteX0" fmla="*/ 4269192 w 4280411"/>
              <a:gd name="connsiteY0" fmla="*/ 0 h 4505029"/>
              <a:gd name="connsiteX1" fmla="*/ 4280411 w 4280411"/>
              <a:gd name="connsiteY1" fmla="*/ 67318 h 4505029"/>
              <a:gd name="connsiteX2" fmla="*/ 4252362 w 4280411"/>
              <a:gd name="connsiteY2" fmla="*/ 72928 h 4505029"/>
              <a:gd name="connsiteX3" fmla="*/ 4084068 w 4280411"/>
              <a:gd name="connsiteY3" fmla="*/ 28049 h 4505029"/>
              <a:gd name="connsiteX4" fmla="*/ 4050409 w 4280411"/>
              <a:gd name="connsiteY4" fmla="*/ 33659 h 4505029"/>
              <a:gd name="connsiteX5" fmla="*/ 4044799 w 4280411"/>
              <a:gd name="connsiteY5" fmla="*/ 44879 h 4505029"/>
              <a:gd name="connsiteX6" fmla="*/ 3983091 w 4280411"/>
              <a:gd name="connsiteY6" fmla="*/ 78538 h 4505029"/>
              <a:gd name="connsiteX7" fmla="*/ 3932603 w 4280411"/>
              <a:gd name="connsiteY7" fmla="*/ 100977 h 4505029"/>
              <a:gd name="connsiteX8" fmla="*/ 3977481 w 4280411"/>
              <a:gd name="connsiteY8" fmla="*/ 263661 h 4505029"/>
              <a:gd name="connsiteX9" fmla="*/ 3966262 w 4280411"/>
              <a:gd name="connsiteY9" fmla="*/ 392687 h 4505029"/>
              <a:gd name="connsiteX10" fmla="*/ 3994311 w 4280411"/>
              <a:gd name="connsiteY10" fmla="*/ 398297 h 4505029"/>
              <a:gd name="connsiteX11" fmla="*/ 3955042 w 4280411"/>
              <a:gd name="connsiteY11" fmla="*/ 476834 h 4505029"/>
              <a:gd name="connsiteX12" fmla="*/ 3943822 w 4280411"/>
              <a:gd name="connsiteY12" fmla="*/ 527323 h 4505029"/>
              <a:gd name="connsiteX13" fmla="*/ 3859675 w 4280411"/>
              <a:gd name="connsiteY13" fmla="*/ 544152 h 4505029"/>
              <a:gd name="connsiteX14" fmla="*/ 3876505 w 4280411"/>
              <a:gd name="connsiteY14" fmla="*/ 566592 h 4505029"/>
              <a:gd name="connsiteX15" fmla="*/ 3831626 w 4280411"/>
              <a:gd name="connsiteY15" fmla="*/ 572201 h 4505029"/>
              <a:gd name="connsiteX16" fmla="*/ 3769918 w 4280411"/>
              <a:gd name="connsiteY16" fmla="*/ 476834 h 4505029"/>
              <a:gd name="connsiteX17" fmla="*/ 3725039 w 4280411"/>
              <a:gd name="connsiteY17" fmla="*/ 566592 h 4505029"/>
              <a:gd name="connsiteX18" fmla="*/ 3736259 w 4280411"/>
              <a:gd name="connsiteY18" fmla="*/ 600250 h 4505029"/>
              <a:gd name="connsiteX19" fmla="*/ 3696990 w 4280411"/>
              <a:gd name="connsiteY19" fmla="*/ 605860 h 4505029"/>
              <a:gd name="connsiteX20" fmla="*/ 3668941 w 4280411"/>
              <a:gd name="connsiteY20" fmla="*/ 600250 h 4505029"/>
              <a:gd name="connsiteX21" fmla="*/ 3618453 w 4280411"/>
              <a:gd name="connsiteY21" fmla="*/ 656349 h 4505029"/>
              <a:gd name="connsiteX22" fmla="*/ 3562355 w 4280411"/>
              <a:gd name="connsiteY22" fmla="*/ 678788 h 4505029"/>
              <a:gd name="connsiteX23" fmla="*/ 3461378 w 4280411"/>
              <a:gd name="connsiteY23" fmla="*/ 690007 h 4505029"/>
              <a:gd name="connsiteX24" fmla="*/ 3478208 w 4280411"/>
              <a:gd name="connsiteY24" fmla="*/ 746106 h 4505029"/>
              <a:gd name="connsiteX25" fmla="*/ 3483817 w 4280411"/>
              <a:gd name="connsiteY25" fmla="*/ 796594 h 4505029"/>
              <a:gd name="connsiteX26" fmla="*/ 3410890 w 4280411"/>
              <a:gd name="connsiteY26" fmla="*/ 802204 h 4505029"/>
              <a:gd name="connsiteX27" fmla="*/ 3270644 w 4280411"/>
              <a:gd name="connsiteY27" fmla="*/ 734886 h 4505029"/>
              <a:gd name="connsiteX28" fmla="*/ 3231376 w 4280411"/>
              <a:gd name="connsiteY28" fmla="*/ 740496 h 4505029"/>
              <a:gd name="connsiteX29" fmla="*/ 3180887 w 4280411"/>
              <a:gd name="connsiteY29" fmla="*/ 852692 h 4505029"/>
              <a:gd name="connsiteX30" fmla="*/ 3124789 w 4280411"/>
              <a:gd name="connsiteY30" fmla="*/ 920010 h 4505029"/>
              <a:gd name="connsiteX31" fmla="*/ 3046252 w 4280411"/>
              <a:gd name="connsiteY31" fmla="*/ 942449 h 4505029"/>
              <a:gd name="connsiteX32" fmla="*/ 2934055 w 4280411"/>
              <a:gd name="connsiteY32" fmla="*/ 987328 h 4505029"/>
              <a:gd name="connsiteX33" fmla="*/ 2894787 w 4280411"/>
              <a:gd name="connsiteY33" fmla="*/ 1026596 h 4505029"/>
              <a:gd name="connsiteX34" fmla="*/ 2844298 w 4280411"/>
              <a:gd name="connsiteY34" fmla="*/ 1099524 h 4505029"/>
              <a:gd name="connsiteX35" fmla="*/ 2732102 w 4280411"/>
              <a:gd name="connsiteY35" fmla="*/ 1121963 h 4505029"/>
              <a:gd name="connsiteX36" fmla="*/ 2631125 w 4280411"/>
              <a:gd name="connsiteY36" fmla="*/ 1161232 h 4505029"/>
              <a:gd name="connsiteX37" fmla="*/ 2513319 w 4280411"/>
              <a:gd name="connsiteY37" fmla="*/ 1228550 h 4505029"/>
              <a:gd name="connsiteX38" fmla="*/ 2462831 w 4280411"/>
              <a:gd name="connsiteY38" fmla="*/ 1262209 h 4505029"/>
              <a:gd name="connsiteX39" fmla="*/ 2406733 w 4280411"/>
              <a:gd name="connsiteY39" fmla="*/ 1206111 h 4505029"/>
              <a:gd name="connsiteX40" fmla="*/ 2378684 w 4280411"/>
              <a:gd name="connsiteY40" fmla="*/ 1155622 h 4505029"/>
              <a:gd name="connsiteX41" fmla="*/ 2412343 w 4280411"/>
              <a:gd name="connsiteY41" fmla="*/ 1082695 h 4505029"/>
              <a:gd name="connsiteX42" fmla="*/ 2485270 w 4280411"/>
              <a:gd name="connsiteY42" fmla="*/ 1026596 h 4505029"/>
              <a:gd name="connsiteX43" fmla="*/ 2518929 w 4280411"/>
              <a:gd name="connsiteY43" fmla="*/ 976108 h 4505029"/>
              <a:gd name="connsiteX44" fmla="*/ 2468441 w 4280411"/>
              <a:gd name="connsiteY44" fmla="*/ 925620 h 4505029"/>
              <a:gd name="connsiteX45" fmla="*/ 2350635 w 4280411"/>
              <a:gd name="connsiteY45" fmla="*/ 920010 h 4505029"/>
              <a:gd name="connsiteX46" fmla="*/ 2272097 w 4280411"/>
              <a:gd name="connsiteY46" fmla="*/ 936839 h 4505029"/>
              <a:gd name="connsiteX47" fmla="*/ 2249658 w 4280411"/>
              <a:gd name="connsiteY47" fmla="*/ 1015377 h 4505029"/>
              <a:gd name="connsiteX48" fmla="*/ 2221609 w 4280411"/>
              <a:gd name="connsiteY48" fmla="*/ 1060255 h 4505029"/>
              <a:gd name="connsiteX49" fmla="*/ 2159901 w 4280411"/>
              <a:gd name="connsiteY49" fmla="*/ 1060255 h 4505029"/>
              <a:gd name="connsiteX50" fmla="*/ 2098193 w 4280411"/>
              <a:gd name="connsiteY50" fmla="*/ 1155622 h 4505029"/>
              <a:gd name="connsiteX51" fmla="*/ 2025265 w 4280411"/>
              <a:gd name="connsiteY51" fmla="*/ 1250989 h 4505029"/>
              <a:gd name="connsiteX52" fmla="*/ 1946728 w 4280411"/>
              <a:gd name="connsiteY52" fmla="*/ 1279038 h 4505029"/>
              <a:gd name="connsiteX53" fmla="*/ 1823312 w 4280411"/>
              <a:gd name="connsiteY53" fmla="*/ 1273428 h 4505029"/>
              <a:gd name="connsiteX54" fmla="*/ 1778433 w 4280411"/>
              <a:gd name="connsiteY54" fmla="*/ 1340746 h 4505029"/>
              <a:gd name="connsiteX55" fmla="*/ 1812092 w 4280411"/>
              <a:gd name="connsiteY55" fmla="*/ 1396844 h 4505029"/>
              <a:gd name="connsiteX56" fmla="*/ 1913069 w 4280411"/>
              <a:gd name="connsiteY56" fmla="*/ 1430503 h 4505029"/>
              <a:gd name="connsiteX57" fmla="*/ 1963557 w 4280411"/>
              <a:gd name="connsiteY57" fmla="*/ 1464162 h 4505029"/>
              <a:gd name="connsiteX58" fmla="*/ 2036485 w 4280411"/>
              <a:gd name="connsiteY58" fmla="*/ 1514650 h 4505029"/>
              <a:gd name="connsiteX59" fmla="*/ 2002826 w 4280411"/>
              <a:gd name="connsiteY59" fmla="*/ 1576358 h 4505029"/>
              <a:gd name="connsiteX60" fmla="*/ 2042095 w 4280411"/>
              <a:gd name="connsiteY60" fmla="*/ 1632457 h 4505029"/>
              <a:gd name="connsiteX61" fmla="*/ 2238438 w 4280411"/>
              <a:gd name="connsiteY61" fmla="*/ 1581968 h 4505029"/>
              <a:gd name="connsiteX62" fmla="*/ 2272097 w 4280411"/>
              <a:gd name="connsiteY62" fmla="*/ 1514650 h 4505029"/>
              <a:gd name="connsiteX63" fmla="*/ 2350635 w 4280411"/>
              <a:gd name="connsiteY63" fmla="*/ 1520260 h 4505029"/>
              <a:gd name="connsiteX64" fmla="*/ 2558198 w 4280411"/>
              <a:gd name="connsiteY64" fmla="*/ 1593188 h 4505029"/>
              <a:gd name="connsiteX65" fmla="*/ 2558198 w 4280411"/>
              <a:gd name="connsiteY65" fmla="*/ 1654896 h 4505029"/>
              <a:gd name="connsiteX66" fmla="*/ 2496490 w 4280411"/>
              <a:gd name="connsiteY66" fmla="*/ 1677335 h 4505029"/>
              <a:gd name="connsiteX67" fmla="*/ 2350635 w 4280411"/>
              <a:gd name="connsiteY67" fmla="*/ 1722214 h 4505029"/>
              <a:gd name="connsiteX68" fmla="*/ 2221609 w 4280411"/>
              <a:gd name="connsiteY68" fmla="*/ 1800751 h 4505029"/>
              <a:gd name="connsiteX69" fmla="*/ 2171120 w 4280411"/>
              <a:gd name="connsiteY69" fmla="*/ 1946607 h 4505029"/>
              <a:gd name="connsiteX70" fmla="*/ 2053314 w 4280411"/>
              <a:gd name="connsiteY70" fmla="*/ 2025144 h 4505029"/>
              <a:gd name="connsiteX71" fmla="*/ 2227219 w 4280411"/>
              <a:gd name="connsiteY71" fmla="*/ 2159779 h 4505029"/>
              <a:gd name="connsiteX72" fmla="*/ 2345025 w 4280411"/>
              <a:gd name="connsiteY72" fmla="*/ 2429050 h 4505029"/>
              <a:gd name="connsiteX73" fmla="*/ 2406733 w 4280411"/>
              <a:gd name="connsiteY73" fmla="*/ 2530027 h 4505029"/>
              <a:gd name="connsiteX74" fmla="*/ 2496490 w 4280411"/>
              <a:gd name="connsiteY74" fmla="*/ 2647834 h 4505029"/>
              <a:gd name="connsiteX75" fmla="*/ 2479661 w 4280411"/>
              <a:gd name="connsiteY75" fmla="*/ 2765639 h 4505029"/>
              <a:gd name="connsiteX76" fmla="*/ 2389903 w 4280411"/>
              <a:gd name="connsiteY76" fmla="*/ 2754419 h 4505029"/>
              <a:gd name="connsiteX77" fmla="*/ 2311366 w 4280411"/>
              <a:gd name="connsiteY77" fmla="*/ 2861007 h 4505029"/>
              <a:gd name="connsiteX78" fmla="*/ 2496490 w 4280411"/>
              <a:gd name="connsiteY78" fmla="*/ 2939544 h 4505029"/>
              <a:gd name="connsiteX79" fmla="*/ 2395513 w 4280411"/>
              <a:gd name="connsiteY79" fmla="*/ 3208814 h 4505029"/>
              <a:gd name="connsiteX80" fmla="*/ 2159900 w 4280411"/>
              <a:gd name="connsiteY80" fmla="*/ 3450037 h 4505029"/>
              <a:gd name="connsiteX81" fmla="*/ 2109413 w 4280411"/>
              <a:gd name="connsiteY81" fmla="*/ 3539794 h 4505029"/>
              <a:gd name="connsiteX82" fmla="*/ 2098193 w 4280411"/>
              <a:gd name="connsiteY82" fmla="*/ 3612721 h 4505029"/>
              <a:gd name="connsiteX83" fmla="*/ 2120633 w 4280411"/>
              <a:gd name="connsiteY83" fmla="*/ 3663209 h 4505029"/>
              <a:gd name="connsiteX84" fmla="*/ 1957947 w 4280411"/>
              <a:gd name="connsiteY84" fmla="*/ 3786626 h 4505029"/>
              <a:gd name="connsiteX85" fmla="*/ 1767213 w 4280411"/>
              <a:gd name="connsiteY85" fmla="*/ 3887602 h 4505029"/>
              <a:gd name="connsiteX86" fmla="*/ 1554042 w 4280411"/>
              <a:gd name="connsiteY86" fmla="*/ 4061505 h 4505029"/>
              <a:gd name="connsiteX87" fmla="*/ 1430624 w 4280411"/>
              <a:gd name="connsiteY87" fmla="*/ 4089556 h 4505029"/>
              <a:gd name="connsiteX88" fmla="*/ 1346477 w 4280411"/>
              <a:gd name="connsiteY88" fmla="*/ 4078335 h 4505029"/>
              <a:gd name="connsiteX89" fmla="*/ 1195012 w 4280411"/>
              <a:gd name="connsiteY89" fmla="*/ 4156874 h 4505029"/>
              <a:gd name="connsiteX90" fmla="*/ 1138914 w 4280411"/>
              <a:gd name="connsiteY90" fmla="*/ 4095165 h 4505029"/>
              <a:gd name="connsiteX91" fmla="*/ 1026718 w 4280411"/>
              <a:gd name="connsiteY91" fmla="*/ 4207362 h 4505029"/>
              <a:gd name="connsiteX92" fmla="*/ 852813 w 4280411"/>
              <a:gd name="connsiteY92" fmla="*/ 4285899 h 4505029"/>
              <a:gd name="connsiteX93" fmla="*/ 650860 w 4280411"/>
              <a:gd name="connsiteY93" fmla="*/ 4313949 h 4505029"/>
              <a:gd name="connsiteX94" fmla="*/ 600372 w 4280411"/>
              <a:gd name="connsiteY94" fmla="*/ 4370040 h 4505029"/>
              <a:gd name="connsiteX95" fmla="*/ 639642 w 4280411"/>
              <a:gd name="connsiteY95" fmla="*/ 4454185 h 4505029"/>
              <a:gd name="connsiteX96" fmla="*/ 589153 w 4280411"/>
              <a:gd name="connsiteY96" fmla="*/ 4504674 h 4505029"/>
              <a:gd name="connsiteX97" fmla="*/ 516226 w 4280411"/>
              <a:gd name="connsiteY97" fmla="*/ 4398087 h 4505029"/>
              <a:gd name="connsiteX98" fmla="*/ 533056 w 4280411"/>
              <a:gd name="connsiteY98" fmla="*/ 4313940 h 4505029"/>
              <a:gd name="connsiteX99" fmla="*/ 443299 w 4280411"/>
              <a:gd name="connsiteY99" fmla="*/ 4308331 h 4505029"/>
              <a:gd name="connsiteX100" fmla="*/ 331102 w 4280411"/>
              <a:gd name="connsiteY100" fmla="*/ 4274672 h 4505029"/>
              <a:gd name="connsiteX101" fmla="*/ 235736 w 4280411"/>
              <a:gd name="connsiteY101" fmla="*/ 4280282 h 4505029"/>
              <a:gd name="connsiteX102" fmla="*/ 106711 w 4280411"/>
              <a:gd name="connsiteY102" fmla="*/ 4257842 h 4505029"/>
              <a:gd name="connsiteX103" fmla="*/ 33784 w 4280411"/>
              <a:gd name="connsiteY103" fmla="*/ 4212964 h 4505029"/>
              <a:gd name="connsiteX104" fmla="*/ 125 w 4280411"/>
              <a:gd name="connsiteY104" fmla="*/ 4100767 h 4505029"/>
              <a:gd name="connsiteX105" fmla="*/ 22565 w 4280411"/>
              <a:gd name="connsiteY105" fmla="*/ 4111987 h 4505029"/>
              <a:gd name="connsiteX0" fmla="*/ 4292081 w 4303300"/>
              <a:gd name="connsiteY0" fmla="*/ 0 h 4505029"/>
              <a:gd name="connsiteX1" fmla="*/ 4303300 w 4303300"/>
              <a:gd name="connsiteY1" fmla="*/ 67318 h 4505029"/>
              <a:gd name="connsiteX2" fmla="*/ 4275251 w 4303300"/>
              <a:gd name="connsiteY2" fmla="*/ 72928 h 4505029"/>
              <a:gd name="connsiteX3" fmla="*/ 4106957 w 4303300"/>
              <a:gd name="connsiteY3" fmla="*/ 28049 h 4505029"/>
              <a:gd name="connsiteX4" fmla="*/ 4073298 w 4303300"/>
              <a:gd name="connsiteY4" fmla="*/ 33659 h 4505029"/>
              <a:gd name="connsiteX5" fmla="*/ 4067688 w 4303300"/>
              <a:gd name="connsiteY5" fmla="*/ 44879 h 4505029"/>
              <a:gd name="connsiteX6" fmla="*/ 4005980 w 4303300"/>
              <a:gd name="connsiteY6" fmla="*/ 78538 h 4505029"/>
              <a:gd name="connsiteX7" fmla="*/ 3955492 w 4303300"/>
              <a:gd name="connsiteY7" fmla="*/ 100977 h 4505029"/>
              <a:gd name="connsiteX8" fmla="*/ 4000370 w 4303300"/>
              <a:gd name="connsiteY8" fmla="*/ 263661 h 4505029"/>
              <a:gd name="connsiteX9" fmla="*/ 3989151 w 4303300"/>
              <a:gd name="connsiteY9" fmla="*/ 392687 h 4505029"/>
              <a:gd name="connsiteX10" fmla="*/ 4017200 w 4303300"/>
              <a:gd name="connsiteY10" fmla="*/ 398297 h 4505029"/>
              <a:gd name="connsiteX11" fmla="*/ 3977931 w 4303300"/>
              <a:gd name="connsiteY11" fmla="*/ 476834 h 4505029"/>
              <a:gd name="connsiteX12" fmla="*/ 3966711 w 4303300"/>
              <a:gd name="connsiteY12" fmla="*/ 527323 h 4505029"/>
              <a:gd name="connsiteX13" fmla="*/ 3882564 w 4303300"/>
              <a:gd name="connsiteY13" fmla="*/ 544152 h 4505029"/>
              <a:gd name="connsiteX14" fmla="*/ 3899394 w 4303300"/>
              <a:gd name="connsiteY14" fmla="*/ 566592 h 4505029"/>
              <a:gd name="connsiteX15" fmla="*/ 3854515 w 4303300"/>
              <a:gd name="connsiteY15" fmla="*/ 572201 h 4505029"/>
              <a:gd name="connsiteX16" fmla="*/ 3792807 w 4303300"/>
              <a:gd name="connsiteY16" fmla="*/ 476834 h 4505029"/>
              <a:gd name="connsiteX17" fmla="*/ 3747928 w 4303300"/>
              <a:gd name="connsiteY17" fmla="*/ 566592 h 4505029"/>
              <a:gd name="connsiteX18" fmla="*/ 3759148 w 4303300"/>
              <a:gd name="connsiteY18" fmla="*/ 600250 h 4505029"/>
              <a:gd name="connsiteX19" fmla="*/ 3719879 w 4303300"/>
              <a:gd name="connsiteY19" fmla="*/ 605860 h 4505029"/>
              <a:gd name="connsiteX20" fmla="*/ 3691830 w 4303300"/>
              <a:gd name="connsiteY20" fmla="*/ 600250 h 4505029"/>
              <a:gd name="connsiteX21" fmla="*/ 3641342 w 4303300"/>
              <a:gd name="connsiteY21" fmla="*/ 656349 h 4505029"/>
              <a:gd name="connsiteX22" fmla="*/ 3585244 w 4303300"/>
              <a:gd name="connsiteY22" fmla="*/ 678788 h 4505029"/>
              <a:gd name="connsiteX23" fmla="*/ 3484267 w 4303300"/>
              <a:gd name="connsiteY23" fmla="*/ 690007 h 4505029"/>
              <a:gd name="connsiteX24" fmla="*/ 3501097 w 4303300"/>
              <a:gd name="connsiteY24" fmla="*/ 746106 h 4505029"/>
              <a:gd name="connsiteX25" fmla="*/ 3506706 w 4303300"/>
              <a:gd name="connsiteY25" fmla="*/ 796594 h 4505029"/>
              <a:gd name="connsiteX26" fmla="*/ 3433779 w 4303300"/>
              <a:gd name="connsiteY26" fmla="*/ 802204 h 4505029"/>
              <a:gd name="connsiteX27" fmla="*/ 3293533 w 4303300"/>
              <a:gd name="connsiteY27" fmla="*/ 734886 h 4505029"/>
              <a:gd name="connsiteX28" fmla="*/ 3254265 w 4303300"/>
              <a:gd name="connsiteY28" fmla="*/ 740496 h 4505029"/>
              <a:gd name="connsiteX29" fmla="*/ 3203776 w 4303300"/>
              <a:gd name="connsiteY29" fmla="*/ 852692 h 4505029"/>
              <a:gd name="connsiteX30" fmla="*/ 3147678 w 4303300"/>
              <a:gd name="connsiteY30" fmla="*/ 920010 h 4505029"/>
              <a:gd name="connsiteX31" fmla="*/ 3069141 w 4303300"/>
              <a:gd name="connsiteY31" fmla="*/ 942449 h 4505029"/>
              <a:gd name="connsiteX32" fmla="*/ 2956944 w 4303300"/>
              <a:gd name="connsiteY32" fmla="*/ 987328 h 4505029"/>
              <a:gd name="connsiteX33" fmla="*/ 2917676 w 4303300"/>
              <a:gd name="connsiteY33" fmla="*/ 1026596 h 4505029"/>
              <a:gd name="connsiteX34" fmla="*/ 2867187 w 4303300"/>
              <a:gd name="connsiteY34" fmla="*/ 1099524 h 4505029"/>
              <a:gd name="connsiteX35" fmla="*/ 2754991 w 4303300"/>
              <a:gd name="connsiteY35" fmla="*/ 1121963 h 4505029"/>
              <a:gd name="connsiteX36" fmla="*/ 2654014 w 4303300"/>
              <a:gd name="connsiteY36" fmla="*/ 1161232 h 4505029"/>
              <a:gd name="connsiteX37" fmla="*/ 2536208 w 4303300"/>
              <a:gd name="connsiteY37" fmla="*/ 1228550 h 4505029"/>
              <a:gd name="connsiteX38" fmla="*/ 2485720 w 4303300"/>
              <a:gd name="connsiteY38" fmla="*/ 1262209 h 4505029"/>
              <a:gd name="connsiteX39" fmla="*/ 2429622 w 4303300"/>
              <a:gd name="connsiteY39" fmla="*/ 1206111 h 4505029"/>
              <a:gd name="connsiteX40" fmla="*/ 2401573 w 4303300"/>
              <a:gd name="connsiteY40" fmla="*/ 1155622 h 4505029"/>
              <a:gd name="connsiteX41" fmla="*/ 2435232 w 4303300"/>
              <a:gd name="connsiteY41" fmla="*/ 1082695 h 4505029"/>
              <a:gd name="connsiteX42" fmla="*/ 2508159 w 4303300"/>
              <a:gd name="connsiteY42" fmla="*/ 1026596 h 4505029"/>
              <a:gd name="connsiteX43" fmla="*/ 2541818 w 4303300"/>
              <a:gd name="connsiteY43" fmla="*/ 976108 h 4505029"/>
              <a:gd name="connsiteX44" fmla="*/ 2491330 w 4303300"/>
              <a:gd name="connsiteY44" fmla="*/ 925620 h 4505029"/>
              <a:gd name="connsiteX45" fmla="*/ 2373524 w 4303300"/>
              <a:gd name="connsiteY45" fmla="*/ 920010 h 4505029"/>
              <a:gd name="connsiteX46" fmla="*/ 2294986 w 4303300"/>
              <a:gd name="connsiteY46" fmla="*/ 936839 h 4505029"/>
              <a:gd name="connsiteX47" fmla="*/ 2272547 w 4303300"/>
              <a:gd name="connsiteY47" fmla="*/ 1015377 h 4505029"/>
              <a:gd name="connsiteX48" fmla="*/ 2244498 w 4303300"/>
              <a:gd name="connsiteY48" fmla="*/ 1060255 h 4505029"/>
              <a:gd name="connsiteX49" fmla="*/ 2182790 w 4303300"/>
              <a:gd name="connsiteY49" fmla="*/ 1060255 h 4505029"/>
              <a:gd name="connsiteX50" fmla="*/ 2121082 w 4303300"/>
              <a:gd name="connsiteY50" fmla="*/ 1155622 h 4505029"/>
              <a:gd name="connsiteX51" fmla="*/ 2048154 w 4303300"/>
              <a:gd name="connsiteY51" fmla="*/ 1250989 h 4505029"/>
              <a:gd name="connsiteX52" fmla="*/ 1969617 w 4303300"/>
              <a:gd name="connsiteY52" fmla="*/ 1279038 h 4505029"/>
              <a:gd name="connsiteX53" fmla="*/ 1846201 w 4303300"/>
              <a:gd name="connsiteY53" fmla="*/ 1273428 h 4505029"/>
              <a:gd name="connsiteX54" fmla="*/ 1801322 w 4303300"/>
              <a:gd name="connsiteY54" fmla="*/ 1340746 h 4505029"/>
              <a:gd name="connsiteX55" fmla="*/ 1834981 w 4303300"/>
              <a:gd name="connsiteY55" fmla="*/ 1396844 h 4505029"/>
              <a:gd name="connsiteX56" fmla="*/ 1935958 w 4303300"/>
              <a:gd name="connsiteY56" fmla="*/ 1430503 h 4505029"/>
              <a:gd name="connsiteX57" fmla="*/ 1986446 w 4303300"/>
              <a:gd name="connsiteY57" fmla="*/ 1464162 h 4505029"/>
              <a:gd name="connsiteX58" fmla="*/ 2059374 w 4303300"/>
              <a:gd name="connsiteY58" fmla="*/ 1514650 h 4505029"/>
              <a:gd name="connsiteX59" fmla="*/ 2025715 w 4303300"/>
              <a:gd name="connsiteY59" fmla="*/ 1576358 h 4505029"/>
              <a:gd name="connsiteX60" fmla="*/ 2064984 w 4303300"/>
              <a:gd name="connsiteY60" fmla="*/ 1632457 h 4505029"/>
              <a:gd name="connsiteX61" fmla="*/ 2261327 w 4303300"/>
              <a:gd name="connsiteY61" fmla="*/ 1581968 h 4505029"/>
              <a:gd name="connsiteX62" fmla="*/ 2294986 w 4303300"/>
              <a:gd name="connsiteY62" fmla="*/ 1514650 h 4505029"/>
              <a:gd name="connsiteX63" fmla="*/ 2373524 w 4303300"/>
              <a:gd name="connsiteY63" fmla="*/ 1520260 h 4505029"/>
              <a:gd name="connsiteX64" fmla="*/ 2581087 w 4303300"/>
              <a:gd name="connsiteY64" fmla="*/ 1593188 h 4505029"/>
              <a:gd name="connsiteX65" fmla="*/ 2581087 w 4303300"/>
              <a:gd name="connsiteY65" fmla="*/ 1654896 h 4505029"/>
              <a:gd name="connsiteX66" fmla="*/ 2519379 w 4303300"/>
              <a:gd name="connsiteY66" fmla="*/ 1677335 h 4505029"/>
              <a:gd name="connsiteX67" fmla="*/ 2373524 w 4303300"/>
              <a:gd name="connsiteY67" fmla="*/ 1722214 h 4505029"/>
              <a:gd name="connsiteX68" fmla="*/ 2244498 w 4303300"/>
              <a:gd name="connsiteY68" fmla="*/ 1800751 h 4505029"/>
              <a:gd name="connsiteX69" fmla="*/ 2194009 w 4303300"/>
              <a:gd name="connsiteY69" fmla="*/ 1946607 h 4505029"/>
              <a:gd name="connsiteX70" fmla="*/ 2076203 w 4303300"/>
              <a:gd name="connsiteY70" fmla="*/ 2025144 h 4505029"/>
              <a:gd name="connsiteX71" fmla="*/ 2250108 w 4303300"/>
              <a:gd name="connsiteY71" fmla="*/ 2159779 h 4505029"/>
              <a:gd name="connsiteX72" fmla="*/ 2367914 w 4303300"/>
              <a:gd name="connsiteY72" fmla="*/ 2429050 h 4505029"/>
              <a:gd name="connsiteX73" fmla="*/ 2429622 w 4303300"/>
              <a:gd name="connsiteY73" fmla="*/ 2530027 h 4505029"/>
              <a:gd name="connsiteX74" fmla="*/ 2519379 w 4303300"/>
              <a:gd name="connsiteY74" fmla="*/ 2647834 h 4505029"/>
              <a:gd name="connsiteX75" fmla="*/ 2502550 w 4303300"/>
              <a:gd name="connsiteY75" fmla="*/ 2765639 h 4505029"/>
              <a:gd name="connsiteX76" fmla="*/ 2412792 w 4303300"/>
              <a:gd name="connsiteY76" fmla="*/ 2754419 h 4505029"/>
              <a:gd name="connsiteX77" fmla="*/ 2334255 w 4303300"/>
              <a:gd name="connsiteY77" fmla="*/ 2861007 h 4505029"/>
              <a:gd name="connsiteX78" fmla="*/ 2519379 w 4303300"/>
              <a:gd name="connsiteY78" fmla="*/ 2939544 h 4505029"/>
              <a:gd name="connsiteX79" fmla="*/ 2418402 w 4303300"/>
              <a:gd name="connsiteY79" fmla="*/ 3208814 h 4505029"/>
              <a:gd name="connsiteX80" fmla="*/ 2182789 w 4303300"/>
              <a:gd name="connsiteY80" fmla="*/ 3450037 h 4505029"/>
              <a:gd name="connsiteX81" fmla="*/ 2132302 w 4303300"/>
              <a:gd name="connsiteY81" fmla="*/ 3539794 h 4505029"/>
              <a:gd name="connsiteX82" fmla="*/ 2121082 w 4303300"/>
              <a:gd name="connsiteY82" fmla="*/ 3612721 h 4505029"/>
              <a:gd name="connsiteX83" fmla="*/ 2143522 w 4303300"/>
              <a:gd name="connsiteY83" fmla="*/ 3663209 h 4505029"/>
              <a:gd name="connsiteX84" fmla="*/ 1980836 w 4303300"/>
              <a:gd name="connsiteY84" fmla="*/ 3786626 h 4505029"/>
              <a:gd name="connsiteX85" fmla="*/ 1790102 w 4303300"/>
              <a:gd name="connsiteY85" fmla="*/ 3887602 h 4505029"/>
              <a:gd name="connsiteX86" fmla="*/ 1576931 w 4303300"/>
              <a:gd name="connsiteY86" fmla="*/ 4061505 h 4505029"/>
              <a:gd name="connsiteX87" fmla="*/ 1453513 w 4303300"/>
              <a:gd name="connsiteY87" fmla="*/ 4089556 h 4505029"/>
              <a:gd name="connsiteX88" fmla="*/ 1369366 w 4303300"/>
              <a:gd name="connsiteY88" fmla="*/ 4078335 h 4505029"/>
              <a:gd name="connsiteX89" fmla="*/ 1217901 w 4303300"/>
              <a:gd name="connsiteY89" fmla="*/ 4156874 h 4505029"/>
              <a:gd name="connsiteX90" fmla="*/ 1161803 w 4303300"/>
              <a:gd name="connsiteY90" fmla="*/ 4095165 h 4505029"/>
              <a:gd name="connsiteX91" fmla="*/ 1049607 w 4303300"/>
              <a:gd name="connsiteY91" fmla="*/ 4207362 h 4505029"/>
              <a:gd name="connsiteX92" fmla="*/ 875702 w 4303300"/>
              <a:gd name="connsiteY92" fmla="*/ 4285899 h 4505029"/>
              <a:gd name="connsiteX93" fmla="*/ 673749 w 4303300"/>
              <a:gd name="connsiteY93" fmla="*/ 4313949 h 4505029"/>
              <a:gd name="connsiteX94" fmla="*/ 623261 w 4303300"/>
              <a:gd name="connsiteY94" fmla="*/ 4370040 h 4505029"/>
              <a:gd name="connsiteX95" fmla="*/ 662531 w 4303300"/>
              <a:gd name="connsiteY95" fmla="*/ 4454185 h 4505029"/>
              <a:gd name="connsiteX96" fmla="*/ 612042 w 4303300"/>
              <a:gd name="connsiteY96" fmla="*/ 4504674 h 4505029"/>
              <a:gd name="connsiteX97" fmla="*/ 539115 w 4303300"/>
              <a:gd name="connsiteY97" fmla="*/ 4398087 h 4505029"/>
              <a:gd name="connsiteX98" fmla="*/ 555945 w 4303300"/>
              <a:gd name="connsiteY98" fmla="*/ 4313940 h 4505029"/>
              <a:gd name="connsiteX99" fmla="*/ 466188 w 4303300"/>
              <a:gd name="connsiteY99" fmla="*/ 4308331 h 4505029"/>
              <a:gd name="connsiteX100" fmla="*/ 353991 w 4303300"/>
              <a:gd name="connsiteY100" fmla="*/ 4274672 h 4505029"/>
              <a:gd name="connsiteX101" fmla="*/ 258625 w 4303300"/>
              <a:gd name="connsiteY101" fmla="*/ 4280282 h 4505029"/>
              <a:gd name="connsiteX102" fmla="*/ 129600 w 4303300"/>
              <a:gd name="connsiteY102" fmla="*/ 4257842 h 4505029"/>
              <a:gd name="connsiteX103" fmla="*/ 56673 w 4303300"/>
              <a:gd name="connsiteY103" fmla="*/ 4212964 h 4505029"/>
              <a:gd name="connsiteX104" fmla="*/ 23014 w 4303300"/>
              <a:gd name="connsiteY104" fmla="*/ 4100767 h 4505029"/>
              <a:gd name="connsiteX105" fmla="*/ 576 w 4303300"/>
              <a:gd name="connsiteY105" fmla="*/ 4078328 h 4505029"/>
              <a:gd name="connsiteX0" fmla="*/ 4293167 w 4304386"/>
              <a:gd name="connsiteY0" fmla="*/ 0 h 4505029"/>
              <a:gd name="connsiteX1" fmla="*/ 4304386 w 4304386"/>
              <a:gd name="connsiteY1" fmla="*/ 67318 h 4505029"/>
              <a:gd name="connsiteX2" fmla="*/ 4276337 w 4304386"/>
              <a:gd name="connsiteY2" fmla="*/ 72928 h 4505029"/>
              <a:gd name="connsiteX3" fmla="*/ 4108043 w 4304386"/>
              <a:gd name="connsiteY3" fmla="*/ 28049 h 4505029"/>
              <a:gd name="connsiteX4" fmla="*/ 4074384 w 4304386"/>
              <a:gd name="connsiteY4" fmla="*/ 33659 h 4505029"/>
              <a:gd name="connsiteX5" fmla="*/ 4068774 w 4304386"/>
              <a:gd name="connsiteY5" fmla="*/ 44879 h 4505029"/>
              <a:gd name="connsiteX6" fmla="*/ 4007066 w 4304386"/>
              <a:gd name="connsiteY6" fmla="*/ 78538 h 4505029"/>
              <a:gd name="connsiteX7" fmla="*/ 3956578 w 4304386"/>
              <a:gd name="connsiteY7" fmla="*/ 100977 h 4505029"/>
              <a:gd name="connsiteX8" fmla="*/ 4001456 w 4304386"/>
              <a:gd name="connsiteY8" fmla="*/ 263661 h 4505029"/>
              <a:gd name="connsiteX9" fmla="*/ 3990237 w 4304386"/>
              <a:gd name="connsiteY9" fmla="*/ 392687 h 4505029"/>
              <a:gd name="connsiteX10" fmla="*/ 4018286 w 4304386"/>
              <a:gd name="connsiteY10" fmla="*/ 398297 h 4505029"/>
              <a:gd name="connsiteX11" fmla="*/ 3979017 w 4304386"/>
              <a:gd name="connsiteY11" fmla="*/ 476834 h 4505029"/>
              <a:gd name="connsiteX12" fmla="*/ 3967797 w 4304386"/>
              <a:gd name="connsiteY12" fmla="*/ 527323 h 4505029"/>
              <a:gd name="connsiteX13" fmla="*/ 3883650 w 4304386"/>
              <a:gd name="connsiteY13" fmla="*/ 544152 h 4505029"/>
              <a:gd name="connsiteX14" fmla="*/ 3900480 w 4304386"/>
              <a:gd name="connsiteY14" fmla="*/ 566592 h 4505029"/>
              <a:gd name="connsiteX15" fmla="*/ 3855601 w 4304386"/>
              <a:gd name="connsiteY15" fmla="*/ 572201 h 4505029"/>
              <a:gd name="connsiteX16" fmla="*/ 3793893 w 4304386"/>
              <a:gd name="connsiteY16" fmla="*/ 476834 h 4505029"/>
              <a:gd name="connsiteX17" fmla="*/ 3749014 w 4304386"/>
              <a:gd name="connsiteY17" fmla="*/ 566592 h 4505029"/>
              <a:gd name="connsiteX18" fmla="*/ 3760234 w 4304386"/>
              <a:gd name="connsiteY18" fmla="*/ 600250 h 4505029"/>
              <a:gd name="connsiteX19" fmla="*/ 3720965 w 4304386"/>
              <a:gd name="connsiteY19" fmla="*/ 605860 h 4505029"/>
              <a:gd name="connsiteX20" fmla="*/ 3692916 w 4304386"/>
              <a:gd name="connsiteY20" fmla="*/ 600250 h 4505029"/>
              <a:gd name="connsiteX21" fmla="*/ 3642428 w 4304386"/>
              <a:gd name="connsiteY21" fmla="*/ 656349 h 4505029"/>
              <a:gd name="connsiteX22" fmla="*/ 3586330 w 4304386"/>
              <a:gd name="connsiteY22" fmla="*/ 678788 h 4505029"/>
              <a:gd name="connsiteX23" fmla="*/ 3485353 w 4304386"/>
              <a:gd name="connsiteY23" fmla="*/ 690007 h 4505029"/>
              <a:gd name="connsiteX24" fmla="*/ 3502183 w 4304386"/>
              <a:gd name="connsiteY24" fmla="*/ 746106 h 4505029"/>
              <a:gd name="connsiteX25" fmla="*/ 3507792 w 4304386"/>
              <a:gd name="connsiteY25" fmla="*/ 796594 h 4505029"/>
              <a:gd name="connsiteX26" fmla="*/ 3434865 w 4304386"/>
              <a:gd name="connsiteY26" fmla="*/ 802204 h 4505029"/>
              <a:gd name="connsiteX27" fmla="*/ 3294619 w 4304386"/>
              <a:gd name="connsiteY27" fmla="*/ 734886 h 4505029"/>
              <a:gd name="connsiteX28" fmla="*/ 3255351 w 4304386"/>
              <a:gd name="connsiteY28" fmla="*/ 740496 h 4505029"/>
              <a:gd name="connsiteX29" fmla="*/ 3204862 w 4304386"/>
              <a:gd name="connsiteY29" fmla="*/ 852692 h 4505029"/>
              <a:gd name="connsiteX30" fmla="*/ 3148764 w 4304386"/>
              <a:gd name="connsiteY30" fmla="*/ 920010 h 4505029"/>
              <a:gd name="connsiteX31" fmla="*/ 3070227 w 4304386"/>
              <a:gd name="connsiteY31" fmla="*/ 942449 h 4505029"/>
              <a:gd name="connsiteX32" fmla="*/ 2958030 w 4304386"/>
              <a:gd name="connsiteY32" fmla="*/ 987328 h 4505029"/>
              <a:gd name="connsiteX33" fmla="*/ 2918762 w 4304386"/>
              <a:gd name="connsiteY33" fmla="*/ 1026596 h 4505029"/>
              <a:gd name="connsiteX34" fmla="*/ 2868273 w 4304386"/>
              <a:gd name="connsiteY34" fmla="*/ 1099524 h 4505029"/>
              <a:gd name="connsiteX35" fmla="*/ 2756077 w 4304386"/>
              <a:gd name="connsiteY35" fmla="*/ 1121963 h 4505029"/>
              <a:gd name="connsiteX36" fmla="*/ 2655100 w 4304386"/>
              <a:gd name="connsiteY36" fmla="*/ 1161232 h 4505029"/>
              <a:gd name="connsiteX37" fmla="*/ 2537294 w 4304386"/>
              <a:gd name="connsiteY37" fmla="*/ 1228550 h 4505029"/>
              <a:gd name="connsiteX38" fmla="*/ 2486806 w 4304386"/>
              <a:gd name="connsiteY38" fmla="*/ 1262209 h 4505029"/>
              <a:gd name="connsiteX39" fmla="*/ 2430708 w 4304386"/>
              <a:gd name="connsiteY39" fmla="*/ 1206111 h 4505029"/>
              <a:gd name="connsiteX40" fmla="*/ 2402659 w 4304386"/>
              <a:gd name="connsiteY40" fmla="*/ 1155622 h 4505029"/>
              <a:gd name="connsiteX41" fmla="*/ 2436318 w 4304386"/>
              <a:gd name="connsiteY41" fmla="*/ 1082695 h 4505029"/>
              <a:gd name="connsiteX42" fmla="*/ 2509245 w 4304386"/>
              <a:gd name="connsiteY42" fmla="*/ 1026596 h 4505029"/>
              <a:gd name="connsiteX43" fmla="*/ 2542904 w 4304386"/>
              <a:gd name="connsiteY43" fmla="*/ 976108 h 4505029"/>
              <a:gd name="connsiteX44" fmla="*/ 2492416 w 4304386"/>
              <a:gd name="connsiteY44" fmla="*/ 925620 h 4505029"/>
              <a:gd name="connsiteX45" fmla="*/ 2374610 w 4304386"/>
              <a:gd name="connsiteY45" fmla="*/ 920010 h 4505029"/>
              <a:gd name="connsiteX46" fmla="*/ 2296072 w 4304386"/>
              <a:gd name="connsiteY46" fmla="*/ 936839 h 4505029"/>
              <a:gd name="connsiteX47" fmla="*/ 2273633 w 4304386"/>
              <a:gd name="connsiteY47" fmla="*/ 1015377 h 4505029"/>
              <a:gd name="connsiteX48" fmla="*/ 2245584 w 4304386"/>
              <a:gd name="connsiteY48" fmla="*/ 1060255 h 4505029"/>
              <a:gd name="connsiteX49" fmla="*/ 2183876 w 4304386"/>
              <a:gd name="connsiteY49" fmla="*/ 1060255 h 4505029"/>
              <a:gd name="connsiteX50" fmla="*/ 2122168 w 4304386"/>
              <a:gd name="connsiteY50" fmla="*/ 1155622 h 4505029"/>
              <a:gd name="connsiteX51" fmla="*/ 2049240 w 4304386"/>
              <a:gd name="connsiteY51" fmla="*/ 1250989 h 4505029"/>
              <a:gd name="connsiteX52" fmla="*/ 1970703 w 4304386"/>
              <a:gd name="connsiteY52" fmla="*/ 1279038 h 4505029"/>
              <a:gd name="connsiteX53" fmla="*/ 1847287 w 4304386"/>
              <a:gd name="connsiteY53" fmla="*/ 1273428 h 4505029"/>
              <a:gd name="connsiteX54" fmla="*/ 1802408 w 4304386"/>
              <a:gd name="connsiteY54" fmla="*/ 1340746 h 4505029"/>
              <a:gd name="connsiteX55" fmla="*/ 1836067 w 4304386"/>
              <a:gd name="connsiteY55" fmla="*/ 1396844 h 4505029"/>
              <a:gd name="connsiteX56" fmla="*/ 1937044 w 4304386"/>
              <a:gd name="connsiteY56" fmla="*/ 1430503 h 4505029"/>
              <a:gd name="connsiteX57" fmla="*/ 1987532 w 4304386"/>
              <a:gd name="connsiteY57" fmla="*/ 1464162 h 4505029"/>
              <a:gd name="connsiteX58" fmla="*/ 2060460 w 4304386"/>
              <a:gd name="connsiteY58" fmla="*/ 1514650 h 4505029"/>
              <a:gd name="connsiteX59" fmla="*/ 2026801 w 4304386"/>
              <a:gd name="connsiteY59" fmla="*/ 1576358 h 4505029"/>
              <a:gd name="connsiteX60" fmla="*/ 2066070 w 4304386"/>
              <a:gd name="connsiteY60" fmla="*/ 1632457 h 4505029"/>
              <a:gd name="connsiteX61" fmla="*/ 2262413 w 4304386"/>
              <a:gd name="connsiteY61" fmla="*/ 1581968 h 4505029"/>
              <a:gd name="connsiteX62" fmla="*/ 2296072 w 4304386"/>
              <a:gd name="connsiteY62" fmla="*/ 1514650 h 4505029"/>
              <a:gd name="connsiteX63" fmla="*/ 2374610 w 4304386"/>
              <a:gd name="connsiteY63" fmla="*/ 1520260 h 4505029"/>
              <a:gd name="connsiteX64" fmla="*/ 2582173 w 4304386"/>
              <a:gd name="connsiteY64" fmla="*/ 1593188 h 4505029"/>
              <a:gd name="connsiteX65" fmla="*/ 2582173 w 4304386"/>
              <a:gd name="connsiteY65" fmla="*/ 1654896 h 4505029"/>
              <a:gd name="connsiteX66" fmla="*/ 2520465 w 4304386"/>
              <a:gd name="connsiteY66" fmla="*/ 1677335 h 4505029"/>
              <a:gd name="connsiteX67" fmla="*/ 2374610 w 4304386"/>
              <a:gd name="connsiteY67" fmla="*/ 1722214 h 4505029"/>
              <a:gd name="connsiteX68" fmla="*/ 2245584 w 4304386"/>
              <a:gd name="connsiteY68" fmla="*/ 1800751 h 4505029"/>
              <a:gd name="connsiteX69" fmla="*/ 2195095 w 4304386"/>
              <a:gd name="connsiteY69" fmla="*/ 1946607 h 4505029"/>
              <a:gd name="connsiteX70" fmla="*/ 2077289 w 4304386"/>
              <a:gd name="connsiteY70" fmla="*/ 2025144 h 4505029"/>
              <a:gd name="connsiteX71" fmla="*/ 2251194 w 4304386"/>
              <a:gd name="connsiteY71" fmla="*/ 2159779 h 4505029"/>
              <a:gd name="connsiteX72" fmla="*/ 2369000 w 4304386"/>
              <a:gd name="connsiteY72" fmla="*/ 2429050 h 4505029"/>
              <a:gd name="connsiteX73" fmla="*/ 2430708 w 4304386"/>
              <a:gd name="connsiteY73" fmla="*/ 2530027 h 4505029"/>
              <a:gd name="connsiteX74" fmla="*/ 2520465 w 4304386"/>
              <a:gd name="connsiteY74" fmla="*/ 2647834 h 4505029"/>
              <a:gd name="connsiteX75" fmla="*/ 2503636 w 4304386"/>
              <a:gd name="connsiteY75" fmla="*/ 2765639 h 4505029"/>
              <a:gd name="connsiteX76" fmla="*/ 2413878 w 4304386"/>
              <a:gd name="connsiteY76" fmla="*/ 2754419 h 4505029"/>
              <a:gd name="connsiteX77" fmla="*/ 2335341 w 4304386"/>
              <a:gd name="connsiteY77" fmla="*/ 2861007 h 4505029"/>
              <a:gd name="connsiteX78" fmla="*/ 2520465 w 4304386"/>
              <a:gd name="connsiteY78" fmla="*/ 2939544 h 4505029"/>
              <a:gd name="connsiteX79" fmla="*/ 2419488 w 4304386"/>
              <a:gd name="connsiteY79" fmla="*/ 3208814 h 4505029"/>
              <a:gd name="connsiteX80" fmla="*/ 2183875 w 4304386"/>
              <a:gd name="connsiteY80" fmla="*/ 3450037 h 4505029"/>
              <a:gd name="connsiteX81" fmla="*/ 2133388 w 4304386"/>
              <a:gd name="connsiteY81" fmla="*/ 3539794 h 4505029"/>
              <a:gd name="connsiteX82" fmla="*/ 2122168 w 4304386"/>
              <a:gd name="connsiteY82" fmla="*/ 3612721 h 4505029"/>
              <a:gd name="connsiteX83" fmla="*/ 2144608 w 4304386"/>
              <a:gd name="connsiteY83" fmla="*/ 3663209 h 4505029"/>
              <a:gd name="connsiteX84" fmla="*/ 1981922 w 4304386"/>
              <a:gd name="connsiteY84" fmla="*/ 3786626 h 4505029"/>
              <a:gd name="connsiteX85" fmla="*/ 1791188 w 4304386"/>
              <a:gd name="connsiteY85" fmla="*/ 3887602 h 4505029"/>
              <a:gd name="connsiteX86" fmla="*/ 1578017 w 4304386"/>
              <a:gd name="connsiteY86" fmla="*/ 4061505 h 4505029"/>
              <a:gd name="connsiteX87" fmla="*/ 1454599 w 4304386"/>
              <a:gd name="connsiteY87" fmla="*/ 4089556 h 4505029"/>
              <a:gd name="connsiteX88" fmla="*/ 1370452 w 4304386"/>
              <a:gd name="connsiteY88" fmla="*/ 4078335 h 4505029"/>
              <a:gd name="connsiteX89" fmla="*/ 1218987 w 4304386"/>
              <a:gd name="connsiteY89" fmla="*/ 4156874 h 4505029"/>
              <a:gd name="connsiteX90" fmla="*/ 1162889 w 4304386"/>
              <a:gd name="connsiteY90" fmla="*/ 4095165 h 4505029"/>
              <a:gd name="connsiteX91" fmla="*/ 1050693 w 4304386"/>
              <a:gd name="connsiteY91" fmla="*/ 4207362 h 4505029"/>
              <a:gd name="connsiteX92" fmla="*/ 876788 w 4304386"/>
              <a:gd name="connsiteY92" fmla="*/ 4285899 h 4505029"/>
              <a:gd name="connsiteX93" fmla="*/ 674835 w 4304386"/>
              <a:gd name="connsiteY93" fmla="*/ 4313949 h 4505029"/>
              <a:gd name="connsiteX94" fmla="*/ 624347 w 4304386"/>
              <a:gd name="connsiteY94" fmla="*/ 4370040 h 4505029"/>
              <a:gd name="connsiteX95" fmla="*/ 663617 w 4304386"/>
              <a:gd name="connsiteY95" fmla="*/ 4454185 h 4505029"/>
              <a:gd name="connsiteX96" fmla="*/ 613128 w 4304386"/>
              <a:gd name="connsiteY96" fmla="*/ 4504674 h 4505029"/>
              <a:gd name="connsiteX97" fmla="*/ 540201 w 4304386"/>
              <a:gd name="connsiteY97" fmla="*/ 4398087 h 4505029"/>
              <a:gd name="connsiteX98" fmla="*/ 557031 w 4304386"/>
              <a:gd name="connsiteY98" fmla="*/ 4313940 h 4505029"/>
              <a:gd name="connsiteX99" fmla="*/ 467274 w 4304386"/>
              <a:gd name="connsiteY99" fmla="*/ 4308331 h 4505029"/>
              <a:gd name="connsiteX100" fmla="*/ 355077 w 4304386"/>
              <a:gd name="connsiteY100" fmla="*/ 4274672 h 4505029"/>
              <a:gd name="connsiteX101" fmla="*/ 259711 w 4304386"/>
              <a:gd name="connsiteY101" fmla="*/ 4280282 h 4505029"/>
              <a:gd name="connsiteX102" fmla="*/ 130686 w 4304386"/>
              <a:gd name="connsiteY102" fmla="*/ 4257842 h 4505029"/>
              <a:gd name="connsiteX103" fmla="*/ 57759 w 4304386"/>
              <a:gd name="connsiteY103" fmla="*/ 4212964 h 4505029"/>
              <a:gd name="connsiteX104" fmla="*/ 24100 w 4304386"/>
              <a:gd name="connsiteY104" fmla="*/ 4100767 h 4505029"/>
              <a:gd name="connsiteX105" fmla="*/ 1662 w 4304386"/>
              <a:gd name="connsiteY105" fmla="*/ 4078328 h 4505029"/>
              <a:gd name="connsiteX106" fmla="*/ 1662 w 4304386"/>
              <a:gd name="connsiteY106" fmla="*/ 4083938 h 4505029"/>
              <a:gd name="connsiteX0" fmla="*/ 4364432 w 4375651"/>
              <a:gd name="connsiteY0" fmla="*/ 0 h 4505029"/>
              <a:gd name="connsiteX1" fmla="*/ 4375651 w 4375651"/>
              <a:gd name="connsiteY1" fmla="*/ 67318 h 4505029"/>
              <a:gd name="connsiteX2" fmla="*/ 4347602 w 4375651"/>
              <a:gd name="connsiteY2" fmla="*/ 72928 h 4505029"/>
              <a:gd name="connsiteX3" fmla="*/ 4179308 w 4375651"/>
              <a:gd name="connsiteY3" fmla="*/ 28049 h 4505029"/>
              <a:gd name="connsiteX4" fmla="*/ 4145649 w 4375651"/>
              <a:gd name="connsiteY4" fmla="*/ 33659 h 4505029"/>
              <a:gd name="connsiteX5" fmla="*/ 4140039 w 4375651"/>
              <a:gd name="connsiteY5" fmla="*/ 44879 h 4505029"/>
              <a:gd name="connsiteX6" fmla="*/ 4078331 w 4375651"/>
              <a:gd name="connsiteY6" fmla="*/ 78538 h 4505029"/>
              <a:gd name="connsiteX7" fmla="*/ 4027843 w 4375651"/>
              <a:gd name="connsiteY7" fmla="*/ 100977 h 4505029"/>
              <a:gd name="connsiteX8" fmla="*/ 4072721 w 4375651"/>
              <a:gd name="connsiteY8" fmla="*/ 263661 h 4505029"/>
              <a:gd name="connsiteX9" fmla="*/ 4061502 w 4375651"/>
              <a:gd name="connsiteY9" fmla="*/ 392687 h 4505029"/>
              <a:gd name="connsiteX10" fmla="*/ 4089551 w 4375651"/>
              <a:gd name="connsiteY10" fmla="*/ 398297 h 4505029"/>
              <a:gd name="connsiteX11" fmla="*/ 4050282 w 4375651"/>
              <a:gd name="connsiteY11" fmla="*/ 476834 h 4505029"/>
              <a:gd name="connsiteX12" fmla="*/ 4039062 w 4375651"/>
              <a:gd name="connsiteY12" fmla="*/ 527323 h 4505029"/>
              <a:gd name="connsiteX13" fmla="*/ 3954915 w 4375651"/>
              <a:gd name="connsiteY13" fmla="*/ 544152 h 4505029"/>
              <a:gd name="connsiteX14" fmla="*/ 3971745 w 4375651"/>
              <a:gd name="connsiteY14" fmla="*/ 566592 h 4505029"/>
              <a:gd name="connsiteX15" fmla="*/ 3926866 w 4375651"/>
              <a:gd name="connsiteY15" fmla="*/ 572201 h 4505029"/>
              <a:gd name="connsiteX16" fmla="*/ 3865158 w 4375651"/>
              <a:gd name="connsiteY16" fmla="*/ 476834 h 4505029"/>
              <a:gd name="connsiteX17" fmla="*/ 3820279 w 4375651"/>
              <a:gd name="connsiteY17" fmla="*/ 566592 h 4505029"/>
              <a:gd name="connsiteX18" fmla="*/ 3831499 w 4375651"/>
              <a:gd name="connsiteY18" fmla="*/ 600250 h 4505029"/>
              <a:gd name="connsiteX19" fmla="*/ 3792230 w 4375651"/>
              <a:gd name="connsiteY19" fmla="*/ 605860 h 4505029"/>
              <a:gd name="connsiteX20" fmla="*/ 3764181 w 4375651"/>
              <a:gd name="connsiteY20" fmla="*/ 600250 h 4505029"/>
              <a:gd name="connsiteX21" fmla="*/ 3713693 w 4375651"/>
              <a:gd name="connsiteY21" fmla="*/ 656349 h 4505029"/>
              <a:gd name="connsiteX22" fmla="*/ 3657595 w 4375651"/>
              <a:gd name="connsiteY22" fmla="*/ 678788 h 4505029"/>
              <a:gd name="connsiteX23" fmla="*/ 3556618 w 4375651"/>
              <a:gd name="connsiteY23" fmla="*/ 690007 h 4505029"/>
              <a:gd name="connsiteX24" fmla="*/ 3573448 w 4375651"/>
              <a:gd name="connsiteY24" fmla="*/ 746106 h 4505029"/>
              <a:gd name="connsiteX25" fmla="*/ 3579057 w 4375651"/>
              <a:gd name="connsiteY25" fmla="*/ 796594 h 4505029"/>
              <a:gd name="connsiteX26" fmla="*/ 3506130 w 4375651"/>
              <a:gd name="connsiteY26" fmla="*/ 802204 h 4505029"/>
              <a:gd name="connsiteX27" fmla="*/ 3365884 w 4375651"/>
              <a:gd name="connsiteY27" fmla="*/ 734886 h 4505029"/>
              <a:gd name="connsiteX28" fmla="*/ 3326616 w 4375651"/>
              <a:gd name="connsiteY28" fmla="*/ 740496 h 4505029"/>
              <a:gd name="connsiteX29" fmla="*/ 3276127 w 4375651"/>
              <a:gd name="connsiteY29" fmla="*/ 852692 h 4505029"/>
              <a:gd name="connsiteX30" fmla="*/ 3220029 w 4375651"/>
              <a:gd name="connsiteY30" fmla="*/ 920010 h 4505029"/>
              <a:gd name="connsiteX31" fmla="*/ 3141492 w 4375651"/>
              <a:gd name="connsiteY31" fmla="*/ 942449 h 4505029"/>
              <a:gd name="connsiteX32" fmla="*/ 3029295 w 4375651"/>
              <a:gd name="connsiteY32" fmla="*/ 987328 h 4505029"/>
              <a:gd name="connsiteX33" fmla="*/ 2990027 w 4375651"/>
              <a:gd name="connsiteY33" fmla="*/ 1026596 h 4505029"/>
              <a:gd name="connsiteX34" fmla="*/ 2939538 w 4375651"/>
              <a:gd name="connsiteY34" fmla="*/ 1099524 h 4505029"/>
              <a:gd name="connsiteX35" fmla="*/ 2827342 w 4375651"/>
              <a:gd name="connsiteY35" fmla="*/ 1121963 h 4505029"/>
              <a:gd name="connsiteX36" fmla="*/ 2726365 w 4375651"/>
              <a:gd name="connsiteY36" fmla="*/ 1161232 h 4505029"/>
              <a:gd name="connsiteX37" fmla="*/ 2608559 w 4375651"/>
              <a:gd name="connsiteY37" fmla="*/ 1228550 h 4505029"/>
              <a:gd name="connsiteX38" fmla="*/ 2558071 w 4375651"/>
              <a:gd name="connsiteY38" fmla="*/ 1262209 h 4505029"/>
              <a:gd name="connsiteX39" fmla="*/ 2501973 w 4375651"/>
              <a:gd name="connsiteY39" fmla="*/ 1206111 h 4505029"/>
              <a:gd name="connsiteX40" fmla="*/ 2473924 w 4375651"/>
              <a:gd name="connsiteY40" fmla="*/ 1155622 h 4505029"/>
              <a:gd name="connsiteX41" fmla="*/ 2507583 w 4375651"/>
              <a:gd name="connsiteY41" fmla="*/ 1082695 h 4505029"/>
              <a:gd name="connsiteX42" fmla="*/ 2580510 w 4375651"/>
              <a:gd name="connsiteY42" fmla="*/ 1026596 h 4505029"/>
              <a:gd name="connsiteX43" fmla="*/ 2614169 w 4375651"/>
              <a:gd name="connsiteY43" fmla="*/ 976108 h 4505029"/>
              <a:gd name="connsiteX44" fmla="*/ 2563681 w 4375651"/>
              <a:gd name="connsiteY44" fmla="*/ 925620 h 4505029"/>
              <a:gd name="connsiteX45" fmla="*/ 2445875 w 4375651"/>
              <a:gd name="connsiteY45" fmla="*/ 920010 h 4505029"/>
              <a:gd name="connsiteX46" fmla="*/ 2367337 w 4375651"/>
              <a:gd name="connsiteY46" fmla="*/ 936839 h 4505029"/>
              <a:gd name="connsiteX47" fmla="*/ 2344898 w 4375651"/>
              <a:gd name="connsiteY47" fmla="*/ 1015377 h 4505029"/>
              <a:gd name="connsiteX48" fmla="*/ 2316849 w 4375651"/>
              <a:gd name="connsiteY48" fmla="*/ 1060255 h 4505029"/>
              <a:gd name="connsiteX49" fmla="*/ 2255141 w 4375651"/>
              <a:gd name="connsiteY49" fmla="*/ 1060255 h 4505029"/>
              <a:gd name="connsiteX50" fmla="*/ 2193433 w 4375651"/>
              <a:gd name="connsiteY50" fmla="*/ 1155622 h 4505029"/>
              <a:gd name="connsiteX51" fmla="*/ 2120505 w 4375651"/>
              <a:gd name="connsiteY51" fmla="*/ 1250989 h 4505029"/>
              <a:gd name="connsiteX52" fmla="*/ 2041968 w 4375651"/>
              <a:gd name="connsiteY52" fmla="*/ 1279038 h 4505029"/>
              <a:gd name="connsiteX53" fmla="*/ 1918552 w 4375651"/>
              <a:gd name="connsiteY53" fmla="*/ 1273428 h 4505029"/>
              <a:gd name="connsiteX54" fmla="*/ 1873673 w 4375651"/>
              <a:gd name="connsiteY54" fmla="*/ 1340746 h 4505029"/>
              <a:gd name="connsiteX55" fmla="*/ 1907332 w 4375651"/>
              <a:gd name="connsiteY55" fmla="*/ 1396844 h 4505029"/>
              <a:gd name="connsiteX56" fmla="*/ 2008309 w 4375651"/>
              <a:gd name="connsiteY56" fmla="*/ 1430503 h 4505029"/>
              <a:gd name="connsiteX57" fmla="*/ 2058797 w 4375651"/>
              <a:gd name="connsiteY57" fmla="*/ 1464162 h 4505029"/>
              <a:gd name="connsiteX58" fmla="*/ 2131725 w 4375651"/>
              <a:gd name="connsiteY58" fmla="*/ 1514650 h 4505029"/>
              <a:gd name="connsiteX59" fmla="*/ 2098066 w 4375651"/>
              <a:gd name="connsiteY59" fmla="*/ 1576358 h 4505029"/>
              <a:gd name="connsiteX60" fmla="*/ 2137335 w 4375651"/>
              <a:gd name="connsiteY60" fmla="*/ 1632457 h 4505029"/>
              <a:gd name="connsiteX61" fmla="*/ 2333678 w 4375651"/>
              <a:gd name="connsiteY61" fmla="*/ 1581968 h 4505029"/>
              <a:gd name="connsiteX62" fmla="*/ 2367337 w 4375651"/>
              <a:gd name="connsiteY62" fmla="*/ 1514650 h 4505029"/>
              <a:gd name="connsiteX63" fmla="*/ 2445875 w 4375651"/>
              <a:gd name="connsiteY63" fmla="*/ 1520260 h 4505029"/>
              <a:gd name="connsiteX64" fmla="*/ 2653438 w 4375651"/>
              <a:gd name="connsiteY64" fmla="*/ 1593188 h 4505029"/>
              <a:gd name="connsiteX65" fmla="*/ 2653438 w 4375651"/>
              <a:gd name="connsiteY65" fmla="*/ 1654896 h 4505029"/>
              <a:gd name="connsiteX66" fmla="*/ 2591730 w 4375651"/>
              <a:gd name="connsiteY66" fmla="*/ 1677335 h 4505029"/>
              <a:gd name="connsiteX67" fmla="*/ 2445875 w 4375651"/>
              <a:gd name="connsiteY67" fmla="*/ 1722214 h 4505029"/>
              <a:gd name="connsiteX68" fmla="*/ 2316849 w 4375651"/>
              <a:gd name="connsiteY68" fmla="*/ 1800751 h 4505029"/>
              <a:gd name="connsiteX69" fmla="*/ 2266360 w 4375651"/>
              <a:gd name="connsiteY69" fmla="*/ 1946607 h 4505029"/>
              <a:gd name="connsiteX70" fmla="*/ 2148554 w 4375651"/>
              <a:gd name="connsiteY70" fmla="*/ 2025144 h 4505029"/>
              <a:gd name="connsiteX71" fmla="*/ 2322459 w 4375651"/>
              <a:gd name="connsiteY71" fmla="*/ 2159779 h 4505029"/>
              <a:gd name="connsiteX72" fmla="*/ 2440265 w 4375651"/>
              <a:gd name="connsiteY72" fmla="*/ 2429050 h 4505029"/>
              <a:gd name="connsiteX73" fmla="*/ 2501973 w 4375651"/>
              <a:gd name="connsiteY73" fmla="*/ 2530027 h 4505029"/>
              <a:gd name="connsiteX74" fmla="*/ 2591730 w 4375651"/>
              <a:gd name="connsiteY74" fmla="*/ 2647834 h 4505029"/>
              <a:gd name="connsiteX75" fmla="*/ 2574901 w 4375651"/>
              <a:gd name="connsiteY75" fmla="*/ 2765639 h 4505029"/>
              <a:gd name="connsiteX76" fmla="*/ 2485143 w 4375651"/>
              <a:gd name="connsiteY76" fmla="*/ 2754419 h 4505029"/>
              <a:gd name="connsiteX77" fmla="*/ 2406606 w 4375651"/>
              <a:gd name="connsiteY77" fmla="*/ 2861007 h 4505029"/>
              <a:gd name="connsiteX78" fmla="*/ 2591730 w 4375651"/>
              <a:gd name="connsiteY78" fmla="*/ 2939544 h 4505029"/>
              <a:gd name="connsiteX79" fmla="*/ 2490753 w 4375651"/>
              <a:gd name="connsiteY79" fmla="*/ 3208814 h 4505029"/>
              <a:gd name="connsiteX80" fmla="*/ 2255140 w 4375651"/>
              <a:gd name="connsiteY80" fmla="*/ 3450037 h 4505029"/>
              <a:gd name="connsiteX81" fmla="*/ 2204653 w 4375651"/>
              <a:gd name="connsiteY81" fmla="*/ 3539794 h 4505029"/>
              <a:gd name="connsiteX82" fmla="*/ 2193433 w 4375651"/>
              <a:gd name="connsiteY82" fmla="*/ 3612721 h 4505029"/>
              <a:gd name="connsiteX83" fmla="*/ 2215873 w 4375651"/>
              <a:gd name="connsiteY83" fmla="*/ 3663209 h 4505029"/>
              <a:gd name="connsiteX84" fmla="*/ 2053187 w 4375651"/>
              <a:gd name="connsiteY84" fmla="*/ 3786626 h 4505029"/>
              <a:gd name="connsiteX85" fmla="*/ 1862453 w 4375651"/>
              <a:gd name="connsiteY85" fmla="*/ 3887602 h 4505029"/>
              <a:gd name="connsiteX86" fmla="*/ 1649282 w 4375651"/>
              <a:gd name="connsiteY86" fmla="*/ 4061505 h 4505029"/>
              <a:gd name="connsiteX87" fmla="*/ 1525864 w 4375651"/>
              <a:gd name="connsiteY87" fmla="*/ 4089556 h 4505029"/>
              <a:gd name="connsiteX88" fmla="*/ 1441717 w 4375651"/>
              <a:gd name="connsiteY88" fmla="*/ 4078335 h 4505029"/>
              <a:gd name="connsiteX89" fmla="*/ 1290252 w 4375651"/>
              <a:gd name="connsiteY89" fmla="*/ 4156874 h 4505029"/>
              <a:gd name="connsiteX90" fmla="*/ 1234154 w 4375651"/>
              <a:gd name="connsiteY90" fmla="*/ 4095165 h 4505029"/>
              <a:gd name="connsiteX91" fmla="*/ 1121958 w 4375651"/>
              <a:gd name="connsiteY91" fmla="*/ 4207362 h 4505029"/>
              <a:gd name="connsiteX92" fmla="*/ 948053 w 4375651"/>
              <a:gd name="connsiteY92" fmla="*/ 4285899 h 4505029"/>
              <a:gd name="connsiteX93" fmla="*/ 746100 w 4375651"/>
              <a:gd name="connsiteY93" fmla="*/ 4313949 h 4505029"/>
              <a:gd name="connsiteX94" fmla="*/ 695612 w 4375651"/>
              <a:gd name="connsiteY94" fmla="*/ 4370040 h 4505029"/>
              <a:gd name="connsiteX95" fmla="*/ 734882 w 4375651"/>
              <a:gd name="connsiteY95" fmla="*/ 4454185 h 4505029"/>
              <a:gd name="connsiteX96" fmla="*/ 684393 w 4375651"/>
              <a:gd name="connsiteY96" fmla="*/ 4504674 h 4505029"/>
              <a:gd name="connsiteX97" fmla="*/ 611466 w 4375651"/>
              <a:gd name="connsiteY97" fmla="*/ 4398087 h 4505029"/>
              <a:gd name="connsiteX98" fmla="*/ 628296 w 4375651"/>
              <a:gd name="connsiteY98" fmla="*/ 4313940 h 4505029"/>
              <a:gd name="connsiteX99" fmla="*/ 538539 w 4375651"/>
              <a:gd name="connsiteY99" fmla="*/ 4308331 h 4505029"/>
              <a:gd name="connsiteX100" fmla="*/ 426342 w 4375651"/>
              <a:gd name="connsiteY100" fmla="*/ 4274672 h 4505029"/>
              <a:gd name="connsiteX101" fmla="*/ 330976 w 4375651"/>
              <a:gd name="connsiteY101" fmla="*/ 4280282 h 4505029"/>
              <a:gd name="connsiteX102" fmla="*/ 201951 w 4375651"/>
              <a:gd name="connsiteY102" fmla="*/ 4257842 h 4505029"/>
              <a:gd name="connsiteX103" fmla="*/ 129024 w 4375651"/>
              <a:gd name="connsiteY103" fmla="*/ 4212964 h 4505029"/>
              <a:gd name="connsiteX104" fmla="*/ 95365 w 4375651"/>
              <a:gd name="connsiteY104" fmla="*/ 4100767 h 4505029"/>
              <a:gd name="connsiteX105" fmla="*/ 72927 w 4375651"/>
              <a:gd name="connsiteY105" fmla="*/ 4078328 h 4505029"/>
              <a:gd name="connsiteX106" fmla="*/ 0 w 4375651"/>
              <a:gd name="connsiteY106" fmla="*/ 4050279 h 4505029"/>
              <a:gd name="connsiteX0" fmla="*/ 4392480 w 4403699"/>
              <a:gd name="connsiteY0" fmla="*/ 0 h 4505029"/>
              <a:gd name="connsiteX1" fmla="*/ 4403699 w 4403699"/>
              <a:gd name="connsiteY1" fmla="*/ 67318 h 4505029"/>
              <a:gd name="connsiteX2" fmla="*/ 4375650 w 4403699"/>
              <a:gd name="connsiteY2" fmla="*/ 72928 h 4505029"/>
              <a:gd name="connsiteX3" fmla="*/ 4207356 w 4403699"/>
              <a:gd name="connsiteY3" fmla="*/ 28049 h 4505029"/>
              <a:gd name="connsiteX4" fmla="*/ 4173697 w 4403699"/>
              <a:gd name="connsiteY4" fmla="*/ 33659 h 4505029"/>
              <a:gd name="connsiteX5" fmla="*/ 4168087 w 4403699"/>
              <a:gd name="connsiteY5" fmla="*/ 44879 h 4505029"/>
              <a:gd name="connsiteX6" fmla="*/ 4106379 w 4403699"/>
              <a:gd name="connsiteY6" fmla="*/ 78538 h 4505029"/>
              <a:gd name="connsiteX7" fmla="*/ 4055891 w 4403699"/>
              <a:gd name="connsiteY7" fmla="*/ 100977 h 4505029"/>
              <a:gd name="connsiteX8" fmla="*/ 4100769 w 4403699"/>
              <a:gd name="connsiteY8" fmla="*/ 263661 h 4505029"/>
              <a:gd name="connsiteX9" fmla="*/ 4089550 w 4403699"/>
              <a:gd name="connsiteY9" fmla="*/ 392687 h 4505029"/>
              <a:gd name="connsiteX10" fmla="*/ 4117599 w 4403699"/>
              <a:gd name="connsiteY10" fmla="*/ 398297 h 4505029"/>
              <a:gd name="connsiteX11" fmla="*/ 4078330 w 4403699"/>
              <a:gd name="connsiteY11" fmla="*/ 476834 h 4505029"/>
              <a:gd name="connsiteX12" fmla="*/ 4067110 w 4403699"/>
              <a:gd name="connsiteY12" fmla="*/ 527323 h 4505029"/>
              <a:gd name="connsiteX13" fmla="*/ 3982963 w 4403699"/>
              <a:gd name="connsiteY13" fmla="*/ 544152 h 4505029"/>
              <a:gd name="connsiteX14" fmla="*/ 3999793 w 4403699"/>
              <a:gd name="connsiteY14" fmla="*/ 566592 h 4505029"/>
              <a:gd name="connsiteX15" fmla="*/ 3954914 w 4403699"/>
              <a:gd name="connsiteY15" fmla="*/ 572201 h 4505029"/>
              <a:gd name="connsiteX16" fmla="*/ 3893206 w 4403699"/>
              <a:gd name="connsiteY16" fmla="*/ 476834 h 4505029"/>
              <a:gd name="connsiteX17" fmla="*/ 3848327 w 4403699"/>
              <a:gd name="connsiteY17" fmla="*/ 566592 h 4505029"/>
              <a:gd name="connsiteX18" fmla="*/ 3859547 w 4403699"/>
              <a:gd name="connsiteY18" fmla="*/ 600250 h 4505029"/>
              <a:gd name="connsiteX19" fmla="*/ 3820278 w 4403699"/>
              <a:gd name="connsiteY19" fmla="*/ 605860 h 4505029"/>
              <a:gd name="connsiteX20" fmla="*/ 3792229 w 4403699"/>
              <a:gd name="connsiteY20" fmla="*/ 600250 h 4505029"/>
              <a:gd name="connsiteX21" fmla="*/ 3741741 w 4403699"/>
              <a:gd name="connsiteY21" fmla="*/ 656349 h 4505029"/>
              <a:gd name="connsiteX22" fmla="*/ 3685643 w 4403699"/>
              <a:gd name="connsiteY22" fmla="*/ 678788 h 4505029"/>
              <a:gd name="connsiteX23" fmla="*/ 3584666 w 4403699"/>
              <a:gd name="connsiteY23" fmla="*/ 690007 h 4505029"/>
              <a:gd name="connsiteX24" fmla="*/ 3601496 w 4403699"/>
              <a:gd name="connsiteY24" fmla="*/ 746106 h 4505029"/>
              <a:gd name="connsiteX25" fmla="*/ 3607105 w 4403699"/>
              <a:gd name="connsiteY25" fmla="*/ 796594 h 4505029"/>
              <a:gd name="connsiteX26" fmla="*/ 3534178 w 4403699"/>
              <a:gd name="connsiteY26" fmla="*/ 802204 h 4505029"/>
              <a:gd name="connsiteX27" fmla="*/ 3393932 w 4403699"/>
              <a:gd name="connsiteY27" fmla="*/ 734886 h 4505029"/>
              <a:gd name="connsiteX28" fmla="*/ 3354664 w 4403699"/>
              <a:gd name="connsiteY28" fmla="*/ 740496 h 4505029"/>
              <a:gd name="connsiteX29" fmla="*/ 3304175 w 4403699"/>
              <a:gd name="connsiteY29" fmla="*/ 852692 h 4505029"/>
              <a:gd name="connsiteX30" fmla="*/ 3248077 w 4403699"/>
              <a:gd name="connsiteY30" fmla="*/ 920010 h 4505029"/>
              <a:gd name="connsiteX31" fmla="*/ 3169540 w 4403699"/>
              <a:gd name="connsiteY31" fmla="*/ 942449 h 4505029"/>
              <a:gd name="connsiteX32" fmla="*/ 3057343 w 4403699"/>
              <a:gd name="connsiteY32" fmla="*/ 987328 h 4505029"/>
              <a:gd name="connsiteX33" fmla="*/ 3018075 w 4403699"/>
              <a:gd name="connsiteY33" fmla="*/ 1026596 h 4505029"/>
              <a:gd name="connsiteX34" fmla="*/ 2967586 w 4403699"/>
              <a:gd name="connsiteY34" fmla="*/ 1099524 h 4505029"/>
              <a:gd name="connsiteX35" fmla="*/ 2855390 w 4403699"/>
              <a:gd name="connsiteY35" fmla="*/ 1121963 h 4505029"/>
              <a:gd name="connsiteX36" fmla="*/ 2754413 w 4403699"/>
              <a:gd name="connsiteY36" fmla="*/ 1161232 h 4505029"/>
              <a:gd name="connsiteX37" fmla="*/ 2636607 w 4403699"/>
              <a:gd name="connsiteY37" fmla="*/ 1228550 h 4505029"/>
              <a:gd name="connsiteX38" fmla="*/ 2586119 w 4403699"/>
              <a:gd name="connsiteY38" fmla="*/ 1262209 h 4505029"/>
              <a:gd name="connsiteX39" fmla="*/ 2530021 w 4403699"/>
              <a:gd name="connsiteY39" fmla="*/ 1206111 h 4505029"/>
              <a:gd name="connsiteX40" fmla="*/ 2501972 w 4403699"/>
              <a:gd name="connsiteY40" fmla="*/ 1155622 h 4505029"/>
              <a:gd name="connsiteX41" fmla="*/ 2535631 w 4403699"/>
              <a:gd name="connsiteY41" fmla="*/ 1082695 h 4505029"/>
              <a:gd name="connsiteX42" fmla="*/ 2608558 w 4403699"/>
              <a:gd name="connsiteY42" fmla="*/ 1026596 h 4505029"/>
              <a:gd name="connsiteX43" fmla="*/ 2642217 w 4403699"/>
              <a:gd name="connsiteY43" fmla="*/ 976108 h 4505029"/>
              <a:gd name="connsiteX44" fmla="*/ 2591729 w 4403699"/>
              <a:gd name="connsiteY44" fmla="*/ 925620 h 4505029"/>
              <a:gd name="connsiteX45" fmla="*/ 2473923 w 4403699"/>
              <a:gd name="connsiteY45" fmla="*/ 920010 h 4505029"/>
              <a:gd name="connsiteX46" fmla="*/ 2395385 w 4403699"/>
              <a:gd name="connsiteY46" fmla="*/ 936839 h 4505029"/>
              <a:gd name="connsiteX47" fmla="*/ 2372946 w 4403699"/>
              <a:gd name="connsiteY47" fmla="*/ 1015377 h 4505029"/>
              <a:gd name="connsiteX48" fmla="*/ 2344897 w 4403699"/>
              <a:gd name="connsiteY48" fmla="*/ 1060255 h 4505029"/>
              <a:gd name="connsiteX49" fmla="*/ 2283189 w 4403699"/>
              <a:gd name="connsiteY49" fmla="*/ 1060255 h 4505029"/>
              <a:gd name="connsiteX50" fmla="*/ 2221481 w 4403699"/>
              <a:gd name="connsiteY50" fmla="*/ 1155622 h 4505029"/>
              <a:gd name="connsiteX51" fmla="*/ 2148553 w 4403699"/>
              <a:gd name="connsiteY51" fmla="*/ 1250989 h 4505029"/>
              <a:gd name="connsiteX52" fmla="*/ 2070016 w 4403699"/>
              <a:gd name="connsiteY52" fmla="*/ 1279038 h 4505029"/>
              <a:gd name="connsiteX53" fmla="*/ 1946600 w 4403699"/>
              <a:gd name="connsiteY53" fmla="*/ 1273428 h 4505029"/>
              <a:gd name="connsiteX54" fmla="*/ 1901721 w 4403699"/>
              <a:gd name="connsiteY54" fmla="*/ 1340746 h 4505029"/>
              <a:gd name="connsiteX55" fmla="*/ 1935380 w 4403699"/>
              <a:gd name="connsiteY55" fmla="*/ 1396844 h 4505029"/>
              <a:gd name="connsiteX56" fmla="*/ 2036357 w 4403699"/>
              <a:gd name="connsiteY56" fmla="*/ 1430503 h 4505029"/>
              <a:gd name="connsiteX57" fmla="*/ 2086845 w 4403699"/>
              <a:gd name="connsiteY57" fmla="*/ 1464162 h 4505029"/>
              <a:gd name="connsiteX58" fmla="*/ 2159773 w 4403699"/>
              <a:gd name="connsiteY58" fmla="*/ 1514650 h 4505029"/>
              <a:gd name="connsiteX59" fmla="*/ 2126114 w 4403699"/>
              <a:gd name="connsiteY59" fmla="*/ 1576358 h 4505029"/>
              <a:gd name="connsiteX60" fmla="*/ 2165383 w 4403699"/>
              <a:gd name="connsiteY60" fmla="*/ 1632457 h 4505029"/>
              <a:gd name="connsiteX61" fmla="*/ 2361726 w 4403699"/>
              <a:gd name="connsiteY61" fmla="*/ 1581968 h 4505029"/>
              <a:gd name="connsiteX62" fmla="*/ 2395385 w 4403699"/>
              <a:gd name="connsiteY62" fmla="*/ 1514650 h 4505029"/>
              <a:gd name="connsiteX63" fmla="*/ 2473923 w 4403699"/>
              <a:gd name="connsiteY63" fmla="*/ 1520260 h 4505029"/>
              <a:gd name="connsiteX64" fmla="*/ 2681486 w 4403699"/>
              <a:gd name="connsiteY64" fmla="*/ 1593188 h 4505029"/>
              <a:gd name="connsiteX65" fmla="*/ 2681486 w 4403699"/>
              <a:gd name="connsiteY65" fmla="*/ 1654896 h 4505029"/>
              <a:gd name="connsiteX66" fmla="*/ 2619778 w 4403699"/>
              <a:gd name="connsiteY66" fmla="*/ 1677335 h 4505029"/>
              <a:gd name="connsiteX67" fmla="*/ 2473923 w 4403699"/>
              <a:gd name="connsiteY67" fmla="*/ 1722214 h 4505029"/>
              <a:gd name="connsiteX68" fmla="*/ 2344897 w 4403699"/>
              <a:gd name="connsiteY68" fmla="*/ 1800751 h 4505029"/>
              <a:gd name="connsiteX69" fmla="*/ 2294408 w 4403699"/>
              <a:gd name="connsiteY69" fmla="*/ 1946607 h 4505029"/>
              <a:gd name="connsiteX70" fmla="*/ 2176602 w 4403699"/>
              <a:gd name="connsiteY70" fmla="*/ 2025144 h 4505029"/>
              <a:gd name="connsiteX71" fmla="*/ 2350507 w 4403699"/>
              <a:gd name="connsiteY71" fmla="*/ 2159779 h 4505029"/>
              <a:gd name="connsiteX72" fmla="*/ 2468313 w 4403699"/>
              <a:gd name="connsiteY72" fmla="*/ 2429050 h 4505029"/>
              <a:gd name="connsiteX73" fmla="*/ 2530021 w 4403699"/>
              <a:gd name="connsiteY73" fmla="*/ 2530027 h 4505029"/>
              <a:gd name="connsiteX74" fmla="*/ 2619778 w 4403699"/>
              <a:gd name="connsiteY74" fmla="*/ 2647834 h 4505029"/>
              <a:gd name="connsiteX75" fmla="*/ 2602949 w 4403699"/>
              <a:gd name="connsiteY75" fmla="*/ 2765639 h 4505029"/>
              <a:gd name="connsiteX76" fmla="*/ 2513191 w 4403699"/>
              <a:gd name="connsiteY76" fmla="*/ 2754419 h 4505029"/>
              <a:gd name="connsiteX77" fmla="*/ 2434654 w 4403699"/>
              <a:gd name="connsiteY77" fmla="*/ 2861007 h 4505029"/>
              <a:gd name="connsiteX78" fmla="*/ 2619778 w 4403699"/>
              <a:gd name="connsiteY78" fmla="*/ 2939544 h 4505029"/>
              <a:gd name="connsiteX79" fmla="*/ 2518801 w 4403699"/>
              <a:gd name="connsiteY79" fmla="*/ 3208814 h 4505029"/>
              <a:gd name="connsiteX80" fmla="*/ 2283188 w 4403699"/>
              <a:gd name="connsiteY80" fmla="*/ 3450037 h 4505029"/>
              <a:gd name="connsiteX81" fmla="*/ 2232701 w 4403699"/>
              <a:gd name="connsiteY81" fmla="*/ 3539794 h 4505029"/>
              <a:gd name="connsiteX82" fmla="*/ 2221481 w 4403699"/>
              <a:gd name="connsiteY82" fmla="*/ 3612721 h 4505029"/>
              <a:gd name="connsiteX83" fmla="*/ 2243921 w 4403699"/>
              <a:gd name="connsiteY83" fmla="*/ 3663209 h 4505029"/>
              <a:gd name="connsiteX84" fmla="*/ 2081235 w 4403699"/>
              <a:gd name="connsiteY84" fmla="*/ 3786626 h 4505029"/>
              <a:gd name="connsiteX85" fmla="*/ 1890501 w 4403699"/>
              <a:gd name="connsiteY85" fmla="*/ 3887602 h 4505029"/>
              <a:gd name="connsiteX86" fmla="*/ 1677330 w 4403699"/>
              <a:gd name="connsiteY86" fmla="*/ 4061505 h 4505029"/>
              <a:gd name="connsiteX87" fmla="*/ 1553912 w 4403699"/>
              <a:gd name="connsiteY87" fmla="*/ 4089556 h 4505029"/>
              <a:gd name="connsiteX88" fmla="*/ 1469765 w 4403699"/>
              <a:gd name="connsiteY88" fmla="*/ 4078335 h 4505029"/>
              <a:gd name="connsiteX89" fmla="*/ 1318300 w 4403699"/>
              <a:gd name="connsiteY89" fmla="*/ 4156874 h 4505029"/>
              <a:gd name="connsiteX90" fmla="*/ 1262202 w 4403699"/>
              <a:gd name="connsiteY90" fmla="*/ 4095165 h 4505029"/>
              <a:gd name="connsiteX91" fmla="*/ 1150006 w 4403699"/>
              <a:gd name="connsiteY91" fmla="*/ 4207362 h 4505029"/>
              <a:gd name="connsiteX92" fmla="*/ 976101 w 4403699"/>
              <a:gd name="connsiteY92" fmla="*/ 4285899 h 4505029"/>
              <a:gd name="connsiteX93" fmla="*/ 774148 w 4403699"/>
              <a:gd name="connsiteY93" fmla="*/ 4313949 h 4505029"/>
              <a:gd name="connsiteX94" fmla="*/ 723660 w 4403699"/>
              <a:gd name="connsiteY94" fmla="*/ 4370040 h 4505029"/>
              <a:gd name="connsiteX95" fmla="*/ 762930 w 4403699"/>
              <a:gd name="connsiteY95" fmla="*/ 4454185 h 4505029"/>
              <a:gd name="connsiteX96" fmla="*/ 712441 w 4403699"/>
              <a:gd name="connsiteY96" fmla="*/ 4504674 h 4505029"/>
              <a:gd name="connsiteX97" fmla="*/ 639514 w 4403699"/>
              <a:gd name="connsiteY97" fmla="*/ 4398087 h 4505029"/>
              <a:gd name="connsiteX98" fmla="*/ 656344 w 4403699"/>
              <a:gd name="connsiteY98" fmla="*/ 4313940 h 4505029"/>
              <a:gd name="connsiteX99" fmla="*/ 566587 w 4403699"/>
              <a:gd name="connsiteY99" fmla="*/ 4308331 h 4505029"/>
              <a:gd name="connsiteX100" fmla="*/ 454390 w 4403699"/>
              <a:gd name="connsiteY100" fmla="*/ 4274672 h 4505029"/>
              <a:gd name="connsiteX101" fmla="*/ 359024 w 4403699"/>
              <a:gd name="connsiteY101" fmla="*/ 4280282 h 4505029"/>
              <a:gd name="connsiteX102" fmla="*/ 229999 w 4403699"/>
              <a:gd name="connsiteY102" fmla="*/ 4257842 h 4505029"/>
              <a:gd name="connsiteX103" fmla="*/ 157072 w 4403699"/>
              <a:gd name="connsiteY103" fmla="*/ 4212964 h 4505029"/>
              <a:gd name="connsiteX104" fmla="*/ 123413 w 4403699"/>
              <a:gd name="connsiteY104" fmla="*/ 4100767 h 4505029"/>
              <a:gd name="connsiteX105" fmla="*/ 100975 w 4403699"/>
              <a:gd name="connsiteY105" fmla="*/ 4078328 h 4505029"/>
              <a:gd name="connsiteX106" fmla="*/ 28048 w 4403699"/>
              <a:gd name="connsiteY106" fmla="*/ 4050279 h 4505029"/>
              <a:gd name="connsiteX107" fmla="*/ 0 w 4403699"/>
              <a:gd name="connsiteY107" fmla="*/ 4039060 h 4505029"/>
              <a:gd name="connsiteX0" fmla="*/ 4442968 w 4454187"/>
              <a:gd name="connsiteY0" fmla="*/ 0 h 4505029"/>
              <a:gd name="connsiteX1" fmla="*/ 4454187 w 4454187"/>
              <a:gd name="connsiteY1" fmla="*/ 67318 h 4505029"/>
              <a:gd name="connsiteX2" fmla="*/ 4426138 w 4454187"/>
              <a:gd name="connsiteY2" fmla="*/ 72928 h 4505029"/>
              <a:gd name="connsiteX3" fmla="*/ 4257844 w 4454187"/>
              <a:gd name="connsiteY3" fmla="*/ 28049 h 4505029"/>
              <a:gd name="connsiteX4" fmla="*/ 4224185 w 4454187"/>
              <a:gd name="connsiteY4" fmla="*/ 33659 h 4505029"/>
              <a:gd name="connsiteX5" fmla="*/ 4218575 w 4454187"/>
              <a:gd name="connsiteY5" fmla="*/ 44879 h 4505029"/>
              <a:gd name="connsiteX6" fmla="*/ 4156867 w 4454187"/>
              <a:gd name="connsiteY6" fmla="*/ 78538 h 4505029"/>
              <a:gd name="connsiteX7" fmla="*/ 4106379 w 4454187"/>
              <a:gd name="connsiteY7" fmla="*/ 100977 h 4505029"/>
              <a:gd name="connsiteX8" fmla="*/ 4151257 w 4454187"/>
              <a:gd name="connsiteY8" fmla="*/ 263661 h 4505029"/>
              <a:gd name="connsiteX9" fmla="*/ 4140038 w 4454187"/>
              <a:gd name="connsiteY9" fmla="*/ 392687 h 4505029"/>
              <a:gd name="connsiteX10" fmla="*/ 4168087 w 4454187"/>
              <a:gd name="connsiteY10" fmla="*/ 398297 h 4505029"/>
              <a:gd name="connsiteX11" fmla="*/ 4128818 w 4454187"/>
              <a:gd name="connsiteY11" fmla="*/ 476834 h 4505029"/>
              <a:gd name="connsiteX12" fmla="*/ 4117598 w 4454187"/>
              <a:gd name="connsiteY12" fmla="*/ 527323 h 4505029"/>
              <a:gd name="connsiteX13" fmla="*/ 4033451 w 4454187"/>
              <a:gd name="connsiteY13" fmla="*/ 544152 h 4505029"/>
              <a:gd name="connsiteX14" fmla="*/ 4050281 w 4454187"/>
              <a:gd name="connsiteY14" fmla="*/ 566592 h 4505029"/>
              <a:gd name="connsiteX15" fmla="*/ 4005402 w 4454187"/>
              <a:gd name="connsiteY15" fmla="*/ 572201 h 4505029"/>
              <a:gd name="connsiteX16" fmla="*/ 3943694 w 4454187"/>
              <a:gd name="connsiteY16" fmla="*/ 476834 h 4505029"/>
              <a:gd name="connsiteX17" fmla="*/ 3898815 w 4454187"/>
              <a:gd name="connsiteY17" fmla="*/ 566592 h 4505029"/>
              <a:gd name="connsiteX18" fmla="*/ 3910035 w 4454187"/>
              <a:gd name="connsiteY18" fmla="*/ 600250 h 4505029"/>
              <a:gd name="connsiteX19" fmla="*/ 3870766 w 4454187"/>
              <a:gd name="connsiteY19" fmla="*/ 605860 h 4505029"/>
              <a:gd name="connsiteX20" fmla="*/ 3842717 w 4454187"/>
              <a:gd name="connsiteY20" fmla="*/ 600250 h 4505029"/>
              <a:gd name="connsiteX21" fmla="*/ 3792229 w 4454187"/>
              <a:gd name="connsiteY21" fmla="*/ 656349 h 4505029"/>
              <a:gd name="connsiteX22" fmla="*/ 3736131 w 4454187"/>
              <a:gd name="connsiteY22" fmla="*/ 678788 h 4505029"/>
              <a:gd name="connsiteX23" fmla="*/ 3635154 w 4454187"/>
              <a:gd name="connsiteY23" fmla="*/ 690007 h 4505029"/>
              <a:gd name="connsiteX24" fmla="*/ 3651984 w 4454187"/>
              <a:gd name="connsiteY24" fmla="*/ 746106 h 4505029"/>
              <a:gd name="connsiteX25" fmla="*/ 3657593 w 4454187"/>
              <a:gd name="connsiteY25" fmla="*/ 796594 h 4505029"/>
              <a:gd name="connsiteX26" fmla="*/ 3584666 w 4454187"/>
              <a:gd name="connsiteY26" fmla="*/ 802204 h 4505029"/>
              <a:gd name="connsiteX27" fmla="*/ 3444420 w 4454187"/>
              <a:gd name="connsiteY27" fmla="*/ 734886 h 4505029"/>
              <a:gd name="connsiteX28" fmla="*/ 3405152 w 4454187"/>
              <a:gd name="connsiteY28" fmla="*/ 740496 h 4505029"/>
              <a:gd name="connsiteX29" fmla="*/ 3354663 w 4454187"/>
              <a:gd name="connsiteY29" fmla="*/ 852692 h 4505029"/>
              <a:gd name="connsiteX30" fmla="*/ 3298565 w 4454187"/>
              <a:gd name="connsiteY30" fmla="*/ 920010 h 4505029"/>
              <a:gd name="connsiteX31" fmla="*/ 3220028 w 4454187"/>
              <a:gd name="connsiteY31" fmla="*/ 942449 h 4505029"/>
              <a:gd name="connsiteX32" fmla="*/ 3107831 w 4454187"/>
              <a:gd name="connsiteY32" fmla="*/ 987328 h 4505029"/>
              <a:gd name="connsiteX33" fmla="*/ 3068563 w 4454187"/>
              <a:gd name="connsiteY33" fmla="*/ 1026596 h 4505029"/>
              <a:gd name="connsiteX34" fmla="*/ 3018074 w 4454187"/>
              <a:gd name="connsiteY34" fmla="*/ 1099524 h 4505029"/>
              <a:gd name="connsiteX35" fmla="*/ 2905878 w 4454187"/>
              <a:gd name="connsiteY35" fmla="*/ 1121963 h 4505029"/>
              <a:gd name="connsiteX36" fmla="*/ 2804901 w 4454187"/>
              <a:gd name="connsiteY36" fmla="*/ 1161232 h 4505029"/>
              <a:gd name="connsiteX37" fmla="*/ 2687095 w 4454187"/>
              <a:gd name="connsiteY37" fmla="*/ 1228550 h 4505029"/>
              <a:gd name="connsiteX38" fmla="*/ 2636607 w 4454187"/>
              <a:gd name="connsiteY38" fmla="*/ 1262209 h 4505029"/>
              <a:gd name="connsiteX39" fmla="*/ 2580509 w 4454187"/>
              <a:gd name="connsiteY39" fmla="*/ 1206111 h 4505029"/>
              <a:gd name="connsiteX40" fmla="*/ 2552460 w 4454187"/>
              <a:gd name="connsiteY40" fmla="*/ 1155622 h 4505029"/>
              <a:gd name="connsiteX41" fmla="*/ 2586119 w 4454187"/>
              <a:gd name="connsiteY41" fmla="*/ 1082695 h 4505029"/>
              <a:gd name="connsiteX42" fmla="*/ 2659046 w 4454187"/>
              <a:gd name="connsiteY42" fmla="*/ 1026596 h 4505029"/>
              <a:gd name="connsiteX43" fmla="*/ 2692705 w 4454187"/>
              <a:gd name="connsiteY43" fmla="*/ 976108 h 4505029"/>
              <a:gd name="connsiteX44" fmla="*/ 2642217 w 4454187"/>
              <a:gd name="connsiteY44" fmla="*/ 925620 h 4505029"/>
              <a:gd name="connsiteX45" fmla="*/ 2524411 w 4454187"/>
              <a:gd name="connsiteY45" fmla="*/ 920010 h 4505029"/>
              <a:gd name="connsiteX46" fmla="*/ 2445873 w 4454187"/>
              <a:gd name="connsiteY46" fmla="*/ 936839 h 4505029"/>
              <a:gd name="connsiteX47" fmla="*/ 2423434 w 4454187"/>
              <a:gd name="connsiteY47" fmla="*/ 1015377 h 4505029"/>
              <a:gd name="connsiteX48" fmla="*/ 2395385 w 4454187"/>
              <a:gd name="connsiteY48" fmla="*/ 1060255 h 4505029"/>
              <a:gd name="connsiteX49" fmla="*/ 2333677 w 4454187"/>
              <a:gd name="connsiteY49" fmla="*/ 1060255 h 4505029"/>
              <a:gd name="connsiteX50" fmla="*/ 2271969 w 4454187"/>
              <a:gd name="connsiteY50" fmla="*/ 1155622 h 4505029"/>
              <a:gd name="connsiteX51" fmla="*/ 2199041 w 4454187"/>
              <a:gd name="connsiteY51" fmla="*/ 1250989 h 4505029"/>
              <a:gd name="connsiteX52" fmla="*/ 2120504 w 4454187"/>
              <a:gd name="connsiteY52" fmla="*/ 1279038 h 4505029"/>
              <a:gd name="connsiteX53" fmla="*/ 1997088 w 4454187"/>
              <a:gd name="connsiteY53" fmla="*/ 1273428 h 4505029"/>
              <a:gd name="connsiteX54" fmla="*/ 1952209 w 4454187"/>
              <a:gd name="connsiteY54" fmla="*/ 1340746 h 4505029"/>
              <a:gd name="connsiteX55" fmla="*/ 1985868 w 4454187"/>
              <a:gd name="connsiteY55" fmla="*/ 1396844 h 4505029"/>
              <a:gd name="connsiteX56" fmla="*/ 2086845 w 4454187"/>
              <a:gd name="connsiteY56" fmla="*/ 1430503 h 4505029"/>
              <a:gd name="connsiteX57" fmla="*/ 2137333 w 4454187"/>
              <a:gd name="connsiteY57" fmla="*/ 1464162 h 4505029"/>
              <a:gd name="connsiteX58" fmla="*/ 2210261 w 4454187"/>
              <a:gd name="connsiteY58" fmla="*/ 1514650 h 4505029"/>
              <a:gd name="connsiteX59" fmla="*/ 2176602 w 4454187"/>
              <a:gd name="connsiteY59" fmla="*/ 1576358 h 4505029"/>
              <a:gd name="connsiteX60" fmla="*/ 2215871 w 4454187"/>
              <a:gd name="connsiteY60" fmla="*/ 1632457 h 4505029"/>
              <a:gd name="connsiteX61" fmla="*/ 2412214 w 4454187"/>
              <a:gd name="connsiteY61" fmla="*/ 1581968 h 4505029"/>
              <a:gd name="connsiteX62" fmla="*/ 2445873 w 4454187"/>
              <a:gd name="connsiteY62" fmla="*/ 1514650 h 4505029"/>
              <a:gd name="connsiteX63" fmla="*/ 2524411 w 4454187"/>
              <a:gd name="connsiteY63" fmla="*/ 1520260 h 4505029"/>
              <a:gd name="connsiteX64" fmla="*/ 2731974 w 4454187"/>
              <a:gd name="connsiteY64" fmla="*/ 1593188 h 4505029"/>
              <a:gd name="connsiteX65" fmla="*/ 2731974 w 4454187"/>
              <a:gd name="connsiteY65" fmla="*/ 1654896 h 4505029"/>
              <a:gd name="connsiteX66" fmla="*/ 2670266 w 4454187"/>
              <a:gd name="connsiteY66" fmla="*/ 1677335 h 4505029"/>
              <a:gd name="connsiteX67" fmla="*/ 2524411 w 4454187"/>
              <a:gd name="connsiteY67" fmla="*/ 1722214 h 4505029"/>
              <a:gd name="connsiteX68" fmla="*/ 2395385 w 4454187"/>
              <a:gd name="connsiteY68" fmla="*/ 1800751 h 4505029"/>
              <a:gd name="connsiteX69" fmla="*/ 2344896 w 4454187"/>
              <a:gd name="connsiteY69" fmla="*/ 1946607 h 4505029"/>
              <a:gd name="connsiteX70" fmla="*/ 2227090 w 4454187"/>
              <a:gd name="connsiteY70" fmla="*/ 2025144 h 4505029"/>
              <a:gd name="connsiteX71" fmla="*/ 2400995 w 4454187"/>
              <a:gd name="connsiteY71" fmla="*/ 2159779 h 4505029"/>
              <a:gd name="connsiteX72" fmla="*/ 2518801 w 4454187"/>
              <a:gd name="connsiteY72" fmla="*/ 2429050 h 4505029"/>
              <a:gd name="connsiteX73" fmla="*/ 2580509 w 4454187"/>
              <a:gd name="connsiteY73" fmla="*/ 2530027 h 4505029"/>
              <a:gd name="connsiteX74" fmla="*/ 2670266 w 4454187"/>
              <a:gd name="connsiteY74" fmla="*/ 2647834 h 4505029"/>
              <a:gd name="connsiteX75" fmla="*/ 2653437 w 4454187"/>
              <a:gd name="connsiteY75" fmla="*/ 2765639 h 4505029"/>
              <a:gd name="connsiteX76" fmla="*/ 2563679 w 4454187"/>
              <a:gd name="connsiteY76" fmla="*/ 2754419 h 4505029"/>
              <a:gd name="connsiteX77" fmla="*/ 2485142 w 4454187"/>
              <a:gd name="connsiteY77" fmla="*/ 2861007 h 4505029"/>
              <a:gd name="connsiteX78" fmla="*/ 2670266 w 4454187"/>
              <a:gd name="connsiteY78" fmla="*/ 2939544 h 4505029"/>
              <a:gd name="connsiteX79" fmla="*/ 2569289 w 4454187"/>
              <a:gd name="connsiteY79" fmla="*/ 3208814 h 4505029"/>
              <a:gd name="connsiteX80" fmla="*/ 2333676 w 4454187"/>
              <a:gd name="connsiteY80" fmla="*/ 3450037 h 4505029"/>
              <a:gd name="connsiteX81" fmla="*/ 2283189 w 4454187"/>
              <a:gd name="connsiteY81" fmla="*/ 3539794 h 4505029"/>
              <a:gd name="connsiteX82" fmla="*/ 2271969 w 4454187"/>
              <a:gd name="connsiteY82" fmla="*/ 3612721 h 4505029"/>
              <a:gd name="connsiteX83" fmla="*/ 2294409 w 4454187"/>
              <a:gd name="connsiteY83" fmla="*/ 3663209 h 4505029"/>
              <a:gd name="connsiteX84" fmla="*/ 2131723 w 4454187"/>
              <a:gd name="connsiteY84" fmla="*/ 3786626 h 4505029"/>
              <a:gd name="connsiteX85" fmla="*/ 1940989 w 4454187"/>
              <a:gd name="connsiteY85" fmla="*/ 3887602 h 4505029"/>
              <a:gd name="connsiteX86" fmla="*/ 1727818 w 4454187"/>
              <a:gd name="connsiteY86" fmla="*/ 4061505 h 4505029"/>
              <a:gd name="connsiteX87" fmla="*/ 1604400 w 4454187"/>
              <a:gd name="connsiteY87" fmla="*/ 4089556 h 4505029"/>
              <a:gd name="connsiteX88" fmla="*/ 1520253 w 4454187"/>
              <a:gd name="connsiteY88" fmla="*/ 4078335 h 4505029"/>
              <a:gd name="connsiteX89" fmla="*/ 1368788 w 4454187"/>
              <a:gd name="connsiteY89" fmla="*/ 4156874 h 4505029"/>
              <a:gd name="connsiteX90" fmla="*/ 1312690 w 4454187"/>
              <a:gd name="connsiteY90" fmla="*/ 4095165 h 4505029"/>
              <a:gd name="connsiteX91" fmla="*/ 1200494 w 4454187"/>
              <a:gd name="connsiteY91" fmla="*/ 4207362 h 4505029"/>
              <a:gd name="connsiteX92" fmla="*/ 1026589 w 4454187"/>
              <a:gd name="connsiteY92" fmla="*/ 4285899 h 4505029"/>
              <a:gd name="connsiteX93" fmla="*/ 824636 w 4454187"/>
              <a:gd name="connsiteY93" fmla="*/ 4313949 h 4505029"/>
              <a:gd name="connsiteX94" fmla="*/ 774148 w 4454187"/>
              <a:gd name="connsiteY94" fmla="*/ 4370040 h 4505029"/>
              <a:gd name="connsiteX95" fmla="*/ 813418 w 4454187"/>
              <a:gd name="connsiteY95" fmla="*/ 4454185 h 4505029"/>
              <a:gd name="connsiteX96" fmla="*/ 762929 w 4454187"/>
              <a:gd name="connsiteY96" fmla="*/ 4504674 h 4505029"/>
              <a:gd name="connsiteX97" fmla="*/ 690002 w 4454187"/>
              <a:gd name="connsiteY97" fmla="*/ 4398087 h 4505029"/>
              <a:gd name="connsiteX98" fmla="*/ 706832 w 4454187"/>
              <a:gd name="connsiteY98" fmla="*/ 4313940 h 4505029"/>
              <a:gd name="connsiteX99" fmla="*/ 617075 w 4454187"/>
              <a:gd name="connsiteY99" fmla="*/ 4308331 h 4505029"/>
              <a:gd name="connsiteX100" fmla="*/ 504878 w 4454187"/>
              <a:gd name="connsiteY100" fmla="*/ 4274672 h 4505029"/>
              <a:gd name="connsiteX101" fmla="*/ 409512 w 4454187"/>
              <a:gd name="connsiteY101" fmla="*/ 4280282 h 4505029"/>
              <a:gd name="connsiteX102" fmla="*/ 280487 w 4454187"/>
              <a:gd name="connsiteY102" fmla="*/ 4257842 h 4505029"/>
              <a:gd name="connsiteX103" fmla="*/ 207560 w 4454187"/>
              <a:gd name="connsiteY103" fmla="*/ 4212964 h 4505029"/>
              <a:gd name="connsiteX104" fmla="*/ 173901 w 4454187"/>
              <a:gd name="connsiteY104" fmla="*/ 4100767 h 4505029"/>
              <a:gd name="connsiteX105" fmla="*/ 151463 w 4454187"/>
              <a:gd name="connsiteY105" fmla="*/ 4078328 h 4505029"/>
              <a:gd name="connsiteX106" fmla="*/ 78536 w 4454187"/>
              <a:gd name="connsiteY106" fmla="*/ 4050279 h 4505029"/>
              <a:gd name="connsiteX107" fmla="*/ 0 w 4454187"/>
              <a:gd name="connsiteY107" fmla="*/ 4039060 h 4505029"/>
              <a:gd name="connsiteX0" fmla="*/ 4448785 w 4460004"/>
              <a:gd name="connsiteY0" fmla="*/ 0 h 4505029"/>
              <a:gd name="connsiteX1" fmla="*/ 4460004 w 4460004"/>
              <a:gd name="connsiteY1" fmla="*/ 67318 h 4505029"/>
              <a:gd name="connsiteX2" fmla="*/ 4431955 w 4460004"/>
              <a:gd name="connsiteY2" fmla="*/ 72928 h 4505029"/>
              <a:gd name="connsiteX3" fmla="*/ 4263661 w 4460004"/>
              <a:gd name="connsiteY3" fmla="*/ 28049 h 4505029"/>
              <a:gd name="connsiteX4" fmla="*/ 4230002 w 4460004"/>
              <a:gd name="connsiteY4" fmla="*/ 33659 h 4505029"/>
              <a:gd name="connsiteX5" fmla="*/ 4224392 w 4460004"/>
              <a:gd name="connsiteY5" fmla="*/ 44879 h 4505029"/>
              <a:gd name="connsiteX6" fmla="*/ 4162684 w 4460004"/>
              <a:gd name="connsiteY6" fmla="*/ 78538 h 4505029"/>
              <a:gd name="connsiteX7" fmla="*/ 4112196 w 4460004"/>
              <a:gd name="connsiteY7" fmla="*/ 100977 h 4505029"/>
              <a:gd name="connsiteX8" fmla="*/ 4157074 w 4460004"/>
              <a:gd name="connsiteY8" fmla="*/ 263661 h 4505029"/>
              <a:gd name="connsiteX9" fmla="*/ 4145855 w 4460004"/>
              <a:gd name="connsiteY9" fmla="*/ 392687 h 4505029"/>
              <a:gd name="connsiteX10" fmla="*/ 4173904 w 4460004"/>
              <a:gd name="connsiteY10" fmla="*/ 398297 h 4505029"/>
              <a:gd name="connsiteX11" fmla="*/ 4134635 w 4460004"/>
              <a:gd name="connsiteY11" fmla="*/ 476834 h 4505029"/>
              <a:gd name="connsiteX12" fmla="*/ 4123415 w 4460004"/>
              <a:gd name="connsiteY12" fmla="*/ 527323 h 4505029"/>
              <a:gd name="connsiteX13" fmla="*/ 4039268 w 4460004"/>
              <a:gd name="connsiteY13" fmla="*/ 544152 h 4505029"/>
              <a:gd name="connsiteX14" fmla="*/ 4056098 w 4460004"/>
              <a:gd name="connsiteY14" fmla="*/ 566592 h 4505029"/>
              <a:gd name="connsiteX15" fmla="*/ 4011219 w 4460004"/>
              <a:gd name="connsiteY15" fmla="*/ 572201 h 4505029"/>
              <a:gd name="connsiteX16" fmla="*/ 3949511 w 4460004"/>
              <a:gd name="connsiteY16" fmla="*/ 476834 h 4505029"/>
              <a:gd name="connsiteX17" fmla="*/ 3904632 w 4460004"/>
              <a:gd name="connsiteY17" fmla="*/ 566592 h 4505029"/>
              <a:gd name="connsiteX18" fmla="*/ 3915852 w 4460004"/>
              <a:gd name="connsiteY18" fmla="*/ 600250 h 4505029"/>
              <a:gd name="connsiteX19" fmla="*/ 3876583 w 4460004"/>
              <a:gd name="connsiteY19" fmla="*/ 605860 h 4505029"/>
              <a:gd name="connsiteX20" fmla="*/ 3848534 w 4460004"/>
              <a:gd name="connsiteY20" fmla="*/ 600250 h 4505029"/>
              <a:gd name="connsiteX21" fmla="*/ 3798046 w 4460004"/>
              <a:gd name="connsiteY21" fmla="*/ 656349 h 4505029"/>
              <a:gd name="connsiteX22" fmla="*/ 3741948 w 4460004"/>
              <a:gd name="connsiteY22" fmla="*/ 678788 h 4505029"/>
              <a:gd name="connsiteX23" fmla="*/ 3640971 w 4460004"/>
              <a:gd name="connsiteY23" fmla="*/ 690007 h 4505029"/>
              <a:gd name="connsiteX24" fmla="*/ 3657801 w 4460004"/>
              <a:gd name="connsiteY24" fmla="*/ 746106 h 4505029"/>
              <a:gd name="connsiteX25" fmla="*/ 3663410 w 4460004"/>
              <a:gd name="connsiteY25" fmla="*/ 796594 h 4505029"/>
              <a:gd name="connsiteX26" fmla="*/ 3590483 w 4460004"/>
              <a:gd name="connsiteY26" fmla="*/ 802204 h 4505029"/>
              <a:gd name="connsiteX27" fmla="*/ 3450237 w 4460004"/>
              <a:gd name="connsiteY27" fmla="*/ 734886 h 4505029"/>
              <a:gd name="connsiteX28" fmla="*/ 3410969 w 4460004"/>
              <a:gd name="connsiteY28" fmla="*/ 740496 h 4505029"/>
              <a:gd name="connsiteX29" fmla="*/ 3360480 w 4460004"/>
              <a:gd name="connsiteY29" fmla="*/ 852692 h 4505029"/>
              <a:gd name="connsiteX30" fmla="*/ 3304382 w 4460004"/>
              <a:gd name="connsiteY30" fmla="*/ 920010 h 4505029"/>
              <a:gd name="connsiteX31" fmla="*/ 3225845 w 4460004"/>
              <a:gd name="connsiteY31" fmla="*/ 942449 h 4505029"/>
              <a:gd name="connsiteX32" fmla="*/ 3113648 w 4460004"/>
              <a:gd name="connsiteY32" fmla="*/ 987328 h 4505029"/>
              <a:gd name="connsiteX33" fmla="*/ 3074380 w 4460004"/>
              <a:gd name="connsiteY33" fmla="*/ 1026596 h 4505029"/>
              <a:gd name="connsiteX34" fmla="*/ 3023891 w 4460004"/>
              <a:gd name="connsiteY34" fmla="*/ 1099524 h 4505029"/>
              <a:gd name="connsiteX35" fmla="*/ 2911695 w 4460004"/>
              <a:gd name="connsiteY35" fmla="*/ 1121963 h 4505029"/>
              <a:gd name="connsiteX36" fmla="*/ 2810718 w 4460004"/>
              <a:gd name="connsiteY36" fmla="*/ 1161232 h 4505029"/>
              <a:gd name="connsiteX37" fmla="*/ 2692912 w 4460004"/>
              <a:gd name="connsiteY37" fmla="*/ 1228550 h 4505029"/>
              <a:gd name="connsiteX38" fmla="*/ 2642424 w 4460004"/>
              <a:gd name="connsiteY38" fmla="*/ 1262209 h 4505029"/>
              <a:gd name="connsiteX39" fmla="*/ 2586326 w 4460004"/>
              <a:gd name="connsiteY39" fmla="*/ 1206111 h 4505029"/>
              <a:gd name="connsiteX40" fmla="*/ 2558277 w 4460004"/>
              <a:gd name="connsiteY40" fmla="*/ 1155622 h 4505029"/>
              <a:gd name="connsiteX41" fmla="*/ 2591936 w 4460004"/>
              <a:gd name="connsiteY41" fmla="*/ 1082695 h 4505029"/>
              <a:gd name="connsiteX42" fmla="*/ 2664863 w 4460004"/>
              <a:gd name="connsiteY42" fmla="*/ 1026596 h 4505029"/>
              <a:gd name="connsiteX43" fmla="*/ 2698522 w 4460004"/>
              <a:gd name="connsiteY43" fmla="*/ 976108 h 4505029"/>
              <a:gd name="connsiteX44" fmla="*/ 2648034 w 4460004"/>
              <a:gd name="connsiteY44" fmla="*/ 925620 h 4505029"/>
              <a:gd name="connsiteX45" fmla="*/ 2530228 w 4460004"/>
              <a:gd name="connsiteY45" fmla="*/ 920010 h 4505029"/>
              <a:gd name="connsiteX46" fmla="*/ 2451690 w 4460004"/>
              <a:gd name="connsiteY46" fmla="*/ 936839 h 4505029"/>
              <a:gd name="connsiteX47" fmla="*/ 2429251 w 4460004"/>
              <a:gd name="connsiteY47" fmla="*/ 1015377 h 4505029"/>
              <a:gd name="connsiteX48" fmla="*/ 2401202 w 4460004"/>
              <a:gd name="connsiteY48" fmla="*/ 1060255 h 4505029"/>
              <a:gd name="connsiteX49" fmla="*/ 2339494 w 4460004"/>
              <a:gd name="connsiteY49" fmla="*/ 1060255 h 4505029"/>
              <a:gd name="connsiteX50" fmla="*/ 2277786 w 4460004"/>
              <a:gd name="connsiteY50" fmla="*/ 1155622 h 4505029"/>
              <a:gd name="connsiteX51" fmla="*/ 2204858 w 4460004"/>
              <a:gd name="connsiteY51" fmla="*/ 1250989 h 4505029"/>
              <a:gd name="connsiteX52" fmla="*/ 2126321 w 4460004"/>
              <a:gd name="connsiteY52" fmla="*/ 1279038 h 4505029"/>
              <a:gd name="connsiteX53" fmla="*/ 2002905 w 4460004"/>
              <a:gd name="connsiteY53" fmla="*/ 1273428 h 4505029"/>
              <a:gd name="connsiteX54" fmla="*/ 1958026 w 4460004"/>
              <a:gd name="connsiteY54" fmla="*/ 1340746 h 4505029"/>
              <a:gd name="connsiteX55" fmla="*/ 1991685 w 4460004"/>
              <a:gd name="connsiteY55" fmla="*/ 1396844 h 4505029"/>
              <a:gd name="connsiteX56" fmla="*/ 2092662 w 4460004"/>
              <a:gd name="connsiteY56" fmla="*/ 1430503 h 4505029"/>
              <a:gd name="connsiteX57" fmla="*/ 2143150 w 4460004"/>
              <a:gd name="connsiteY57" fmla="*/ 1464162 h 4505029"/>
              <a:gd name="connsiteX58" fmla="*/ 2216078 w 4460004"/>
              <a:gd name="connsiteY58" fmla="*/ 1514650 h 4505029"/>
              <a:gd name="connsiteX59" fmla="*/ 2182419 w 4460004"/>
              <a:gd name="connsiteY59" fmla="*/ 1576358 h 4505029"/>
              <a:gd name="connsiteX60" fmla="*/ 2221688 w 4460004"/>
              <a:gd name="connsiteY60" fmla="*/ 1632457 h 4505029"/>
              <a:gd name="connsiteX61" fmla="*/ 2418031 w 4460004"/>
              <a:gd name="connsiteY61" fmla="*/ 1581968 h 4505029"/>
              <a:gd name="connsiteX62" fmla="*/ 2451690 w 4460004"/>
              <a:gd name="connsiteY62" fmla="*/ 1514650 h 4505029"/>
              <a:gd name="connsiteX63" fmla="*/ 2530228 w 4460004"/>
              <a:gd name="connsiteY63" fmla="*/ 1520260 h 4505029"/>
              <a:gd name="connsiteX64" fmla="*/ 2737791 w 4460004"/>
              <a:gd name="connsiteY64" fmla="*/ 1593188 h 4505029"/>
              <a:gd name="connsiteX65" fmla="*/ 2737791 w 4460004"/>
              <a:gd name="connsiteY65" fmla="*/ 1654896 h 4505029"/>
              <a:gd name="connsiteX66" fmla="*/ 2676083 w 4460004"/>
              <a:gd name="connsiteY66" fmla="*/ 1677335 h 4505029"/>
              <a:gd name="connsiteX67" fmla="*/ 2530228 w 4460004"/>
              <a:gd name="connsiteY67" fmla="*/ 1722214 h 4505029"/>
              <a:gd name="connsiteX68" fmla="*/ 2401202 w 4460004"/>
              <a:gd name="connsiteY68" fmla="*/ 1800751 h 4505029"/>
              <a:gd name="connsiteX69" fmla="*/ 2350713 w 4460004"/>
              <a:gd name="connsiteY69" fmla="*/ 1946607 h 4505029"/>
              <a:gd name="connsiteX70" fmla="*/ 2232907 w 4460004"/>
              <a:gd name="connsiteY70" fmla="*/ 2025144 h 4505029"/>
              <a:gd name="connsiteX71" fmla="*/ 2406812 w 4460004"/>
              <a:gd name="connsiteY71" fmla="*/ 2159779 h 4505029"/>
              <a:gd name="connsiteX72" fmla="*/ 2524618 w 4460004"/>
              <a:gd name="connsiteY72" fmla="*/ 2429050 h 4505029"/>
              <a:gd name="connsiteX73" fmla="*/ 2586326 w 4460004"/>
              <a:gd name="connsiteY73" fmla="*/ 2530027 h 4505029"/>
              <a:gd name="connsiteX74" fmla="*/ 2676083 w 4460004"/>
              <a:gd name="connsiteY74" fmla="*/ 2647834 h 4505029"/>
              <a:gd name="connsiteX75" fmla="*/ 2659254 w 4460004"/>
              <a:gd name="connsiteY75" fmla="*/ 2765639 h 4505029"/>
              <a:gd name="connsiteX76" fmla="*/ 2569496 w 4460004"/>
              <a:gd name="connsiteY76" fmla="*/ 2754419 h 4505029"/>
              <a:gd name="connsiteX77" fmla="*/ 2490959 w 4460004"/>
              <a:gd name="connsiteY77" fmla="*/ 2861007 h 4505029"/>
              <a:gd name="connsiteX78" fmla="*/ 2676083 w 4460004"/>
              <a:gd name="connsiteY78" fmla="*/ 2939544 h 4505029"/>
              <a:gd name="connsiteX79" fmla="*/ 2575106 w 4460004"/>
              <a:gd name="connsiteY79" fmla="*/ 3208814 h 4505029"/>
              <a:gd name="connsiteX80" fmla="*/ 2339493 w 4460004"/>
              <a:gd name="connsiteY80" fmla="*/ 3450037 h 4505029"/>
              <a:gd name="connsiteX81" fmla="*/ 2289006 w 4460004"/>
              <a:gd name="connsiteY81" fmla="*/ 3539794 h 4505029"/>
              <a:gd name="connsiteX82" fmla="*/ 2277786 w 4460004"/>
              <a:gd name="connsiteY82" fmla="*/ 3612721 h 4505029"/>
              <a:gd name="connsiteX83" fmla="*/ 2300226 w 4460004"/>
              <a:gd name="connsiteY83" fmla="*/ 3663209 h 4505029"/>
              <a:gd name="connsiteX84" fmla="*/ 2137540 w 4460004"/>
              <a:gd name="connsiteY84" fmla="*/ 3786626 h 4505029"/>
              <a:gd name="connsiteX85" fmla="*/ 1946806 w 4460004"/>
              <a:gd name="connsiteY85" fmla="*/ 3887602 h 4505029"/>
              <a:gd name="connsiteX86" fmla="*/ 1733635 w 4460004"/>
              <a:gd name="connsiteY86" fmla="*/ 4061505 h 4505029"/>
              <a:gd name="connsiteX87" fmla="*/ 1610217 w 4460004"/>
              <a:gd name="connsiteY87" fmla="*/ 4089556 h 4505029"/>
              <a:gd name="connsiteX88" fmla="*/ 1526070 w 4460004"/>
              <a:gd name="connsiteY88" fmla="*/ 4078335 h 4505029"/>
              <a:gd name="connsiteX89" fmla="*/ 1374605 w 4460004"/>
              <a:gd name="connsiteY89" fmla="*/ 4156874 h 4505029"/>
              <a:gd name="connsiteX90" fmla="*/ 1318507 w 4460004"/>
              <a:gd name="connsiteY90" fmla="*/ 4095165 h 4505029"/>
              <a:gd name="connsiteX91" fmla="*/ 1206311 w 4460004"/>
              <a:gd name="connsiteY91" fmla="*/ 4207362 h 4505029"/>
              <a:gd name="connsiteX92" fmla="*/ 1032406 w 4460004"/>
              <a:gd name="connsiteY92" fmla="*/ 4285899 h 4505029"/>
              <a:gd name="connsiteX93" fmla="*/ 830453 w 4460004"/>
              <a:gd name="connsiteY93" fmla="*/ 4313949 h 4505029"/>
              <a:gd name="connsiteX94" fmla="*/ 779965 w 4460004"/>
              <a:gd name="connsiteY94" fmla="*/ 4370040 h 4505029"/>
              <a:gd name="connsiteX95" fmla="*/ 819235 w 4460004"/>
              <a:gd name="connsiteY95" fmla="*/ 4454185 h 4505029"/>
              <a:gd name="connsiteX96" fmla="*/ 768746 w 4460004"/>
              <a:gd name="connsiteY96" fmla="*/ 4504674 h 4505029"/>
              <a:gd name="connsiteX97" fmla="*/ 695819 w 4460004"/>
              <a:gd name="connsiteY97" fmla="*/ 4398087 h 4505029"/>
              <a:gd name="connsiteX98" fmla="*/ 712649 w 4460004"/>
              <a:gd name="connsiteY98" fmla="*/ 4313940 h 4505029"/>
              <a:gd name="connsiteX99" fmla="*/ 622892 w 4460004"/>
              <a:gd name="connsiteY99" fmla="*/ 4308331 h 4505029"/>
              <a:gd name="connsiteX100" fmla="*/ 510695 w 4460004"/>
              <a:gd name="connsiteY100" fmla="*/ 4274672 h 4505029"/>
              <a:gd name="connsiteX101" fmla="*/ 415329 w 4460004"/>
              <a:gd name="connsiteY101" fmla="*/ 4280282 h 4505029"/>
              <a:gd name="connsiteX102" fmla="*/ 286304 w 4460004"/>
              <a:gd name="connsiteY102" fmla="*/ 4257842 h 4505029"/>
              <a:gd name="connsiteX103" fmla="*/ 213377 w 4460004"/>
              <a:gd name="connsiteY103" fmla="*/ 4212964 h 4505029"/>
              <a:gd name="connsiteX104" fmla="*/ 179718 w 4460004"/>
              <a:gd name="connsiteY104" fmla="*/ 4100767 h 4505029"/>
              <a:gd name="connsiteX105" fmla="*/ 157280 w 4460004"/>
              <a:gd name="connsiteY105" fmla="*/ 4078328 h 4505029"/>
              <a:gd name="connsiteX106" fmla="*/ 84353 w 4460004"/>
              <a:gd name="connsiteY106" fmla="*/ 4050279 h 4505029"/>
              <a:gd name="connsiteX107" fmla="*/ 5817 w 4460004"/>
              <a:gd name="connsiteY107" fmla="*/ 4039060 h 4505029"/>
              <a:gd name="connsiteX108" fmla="*/ 5816 w 4460004"/>
              <a:gd name="connsiteY108" fmla="*/ 4033450 h 4505029"/>
              <a:gd name="connsiteX0" fmla="*/ 4471018 w 4482237"/>
              <a:gd name="connsiteY0" fmla="*/ 0 h 4505029"/>
              <a:gd name="connsiteX1" fmla="*/ 4482237 w 4482237"/>
              <a:gd name="connsiteY1" fmla="*/ 67318 h 4505029"/>
              <a:gd name="connsiteX2" fmla="*/ 4454188 w 4482237"/>
              <a:gd name="connsiteY2" fmla="*/ 72928 h 4505029"/>
              <a:gd name="connsiteX3" fmla="*/ 4285894 w 4482237"/>
              <a:gd name="connsiteY3" fmla="*/ 28049 h 4505029"/>
              <a:gd name="connsiteX4" fmla="*/ 4252235 w 4482237"/>
              <a:gd name="connsiteY4" fmla="*/ 33659 h 4505029"/>
              <a:gd name="connsiteX5" fmla="*/ 4246625 w 4482237"/>
              <a:gd name="connsiteY5" fmla="*/ 44879 h 4505029"/>
              <a:gd name="connsiteX6" fmla="*/ 4184917 w 4482237"/>
              <a:gd name="connsiteY6" fmla="*/ 78538 h 4505029"/>
              <a:gd name="connsiteX7" fmla="*/ 4134429 w 4482237"/>
              <a:gd name="connsiteY7" fmla="*/ 100977 h 4505029"/>
              <a:gd name="connsiteX8" fmla="*/ 4179307 w 4482237"/>
              <a:gd name="connsiteY8" fmla="*/ 263661 h 4505029"/>
              <a:gd name="connsiteX9" fmla="*/ 4168088 w 4482237"/>
              <a:gd name="connsiteY9" fmla="*/ 392687 h 4505029"/>
              <a:gd name="connsiteX10" fmla="*/ 4196137 w 4482237"/>
              <a:gd name="connsiteY10" fmla="*/ 398297 h 4505029"/>
              <a:gd name="connsiteX11" fmla="*/ 4156868 w 4482237"/>
              <a:gd name="connsiteY11" fmla="*/ 476834 h 4505029"/>
              <a:gd name="connsiteX12" fmla="*/ 4145648 w 4482237"/>
              <a:gd name="connsiteY12" fmla="*/ 527323 h 4505029"/>
              <a:gd name="connsiteX13" fmla="*/ 4061501 w 4482237"/>
              <a:gd name="connsiteY13" fmla="*/ 544152 h 4505029"/>
              <a:gd name="connsiteX14" fmla="*/ 4078331 w 4482237"/>
              <a:gd name="connsiteY14" fmla="*/ 566592 h 4505029"/>
              <a:gd name="connsiteX15" fmla="*/ 4033452 w 4482237"/>
              <a:gd name="connsiteY15" fmla="*/ 572201 h 4505029"/>
              <a:gd name="connsiteX16" fmla="*/ 3971744 w 4482237"/>
              <a:gd name="connsiteY16" fmla="*/ 476834 h 4505029"/>
              <a:gd name="connsiteX17" fmla="*/ 3926865 w 4482237"/>
              <a:gd name="connsiteY17" fmla="*/ 566592 h 4505029"/>
              <a:gd name="connsiteX18" fmla="*/ 3938085 w 4482237"/>
              <a:gd name="connsiteY18" fmla="*/ 600250 h 4505029"/>
              <a:gd name="connsiteX19" fmla="*/ 3898816 w 4482237"/>
              <a:gd name="connsiteY19" fmla="*/ 605860 h 4505029"/>
              <a:gd name="connsiteX20" fmla="*/ 3870767 w 4482237"/>
              <a:gd name="connsiteY20" fmla="*/ 600250 h 4505029"/>
              <a:gd name="connsiteX21" fmla="*/ 3820279 w 4482237"/>
              <a:gd name="connsiteY21" fmla="*/ 656349 h 4505029"/>
              <a:gd name="connsiteX22" fmla="*/ 3764181 w 4482237"/>
              <a:gd name="connsiteY22" fmla="*/ 678788 h 4505029"/>
              <a:gd name="connsiteX23" fmla="*/ 3663204 w 4482237"/>
              <a:gd name="connsiteY23" fmla="*/ 690007 h 4505029"/>
              <a:gd name="connsiteX24" fmla="*/ 3680034 w 4482237"/>
              <a:gd name="connsiteY24" fmla="*/ 746106 h 4505029"/>
              <a:gd name="connsiteX25" fmla="*/ 3685643 w 4482237"/>
              <a:gd name="connsiteY25" fmla="*/ 796594 h 4505029"/>
              <a:gd name="connsiteX26" fmla="*/ 3612716 w 4482237"/>
              <a:gd name="connsiteY26" fmla="*/ 802204 h 4505029"/>
              <a:gd name="connsiteX27" fmla="*/ 3472470 w 4482237"/>
              <a:gd name="connsiteY27" fmla="*/ 734886 h 4505029"/>
              <a:gd name="connsiteX28" fmla="*/ 3433202 w 4482237"/>
              <a:gd name="connsiteY28" fmla="*/ 740496 h 4505029"/>
              <a:gd name="connsiteX29" fmla="*/ 3382713 w 4482237"/>
              <a:gd name="connsiteY29" fmla="*/ 852692 h 4505029"/>
              <a:gd name="connsiteX30" fmla="*/ 3326615 w 4482237"/>
              <a:gd name="connsiteY30" fmla="*/ 920010 h 4505029"/>
              <a:gd name="connsiteX31" fmla="*/ 3248078 w 4482237"/>
              <a:gd name="connsiteY31" fmla="*/ 942449 h 4505029"/>
              <a:gd name="connsiteX32" fmla="*/ 3135881 w 4482237"/>
              <a:gd name="connsiteY32" fmla="*/ 987328 h 4505029"/>
              <a:gd name="connsiteX33" fmla="*/ 3096613 w 4482237"/>
              <a:gd name="connsiteY33" fmla="*/ 1026596 h 4505029"/>
              <a:gd name="connsiteX34" fmla="*/ 3046124 w 4482237"/>
              <a:gd name="connsiteY34" fmla="*/ 1099524 h 4505029"/>
              <a:gd name="connsiteX35" fmla="*/ 2933928 w 4482237"/>
              <a:gd name="connsiteY35" fmla="*/ 1121963 h 4505029"/>
              <a:gd name="connsiteX36" fmla="*/ 2832951 w 4482237"/>
              <a:gd name="connsiteY36" fmla="*/ 1161232 h 4505029"/>
              <a:gd name="connsiteX37" fmla="*/ 2715145 w 4482237"/>
              <a:gd name="connsiteY37" fmla="*/ 1228550 h 4505029"/>
              <a:gd name="connsiteX38" fmla="*/ 2664657 w 4482237"/>
              <a:gd name="connsiteY38" fmla="*/ 1262209 h 4505029"/>
              <a:gd name="connsiteX39" fmla="*/ 2608559 w 4482237"/>
              <a:gd name="connsiteY39" fmla="*/ 1206111 h 4505029"/>
              <a:gd name="connsiteX40" fmla="*/ 2580510 w 4482237"/>
              <a:gd name="connsiteY40" fmla="*/ 1155622 h 4505029"/>
              <a:gd name="connsiteX41" fmla="*/ 2614169 w 4482237"/>
              <a:gd name="connsiteY41" fmla="*/ 1082695 h 4505029"/>
              <a:gd name="connsiteX42" fmla="*/ 2687096 w 4482237"/>
              <a:gd name="connsiteY42" fmla="*/ 1026596 h 4505029"/>
              <a:gd name="connsiteX43" fmla="*/ 2720755 w 4482237"/>
              <a:gd name="connsiteY43" fmla="*/ 976108 h 4505029"/>
              <a:gd name="connsiteX44" fmla="*/ 2670267 w 4482237"/>
              <a:gd name="connsiteY44" fmla="*/ 925620 h 4505029"/>
              <a:gd name="connsiteX45" fmla="*/ 2552461 w 4482237"/>
              <a:gd name="connsiteY45" fmla="*/ 920010 h 4505029"/>
              <a:gd name="connsiteX46" fmla="*/ 2473923 w 4482237"/>
              <a:gd name="connsiteY46" fmla="*/ 936839 h 4505029"/>
              <a:gd name="connsiteX47" fmla="*/ 2451484 w 4482237"/>
              <a:gd name="connsiteY47" fmla="*/ 1015377 h 4505029"/>
              <a:gd name="connsiteX48" fmla="*/ 2423435 w 4482237"/>
              <a:gd name="connsiteY48" fmla="*/ 1060255 h 4505029"/>
              <a:gd name="connsiteX49" fmla="*/ 2361727 w 4482237"/>
              <a:gd name="connsiteY49" fmla="*/ 1060255 h 4505029"/>
              <a:gd name="connsiteX50" fmla="*/ 2300019 w 4482237"/>
              <a:gd name="connsiteY50" fmla="*/ 1155622 h 4505029"/>
              <a:gd name="connsiteX51" fmla="*/ 2227091 w 4482237"/>
              <a:gd name="connsiteY51" fmla="*/ 1250989 h 4505029"/>
              <a:gd name="connsiteX52" fmla="*/ 2148554 w 4482237"/>
              <a:gd name="connsiteY52" fmla="*/ 1279038 h 4505029"/>
              <a:gd name="connsiteX53" fmla="*/ 2025138 w 4482237"/>
              <a:gd name="connsiteY53" fmla="*/ 1273428 h 4505029"/>
              <a:gd name="connsiteX54" fmla="*/ 1980259 w 4482237"/>
              <a:gd name="connsiteY54" fmla="*/ 1340746 h 4505029"/>
              <a:gd name="connsiteX55" fmla="*/ 2013918 w 4482237"/>
              <a:gd name="connsiteY55" fmla="*/ 1396844 h 4505029"/>
              <a:gd name="connsiteX56" fmla="*/ 2114895 w 4482237"/>
              <a:gd name="connsiteY56" fmla="*/ 1430503 h 4505029"/>
              <a:gd name="connsiteX57" fmla="*/ 2165383 w 4482237"/>
              <a:gd name="connsiteY57" fmla="*/ 1464162 h 4505029"/>
              <a:gd name="connsiteX58" fmla="*/ 2238311 w 4482237"/>
              <a:gd name="connsiteY58" fmla="*/ 1514650 h 4505029"/>
              <a:gd name="connsiteX59" fmla="*/ 2204652 w 4482237"/>
              <a:gd name="connsiteY59" fmla="*/ 1576358 h 4505029"/>
              <a:gd name="connsiteX60" fmla="*/ 2243921 w 4482237"/>
              <a:gd name="connsiteY60" fmla="*/ 1632457 h 4505029"/>
              <a:gd name="connsiteX61" fmla="*/ 2440264 w 4482237"/>
              <a:gd name="connsiteY61" fmla="*/ 1581968 h 4505029"/>
              <a:gd name="connsiteX62" fmla="*/ 2473923 w 4482237"/>
              <a:gd name="connsiteY62" fmla="*/ 1514650 h 4505029"/>
              <a:gd name="connsiteX63" fmla="*/ 2552461 w 4482237"/>
              <a:gd name="connsiteY63" fmla="*/ 1520260 h 4505029"/>
              <a:gd name="connsiteX64" fmla="*/ 2760024 w 4482237"/>
              <a:gd name="connsiteY64" fmla="*/ 1593188 h 4505029"/>
              <a:gd name="connsiteX65" fmla="*/ 2760024 w 4482237"/>
              <a:gd name="connsiteY65" fmla="*/ 1654896 h 4505029"/>
              <a:gd name="connsiteX66" fmla="*/ 2698316 w 4482237"/>
              <a:gd name="connsiteY66" fmla="*/ 1677335 h 4505029"/>
              <a:gd name="connsiteX67" fmla="*/ 2552461 w 4482237"/>
              <a:gd name="connsiteY67" fmla="*/ 1722214 h 4505029"/>
              <a:gd name="connsiteX68" fmla="*/ 2423435 w 4482237"/>
              <a:gd name="connsiteY68" fmla="*/ 1800751 h 4505029"/>
              <a:gd name="connsiteX69" fmla="*/ 2372946 w 4482237"/>
              <a:gd name="connsiteY69" fmla="*/ 1946607 h 4505029"/>
              <a:gd name="connsiteX70" fmla="*/ 2255140 w 4482237"/>
              <a:gd name="connsiteY70" fmla="*/ 2025144 h 4505029"/>
              <a:gd name="connsiteX71" fmla="*/ 2429045 w 4482237"/>
              <a:gd name="connsiteY71" fmla="*/ 2159779 h 4505029"/>
              <a:gd name="connsiteX72" fmla="*/ 2546851 w 4482237"/>
              <a:gd name="connsiteY72" fmla="*/ 2429050 h 4505029"/>
              <a:gd name="connsiteX73" fmla="*/ 2608559 w 4482237"/>
              <a:gd name="connsiteY73" fmla="*/ 2530027 h 4505029"/>
              <a:gd name="connsiteX74" fmla="*/ 2698316 w 4482237"/>
              <a:gd name="connsiteY74" fmla="*/ 2647834 h 4505029"/>
              <a:gd name="connsiteX75" fmla="*/ 2681487 w 4482237"/>
              <a:gd name="connsiteY75" fmla="*/ 2765639 h 4505029"/>
              <a:gd name="connsiteX76" fmla="*/ 2591729 w 4482237"/>
              <a:gd name="connsiteY76" fmla="*/ 2754419 h 4505029"/>
              <a:gd name="connsiteX77" fmla="*/ 2513192 w 4482237"/>
              <a:gd name="connsiteY77" fmla="*/ 2861007 h 4505029"/>
              <a:gd name="connsiteX78" fmla="*/ 2698316 w 4482237"/>
              <a:gd name="connsiteY78" fmla="*/ 2939544 h 4505029"/>
              <a:gd name="connsiteX79" fmla="*/ 2597339 w 4482237"/>
              <a:gd name="connsiteY79" fmla="*/ 3208814 h 4505029"/>
              <a:gd name="connsiteX80" fmla="*/ 2361726 w 4482237"/>
              <a:gd name="connsiteY80" fmla="*/ 3450037 h 4505029"/>
              <a:gd name="connsiteX81" fmla="*/ 2311239 w 4482237"/>
              <a:gd name="connsiteY81" fmla="*/ 3539794 h 4505029"/>
              <a:gd name="connsiteX82" fmla="*/ 2300019 w 4482237"/>
              <a:gd name="connsiteY82" fmla="*/ 3612721 h 4505029"/>
              <a:gd name="connsiteX83" fmla="*/ 2322459 w 4482237"/>
              <a:gd name="connsiteY83" fmla="*/ 3663209 h 4505029"/>
              <a:gd name="connsiteX84" fmla="*/ 2159773 w 4482237"/>
              <a:gd name="connsiteY84" fmla="*/ 3786626 h 4505029"/>
              <a:gd name="connsiteX85" fmla="*/ 1969039 w 4482237"/>
              <a:gd name="connsiteY85" fmla="*/ 3887602 h 4505029"/>
              <a:gd name="connsiteX86" fmla="*/ 1755868 w 4482237"/>
              <a:gd name="connsiteY86" fmla="*/ 4061505 h 4505029"/>
              <a:gd name="connsiteX87" fmla="*/ 1632450 w 4482237"/>
              <a:gd name="connsiteY87" fmla="*/ 4089556 h 4505029"/>
              <a:gd name="connsiteX88" fmla="*/ 1548303 w 4482237"/>
              <a:gd name="connsiteY88" fmla="*/ 4078335 h 4505029"/>
              <a:gd name="connsiteX89" fmla="*/ 1396838 w 4482237"/>
              <a:gd name="connsiteY89" fmla="*/ 4156874 h 4505029"/>
              <a:gd name="connsiteX90" fmla="*/ 1340740 w 4482237"/>
              <a:gd name="connsiteY90" fmla="*/ 4095165 h 4505029"/>
              <a:gd name="connsiteX91" fmla="*/ 1228544 w 4482237"/>
              <a:gd name="connsiteY91" fmla="*/ 4207362 h 4505029"/>
              <a:gd name="connsiteX92" fmla="*/ 1054639 w 4482237"/>
              <a:gd name="connsiteY92" fmla="*/ 4285899 h 4505029"/>
              <a:gd name="connsiteX93" fmla="*/ 852686 w 4482237"/>
              <a:gd name="connsiteY93" fmla="*/ 4313949 h 4505029"/>
              <a:gd name="connsiteX94" fmla="*/ 802198 w 4482237"/>
              <a:gd name="connsiteY94" fmla="*/ 4370040 h 4505029"/>
              <a:gd name="connsiteX95" fmla="*/ 841468 w 4482237"/>
              <a:gd name="connsiteY95" fmla="*/ 4454185 h 4505029"/>
              <a:gd name="connsiteX96" fmla="*/ 790979 w 4482237"/>
              <a:gd name="connsiteY96" fmla="*/ 4504674 h 4505029"/>
              <a:gd name="connsiteX97" fmla="*/ 718052 w 4482237"/>
              <a:gd name="connsiteY97" fmla="*/ 4398087 h 4505029"/>
              <a:gd name="connsiteX98" fmla="*/ 734882 w 4482237"/>
              <a:gd name="connsiteY98" fmla="*/ 4313940 h 4505029"/>
              <a:gd name="connsiteX99" fmla="*/ 645125 w 4482237"/>
              <a:gd name="connsiteY99" fmla="*/ 4308331 h 4505029"/>
              <a:gd name="connsiteX100" fmla="*/ 532928 w 4482237"/>
              <a:gd name="connsiteY100" fmla="*/ 4274672 h 4505029"/>
              <a:gd name="connsiteX101" fmla="*/ 437562 w 4482237"/>
              <a:gd name="connsiteY101" fmla="*/ 4280282 h 4505029"/>
              <a:gd name="connsiteX102" fmla="*/ 308537 w 4482237"/>
              <a:gd name="connsiteY102" fmla="*/ 4257842 h 4505029"/>
              <a:gd name="connsiteX103" fmla="*/ 235610 w 4482237"/>
              <a:gd name="connsiteY103" fmla="*/ 4212964 h 4505029"/>
              <a:gd name="connsiteX104" fmla="*/ 201951 w 4482237"/>
              <a:gd name="connsiteY104" fmla="*/ 4100767 h 4505029"/>
              <a:gd name="connsiteX105" fmla="*/ 179513 w 4482237"/>
              <a:gd name="connsiteY105" fmla="*/ 4078328 h 4505029"/>
              <a:gd name="connsiteX106" fmla="*/ 106586 w 4482237"/>
              <a:gd name="connsiteY106" fmla="*/ 4050279 h 4505029"/>
              <a:gd name="connsiteX107" fmla="*/ 28050 w 4482237"/>
              <a:gd name="connsiteY107" fmla="*/ 4039060 h 4505029"/>
              <a:gd name="connsiteX108" fmla="*/ 0 w 4482237"/>
              <a:gd name="connsiteY108" fmla="*/ 3982962 h 4505029"/>
              <a:gd name="connsiteX0" fmla="*/ 4482236 w 4493455"/>
              <a:gd name="connsiteY0" fmla="*/ 0 h 4505029"/>
              <a:gd name="connsiteX1" fmla="*/ 4493455 w 4493455"/>
              <a:gd name="connsiteY1" fmla="*/ 67318 h 4505029"/>
              <a:gd name="connsiteX2" fmla="*/ 4465406 w 4493455"/>
              <a:gd name="connsiteY2" fmla="*/ 72928 h 4505029"/>
              <a:gd name="connsiteX3" fmla="*/ 4297112 w 4493455"/>
              <a:gd name="connsiteY3" fmla="*/ 28049 h 4505029"/>
              <a:gd name="connsiteX4" fmla="*/ 4263453 w 4493455"/>
              <a:gd name="connsiteY4" fmla="*/ 33659 h 4505029"/>
              <a:gd name="connsiteX5" fmla="*/ 4257843 w 4493455"/>
              <a:gd name="connsiteY5" fmla="*/ 44879 h 4505029"/>
              <a:gd name="connsiteX6" fmla="*/ 4196135 w 4493455"/>
              <a:gd name="connsiteY6" fmla="*/ 78538 h 4505029"/>
              <a:gd name="connsiteX7" fmla="*/ 4145647 w 4493455"/>
              <a:gd name="connsiteY7" fmla="*/ 100977 h 4505029"/>
              <a:gd name="connsiteX8" fmla="*/ 4190525 w 4493455"/>
              <a:gd name="connsiteY8" fmla="*/ 263661 h 4505029"/>
              <a:gd name="connsiteX9" fmla="*/ 4179306 w 4493455"/>
              <a:gd name="connsiteY9" fmla="*/ 392687 h 4505029"/>
              <a:gd name="connsiteX10" fmla="*/ 4207355 w 4493455"/>
              <a:gd name="connsiteY10" fmla="*/ 398297 h 4505029"/>
              <a:gd name="connsiteX11" fmla="*/ 4168086 w 4493455"/>
              <a:gd name="connsiteY11" fmla="*/ 476834 h 4505029"/>
              <a:gd name="connsiteX12" fmla="*/ 4156866 w 4493455"/>
              <a:gd name="connsiteY12" fmla="*/ 527323 h 4505029"/>
              <a:gd name="connsiteX13" fmla="*/ 4072719 w 4493455"/>
              <a:gd name="connsiteY13" fmla="*/ 544152 h 4505029"/>
              <a:gd name="connsiteX14" fmla="*/ 4089549 w 4493455"/>
              <a:gd name="connsiteY14" fmla="*/ 566592 h 4505029"/>
              <a:gd name="connsiteX15" fmla="*/ 4044670 w 4493455"/>
              <a:gd name="connsiteY15" fmla="*/ 572201 h 4505029"/>
              <a:gd name="connsiteX16" fmla="*/ 3982962 w 4493455"/>
              <a:gd name="connsiteY16" fmla="*/ 476834 h 4505029"/>
              <a:gd name="connsiteX17" fmla="*/ 3938083 w 4493455"/>
              <a:gd name="connsiteY17" fmla="*/ 566592 h 4505029"/>
              <a:gd name="connsiteX18" fmla="*/ 3949303 w 4493455"/>
              <a:gd name="connsiteY18" fmla="*/ 600250 h 4505029"/>
              <a:gd name="connsiteX19" fmla="*/ 3910034 w 4493455"/>
              <a:gd name="connsiteY19" fmla="*/ 605860 h 4505029"/>
              <a:gd name="connsiteX20" fmla="*/ 3881985 w 4493455"/>
              <a:gd name="connsiteY20" fmla="*/ 600250 h 4505029"/>
              <a:gd name="connsiteX21" fmla="*/ 3831497 w 4493455"/>
              <a:gd name="connsiteY21" fmla="*/ 656349 h 4505029"/>
              <a:gd name="connsiteX22" fmla="*/ 3775399 w 4493455"/>
              <a:gd name="connsiteY22" fmla="*/ 678788 h 4505029"/>
              <a:gd name="connsiteX23" fmla="*/ 3674422 w 4493455"/>
              <a:gd name="connsiteY23" fmla="*/ 690007 h 4505029"/>
              <a:gd name="connsiteX24" fmla="*/ 3691252 w 4493455"/>
              <a:gd name="connsiteY24" fmla="*/ 746106 h 4505029"/>
              <a:gd name="connsiteX25" fmla="*/ 3696861 w 4493455"/>
              <a:gd name="connsiteY25" fmla="*/ 796594 h 4505029"/>
              <a:gd name="connsiteX26" fmla="*/ 3623934 w 4493455"/>
              <a:gd name="connsiteY26" fmla="*/ 802204 h 4505029"/>
              <a:gd name="connsiteX27" fmla="*/ 3483688 w 4493455"/>
              <a:gd name="connsiteY27" fmla="*/ 734886 h 4505029"/>
              <a:gd name="connsiteX28" fmla="*/ 3444420 w 4493455"/>
              <a:gd name="connsiteY28" fmla="*/ 740496 h 4505029"/>
              <a:gd name="connsiteX29" fmla="*/ 3393931 w 4493455"/>
              <a:gd name="connsiteY29" fmla="*/ 852692 h 4505029"/>
              <a:gd name="connsiteX30" fmla="*/ 3337833 w 4493455"/>
              <a:gd name="connsiteY30" fmla="*/ 920010 h 4505029"/>
              <a:gd name="connsiteX31" fmla="*/ 3259296 w 4493455"/>
              <a:gd name="connsiteY31" fmla="*/ 942449 h 4505029"/>
              <a:gd name="connsiteX32" fmla="*/ 3147099 w 4493455"/>
              <a:gd name="connsiteY32" fmla="*/ 987328 h 4505029"/>
              <a:gd name="connsiteX33" fmla="*/ 3107831 w 4493455"/>
              <a:gd name="connsiteY33" fmla="*/ 1026596 h 4505029"/>
              <a:gd name="connsiteX34" fmla="*/ 3057342 w 4493455"/>
              <a:gd name="connsiteY34" fmla="*/ 1099524 h 4505029"/>
              <a:gd name="connsiteX35" fmla="*/ 2945146 w 4493455"/>
              <a:gd name="connsiteY35" fmla="*/ 1121963 h 4505029"/>
              <a:gd name="connsiteX36" fmla="*/ 2844169 w 4493455"/>
              <a:gd name="connsiteY36" fmla="*/ 1161232 h 4505029"/>
              <a:gd name="connsiteX37" fmla="*/ 2726363 w 4493455"/>
              <a:gd name="connsiteY37" fmla="*/ 1228550 h 4505029"/>
              <a:gd name="connsiteX38" fmla="*/ 2675875 w 4493455"/>
              <a:gd name="connsiteY38" fmla="*/ 1262209 h 4505029"/>
              <a:gd name="connsiteX39" fmla="*/ 2619777 w 4493455"/>
              <a:gd name="connsiteY39" fmla="*/ 1206111 h 4505029"/>
              <a:gd name="connsiteX40" fmla="*/ 2591728 w 4493455"/>
              <a:gd name="connsiteY40" fmla="*/ 1155622 h 4505029"/>
              <a:gd name="connsiteX41" fmla="*/ 2625387 w 4493455"/>
              <a:gd name="connsiteY41" fmla="*/ 1082695 h 4505029"/>
              <a:gd name="connsiteX42" fmla="*/ 2698314 w 4493455"/>
              <a:gd name="connsiteY42" fmla="*/ 1026596 h 4505029"/>
              <a:gd name="connsiteX43" fmla="*/ 2731973 w 4493455"/>
              <a:gd name="connsiteY43" fmla="*/ 976108 h 4505029"/>
              <a:gd name="connsiteX44" fmla="*/ 2681485 w 4493455"/>
              <a:gd name="connsiteY44" fmla="*/ 925620 h 4505029"/>
              <a:gd name="connsiteX45" fmla="*/ 2563679 w 4493455"/>
              <a:gd name="connsiteY45" fmla="*/ 920010 h 4505029"/>
              <a:gd name="connsiteX46" fmla="*/ 2485141 w 4493455"/>
              <a:gd name="connsiteY46" fmla="*/ 936839 h 4505029"/>
              <a:gd name="connsiteX47" fmla="*/ 2462702 w 4493455"/>
              <a:gd name="connsiteY47" fmla="*/ 1015377 h 4505029"/>
              <a:gd name="connsiteX48" fmla="*/ 2434653 w 4493455"/>
              <a:gd name="connsiteY48" fmla="*/ 1060255 h 4505029"/>
              <a:gd name="connsiteX49" fmla="*/ 2372945 w 4493455"/>
              <a:gd name="connsiteY49" fmla="*/ 1060255 h 4505029"/>
              <a:gd name="connsiteX50" fmla="*/ 2311237 w 4493455"/>
              <a:gd name="connsiteY50" fmla="*/ 1155622 h 4505029"/>
              <a:gd name="connsiteX51" fmla="*/ 2238309 w 4493455"/>
              <a:gd name="connsiteY51" fmla="*/ 1250989 h 4505029"/>
              <a:gd name="connsiteX52" fmla="*/ 2159772 w 4493455"/>
              <a:gd name="connsiteY52" fmla="*/ 1279038 h 4505029"/>
              <a:gd name="connsiteX53" fmla="*/ 2036356 w 4493455"/>
              <a:gd name="connsiteY53" fmla="*/ 1273428 h 4505029"/>
              <a:gd name="connsiteX54" fmla="*/ 1991477 w 4493455"/>
              <a:gd name="connsiteY54" fmla="*/ 1340746 h 4505029"/>
              <a:gd name="connsiteX55" fmla="*/ 2025136 w 4493455"/>
              <a:gd name="connsiteY55" fmla="*/ 1396844 h 4505029"/>
              <a:gd name="connsiteX56" fmla="*/ 2126113 w 4493455"/>
              <a:gd name="connsiteY56" fmla="*/ 1430503 h 4505029"/>
              <a:gd name="connsiteX57" fmla="*/ 2176601 w 4493455"/>
              <a:gd name="connsiteY57" fmla="*/ 1464162 h 4505029"/>
              <a:gd name="connsiteX58" fmla="*/ 2249529 w 4493455"/>
              <a:gd name="connsiteY58" fmla="*/ 1514650 h 4505029"/>
              <a:gd name="connsiteX59" fmla="*/ 2215870 w 4493455"/>
              <a:gd name="connsiteY59" fmla="*/ 1576358 h 4505029"/>
              <a:gd name="connsiteX60" fmla="*/ 2255139 w 4493455"/>
              <a:gd name="connsiteY60" fmla="*/ 1632457 h 4505029"/>
              <a:gd name="connsiteX61" fmla="*/ 2451482 w 4493455"/>
              <a:gd name="connsiteY61" fmla="*/ 1581968 h 4505029"/>
              <a:gd name="connsiteX62" fmla="*/ 2485141 w 4493455"/>
              <a:gd name="connsiteY62" fmla="*/ 1514650 h 4505029"/>
              <a:gd name="connsiteX63" fmla="*/ 2563679 w 4493455"/>
              <a:gd name="connsiteY63" fmla="*/ 1520260 h 4505029"/>
              <a:gd name="connsiteX64" fmla="*/ 2771242 w 4493455"/>
              <a:gd name="connsiteY64" fmla="*/ 1593188 h 4505029"/>
              <a:gd name="connsiteX65" fmla="*/ 2771242 w 4493455"/>
              <a:gd name="connsiteY65" fmla="*/ 1654896 h 4505029"/>
              <a:gd name="connsiteX66" fmla="*/ 2709534 w 4493455"/>
              <a:gd name="connsiteY66" fmla="*/ 1677335 h 4505029"/>
              <a:gd name="connsiteX67" fmla="*/ 2563679 w 4493455"/>
              <a:gd name="connsiteY67" fmla="*/ 1722214 h 4505029"/>
              <a:gd name="connsiteX68" fmla="*/ 2434653 w 4493455"/>
              <a:gd name="connsiteY68" fmla="*/ 1800751 h 4505029"/>
              <a:gd name="connsiteX69" fmla="*/ 2384164 w 4493455"/>
              <a:gd name="connsiteY69" fmla="*/ 1946607 h 4505029"/>
              <a:gd name="connsiteX70" fmla="*/ 2266358 w 4493455"/>
              <a:gd name="connsiteY70" fmla="*/ 2025144 h 4505029"/>
              <a:gd name="connsiteX71" fmla="*/ 2440263 w 4493455"/>
              <a:gd name="connsiteY71" fmla="*/ 2159779 h 4505029"/>
              <a:gd name="connsiteX72" fmla="*/ 2558069 w 4493455"/>
              <a:gd name="connsiteY72" fmla="*/ 2429050 h 4505029"/>
              <a:gd name="connsiteX73" fmla="*/ 2619777 w 4493455"/>
              <a:gd name="connsiteY73" fmla="*/ 2530027 h 4505029"/>
              <a:gd name="connsiteX74" fmla="*/ 2709534 w 4493455"/>
              <a:gd name="connsiteY74" fmla="*/ 2647834 h 4505029"/>
              <a:gd name="connsiteX75" fmla="*/ 2692705 w 4493455"/>
              <a:gd name="connsiteY75" fmla="*/ 2765639 h 4505029"/>
              <a:gd name="connsiteX76" fmla="*/ 2602947 w 4493455"/>
              <a:gd name="connsiteY76" fmla="*/ 2754419 h 4505029"/>
              <a:gd name="connsiteX77" fmla="*/ 2524410 w 4493455"/>
              <a:gd name="connsiteY77" fmla="*/ 2861007 h 4505029"/>
              <a:gd name="connsiteX78" fmla="*/ 2709534 w 4493455"/>
              <a:gd name="connsiteY78" fmla="*/ 2939544 h 4505029"/>
              <a:gd name="connsiteX79" fmla="*/ 2608557 w 4493455"/>
              <a:gd name="connsiteY79" fmla="*/ 3208814 h 4505029"/>
              <a:gd name="connsiteX80" fmla="*/ 2372944 w 4493455"/>
              <a:gd name="connsiteY80" fmla="*/ 3450037 h 4505029"/>
              <a:gd name="connsiteX81" fmla="*/ 2322457 w 4493455"/>
              <a:gd name="connsiteY81" fmla="*/ 3539794 h 4505029"/>
              <a:gd name="connsiteX82" fmla="*/ 2311237 w 4493455"/>
              <a:gd name="connsiteY82" fmla="*/ 3612721 h 4505029"/>
              <a:gd name="connsiteX83" fmla="*/ 2333677 w 4493455"/>
              <a:gd name="connsiteY83" fmla="*/ 3663209 h 4505029"/>
              <a:gd name="connsiteX84" fmla="*/ 2170991 w 4493455"/>
              <a:gd name="connsiteY84" fmla="*/ 3786626 h 4505029"/>
              <a:gd name="connsiteX85" fmla="*/ 1980257 w 4493455"/>
              <a:gd name="connsiteY85" fmla="*/ 3887602 h 4505029"/>
              <a:gd name="connsiteX86" fmla="*/ 1767086 w 4493455"/>
              <a:gd name="connsiteY86" fmla="*/ 4061505 h 4505029"/>
              <a:gd name="connsiteX87" fmla="*/ 1643668 w 4493455"/>
              <a:gd name="connsiteY87" fmla="*/ 4089556 h 4505029"/>
              <a:gd name="connsiteX88" fmla="*/ 1559521 w 4493455"/>
              <a:gd name="connsiteY88" fmla="*/ 4078335 h 4505029"/>
              <a:gd name="connsiteX89" fmla="*/ 1408056 w 4493455"/>
              <a:gd name="connsiteY89" fmla="*/ 4156874 h 4505029"/>
              <a:gd name="connsiteX90" fmla="*/ 1351958 w 4493455"/>
              <a:gd name="connsiteY90" fmla="*/ 4095165 h 4505029"/>
              <a:gd name="connsiteX91" fmla="*/ 1239762 w 4493455"/>
              <a:gd name="connsiteY91" fmla="*/ 4207362 h 4505029"/>
              <a:gd name="connsiteX92" fmla="*/ 1065857 w 4493455"/>
              <a:gd name="connsiteY92" fmla="*/ 4285899 h 4505029"/>
              <a:gd name="connsiteX93" fmla="*/ 863904 w 4493455"/>
              <a:gd name="connsiteY93" fmla="*/ 4313949 h 4505029"/>
              <a:gd name="connsiteX94" fmla="*/ 813416 w 4493455"/>
              <a:gd name="connsiteY94" fmla="*/ 4370040 h 4505029"/>
              <a:gd name="connsiteX95" fmla="*/ 852686 w 4493455"/>
              <a:gd name="connsiteY95" fmla="*/ 4454185 h 4505029"/>
              <a:gd name="connsiteX96" fmla="*/ 802197 w 4493455"/>
              <a:gd name="connsiteY96" fmla="*/ 4504674 h 4505029"/>
              <a:gd name="connsiteX97" fmla="*/ 729270 w 4493455"/>
              <a:gd name="connsiteY97" fmla="*/ 4398087 h 4505029"/>
              <a:gd name="connsiteX98" fmla="*/ 746100 w 4493455"/>
              <a:gd name="connsiteY98" fmla="*/ 4313940 h 4505029"/>
              <a:gd name="connsiteX99" fmla="*/ 656343 w 4493455"/>
              <a:gd name="connsiteY99" fmla="*/ 4308331 h 4505029"/>
              <a:gd name="connsiteX100" fmla="*/ 544146 w 4493455"/>
              <a:gd name="connsiteY100" fmla="*/ 4274672 h 4505029"/>
              <a:gd name="connsiteX101" fmla="*/ 448780 w 4493455"/>
              <a:gd name="connsiteY101" fmla="*/ 4280282 h 4505029"/>
              <a:gd name="connsiteX102" fmla="*/ 319755 w 4493455"/>
              <a:gd name="connsiteY102" fmla="*/ 4257842 h 4505029"/>
              <a:gd name="connsiteX103" fmla="*/ 246828 w 4493455"/>
              <a:gd name="connsiteY103" fmla="*/ 4212964 h 4505029"/>
              <a:gd name="connsiteX104" fmla="*/ 213169 w 4493455"/>
              <a:gd name="connsiteY104" fmla="*/ 4100767 h 4505029"/>
              <a:gd name="connsiteX105" fmla="*/ 190731 w 4493455"/>
              <a:gd name="connsiteY105" fmla="*/ 4078328 h 4505029"/>
              <a:gd name="connsiteX106" fmla="*/ 117804 w 4493455"/>
              <a:gd name="connsiteY106" fmla="*/ 4050279 h 4505029"/>
              <a:gd name="connsiteX107" fmla="*/ 39268 w 4493455"/>
              <a:gd name="connsiteY107" fmla="*/ 4039060 h 4505029"/>
              <a:gd name="connsiteX108" fmla="*/ 11218 w 4493455"/>
              <a:gd name="connsiteY108" fmla="*/ 3982962 h 4505029"/>
              <a:gd name="connsiteX109" fmla="*/ 0 w 4493455"/>
              <a:gd name="connsiteY109" fmla="*/ 3988571 h 4505029"/>
              <a:gd name="connsiteX0" fmla="*/ 4543944 w 4555163"/>
              <a:gd name="connsiteY0" fmla="*/ 0 h 4505029"/>
              <a:gd name="connsiteX1" fmla="*/ 4555163 w 4555163"/>
              <a:gd name="connsiteY1" fmla="*/ 67318 h 4505029"/>
              <a:gd name="connsiteX2" fmla="*/ 4527114 w 4555163"/>
              <a:gd name="connsiteY2" fmla="*/ 72928 h 4505029"/>
              <a:gd name="connsiteX3" fmla="*/ 4358820 w 4555163"/>
              <a:gd name="connsiteY3" fmla="*/ 28049 h 4505029"/>
              <a:gd name="connsiteX4" fmla="*/ 4325161 w 4555163"/>
              <a:gd name="connsiteY4" fmla="*/ 33659 h 4505029"/>
              <a:gd name="connsiteX5" fmla="*/ 4319551 w 4555163"/>
              <a:gd name="connsiteY5" fmla="*/ 44879 h 4505029"/>
              <a:gd name="connsiteX6" fmla="*/ 4257843 w 4555163"/>
              <a:gd name="connsiteY6" fmla="*/ 78538 h 4505029"/>
              <a:gd name="connsiteX7" fmla="*/ 4207355 w 4555163"/>
              <a:gd name="connsiteY7" fmla="*/ 100977 h 4505029"/>
              <a:gd name="connsiteX8" fmla="*/ 4252233 w 4555163"/>
              <a:gd name="connsiteY8" fmla="*/ 263661 h 4505029"/>
              <a:gd name="connsiteX9" fmla="*/ 4241014 w 4555163"/>
              <a:gd name="connsiteY9" fmla="*/ 392687 h 4505029"/>
              <a:gd name="connsiteX10" fmla="*/ 4269063 w 4555163"/>
              <a:gd name="connsiteY10" fmla="*/ 398297 h 4505029"/>
              <a:gd name="connsiteX11" fmla="*/ 4229794 w 4555163"/>
              <a:gd name="connsiteY11" fmla="*/ 476834 h 4505029"/>
              <a:gd name="connsiteX12" fmla="*/ 4218574 w 4555163"/>
              <a:gd name="connsiteY12" fmla="*/ 527323 h 4505029"/>
              <a:gd name="connsiteX13" fmla="*/ 4134427 w 4555163"/>
              <a:gd name="connsiteY13" fmla="*/ 544152 h 4505029"/>
              <a:gd name="connsiteX14" fmla="*/ 4151257 w 4555163"/>
              <a:gd name="connsiteY14" fmla="*/ 566592 h 4505029"/>
              <a:gd name="connsiteX15" fmla="*/ 4106378 w 4555163"/>
              <a:gd name="connsiteY15" fmla="*/ 572201 h 4505029"/>
              <a:gd name="connsiteX16" fmla="*/ 4044670 w 4555163"/>
              <a:gd name="connsiteY16" fmla="*/ 476834 h 4505029"/>
              <a:gd name="connsiteX17" fmla="*/ 3999791 w 4555163"/>
              <a:gd name="connsiteY17" fmla="*/ 566592 h 4505029"/>
              <a:gd name="connsiteX18" fmla="*/ 4011011 w 4555163"/>
              <a:gd name="connsiteY18" fmla="*/ 600250 h 4505029"/>
              <a:gd name="connsiteX19" fmla="*/ 3971742 w 4555163"/>
              <a:gd name="connsiteY19" fmla="*/ 605860 h 4505029"/>
              <a:gd name="connsiteX20" fmla="*/ 3943693 w 4555163"/>
              <a:gd name="connsiteY20" fmla="*/ 600250 h 4505029"/>
              <a:gd name="connsiteX21" fmla="*/ 3893205 w 4555163"/>
              <a:gd name="connsiteY21" fmla="*/ 656349 h 4505029"/>
              <a:gd name="connsiteX22" fmla="*/ 3837107 w 4555163"/>
              <a:gd name="connsiteY22" fmla="*/ 678788 h 4505029"/>
              <a:gd name="connsiteX23" fmla="*/ 3736130 w 4555163"/>
              <a:gd name="connsiteY23" fmla="*/ 690007 h 4505029"/>
              <a:gd name="connsiteX24" fmla="*/ 3752960 w 4555163"/>
              <a:gd name="connsiteY24" fmla="*/ 746106 h 4505029"/>
              <a:gd name="connsiteX25" fmla="*/ 3758569 w 4555163"/>
              <a:gd name="connsiteY25" fmla="*/ 796594 h 4505029"/>
              <a:gd name="connsiteX26" fmla="*/ 3685642 w 4555163"/>
              <a:gd name="connsiteY26" fmla="*/ 802204 h 4505029"/>
              <a:gd name="connsiteX27" fmla="*/ 3545396 w 4555163"/>
              <a:gd name="connsiteY27" fmla="*/ 734886 h 4505029"/>
              <a:gd name="connsiteX28" fmla="*/ 3506128 w 4555163"/>
              <a:gd name="connsiteY28" fmla="*/ 740496 h 4505029"/>
              <a:gd name="connsiteX29" fmla="*/ 3455639 w 4555163"/>
              <a:gd name="connsiteY29" fmla="*/ 852692 h 4505029"/>
              <a:gd name="connsiteX30" fmla="*/ 3399541 w 4555163"/>
              <a:gd name="connsiteY30" fmla="*/ 920010 h 4505029"/>
              <a:gd name="connsiteX31" fmla="*/ 3321004 w 4555163"/>
              <a:gd name="connsiteY31" fmla="*/ 942449 h 4505029"/>
              <a:gd name="connsiteX32" fmla="*/ 3208807 w 4555163"/>
              <a:gd name="connsiteY32" fmla="*/ 987328 h 4505029"/>
              <a:gd name="connsiteX33" fmla="*/ 3169539 w 4555163"/>
              <a:gd name="connsiteY33" fmla="*/ 1026596 h 4505029"/>
              <a:gd name="connsiteX34" fmla="*/ 3119050 w 4555163"/>
              <a:gd name="connsiteY34" fmla="*/ 1099524 h 4505029"/>
              <a:gd name="connsiteX35" fmla="*/ 3006854 w 4555163"/>
              <a:gd name="connsiteY35" fmla="*/ 1121963 h 4505029"/>
              <a:gd name="connsiteX36" fmla="*/ 2905877 w 4555163"/>
              <a:gd name="connsiteY36" fmla="*/ 1161232 h 4505029"/>
              <a:gd name="connsiteX37" fmla="*/ 2788071 w 4555163"/>
              <a:gd name="connsiteY37" fmla="*/ 1228550 h 4505029"/>
              <a:gd name="connsiteX38" fmla="*/ 2737583 w 4555163"/>
              <a:gd name="connsiteY38" fmla="*/ 1262209 h 4505029"/>
              <a:gd name="connsiteX39" fmla="*/ 2681485 w 4555163"/>
              <a:gd name="connsiteY39" fmla="*/ 1206111 h 4505029"/>
              <a:gd name="connsiteX40" fmla="*/ 2653436 w 4555163"/>
              <a:gd name="connsiteY40" fmla="*/ 1155622 h 4505029"/>
              <a:gd name="connsiteX41" fmla="*/ 2687095 w 4555163"/>
              <a:gd name="connsiteY41" fmla="*/ 1082695 h 4505029"/>
              <a:gd name="connsiteX42" fmla="*/ 2760022 w 4555163"/>
              <a:gd name="connsiteY42" fmla="*/ 1026596 h 4505029"/>
              <a:gd name="connsiteX43" fmla="*/ 2793681 w 4555163"/>
              <a:gd name="connsiteY43" fmla="*/ 976108 h 4505029"/>
              <a:gd name="connsiteX44" fmla="*/ 2743193 w 4555163"/>
              <a:gd name="connsiteY44" fmla="*/ 925620 h 4505029"/>
              <a:gd name="connsiteX45" fmla="*/ 2625387 w 4555163"/>
              <a:gd name="connsiteY45" fmla="*/ 920010 h 4505029"/>
              <a:gd name="connsiteX46" fmla="*/ 2546849 w 4555163"/>
              <a:gd name="connsiteY46" fmla="*/ 936839 h 4505029"/>
              <a:gd name="connsiteX47" fmla="*/ 2524410 w 4555163"/>
              <a:gd name="connsiteY47" fmla="*/ 1015377 h 4505029"/>
              <a:gd name="connsiteX48" fmla="*/ 2496361 w 4555163"/>
              <a:gd name="connsiteY48" fmla="*/ 1060255 h 4505029"/>
              <a:gd name="connsiteX49" fmla="*/ 2434653 w 4555163"/>
              <a:gd name="connsiteY49" fmla="*/ 1060255 h 4505029"/>
              <a:gd name="connsiteX50" fmla="*/ 2372945 w 4555163"/>
              <a:gd name="connsiteY50" fmla="*/ 1155622 h 4505029"/>
              <a:gd name="connsiteX51" fmla="*/ 2300017 w 4555163"/>
              <a:gd name="connsiteY51" fmla="*/ 1250989 h 4505029"/>
              <a:gd name="connsiteX52" fmla="*/ 2221480 w 4555163"/>
              <a:gd name="connsiteY52" fmla="*/ 1279038 h 4505029"/>
              <a:gd name="connsiteX53" fmla="*/ 2098064 w 4555163"/>
              <a:gd name="connsiteY53" fmla="*/ 1273428 h 4505029"/>
              <a:gd name="connsiteX54" fmla="*/ 2053185 w 4555163"/>
              <a:gd name="connsiteY54" fmla="*/ 1340746 h 4505029"/>
              <a:gd name="connsiteX55" fmla="*/ 2086844 w 4555163"/>
              <a:gd name="connsiteY55" fmla="*/ 1396844 h 4505029"/>
              <a:gd name="connsiteX56" fmla="*/ 2187821 w 4555163"/>
              <a:gd name="connsiteY56" fmla="*/ 1430503 h 4505029"/>
              <a:gd name="connsiteX57" fmla="*/ 2238309 w 4555163"/>
              <a:gd name="connsiteY57" fmla="*/ 1464162 h 4505029"/>
              <a:gd name="connsiteX58" fmla="*/ 2311237 w 4555163"/>
              <a:gd name="connsiteY58" fmla="*/ 1514650 h 4505029"/>
              <a:gd name="connsiteX59" fmla="*/ 2277578 w 4555163"/>
              <a:gd name="connsiteY59" fmla="*/ 1576358 h 4505029"/>
              <a:gd name="connsiteX60" fmla="*/ 2316847 w 4555163"/>
              <a:gd name="connsiteY60" fmla="*/ 1632457 h 4505029"/>
              <a:gd name="connsiteX61" fmla="*/ 2513190 w 4555163"/>
              <a:gd name="connsiteY61" fmla="*/ 1581968 h 4505029"/>
              <a:gd name="connsiteX62" fmla="*/ 2546849 w 4555163"/>
              <a:gd name="connsiteY62" fmla="*/ 1514650 h 4505029"/>
              <a:gd name="connsiteX63" fmla="*/ 2625387 w 4555163"/>
              <a:gd name="connsiteY63" fmla="*/ 1520260 h 4505029"/>
              <a:gd name="connsiteX64" fmla="*/ 2832950 w 4555163"/>
              <a:gd name="connsiteY64" fmla="*/ 1593188 h 4505029"/>
              <a:gd name="connsiteX65" fmla="*/ 2832950 w 4555163"/>
              <a:gd name="connsiteY65" fmla="*/ 1654896 h 4505029"/>
              <a:gd name="connsiteX66" fmla="*/ 2771242 w 4555163"/>
              <a:gd name="connsiteY66" fmla="*/ 1677335 h 4505029"/>
              <a:gd name="connsiteX67" fmla="*/ 2625387 w 4555163"/>
              <a:gd name="connsiteY67" fmla="*/ 1722214 h 4505029"/>
              <a:gd name="connsiteX68" fmla="*/ 2496361 w 4555163"/>
              <a:gd name="connsiteY68" fmla="*/ 1800751 h 4505029"/>
              <a:gd name="connsiteX69" fmla="*/ 2445872 w 4555163"/>
              <a:gd name="connsiteY69" fmla="*/ 1946607 h 4505029"/>
              <a:gd name="connsiteX70" fmla="*/ 2328066 w 4555163"/>
              <a:gd name="connsiteY70" fmla="*/ 2025144 h 4505029"/>
              <a:gd name="connsiteX71" fmla="*/ 2501971 w 4555163"/>
              <a:gd name="connsiteY71" fmla="*/ 2159779 h 4505029"/>
              <a:gd name="connsiteX72" fmla="*/ 2619777 w 4555163"/>
              <a:gd name="connsiteY72" fmla="*/ 2429050 h 4505029"/>
              <a:gd name="connsiteX73" fmla="*/ 2681485 w 4555163"/>
              <a:gd name="connsiteY73" fmla="*/ 2530027 h 4505029"/>
              <a:gd name="connsiteX74" fmla="*/ 2771242 w 4555163"/>
              <a:gd name="connsiteY74" fmla="*/ 2647834 h 4505029"/>
              <a:gd name="connsiteX75" fmla="*/ 2754413 w 4555163"/>
              <a:gd name="connsiteY75" fmla="*/ 2765639 h 4505029"/>
              <a:gd name="connsiteX76" fmla="*/ 2664655 w 4555163"/>
              <a:gd name="connsiteY76" fmla="*/ 2754419 h 4505029"/>
              <a:gd name="connsiteX77" fmla="*/ 2586118 w 4555163"/>
              <a:gd name="connsiteY77" fmla="*/ 2861007 h 4505029"/>
              <a:gd name="connsiteX78" fmla="*/ 2771242 w 4555163"/>
              <a:gd name="connsiteY78" fmla="*/ 2939544 h 4505029"/>
              <a:gd name="connsiteX79" fmla="*/ 2670265 w 4555163"/>
              <a:gd name="connsiteY79" fmla="*/ 3208814 h 4505029"/>
              <a:gd name="connsiteX80" fmla="*/ 2434652 w 4555163"/>
              <a:gd name="connsiteY80" fmla="*/ 3450037 h 4505029"/>
              <a:gd name="connsiteX81" fmla="*/ 2384165 w 4555163"/>
              <a:gd name="connsiteY81" fmla="*/ 3539794 h 4505029"/>
              <a:gd name="connsiteX82" fmla="*/ 2372945 w 4555163"/>
              <a:gd name="connsiteY82" fmla="*/ 3612721 h 4505029"/>
              <a:gd name="connsiteX83" fmla="*/ 2395385 w 4555163"/>
              <a:gd name="connsiteY83" fmla="*/ 3663209 h 4505029"/>
              <a:gd name="connsiteX84" fmla="*/ 2232699 w 4555163"/>
              <a:gd name="connsiteY84" fmla="*/ 3786626 h 4505029"/>
              <a:gd name="connsiteX85" fmla="*/ 2041965 w 4555163"/>
              <a:gd name="connsiteY85" fmla="*/ 3887602 h 4505029"/>
              <a:gd name="connsiteX86" fmla="*/ 1828794 w 4555163"/>
              <a:gd name="connsiteY86" fmla="*/ 4061505 h 4505029"/>
              <a:gd name="connsiteX87" fmla="*/ 1705376 w 4555163"/>
              <a:gd name="connsiteY87" fmla="*/ 4089556 h 4505029"/>
              <a:gd name="connsiteX88" fmla="*/ 1621229 w 4555163"/>
              <a:gd name="connsiteY88" fmla="*/ 4078335 h 4505029"/>
              <a:gd name="connsiteX89" fmla="*/ 1469764 w 4555163"/>
              <a:gd name="connsiteY89" fmla="*/ 4156874 h 4505029"/>
              <a:gd name="connsiteX90" fmla="*/ 1413666 w 4555163"/>
              <a:gd name="connsiteY90" fmla="*/ 4095165 h 4505029"/>
              <a:gd name="connsiteX91" fmla="*/ 1301470 w 4555163"/>
              <a:gd name="connsiteY91" fmla="*/ 4207362 h 4505029"/>
              <a:gd name="connsiteX92" fmla="*/ 1127565 w 4555163"/>
              <a:gd name="connsiteY92" fmla="*/ 4285899 h 4505029"/>
              <a:gd name="connsiteX93" fmla="*/ 925612 w 4555163"/>
              <a:gd name="connsiteY93" fmla="*/ 4313949 h 4505029"/>
              <a:gd name="connsiteX94" fmla="*/ 875124 w 4555163"/>
              <a:gd name="connsiteY94" fmla="*/ 4370040 h 4505029"/>
              <a:gd name="connsiteX95" fmla="*/ 914394 w 4555163"/>
              <a:gd name="connsiteY95" fmla="*/ 4454185 h 4505029"/>
              <a:gd name="connsiteX96" fmla="*/ 863905 w 4555163"/>
              <a:gd name="connsiteY96" fmla="*/ 4504674 h 4505029"/>
              <a:gd name="connsiteX97" fmla="*/ 790978 w 4555163"/>
              <a:gd name="connsiteY97" fmla="*/ 4398087 h 4505029"/>
              <a:gd name="connsiteX98" fmla="*/ 807808 w 4555163"/>
              <a:gd name="connsiteY98" fmla="*/ 4313940 h 4505029"/>
              <a:gd name="connsiteX99" fmla="*/ 718051 w 4555163"/>
              <a:gd name="connsiteY99" fmla="*/ 4308331 h 4505029"/>
              <a:gd name="connsiteX100" fmla="*/ 605854 w 4555163"/>
              <a:gd name="connsiteY100" fmla="*/ 4274672 h 4505029"/>
              <a:gd name="connsiteX101" fmla="*/ 510488 w 4555163"/>
              <a:gd name="connsiteY101" fmla="*/ 4280282 h 4505029"/>
              <a:gd name="connsiteX102" fmla="*/ 381463 w 4555163"/>
              <a:gd name="connsiteY102" fmla="*/ 4257842 h 4505029"/>
              <a:gd name="connsiteX103" fmla="*/ 308536 w 4555163"/>
              <a:gd name="connsiteY103" fmla="*/ 4212964 h 4505029"/>
              <a:gd name="connsiteX104" fmla="*/ 274877 w 4555163"/>
              <a:gd name="connsiteY104" fmla="*/ 4100767 h 4505029"/>
              <a:gd name="connsiteX105" fmla="*/ 252439 w 4555163"/>
              <a:gd name="connsiteY105" fmla="*/ 4078328 h 4505029"/>
              <a:gd name="connsiteX106" fmla="*/ 179512 w 4555163"/>
              <a:gd name="connsiteY106" fmla="*/ 4050279 h 4505029"/>
              <a:gd name="connsiteX107" fmla="*/ 100976 w 4555163"/>
              <a:gd name="connsiteY107" fmla="*/ 4039060 h 4505029"/>
              <a:gd name="connsiteX108" fmla="*/ 72926 w 4555163"/>
              <a:gd name="connsiteY108" fmla="*/ 3982962 h 4505029"/>
              <a:gd name="connsiteX109" fmla="*/ 0 w 4555163"/>
              <a:gd name="connsiteY109" fmla="*/ 4033450 h 4505029"/>
              <a:gd name="connsiteX0" fmla="*/ 4571993 w 4583212"/>
              <a:gd name="connsiteY0" fmla="*/ 0 h 4505029"/>
              <a:gd name="connsiteX1" fmla="*/ 4583212 w 4583212"/>
              <a:gd name="connsiteY1" fmla="*/ 67318 h 4505029"/>
              <a:gd name="connsiteX2" fmla="*/ 4555163 w 4583212"/>
              <a:gd name="connsiteY2" fmla="*/ 72928 h 4505029"/>
              <a:gd name="connsiteX3" fmla="*/ 4386869 w 4583212"/>
              <a:gd name="connsiteY3" fmla="*/ 28049 h 4505029"/>
              <a:gd name="connsiteX4" fmla="*/ 4353210 w 4583212"/>
              <a:gd name="connsiteY4" fmla="*/ 33659 h 4505029"/>
              <a:gd name="connsiteX5" fmla="*/ 4347600 w 4583212"/>
              <a:gd name="connsiteY5" fmla="*/ 44879 h 4505029"/>
              <a:gd name="connsiteX6" fmla="*/ 4285892 w 4583212"/>
              <a:gd name="connsiteY6" fmla="*/ 78538 h 4505029"/>
              <a:gd name="connsiteX7" fmla="*/ 4235404 w 4583212"/>
              <a:gd name="connsiteY7" fmla="*/ 100977 h 4505029"/>
              <a:gd name="connsiteX8" fmla="*/ 4280282 w 4583212"/>
              <a:gd name="connsiteY8" fmla="*/ 263661 h 4505029"/>
              <a:gd name="connsiteX9" fmla="*/ 4269063 w 4583212"/>
              <a:gd name="connsiteY9" fmla="*/ 392687 h 4505029"/>
              <a:gd name="connsiteX10" fmla="*/ 4297112 w 4583212"/>
              <a:gd name="connsiteY10" fmla="*/ 398297 h 4505029"/>
              <a:gd name="connsiteX11" fmla="*/ 4257843 w 4583212"/>
              <a:gd name="connsiteY11" fmla="*/ 476834 h 4505029"/>
              <a:gd name="connsiteX12" fmla="*/ 4246623 w 4583212"/>
              <a:gd name="connsiteY12" fmla="*/ 527323 h 4505029"/>
              <a:gd name="connsiteX13" fmla="*/ 4162476 w 4583212"/>
              <a:gd name="connsiteY13" fmla="*/ 544152 h 4505029"/>
              <a:gd name="connsiteX14" fmla="*/ 4179306 w 4583212"/>
              <a:gd name="connsiteY14" fmla="*/ 566592 h 4505029"/>
              <a:gd name="connsiteX15" fmla="*/ 4134427 w 4583212"/>
              <a:gd name="connsiteY15" fmla="*/ 572201 h 4505029"/>
              <a:gd name="connsiteX16" fmla="*/ 4072719 w 4583212"/>
              <a:gd name="connsiteY16" fmla="*/ 476834 h 4505029"/>
              <a:gd name="connsiteX17" fmla="*/ 4027840 w 4583212"/>
              <a:gd name="connsiteY17" fmla="*/ 566592 h 4505029"/>
              <a:gd name="connsiteX18" fmla="*/ 4039060 w 4583212"/>
              <a:gd name="connsiteY18" fmla="*/ 600250 h 4505029"/>
              <a:gd name="connsiteX19" fmla="*/ 3999791 w 4583212"/>
              <a:gd name="connsiteY19" fmla="*/ 605860 h 4505029"/>
              <a:gd name="connsiteX20" fmla="*/ 3971742 w 4583212"/>
              <a:gd name="connsiteY20" fmla="*/ 600250 h 4505029"/>
              <a:gd name="connsiteX21" fmla="*/ 3921254 w 4583212"/>
              <a:gd name="connsiteY21" fmla="*/ 656349 h 4505029"/>
              <a:gd name="connsiteX22" fmla="*/ 3865156 w 4583212"/>
              <a:gd name="connsiteY22" fmla="*/ 678788 h 4505029"/>
              <a:gd name="connsiteX23" fmla="*/ 3764179 w 4583212"/>
              <a:gd name="connsiteY23" fmla="*/ 690007 h 4505029"/>
              <a:gd name="connsiteX24" fmla="*/ 3781009 w 4583212"/>
              <a:gd name="connsiteY24" fmla="*/ 746106 h 4505029"/>
              <a:gd name="connsiteX25" fmla="*/ 3786618 w 4583212"/>
              <a:gd name="connsiteY25" fmla="*/ 796594 h 4505029"/>
              <a:gd name="connsiteX26" fmla="*/ 3713691 w 4583212"/>
              <a:gd name="connsiteY26" fmla="*/ 802204 h 4505029"/>
              <a:gd name="connsiteX27" fmla="*/ 3573445 w 4583212"/>
              <a:gd name="connsiteY27" fmla="*/ 734886 h 4505029"/>
              <a:gd name="connsiteX28" fmla="*/ 3534177 w 4583212"/>
              <a:gd name="connsiteY28" fmla="*/ 740496 h 4505029"/>
              <a:gd name="connsiteX29" fmla="*/ 3483688 w 4583212"/>
              <a:gd name="connsiteY29" fmla="*/ 852692 h 4505029"/>
              <a:gd name="connsiteX30" fmla="*/ 3427590 w 4583212"/>
              <a:gd name="connsiteY30" fmla="*/ 920010 h 4505029"/>
              <a:gd name="connsiteX31" fmla="*/ 3349053 w 4583212"/>
              <a:gd name="connsiteY31" fmla="*/ 942449 h 4505029"/>
              <a:gd name="connsiteX32" fmla="*/ 3236856 w 4583212"/>
              <a:gd name="connsiteY32" fmla="*/ 987328 h 4505029"/>
              <a:gd name="connsiteX33" fmla="*/ 3197588 w 4583212"/>
              <a:gd name="connsiteY33" fmla="*/ 1026596 h 4505029"/>
              <a:gd name="connsiteX34" fmla="*/ 3147099 w 4583212"/>
              <a:gd name="connsiteY34" fmla="*/ 1099524 h 4505029"/>
              <a:gd name="connsiteX35" fmla="*/ 3034903 w 4583212"/>
              <a:gd name="connsiteY35" fmla="*/ 1121963 h 4505029"/>
              <a:gd name="connsiteX36" fmla="*/ 2933926 w 4583212"/>
              <a:gd name="connsiteY36" fmla="*/ 1161232 h 4505029"/>
              <a:gd name="connsiteX37" fmla="*/ 2816120 w 4583212"/>
              <a:gd name="connsiteY37" fmla="*/ 1228550 h 4505029"/>
              <a:gd name="connsiteX38" fmla="*/ 2765632 w 4583212"/>
              <a:gd name="connsiteY38" fmla="*/ 1262209 h 4505029"/>
              <a:gd name="connsiteX39" fmla="*/ 2709534 w 4583212"/>
              <a:gd name="connsiteY39" fmla="*/ 1206111 h 4505029"/>
              <a:gd name="connsiteX40" fmla="*/ 2681485 w 4583212"/>
              <a:gd name="connsiteY40" fmla="*/ 1155622 h 4505029"/>
              <a:gd name="connsiteX41" fmla="*/ 2715144 w 4583212"/>
              <a:gd name="connsiteY41" fmla="*/ 1082695 h 4505029"/>
              <a:gd name="connsiteX42" fmla="*/ 2788071 w 4583212"/>
              <a:gd name="connsiteY42" fmla="*/ 1026596 h 4505029"/>
              <a:gd name="connsiteX43" fmla="*/ 2821730 w 4583212"/>
              <a:gd name="connsiteY43" fmla="*/ 976108 h 4505029"/>
              <a:gd name="connsiteX44" fmla="*/ 2771242 w 4583212"/>
              <a:gd name="connsiteY44" fmla="*/ 925620 h 4505029"/>
              <a:gd name="connsiteX45" fmla="*/ 2653436 w 4583212"/>
              <a:gd name="connsiteY45" fmla="*/ 920010 h 4505029"/>
              <a:gd name="connsiteX46" fmla="*/ 2574898 w 4583212"/>
              <a:gd name="connsiteY46" fmla="*/ 936839 h 4505029"/>
              <a:gd name="connsiteX47" fmla="*/ 2552459 w 4583212"/>
              <a:gd name="connsiteY47" fmla="*/ 1015377 h 4505029"/>
              <a:gd name="connsiteX48" fmla="*/ 2524410 w 4583212"/>
              <a:gd name="connsiteY48" fmla="*/ 1060255 h 4505029"/>
              <a:gd name="connsiteX49" fmla="*/ 2462702 w 4583212"/>
              <a:gd name="connsiteY49" fmla="*/ 1060255 h 4505029"/>
              <a:gd name="connsiteX50" fmla="*/ 2400994 w 4583212"/>
              <a:gd name="connsiteY50" fmla="*/ 1155622 h 4505029"/>
              <a:gd name="connsiteX51" fmla="*/ 2328066 w 4583212"/>
              <a:gd name="connsiteY51" fmla="*/ 1250989 h 4505029"/>
              <a:gd name="connsiteX52" fmla="*/ 2249529 w 4583212"/>
              <a:gd name="connsiteY52" fmla="*/ 1279038 h 4505029"/>
              <a:gd name="connsiteX53" fmla="*/ 2126113 w 4583212"/>
              <a:gd name="connsiteY53" fmla="*/ 1273428 h 4505029"/>
              <a:gd name="connsiteX54" fmla="*/ 2081234 w 4583212"/>
              <a:gd name="connsiteY54" fmla="*/ 1340746 h 4505029"/>
              <a:gd name="connsiteX55" fmla="*/ 2114893 w 4583212"/>
              <a:gd name="connsiteY55" fmla="*/ 1396844 h 4505029"/>
              <a:gd name="connsiteX56" fmla="*/ 2215870 w 4583212"/>
              <a:gd name="connsiteY56" fmla="*/ 1430503 h 4505029"/>
              <a:gd name="connsiteX57" fmla="*/ 2266358 w 4583212"/>
              <a:gd name="connsiteY57" fmla="*/ 1464162 h 4505029"/>
              <a:gd name="connsiteX58" fmla="*/ 2339286 w 4583212"/>
              <a:gd name="connsiteY58" fmla="*/ 1514650 h 4505029"/>
              <a:gd name="connsiteX59" fmla="*/ 2305627 w 4583212"/>
              <a:gd name="connsiteY59" fmla="*/ 1576358 h 4505029"/>
              <a:gd name="connsiteX60" fmla="*/ 2344896 w 4583212"/>
              <a:gd name="connsiteY60" fmla="*/ 1632457 h 4505029"/>
              <a:gd name="connsiteX61" fmla="*/ 2541239 w 4583212"/>
              <a:gd name="connsiteY61" fmla="*/ 1581968 h 4505029"/>
              <a:gd name="connsiteX62" fmla="*/ 2574898 w 4583212"/>
              <a:gd name="connsiteY62" fmla="*/ 1514650 h 4505029"/>
              <a:gd name="connsiteX63" fmla="*/ 2653436 w 4583212"/>
              <a:gd name="connsiteY63" fmla="*/ 1520260 h 4505029"/>
              <a:gd name="connsiteX64" fmla="*/ 2860999 w 4583212"/>
              <a:gd name="connsiteY64" fmla="*/ 1593188 h 4505029"/>
              <a:gd name="connsiteX65" fmla="*/ 2860999 w 4583212"/>
              <a:gd name="connsiteY65" fmla="*/ 1654896 h 4505029"/>
              <a:gd name="connsiteX66" fmla="*/ 2799291 w 4583212"/>
              <a:gd name="connsiteY66" fmla="*/ 1677335 h 4505029"/>
              <a:gd name="connsiteX67" fmla="*/ 2653436 w 4583212"/>
              <a:gd name="connsiteY67" fmla="*/ 1722214 h 4505029"/>
              <a:gd name="connsiteX68" fmla="*/ 2524410 w 4583212"/>
              <a:gd name="connsiteY68" fmla="*/ 1800751 h 4505029"/>
              <a:gd name="connsiteX69" fmla="*/ 2473921 w 4583212"/>
              <a:gd name="connsiteY69" fmla="*/ 1946607 h 4505029"/>
              <a:gd name="connsiteX70" fmla="*/ 2356115 w 4583212"/>
              <a:gd name="connsiteY70" fmla="*/ 2025144 h 4505029"/>
              <a:gd name="connsiteX71" fmla="*/ 2530020 w 4583212"/>
              <a:gd name="connsiteY71" fmla="*/ 2159779 h 4505029"/>
              <a:gd name="connsiteX72" fmla="*/ 2647826 w 4583212"/>
              <a:gd name="connsiteY72" fmla="*/ 2429050 h 4505029"/>
              <a:gd name="connsiteX73" fmla="*/ 2709534 w 4583212"/>
              <a:gd name="connsiteY73" fmla="*/ 2530027 h 4505029"/>
              <a:gd name="connsiteX74" fmla="*/ 2799291 w 4583212"/>
              <a:gd name="connsiteY74" fmla="*/ 2647834 h 4505029"/>
              <a:gd name="connsiteX75" fmla="*/ 2782462 w 4583212"/>
              <a:gd name="connsiteY75" fmla="*/ 2765639 h 4505029"/>
              <a:gd name="connsiteX76" fmla="*/ 2692704 w 4583212"/>
              <a:gd name="connsiteY76" fmla="*/ 2754419 h 4505029"/>
              <a:gd name="connsiteX77" fmla="*/ 2614167 w 4583212"/>
              <a:gd name="connsiteY77" fmla="*/ 2861007 h 4505029"/>
              <a:gd name="connsiteX78" fmla="*/ 2799291 w 4583212"/>
              <a:gd name="connsiteY78" fmla="*/ 2939544 h 4505029"/>
              <a:gd name="connsiteX79" fmla="*/ 2698314 w 4583212"/>
              <a:gd name="connsiteY79" fmla="*/ 3208814 h 4505029"/>
              <a:gd name="connsiteX80" fmla="*/ 2462701 w 4583212"/>
              <a:gd name="connsiteY80" fmla="*/ 3450037 h 4505029"/>
              <a:gd name="connsiteX81" fmla="*/ 2412214 w 4583212"/>
              <a:gd name="connsiteY81" fmla="*/ 3539794 h 4505029"/>
              <a:gd name="connsiteX82" fmla="*/ 2400994 w 4583212"/>
              <a:gd name="connsiteY82" fmla="*/ 3612721 h 4505029"/>
              <a:gd name="connsiteX83" fmla="*/ 2423434 w 4583212"/>
              <a:gd name="connsiteY83" fmla="*/ 3663209 h 4505029"/>
              <a:gd name="connsiteX84" fmla="*/ 2260748 w 4583212"/>
              <a:gd name="connsiteY84" fmla="*/ 3786626 h 4505029"/>
              <a:gd name="connsiteX85" fmla="*/ 2070014 w 4583212"/>
              <a:gd name="connsiteY85" fmla="*/ 3887602 h 4505029"/>
              <a:gd name="connsiteX86" fmla="*/ 1856843 w 4583212"/>
              <a:gd name="connsiteY86" fmla="*/ 4061505 h 4505029"/>
              <a:gd name="connsiteX87" fmla="*/ 1733425 w 4583212"/>
              <a:gd name="connsiteY87" fmla="*/ 4089556 h 4505029"/>
              <a:gd name="connsiteX88" fmla="*/ 1649278 w 4583212"/>
              <a:gd name="connsiteY88" fmla="*/ 4078335 h 4505029"/>
              <a:gd name="connsiteX89" fmla="*/ 1497813 w 4583212"/>
              <a:gd name="connsiteY89" fmla="*/ 4156874 h 4505029"/>
              <a:gd name="connsiteX90" fmla="*/ 1441715 w 4583212"/>
              <a:gd name="connsiteY90" fmla="*/ 4095165 h 4505029"/>
              <a:gd name="connsiteX91" fmla="*/ 1329519 w 4583212"/>
              <a:gd name="connsiteY91" fmla="*/ 4207362 h 4505029"/>
              <a:gd name="connsiteX92" fmla="*/ 1155614 w 4583212"/>
              <a:gd name="connsiteY92" fmla="*/ 4285899 h 4505029"/>
              <a:gd name="connsiteX93" fmla="*/ 953661 w 4583212"/>
              <a:gd name="connsiteY93" fmla="*/ 4313949 h 4505029"/>
              <a:gd name="connsiteX94" fmla="*/ 903173 w 4583212"/>
              <a:gd name="connsiteY94" fmla="*/ 4370040 h 4505029"/>
              <a:gd name="connsiteX95" fmla="*/ 942443 w 4583212"/>
              <a:gd name="connsiteY95" fmla="*/ 4454185 h 4505029"/>
              <a:gd name="connsiteX96" fmla="*/ 891954 w 4583212"/>
              <a:gd name="connsiteY96" fmla="*/ 4504674 h 4505029"/>
              <a:gd name="connsiteX97" fmla="*/ 819027 w 4583212"/>
              <a:gd name="connsiteY97" fmla="*/ 4398087 h 4505029"/>
              <a:gd name="connsiteX98" fmla="*/ 835857 w 4583212"/>
              <a:gd name="connsiteY98" fmla="*/ 4313940 h 4505029"/>
              <a:gd name="connsiteX99" fmla="*/ 746100 w 4583212"/>
              <a:gd name="connsiteY99" fmla="*/ 4308331 h 4505029"/>
              <a:gd name="connsiteX100" fmla="*/ 633903 w 4583212"/>
              <a:gd name="connsiteY100" fmla="*/ 4274672 h 4505029"/>
              <a:gd name="connsiteX101" fmla="*/ 538537 w 4583212"/>
              <a:gd name="connsiteY101" fmla="*/ 4280282 h 4505029"/>
              <a:gd name="connsiteX102" fmla="*/ 409512 w 4583212"/>
              <a:gd name="connsiteY102" fmla="*/ 4257842 h 4505029"/>
              <a:gd name="connsiteX103" fmla="*/ 336585 w 4583212"/>
              <a:gd name="connsiteY103" fmla="*/ 4212964 h 4505029"/>
              <a:gd name="connsiteX104" fmla="*/ 302926 w 4583212"/>
              <a:gd name="connsiteY104" fmla="*/ 4100767 h 4505029"/>
              <a:gd name="connsiteX105" fmla="*/ 280488 w 4583212"/>
              <a:gd name="connsiteY105" fmla="*/ 4078328 h 4505029"/>
              <a:gd name="connsiteX106" fmla="*/ 207561 w 4583212"/>
              <a:gd name="connsiteY106" fmla="*/ 4050279 h 4505029"/>
              <a:gd name="connsiteX107" fmla="*/ 129025 w 4583212"/>
              <a:gd name="connsiteY107" fmla="*/ 4039060 h 4505029"/>
              <a:gd name="connsiteX108" fmla="*/ 100975 w 4583212"/>
              <a:gd name="connsiteY108" fmla="*/ 3982962 h 4505029"/>
              <a:gd name="connsiteX109" fmla="*/ 28049 w 4583212"/>
              <a:gd name="connsiteY109" fmla="*/ 4033450 h 4505029"/>
              <a:gd name="connsiteX110" fmla="*/ 0 w 4583212"/>
              <a:gd name="connsiteY110" fmla="*/ 4044669 h 4505029"/>
              <a:gd name="connsiteX0" fmla="*/ 4551595 w 4562814"/>
              <a:gd name="connsiteY0" fmla="*/ 0 h 4505029"/>
              <a:gd name="connsiteX1" fmla="*/ 4562814 w 4562814"/>
              <a:gd name="connsiteY1" fmla="*/ 67318 h 4505029"/>
              <a:gd name="connsiteX2" fmla="*/ 4534765 w 4562814"/>
              <a:gd name="connsiteY2" fmla="*/ 72928 h 4505029"/>
              <a:gd name="connsiteX3" fmla="*/ 4366471 w 4562814"/>
              <a:gd name="connsiteY3" fmla="*/ 28049 h 4505029"/>
              <a:gd name="connsiteX4" fmla="*/ 4332812 w 4562814"/>
              <a:gd name="connsiteY4" fmla="*/ 33659 h 4505029"/>
              <a:gd name="connsiteX5" fmla="*/ 4327202 w 4562814"/>
              <a:gd name="connsiteY5" fmla="*/ 44879 h 4505029"/>
              <a:gd name="connsiteX6" fmla="*/ 4265494 w 4562814"/>
              <a:gd name="connsiteY6" fmla="*/ 78538 h 4505029"/>
              <a:gd name="connsiteX7" fmla="*/ 4215006 w 4562814"/>
              <a:gd name="connsiteY7" fmla="*/ 100977 h 4505029"/>
              <a:gd name="connsiteX8" fmla="*/ 4259884 w 4562814"/>
              <a:gd name="connsiteY8" fmla="*/ 263661 h 4505029"/>
              <a:gd name="connsiteX9" fmla="*/ 4248665 w 4562814"/>
              <a:gd name="connsiteY9" fmla="*/ 392687 h 4505029"/>
              <a:gd name="connsiteX10" fmla="*/ 4276714 w 4562814"/>
              <a:gd name="connsiteY10" fmla="*/ 398297 h 4505029"/>
              <a:gd name="connsiteX11" fmla="*/ 4237445 w 4562814"/>
              <a:gd name="connsiteY11" fmla="*/ 476834 h 4505029"/>
              <a:gd name="connsiteX12" fmla="*/ 4226225 w 4562814"/>
              <a:gd name="connsiteY12" fmla="*/ 527323 h 4505029"/>
              <a:gd name="connsiteX13" fmla="*/ 4142078 w 4562814"/>
              <a:gd name="connsiteY13" fmla="*/ 544152 h 4505029"/>
              <a:gd name="connsiteX14" fmla="*/ 4158908 w 4562814"/>
              <a:gd name="connsiteY14" fmla="*/ 566592 h 4505029"/>
              <a:gd name="connsiteX15" fmla="*/ 4114029 w 4562814"/>
              <a:gd name="connsiteY15" fmla="*/ 572201 h 4505029"/>
              <a:gd name="connsiteX16" fmla="*/ 4052321 w 4562814"/>
              <a:gd name="connsiteY16" fmla="*/ 476834 h 4505029"/>
              <a:gd name="connsiteX17" fmla="*/ 4007442 w 4562814"/>
              <a:gd name="connsiteY17" fmla="*/ 566592 h 4505029"/>
              <a:gd name="connsiteX18" fmla="*/ 4018662 w 4562814"/>
              <a:gd name="connsiteY18" fmla="*/ 600250 h 4505029"/>
              <a:gd name="connsiteX19" fmla="*/ 3979393 w 4562814"/>
              <a:gd name="connsiteY19" fmla="*/ 605860 h 4505029"/>
              <a:gd name="connsiteX20" fmla="*/ 3951344 w 4562814"/>
              <a:gd name="connsiteY20" fmla="*/ 600250 h 4505029"/>
              <a:gd name="connsiteX21" fmla="*/ 3900856 w 4562814"/>
              <a:gd name="connsiteY21" fmla="*/ 656349 h 4505029"/>
              <a:gd name="connsiteX22" fmla="*/ 3844758 w 4562814"/>
              <a:gd name="connsiteY22" fmla="*/ 678788 h 4505029"/>
              <a:gd name="connsiteX23" fmla="*/ 3743781 w 4562814"/>
              <a:gd name="connsiteY23" fmla="*/ 690007 h 4505029"/>
              <a:gd name="connsiteX24" fmla="*/ 3760611 w 4562814"/>
              <a:gd name="connsiteY24" fmla="*/ 746106 h 4505029"/>
              <a:gd name="connsiteX25" fmla="*/ 3766220 w 4562814"/>
              <a:gd name="connsiteY25" fmla="*/ 796594 h 4505029"/>
              <a:gd name="connsiteX26" fmla="*/ 3693293 w 4562814"/>
              <a:gd name="connsiteY26" fmla="*/ 802204 h 4505029"/>
              <a:gd name="connsiteX27" fmla="*/ 3553047 w 4562814"/>
              <a:gd name="connsiteY27" fmla="*/ 734886 h 4505029"/>
              <a:gd name="connsiteX28" fmla="*/ 3513779 w 4562814"/>
              <a:gd name="connsiteY28" fmla="*/ 740496 h 4505029"/>
              <a:gd name="connsiteX29" fmla="*/ 3463290 w 4562814"/>
              <a:gd name="connsiteY29" fmla="*/ 852692 h 4505029"/>
              <a:gd name="connsiteX30" fmla="*/ 3407192 w 4562814"/>
              <a:gd name="connsiteY30" fmla="*/ 920010 h 4505029"/>
              <a:gd name="connsiteX31" fmla="*/ 3328655 w 4562814"/>
              <a:gd name="connsiteY31" fmla="*/ 942449 h 4505029"/>
              <a:gd name="connsiteX32" fmla="*/ 3216458 w 4562814"/>
              <a:gd name="connsiteY32" fmla="*/ 987328 h 4505029"/>
              <a:gd name="connsiteX33" fmla="*/ 3177190 w 4562814"/>
              <a:gd name="connsiteY33" fmla="*/ 1026596 h 4505029"/>
              <a:gd name="connsiteX34" fmla="*/ 3126701 w 4562814"/>
              <a:gd name="connsiteY34" fmla="*/ 1099524 h 4505029"/>
              <a:gd name="connsiteX35" fmla="*/ 3014505 w 4562814"/>
              <a:gd name="connsiteY35" fmla="*/ 1121963 h 4505029"/>
              <a:gd name="connsiteX36" fmla="*/ 2913528 w 4562814"/>
              <a:gd name="connsiteY36" fmla="*/ 1161232 h 4505029"/>
              <a:gd name="connsiteX37" fmla="*/ 2795722 w 4562814"/>
              <a:gd name="connsiteY37" fmla="*/ 1228550 h 4505029"/>
              <a:gd name="connsiteX38" fmla="*/ 2745234 w 4562814"/>
              <a:gd name="connsiteY38" fmla="*/ 1262209 h 4505029"/>
              <a:gd name="connsiteX39" fmla="*/ 2689136 w 4562814"/>
              <a:gd name="connsiteY39" fmla="*/ 1206111 h 4505029"/>
              <a:gd name="connsiteX40" fmla="*/ 2661087 w 4562814"/>
              <a:gd name="connsiteY40" fmla="*/ 1155622 h 4505029"/>
              <a:gd name="connsiteX41" fmla="*/ 2694746 w 4562814"/>
              <a:gd name="connsiteY41" fmla="*/ 1082695 h 4505029"/>
              <a:gd name="connsiteX42" fmla="*/ 2767673 w 4562814"/>
              <a:gd name="connsiteY42" fmla="*/ 1026596 h 4505029"/>
              <a:gd name="connsiteX43" fmla="*/ 2801332 w 4562814"/>
              <a:gd name="connsiteY43" fmla="*/ 976108 h 4505029"/>
              <a:gd name="connsiteX44" fmla="*/ 2750844 w 4562814"/>
              <a:gd name="connsiteY44" fmla="*/ 925620 h 4505029"/>
              <a:gd name="connsiteX45" fmla="*/ 2633038 w 4562814"/>
              <a:gd name="connsiteY45" fmla="*/ 920010 h 4505029"/>
              <a:gd name="connsiteX46" fmla="*/ 2554500 w 4562814"/>
              <a:gd name="connsiteY46" fmla="*/ 936839 h 4505029"/>
              <a:gd name="connsiteX47" fmla="*/ 2532061 w 4562814"/>
              <a:gd name="connsiteY47" fmla="*/ 1015377 h 4505029"/>
              <a:gd name="connsiteX48" fmla="*/ 2504012 w 4562814"/>
              <a:gd name="connsiteY48" fmla="*/ 1060255 h 4505029"/>
              <a:gd name="connsiteX49" fmla="*/ 2442304 w 4562814"/>
              <a:gd name="connsiteY49" fmla="*/ 1060255 h 4505029"/>
              <a:gd name="connsiteX50" fmla="*/ 2380596 w 4562814"/>
              <a:gd name="connsiteY50" fmla="*/ 1155622 h 4505029"/>
              <a:gd name="connsiteX51" fmla="*/ 2307668 w 4562814"/>
              <a:gd name="connsiteY51" fmla="*/ 1250989 h 4505029"/>
              <a:gd name="connsiteX52" fmla="*/ 2229131 w 4562814"/>
              <a:gd name="connsiteY52" fmla="*/ 1279038 h 4505029"/>
              <a:gd name="connsiteX53" fmla="*/ 2105715 w 4562814"/>
              <a:gd name="connsiteY53" fmla="*/ 1273428 h 4505029"/>
              <a:gd name="connsiteX54" fmla="*/ 2060836 w 4562814"/>
              <a:gd name="connsiteY54" fmla="*/ 1340746 h 4505029"/>
              <a:gd name="connsiteX55" fmla="*/ 2094495 w 4562814"/>
              <a:gd name="connsiteY55" fmla="*/ 1396844 h 4505029"/>
              <a:gd name="connsiteX56" fmla="*/ 2195472 w 4562814"/>
              <a:gd name="connsiteY56" fmla="*/ 1430503 h 4505029"/>
              <a:gd name="connsiteX57" fmla="*/ 2245960 w 4562814"/>
              <a:gd name="connsiteY57" fmla="*/ 1464162 h 4505029"/>
              <a:gd name="connsiteX58" fmla="*/ 2318888 w 4562814"/>
              <a:gd name="connsiteY58" fmla="*/ 1514650 h 4505029"/>
              <a:gd name="connsiteX59" fmla="*/ 2285229 w 4562814"/>
              <a:gd name="connsiteY59" fmla="*/ 1576358 h 4505029"/>
              <a:gd name="connsiteX60" fmla="*/ 2324498 w 4562814"/>
              <a:gd name="connsiteY60" fmla="*/ 1632457 h 4505029"/>
              <a:gd name="connsiteX61" fmla="*/ 2520841 w 4562814"/>
              <a:gd name="connsiteY61" fmla="*/ 1581968 h 4505029"/>
              <a:gd name="connsiteX62" fmla="*/ 2554500 w 4562814"/>
              <a:gd name="connsiteY62" fmla="*/ 1514650 h 4505029"/>
              <a:gd name="connsiteX63" fmla="*/ 2633038 w 4562814"/>
              <a:gd name="connsiteY63" fmla="*/ 1520260 h 4505029"/>
              <a:gd name="connsiteX64" fmla="*/ 2840601 w 4562814"/>
              <a:gd name="connsiteY64" fmla="*/ 1593188 h 4505029"/>
              <a:gd name="connsiteX65" fmla="*/ 2840601 w 4562814"/>
              <a:gd name="connsiteY65" fmla="*/ 1654896 h 4505029"/>
              <a:gd name="connsiteX66" fmla="*/ 2778893 w 4562814"/>
              <a:gd name="connsiteY66" fmla="*/ 1677335 h 4505029"/>
              <a:gd name="connsiteX67" fmla="*/ 2633038 w 4562814"/>
              <a:gd name="connsiteY67" fmla="*/ 1722214 h 4505029"/>
              <a:gd name="connsiteX68" fmla="*/ 2504012 w 4562814"/>
              <a:gd name="connsiteY68" fmla="*/ 1800751 h 4505029"/>
              <a:gd name="connsiteX69" fmla="*/ 2453523 w 4562814"/>
              <a:gd name="connsiteY69" fmla="*/ 1946607 h 4505029"/>
              <a:gd name="connsiteX70" fmla="*/ 2335717 w 4562814"/>
              <a:gd name="connsiteY70" fmla="*/ 2025144 h 4505029"/>
              <a:gd name="connsiteX71" fmla="*/ 2509622 w 4562814"/>
              <a:gd name="connsiteY71" fmla="*/ 2159779 h 4505029"/>
              <a:gd name="connsiteX72" fmla="*/ 2627428 w 4562814"/>
              <a:gd name="connsiteY72" fmla="*/ 2429050 h 4505029"/>
              <a:gd name="connsiteX73" fmla="*/ 2689136 w 4562814"/>
              <a:gd name="connsiteY73" fmla="*/ 2530027 h 4505029"/>
              <a:gd name="connsiteX74" fmla="*/ 2778893 w 4562814"/>
              <a:gd name="connsiteY74" fmla="*/ 2647834 h 4505029"/>
              <a:gd name="connsiteX75" fmla="*/ 2762064 w 4562814"/>
              <a:gd name="connsiteY75" fmla="*/ 2765639 h 4505029"/>
              <a:gd name="connsiteX76" fmla="*/ 2672306 w 4562814"/>
              <a:gd name="connsiteY76" fmla="*/ 2754419 h 4505029"/>
              <a:gd name="connsiteX77" fmla="*/ 2593769 w 4562814"/>
              <a:gd name="connsiteY77" fmla="*/ 2861007 h 4505029"/>
              <a:gd name="connsiteX78" fmla="*/ 2778893 w 4562814"/>
              <a:gd name="connsiteY78" fmla="*/ 2939544 h 4505029"/>
              <a:gd name="connsiteX79" fmla="*/ 2677916 w 4562814"/>
              <a:gd name="connsiteY79" fmla="*/ 3208814 h 4505029"/>
              <a:gd name="connsiteX80" fmla="*/ 2442303 w 4562814"/>
              <a:gd name="connsiteY80" fmla="*/ 3450037 h 4505029"/>
              <a:gd name="connsiteX81" fmla="*/ 2391816 w 4562814"/>
              <a:gd name="connsiteY81" fmla="*/ 3539794 h 4505029"/>
              <a:gd name="connsiteX82" fmla="*/ 2380596 w 4562814"/>
              <a:gd name="connsiteY82" fmla="*/ 3612721 h 4505029"/>
              <a:gd name="connsiteX83" fmla="*/ 2403036 w 4562814"/>
              <a:gd name="connsiteY83" fmla="*/ 3663209 h 4505029"/>
              <a:gd name="connsiteX84" fmla="*/ 2240350 w 4562814"/>
              <a:gd name="connsiteY84" fmla="*/ 3786626 h 4505029"/>
              <a:gd name="connsiteX85" fmla="*/ 2049616 w 4562814"/>
              <a:gd name="connsiteY85" fmla="*/ 3887602 h 4505029"/>
              <a:gd name="connsiteX86" fmla="*/ 1836445 w 4562814"/>
              <a:gd name="connsiteY86" fmla="*/ 4061505 h 4505029"/>
              <a:gd name="connsiteX87" fmla="*/ 1713027 w 4562814"/>
              <a:gd name="connsiteY87" fmla="*/ 4089556 h 4505029"/>
              <a:gd name="connsiteX88" fmla="*/ 1628880 w 4562814"/>
              <a:gd name="connsiteY88" fmla="*/ 4078335 h 4505029"/>
              <a:gd name="connsiteX89" fmla="*/ 1477415 w 4562814"/>
              <a:gd name="connsiteY89" fmla="*/ 4156874 h 4505029"/>
              <a:gd name="connsiteX90" fmla="*/ 1421317 w 4562814"/>
              <a:gd name="connsiteY90" fmla="*/ 4095165 h 4505029"/>
              <a:gd name="connsiteX91" fmla="*/ 1309121 w 4562814"/>
              <a:gd name="connsiteY91" fmla="*/ 4207362 h 4505029"/>
              <a:gd name="connsiteX92" fmla="*/ 1135216 w 4562814"/>
              <a:gd name="connsiteY92" fmla="*/ 4285899 h 4505029"/>
              <a:gd name="connsiteX93" fmla="*/ 933263 w 4562814"/>
              <a:gd name="connsiteY93" fmla="*/ 4313949 h 4505029"/>
              <a:gd name="connsiteX94" fmla="*/ 882775 w 4562814"/>
              <a:gd name="connsiteY94" fmla="*/ 4370040 h 4505029"/>
              <a:gd name="connsiteX95" fmla="*/ 922045 w 4562814"/>
              <a:gd name="connsiteY95" fmla="*/ 4454185 h 4505029"/>
              <a:gd name="connsiteX96" fmla="*/ 871556 w 4562814"/>
              <a:gd name="connsiteY96" fmla="*/ 4504674 h 4505029"/>
              <a:gd name="connsiteX97" fmla="*/ 798629 w 4562814"/>
              <a:gd name="connsiteY97" fmla="*/ 4398087 h 4505029"/>
              <a:gd name="connsiteX98" fmla="*/ 815459 w 4562814"/>
              <a:gd name="connsiteY98" fmla="*/ 4313940 h 4505029"/>
              <a:gd name="connsiteX99" fmla="*/ 725702 w 4562814"/>
              <a:gd name="connsiteY99" fmla="*/ 4308331 h 4505029"/>
              <a:gd name="connsiteX100" fmla="*/ 613505 w 4562814"/>
              <a:gd name="connsiteY100" fmla="*/ 4274672 h 4505029"/>
              <a:gd name="connsiteX101" fmla="*/ 518139 w 4562814"/>
              <a:gd name="connsiteY101" fmla="*/ 4280282 h 4505029"/>
              <a:gd name="connsiteX102" fmla="*/ 389114 w 4562814"/>
              <a:gd name="connsiteY102" fmla="*/ 4257842 h 4505029"/>
              <a:gd name="connsiteX103" fmla="*/ 316187 w 4562814"/>
              <a:gd name="connsiteY103" fmla="*/ 4212964 h 4505029"/>
              <a:gd name="connsiteX104" fmla="*/ 282528 w 4562814"/>
              <a:gd name="connsiteY104" fmla="*/ 4100767 h 4505029"/>
              <a:gd name="connsiteX105" fmla="*/ 260090 w 4562814"/>
              <a:gd name="connsiteY105" fmla="*/ 4078328 h 4505029"/>
              <a:gd name="connsiteX106" fmla="*/ 187163 w 4562814"/>
              <a:gd name="connsiteY106" fmla="*/ 4050279 h 4505029"/>
              <a:gd name="connsiteX107" fmla="*/ 108627 w 4562814"/>
              <a:gd name="connsiteY107" fmla="*/ 4039060 h 4505029"/>
              <a:gd name="connsiteX108" fmla="*/ 80577 w 4562814"/>
              <a:gd name="connsiteY108" fmla="*/ 3982962 h 4505029"/>
              <a:gd name="connsiteX109" fmla="*/ 7651 w 4562814"/>
              <a:gd name="connsiteY109" fmla="*/ 4033450 h 4505029"/>
              <a:gd name="connsiteX110" fmla="*/ 2042 w 4562814"/>
              <a:gd name="connsiteY110" fmla="*/ 4083938 h 4505029"/>
              <a:gd name="connsiteX0" fmla="*/ 4555164 w 4566383"/>
              <a:gd name="connsiteY0" fmla="*/ 0 h 4505029"/>
              <a:gd name="connsiteX1" fmla="*/ 4566383 w 4566383"/>
              <a:gd name="connsiteY1" fmla="*/ 67318 h 4505029"/>
              <a:gd name="connsiteX2" fmla="*/ 4538334 w 4566383"/>
              <a:gd name="connsiteY2" fmla="*/ 72928 h 4505029"/>
              <a:gd name="connsiteX3" fmla="*/ 4370040 w 4566383"/>
              <a:gd name="connsiteY3" fmla="*/ 28049 h 4505029"/>
              <a:gd name="connsiteX4" fmla="*/ 4336381 w 4566383"/>
              <a:gd name="connsiteY4" fmla="*/ 33659 h 4505029"/>
              <a:gd name="connsiteX5" fmla="*/ 4330771 w 4566383"/>
              <a:gd name="connsiteY5" fmla="*/ 44879 h 4505029"/>
              <a:gd name="connsiteX6" fmla="*/ 4269063 w 4566383"/>
              <a:gd name="connsiteY6" fmla="*/ 78538 h 4505029"/>
              <a:gd name="connsiteX7" fmla="*/ 4218575 w 4566383"/>
              <a:gd name="connsiteY7" fmla="*/ 100977 h 4505029"/>
              <a:gd name="connsiteX8" fmla="*/ 4263453 w 4566383"/>
              <a:gd name="connsiteY8" fmla="*/ 263661 h 4505029"/>
              <a:gd name="connsiteX9" fmla="*/ 4252234 w 4566383"/>
              <a:gd name="connsiteY9" fmla="*/ 392687 h 4505029"/>
              <a:gd name="connsiteX10" fmla="*/ 4280283 w 4566383"/>
              <a:gd name="connsiteY10" fmla="*/ 398297 h 4505029"/>
              <a:gd name="connsiteX11" fmla="*/ 4241014 w 4566383"/>
              <a:gd name="connsiteY11" fmla="*/ 476834 h 4505029"/>
              <a:gd name="connsiteX12" fmla="*/ 4229794 w 4566383"/>
              <a:gd name="connsiteY12" fmla="*/ 527323 h 4505029"/>
              <a:gd name="connsiteX13" fmla="*/ 4145647 w 4566383"/>
              <a:gd name="connsiteY13" fmla="*/ 544152 h 4505029"/>
              <a:gd name="connsiteX14" fmla="*/ 4162477 w 4566383"/>
              <a:gd name="connsiteY14" fmla="*/ 566592 h 4505029"/>
              <a:gd name="connsiteX15" fmla="*/ 4117598 w 4566383"/>
              <a:gd name="connsiteY15" fmla="*/ 572201 h 4505029"/>
              <a:gd name="connsiteX16" fmla="*/ 4055890 w 4566383"/>
              <a:gd name="connsiteY16" fmla="*/ 476834 h 4505029"/>
              <a:gd name="connsiteX17" fmla="*/ 4011011 w 4566383"/>
              <a:gd name="connsiteY17" fmla="*/ 566592 h 4505029"/>
              <a:gd name="connsiteX18" fmla="*/ 4022231 w 4566383"/>
              <a:gd name="connsiteY18" fmla="*/ 600250 h 4505029"/>
              <a:gd name="connsiteX19" fmla="*/ 3982962 w 4566383"/>
              <a:gd name="connsiteY19" fmla="*/ 605860 h 4505029"/>
              <a:gd name="connsiteX20" fmla="*/ 3954913 w 4566383"/>
              <a:gd name="connsiteY20" fmla="*/ 600250 h 4505029"/>
              <a:gd name="connsiteX21" fmla="*/ 3904425 w 4566383"/>
              <a:gd name="connsiteY21" fmla="*/ 656349 h 4505029"/>
              <a:gd name="connsiteX22" fmla="*/ 3848327 w 4566383"/>
              <a:gd name="connsiteY22" fmla="*/ 678788 h 4505029"/>
              <a:gd name="connsiteX23" fmla="*/ 3747350 w 4566383"/>
              <a:gd name="connsiteY23" fmla="*/ 690007 h 4505029"/>
              <a:gd name="connsiteX24" fmla="*/ 3764180 w 4566383"/>
              <a:gd name="connsiteY24" fmla="*/ 746106 h 4505029"/>
              <a:gd name="connsiteX25" fmla="*/ 3769789 w 4566383"/>
              <a:gd name="connsiteY25" fmla="*/ 796594 h 4505029"/>
              <a:gd name="connsiteX26" fmla="*/ 3696862 w 4566383"/>
              <a:gd name="connsiteY26" fmla="*/ 802204 h 4505029"/>
              <a:gd name="connsiteX27" fmla="*/ 3556616 w 4566383"/>
              <a:gd name="connsiteY27" fmla="*/ 734886 h 4505029"/>
              <a:gd name="connsiteX28" fmla="*/ 3517348 w 4566383"/>
              <a:gd name="connsiteY28" fmla="*/ 740496 h 4505029"/>
              <a:gd name="connsiteX29" fmla="*/ 3466859 w 4566383"/>
              <a:gd name="connsiteY29" fmla="*/ 852692 h 4505029"/>
              <a:gd name="connsiteX30" fmla="*/ 3410761 w 4566383"/>
              <a:gd name="connsiteY30" fmla="*/ 920010 h 4505029"/>
              <a:gd name="connsiteX31" fmla="*/ 3332224 w 4566383"/>
              <a:gd name="connsiteY31" fmla="*/ 942449 h 4505029"/>
              <a:gd name="connsiteX32" fmla="*/ 3220027 w 4566383"/>
              <a:gd name="connsiteY32" fmla="*/ 987328 h 4505029"/>
              <a:gd name="connsiteX33" fmla="*/ 3180759 w 4566383"/>
              <a:gd name="connsiteY33" fmla="*/ 1026596 h 4505029"/>
              <a:gd name="connsiteX34" fmla="*/ 3130270 w 4566383"/>
              <a:gd name="connsiteY34" fmla="*/ 1099524 h 4505029"/>
              <a:gd name="connsiteX35" fmla="*/ 3018074 w 4566383"/>
              <a:gd name="connsiteY35" fmla="*/ 1121963 h 4505029"/>
              <a:gd name="connsiteX36" fmla="*/ 2917097 w 4566383"/>
              <a:gd name="connsiteY36" fmla="*/ 1161232 h 4505029"/>
              <a:gd name="connsiteX37" fmla="*/ 2799291 w 4566383"/>
              <a:gd name="connsiteY37" fmla="*/ 1228550 h 4505029"/>
              <a:gd name="connsiteX38" fmla="*/ 2748803 w 4566383"/>
              <a:gd name="connsiteY38" fmla="*/ 1262209 h 4505029"/>
              <a:gd name="connsiteX39" fmla="*/ 2692705 w 4566383"/>
              <a:gd name="connsiteY39" fmla="*/ 1206111 h 4505029"/>
              <a:gd name="connsiteX40" fmla="*/ 2664656 w 4566383"/>
              <a:gd name="connsiteY40" fmla="*/ 1155622 h 4505029"/>
              <a:gd name="connsiteX41" fmla="*/ 2698315 w 4566383"/>
              <a:gd name="connsiteY41" fmla="*/ 1082695 h 4505029"/>
              <a:gd name="connsiteX42" fmla="*/ 2771242 w 4566383"/>
              <a:gd name="connsiteY42" fmla="*/ 1026596 h 4505029"/>
              <a:gd name="connsiteX43" fmla="*/ 2804901 w 4566383"/>
              <a:gd name="connsiteY43" fmla="*/ 976108 h 4505029"/>
              <a:gd name="connsiteX44" fmla="*/ 2754413 w 4566383"/>
              <a:gd name="connsiteY44" fmla="*/ 925620 h 4505029"/>
              <a:gd name="connsiteX45" fmla="*/ 2636607 w 4566383"/>
              <a:gd name="connsiteY45" fmla="*/ 920010 h 4505029"/>
              <a:gd name="connsiteX46" fmla="*/ 2558069 w 4566383"/>
              <a:gd name="connsiteY46" fmla="*/ 936839 h 4505029"/>
              <a:gd name="connsiteX47" fmla="*/ 2535630 w 4566383"/>
              <a:gd name="connsiteY47" fmla="*/ 1015377 h 4505029"/>
              <a:gd name="connsiteX48" fmla="*/ 2507581 w 4566383"/>
              <a:gd name="connsiteY48" fmla="*/ 1060255 h 4505029"/>
              <a:gd name="connsiteX49" fmla="*/ 2445873 w 4566383"/>
              <a:gd name="connsiteY49" fmla="*/ 1060255 h 4505029"/>
              <a:gd name="connsiteX50" fmla="*/ 2384165 w 4566383"/>
              <a:gd name="connsiteY50" fmla="*/ 1155622 h 4505029"/>
              <a:gd name="connsiteX51" fmla="*/ 2311237 w 4566383"/>
              <a:gd name="connsiteY51" fmla="*/ 1250989 h 4505029"/>
              <a:gd name="connsiteX52" fmla="*/ 2232700 w 4566383"/>
              <a:gd name="connsiteY52" fmla="*/ 1279038 h 4505029"/>
              <a:gd name="connsiteX53" fmla="*/ 2109284 w 4566383"/>
              <a:gd name="connsiteY53" fmla="*/ 1273428 h 4505029"/>
              <a:gd name="connsiteX54" fmla="*/ 2064405 w 4566383"/>
              <a:gd name="connsiteY54" fmla="*/ 1340746 h 4505029"/>
              <a:gd name="connsiteX55" fmla="*/ 2098064 w 4566383"/>
              <a:gd name="connsiteY55" fmla="*/ 1396844 h 4505029"/>
              <a:gd name="connsiteX56" fmla="*/ 2199041 w 4566383"/>
              <a:gd name="connsiteY56" fmla="*/ 1430503 h 4505029"/>
              <a:gd name="connsiteX57" fmla="*/ 2249529 w 4566383"/>
              <a:gd name="connsiteY57" fmla="*/ 1464162 h 4505029"/>
              <a:gd name="connsiteX58" fmla="*/ 2322457 w 4566383"/>
              <a:gd name="connsiteY58" fmla="*/ 1514650 h 4505029"/>
              <a:gd name="connsiteX59" fmla="*/ 2288798 w 4566383"/>
              <a:gd name="connsiteY59" fmla="*/ 1576358 h 4505029"/>
              <a:gd name="connsiteX60" fmla="*/ 2328067 w 4566383"/>
              <a:gd name="connsiteY60" fmla="*/ 1632457 h 4505029"/>
              <a:gd name="connsiteX61" fmla="*/ 2524410 w 4566383"/>
              <a:gd name="connsiteY61" fmla="*/ 1581968 h 4505029"/>
              <a:gd name="connsiteX62" fmla="*/ 2558069 w 4566383"/>
              <a:gd name="connsiteY62" fmla="*/ 1514650 h 4505029"/>
              <a:gd name="connsiteX63" fmla="*/ 2636607 w 4566383"/>
              <a:gd name="connsiteY63" fmla="*/ 1520260 h 4505029"/>
              <a:gd name="connsiteX64" fmla="*/ 2844170 w 4566383"/>
              <a:gd name="connsiteY64" fmla="*/ 1593188 h 4505029"/>
              <a:gd name="connsiteX65" fmla="*/ 2844170 w 4566383"/>
              <a:gd name="connsiteY65" fmla="*/ 1654896 h 4505029"/>
              <a:gd name="connsiteX66" fmla="*/ 2782462 w 4566383"/>
              <a:gd name="connsiteY66" fmla="*/ 1677335 h 4505029"/>
              <a:gd name="connsiteX67" fmla="*/ 2636607 w 4566383"/>
              <a:gd name="connsiteY67" fmla="*/ 1722214 h 4505029"/>
              <a:gd name="connsiteX68" fmla="*/ 2507581 w 4566383"/>
              <a:gd name="connsiteY68" fmla="*/ 1800751 h 4505029"/>
              <a:gd name="connsiteX69" fmla="*/ 2457092 w 4566383"/>
              <a:gd name="connsiteY69" fmla="*/ 1946607 h 4505029"/>
              <a:gd name="connsiteX70" fmla="*/ 2339286 w 4566383"/>
              <a:gd name="connsiteY70" fmla="*/ 2025144 h 4505029"/>
              <a:gd name="connsiteX71" fmla="*/ 2513191 w 4566383"/>
              <a:gd name="connsiteY71" fmla="*/ 2159779 h 4505029"/>
              <a:gd name="connsiteX72" fmla="*/ 2630997 w 4566383"/>
              <a:gd name="connsiteY72" fmla="*/ 2429050 h 4505029"/>
              <a:gd name="connsiteX73" fmla="*/ 2692705 w 4566383"/>
              <a:gd name="connsiteY73" fmla="*/ 2530027 h 4505029"/>
              <a:gd name="connsiteX74" fmla="*/ 2782462 w 4566383"/>
              <a:gd name="connsiteY74" fmla="*/ 2647834 h 4505029"/>
              <a:gd name="connsiteX75" fmla="*/ 2765633 w 4566383"/>
              <a:gd name="connsiteY75" fmla="*/ 2765639 h 4505029"/>
              <a:gd name="connsiteX76" fmla="*/ 2675875 w 4566383"/>
              <a:gd name="connsiteY76" fmla="*/ 2754419 h 4505029"/>
              <a:gd name="connsiteX77" fmla="*/ 2597338 w 4566383"/>
              <a:gd name="connsiteY77" fmla="*/ 2861007 h 4505029"/>
              <a:gd name="connsiteX78" fmla="*/ 2782462 w 4566383"/>
              <a:gd name="connsiteY78" fmla="*/ 2939544 h 4505029"/>
              <a:gd name="connsiteX79" fmla="*/ 2681485 w 4566383"/>
              <a:gd name="connsiteY79" fmla="*/ 3208814 h 4505029"/>
              <a:gd name="connsiteX80" fmla="*/ 2445872 w 4566383"/>
              <a:gd name="connsiteY80" fmla="*/ 3450037 h 4505029"/>
              <a:gd name="connsiteX81" fmla="*/ 2395385 w 4566383"/>
              <a:gd name="connsiteY81" fmla="*/ 3539794 h 4505029"/>
              <a:gd name="connsiteX82" fmla="*/ 2384165 w 4566383"/>
              <a:gd name="connsiteY82" fmla="*/ 3612721 h 4505029"/>
              <a:gd name="connsiteX83" fmla="*/ 2406605 w 4566383"/>
              <a:gd name="connsiteY83" fmla="*/ 3663209 h 4505029"/>
              <a:gd name="connsiteX84" fmla="*/ 2243919 w 4566383"/>
              <a:gd name="connsiteY84" fmla="*/ 3786626 h 4505029"/>
              <a:gd name="connsiteX85" fmla="*/ 2053185 w 4566383"/>
              <a:gd name="connsiteY85" fmla="*/ 3887602 h 4505029"/>
              <a:gd name="connsiteX86" fmla="*/ 1840014 w 4566383"/>
              <a:gd name="connsiteY86" fmla="*/ 4061505 h 4505029"/>
              <a:gd name="connsiteX87" fmla="*/ 1716596 w 4566383"/>
              <a:gd name="connsiteY87" fmla="*/ 4089556 h 4505029"/>
              <a:gd name="connsiteX88" fmla="*/ 1632449 w 4566383"/>
              <a:gd name="connsiteY88" fmla="*/ 4078335 h 4505029"/>
              <a:gd name="connsiteX89" fmla="*/ 1480984 w 4566383"/>
              <a:gd name="connsiteY89" fmla="*/ 4156874 h 4505029"/>
              <a:gd name="connsiteX90" fmla="*/ 1424886 w 4566383"/>
              <a:gd name="connsiteY90" fmla="*/ 4095165 h 4505029"/>
              <a:gd name="connsiteX91" fmla="*/ 1312690 w 4566383"/>
              <a:gd name="connsiteY91" fmla="*/ 4207362 h 4505029"/>
              <a:gd name="connsiteX92" fmla="*/ 1138785 w 4566383"/>
              <a:gd name="connsiteY92" fmla="*/ 4285899 h 4505029"/>
              <a:gd name="connsiteX93" fmla="*/ 936832 w 4566383"/>
              <a:gd name="connsiteY93" fmla="*/ 4313949 h 4505029"/>
              <a:gd name="connsiteX94" fmla="*/ 886344 w 4566383"/>
              <a:gd name="connsiteY94" fmla="*/ 4370040 h 4505029"/>
              <a:gd name="connsiteX95" fmla="*/ 925614 w 4566383"/>
              <a:gd name="connsiteY95" fmla="*/ 4454185 h 4505029"/>
              <a:gd name="connsiteX96" fmla="*/ 875125 w 4566383"/>
              <a:gd name="connsiteY96" fmla="*/ 4504674 h 4505029"/>
              <a:gd name="connsiteX97" fmla="*/ 802198 w 4566383"/>
              <a:gd name="connsiteY97" fmla="*/ 4398087 h 4505029"/>
              <a:gd name="connsiteX98" fmla="*/ 819028 w 4566383"/>
              <a:gd name="connsiteY98" fmla="*/ 4313940 h 4505029"/>
              <a:gd name="connsiteX99" fmla="*/ 729271 w 4566383"/>
              <a:gd name="connsiteY99" fmla="*/ 4308331 h 4505029"/>
              <a:gd name="connsiteX100" fmla="*/ 617074 w 4566383"/>
              <a:gd name="connsiteY100" fmla="*/ 4274672 h 4505029"/>
              <a:gd name="connsiteX101" fmla="*/ 521708 w 4566383"/>
              <a:gd name="connsiteY101" fmla="*/ 4280282 h 4505029"/>
              <a:gd name="connsiteX102" fmla="*/ 392683 w 4566383"/>
              <a:gd name="connsiteY102" fmla="*/ 4257842 h 4505029"/>
              <a:gd name="connsiteX103" fmla="*/ 319756 w 4566383"/>
              <a:gd name="connsiteY103" fmla="*/ 4212964 h 4505029"/>
              <a:gd name="connsiteX104" fmla="*/ 286097 w 4566383"/>
              <a:gd name="connsiteY104" fmla="*/ 4100767 h 4505029"/>
              <a:gd name="connsiteX105" fmla="*/ 263659 w 4566383"/>
              <a:gd name="connsiteY105" fmla="*/ 4078328 h 4505029"/>
              <a:gd name="connsiteX106" fmla="*/ 190732 w 4566383"/>
              <a:gd name="connsiteY106" fmla="*/ 4050279 h 4505029"/>
              <a:gd name="connsiteX107" fmla="*/ 112196 w 4566383"/>
              <a:gd name="connsiteY107" fmla="*/ 4039060 h 4505029"/>
              <a:gd name="connsiteX108" fmla="*/ 84146 w 4566383"/>
              <a:gd name="connsiteY108" fmla="*/ 3982962 h 4505029"/>
              <a:gd name="connsiteX109" fmla="*/ 11220 w 4566383"/>
              <a:gd name="connsiteY109" fmla="*/ 4033450 h 4505029"/>
              <a:gd name="connsiteX110" fmla="*/ 5611 w 4566383"/>
              <a:gd name="connsiteY110" fmla="*/ 4083938 h 4505029"/>
              <a:gd name="connsiteX111" fmla="*/ 0 w 4566383"/>
              <a:gd name="connsiteY111" fmla="*/ 4078328 h 4505029"/>
              <a:gd name="connsiteX0" fmla="*/ 4650531 w 4661750"/>
              <a:gd name="connsiteY0" fmla="*/ 0 h 4505029"/>
              <a:gd name="connsiteX1" fmla="*/ 4661750 w 4661750"/>
              <a:gd name="connsiteY1" fmla="*/ 67318 h 4505029"/>
              <a:gd name="connsiteX2" fmla="*/ 4633701 w 4661750"/>
              <a:gd name="connsiteY2" fmla="*/ 72928 h 4505029"/>
              <a:gd name="connsiteX3" fmla="*/ 4465407 w 4661750"/>
              <a:gd name="connsiteY3" fmla="*/ 28049 h 4505029"/>
              <a:gd name="connsiteX4" fmla="*/ 4431748 w 4661750"/>
              <a:gd name="connsiteY4" fmla="*/ 33659 h 4505029"/>
              <a:gd name="connsiteX5" fmla="*/ 4426138 w 4661750"/>
              <a:gd name="connsiteY5" fmla="*/ 44879 h 4505029"/>
              <a:gd name="connsiteX6" fmla="*/ 4364430 w 4661750"/>
              <a:gd name="connsiteY6" fmla="*/ 78538 h 4505029"/>
              <a:gd name="connsiteX7" fmla="*/ 4313942 w 4661750"/>
              <a:gd name="connsiteY7" fmla="*/ 100977 h 4505029"/>
              <a:gd name="connsiteX8" fmla="*/ 4358820 w 4661750"/>
              <a:gd name="connsiteY8" fmla="*/ 263661 h 4505029"/>
              <a:gd name="connsiteX9" fmla="*/ 4347601 w 4661750"/>
              <a:gd name="connsiteY9" fmla="*/ 392687 h 4505029"/>
              <a:gd name="connsiteX10" fmla="*/ 4375650 w 4661750"/>
              <a:gd name="connsiteY10" fmla="*/ 398297 h 4505029"/>
              <a:gd name="connsiteX11" fmla="*/ 4336381 w 4661750"/>
              <a:gd name="connsiteY11" fmla="*/ 476834 h 4505029"/>
              <a:gd name="connsiteX12" fmla="*/ 4325161 w 4661750"/>
              <a:gd name="connsiteY12" fmla="*/ 527323 h 4505029"/>
              <a:gd name="connsiteX13" fmla="*/ 4241014 w 4661750"/>
              <a:gd name="connsiteY13" fmla="*/ 544152 h 4505029"/>
              <a:gd name="connsiteX14" fmla="*/ 4257844 w 4661750"/>
              <a:gd name="connsiteY14" fmla="*/ 566592 h 4505029"/>
              <a:gd name="connsiteX15" fmla="*/ 4212965 w 4661750"/>
              <a:gd name="connsiteY15" fmla="*/ 572201 h 4505029"/>
              <a:gd name="connsiteX16" fmla="*/ 4151257 w 4661750"/>
              <a:gd name="connsiteY16" fmla="*/ 476834 h 4505029"/>
              <a:gd name="connsiteX17" fmla="*/ 4106378 w 4661750"/>
              <a:gd name="connsiteY17" fmla="*/ 566592 h 4505029"/>
              <a:gd name="connsiteX18" fmla="*/ 4117598 w 4661750"/>
              <a:gd name="connsiteY18" fmla="*/ 600250 h 4505029"/>
              <a:gd name="connsiteX19" fmla="*/ 4078329 w 4661750"/>
              <a:gd name="connsiteY19" fmla="*/ 605860 h 4505029"/>
              <a:gd name="connsiteX20" fmla="*/ 4050280 w 4661750"/>
              <a:gd name="connsiteY20" fmla="*/ 600250 h 4505029"/>
              <a:gd name="connsiteX21" fmla="*/ 3999792 w 4661750"/>
              <a:gd name="connsiteY21" fmla="*/ 656349 h 4505029"/>
              <a:gd name="connsiteX22" fmla="*/ 3943694 w 4661750"/>
              <a:gd name="connsiteY22" fmla="*/ 678788 h 4505029"/>
              <a:gd name="connsiteX23" fmla="*/ 3842717 w 4661750"/>
              <a:gd name="connsiteY23" fmla="*/ 690007 h 4505029"/>
              <a:gd name="connsiteX24" fmla="*/ 3859547 w 4661750"/>
              <a:gd name="connsiteY24" fmla="*/ 746106 h 4505029"/>
              <a:gd name="connsiteX25" fmla="*/ 3865156 w 4661750"/>
              <a:gd name="connsiteY25" fmla="*/ 796594 h 4505029"/>
              <a:gd name="connsiteX26" fmla="*/ 3792229 w 4661750"/>
              <a:gd name="connsiteY26" fmla="*/ 802204 h 4505029"/>
              <a:gd name="connsiteX27" fmla="*/ 3651983 w 4661750"/>
              <a:gd name="connsiteY27" fmla="*/ 734886 h 4505029"/>
              <a:gd name="connsiteX28" fmla="*/ 3612715 w 4661750"/>
              <a:gd name="connsiteY28" fmla="*/ 740496 h 4505029"/>
              <a:gd name="connsiteX29" fmla="*/ 3562226 w 4661750"/>
              <a:gd name="connsiteY29" fmla="*/ 852692 h 4505029"/>
              <a:gd name="connsiteX30" fmla="*/ 3506128 w 4661750"/>
              <a:gd name="connsiteY30" fmla="*/ 920010 h 4505029"/>
              <a:gd name="connsiteX31" fmla="*/ 3427591 w 4661750"/>
              <a:gd name="connsiteY31" fmla="*/ 942449 h 4505029"/>
              <a:gd name="connsiteX32" fmla="*/ 3315394 w 4661750"/>
              <a:gd name="connsiteY32" fmla="*/ 987328 h 4505029"/>
              <a:gd name="connsiteX33" fmla="*/ 3276126 w 4661750"/>
              <a:gd name="connsiteY33" fmla="*/ 1026596 h 4505029"/>
              <a:gd name="connsiteX34" fmla="*/ 3225637 w 4661750"/>
              <a:gd name="connsiteY34" fmla="*/ 1099524 h 4505029"/>
              <a:gd name="connsiteX35" fmla="*/ 3113441 w 4661750"/>
              <a:gd name="connsiteY35" fmla="*/ 1121963 h 4505029"/>
              <a:gd name="connsiteX36" fmla="*/ 3012464 w 4661750"/>
              <a:gd name="connsiteY36" fmla="*/ 1161232 h 4505029"/>
              <a:gd name="connsiteX37" fmla="*/ 2894658 w 4661750"/>
              <a:gd name="connsiteY37" fmla="*/ 1228550 h 4505029"/>
              <a:gd name="connsiteX38" fmla="*/ 2844170 w 4661750"/>
              <a:gd name="connsiteY38" fmla="*/ 1262209 h 4505029"/>
              <a:gd name="connsiteX39" fmla="*/ 2788072 w 4661750"/>
              <a:gd name="connsiteY39" fmla="*/ 1206111 h 4505029"/>
              <a:gd name="connsiteX40" fmla="*/ 2760023 w 4661750"/>
              <a:gd name="connsiteY40" fmla="*/ 1155622 h 4505029"/>
              <a:gd name="connsiteX41" fmla="*/ 2793682 w 4661750"/>
              <a:gd name="connsiteY41" fmla="*/ 1082695 h 4505029"/>
              <a:gd name="connsiteX42" fmla="*/ 2866609 w 4661750"/>
              <a:gd name="connsiteY42" fmla="*/ 1026596 h 4505029"/>
              <a:gd name="connsiteX43" fmla="*/ 2900268 w 4661750"/>
              <a:gd name="connsiteY43" fmla="*/ 976108 h 4505029"/>
              <a:gd name="connsiteX44" fmla="*/ 2849780 w 4661750"/>
              <a:gd name="connsiteY44" fmla="*/ 925620 h 4505029"/>
              <a:gd name="connsiteX45" fmla="*/ 2731974 w 4661750"/>
              <a:gd name="connsiteY45" fmla="*/ 920010 h 4505029"/>
              <a:gd name="connsiteX46" fmla="*/ 2653436 w 4661750"/>
              <a:gd name="connsiteY46" fmla="*/ 936839 h 4505029"/>
              <a:gd name="connsiteX47" fmla="*/ 2630997 w 4661750"/>
              <a:gd name="connsiteY47" fmla="*/ 1015377 h 4505029"/>
              <a:gd name="connsiteX48" fmla="*/ 2602948 w 4661750"/>
              <a:gd name="connsiteY48" fmla="*/ 1060255 h 4505029"/>
              <a:gd name="connsiteX49" fmla="*/ 2541240 w 4661750"/>
              <a:gd name="connsiteY49" fmla="*/ 1060255 h 4505029"/>
              <a:gd name="connsiteX50" fmla="*/ 2479532 w 4661750"/>
              <a:gd name="connsiteY50" fmla="*/ 1155622 h 4505029"/>
              <a:gd name="connsiteX51" fmla="*/ 2406604 w 4661750"/>
              <a:gd name="connsiteY51" fmla="*/ 1250989 h 4505029"/>
              <a:gd name="connsiteX52" fmla="*/ 2328067 w 4661750"/>
              <a:gd name="connsiteY52" fmla="*/ 1279038 h 4505029"/>
              <a:gd name="connsiteX53" fmla="*/ 2204651 w 4661750"/>
              <a:gd name="connsiteY53" fmla="*/ 1273428 h 4505029"/>
              <a:gd name="connsiteX54" fmla="*/ 2159772 w 4661750"/>
              <a:gd name="connsiteY54" fmla="*/ 1340746 h 4505029"/>
              <a:gd name="connsiteX55" fmla="*/ 2193431 w 4661750"/>
              <a:gd name="connsiteY55" fmla="*/ 1396844 h 4505029"/>
              <a:gd name="connsiteX56" fmla="*/ 2294408 w 4661750"/>
              <a:gd name="connsiteY56" fmla="*/ 1430503 h 4505029"/>
              <a:gd name="connsiteX57" fmla="*/ 2344896 w 4661750"/>
              <a:gd name="connsiteY57" fmla="*/ 1464162 h 4505029"/>
              <a:gd name="connsiteX58" fmla="*/ 2417824 w 4661750"/>
              <a:gd name="connsiteY58" fmla="*/ 1514650 h 4505029"/>
              <a:gd name="connsiteX59" fmla="*/ 2384165 w 4661750"/>
              <a:gd name="connsiteY59" fmla="*/ 1576358 h 4505029"/>
              <a:gd name="connsiteX60" fmla="*/ 2423434 w 4661750"/>
              <a:gd name="connsiteY60" fmla="*/ 1632457 h 4505029"/>
              <a:gd name="connsiteX61" fmla="*/ 2619777 w 4661750"/>
              <a:gd name="connsiteY61" fmla="*/ 1581968 h 4505029"/>
              <a:gd name="connsiteX62" fmla="*/ 2653436 w 4661750"/>
              <a:gd name="connsiteY62" fmla="*/ 1514650 h 4505029"/>
              <a:gd name="connsiteX63" fmla="*/ 2731974 w 4661750"/>
              <a:gd name="connsiteY63" fmla="*/ 1520260 h 4505029"/>
              <a:gd name="connsiteX64" fmla="*/ 2939537 w 4661750"/>
              <a:gd name="connsiteY64" fmla="*/ 1593188 h 4505029"/>
              <a:gd name="connsiteX65" fmla="*/ 2939537 w 4661750"/>
              <a:gd name="connsiteY65" fmla="*/ 1654896 h 4505029"/>
              <a:gd name="connsiteX66" fmla="*/ 2877829 w 4661750"/>
              <a:gd name="connsiteY66" fmla="*/ 1677335 h 4505029"/>
              <a:gd name="connsiteX67" fmla="*/ 2731974 w 4661750"/>
              <a:gd name="connsiteY67" fmla="*/ 1722214 h 4505029"/>
              <a:gd name="connsiteX68" fmla="*/ 2602948 w 4661750"/>
              <a:gd name="connsiteY68" fmla="*/ 1800751 h 4505029"/>
              <a:gd name="connsiteX69" fmla="*/ 2552459 w 4661750"/>
              <a:gd name="connsiteY69" fmla="*/ 1946607 h 4505029"/>
              <a:gd name="connsiteX70" fmla="*/ 2434653 w 4661750"/>
              <a:gd name="connsiteY70" fmla="*/ 2025144 h 4505029"/>
              <a:gd name="connsiteX71" fmla="*/ 2608558 w 4661750"/>
              <a:gd name="connsiteY71" fmla="*/ 2159779 h 4505029"/>
              <a:gd name="connsiteX72" fmla="*/ 2726364 w 4661750"/>
              <a:gd name="connsiteY72" fmla="*/ 2429050 h 4505029"/>
              <a:gd name="connsiteX73" fmla="*/ 2788072 w 4661750"/>
              <a:gd name="connsiteY73" fmla="*/ 2530027 h 4505029"/>
              <a:gd name="connsiteX74" fmla="*/ 2877829 w 4661750"/>
              <a:gd name="connsiteY74" fmla="*/ 2647834 h 4505029"/>
              <a:gd name="connsiteX75" fmla="*/ 2861000 w 4661750"/>
              <a:gd name="connsiteY75" fmla="*/ 2765639 h 4505029"/>
              <a:gd name="connsiteX76" fmla="*/ 2771242 w 4661750"/>
              <a:gd name="connsiteY76" fmla="*/ 2754419 h 4505029"/>
              <a:gd name="connsiteX77" fmla="*/ 2692705 w 4661750"/>
              <a:gd name="connsiteY77" fmla="*/ 2861007 h 4505029"/>
              <a:gd name="connsiteX78" fmla="*/ 2877829 w 4661750"/>
              <a:gd name="connsiteY78" fmla="*/ 2939544 h 4505029"/>
              <a:gd name="connsiteX79" fmla="*/ 2776852 w 4661750"/>
              <a:gd name="connsiteY79" fmla="*/ 3208814 h 4505029"/>
              <a:gd name="connsiteX80" fmla="*/ 2541239 w 4661750"/>
              <a:gd name="connsiteY80" fmla="*/ 3450037 h 4505029"/>
              <a:gd name="connsiteX81" fmla="*/ 2490752 w 4661750"/>
              <a:gd name="connsiteY81" fmla="*/ 3539794 h 4505029"/>
              <a:gd name="connsiteX82" fmla="*/ 2479532 w 4661750"/>
              <a:gd name="connsiteY82" fmla="*/ 3612721 h 4505029"/>
              <a:gd name="connsiteX83" fmla="*/ 2501972 w 4661750"/>
              <a:gd name="connsiteY83" fmla="*/ 3663209 h 4505029"/>
              <a:gd name="connsiteX84" fmla="*/ 2339286 w 4661750"/>
              <a:gd name="connsiteY84" fmla="*/ 3786626 h 4505029"/>
              <a:gd name="connsiteX85" fmla="*/ 2148552 w 4661750"/>
              <a:gd name="connsiteY85" fmla="*/ 3887602 h 4505029"/>
              <a:gd name="connsiteX86" fmla="*/ 1935381 w 4661750"/>
              <a:gd name="connsiteY86" fmla="*/ 4061505 h 4505029"/>
              <a:gd name="connsiteX87" fmla="*/ 1811963 w 4661750"/>
              <a:gd name="connsiteY87" fmla="*/ 4089556 h 4505029"/>
              <a:gd name="connsiteX88" fmla="*/ 1727816 w 4661750"/>
              <a:gd name="connsiteY88" fmla="*/ 4078335 h 4505029"/>
              <a:gd name="connsiteX89" fmla="*/ 1576351 w 4661750"/>
              <a:gd name="connsiteY89" fmla="*/ 4156874 h 4505029"/>
              <a:gd name="connsiteX90" fmla="*/ 1520253 w 4661750"/>
              <a:gd name="connsiteY90" fmla="*/ 4095165 h 4505029"/>
              <a:gd name="connsiteX91" fmla="*/ 1408057 w 4661750"/>
              <a:gd name="connsiteY91" fmla="*/ 4207362 h 4505029"/>
              <a:gd name="connsiteX92" fmla="*/ 1234152 w 4661750"/>
              <a:gd name="connsiteY92" fmla="*/ 4285899 h 4505029"/>
              <a:gd name="connsiteX93" fmla="*/ 1032199 w 4661750"/>
              <a:gd name="connsiteY93" fmla="*/ 4313949 h 4505029"/>
              <a:gd name="connsiteX94" fmla="*/ 981711 w 4661750"/>
              <a:gd name="connsiteY94" fmla="*/ 4370040 h 4505029"/>
              <a:gd name="connsiteX95" fmla="*/ 1020981 w 4661750"/>
              <a:gd name="connsiteY95" fmla="*/ 4454185 h 4505029"/>
              <a:gd name="connsiteX96" fmla="*/ 970492 w 4661750"/>
              <a:gd name="connsiteY96" fmla="*/ 4504674 h 4505029"/>
              <a:gd name="connsiteX97" fmla="*/ 897565 w 4661750"/>
              <a:gd name="connsiteY97" fmla="*/ 4398087 h 4505029"/>
              <a:gd name="connsiteX98" fmla="*/ 914395 w 4661750"/>
              <a:gd name="connsiteY98" fmla="*/ 4313940 h 4505029"/>
              <a:gd name="connsiteX99" fmla="*/ 824638 w 4661750"/>
              <a:gd name="connsiteY99" fmla="*/ 4308331 h 4505029"/>
              <a:gd name="connsiteX100" fmla="*/ 712441 w 4661750"/>
              <a:gd name="connsiteY100" fmla="*/ 4274672 h 4505029"/>
              <a:gd name="connsiteX101" fmla="*/ 617075 w 4661750"/>
              <a:gd name="connsiteY101" fmla="*/ 4280282 h 4505029"/>
              <a:gd name="connsiteX102" fmla="*/ 488050 w 4661750"/>
              <a:gd name="connsiteY102" fmla="*/ 4257842 h 4505029"/>
              <a:gd name="connsiteX103" fmla="*/ 415123 w 4661750"/>
              <a:gd name="connsiteY103" fmla="*/ 4212964 h 4505029"/>
              <a:gd name="connsiteX104" fmla="*/ 381464 w 4661750"/>
              <a:gd name="connsiteY104" fmla="*/ 4100767 h 4505029"/>
              <a:gd name="connsiteX105" fmla="*/ 359026 w 4661750"/>
              <a:gd name="connsiteY105" fmla="*/ 4078328 h 4505029"/>
              <a:gd name="connsiteX106" fmla="*/ 286099 w 4661750"/>
              <a:gd name="connsiteY106" fmla="*/ 4050279 h 4505029"/>
              <a:gd name="connsiteX107" fmla="*/ 207563 w 4661750"/>
              <a:gd name="connsiteY107" fmla="*/ 4039060 h 4505029"/>
              <a:gd name="connsiteX108" fmla="*/ 179513 w 4661750"/>
              <a:gd name="connsiteY108" fmla="*/ 3982962 h 4505029"/>
              <a:gd name="connsiteX109" fmla="*/ 106587 w 4661750"/>
              <a:gd name="connsiteY109" fmla="*/ 4033450 h 4505029"/>
              <a:gd name="connsiteX110" fmla="*/ 100978 w 4661750"/>
              <a:gd name="connsiteY110" fmla="*/ 4083938 h 4505029"/>
              <a:gd name="connsiteX111" fmla="*/ 0 w 4661750"/>
              <a:gd name="connsiteY111" fmla="*/ 4100767 h 4505029"/>
              <a:gd name="connsiteX0" fmla="*/ 4659844 w 4671063"/>
              <a:gd name="connsiteY0" fmla="*/ 0 h 4505029"/>
              <a:gd name="connsiteX1" fmla="*/ 4671063 w 4671063"/>
              <a:gd name="connsiteY1" fmla="*/ 67318 h 4505029"/>
              <a:gd name="connsiteX2" fmla="*/ 4643014 w 4671063"/>
              <a:gd name="connsiteY2" fmla="*/ 72928 h 4505029"/>
              <a:gd name="connsiteX3" fmla="*/ 4474720 w 4671063"/>
              <a:gd name="connsiteY3" fmla="*/ 28049 h 4505029"/>
              <a:gd name="connsiteX4" fmla="*/ 4441061 w 4671063"/>
              <a:gd name="connsiteY4" fmla="*/ 33659 h 4505029"/>
              <a:gd name="connsiteX5" fmla="*/ 4435451 w 4671063"/>
              <a:gd name="connsiteY5" fmla="*/ 44879 h 4505029"/>
              <a:gd name="connsiteX6" fmla="*/ 4373743 w 4671063"/>
              <a:gd name="connsiteY6" fmla="*/ 78538 h 4505029"/>
              <a:gd name="connsiteX7" fmla="*/ 4323255 w 4671063"/>
              <a:gd name="connsiteY7" fmla="*/ 100977 h 4505029"/>
              <a:gd name="connsiteX8" fmla="*/ 4368133 w 4671063"/>
              <a:gd name="connsiteY8" fmla="*/ 263661 h 4505029"/>
              <a:gd name="connsiteX9" fmla="*/ 4356914 w 4671063"/>
              <a:gd name="connsiteY9" fmla="*/ 392687 h 4505029"/>
              <a:gd name="connsiteX10" fmla="*/ 4384963 w 4671063"/>
              <a:gd name="connsiteY10" fmla="*/ 398297 h 4505029"/>
              <a:gd name="connsiteX11" fmla="*/ 4345694 w 4671063"/>
              <a:gd name="connsiteY11" fmla="*/ 476834 h 4505029"/>
              <a:gd name="connsiteX12" fmla="*/ 4334474 w 4671063"/>
              <a:gd name="connsiteY12" fmla="*/ 527323 h 4505029"/>
              <a:gd name="connsiteX13" fmla="*/ 4250327 w 4671063"/>
              <a:gd name="connsiteY13" fmla="*/ 544152 h 4505029"/>
              <a:gd name="connsiteX14" fmla="*/ 4267157 w 4671063"/>
              <a:gd name="connsiteY14" fmla="*/ 566592 h 4505029"/>
              <a:gd name="connsiteX15" fmla="*/ 4222278 w 4671063"/>
              <a:gd name="connsiteY15" fmla="*/ 572201 h 4505029"/>
              <a:gd name="connsiteX16" fmla="*/ 4160570 w 4671063"/>
              <a:gd name="connsiteY16" fmla="*/ 476834 h 4505029"/>
              <a:gd name="connsiteX17" fmla="*/ 4115691 w 4671063"/>
              <a:gd name="connsiteY17" fmla="*/ 566592 h 4505029"/>
              <a:gd name="connsiteX18" fmla="*/ 4126911 w 4671063"/>
              <a:gd name="connsiteY18" fmla="*/ 600250 h 4505029"/>
              <a:gd name="connsiteX19" fmla="*/ 4087642 w 4671063"/>
              <a:gd name="connsiteY19" fmla="*/ 605860 h 4505029"/>
              <a:gd name="connsiteX20" fmla="*/ 4059593 w 4671063"/>
              <a:gd name="connsiteY20" fmla="*/ 600250 h 4505029"/>
              <a:gd name="connsiteX21" fmla="*/ 4009105 w 4671063"/>
              <a:gd name="connsiteY21" fmla="*/ 656349 h 4505029"/>
              <a:gd name="connsiteX22" fmla="*/ 3953007 w 4671063"/>
              <a:gd name="connsiteY22" fmla="*/ 678788 h 4505029"/>
              <a:gd name="connsiteX23" fmla="*/ 3852030 w 4671063"/>
              <a:gd name="connsiteY23" fmla="*/ 690007 h 4505029"/>
              <a:gd name="connsiteX24" fmla="*/ 3868860 w 4671063"/>
              <a:gd name="connsiteY24" fmla="*/ 746106 h 4505029"/>
              <a:gd name="connsiteX25" fmla="*/ 3874469 w 4671063"/>
              <a:gd name="connsiteY25" fmla="*/ 796594 h 4505029"/>
              <a:gd name="connsiteX26" fmla="*/ 3801542 w 4671063"/>
              <a:gd name="connsiteY26" fmla="*/ 802204 h 4505029"/>
              <a:gd name="connsiteX27" fmla="*/ 3661296 w 4671063"/>
              <a:gd name="connsiteY27" fmla="*/ 734886 h 4505029"/>
              <a:gd name="connsiteX28" fmla="*/ 3622028 w 4671063"/>
              <a:gd name="connsiteY28" fmla="*/ 740496 h 4505029"/>
              <a:gd name="connsiteX29" fmla="*/ 3571539 w 4671063"/>
              <a:gd name="connsiteY29" fmla="*/ 852692 h 4505029"/>
              <a:gd name="connsiteX30" fmla="*/ 3515441 w 4671063"/>
              <a:gd name="connsiteY30" fmla="*/ 920010 h 4505029"/>
              <a:gd name="connsiteX31" fmla="*/ 3436904 w 4671063"/>
              <a:gd name="connsiteY31" fmla="*/ 942449 h 4505029"/>
              <a:gd name="connsiteX32" fmla="*/ 3324707 w 4671063"/>
              <a:gd name="connsiteY32" fmla="*/ 987328 h 4505029"/>
              <a:gd name="connsiteX33" fmla="*/ 3285439 w 4671063"/>
              <a:gd name="connsiteY33" fmla="*/ 1026596 h 4505029"/>
              <a:gd name="connsiteX34" fmla="*/ 3234950 w 4671063"/>
              <a:gd name="connsiteY34" fmla="*/ 1099524 h 4505029"/>
              <a:gd name="connsiteX35" fmla="*/ 3122754 w 4671063"/>
              <a:gd name="connsiteY35" fmla="*/ 1121963 h 4505029"/>
              <a:gd name="connsiteX36" fmla="*/ 3021777 w 4671063"/>
              <a:gd name="connsiteY36" fmla="*/ 1161232 h 4505029"/>
              <a:gd name="connsiteX37" fmla="*/ 2903971 w 4671063"/>
              <a:gd name="connsiteY37" fmla="*/ 1228550 h 4505029"/>
              <a:gd name="connsiteX38" fmla="*/ 2853483 w 4671063"/>
              <a:gd name="connsiteY38" fmla="*/ 1262209 h 4505029"/>
              <a:gd name="connsiteX39" fmla="*/ 2797385 w 4671063"/>
              <a:gd name="connsiteY39" fmla="*/ 1206111 h 4505029"/>
              <a:gd name="connsiteX40" fmla="*/ 2769336 w 4671063"/>
              <a:gd name="connsiteY40" fmla="*/ 1155622 h 4505029"/>
              <a:gd name="connsiteX41" fmla="*/ 2802995 w 4671063"/>
              <a:gd name="connsiteY41" fmla="*/ 1082695 h 4505029"/>
              <a:gd name="connsiteX42" fmla="*/ 2875922 w 4671063"/>
              <a:gd name="connsiteY42" fmla="*/ 1026596 h 4505029"/>
              <a:gd name="connsiteX43" fmla="*/ 2909581 w 4671063"/>
              <a:gd name="connsiteY43" fmla="*/ 976108 h 4505029"/>
              <a:gd name="connsiteX44" fmla="*/ 2859093 w 4671063"/>
              <a:gd name="connsiteY44" fmla="*/ 925620 h 4505029"/>
              <a:gd name="connsiteX45" fmla="*/ 2741287 w 4671063"/>
              <a:gd name="connsiteY45" fmla="*/ 920010 h 4505029"/>
              <a:gd name="connsiteX46" fmla="*/ 2662749 w 4671063"/>
              <a:gd name="connsiteY46" fmla="*/ 936839 h 4505029"/>
              <a:gd name="connsiteX47" fmla="*/ 2640310 w 4671063"/>
              <a:gd name="connsiteY47" fmla="*/ 1015377 h 4505029"/>
              <a:gd name="connsiteX48" fmla="*/ 2612261 w 4671063"/>
              <a:gd name="connsiteY48" fmla="*/ 1060255 h 4505029"/>
              <a:gd name="connsiteX49" fmla="*/ 2550553 w 4671063"/>
              <a:gd name="connsiteY49" fmla="*/ 1060255 h 4505029"/>
              <a:gd name="connsiteX50" fmla="*/ 2488845 w 4671063"/>
              <a:gd name="connsiteY50" fmla="*/ 1155622 h 4505029"/>
              <a:gd name="connsiteX51" fmla="*/ 2415917 w 4671063"/>
              <a:gd name="connsiteY51" fmla="*/ 1250989 h 4505029"/>
              <a:gd name="connsiteX52" fmla="*/ 2337380 w 4671063"/>
              <a:gd name="connsiteY52" fmla="*/ 1279038 h 4505029"/>
              <a:gd name="connsiteX53" fmla="*/ 2213964 w 4671063"/>
              <a:gd name="connsiteY53" fmla="*/ 1273428 h 4505029"/>
              <a:gd name="connsiteX54" fmla="*/ 2169085 w 4671063"/>
              <a:gd name="connsiteY54" fmla="*/ 1340746 h 4505029"/>
              <a:gd name="connsiteX55" fmla="*/ 2202744 w 4671063"/>
              <a:gd name="connsiteY55" fmla="*/ 1396844 h 4505029"/>
              <a:gd name="connsiteX56" fmla="*/ 2303721 w 4671063"/>
              <a:gd name="connsiteY56" fmla="*/ 1430503 h 4505029"/>
              <a:gd name="connsiteX57" fmla="*/ 2354209 w 4671063"/>
              <a:gd name="connsiteY57" fmla="*/ 1464162 h 4505029"/>
              <a:gd name="connsiteX58" fmla="*/ 2427137 w 4671063"/>
              <a:gd name="connsiteY58" fmla="*/ 1514650 h 4505029"/>
              <a:gd name="connsiteX59" fmla="*/ 2393478 w 4671063"/>
              <a:gd name="connsiteY59" fmla="*/ 1576358 h 4505029"/>
              <a:gd name="connsiteX60" fmla="*/ 2432747 w 4671063"/>
              <a:gd name="connsiteY60" fmla="*/ 1632457 h 4505029"/>
              <a:gd name="connsiteX61" fmla="*/ 2629090 w 4671063"/>
              <a:gd name="connsiteY61" fmla="*/ 1581968 h 4505029"/>
              <a:gd name="connsiteX62" fmla="*/ 2662749 w 4671063"/>
              <a:gd name="connsiteY62" fmla="*/ 1514650 h 4505029"/>
              <a:gd name="connsiteX63" fmla="*/ 2741287 w 4671063"/>
              <a:gd name="connsiteY63" fmla="*/ 1520260 h 4505029"/>
              <a:gd name="connsiteX64" fmla="*/ 2948850 w 4671063"/>
              <a:gd name="connsiteY64" fmla="*/ 1593188 h 4505029"/>
              <a:gd name="connsiteX65" fmla="*/ 2948850 w 4671063"/>
              <a:gd name="connsiteY65" fmla="*/ 1654896 h 4505029"/>
              <a:gd name="connsiteX66" fmla="*/ 2887142 w 4671063"/>
              <a:gd name="connsiteY66" fmla="*/ 1677335 h 4505029"/>
              <a:gd name="connsiteX67" fmla="*/ 2741287 w 4671063"/>
              <a:gd name="connsiteY67" fmla="*/ 1722214 h 4505029"/>
              <a:gd name="connsiteX68" fmla="*/ 2612261 w 4671063"/>
              <a:gd name="connsiteY68" fmla="*/ 1800751 h 4505029"/>
              <a:gd name="connsiteX69" fmla="*/ 2561772 w 4671063"/>
              <a:gd name="connsiteY69" fmla="*/ 1946607 h 4505029"/>
              <a:gd name="connsiteX70" fmla="*/ 2443966 w 4671063"/>
              <a:gd name="connsiteY70" fmla="*/ 2025144 h 4505029"/>
              <a:gd name="connsiteX71" fmla="*/ 2617871 w 4671063"/>
              <a:gd name="connsiteY71" fmla="*/ 2159779 h 4505029"/>
              <a:gd name="connsiteX72" fmla="*/ 2735677 w 4671063"/>
              <a:gd name="connsiteY72" fmla="*/ 2429050 h 4505029"/>
              <a:gd name="connsiteX73" fmla="*/ 2797385 w 4671063"/>
              <a:gd name="connsiteY73" fmla="*/ 2530027 h 4505029"/>
              <a:gd name="connsiteX74" fmla="*/ 2887142 w 4671063"/>
              <a:gd name="connsiteY74" fmla="*/ 2647834 h 4505029"/>
              <a:gd name="connsiteX75" fmla="*/ 2870313 w 4671063"/>
              <a:gd name="connsiteY75" fmla="*/ 2765639 h 4505029"/>
              <a:gd name="connsiteX76" fmla="*/ 2780555 w 4671063"/>
              <a:gd name="connsiteY76" fmla="*/ 2754419 h 4505029"/>
              <a:gd name="connsiteX77" fmla="*/ 2702018 w 4671063"/>
              <a:gd name="connsiteY77" fmla="*/ 2861007 h 4505029"/>
              <a:gd name="connsiteX78" fmla="*/ 2887142 w 4671063"/>
              <a:gd name="connsiteY78" fmla="*/ 2939544 h 4505029"/>
              <a:gd name="connsiteX79" fmla="*/ 2786165 w 4671063"/>
              <a:gd name="connsiteY79" fmla="*/ 3208814 h 4505029"/>
              <a:gd name="connsiteX80" fmla="*/ 2550552 w 4671063"/>
              <a:gd name="connsiteY80" fmla="*/ 3450037 h 4505029"/>
              <a:gd name="connsiteX81" fmla="*/ 2500065 w 4671063"/>
              <a:gd name="connsiteY81" fmla="*/ 3539794 h 4505029"/>
              <a:gd name="connsiteX82" fmla="*/ 2488845 w 4671063"/>
              <a:gd name="connsiteY82" fmla="*/ 3612721 h 4505029"/>
              <a:gd name="connsiteX83" fmla="*/ 2511285 w 4671063"/>
              <a:gd name="connsiteY83" fmla="*/ 3663209 h 4505029"/>
              <a:gd name="connsiteX84" fmla="*/ 2348599 w 4671063"/>
              <a:gd name="connsiteY84" fmla="*/ 3786626 h 4505029"/>
              <a:gd name="connsiteX85" fmla="*/ 2157865 w 4671063"/>
              <a:gd name="connsiteY85" fmla="*/ 3887602 h 4505029"/>
              <a:gd name="connsiteX86" fmla="*/ 1944694 w 4671063"/>
              <a:gd name="connsiteY86" fmla="*/ 4061505 h 4505029"/>
              <a:gd name="connsiteX87" fmla="*/ 1821276 w 4671063"/>
              <a:gd name="connsiteY87" fmla="*/ 4089556 h 4505029"/>
              <a:gd name="connsiteX88" fmla="*/ 1737129 w 4671063"/>
              <a:gd name="connsiteY88" fmla="*/ 4078335 h 4505029"/>
              <a:gd name="connsiteX89" fmla="*/ 1585664 w 4671063"/>
              <a:gd name="connsiteY89" fmla="*/ 4156874 h 4505029"/>
              <a:gd name="connsiteX90" fmla="*/ 1529566 w 4671063"/>
              <a:gd name="connsiteY90" fmla="*/ 4095165 h 4505029"/>
              <a:gd name="connsiteX91" fmla="*/ 1417370 w 4671063"/>
              <a:gd name="connsiteY91" fmla="*/ 4207362 h 4505029"/>
              <a:gd name="connsiteX92" fmla="*/ 1243465 w 4671063"/>
              <a:gd name="connsiteY92" fmla="*/ 4285899 h 4505029"/>
              <a:gd name="connsiteX93" fmla="*/ 1041512 w 4671063"/>
              <a:gd name="connsiteY93" fmla="*/ 4313949 h 4505029"/>
              <a:gd name="connsiteX94" fmla="*/ 991024 w 4671063"/>
              <a:gd name="connsiteY94" fmla="*/ 4370040 h 4505029"/>
              <a:gd name="connsiteX95" fmla="*/ 1030294 w 4671063"/>
              <a:gd name="connsiteY95" fmla="*/ 4454185 h 4505029"/>
              <a:gd name="connsiteX96" fmla="*/ 979805 w 4671063"/>
              <a:gd name="connsiteY96" fmla="*/ 4504674 h 4505029"/>
              <a:gd name="connsiteX97" fmla="*/ 906878 w 4671063"/>
              <a:gd name="connsiteY97" fmla="*/ 4398087 h 4505029"/>
              <a:gd name="connsiteX98" fmla="*/ 923708 w 4671063"/>
              <a:gd name="connsiteY98" fmla="*/ 4313940 h 4505029"/>
              <a:gd name="connsiteX99" fmla="*/ 833951 w 4671063"/>
              <a:gd name="connsiteY99" fmla="*/ 4308331 h 4505029"/>
              <a:gd name="connsiteX100" fmla="*/ 721754 w 4671063"/>
              <a:gd name="connsiteY100" fmla="*/ 4274672 h 4505029"/>
              <a:gd name="connsiteX101" fmla="*/ 626388 w 4671063"/>
              <a:gd name="connsiteY101" fmla="*/ 4280282 h 4505029"/>
              <a:gd name="connsiteX102" fmla="*/ 497363 w 4671063"/>
              <a:gd name="connsiteY102" fmla="*/ 4257842 h 4505029"/>
              <a:gd name="connsiteX103" fmla="*/ 424436 w 4671063"/>
              <a:gd name="connsiteY103" fmla="*/ 4212964 h 4505029"/>
              <a:gd name="connsiteX104" fmla="*/ 390777 w 4671063"/>
              <a:gd name="connsiteY104" fmla="*/ 4100767 h 4505029"/>
              <a:gd name="connsiteX105" fmla="*/ 368339 w 4671063"/>
              <a:gd name="connsiteY105" fmla="*/ 4078328 h 4505029"/>
              <a:gd name="connsiteX106" fmla="*/ 295412 w 4671063"/>
              <a:gd name="connsiteY106" fmla="*/ 4050279 h 4505029"/>
              <a:gd name="connsiteX107" fmla="*/ 216876 w 4671063"/>
              <a:gd name="connsiteY107" fmla="*/ 4039060 h 4505029"/>
              <a:gd name="connsiteX108" fmla="*/ 188826 w 4671063"/>
              <a:gd name="connsiteY108" fmla="*/ 3982962 h 4505029"/>
              <a:gd name="connsiteX109" fmla="*/ 115900 w 4671063"/>
              <a:gd name="connsiteY109" fmla="*/ 4033450 h 4505029"/>
              <a:gd name="connsiteX110" fmla="*/ 110291 w 4671063"/>
              <a:gd name="connsiteY110" fmla="*/ 4083938 h 4505029"/>
              <a:gd name="connsiteX111" fmla="*/ 9313 w 4671063"/>
              <a:gd name="connsiteY111" fmla="*/ 4100767 h 4505029"/>
              <a:gd name="connsiteX112" fmla="*/ 3704 w 4671063"/>
              <a:gd name="connsiteY112" fmla="*/ 4111987 h 4505029"/>
              <a:gd name="connsiteX0" fmla="*/ 4695409 w 4706628"/>
              <a:gd name="connsiteY0" fmla="*/ 0 h 4505029"/>
              <a:gd name="connsiteX1" fmla="*/ 4706628 w 4706628"/>
              <a:gd name="connsiteY1" fmla="*/ 67318 h 4505029"/>
              <a:gd name="connsiteX2" fmla="*/ 4678579 w 4706628"/>
              <a:gd name="connsiteY2" fmla="*/ 72928 h 4505029"/>
              <a:gd name="connsiteX3" fmla="*/ 4510285 w 4706628"/>
              <a:gd name="connsiteY3" fmla="*/ 28049 h 4505029"/>
              <a:gd name="connsiteX4" fmla="*/ 4476626 w 4706628"/>
              <a:gd name="connsiteY4" fmla="*/ 33659 h 4505029"/>
              <a:gd name="connsiteX5" fmla="*/ 4471016 w 4706628"/>
              <a:gd name="connsiteY5" fmla="*/ 44879 h 4505029"/>
              <a:gd name="connsiteX6" fmla="*/ 4409308 w 4706628"/>
              <a:gd name="connsiteY6" fmla="*/ 78538 h 4505029"/>
              <a:gd name="connsiteX7" fmla="*/ 4358820 w 4706628"/>
              <a:gd name="connsiteY7" fmla="*/ 100977 h 4505029"/>
              <a:gd name="connsiteX8" fmla="*/ 4403698 w 4706628"/>
              <a:gd name="connsiteY8" fmla="*/ 263661 h 4505029"/>
              <a:gd name="connsiteX9" fmla="*/ 4392479 w 4706628"/>
              <a:gd name="connsiteY9" fmla="*/ 392687 h 4505029"/>
              <a:gd name="connsiteX10" fmla="*/ 4420528 w 4706628"/>
              <a:gd name="connsiteY10" fmla="*/ 398297 h 4505029"/>
              <a:gd name="connsiteX11" fmla="*/ 4381259 w 4706628"/>
              <a:gd name="connsiteY11" fmla="*/ 476834 h 4505029"/>
              <a:gd name="connsiteX12" fmla="*/ 4370039 w 4706628"/>
              <a:gd name="connsiteY12" fmla="*/ 527323 h 4505029"/>
              <a:gd name="connsiteX13" fmla="*/ 4285892 w 4706628"/>
              <a:gd name="connsiteY13" fmla="*/ 544152 h 4505029"/>
              <a:gd name="connsiteX14" fmla="*/ 4302722 w 4706628"/>
              <a:gd name="connsiteY14" fmla="*/ 566592 h 4505029"/>
              <a:gd name="connsiteX15" fmla="*/ 4257843 w 4706628"/>
              <a:gd name="connsiteY15" fmla="*/ 572201 h 4505029"/>
              <a:gd name="connsiteX16" fmla="*/ 4196135 w 4706628"/>
              <a:gd name="connsiteY16" fmla="*/ 476834 h 4505029"/>
              <a:gd name="connsiteX17" fmla="*/ 4151256 w 4706628"/>
              <a:gd name="connsiteY17" fmla="*/ 566592 h 4505029"/>
              <a:gd name="connsiteX18" fmla="*/ 4162476 w 4706628"/>
              <a:gd name="connsiteY18" fmla="*/ 600250 h 4505029"/>
              <a:gd name="connsiteX19" fmla="*/ 4123207 w 4706628"/>
              <a:gd name="connsiteY19" fmla="*/ 605860 h 4505029"/>
              <a:gd name="connsiteX20" fmla="*/ 4095158 w 4706628"/>
              <a:gd name="connsiteY20" fmla="*/ 600250 h 4505029"/>
              <a:gd name="connsiteX21" fmla="*/ 4044670 w 4706628"/>
              <a:gd name="connsiteY21" fmla="*/ 656349 h 4505029"/>
              <a:gd name="connsiteX22" fmla="*/ 3988572 w 4706628"/>
              <a:gd name="connsiteY22" fmla="*/ 678788 h 4505029"/>
              <a:gd name="connsiteX23" fmla="*/ 3887595 w 4706628"/>
              <a:gd name="connsiteY23" fmla="*/ 690007 h 4505029"/>
              <a:gd name="connsiteX24" fmla="*/ 3904425 w 4706628"/>
              <a:gd name="connsiteY24" fmla="*/ 746106 h 4505029"/>
              <a:gd name="connsiteX25" fmla="*/ 3910034 w 4706628"/>
              <a:gd name="connsiteY25" fmla="*/ 796594 h 4505029"/>
              <a:gd name="connsiteX26" fmla="*/ 3837107 w 4706628"/>
              <a:gd name="connsiteY26" fmla="*/ 802204 h 4505029"/>
              <a:gd name="connsiteX27" fmla="*/ 3696861 w 4706628"/>
              <a:gd name="connsiteY27" fmla="*/ 734886 h 4505029"/>
              <a:gd name="connsiteX28" fmla="*/ 3657593 w 4706628"/>
              <a:gd name="connsiteY28" fmla="*/ 740496 h 4505029"/>
              <a:gd name="connsiteX29" fmla="*/ 3607104 w 4706628"/>
              <a:gd name="connsiteY29" fmla="*/ 852692 h 4505029"/>
              <a:gd name="connsiteX30" fmla="*/ 3551006 w 4706628"/>
              <a:gd name="connsiteY30" fmla="*/ 920010 h 4505029"/>
              <a:gd name="connsiteX31" fmla="*/ 3472469 w 4706628"/>
              <a:gd name="connsiteY31" fmla="*/ 942449 h 4505029"/>
              <a:gd name="connsiteX32" fmla="*/ 3360272 w 4706628"/>
              <a:gd name="connsiteY32" fmla="*/ 987328 h 4505029"/>
              <a:gd name="connsiteX33" fmla="*/ 3321004 w 4706628"/>
              <a:gd name="connsiteY33" fmla="*/ 1026596 h 4505029"/>
              <a:gd name="connsiteX34" fmla="*/ 3270515 w 4706628"/>
              <a:gd name="connsiteY34" fmla="*/ 1099524 h 4505029"/>
              <a:gd name="connsiteX35" fmla="*/ 3158319 w 4706628"/>
              <a:gd name="connsiteY35" fmla="*/ 1121963 h 4505029"/>
              <a:gd name="connsiteX36" fmla="*/ 3057342 w 4706628"/>
              <a:gd name="connsiteY36" fmla="*/ 1161232 h 4505029"/>
              <a:gd name="connsiteX37" fmla="*/ 2939536 w 4706628"/>
              <a:gd name="connsiteY37" fmla="*/ 1228550 h 4505029"/>
              <a:gd name="connsiteX38" fmla="*/ 2889048 w 4706628"/>
              <a:gd name="connsiteY38" fmla="*/ 1262209 h 4505029"/>
              <a:gd name="connsiteX39" fmla="*/ 2832950 w 4706628"/>
              <a:gd name="connsiteY39" fmla="*/ 1206111 h 4505029"/>
              <a:gd name="connsiteX40" fmla="*/ 2804901 w 4706628"/>
              <a:gd name="connsiteY40" fmla="*/ 1155622 h 4505029"/>
              <a:gd name="connsiteX41" fmla="*/ 2838560 w 4706628"/>
              <a:gd name="connsiteY41" fmla="*/ 1082695 h 4505029"/>
              <a:gd name="connsiteX42" fmla="*/ 2911487 w 4706628"/>
              <a:gd name="connsiteY42" fmla="*/ 1026596 h 4505029"/>
              <a:gd name="connsiteX43" fmla="*/ 2945146 w 4706628"/>
              <a:gd name="connsiteY43" fmla="*/ 976108 h 4505029"/>
              <a:gd name="connsiteX44" fmla="*/ 2894658 w 4706628"/>
              <a:gd name="connsiteY44" fmla="*/ 925620 h 4505029"/>
              <a:gd name="connsiteX45" fmla="*/ 2776852 w 4706628"/>
              <a:gd name="connsiteY45" fmla="*/ 920010 h 4505029"/>
              <a:gd name="connsiteX46" fmla="*/ 2698314 w 4706628"/>
              <a:gd name="connsiteY46" fmla="*/ 936839 h 4505029"/>
              <a:gd name="connsiteX47" fmla="*/ 2675875 w 4706628"/>
              <a:gd name="connsiteY47" fmla="*/ 1015377 h 4505029"/>
              <a:gd name="connsiteX48" fmla="*/ 2647826 w 4706628"/>
              <a:gd name="connsiteY48" fmla="*/ 1060255 h 4505029"/>
              <a:gd name="connsiteX49" fmla="*/ 2586118 w 4706628"/>
              <a:gd name="connsiteY49" fmla="*/ 1060255 h 4505029"/>
              <a:gd name="connsiteX50" fmla="*/ 2524410 w 4706628"/>
              <a:gd name="connsiteY50" fmla="*/ 1155622 h 4505029"/>
              <a:gd name="connsiteX51" fmla="*/ 2451482 w 4706628"/>
              <a:gd name="connsiteY51" fmla="*/ 1250989 h 4505029"/>
              <a:gd name="connsiteX52" fmla="*/ 2372945 w 4706628"/>
              <a:gd name="connsiteY52" fmla="*/ 1279038 h 4505029"/>
              <a:gd name="connsiteX53" fmla="*/ 2249529 w 4706628"/>
              <a:gd name="connsiteY53" fmla="*/ 1273428 h 4505029"/>
              <a:gd name="connsiteX54" fmla="*/ 2204650 w 4706628"/>
              <a:gd name="connsiteY54" fmla="*/ 1340746 h 4505029"/>
              <a:gd name="connsiteX55" fmla="*/ 2238309 w 4706628"/>
              <a:gd name="connsiteY55" fmla="*/ 1396844 h 4505029"/>
              <a:gd name="connsiteX56" fmla="*/ 2339286 w 4706628"/>
              <a:gd name="connsiteY56" fmla="*/ 1430503 h 4505029"/>
              <a:gd name="connsiteX57" fmla="*/ 2389774 w 4706628"/>
              <a:gd name="connsiteY57" fmla="*/ 1464162 h 4505029"/>
              <a:gd name="connsiteX58" fmla="*/ 2462702 w 4706628"/>
              <a:gd name="connsiteY58" fmla="*/ 1514650 h 4505029"/>
              <a:gd name="connsiteX59" fmla="*/ 2429043 w 4706628"/>
              <a:gd name="connsiteY59" fmla="*/ 1576358 h 4505029"/>
              <a:gd name="connsiteX60" fmla="*/ 2468312 w 4706628"/>
              <a:gd name="connsiteY60" fmla="*/ 1632457 h 4505029"/>
              <a:gd name="connsiteX61" fmla="*/ 2664655 w 4706628"/>
              <a:gd name="connsiteY61" fmla="*/ 1581968 h 4505029"/>
              <a:gd name="connsiteX62" fmla="*/ 2698314 w 4706628"/>
              <a:gd name="connsiteY62" fmla="*/ 1514650 h 4505029"/>
              <a:gd name="connsiteX63" fmla="*/ 2776852 w 4706628"/>
              <a:gd name="connsiteY63" fmla="*/ 1520260 h 4505029"/>
              <a:gd name="connsiteX64" fmla="*/ 2984415 w 4706628"/>
              <a:gd name="connsiteY64" fmla="*/ 1593188 h 4505029"/>
              <a:gd name="connsiteX65" fmla="*/ 2984415 w 4706628"/>
              <a:gd name="connsiteY65" fmla="*/ 1654896 h 4505029"/>
              <a:gd name="connsiteX66" fmla="*/ 2922707 w 4706628"/>
              <a:gd name="connsiteY66" fmla="*/ 1677335 h 4505029"/>
              <a:gd name="connsiteX67" fmla="*/ 2776852 w 4706628"/>
              <a:gd name="connsiteY67" fmla="*/ 1722214 h 4505029"/>
              <a:gd name="connsiteX68" fmla="*/ 2647826 w 4706628"/>
              <a:gd name="connsiteY68" fmla="*/ 1800751 h 4505029"/>
              <a:gd name="connsiteX69" fmla="*/ 2597337 w 4706628"/>
              <a:gd name="connsiteY69" fmla="*/ 1946607 h 4505029"/>
              <a:gd name="connsiteX70" fmla="*/ 2479531 w 4706628"/>
              <a:gd name="connsiteY70" fmla="*/ 2025144 h 4505029"/>
              <a:gd name="connsiteX71" fmla="*/ 2653436 w 4706628"/>
              <a:gd name="connsiteY71" fmla="*/ 2159779 h 4505029"/>
              <a:gd name="connsiteX72" fmla="*/ 2771242 w 4706628"/>
              <a:gd name="connsiteY72" fmla="*/ 2429050 h 4505029"/>
              <a:gd name="connsiteX73" fmla="*/ 2832950 w 4706628"/>
              <a:gd name="connsiteY73" fmla="*/ 2530027 h 4505029"/>
              <a:gd name="connsiteX74" fmla="*/ 2922707 w 4706628"/>
              <a:gd name="connsiteY74" fmla="*/ 2647834 h 4505029"/>
              <a:gd name="connsiteX75" fmla="*/ 2905878 w 4706628"/>
              <a:gd name="connsiteY75" fmla="*/ 2765639 h 4505029"/>
              <a:gd name="connsiteX76" fmla="*/ 2816120 w 4706628"/>
              <a:gd name="connsiteY76" fmla="*/ 2754419 h 4505029"/>
              <a:gd name="connsiteX77" fmla="*/ 2737583 w 4706628"/>
              <a:gd name="connsiteY77" fmla="*/ 2861007 h 4505029"/>
              <a:gd name="connsiteX78" fmla="*/ 2922707 w 4706628"/>
              <a:gd name="connsiteY78" fmla="*/ 2939544 h 4505029"/>
              <a:gd name="connsiteX79" fmla="*/ 2821730 w 4706628"/>
              <a:gd name="connsiteY79" fmla="*/ 3208814 h 4505029"/>
              <a:gd name="connsiteX80" fmla="*/ 2586117 w 4706628"/>
              <a:gd name="connsiteY80" fmla="*/ 3450037 h 4505029"/>
              <a:gd name="connsiteX81" fmla="*/ 2535630 w 4706628"/>
              <a:gd name="connsiteY81" fmla="*/ 3539794 h 4505029"/>
              <a:gd name="connsiteX82" fmla="*/ 2524410 w 4706628"/>
              <a:gd name="connsiteY82" fmla="*/ 3612721 h 4505029"/>
              <a:gd name="connsiteX83" fmla="*/ 2546850 w 4706628"/>
              <a:gd name="connsiteY83" fmla="*/ 3663209 h 4505029"/>
              <a:gd name="connsiteX84" fmla="*/ 2384164 w 4706628"/>
              <a:gd name="connsiteY84" fmla="*/ 3786626 h 4505029"/>
              <a:gd name="connsiteX85" fmla="*/ 2193430 w 4706628"/>
              <a:gd name="connsiteY85" fmla="*/ 3887602 h 4505029"/>
              <a:gd name="connsiteX86" fmla="*/ 1980259 w 4706628"/>
              <a:gd name="connsiteY86" fmla="*/ 4061505 h 4505029"/>
              <a:gd name="connsiteX87" fmla="*/ 1856841 w 4706628"/>
              <a:gd name="connsiteY87" fmla="*/ 4089556 h 4505029"/>
              <a:gd name="connsiteX88" fmla="*/ 1772694 w 4706628"/>
              <a:gd name="connsiteY88" fmla="*/ 4078335 h 4505029"/>
              <a:gd name="connsiteX89" fmla="*/ 1621229 w 4706628"/>
              <a:gd name="connsiteY89" fmla="*/ 4156874 h 4505029"/>
              <a:gd name="connsiteX90" fmla="*/ 1565131 w 4706628"/>
              <a:gd name="connsiteY90" fmla="*/ 4095165 h 4505029"/>
              <a:gd name="connsiteX91" fmla="*/ 1452935 w 4706628"/>
              <a:gd name="connsiteY91" fmla="*/ 4207362 h 4505029"/>
              <a:gd name="connsiteX92" fmla="*/ 1279030 w 4706628"/>
              <a:gd name="connsiteY92" fmla="*/ 4285899 h 4505029"/>
              <a:gd name="connsiteX93" fmla="*/ 1077077 w 4706628"/>
              <a:gd name="connsiteY93" fmla="*/ 4313949 h 4505029"/>
              <a:gd name="connsiteX94" fmla="*/ 1026589 w 4706628"/>
              <a:gd name="connsiteY94" fmla="*/ 4370040 h 4505029"/>
              <a:gd name="connsiteX95" fmla="*/ 1065859 w 4706628"/>
              <a:gd name="connsiteY95" fmla="*/ 4454185 h 4505029"/>
              <a:gd name="connsiteX96" fmla="*/ 1015370 w 4706628"/>
              <a:gd name="connsiteY96" fmla="*/ 4504674 h 4505029"/>
              <a:gd name="connsiteX97" fmla="*/ 942443 w 4706628"/>
              <a:gd name="connsiteY97" fmla="*/ 4398087 h 4505029"/>
              <a:gd name="connsiteX98" fmla="*/ 959273 w 4706628"/>
              <a:gd name="connsiteY98" fmla="*/ 4313940 h 4505029"/>
              <a:gd name="connsiteX99" fmla="*/ 869516 w 4706628"/>
              <a:gd name="connsiteY99" fmla="*/ 4308331 h 4505029"/>
              <a:gd name="connsiteX100" fmla="*/ 757319 w 4706628"/>
              <a:gd name="connsiteY100" fmla="*/ 4274672 h 4505029"/>
              <a:gd name="connsiteX101" fmla="*/ 661953 w 4706628"/>
              <a:gd name="connsiteY101" fmla="*/ 4280282 h 4505029"/>
              <a:gd name="connsiteX102" fmla="*/ 532928 w 4706628"/>
              <a:gd name="connsiteY102" fmla="*/ 4257842 h 4505029"/>
              <a:gd name="connsiteX103" fmla="*/ 460001 w 4706628"/>
              <a:gd name="connsiteY103" fmla="*/ 4212964 h 4505029"/>
              <a:gd name="connsiteX104" fmla="*/ 426342 w 4706628"/>
              <a:gd name="connsiteY104" fmla="*/ 4100767 h 4505029"/>
              <a:gd name="connsiteX105" fmla="*/ 403904 w 4706628"/>
              <a:gd name="connsiteY105" fmla="*/ 4078328 h 4505029"/>
              <a:gd name="connsiteX106" fmla="*/ 330977 w 4706628"/>
              <a:gd name="connsiteY106" fmla="*/ 4050279 h 4505029"/>
              <a:gd name="connsiteX107" fmla="*/ 252441 w 4706628"/>
              <a:gd name="connsiteY107" fmla="*/ 4039060 h 4505029"/>
              <a:gd name="connsiteX108" fmla="*/ 224391 w 4706628"/>
              <a:gd name="connsiteY108" fmla="*/ 3982962 h 4505029"/>
              <a:gd name="connsiteX109" fmla="*/ 151465 w 4706628"/>
              <a:gd name="connsiteY109" fmla="*/ 4033450 h 4505029"/>
              <a:gd name="connsiteX110" fmla="*/ 145856 w 4706628"/>
              <a:gd name="connsiteY110" fmla="*/ 4083938 h 4505029"/>
              <a:gd name="connsiteX111" fmla="*/ 44878 w 4706628"/>
              <a:gd name="connsiteY111" fmla="*/ 4100767 h 4505029"/>
              <a:gd name="connsiteX112" fmla="*/ 0 w 4706628"/>
              <a:gd name="connsiteY112" fmla="*/ 4117597 h 4505029"/>
              <a:gd name="connsiteX0" fmla="*/ 4712237 w 4723456"/>
              <a:gd name="connsiteY0" fmla="*/ 0 h 4505029"/>
              <a:gd name="connsiteX1" fmla="*/ 4723456 w 4723456"/>
              <a:gd name="connsiteY1" fmla="*/ 67318 h 4505029"/>
              <a:gd name="connsiteX2" fmla="*/ 4695407 w 4723456"/>
              <a:gd name="connsiteY2" fmla="*/ 72928 h 4505029"/>
              <a:gd name="connsiteX3" fmla="*/ 4527113 w 4723456"/>
              <a:gd name="connsiteY3" fmla="*/ 28049 h 4505029"/>
              <a:gd name="connsiteX4" fmla="*/ 4493454 w 4723456"/>
              <a:gd name="connsiteY4" fmla="*/ 33659 h 4505029"/>
              <a:gd name="connsiteX5" fmla="*/ 4487844 w 4723456"/>
              <a:gd name="connsiteY5" fmla="*/ 44879 h 4505029"/>
              <a:gd name="connsiteX6" fmla="*/ 4426136 w 4723456"/>
              <a:gd name="connsiteY6" fmla="*/ 78538 h 4505029"/>
              <a:gd name="connsiteX7" fmla="*/ 4375648 w 4723456"/>
              <a:gd name="connsiteY7" fmla="*/ 100977 h 4505029"/>
              <a:gd name="connsiteX8" fmla="*/ 4420526 w 4723456"/>
              <a:gd name="connsiteY8" fmla="*/ 263661 h 4505029"/>
              <a:gd name="connsiteX9" fmla="*/ 4409307 w 4723456"/>
              <a:gd name="connsiteY9" fmla="*/ 392687 h 4505029"/>
              <a:gd name="connsiteX10" fmla="*/ 4437356 w 4723456"/>
              <a:gd name="connsiteY10" fmla="*/ 398297 h 4505029"/>
              <a:gd name="connsiteX11" fmla="*/ 4398087 w 4723456"/>
              <a:gd name="connsiteY11" fmla="*/ 476834 h 4505029"/>
              <a:gd name="connsiteX12" fmla="*/ 4386867 w 4723456"/>
              <a:gd name="connsiteY12" fmla="*/ 527323 h 4505029"/>
              <a:gd name="connsiteX13" fmla="*/ 4302720 w 4723456"/>
              <a:gd name="connsiteY13" fmla="*/ 544152 h 4505029"/>
              <a:gd name="connsiteX14" fmla="*/ 4319550 w 4723456"/>
              <a:gd name="connsiteY14" fmla="*/ 566592 h 4505029"/>
              <a:gd name="connsiteX15" fmla="*/ 4274671 w 4723456"/>
              <a:gd name="connsiteY15" fmla="*/ 572201 h 4505029"/>
              <a:gd name="connsiteX16" fmla="*/ 4212963 w 4723456"/>
              <a:gd name="connsiteY16" fmla="*/ 476834 h 4505029"/>
              <a:gd name="connsiteX17" fmla="*/ 4168084 w 4723456"/>
              <a:gd name="connsiteY17" fmla="*/ 566592 h 4505029"/>
              <a:gd name="connsiteX18" fmla="*/ 4179304 w 4723456"/>
              <a:gd name="connsiteY18" fmla="*/ 600250 h 4505029"/>
              <a:gd name="connsiteX19" fmla="*/ 4140035 w 4723456"/>
              <a:gd name="connsiteY19" fmla="*/ 605860 h 4505029"/>
              <a:gd name="connsiteX20" fmla="*/ 4111986 w 4723456"/>
              <a:gd name="connsiteY20" fmla="*/ 600250 h 4505029"/>
              <a:gd name="connsiteX21" fmla="*/ 4061498 w 4723456"/>
              <a:gd name="connsiteY21" fmla="*/ 656349 h 4505029"/>
              <a:gd name="connsiteX22" fmla="*/ 4005400 w 4723456"/>
              <a:gd name="connsiteY22" fmla="*/ 678788 h 4505029"/>
              <a:gd name="connsiteX23" fmla="*/ 3904423 w 4723456"/>
              <a:gd name="connsiteY23" fmla="*/ 690007 h 4505029"/>
              <a:gd name="connsiteX24" fmla="*/ 3921253 w 4723456"/>
              <a:gd name="connsiteY24" fmla="*/ 746106 h 4505029"/>
              <a:gd name="connsiteX25" fmla="*/ 3926862 w 4723456"/>
              <a:gd name="connsiteY25" fmla="*/ 796594 h 4505029"/>
              <a:gd name="connsiteX26" fmla="*/ 3853935 w 4723456"/>
              <a:gd name="connsiteY26" fmla="*/ 802204 h 4505029"/>
              <a:gd name="connsiteX27" fmla="*/ 3713689 w 4723456"/>
              <a:gd name="connsiteY27" fmla="*/ 734886 h 4505029"/>
              <a:gd name="connsiteX28" fmla="*/ 3674421 w 4723456"/>
              <a:gd name="connsiteY28" fmla="*/ 740496 h 4505029"/>
              <a:gd name="connsiteX29" fmla="*/ 3623932 w 4723456"/>
              <a:gd name="connsiteY29" fmla="*/ 852692 h 4505029"/>
              <a:gd name="connsiteX30" fmla="*/ 3567834 w 4723456"/>
              <a:gd name="connsiteY30" fmla="*/ 920010 h 4505029"/>
              <a:gd name="connsiteX31" fmla="*/ 3489297 w 4723456"/>
              <a:gd name="connsiteY31" fmla="*/ 942449 h 4505029"/>
              <a:gd name="connsiteX32" fmla="*/ 3377100 w 4723456"/>
              <a:gd name="connsiteY32" fmla="*/ 987328 h 4505029"/>
              <a:gd name="connsiteX33" fmla="*/ 3337832 w 4723456"/>
              <a:gd name="connsiteY33" fmla="*/ 1026596 h 4505029"/>
              <a:gd name="connsiteX34" fmla="*/ 3287343 w 4723456"/>
              <a:gd name="connsiteY34" fmla="*/ 1099524 h 4505029"/>
              <a:gd name="connsiteX35" fmla="*/ 3175147 w 4723456"/>
              <a:gd name="connsiteY35" fmla="*/ 1121963 h 4505029"/>
              <a:gd name="connsiteX36" fmla="*/ 3074170 w 4723456"/>
              <a:gd name="connsiteY36" fmla="*/ 1161232 h 4505029"/>
              <a:gd name="connsiteX37" fmla="*/ 2956364 w 4723456"/>
              <a:gd name="connsiteY37" fmla="*/ 1228550 h 4505029"/>
              <a:gd name="connsiteX38" fmla="*/ 2905876 w 4723456"/>
              <a:gd name="connsiteY38" fmla="*/ 1262209 h 4505029"/>
              <a:gd name="connsiteX39" fmla="*/ 2849778 w 4723456"/>
              <a:gd name="connsiteY39" fmla="*/ 1206111 h 4505029"/>
              <a:gd name="connsiteX40" fmla="*/ 2821729 w 4723456"/>
              <a:gd name="connsiteY40" fmla="*/ 1155622 h 4505029"/>
              <a:gd name="connsiteX41" fmla="*/ 2855388 w 4723456"/>
              <a:gd name="connsiteY41" fmla="*/ 1082695 h 4505029"/>
              <a:gd name="connsiteX42" fmla="*/ 2928315 w 4723456"/>
              <a:gd name="connsiteY42" fmla="*/ 1026596 h 4505029"/>
              <a:gd name="connsiteX43" fmla="*/ 2961974 w 4723456"/>
              <a:gd name="connsiteY43" fmla="*/ 976108 h 4505029"/>
              <a:gd name="connsiteX44" fmla="*/ 2911486 w 4723456"/>
              <a:gd name="connsiteY44" fmla="*/ 925620 h 4505029"/>
              <a:gd name="connsiteX45" fmla="*/ 2793680 w 4723456"/>
              <a:gd name="connsiteY45" fmla="*/ 920010 h 4505029"/>
              <a:gd name="connsiteX46" fmla="*/ 2715142 w 4723456"/>
              <a:gd name="connsiteY46" fmla="*/ 936839 h 4505029"/>
              <a:gd name="connsiteX47" fmla="*/ 2692703 w 4723456"/>
              <a:gd name="connsiteY47" fmla="*/ 1015377 h 4505029"/>
              <a:gd name="connsiteX48" fmla="*/ 2664654 w 4723456"/>
              <a:gd name="connsiteY48" fmla="*/ 1060255 h 4505029"/>
              <a:gd name="connsiteX49" fmla="*/ 2602946 w 4723456"/>
              <a:gd name="connsiteY49" fmla="*/ 1060255 h 4505029"/>
              <a:gd name="connsiteX50" fmla="*/ 2541238 w 4723456"/>
              <a:gd name="connsiteY50" fmla="*/ 1155622 h 4505029"/>
              <a:gd name="connsiteX51" fmla="*/ 2468310 w 4723456"/>
              <a:gd name="connsiteY51" fmla="*/ 1250989 h 4505029"/>
              <a:gd name="connsiteX52" fmla="*/ 2389773 w 4723456"/>
              <a:gd name="connsiteY52" fmla="*/ 1279038 h 4505029"/>
              <a:gd name="connsiteX53" fmla="*/ 2266357 w 4723456"/>
              <a:gd name="connsiteY53" fmla="*/ 1273428 h 4505029"/>
              <a:gd name="connsiteX54" fmla="*/ 2221478 w 4723456"/>
              <a:gd name="connsiteY54" fmla="*/ 1340746 h 4505029"/>
              <a:gd name="connsiteX55" fmla="*/ 2255137 w 4723456"/>
              <a:gd name="connsiteY55" fmla="*/ 1396844 h 4505029"/>
              <a:gd name="connsiteX56" fmla="*/ 2356114 w 4723456"/>
              <a:gd name="connsiteY56" fmla="*/ 1430503 h 4505029"/>
              <a:gd name="connsiteX57" fmla="*/ 2406602 w 4723456"/>
              <a:gd name="connsiteY57" fmla="*/ 1464162 h 4505029"/>
              <a:gd name="connsiteX58" fmla="*/ 2479530 w 4723456"/>
              <a:gd name="connsiteY58" fmla="*/ 1514650 h 4505029"/>
              <a:gd name="connsiteX59" fmla="*/ 2445871 w 4723456"/>
              <a:gd name="connsiteY59" fmla="*/ 1576358 h 4505029"/>
              <a:gd name="connsiteX60" fmla="*/ 2485140 w 4723456"/>
              <a:gd name="connsiteY60" fmla="*/ 1632457 h 4505029"/>
              <a:gd name="connsiteX61" fmla="*/ 2681483 w 4723456"/>
              <a:gd name="connsiteY61" fmla="*/ 1581968 h 4505029"/>
              <a:gd name="connsiteX62" fmla="*/ 2715142 w 4723456"/>
              <a:gd name="connsiteY62" fmla="*/ 1514650 h 4505029"/>
              <a:gd name="connsiteX63" fmla="*/ 2793680 w 4723456"/>
              <a:gd name="connsiteY63" fmla="*/ 1520260 h 4505029"/>
              <a:gd name="connsiteX64" fmla="*/ 3001243 w 4723456"/>
              <a:gd name="connsiteY64" fmla="*/ 1593188 h 4505029"/>
              <a:gd name="connsiteX65" fmla="*/ 3001243 w 4723456"/>
              <a:gd name="connsiteY65" fmla="*/ 1654896 h 4505029"/>
              <a:gd name="connsiteX66" fmla="*/ 2939535 w 4723456"/>
              <a:gd name="connsiteY66" fmla="*/ 1677335 h 4505029"/>
              <a:gd name="connsiteX67" fmla="*/ 2793680 w 4723456"/>
              <a:gd name="connsiteY67" fmla="*/ 1722214 h 4505029"/>
              <a:gd name="connsiteX68" fmla="*/ 2664654 w 4723456"/>
              <a:gd name="connsiteY68" fmla="*/ 1800751 h 4505029"/>
              <a:gd name="connsiteX69" fmla="*/ 2614165 w 4723456"/>
              <a:gd name="connsiteY69" fmla="*/ 1946607 h 4505029"/>
              <a:gd name="connsiteX70" fmla="*/ 2496359 w 4723456"/>
              <a:gd name="connsiteY70" fmla="*/ 2025144 h 4505029"/>
              <a:gd name="connsiteX71" fmla="*/ 2670264 w 4723456"/>
              <a:gd name="connsiteY71" fmla="*/ 2159779 h 4505029"/>
              <a:gd name="connsiteX72" fmla="*/ 2788070 w 4723456"/>
              <a:gd name="connsiteY72" fmla="*/ 2429050 h 4505029"/>
              <a:gd name="connsiteX73" fmla="*/ 2849778 w 4723456"/>
              <a:gd name="connsiteY73" fmla="*/ 2530027 h 4505029"/>
              <a:gd name="connsiteX74" fmla="*/ 2939535 w 4723456"/>
              <a:gd name="connsiteY74" fmla="*/ 2647834 h 4505029"/>
              <a:gd name="connsiteX75" fmla="*/ 2922706 w 4723456"/>
              <a:gd name="connsiteY75" fmla="*/ 2765639 h 4505029"/>
              <a:gd name="connsiteX76" fmla="*/ 2832948 w 4723456"/>
              <a:gd name="connsiteY76" fmla="*/ 2754419 h 4505029"/>
              <a:gd name="connsiteX77" fmla="*/ 2754411 w 4723456"/>
              <a:gd name="connsiteY77" fmla="*/ 2861007 h 4505029"/>
              <a:gd name="connsiteX78" fmla="*/ 2939535 w 4723456"/>
              <a:gd name="connsiteY78" fmla="*/ 2939544 h 4505029"/>
              <a:gd name="connsiteX79" fmla="*/ 2838558 w 4723456"/>
              <a:gd name="connsiteY79" fmla="*/ 3208814 h 4505029"/>
              <a:gd name="connsiteX80" fmla="*/ 2602945 w 4723456"/>
              <a:gd name="connsiteY80" fmla="*/ 3450037 h 4505029"/>
              <a:gd name="connsiteX81" fmla="*/ 2552458 w 4723456"/>
              <a:gd name="connsiteY81" fmla="*/ 3539794 h 4505029"/>
              <a:gd name="connsiteX82" fmla="*/ 2541238 w 4723456"/>
              <a:gd name="connsiteY82" fmla="*/ 3612721 h 4505029"/>
              <a:gd name="connsiteX83" fmla="*/ 2563678 w 4723456"/>
              <a:gd name="connsiteY83" fmla="*/ 3663209 h 4505029"/>
              <a:gd name="connsiteX84" fmla="*/ 2400992 w 4723456"/>
              <a:gd name="connsiteY84" fmla="*/ 3786626 h 4505029"/>
              <a:gd name="connsiteX85" fmla="*/ 2210258 w 4723456"/>
              <a:gd name="connsiteY85" fmla="*/ 3887602 h 4505029"/>
              <a:gd name="connsiteX86" fmla="*/ 1997087 w 4723456"/>
              <a:gd name="connsiteY86" fmla="*/ 4061505 h 4505029"/>
              <a:gd name="connsiteX87" fmla="*/ 1873669 w 4723456"/>
              <a:gd name="connsiteY87" fmla="*/ 4089556 h 4505029"/>
              <a:gd name="connsiteX88" fmla="*/ 1789522 w 4723456"/>
              <a:gd name="connsiteY88" fmla="*/ 4078335 h 4505029"/>
              <a:gd name="connsiteX89" fmla="*/ 1638057 w 4723456"/>
              <a:gd name="connsiteY89" fmla="*/ 4156874 h 4505029"/>
              <a:gd name="connsiteX90" fmla="*/ 1581959 w 4723456"/>
              <a:gd name="connsiteY90" fmla="*/ 4095165 h 4505029"/>
              <a:gd name="connsiteX91" fmla="*/ 1469763 w 4723456"/>
              <a:gd name="connsiteY91" fmla="*/ 4207362 h 4505029"/>
              <a:gd name="connsiteX92" fmla="*/ 1295858 w 4723456"/>
              <a:gd name="connsiteY92" fmla="*/ 4285899 h 4505029"/>
              <a:gd name="connsiteX93" fmla="*/ 1093905 w 4723456"/>
              <a:gd name="connsiteY93" fmla="*/ 4313949 h 4505029"/>
              <a:gd name="connsiteX94" fmla="*/ 1043417 w 4723456"/>
              <a:gd name="connsiteY94" fmla="*/ 4370040 h 4505029"/>
              <a:gd name="connsiteX95" fmla="*/ 1082687 w 4723456"/>
              <a:gd name="connsiteY95" fmla="*/ 4454185 h 4505029"/>
              <a:gd name="connsiteX96" fmla="*/ 1032198 w 4723456"/>
              <a:gd name="connsiteY96" fmla="*/ 4504674 h 4505029"/>
              <a:gd name="connsiteX97" fmla="*/ 959271 w 4723456"/>
              <a:gd name="connsiteY97" fmla="*/ 4398087 h 4505029"/>
              <a:gd name="connsiteX98" fmla="*/ 976101 w 4723456"/>
              <a:gd name="connsiteY98" fmla="*/ 4313940 h 4505029"/>
              <a:gd name="connsiteX99" fmla="*/ 886344 w 4723456"/>
              <a:gd name="connsiteY99" fmla="*/ 4308331 h 4505029"/>
              <a:gd name="connsiteX100" fmla="*/ 774147 w 4723456"/>
              <a:gd name="connsiteY100" fmla="*/ 4274672 h 4505029"/>
              <a:gd name="connsiteX101" fmla="*/ 678781 w 4723456"/>
              <a:gd name="connsiteY101" fmla="*/ 4280282 h 4505029"/>
              <a:gd name="connsiteX102" fmla="*/ 549756 w 4723456"/>
              <a:gd name="connsiteY102" fmla="*/ 4257842 h 4505029"/>
              <a:gd name="connsiteX103" fmla="*/ 476829 w 4723456"/>
              <a:gd name="connsiteY103" fmla="*/ 4212964 h 4505029"/>
              <a:gd name="connsiteX104" fmla="*/ 443170 w 4723456"/>
              <a:gd name="connsiteY104" fmla="*/ 4100767 h 4505029"/>
              <a:gd name="connsiteX105" fmla="*/ 420732 w 4723456"/>
              <a:gd name="connsiteY105" fmla="*/ 4078328 h 4505029"/>
              <a:gd name="connsiteX106" fmla="*/ 347805 w 4723456"/>
              <a:gd name="connsiteY106" fmla="*/ 4050279 h 4505029"/>
              <a:gd name="connsiteX107" fmla="*/ 269269 w 4723456"/>
              <a:gd name="connsiteY107" fmla="*/ 4039060 h 4505029"/>
              <a:gd name="connsiteX108" fmla="*/ 241219 w 4723456"/>
              <a:gd name="connsiteY108" fmla="*/ 3982962 h 4505029"/>
              <a:gd name="connsiteX109" fmla="*/ 168293 w 4723456"/>
              <a:gd name="connsiteY109" fmla="*/ 4033450 h 4505029"/>
              <a:gd name="connsiteX110" fmla="*/ 162684 w 4723456"/>
              <a:gd name="connsiteY110" fmla="*/ 4083938 h 4505029"/>
              <a:gd name="connsiteX111" fmla="*/ 61706 w 4723456"/>
              <a:gd name="connsiteY111" fmla="*/ 4100767 h 4505029"/>
              <a:gd name="connsiteX112" fmla="*/ 16828 w 4723456"/>
              <a:gd name="connsiteY112" fmla="*/ 4117597 h 4505029"/>
              <a:gd name="connsiteX113" fmla="*/ 0 w 4723456"/>
              <a:gd name="connsiteY113" fmla="*/ 4117597 h 4505029"/>
              <a:gd name="connsiteX0" fmla="*/ 4757115 w 4768334"/>
              <a:gd name="connsiteY0" fmla="*/ 0 h 4505029"/>
              <a:gd name="connsiteX1" fmla="*/ 4768334 w 4768334"/>
              <a:gd name="connsiteY1" fmla="*/ 67318 h 4505029"/>
              <a:gd name="connsiteX2" fmla="*/ 4740285 w 4768334"/>
              <a:gd name="connsiteY2" fmla="*/ 72928 h 4505029"/>
              <a:gd name="connsiteX3" fmla="*/ 4571991 w 4768334"/>
              <a:gd name="connsiteY3" fmla="*/ 28049 h 4505029"/>
              <a:gd name="connsiteX4" fmla="*/ 4538332 w 4768334"/>
              <a:gd name="connsiteY4" fmla="*/ 33659 h 4505029"/>
              <a:gd name="connsiteX5" fmla="*/ 4532722 w 4768334"/>
              <a:gd name="connsiteY5" fmla="*/ 44879 h 4505029"/>
              <a:gd name="connsiteX6" fmla="*/ 4471014 w 4768334"/>
              <a:gd name="connsiteY6" fmla="*/ 78538 h 4505029"/>
              <a:gd name="connsiteX7" fmla="*/ 4420526 w 4768334"/>
              <a:gd name="connsiteY7" fmla="*/ 100977 h 4505029"/>
              <a:gd name="connsiteX8" fmla="*/ 4465404 w 4768334"/>
              <a:gd name="connsiteY8" fmla="*/ 263661 h 4505029"/>
              <a:gd name="connsiteX9" fmla="*/ 4454185 w 4768334"/>
              <a:gd name="connsiteY9" fmla="*/ 392687 h 4505029"/>
              <a:gd name="connsiteX10" fmla="*/ 4482234 w 4768334"/>
              <a:gd name="connsiteY10" fmla="*/ 398297 h 4505029"/>
              <a:gd name="connsiteX11" fmla="*/ 4442965 w 4768334"/>
              <a:gd name="connsiteY11" fmla="*/ 476834 h 4505029"/>
              <a:gd name="connsiteX12" fmla="*/ 4431745 w 4768334"/>
              <a:gd name="connsiteY12" fmla="*/ 527323 h 4505029"/>
              <a:gd name="connsiteX13" fmla="*/ 4347598 w 4768334"/>
              <a:gd name="connsiteY13" fmla="*/ 544152 h 4505029"/>
              <a:gd name="connsiteX14" fmla="*/ 4364428 w 4768334"/>
              <a:gd name="connsiteY14" fmla="*/ 566592 h 4505029"/>
              <a:gd name="connsiteX15" fmla="*/ 4319549 w 4768334"/>
              <a:gd name="connsiteY15" fmla="*/ 572201 h 4505029"/>
              <a:gd name="connsiteX16" fmla="*/ 4257841 w 4768334"/>
              <a:gd name="connsiteY16" fmla="*/ 476834 h 4505029"/>
              <a:gd name="connsiteX17" fmla="*/ 4212962 w 4768334"/>
              <a:gd name="connsiteY17" fmla="*/ 566592 h 4505029"/>
              <a:gd name="connsiteX18" fmla="*/ 4224182 w 4768334"/>
              <a:gd name="connsiteY18" fmla="*/ 600250 h 4505029"/>
              <a:gd name="connsiteX19" fmla="*/ 4184913 w 4768334"/>
              <a:gd name="connsiteY19" fmla="*/ 605860 h 4505029"/>
              <a:gd name="connsiteX20" fmla="*/ 4156864 w 4768334"/>
              <a:gd name="connsiteY20" fmla="*/ 600250 h 4505029"/>
              <a:gd name="connsiteX21" fmla="*/ 4106376 w 4768334"/>
              <a:gd name="connsiteY21" fmla="*/ 656349 h 4505029"/>
              <a:gd name="connsiteX22" fmla="*/ 4050278 w 4768334"/>
              <a:gd name="connsiteY22" fmla="*/ 678788 h 4505029"/>
              <a:gd name="connsiteX23" fmla="*/ 3949301 w 4768334"/>
              <a:gd name="connsiteY23" fmla="*/ 690007 h 4505029"/>
              <a:gd name="connsiteX24" fmla="*/ 3966131 w 4768334"/>
              <a:gd name="connsiteY24" fmla="*/ 746106 h 4505029"/>
              <a:gd name="connsiteX25" fmla="*/ 3971740 w 4768334"/>
              <a:gd name="connsiteY25" fmla="*/ 796594 h 4505029"/>
              <a:gd name="connsiteX26" fmla="*/ 3898813 w 4768334"/>
              <a:gd name="connsiteY26" fmla="*/ 802204 h 4505029"/>
              <a:gd name="connsiteX27" fmla="*/ 3758567 w 4768334"/>
              <a:gd name="connsiteY27" fmla="*/ 734886 h 4505029"/>
              <a:gd name="connsiteX28" fmla="*/ 3719299 w 4768334"/>
              <a:gd name="connsiteY28" fmla="*/ 740496 h 4505029"/>
              <a:gd name="connsiteX29" fmla="*/ 3668810 w 4768334"/>
              <a:gd name="connsiteY29" fmla="*/ 852692 h 4505029"/>
              <a:gd name="connsiteX30" fmla="*/ 3612712 w 4768334"/>
              <a:gd name="connsiteY30" fmla="*/ 920010 h 4505029"/>
              <a:gd name="connsiteX31" fmla="*/ 3534175 w 4768334"/>
              <a:gd name="connsiteY31" fmla="*/ 942449 h 4505029"/>
              <a:gd name="connsiteX32" fmla="*/ 3421978 w 4768334"/>
              <a:gd name="connsiteY32" fmla="*/ 987328 h 4505029"/>
              <a:gd name="connsiteX33" fmla="*/ 3382710 w 4768334"/>
              <a:gd name="connsiteY33" fmla="*/ 1026596 h 4505029"/>
              <a:gd name="connsiteX34" fmla="*/ 3332221 w 4768334"/>
              <a:gd name="connsiteY34" fmla="*/ 1099524 h 4505029"/>
              <a:gd name="connsiteX35" fmla="*/ 3220025 w 4768334"/>
              <a:gd name="connsiteY35" fmla="*/ 1121963 h 4505029"/>
              <a:gd name="connsiteX36" fmla="*/ 3119048 w 4768334"/>
              <a:gd name="connsiteY36" fmla="*/ 1161232 h 4505029"/>
              <a:gd name="connsiteX37" fmla="*/ 3001242 w 4768334"/>
              <a:gd name="connsiteY37" fmla="*/ 1228550 h 4505029"/>
              <a:gd name="connsiteX38" fmla="*/ 2950754 w 4768334"/>
              <a:gd name="connsiteY38" fmla="*/ 1262209 h 4505029"/>
              <a:gd name="connsiteX39" fmla="*/ 2894656 w 4768334"/>
              <a:gd name="connsiteY39" fmla="*/ 1206111 h 4505029"/>
              <a:gd name="connsiteX40" fmla="*/ 2866607 w 4768334"/>
              <a:gd name="connsiteY40" fmla="*/ 1155622 h 4505029"/>
              <a:gd name="connsiteX41" fmla="*/ 2900266 w 4768334"/>
              <a:gd name="connsiteY41" fmla="*/ 1082695 h 4505029"/>
              <a:gd name="connsiteX42" fmla="*/ 2973193 w 4768334"/>
              <a:gd name="connsiteY42" fmla="*/ 1026596 h 4505029"/>
              <a:gd name="connsiteX43" fmla="*/ 3006852 w 4768334"/>
              <a:gd name="connsiteY43" fmla="*/ 976108 h 4505029"/>
              <a:gd name="connsiteX44" fmla="*/ 2956364 w 4768334"/>
              <a:gd name="connsiteY44" fmla="*/ 925620 h 4505029"/>
              <a:gd name="connsiteX45" fmla="*/ 2838558 w 4768334"/>
              <a:gd name="connsiteY45" fmla="*/ 920010 h 4505029"/>
              <a:gd name="connsiteX46" fmla="*/ 2760020 w 4768334"/>
              <a:gd name="connsiteY46" fmla="*/ 936839 h 4505029"/>
              <a:gd name="connsiteX47" fmla="*/ 2737581 w 4768334"/>
              <a:gd name="connsiteY47" fmla="*/ 1015377 h 4505029"/>
              <a:gd name="connsiteX48" fmla="*/ 2709532 w 4768334"/>
              <a:gd name="connsiteY48" fmla="*/ 1060255 h 4505029"/>
              <a:gd name="connsiteX49" fmla="*/ 2647824 w 4768334"/>
              <a:gd name="connsiteY49" fmla="*/ 1060255 h 4505029"/>
              <a:gd name="connsiteX50" fmla="*/ 2586116 w 4768334"/>
              <a:gd name="connsiteY50" fmla="*/ 1155622 h 4505029"/>
              <a:gd name="connsiteX51" fmla="*/ 2513188 w 4768334"/>
              <a:gd name="connsiteY51" fmla="*/ 1250989 h 4505029"/>
              <a:gd name="connsiteX52" fmla="*/ 2434651 w 4768334"/>
              <a:gd name="connsiteY52" fmla="*/ 1279038 h 4505029"/>
              <a:gd name="connsiteX53" fmla="*/ 2311235 w 4768334"/>
              <a:gd name="connsiteY53" fmla="*/ 1273428 h 4505029"/>
              <a:gd name="connsiteX54" fmla="*/ 2266356 w 4768334"/>
              <a:gd name="connsiteY54" fmla="*/ 1340746 h 4505029"/>
              <a:gd name="connsiteX55" fmla="*/ 2300015 w 4768334"/>
              <a:gd name="connsiteY55" fmla="*/ 1396844 h 4505029"/>
              <a:gd name="connsiteX56" fmla="*/ 2400992 w 4768334"/>
              <a:gd name="connsiteY56" fmla="*/ 1430503 h 4505029"/>
              <a:gd name="connsiteX57" fmla="*/ 2451480 w 4768334"/>
              <a:gd name="connsiteY57" fmla="*/ 1464162 h 4505029"/>
              <a:gd name="connsiteX58" fmla="*/ 2524408 w 4768334"/>
              <a:gd name="connsiteY58" fmla="*/ 1514650 h 4505029"/>
              <a:gd name="connsiteX59" fmla="*/ 2490749 w 4768334"/>
              <a:gd name="connsiteY59" fmla="*/ 1576358 h 4505029"/>
              <a:gd name="connsiteX60" fmla="*/ 2530018 w 4768334"/>
              <a:gd name="connsiteY60" fmla="*/ 1632457 h 4505029"/>
              <a:gd name="connsiteX61" fmla="*/ 2726361 w 4768334"/>
              <a:gd name="connsiteY61" fmla="*/ 1581968 h 4505029"/>
              <a:gd name="connsiteX62" fmla="*/ 2760020 w 4768334"/>
              <a:gd name="connsiteY62" fmla="*/ 1514650 h 4505029"/>
              <a:gd name="connsiteX63" fmla="*/ 2838558 w 4768334"/>
              <a:gd name="connsiteY63" fmla="*/ 1520260 h 4505029"/>
              <a:gd name="connsiteX64" fmla="*/ 3046121 w 4768334"/>
              <a:gd name="connsiteY64" fmla="*/ 1593188 h 4505029"/>
              <a:gd name="connsiteX65" fmla="*/ 3046121 w 4768334"/>
              <a:gd name="connsiteY65" fmla="*/ 1654896 h 4505029"/>
              <a:gd name="connsiteX66" fmla="*/ 2984413 w 4768334"/>
              <a:gd name="connsiteY66" fmla="*/ 1677335 h 4505029"/>
              <a:gd name="connsiteX67" fmla="*/ 2838558 w 4768334"/>
              <a:gd name="connsiteY67" fmla="*/ 1722214 h 4505029"/>
              <a:gd name="connsiteX68" fmla="*/ 2709532 w 4768334"/>
              <a:gd name="connsiteY68" fmla="*/ 1800751 h 4505029"/>
              <a:gd name="connsiteX69" fmla="*/ 2659043 w 4768334"/>
              <a:gd name="connsiteY69" fmla="*/ 1946607 h 4505029"/>
              <a:gd name="connsiteX70" fmla="*/ 2541237 w 4768334"/>
              <a:gd name="connsiteY70" fmla="*/ 2025144 h 4505029"/>
              <a:gd name="connsiteX71" fmla="*/ 2715142 w 4768334"/>
              <a:gd name="connsiteY71" fmla="*/ 2159779 h 4505029"/>
              <a:gd name="connsiteX72" fmla="*/ 2832948 w 4768334"/>
              <a:gd name="connsiteY72" fmla="*/ 2429050 h 4505029"/>
              <a:gd name="connsiteX73" fmla="*/ 2894656 w 4768334"/>
              <a:gd name="connsiteY73" fmla="*/ 2530027 h 4505029"/>
              <a:gd name="connsiteX74" fmla="*/ 2984413 w 4768334"/>
              <a:gd name="connsiteY74" fmla="*/ 2647834 h 4505029"/>
              <a:gd name="connsiteX75" fmla="*/ 2967584 w 4768334"/>
              <a:gd name="connsiteY75" fmla="*/ 2765639 h 4505029"/>
              <a:gd name="connsiteX76" fmla="*/ 2877826 w 4768334"/>
              <a:gd name="connsiteY76" fmla="*/ 2754419 h 4505029"/>
              <a:gd name="connsiteX77" fmla="*/ 2799289 w 4768334"/>
              <a:gd name="connsiteY77" fmla="*/ 2861007 h 4505029"/>
              <a:gd name="connsiteX78" fmla="*/ 2984413 w 4768334"/>
              <a:gd name="connsiteY78" fmla="*/ 2939544 h 4505029"/>
              <a:gd name="connsiteX79" fmla="*/ 2883436 w 4768334"/>
              <a:gd name="connsiteY79" fmla="*/ 3208814 h 4505029"/>
              <a:gd name="connsiteX80" fmla="*/ 2647823 w 4768334"/>
              <a:gd name="connsiteY80" fmla="*/ 3450037 h 4505029"/>
              <a:gd name="connsiteX81" fmla="*/ 2597336 w 4768334"/>
              <a:gd name="connsiteY81" fmla="*/ 3539794 h 4505029"/>
              <a:gd name="connsiteX82" fmla="*/ 2586116 w 4768334"/>
              <a:gd name="connsiteY82" fmla="*/ 3612721 h 4505029"/>
              <a:gd name="connsiteX83" fmla="*/ 2608556 w 4768334"/>
              <a:gd name="connsiteY83" fmla="*/ 3663209 h 4505029"/>
              <a:gd name="connsiteX84" fmla="*/ 2445870 w 4768334"/>
              <a:gd name="connsiteY84" fmla="*/ 3786626 h 4505029"/>
              <a:gd name="connsiteX85" fmla="*/ 2255136 w 4768334"/>
              <a:gd name="connsiteY85" fmla="*/ 3887602 h 4505029"/>
              <a:gd name="connsiteX86" fmla="*/ 2041965 w 4768334"/>
              <a:gd name="connsiteY86" fmla="*/ 4061505 h 4505029"/>
              <a:gd name="connsiteX87" fmla="*/ 1918547 w 4768334"/>
              <a:gd name="connsiteY87" fmla="*/ 4089556 h 4505029"/>
              <a:gd name="connsiteX88" fmla="*/ 1834400 w 4768334"/>
              <a:gd name="connsiteY88" fmla="*/ 4078335 h 4505029"/>
              <a:gd name="connsiteX89" fmla="*/ 1682935 w 4768334"/>
              <a:gd name="connsiteY89" fmla="*/ 4156874 h 4505029"/>
              <a:gd name="connsiteX90" fmla="*/ 1626837 w 4768334"/>
              <a:gd name="connsiteY90" fmla="*/ 4095165 h 4505029"/>
              <a:gd name="connsiteX91" fmla="*/ 1514641 w 4768334"/>
              <a:gd name="connsiteY91" fmla="*/ 4207362 h 4505029"/>
              <a:gd name="connsiteX92" fmla="*/ 1340736 w 4768334"/>
              <a:gd name="connsiteY92" fmla="*/ 4285899 h 4505029"/>
              <a:gd name="connsiteX93" fmla="*/ 1138783 w 4768334"/>
              <a:gd name="connsiteY93" fmla="*/ 4313949 h 4505029"/>
              <a:gd name="connsiteX94" fmla="*/ 1088295 w 4768334"/>
              <a:gd name="connsiteY94" fmla="*/ 4370040 h 4505029"/>
              <a:gd name="connsiteX95" fmla="*/ 1127565 w 4768334"/>
              <a:gd name="connsiteY95" fmla="*/ 4454185 h 4505029"/>
              <a:gd name="connsiteX96" fmla="*/ 1077076 w 4768334"/>
              <a:gd name="connsiteY96" fmla="*/ 4504674 h 4505029"/>
              <a:gd name="connsiteX97" fmla="*/ 1004149 w 4768334"/>
              <a:gd name="connsiteY97" fmla="*/ 4398087 h 4505029"/>
              <a:gd name="connsiteX98" fmla="*/ 1020979 w 4768334"/>
              <a:gd name="connsiteY98" fmla="*/ 4313940 h 4505029"/>
              <a:gd name="connsiteX99" fmla="*/ 931222 w 4768334"/>
              <a:gd name="connsiteY99" fmla="*/ 4308331 h 4505029"/>
              <a:gd name="connsiteX100" fmla="*/ 819025 w 4768334"/>
              <a:gd name="connsiteY100" fmla="*/ 4274672 h 4505029"/>
              <a:gd name="connsiteX101" fmla="*/ 723659 w 4768334"/>
              <a:gd name="connsiteY101" fmla="*/ 4280282 h 4505029"/>
              <a:gd name="connsiteX102" fmla="*/ 594634 w 4768334"/>
              <a:gd name="connsiteY102" fmla="*/ 4257842 h 4505029"/>
              <a:gd name="connsiteX103" fmla="*/ 521707 w 4768334"/>
              <a:gd name="connsiteY103" fmla="*/ 4212964 h 4505029"/>
              <a:gd name="connsiteX104" fmla="*/ 488048 w 4768334"/>
              <a:gd name="connsiteY104" fmla="*/ 4100767 h 4505029"/>
              <a:gd name="connsiteX105" fmla="*/ 465610 w 4768334"/>
              <a:gd name="connsiteY105" fmla="*/ 4078328 h 4505029"/>
              <a:gd name="connsiteX106" fmla="*/ 392683 w 4768334"/>
              <a:gd name="connsiteY106" fmla="*/ 4050279 h 4505029"/>
              <a:gd name="connsiteX107" fmla="*/ 314147 w 4768334"/>
              <a:gd name="connsiteY107" fmla="*/ 4039060 h 4505029"/>
              <a:gd name="connsiteX108" fmla="*/ 286097 w 4768334"/>
              <a:gd name="connsiteY108" fmla="*/ 3982962 h 4505029"/>
              <a:gd name="connsiteX109" fmla="*/ 213171 w 4768334"/>
              <a:gd name="connsiteY109" fmla="*/ 4033450 h 4505029"/>
              <a:gd name="connsiteX110" fmla="*/ 207562 w 4768334"/>
              <a:gd name="connsiteY110" fmla="*/ 4083938 h 4505029"/>
              <a:gd name="connsiteX111" fmla="*/ 106584 w 4768334"/>
              <a:gd name="connsiteY111" fmla="*/ 4100767 h 4505029"/>
              <a:gd name="connsiteX112" fmla="*/ 61706 w 4768334"/>
              <a:gd name="connsiteY112" fmla="*/ 4117597 h 4505029"/>
              <a:gd name="connsiteX113" fmla="*/ 0 w 4768334"/>
              <a:gd name="connsiteY113" fmla="*/ 4072718 h 4505029"/>
              <a:gd name="connsiteX0" fmla="*/ 4768335 w 4779554"/>
              <a:gd name="connsiteY0" fmla="*/ 0 h 4505029"/>
              <a:gd name="connsiteX1" fmla="*/ 4779554 w 4779554"/>
              <a:gd name="connsiteY1" fmla="*/ 67318 h 4505029"/>
              <a:gd name="connsiteX2" fmla="*/ 4751505 w 4779554"/>
              <a:gd name="connsiteY2" fmla="*/ 72928 h 4505029"/>
              <a:gd name="connsiteX3" fmla="*/ 4583211 w 4779554"/>
              <a:gd name="connsiteY3" fmla="*/ 28049 h 4505029"/>
              <a:gd name="connsiteX4" fmla="*/ 4549552 w 4779554"/>
              <a:gd name="connsiteY4" fmla="*/ 33659 h 4505029"/>
              <a:gd name="connsiteX5" fmla="*/ 4543942 w 4779554"/>
              <a:gd name="connsiteY5" fmla="*/ 44879 h 4505029"/>
              <a:gd name="connsiteX6" fmla="*/ 4482234 w 4779554"/>
              <a:gd name="connsiteY6" fmla="*/ 78538 h 4505029"/>
              <a:gd name="connsiteX7" fmla="*/ 4431746 w 4779554"/>
              <a:gd name="connsiteY7" fmla="*/ 100977 h 4505029"/>
              <a:gd name="connsiteX8" fmla="*/ 4476624 w 4779554"/>
              <a:gd name="connsiteY8" fmla="*/ 263661 h 4505029"/>
              <a:gd name="connsiteX9" fmla="*/ 4465405 w 4779554"/>
              <a:gd name="connsiteY9" fmla="*/ 392687 h 4505029"/>
              <a:gd name="connsiteX10" fmla="*/ 4493454 w 4779554"/>
              <a:gd name="connsiteY10" fmla="*/ 398297 h 4505029"/>
              <a:gd name="connsiteX11" fmla="*/ 4454185 w 4779554"/>
              <a:gd name="connsiteY11" fmla="*/ 476834 h 4505029"/>
              <a:gd name="connsiteX12" fmla="*/ 4442965 w 4779554"/>
              <a:gd name="connsiteY12" fmla="*/ 527323 h 4505029"/>
              <a:gd name="connsiteX13" fmla="*/ 4358818 w 4779554"/>
              <a:gd name="connsiteY13" fmla="*/ 544152 h 4505029"/>
              <a:gd name="connsiteX14" fmla="*/ 4375648 w 4779554"/>
              <a:gd name="connsiteY14" fmla="*/ 566592 h 4505029"/>
              <a:gd name="connsiteX15" fmla="*/ 4330769 w 4779554"/>
              <a:gd name="connsiteY15" fmla="*/ 572201 h 4505029"/>
              <a:gd name="connsiteX16" fmla="*/ 4269061 w 4779554"/>
              <a:gd name="connsiteY16" fmla="*/ 476834 h 4505029"/>
              <a:gd name="connsiteX17" fmla="*/ 4224182 w 4779554"/>
              <a:gd name="connsiteY17" fmla="*/ 566592 h 4505029"/>
              <a:gd name="connsiteX18" fmla="*/ 4235402 w 4779554"/>
              <a:gd name="connsiteY18" fmla="*/ 600250 h 4505029"/>
              <a:gd name="connsiteX19" fmla="*/ 4196133 w 4779554"/>
              <a:gd name="connsiteY19" fmla="*/ 605860 h 4505029"/>
              <a:gd name="connsiteX20" fmla="*/ 4168084 w 4779554"/>
              <a:gd name="connsiteY20" fmla="*/ 600250 h 4505029"/>
              <a:gd name="connsiteX21" fmla="*/ 4117596 w 4779554"/>
              <a:gd name="connsiteY21" fmla="*/ 656349 h 4505029"/>
              <a:gd name="connsiteX22" fmla="*/ 4061498 w 4779554"/>
              <a:gd name="connsiteY22" fmla="*/ 678788 h 4505029"/>
              <a:gd name="connsiteX23" fmla="*/ 3960521 w 4779554"/>
              <a:gd name="connsiteY23" fmla="*/ 690007 h 4505029"/>
              <a:gd name="connsiteX24" fmla="*/ 3977351 w 4779554"/>
              <a:gd name="connsiteY24" fmla="*/ 746106 h 4505029"/>
              <a:gd name="connsiteX25" fmla="*/ 3982960 w 4779554"/>
              <a:gd name="connsiteY25" fmla="*/ 796594 h 4505029"/>
              <a:gd name="connsiteX26" fmla="*/ 3910033 w 4779554"/>
              <a:gd name="connsiteY26" fmla="*/ 802204 h 4505029"/>
              <a:gd name="connsiteX27" fmla="*/ 3769787 w 4779554"/>
              <a:gd name="connsiteY27" fmla="*/ 734886 h 4505029"/>
              <a:gd name="connsiteX28" fmla="*/ 3730519 w 4779554"/>
              <a:gd name="connsiteY28" fmla="*/ 740496 h 4505029"/>
              <a:gd name="connsiteX29" fmla="*/ 3680030 w 4779554"/>
              <a:gd name="connsiteY29" fmla="*/ 852692 h 4505029"/>
              <a:gd name="connsiteX30" fmla="*/ 3623932 w 4779554"/>
              <a:gd name="connsiteY30" fmla="*/ 920010 h 4505029"/>
              <a:gd name="connsiteX31" fmla="*/ 3545395 w 4779554"/>
              <a:gd name="connsiteY31" fmla="*/ 942449 h 4505029"/>
              <a:gd name="connsiteX32" fmla="*/ 3433198 w 4779554"/>
              <a:gd name="connsiteY32" fmla="*/ 987328 h 4505029"/>
              <a:gd name="connsiteX33" fmla="*/ 3393930 w 4779554"/>
              <a:gd name="connsiteY33" fmla="*/ 1026596 h 4505029"/>
              <a:gd name="connsiteX34" fmla="*/ 3343441 w 4779554"/>
              <a:gd name="connsiteY34" fmla="*/ 1099524 h 4505029"/>
              <a:gd name="connsiteX35" fmla="*/ 3231245 w 4779554"/>
              <a:gd name="connsiteY35" fmla="*/ 1121963 h 4505029"/>
              <a:gd name="connsiteX36" fmla="*/ 3130268 w 4779554"/>
              <a:gd name="connsiteY36" fmla="*/ 1161232 h 4505029"/>
              <a:gd name="connsiteX37" fmla="*/ 3012462 w 4779554"/>
              <a:gd name="connsiteY37" fmla="*/ 1228550 h 4505029"/>
              <a:gd name="connsiteX38" fmla="*/ 2961974 w 4779554"/>
              <a:gd name="connsiteY38" fmla="*/ 1262209 h 4505029"/>
              <a:gd name="connsiteX39" fmla="*/ 2905876 w 4779554"/>
              <a:gd name="connsiteY39" fmla="*/ 1206111 h 4505029"/>
              <a:gd name="connsiteX40" fmla="*/ 2877827 w 4779554"/>
              <a:gd name="connsiteY40" fmla="*/ 1155622 h 4505029"/>
              <a:gd name="connsiteX41" fmla="*/ 2911486 w 4779554"/>
              <a:gd name="connsiteY41" fmla="*/ 1082695 h 4505029"/>
              <a:gd name="connsiteX42" fmla="*/ 2984413 w 4779554"/>
              <a:gd name="connsiteY42" fmla="*/ 1026596 h 4505029"/>
              <a:gd name="connsiteX43" fmla="*/ 3018072 w 4779554"/>
              <a:gd name="connsiteY43" fmla="*/ 976108 h 4505029"/>
              <a:gd name="connsiteX44" fmla="*/ 2967584 w 4779554"/>
              <a:gd name="connsiteY44" fmla="*/ 925620 h 4505029"/>
              <a:gd name="connsiteX45" fmla="*/ 2849778 w 4779554"/>
              <a:gd name="connsiteY45" fmla="*/ 920010 h 4505029"/>
              <a:gd name="connsiteX46" fmla="*/ 2771240 w 4779554"/>
              <a:gd name="connsiteY46" fmla="*/ 936839 h 4505029"/>
              <a:gd name="connsiteX47" fmla="*/ 2748801 w 4779554"/>
              <a:gd name="connsiteY47" fmla="*/ 1015377 h 4505029"/>
              <a:gd name="connsiteX48" fmla="*/ 2720752 w 4779554"/>
              <a:gd name="connsiteY48" fmla="*/ 1060255 h 4505029"/>
              <a:gd name="connsiteX49" fmla="*/ 2659044 w 4779554"/>
              <a:gd name="connsiteY49" fmla="*/ 1060255 h 4505029"/>
              <a:gd name="connsiteX50" fmla="*/ 2597336 w 4779554"/>
              <a:gd name="connsiteY50" fmla="*/ 1155622 h 4505029"/>
              <a:gd name="connsiteX51" fmla="*/ 2524408 w 4779554"/>
              <a:gd name="connsiteY51" fmla="*/ 1250989 h 4505029"/>
              <a:gd name="connsiteX52" fmla="*/ 2445871 w 4779554"/>
              <a:gd name="connsiteY52" fmla="*/ 1279038 h 4505029"/>
              <a:gd name="connsiteX53" fmla="*/ 2322455 w 4779554"/>
              <a:gd name="connsiteY53" fmla="*/ 1273428 h 4505029"/>
              <a:gd name="connsiteX54" fmla="*/ 2277576 w 4779554"/>
              <a:gd name="connsiteY54" fmla="*/ 1340746 h 4505029"/>
              <a:gd name="connsiteX55" fmla="*/ 2311235 w 4779554"/>
              <a:gd name="connsiteY55" fmla="*/ 1396844 h 4505029"/>
              <a:gd name="connsiteX56" fmla="*/ 2412212 w 4779554"/>
              <a:gd name="connsiteY56" fmla="*/ 1430503 h 4505029"/>
              <a:gd name="connsiteX57" fmla="*/ 2462700 w 4779554"/>
              <a:gd name="connsiteY57" fmla="*/ 1464162 h 4505029"/>
              <a:gd name="connsiteX58" fmla="*/ 2535628 w 4779554"/>
              <a:gd name="connsiteY58" fmla="*/ 1514650 h 4505029"/>
              <a:gd name="connsiteX59" fmla="*/ 2501969 w 4779554"/>
              <a:gd name="connsiteY59" fmla="*/ 1576358 h 4505029"/>
              <a:gd name="connsiteX60" fmla="*/ 2541238 w 4779554"/>
              <a:gd name="connsiteY60" fmla="*/ 1632457 h 4505029"/>
              <a:gd name="connsiteX61" fmla="*/ 2737581 w 4779554"/>
              <a:gd name="connsiteY61" fmla="*/ 1581968 h 4505029"/>
              <a:gd name="connsiteX62" fmla="*/ 2771240 w 4779554"/>
              <a:gd name="connsiteY62" fmla="*/ 1514650 h 4505029"/>
              <a:gd name="connsiteX63" fmla="*/ 2849778 w 4779554"/>
              <a:gd name="connsiteY63" fmla="*/ 1520260 h 4505029"/>
              <a:gd name="connsiteX64" fmla="*/ 3057341 w 4779554"/>
              <a:gd name="connsiteY64" fmla="*/ 1593188 h 4505029"/>
              <a:gd name="connsiteX65" fmla="*/ 3057341 w 4779554"/>
              <a:gd name="connsiteY65" fmla="*/ 1654896 h 4505029"/>
              <a:gd name="connsiteX66" fmla="*/ 2995633 w 4779554"/>
              <a:gd name="connsiteY66" fmla="*/ 1677335 h 4505029"/>
              <a:gd name="connsiteX67" fmla="*/ 2849778 w 4779554"/>
              <a:gd name="connsiteY67" fmla="*/ 1722214 h 4505029"/>
              <a:gd name="connsiteX68" fmla="*/ 2720752 w 4779554"/>
              <a:gd name="connsiteY68" fmla="*/ 1800751 h 4505029"/>
              <a:gd name="connsiteX69" fmla="*/ 2670263 w 4779554"/>
              <a:gd name="connsiteY69" fmla="*/ 1946607 h 4505029"/>
              <a:gd name="connsiteX70" fmla="*/ 2552457 w 4779554"/>
              <a:gd name="connsiteY70" fmla="*/ 2025144 h 4505029"/>
              <a:gd name="connsiteX71" fmla="*/ 2726362 w 4779554"/>
              <a:gd name="connsiteY71" fmla="*/ 2159779 h 4505029"/>
              <a:gd name="connsiteX72" fmla="*/ 2844168 w 4779554"/>
              <a:gd name="connsiteY72" fmla="*/ 2429050 h 4505029"/>
              <a:gd name="connsiteX73" fmla="*/ 2905876 w 4779554"/>
              <a:gd name="connsiteY73" fmla="*/ 2530027 h 4505029"/>
              <a:gd name="connsiteX74" fmla="*/ 2995633 w 4779554"/>
              <a:gd name="connsiteY74" fmla="*/ 2647834 h 4505029"/>
              <a:gd name="connsiteX75" fmla="*/ 2978804 w 4779554"/>
              <a:gd name="connsiteY75" fmla="*/ 2765639 h 4505029"/>
              <a:gd name="connsiteX76" fmla="*/ 2889046 w 4779554"/>
              <a:gd name="connsiteY76" fmla="*/ 2754419 h 4505029"/>
              <a:gd name="connsiteX77" fmla="*/ 2810509 w 4779554"/>
              <a:gd name="connsiteY77" fmla="*/ 2861007 h 4505029"/>
              <a:gd name="connsiteX78" fmla="*/ 2995633 w 4779554"/>
              <a:gd name="connsiteY78" fmla="*/ 2939544 h 4505029"/>
              <a:gd name="connsiteX79" fmla="*/ 2894656 w 4779554"/>
              <a:gd name="connsiteY79" fmla="*/ 3208814 h 4505029"/>
              <a:gd name="connsiteX80" fmla="*/ 2659043 w 4779554"/>
              <a:gd name="connsiteY80" fmla="*/ 3450037 h 4505029"/>
              <a:gd name="connsiteX81" fmla="*/ 2608556 w 4779554"/>
              <a:gd name="connsiteY81" fmla="*/ 3539794 h 4505029"/>
              <a:gd name="connsiteX82" fmla="*/ 2597336 w 4779554"/>
              <a:gd name="connsiteY82" fmla="*/ 3612721 h 4505029"/>
              <a:gd name="connsiteX83" fmla="*/ 2619776 w 4779554"/>
              <a:gd name="connsiteY83" fmla="*/ 3663209 h 4505029"/>
              <a:gd name="connsiteX84" fmla="*/ 2457090 w 4779554"/>
              <a:gd name="connsiteY84" fmla="*/ 3786626 h 4505029"/>
              <a:gd name="connsiteX85" fmla="*/ 2266356 w 4779554"/>
              <a:gd name="connsiteY85" fmla="*/ 3887602 h 4505029"/>
              <a:gd name="connsiteX86" fmla="*/ 2053185 w 4779554"/>
              <a:gd name="connsiteY86" fmla="*/ 4061505 h 4505029"/>
              <a:gd name="connsiteX87" fmla="*/ 1929767 w 4779554"/>
              <a:gd name="connsiteY87" fmla="*/ 4089556 h 4505029"/>
              <a:gd name="connsiteX88" fmla="*/ 1845620 w 4779554"/>
              <a:gd name="connsiteY88" fmla="*/ 4078335 h 4505029"/>
              <a:gd name="connsiteX89" fmla="*/ 1694155 w 4779554"/>
              <a:gd name="connsiteY89" fmla="*/ 4156874 h 4505029"/>
              <a:gd name="connsiteX90" fmla="*/ 1638057 w 4779554"/>
              <a:gd name="connsiteY90" fmla="*/ 4095165 h 4505029"/>
              <a:gd name="connsiteX91" fmla="*/ 1525861 w 4779554"/>
              <a:gd name="connsiteY91" fmla="*/ 4207362 h 4505029"/>
              <a:gd name="connsiteX92" fmla="*/ 1351956 w 4779554"/>
              <a:gd name="connsiteY92" fmla="*/ 4285899 h 4505029"/>
              <a:gd name="connsiteX93" fmla="*/ 1150003 w 4779554"/>
              <a:gd name="connsiteY93" fmla="*/ 4313949 h 4505029"/>
              <a:gd name="connsiteX94" fmla="*/ 1099515 w 4779554"/>
              <a:gd name="connsiteY94" fmla="*/ 4370040 h 4505029"/>
              <a:gd name="connsiteX95" fmla="*/ 1138785 w 4779554"/>
              <a:gd name="connsiteY95" fmla="*/ 4454185 h 4505029"/>
              <a:gd name="connsiteX96" fmla="*/ 1088296 w 4779554"/>
              <a:gd name="connsiteY96" fmla="*/ 4504674 h 4505029"/>
              <a:gd name="connsiteX97" fmla="*/ 1015369 w 4779554"/>
              <a:gd name="connsiteY97" fmla="*/ 4398087 h 4505029"/>
              <a:gd name="connsiteX98" fmla="*/ 1032199 w 4779554"/>
              <a:gd name="connsiteY98" fmla="*/ 4313940 h 4505029"/>
              <a:gd name="connsiteX99" fmla="*/ 942442 w 4779554"/>
              <a:gd name="connsiteY99" fmla="*/ 4308331 h 4505029"/>
              <a:gd name="connsiteX100" fmla="*/ 830245 w 4779554"/>
              <a:gd name="connsiteY100" fmla="*/ 4274672 h 4505029"/>
              <a:gd name="connsiteX101" fmla="*/ 734879 w 4779554"/>
              <a:gd name="connsiteY101" fmla="*/ 4280282 h 4505029"/>
              <a:gd name="connsiteX102" fmla="*/ 605854 w 4779554"/>
              <a:gd name="connsiteY102" fmla="*/ 4257842 h 4505029"/>
              <a:gd name="connsiteX103" fmla="*/ 532927 w 4779554"/>
              <a:gd name="connsiteY103" fmla="*/ 4212964 h 4505029"/>
              <a:gd name="connsiteX104" fmla="*/ 499268 w 4779554"/>
              <a:gd name="connsiteY104" fmla="*/ 4100767 h 4505029"/>
              <a:gd name="connsiteX105" fmla="*/ 476830 w 4779554"/>
              <a:gd name="connsiteY105" fmla="*/ 4078328 h 4505029"/>
              <a:gd name="connsiteX106" fmla="*/ 403903 w 4779554"/>
              <a:gd name="connsiteY106" fmla="*/ 4050279 h 4505029"/>
              <a:gd name="connsiteX107" fmla="*/ 325367 w 4779554"/>
              <a:gd name="connsiteY107" fmla="*/ 4039060 h 4505029"/>
              <a:gd name="connsiteX108" fmla="*/ 297317 w 4779554"/>
              <a:gd name="connsiteY108" fmla="*/ 3982962 h 4505029"/>
              <a:gd name="connsiteX109" fmla="*/ 224391 w 4779554"/>
              <a:gd name="connsiteY109" fmla="*/ 4033450 h 4505029"/>
              <a:gd name="connsiteX110" fmla="*/ 218782 w 4779554"/>
              <a:gd name="connsiteY110" fmla="*/ 4083938 h 4505029"/>
              <a:gd name="connsiteX111" fmla="*/ 117804 w 4779554"/>
              <a:gd name="connsiteY111" fmla="*/ 4100767 h 4505029"/>
              <a:gd name="connsiteX112" fmla="*/ 72926 w 4779554"/>
              <a:gd name="connsiteY112" fmla="*/ 4117597 h 4505029"/>
              <a:gd name="connsiteX113" fmla="*/ 11220 w 4779554"/>
              <a:gd name="connsiteY113" fmla="*/ 4072718 h 4505029"/>
              <a:gd name="connsiteX114" fmla="*/ 0 w 4779554"/>
              <a:gd name="connsiteY114" fmla="*/ 4072718 h 4505029"/>
              <a:gd name="connsiteX0" fmla="*/ 4763691 w 4774910"/>
              <a:gd name="connsiteY0" fmla="*/ 0 h 4505029"/>
              <a:gd name="connsiteX1" fmla="*/ 4774910 w 4774910"/>
              <a:gd name="connsiteY1" fmla="*/ 67318 h 4505029"/>
              <a:gd name="connsiteX2" fmla="*/ 4746861 w 4774910"/>
              <a:gd name="connsiteY2" fmla="*/ 72928 h 4505029"/>
              <a:gd name="connsiteX3" fmla="*/ 4578567 w 4774910"/>
              <a:gd name="connsiteY3" fmla="*/ 28049 h 4505029"/>
              <a:gd name="connsiteX4" fmla="*/ 4544908 w 4774910"/>
              <a:gd name="connsiteY4" fmla="*/ 33659 h 4505029"/>
              <a:gd name="connsiteX5" fmla="*/ 4539298 w 4774910"/>
              <a:gd name="connsiteY5" fmla="*/ 44879 h 4505029"/>
              <a:gd name="connsiteX6" fmla="*/ 4477590 w 4774910"/>
              <a:gd name="connsiteY6" fmla="*/ 78538 h 4505029"/>
              <a:gd name="connsiteX7" fmla="*/ 4427102 w 4774910"/>
              <a:gd name="connsiteY7" fmla="*/ 100977 h 4505029"/>
              <a:gd name="connsiteX8" fmla="*/ 4471980 w 4774910"/>
              <a:gd name="connsiteY8" fmla="*/ 263661 h 4505029"/>
              <a:gd name="connsiteX9" fmla="*/ 4460761 w 4774910"/>
              <a:gd name="connsiteY9" fmla="*/ 392687 h 4505029"/>
              <a:gd name="connsiteX10" fmla="*/ 4488810 w 4774910"/>
              <a:gd name="connsiteY10" fmla="*/ 398297 h 4505029"/>
              <a:gd name="connsiteX11" fmla="*/ 4449541 w 4774910"/>
              <a:gd name="connsiteY11" fmla="*/ 476834 h 4505029"/>
              <a:gd name="connsiteX12" fmla="*/ 4438321 w 4774910"/>
              <a:gd name="connsiteY12" fmla="*/ 527323 h 4505029"/>
              <a:gd name="connsiteX13" fmla="*/ 4354174 w 4774910"/>
              <a:gd name="connsiteY13" fmla="*/ 544152 h 4505029"/>
              <a:gd name="connsiteX14" fmla="*/ 4371004 w 4774910"/>
              <a:gd name="connsiteY14" fmla="*/ 566592 h 4505029"/>
              <a:gd name="connsiteX15" fmla="*/ 4326125 w 4774910"/>
              <a:gd name="connsiteY15" fmla="*/ 572201 h 4505029"/>
              <a:gd name="connsiteX16" fmla="*/ 4264417 w 4774910"/>
              <a:gd name="connsiteY16" fmla="*/ 476834 h 4505029"/>
              <a:gd name="connsiteX17" fmla="*/ 4219538 w 4774910"/>
              <a:gd name="connsiteY17" fmla="*/ 566592 h 4505029"/>
              <a:gd name="connsiteX18" fmla="*/ 4230758 w 4774910"/>
              <a:gd name="connsiteY18" fmla="*/ 600250 h 4505029"/>
              <a:gd name="connsiteX19" fmla="*/ 4191489 w 4774910"/>
              <a:gd name="connsiteY19" fmla="*/ 605860 h 4505029"/>
              <a:gd name="connsiteX20" fmla="*/ 4163440 w 4774910"/>
              <a:gd name="connsiteY20" fmla="*/ 600250 h 4505029"/>
              <a:gd name="connsiteX21" fmla="*/ 4112952 w 4774910"/>
              <a:gd name="connsiteY21" fmla="*/ 656349 h 4505029"/>
              <a:gd name="connsiteX22" fmla="*/ 4056854 w 4774910"/>
              <a:gd name="connsiteY22" fmla="*/ 678788 h 4505029"/>
              <a:gd name="connsiteX23" fmla="*/ 3955877 w 4774910"/>
              <a:gd name="connsiteY23" fmla="*/ 690007 h 4505029"/>
              <a:gd name="connsiteX24" fmla="*/ 3972707 w 4774910"/>
              <a:gd name="connsiteY24" fmla="*/ 746106 h 4505029"/>
              <a:gd name="connsiteX25" fmla="*/ 3978316 w 4774910"/>
              <a:gd name="connsiteY25" fmla="*/ 796594 h 4505029"/>
              <a:gd name="connsiteX26" fmla="*/ 3905389 w 4774910"/>
              <a:gd name="connsiteY26" fmla="*/ 802204 h 4505029"/>
              <a:gd name="connsiteX27" fmla="*/ 3765143 w 4774910"/>
              <a:gd name="connsiteY27" fmla="*/ 734886 h 4505029"/>
              <a:gd name="connsiteX28" fmla="*/ 3725875 w 4774910"/>
              <a:gd name="connsiteY28" fmla="*/ 740496 h 4505029"/>
              <a:gd name="connsiteX29" fmla="*/ 3675386 w 4774910"/>
              <a:gd name="connsiteY29" fmla="*/ 852692 h 4505029"/>
              <a:gd name="connsiteX30" fmla="*/ 3619288 w 4774910"/>
              <a:gd name="connsiteY30" fmla="*/ 920010 h 4505029"/>
              <a:gd name="connsiteX31" fmla="*/ 3540751 w 4774910"/>
              <a:gd name="connsiteY31" fmla="*/ 942449 h 4505029"/>
              <a:gd name="connsiteX32" fmla="*/ 3428554 w 4774910"/>
              <a:gd name="connsiteY32" fmla="*/ 987328 h 4505029"/>
              <a:gd name="connsiteX33" fmla="*/ 3389286 w 4774910"/>
              <a:gd name="connsiteY33" fmla="*/ 1026596 h 4505029"/>
              <a:gd name="connsiteX34" fmla="*/ 3338797 w 4774910"/>
              <a:gd name="connsiteY34" fmla="*/ 1099524 h 4505029"/>
              <a:gd name="connsiteX35" fmla="*/ 3226601 w 4774910"/>
              <a:gd name="connsiteY35" fmla="*/ 1121963 h 4505029"/>
              <a:gd name="connsiteX36" fmla="*/ 3125624 w 4774910"/>
              <a:gd name="connsiteY36" fmla="*/ 1161232 h 4505029"/>
              <a:gd name="connsiteX37" fmla="*/ 3007818 w 4774910"/>
              <a:gd name="connsiteY37" fmla="*/ 1228550 h 4505029"/>
              <a:gd name="connsiteX38" fmla="*/ 2957330 w 4774910"/>
              <a:gd name="connsiteY38" fmla="*/ 1262209 h 4505029"/>
              <a:gd name="connsiteX39" fmla="*/ 2901232 w 4774910"/>
              <a:gd name="connsiteY39" fmla="*/ 1206111 h 4505029"/>
              <a:gd name="connsiteX40" fmla="*/ 2873183 w 4774910"/>
              <a:gd name="connsiteY40" fmla="*/ 1155622 h 4505029"/>
              <a:gd name="connsiteX41" fmla="*/ 2906842 w 4774910"/>
              <a:gd name="connsiteY41" fmla="*/ 1082695 h 4505029"/>
              <a:gd name="connsiteX42" fmla="*/ 2979769 w 4774910"/>
              <a:gd name="connsiteY42" fmla="*/ 1026596 h 4505029"/>
              <a:gd name="connsiteX43" fmla="*/ 3013428 w 4774910"/>
              <a:gd name="connsiteY43" fmla="*/ 976108 h 4505029"/>
              <a:gd name="connsiteX44" fmla="*/ 2962940 w 4774910"/>
              <a:gd name="connsiteY44" fmla="*/ 925620 h 4505029"/>
              <a:gd name="connsiteX45" fmla="*/ 2845134 w 4774910"/>
              <a:gd name="connsiteY45" fmla="*/ 920010 h 4505029"/>
              <a:gd name="connsiteX46" fmla="*/ 2766596 w 4774910"/>
              <a:gd name="connsiteY46" fmla="*/ 936839 h 4505029"/>
              <a:gd name="connsiteX47" fmla="*/ 2744157 w 4774910"/>
              <a:gd name="connsiteY47" fmla="*/ 1015377 h 4505029"/>
              <a:gd name="connsiteX48" fmla="*/ 2716108 w 4774910"/>
              <a:gd name="connsiteY48" fmla="*/ 1060255 h 4505029"/>
              <a:gd name="connsiteX49" fmla="*/ 2654400 w 4774910"/>
              <a:gd name="connsiteY49" fmla="*/ 1060255 h 4505029"/>
              <a:gd name="connsiteX50" fmla="*/ 2592692 w 4774910"/>
              <a:gd name="connsiteY50" fmla="*/ 1155622 h 4505029"/>
              <a:gd name="connsiteX51" fmla="*/ 2519764 w 4774910"/>
              <a:gd name="connsiteY51" fmla="*/ 1250989 h 4505029"/>
              <a:gd name="connsiteX52" fmla="*/ 2441227 w 4774910"/>
              <a:gd name="connsiteY52" fmla="*/ 1279038 h 4505029"/>
              <a:gd name="connsiteX53" fmla="*/ 2317811 w 4774910"/>
              <a:gd name="connsiteY53" fmla="*/ 1273428 h 4505029"/>
              <a:gd name="connsiteX54" fmla="*/ 2272932 w 4774910"/>
              <a:gd name="connsiteY54" fmla="*/ 1340746 h 4505029"/>
              <a:gd name="connsiteX55" fmla="*/ 2306591 w 4774910"/>
              <a:gd name="connsiteY55" fmla="*/ 1396844 h 4505029"/>
              <a:gd name="connsiteX56" fmla="*/ 2407568 w 4774910"/>
              <a:gd name="connsiteY56" fmla="*/ 1430503 h 4505029"/>
              <a:gd name="connsiteX57" fmla="*/ 2458056 w 4774910"/>
              <a:gd name="connsiteY57" fmla="*/ 1464162 h 4505029"/>
              <a:gd name="connsiteX58" fmla="*/ 2530984 w 4774910"/>
              <a:gd name="connsiteY58" fmla="*/ 1514650 h 4505029"/>
              <a:gd name="connsiteX59" fmla="*/ 2497325 w 4774910"/>
              <a:gd name="connsiteY59" fmla="*/ 1576358 h 4505029"/>
              <a:gd name="connsiteX60" fmla="*/ 2536594 w 4774910"/>
              <a:gd name="connsiteY60" fmla="*/ 1632457 h 4505029"/>
              <a:gd name="connsiteX61" fmla="*/ 2732937 w 4774910"/>
              <a:gd name="connsiteY61" fmla="*/ 1581968 h 4505029"/>
              <a:gd name="connsiteX62" fmla="*/ 2766596 w 4774910"/>
              <a:gd name="connsiteY62" fmla="*/ 1514650 h 4505029"/>
              <a:gd name="connsiteX63" fmla="*/ 2845134 w 4774910"/>
              <a:gd name="connsiteY63" fmla="*/ 1520260 h 4505029"/>
              <a:gd name="connsiteX64" fmla="*/ 3052697 w 4774910"/>
              <a:gd name="connsiteY64" fmla="*/ 1593188 h 4505029"/>
              <a:gd name="connsiteX65" fmla="*/ 3052697 w 4774910"/>
              <a:gd name="connsiteY65" fmla="*/ 1654896 h 4505029"/>
              <a:gd name="connsiteX66" fmla="*/ 2990989 w 4774910"/>
              <a:gd name="connsiteY66" fmla="*/ 1677335 h 4505029"/>
              <a:gd name="connsiteX67" fmla="*/ 2845134 w 4774910"/>
              <a:gd name="connsiteY67" fmla="*/ 1722214 h 4505029"/>
              <a:gd name="connsiteX68" fmla="*/ 2716108 w 4774910"/>
              <a:gd name="connsiteY68" fmla="*/ 1800751 h 4505029"/>
              <a:gd name="connsiteX69" fmla="*/ 2665619 w 4774910"/>
              <a:gd name="connsiteY69" fmla="*/ 1946607 h 4505029"/>
              <a:gd name="connsiteX70" fmla="*/ 2547813 w 4774910"/>
              <a:gd name="connsiteY70" fmla="*/ 2025144 h 4505029"/>
              <a:gd name="connsiteX71" fmla="*/ 2721718 w 4774910"/>
              <a:gd name="connsiteY71" fmla="*/ 2159779 h 4505029"/>
              <a:gd name="connsiteX72" fmla="*/ 2839524 w 4774910"/>
              <a:gd name="connsiteY72" fmla="*/ 2429050 h 4505029"/>
              <a:gd name="connsiteX73" fmla="*/ 2901232 w 4774910"/>
              <a:gd name="connsiteY73" fmla="*/ 2530027 h 4505029"/>
              <a:gd name="connsiteX74" fmla="*/ 2990989 w 4774910"/>
              <a:gd name="connsiteY74" fmla="*/ 2647834 h 4505029"/>
              <a:gd name="connsiteX75" fmla="*/ 2974160 w 4774910"/>
              <a:gd name="connsiteY75" fmla="*/ 2765639 h 4505029"/>
              <a:gd name="connsiteX76" fmla="*/ 2884402 w 4774910"/>
              <a:gd name="connsiteY76" fmla="*/ 2754419 h 4505029"/>
              <a:gd name="connsiteX77" fmla="*/ 2805865 w 4774910"/>
              <a:gd name="connsiteY77" fmla="*/ 2861007 h 4505029"/>
              <a:gd name="connsiteX78" fmla="*/ 2990989 w 4774910"/>
              <a:gd name="connsiteY78" fmla="*/ 2939544 h 4505029"/>
              <a:gd name="connsiteX79" fmla="*/ 2890012 w 4774910"/>
              <a:gd name="connsiteY79" fmla="*/ 3208814 h 4505029"/>
              <a:gd name="connsiteX80" fmla="*/ 2654399 w 4774910"/>
              <a:gd name="connsiteY80" fmla="*/ 3450037 h 4505029"/>
              <a:gd name="connsiteX81" fmla="*/ 2603912 w 4774910"/>
              <a:gd name="connsiteY81" fmla="*/ 3539794 h 4505029"/>
              <a:gd name="connsiteX82" fmla="*/ 2592692 w 4774910"/>
              <a:gd name="connsiteY82" fmla="*/ 3612721 h 4505029"/>
              <a:gd name="connsiteX83" fmla="*/ 2615132 w 4774910"/>
              <a:gd name="connsiteY83" fmla="*/ 3663209 h 4505029"/>
              <a:gd name="connsiteX84" fmla="*/ 2452446 w 4774910"/>
              <a:gd name="connsiteY84" fmla="*/ 3786626 h 4505029"/>
              <a:gd name="connsiteX85" fmla="*/ 2261712 w 4774910"/>
              <a:gd name="connsiteY85" fmla="*/ 3887602 h 4505029"/>
              <a:gd name="connsiteX86" fmla="*/ 2048541 w 4774910"/>
              <a:gd name="connsiteY86" fmla="*/ 4061505 h 4505029"/>
              <a:gd name="connsiteX87" fmla="*/ 1925123 w 4774910"/>
              <a:gd name="connsiteY87" fmla="*/ 4089556 h 4505029"/>
              <a:gd name="connsiteX88" fmla="*/ 1840976 w 4774910"/>
              <a:gd name="connsiteY88" fmla="*/ 4078335 h 4505029"/>
              <a:gd name="connsiteX89" fmla="*/ 1689511 w 4774910"/>
              <a:gd name="connsiteY89" fmla="*/ 4156874 h 4505029"/>
              <a:gd name="connsiteX90" fmla="*/ 1633413 w 4774910"/>
              <a:gd name="connsiteY90" fmla="*/ 4095165 h 4505029"/>
              <a:gd name="connsiteX91" fmla="*/ 1521217 w 4774910"/>
              <a:gd name="connsiteY91" fmla="*/ 4207362 h 4505029"/>
              <a:gd name="connsiteX92" fmla="*/ 1347312 w 4774910"/>
              <a:gd name="connsiteY92" fmla="*/ 4285899 h 4505029"/>
              <a:gd name="connsiteX93" fmla="*/ 1145359 w 4774910"/>
              <a:gd name="connsiteY93" fmla="*/ 4313949 h 4505029"/>
              <a:gd name="connsiteX94" fmla="*/ 1094871 w 4774910"/>
              <a:gd name="connsiteY94" fmla="*/ 4370040 h 4505029"/>
              <a:gd name="connsiteX95" fmla="*/ 1134141 w 4774910"/>
              <a:gd name="connsiteY95" fmla="*/ 4454185 h 4505029"/>
              <a:gd name="connsiteX96" fmla="*/ 1083652 w 4774910"/>
              <a:gd name="connsiteY96" fmla="*/ 4504674 h 4505029"/>
              <a:gd name="connsiteX97" fmla="*/ 1010725 w 4774910"/>
              <a:gd name="connsiteY97" fmla="*/ 4398087 h 4505029"/>
              <a:gd name="connsiteX98" fmla="*/ 1027555 w 4774910"/>
              <a:gd name="connsiteY98" fmla="*/ 4313940 h 4505029"/>
              <a:gd name="connsiteX99" fmla="*/ 937798 w 4774910"/>
              <a:gd name="connsiteY99" fmla="*/ 4308331 h 4505029"/>
              <a:gd name="connsiteX100" fmla="*/ 825601 w 4774910"/>
              <a:gd name="connsiteY100" fmla="*/ 4274672 h 4505029"/>
              <a:gd name="connsiteX101" fmla="*/ 730235 w 4774910"/>
              <a:gd name="connsiteY101" fmla="*/ 4280282 h 4505029"/>
              <a:gd name="connsiteX102" fmla="*/ 601210 w 4774910"/>
              <a:gd name="connsiteY102" fmla="*/ 4257842 h 4505029"/>
              <a:gd name="connsiteX103" fmla="*/ 528283 w 4774910"/>
              <a:gd name="connsiteY103" fmla="*/ 4212964 h 4505029"/>
              <a:gd name="connsiteX104" fmla="*/ 494624 w 4774910"/>
              <a:gd name="connsiteY104" fmla="*/ 4100767 h 4505029"/>
              <a:gd name="connsiteX105" fmla="*/ 472186 w 4774910"/>
              <a:gd name="connsiteY105" fmla="*/ 4078328 h 4505029"/>
              <a:gd name="connsiteX106" fmla="*/ 399259 w 4774910"/>
              <a:gd name="connsiteY106" fmla="*/ 4050279 h 4505029"/>
              <a:gd name="connsiteX107" fmla="*/ 320723 w 4774910"/>
              <a:gd name="connsiteY107" fmla="*/ 4039060 h 4505029"/>
              <a:gd name="connsiteX108" fmla="*/ 292673 w 4774910"/>
              <a:gd name="connsiteY108" fmla="*/ 3982962 h 4505029"/>
              <a:gd name="connsiteX109" fmla="*/ 219747 w 4774910"/>
              <a:gd name="connsiteY109" fmla="*/ 4033450 h 4505029"/>
              <a:gd name="connsiteX110" fmla="*/ 214138 w 4774910"/>
              <a:gd name="connsiteY110" fmla="*/ 4083938 h 4505029"/>
              <a:gd name="connsiteX111" fmla="*/ 113160 w 4774910"/>
              <a:gd name="connsiteY111" fmla="*/ 4100767 h 4505029"/>
              <a:gd name="connsiteX112" fmla="*/ 68282 w 4774910"/>
              <a:gd name="connsiteY112" fmla="*/ 4117597 h 4505029"/>
              <a:gd name="connsiteX113" fmla="*/ 6576 w 4774910"/>
              <a:gd name="connsiteY113" fmla="*/ 4072718 h 4505029"/>
              <a:gd name="connsiteX114" fmla="*/ 965 w 4774910"/>
              <a:gd name="connsiteY114" fmla="*/ 4128817 h 4505029"/>
              <a:gd name="connsiteX0" fmla="*/ 4773945 w 4785164"/>
              <a:gd name="connsiteY0" fmla="*/ 0 h 4505029"/>
              <a:gd name="connsiteX1" fmla="*/ 4785164 w 4785164"/>
              <a:gd name="connsiteY1" fmla="*/ 67318 h 4505029"/>
              <a:gd name="connsiteX2" fmla="*/ 4757115 w 4785164"/>
              <a:gd name="connsiteY2" fmla="*/ 72928 h 4505029"/>
              <a:gd name="connsiteX3" fmla="*/ 4588821 w 4785164"/>
              <a:gd name="connsiteY3" fmla="*/ 28049 h 4505029"/>
              <a:gd name="connsiteX4" fmla="*/ 4555162 w 4785164"/>
              <a:gd name="connsiteY4" fmla="*/ 33659 h 4505029"/>
              <a:gd name="connsiteX5" fmla="*/ 4549552 w 4785164"/>
              <a:gd name="connsiteY5" fmla="*/ 44879 h 4505029"/>
              <a:gd name="connsiteX6" fmla="*/ 4487844 w 4785164"/>
              <a:gd name="connsiteY6" fmla="*/ 78538 h 4505029"/>
              <a:gd name="connsiteX7" fmla="*/ 4437356 w 4785164"/>
              <a:gd name="connsiteY7" fmla="*/ 100977 h 4505029"/>
              <a:gd name="connsiteX8" fmla="*/ 4482234 w 4785164"/>
              <a:gd name="connsiteY8" fmla="*/ 263661 h 4505029"/>
              <a:gd name="connsiteX9" fmla="*/ 4471015 w 4785164"/>
              <a:gd name="connsiteY9" fmla="*/ 392687 h 4505029"/>
              <a:gd name="connsiteX10" fmla="*/ 4499064 w 4785164"/>
              <a:gd name="connsiteY10" fmla="*/ 398297 h 4505029"/>
              <a:gd name="connsiteX11" fmla="*/ 4459795 w 4785164"/>
              <a:gd name="connsiteY11" fmla="*/ 476834 h 4505029"/>
              <a:gd name="connsiteX12" fmla="*/ 4448575 w 4785164"/>
              <a:gd name="connsiteY12" fmla="*/ 527323 h 4505029"/>
              <a:gd name="connsiteX13" fmla="*/ 4364428 w 4785164"/>
              <a:gd name="connsiteY13" fmla="*/ 544152 h 4505029"/>
              <a:gd name="connsiteX14" fmla="*/ 4381258 w 4785164"/>
              <a:gd name="connsiteY14" fmla="*/ 566592 h 4505029"/>
              <a:gd name="connsiteX15" fmla="*/ 4336379 w 4785164"/>
              <a:gd name="connsiteY15" fmla="*/ 572201 h 4505029"/>
              <a:gd name="connsiteX16" fmla="*/ 4274671 w 4785164"/>
              <a:gd name="connsiteY16" fmla="*/ 476834 h 4505029"/>
              <a:gd name="connsiteX17" fmla="*/ 4229792 w 4785164"/>
              <a:gd name="connsiteY17" fmla="*/ 566592 h 4505029"/>
              <a:gd name="connsiteX18" fmla="*/ 4241012 w 4785164"/>
              <a:gd name="connsiteY18" fmla="*/ 600250 h 4505029"/>
              <a:gd name="connsiteX19" fmla="*/ 4201743 w 4785164"/>
              <a:gd name="connsiteY19" fmla="*/ 605860 h 4505029"/>
              <a:gd name="connsiteX20" fmla="*/ 4173694 w 4785164"/>
              <a:gd name="connsiteY20" fmla="*/ 600250 h 4505029"/>
              <a:gd name="connsiteX21" fmla="*/ 4123206 w 4785164"/>
              <a:gd name="connsiteY21" fmla="*/ 656349 h 4505029"/>
              <a:gd name="connsiteX22" fmla="*/ 4067108 w 4785164"/>
              <a:gd name="connsiteY22" fmla="*/ 678788 h 4505029"/>
              <a:gd name="connsiteX23" fmla="*/ 3966131 w 4785164"/>
              <a:gd name="connsiteY23" fmla="*/ 690007 h 4505029"/>
              <a:gd name="connsiteX24" fmla="*/ 3982961 w 4785164"/>
              <a:gd name="connsiteY24" fmla="*/ 746106 h 4505029"/>
              <a:gd name="connsiteX25" fmla="*/ 3988570 w 4785164"/>
              <a:gd name="connsiteY25" fmla="*/ 796594 h 4505029"/>
              <a:gd name="connsiteX26" fmla="*/ 3915643 w 4785164"/>
              <a:gd name="connsiteY26" fmla="*/ 802204 h 4505029"/>
              <a:gd name="connsiteX27" fmla="*/ 3775397 w 4785164"/>
              <a:gd name="connsiteY27" fmla="*/ 734886 h 4505029"/>
              <a:gd name="connsiteX28" fmla="*/ 3736129 w 4785164"/>
              <a:gd name="connsiteY28" fmla="*/ 740496 h 4505029"/>
              <a:gd name="connsiteX29" fmla="*/ 3685640 w 4785164"/>
              <a:gd name="connsiteY29" fmla="*/ 852692 h 4505029"/>
              <a:gd name="connsiteX30" fmla="*/ 3629542 w 4785164"/>
              <a:gd name="connsiteY30" fmla="*/ 920010 h 4505029"/>
              <a:gd name="connsiteX31" fmla="*/ 3551005 w 4785164"/>
              <a:gd name="connsiteY31" fmla="*/ 942449 h 4505029"/>
              <a:gd name="connsiteX32" fmla="*/ 3438808 w 4785164"/>
              <a:gd name="connsiteY32" fmla="*/ 987328 h 4505029"/>
              <a:gd name="connsiteX33" fmla="*/ 3399540 w 4785164"/>
              <a:gd name="connsiteY33" fmla="*/ 1026596 h 4505029"/>
              <a:gd name="connsiteX34" fmla="*/ 3349051 w 4785164"/>
              <a:gd name="connsiteY34" fmla="*/ 1099524 h 4505029"/>
              <a:gd name="connsiteX35" fmla="*/ 3236855 w 4785164"/>
              <a:gd name="connsiteY35" fmla="*/ 1121963 h 4505029"/>
              <a:gd name="connsiteX36" fmla="*/ 3135878 w 4785164"/>
              <a:gd name="connsiteY36" fmla="*/ 1161232 h 4505029"/>
              <a:gd name="connsiteX37" fmla="*/ 3018072 w 4785164"/>
              <a:gd name="connsiteY37" fmla="*/ 1228550 h 4505029"/>
              <a:gd name="connsiteX38" fmla="*/ 2967584 w 4785164"/>
              <a:gd name="connsiteY38" fmla="*/ 1262209 h 4505029"/>
              <a:gd name="connsiteX39" fmla="*/ 2911486 w 4785164"/>
              <a:gd name="connsiteY39" fmla="*/ 1206111 h 4505029"/>
              <a:gd name="connsiteX40" fmla="*/ 2883437 w 4785164"/>
              <a:gd name="connsiteY40" fmla="*/ 1155622 h 4505029"/>
              <a:gd name="connsiteX41" fmla="*/ 2917096 w 4785164"/>
              <a:gd name="connsiteY41" fmla="*/ 1082695 h 4505029"/>
              <a:gd name="connsiteX42" fmla="*/ 2990023 w 4785164"/>
              <a:gd name="connsiteY42" fmla="*/ 1026596 h 4505029"/>
              <a:gd name="connsiteX43" fmla="*/ 3023682 w 4785164"/>
              <a:gd name="connsiteY43" fmla="*/ 976108 h 4505029"/>
              <a:gd name="connsiteX44" fmla="*/ 2973194 w 4785164"/>
              <a:gd name="connsiteY44" fmla="*/ 925620 h 4505029"/>
              <a:gd name="connsiteX45" fmla="*/ 2855388 w 4785164"/>
              <a:gd name="connsiteY45" fmla="*/ 920010 h 4505029"/>
              <a:gd name="connsiteX46" fmla="*/ 2776850 w 4785164"/>
              <a:gd name="connsiteY46" fmla="*/ 936839 h 4505029"/>
              <a:gd name="connsiteX47" fmla="*/ 2754411 w 4785164"/>
              <a:gd name="connsiteY47" fmla="*/ 1015377 h 4505029"/>
              <a:gd name="connsiteX48" fmla="*/ 2726362 w 4785164"/>
              <a:gd name="connsiteY48" fmla="*/ 1060255 h 4505029"/>
              <a:gd name="connsiteX49" fmla="*/ 2664654 w 4785164"/>
              <a:gd name="connsiteY49" fmla="*/ 1060255 h 4505029"/>
              <a:gd name="connsiteX50" fmla="*/ 2602946 w 4785164"/>
              <a:gd name="connsiteY50" fmla="*/ 1155622 h 4505029"/>
              <a:gd name="connsiteX51" fmla="*/ 2530018 w 4785164"/>
              <a:gd name="connsiteY51" fmla="*/ 1250989 h 4505029"/>
              <a:gd name="connsiteX52" fmla="*/ 2451481 w 4785164"/>
              <a:gd name="connsiteY52" fmla="*/ 1279038 h 4505029"/>
              <a:gd name="connsiteX53" fmla="*/ 2328065 w 4785164"/>
              <a:gd name="connsiteY53" fmla="*/ 1273428 h 4505029"/>
              <a:gd name="connsiteX54" fmla="*/ 2283186 w 4785164"/>
              <a:gd name="connsiteY54" fmla="*/ 1340746 h 4505029"/>
              <a:gd name="connsiteX55" fmla="*/ 2316845 w 4785164"/>
              <a:gd name="connsiteY55" fmla="*/ 1396844 h 4505029"/>
              <a:gd name="connsiteX56" fmla="*/ 2417822 w 4785164"/>
              <a:gd name="connsiteY56" fmla="*/ 1430503 h 4505029"/>
              <a:gd name="connsiteX57" fmla="*/ 2468310 w 4785164"/>
              <a:gd name="connsiteY57" fmla="*/ 1464162 h 4505029"/>
              <a:gd name="connsiteX58" fmla="*/ 2541238 w 4785164"/>
              <a:gd name="connsiteY58" fmla="*/ 1514650 h 4505029"/>
              <a:gd name="connsiteX59" fmla="*/ 2507579 w 4785164"/>
              <a:gd name="connsiteY59" fmla="*/ 1576358 h 4505029"/>
              <a:gd name="connsiteX60" fmla="*/ 2546848 w 4785164"/>
              <a:gd name="connsiteY60" fmla="*/ 1632457 h 4505029"/>
              <a:gd name="connsiteX61" fmla="*/ 2743191 w 4785164"/>
              <a:gd name="connsiteY61" fmla="*/ 1581968 h 4505029"/>
              <a:gd name="connsiteX62" fmla="*/ 2776850 w 4785164"/>
              <a:gd name="connsiteY62" fmla="*/ 1514650 h 4505029"/>
              <a:gd name="connsiteX63" fmla="*/ 2855388 w 4785164"/>
              <a:gd name="connsiteY63" fmla="*/ 1520260 h 4505029"/>
              <a:gd name="connsiteX64" fmla="*/ 3062951 w 4785164"/>
              <a:gd name="connsiteY64" fmla="*/ 1593188 h 4505029"/>
              <a:gd name="connsiteX65" fmla="*/ 3062951 w 4785164"/>
              <a:gd name="connsiteY65" fmla="*/ 1654896 h 4505029"/>
              <a:gd name="connsiteX66" fmla="*/ 3001243 w 4785164"/>
              <a:gd name="connsiteY66" fmla="*/ 1677335 h 4505029"/>
              <a:gd name="connsiteX67" fmla="*/ 2855388 w 4785164"/>
              <a:gd name="connsiteY67" fmla="*/ 1722214 h 4505029"/>
              <a:gd name="connsiteX68" fmla="*/ 2726362 w 4785164"/>
              <a:gd name="connsiteY68" fmla="*/ 1800751 h 4505029"/>
              <a:gd name="connsiteX69" fmla="*/ 2675873 w 4785164"/>
              <a:gd name="connsiteY69" fmla="*/ 1946607 h 4505029"/>
              <a:gd name="connsiteX70" fmla="*/ 2558067 w 4785164"/>
              <a:gd name="connsiteY70" fmla="*/ 2025144 h 4505029"/>
              <a:gd name="connsiteX71" fmla="*/ 2731972 w 4785164"/>
              <a:gd name="connsiteY71" fmla="*/ 2159779 h 4505029"/>
              <a:gd name="connsiteX72" fmla="*/ 2849778 w 4785164"/>
              <a:gd name="connsiteY72" fmla="*/ 2429050 h 4505029"/>
              <a:gd name="connsiteX73" fmla="*/ 2911486 w 4785164"/>
              <a:gd name="connsiteY73" fmla="*/ 2530027 h 4505029"/>
              <a:gd name="connsiteX74" fmla="*/ 3001243 w 4785164"/>
              <a:gd name="connsiteY74" fmla="*/ 2647834 h 4505029"/>
              <a:gd name="connsiteX75" fmla="*/ 2984414 w 4785164"/>
              <a:gd name="connsiteY75" fmla="*/ 2765639 h 4505029"/>
              <a:gd name="connsiteX76" fmla="*/ 2894656 w 4785164"/>
              <a:gd name="connsiteY76" fmla="*/ 2754419 h 4505029"/>
              <a:gd name="connsiteX77" fmla="*/ 2816119 w 4785164"/>
              <a:gd name="connsiteY77" fmla="*/ 2861007 h 4505029"/>
              <a:gd name="connsiteX78" fmla="*/ 3001243 w 4785164"/>
              <a:gd name="connsiteY78" fmla="*/ 2939544 h 4505029"/>
              <a:gd name="connsiteX79" fmla="*/ 2900266 w 4785164"/>
              <a:gd name="connsiteY79" fmla="*/ 3208814 h 4505029"/>
              <a:gd name="connsiteX80" fmla="*/ 2664653 w 4785164"/>
              <a:gd name="connsiteY80" fmla="*/ 3450037 h 4505029"/>
              <a:gd name="connsiteX81" fmla="*/ 2614166 w 4785164"/>
              <a:gd name="connsiteY81" fmla="*/ 3539794 h 4505029"/>
              <a:gd name="connsiteX82" fmla="*/ 2602946 w 4785164"/>
              <a:gd name="connsiteY82" fmla="*/ 3612721 h 4505029"/>
              <a:gd name="connsiteX83" fmla="*/ 2625386 w 4785164"/>
              <a:gd name="connsiteY83" fmla="*/ 3663209 h 4505029"/>
              <a:gd name="connsiteX84" fmla="*/ 2462700 w 4785164"/>
              <a:gd name="connsiteY84" fmla="*/ 3786626 h 4505029"/>
              <a:gd name="connsiteX85" fmla="*/ 2271966 w 4785164"/>
              <a:gd name="connsiteY85" fmla="*/ 3887602 h 4505029"/>
              <a:gd name="connsiteX86" fmla="*/ 2058795 w 4785164"/>
              <a:gd name="connsiteY86" fmla="*/ 4061505 h 4505029"/>
              <a:gd name="connsiteX87" fmla="*/ 1935377 w 4785164"/>
              <a:gd name="connsiteY87" fmla="*/ 4089556 h 4505029"/>
              <a:gd name="connsiteX88" fmla="*/ 1851230 w 4785164"/>
              <a:gd name="connsiteY88" fmla="*/ 4078335 h 4505029"/>
              <a:gd name="connsiteX89" fmla="*/ 1699765 w 4785164"/>
              <a:gd name="connsiteY89" fmla="*/ 4156874 h 4505029"/>
              <a:gd name="connsiteX90" fmla="*/ 1643667 w 4785164"/>
              <a:gd name="connsiteY90" fmla="*/ 4095165 h 4505029"/>
              <a:gd name="connsiteX91" fmla="*/ 1531471 w 4785164"/>
              <a:gd name="connsiteY91" fmla="*/ 4207362 h 4505029"/>
              <a:gd name="connsiteX92" fmla="*/ 1357566 w 4785164"/>
              <a:gd name="connsiteY92" fmla="*/ 4285899 h 4505029"/>
              <a:gd name="connsiteX93" fmla="*/ 1155613 w 4785164"/>
              <a:gd name="connsiteY93" fmla="*/ 4313949 h 4505029"/>
              <a:gd name="connsiteX94" fmla="*/ 1105125 w 4785164"/>
              <a:gd name="connsiteY94" fmla="*/ 4370040 h 4505029"/>
              <a:gd name="connsiteX95" fmla="*/ 1144395 w 4785164"/>
              <a:gd name="connsiteY95" fmla="*/ 4454185 h 4505029"/>
              <a:gd name="connsiteX96" fmla="*/ 1093906 w 4785164"/>
              <a:gd name="connsiteY96" fmla="*/ 4504674 h 4505029"/>
              <a:gd name="connsiteX97" fmla="*/ 1020979 w 4785164"/>
              <a:gd name="connsiteY97" fmla="*/ 4398087 h 4505029"/>
              <a:gd name="connsiteX98" fmla="*/ 1037809 w 4785164"/>
              <a:gd name="connsiteY98" fmla="*/ 4313940 h 4505029"/>
              <a:gd name="connsiteX99" fmla="*/ 948052 w 4785164"/>
              <a:gd name="connsiteY99" fmla="*/ 4308331 h 4505029"/>
              <a:gd name="connsiteX100" fmla="*/ 835855 w 4785164"/>
              <a:gd name="connsiteY100" fmla="*/ 4274672 h 4505029"/>
              <a:gd name="connsiteX101" fmla="*/ 740489 w 4785164"/>
              <a:gd name="connsiteY101" fmla="*/ 4280282 h 4505029"/>
              <a:gd name="connsiteX102" fmla="*/ 611464 w 4785164"/>
              <a:gd name="connsiteY102" fmla="*/ 4257842 h 4505029"/>
              <a:gd name="connsiteX103" fmla="*/ 538537 w 4785164"/>
              <a:gd name="connsiteY103" fmla="*/ 4212964 h 4505029"/>
              <a:gd name="connsiteX104" fmla="*/ 504878 w 4785164"/>
              <a:gd name="connsiteY104" fmla="*/ 4100767 h 4505029"/>
              <a:gd name="connsiteX105" fmla="*/ 482440 w 4785164"/>
              <a:gd name="connsiteY105" fmla="*/ 4078328 h 4505029"/>
              <a:gd name="connsiteX106" fmla="*/ 409513 w 4785164"/>
              <a:gd name="connsiteY106" fmla="*/ 4050279 h 4505029"/>
              <a:gd name="connsiteX107" fmla="*/ 330977 w 4785164"/>
              <a:gd name="connsiteY107" fmla="*/ 4039060 h 4505029"/>
              <a:gd name="connsiteX108" fmla="*/ 302927 w 4785164"/>
              <a:gd name="connsiteY108" fmla="*/ 3982962 h 4505029"/>
              <a:gd name="connsiteX109" fmla="*/ 230001 w 4785164"/>
              <a:gd name="connsiteY109" fmla="*/ 4033450 h 4505029"/>
              <a:gd name="connsiteX110" fmla="*/ 224392 w 4785164"/>
              <a:gd name="connsiteY110" fmla="*/ 4083938 h 4505029"/>
              <a:gd name="connsiteX111" fmla="*/ 123414 w 4785164"/>
              <a:gd name="connsiteY111" fmla="*/ 4100767 h 4505029"/>
              <a:gd name="connsiteX112" fmla="*/ 78536 w 4785164"/>
              <a:gd name="connsiteY112" fmla="*/ 4117597 h 4505029"/>
              <a:gd name="connsiteX113" fmla="*/ 16830 w 4785164"/>
              <a:gd name="connsiteY113" fmla="*/ 4072718 h 4505029"/>
              <a:gd name="connsiteX114" fmla="*/ 11219 w 4785164"/>
              <a:gd name="connsiteY114" fmla="*/ 4128817 h 4505029"/>
              <a:gd name="connsiteX115" fmla="*/ 0 w 4785164"/>
              <a:gd name="connsiteY115" fmla="*/ 4134426 h 4505029"/>
              <a:gd name="connsiteX0" fmla="*/ 4801994 w 4813213"/>
              <a:gd name="connsiteY0" fmla="*/ 0 h 4505029"/>
              <a:gd name="connsiteX1" fmla="*/ 4813213 w 4813213"/>
              <a:gd name="connsiteY1" fmla="*/ 67318 h 4505029"/>
              <a:gd name="connsiteX2" fmla="*/ 4785164 w 4813213"/>
              <a:gd name="connsiteY2" fmla="*/ 72928 h 4505029"/>
              <a:gd name="connsiteX3" fmla="*/ 4616870 w 4813213"/>
              <a:gd name="connsiteY3" fmla="*/ 28049 h 4505029"/>
              <a:gd name="connsiteX4" fmla="*/ 4583211 w 4813213"/>
              <a:gd name="connsiteY4" fmla="*/ 33659 h 4505029"/>
              <a:gd name="connsiteX5" fmla="*/ 4577601 w 4813213"/>
              <a:gd name="connsiteY5" fmla="*/ 44879 h 4505029"/>
              <a:gd name="connsiteX6" fmla="*/ 4515893 w 4813213"/>
              <a:gd name="connsiteY6" fmla="*/ 78538 h 4505029"/>
              <a:gd name="connsiteX7" fmla="*/ 4465405 w 4813213"/>
              <a:gd name="connsiteY7" fmla="*/ 100977 h 4505029"/>
              <a:gd name="connsiteX8" fmla="*/ 4510283 w 4813213"/>
              <a:gd name="connsiteY8" fmla="*/ 263661 h 4505029"/>
              <a:gd name="connsiteX9" fmla="*/ 4499064 w 4813213"/>
              <a:gd name="connsiteY9" fmla="*/ 392687 h 4505029"/>
              <a:gd name="connsiteX10" fmla="*/ 4527113 w 4813213"/>
              <a:gd name="connsiteY10" fmla="*/ 398297 h 4505029"/>
              <a:gd name="connsiteX11" fmla="*/ 4487844 w 4813213"/>
              <a:gd name="connsiteY11" fmla="*/ 476834 h 4505029"/>
              <a:gd name="connsiteX12" fmla="*/ 4476624 w 4813213"/>
              <a:gd name="connsiteY12" fmla="*/ 527323 h 4505029"/>
              <a:gd name="connsiteX13" fmla="*/ 4392477 w 4813213"/>
              <a:gd name="connsiteY13" fmla="*/ 544152 h 4505029"/>
              <a:gd name="connsiteX14" fmla="*/ 4409307 w 4813213"/>
              <a:gd name="connsiteY14" fmla="*/ 566592 h 4505029"/>
              <a:gd name="connsiteX15" fmla="*/ 4364428 w 4813213"/>
              <a:gd name="connsiteY15" fmla="*/ 572201 h 4505029"/>
              <a:gd name="connsiteX16" fmla="*/ 4302720 w 4813213"/>
              <a:gd name="connsiteY16" fmla="*/ 476834 h 4505029"/>
              <a:gd name="connsiteX17" fmla="*/ 4257841 w 4813213"/>
              <a:gd name="connsiteY17" fmla="*/ 566592 h 4505029"/>
              <a:gd name="connsiteX18" fmla="*/ 4269061 w 4813213"/>
              <a:gd name="connsiteY18" fmla="*/ 600250 h 4505029"/>
              <a:gd name="connsiteX19" fmla="*/ 4229792 w 4813213"/>
              <a:gd name="connsiteY19" fmla="*/ 605860 h 4505029"/>
              <a:gd name="connsiteX20" fmla="*/ 4201743 w 4813213"/>
              <a:gd name="connsiteY20" fmla="*/ 600250 h 4505029"/>
              <a:gd name="connsiteX21" fmla="*/ 4151255 w 4813213"/>
              <a:gd name="connsiteY21" fmla="*/ 656349 h 4505029"/>
              <a:gd name="connsiteX22" fmla="*/ 4095157 w 4813213"/>
              <a:gd name="connsiteY22" fmla="*/ 678788 h 4505029"/>
              <a:gd name="connsiteX23" fmla="*/ 3994180 w 4813213"/>
              <a:gd name="connsiteY23" fmla="*/ 690007 h 4505029"/>
              <a:gd name="connsiteX24" fmla="*/ 4011010 w 4813213"/>
              <a:gd name="connsiteY24" fmla="*/ 746106 h 4505029"/>
              <a:gd name="connsiteX25" fmla="*/ 4016619 w 4813213"/>
              <a:gd name="connsiteY25" fmla="*/ 796594 h 4505029"/>
              <a:gd name="connsiteX26" fmla="*/ 3943692 w 4813213"/>
              <a:gd name="connsiteY26" fmla="*/ 802204 h 4505029"/>
              <a:gd name="connsiteX27" fmla="*/ 3803446 w 4813213"/>
              <a:gd name="connsiteY27" fmla="*/ 734886 h 4505029"/>
              <a:gd name="connsiteX28" fmla="*/ 3764178 w 4813213"/>
              <a:gd name="connsiteY28" fmla="*/ 740496 h 4505029"/>
              <a:gd name="connsiteX29" fmla="*/ 3713689 w 4813213"/>
              <a:gd name="connsiteY29" fmla="*/ 852692 h 4505029"/>
              <a:gd name="connsiteX30" fmla="*/ 3657591 w 4813213"/>
              <a:gd name="connsiteY30" fmla="*/ 920010 h 4505029"/>
              <a:gd name="connsiteX31" fmla="*/ 3579054 w 4813213"/>
              <a:gd name="connsiteY31" fmla="*/ 942449 h 4505029"/>
              <a:gd name="connsiteX32" fmla="*/ 3466857 w 4813213"/>
              <a:gd name="connsiteY32" fmla="*/ 987328 h 4505029"/>
              <a:gd name="connsiteX33" fmla="*/ 3427589 w 4813213"/>
              <a:gd name="connsiteY33" fmla="*/ 1026596 h 4505029"/>
              <a:gd name="connsiteX34" fmla="*/ 3377100 w 4813213"/>
              <a:gd name="connsiteY34" fmla="*/ 1099524 h 4505029"/>
              <a:gd name="connsiteX35" fmla="*/ 3264904 w 4813213"/>
              <a:gd name="connsiteY35" fmla="*/ 1121963 h 4505029"/>
              <a:gd name="connsiteX36" fmla="*/ 3163927 w 4813213"/>
              <a:gd name="connsiteY36" fmla="*/ 1161232 h 4505029"/>
              <a:gd name="connsiteX37" fmla="*/ 3046121 w 4813213"/>
              <a:gd name="connsiteY37" fmla="*/ 1228550 h 4505029"/>
              <a:gd name="connsiteX38" fmla="*/ 2995633 w 4813213"/>
              <a:gd name="connsiteY38" fmla="*/ 1262209 h 4505029"/>
              <a:gd name="connsiteX39" fmla="*/ 2939535 w 4813213"/>
              <a:gd name="connsiteY39" fmla="*/ 1206111 h 4505029"/>
              <a:gd name="connsiteX40" fmla="*/ 2911486 w 4813213"/>
              <a:gd name="connsiteY40" fmla="*/ 1155622 h 4505029"/>
              <a:gd name="connsiteX41" fmla="*/ 2945145 w 4813213"/>
              <a:gd name="connsiteY41" fmla="*/ 1082695 h 4505029"/>
              <a:gd name="connsiteX42" fmla="*/ 3018072 w 4813213"/>
              <a:gd name="connsiteY42" fmla="*/ 1026596 h 4505029"/>
              <a:gd name="connsiteX43" fmla="*/ 3051731 w 4813213"/>
              <a:gd name="connsiteY43" fmla="*/ 976108 h 4505029"/>
              <a:gd name="connsiteX44" fmla="*/ 3001243 w 4813213"/>
              <a:gd name="connsiteY44" fmla="*/ 925620 h 4505029"/>
              <a:gd name="connsiteX45" fmla="*/ 2883437 w 4813213"/>
              <a:gd name="connsiteY45" fmla="*/ 920010 h 4505029"/>
              <a:gd name="connsiteX46" fmla="*/ 2804899 w 4813213"/>
              <a:gd name="connsiteY46" fmla="*/ 936839 h 4505029"/>
              <a:gd name="connsiteX47" fmla="*/ 2782460 w 4813213"/>
              <a:gd name="connsiteY47" fmla="*/ 1015377 h 4505029"/>
              <a:gd name="connsiteX48" fmla="*/ 2754411 w 4813213"/>
              <a:gd name="connsiteY48" fmla="*/ 1060255 h 4505029"/>
              <a:gd name="connsiteX49" fmla="*/ 2692703 w 4813213"/>
              <a:gd name="connsiteY49" fmla="*/ 1060255 h 4505029"/>
              <a:gd name="connsiteX50" fmla="*/ 2630995 w 4813213"/>
              <a:gd name="connsiteY50" fmla="*/ 1155622 h 4505029"/>
              <a:gd name="connsiteX51" fmla="*/ 2558067 w 4813213"/>
              <a:gd name="connsiteY51" fmla="*/ 1250989 h 4505029"/>
              <a:gd name="connsiteX52" fmla="*/ 2479530 w 4813213"/>
              <a:gd name="connsiteY52" fmla="*/ 1279038 h 4505029"/>
              <a:gd name="connsiteX53" fmla="*/ 2356114 w 4813213"/>
              <a:gd name="connsiteY53" fmla="*/ 1273428 h 4505029"/>
              <a:gd name="connsiteX54" fmla="*/ 2311235 w 4813213"/>
              <a:gd name="connsiteY54" fmla="*/ 1340746 h 4505029"/>
              <a:gd name="connsiteX55" fmla="*/ 2344894 w 4813213"/>
              <a:gd name="connsiteY55" fmla="*/ 1396844 h 4505029"/>
              <a:gd name="connsiteX56" fmla="*/ 2445871 w 4813213"/>
              <a:gd name="connsiteY56" fmla="*/ 1430503 h 4505029"/>
              <a:gd name="connsiteX57" fmla="*/ 2496359 w 4813213"/>
              <a:gd name="connsiteY57" fmla="*/ 1464162 h 4505029"/>
              <a:gd name="connsiteX58" fmla="*/ 2569287 w 4813213"/>
              <a:gd name="connsiteY58" fmla="*/ 1514650 h 4505029"/>
              <a:gd name="connsiteX59" fmla="*/ 2535628 w 4813213"/>
              <a:gd name="connsiteY59" fmla="*/ 1576358 h 4505029"/>
              <a:gd name="connsiteX60" fmla="*/ 2574897 w 4813213"/>
              <a:gd name="connsiteY60" fmla="*/ 1632457 h 4505029"/>
              <a:gd name="connsiteX61" fmla="*/ 2771240 w 4813213"/>
              <a:gd name="connsiteY61" fmla="*/ 1581968 h 4505029"/>
              <a:gd name="connsiteX62" fmla="*/ 2804899 w 4813213"/>
              <a:gd name="connsiteY62" fmla="*/ 1514650 h 4505029"/>
              <a:gd name="connsiteX63" fmla="*/ 2883437 w 4813213"/>
              <a:gd name="connsiteY63" fmla="*/ 1520260 h 4505029"/>
              <a:gd name="connsiteX64" fmla="*/ 3091000 w 4813213"/>
              <a:gd name="connsiteY64" fmla="*/ 1593188 h 4505029"/>
              <a:gd name="connsiteX65" fmla="*/ 3091000 w 4813213"/>
              <a:gd name="connsiteY65" fmla="*/ 1654896 h 4505029"/>
              <a:gd name="connsiteX66" fmla="*/ 3029292 w 4813213"/>
              <a:gd name="connsiteY66" fmla="*/ 1677335 h 4505029"/>
              <a:gd name="connsiteX67" fmla="*/ 2883437 w 4813213"/>
              <a:gd name="connsiteY67" fmla="*/ 1722214 h 4505029"/>
              <a:gd name="connsiteX68" fmla="*/ 2754411 w 4813213"/>
              <a:gd name="connsiteY68" fmla="*/ 1800751 h 4505029"/>
              <a:gd name="connsiteX69" fmla="*/ 2703922 w 4813213"/>
              <a:gd name="connsiteY69" fmla="*/ 1946607 h 4505029"/>
              <a:gd name="connsiteX70" fmla="*/ 2586116 w 4813213"/>
              <a:gd name="connsiteY70" fmla="*/ 2025144 h 4505029"/>
              <a:gd name="connsiteX71" fmla="*/ 2760021 w 4813213"/>
              <a:gd name="connsiteY71" fmla="*/ 2159779 h 4505029"/>
              <a:gd name="connsiteX72" fmla="*/ 2877827 w 4813213"/>
              <a:gd name="connsiteY72" fmla="*/ 2429050 h 4505029"/>
              <a:gd name="connsiteX73" fmla="*/ 2939535 w 4813213"/>
              <a:gd name="connsiteY73" fmla="*/ 2530027 h 4505029"/>
              <a:gd name="connsiteX74" fmla="*/ 3029292 w 4813213"/>
              <a:gd name="connsiteY74" fmla="*/ 2647834 h 4505029"/>
              <a:gd name="connsiteX75" fmla="*/ 3012463 w 4813213"/>
              <a:gd name="connsiteY75" fmla="*/ 2765639 h 4505029"/>
              <a:gd name="connsiteX76" fmla="*/ 2922705 w 4813213"/>
              <a:gd name="connsiteY76" fmla="*/ 2754419 h 4505029"/>
              <a:gd name="connsiteX77" fmla="*/ 2844168 w 4813213"/>
              <a:gd name="connsiteY77" fmla="*/ 2861007 h 4505029"/>
              <a:gd name="connsiteX78" fmla="*/ 3029292 w 4813213"/>
              <a:gd name="connsiteY78" fmla="*/ 2939544 h 4505029"/>
              <a:gd name="connsiteX79" fmla="*/ 2928315 w 4813213"/>
              <a:gd name="connsiteY79" fmla="*/ 3208814 h 4505029"/>
              <a:gd name="connsiteX80" fmla="*/ 2692702 w 4813213"/>
              <a:gd name="connsiteY80" fmla="*/ 3450037 h 4505029"/>
              <a:gd name="connsiteX81" fmla="*/ 2642215 w 4813213"/>
              <a:gd name="connsiteY81" fmla="*/ 3539794 h 4505029"/>
              <a:gd name="connsiteX82" fmla="*/ 2630995 w 4813213"/>
              <a:gd name="connsiteY82" fmla="*/ 3612721 h 4505029"/>
              <a:gd name="connsiteX83" fmla="*/ 2653435 w 4813213"/>
              <a:gd name="connsiteY83" fmla="*/ 3663209 h 4505029"/>
              <a:gd name="connsiteX84" fmla="*/ 2490749 w 4813213"/>
              <a:gd name="connsiteY84" fmla="*/ 3786626 h 4505029"/>
              <a:gd name="connsiteX85" fmla="*/ 2300015 w 4813213"/>
              <a:gd name="connsiteY85" fmla="*/ 3887602 h 4505029"/>
              <a:gd name="connsiteX86" fmla="*/ 2086844 w 4813213"/>
              <a:gd name="connsiteY86" fmla="*/ 4061505 h 4505029"/>
              <a:gd name="connsiteX87" fmla="*/ 1963426 w 4813213"/>
              <a:gd name="connsiteY87" fmla="*/ 4089556 h 4505029"/>
              <a:gd name="connsiteX88" fmla="*/ 1879279 w 4813213"/>
              <a:gd name="connsiteY88" fmla="*/ 4078335 h 4505029"/>
              <a:gd name="connsiteX89" fmla="*/ 1727814 w 4813213"/>
              <a:gd name="connsiteY89" fmla="*/ 4156874 h 4505029"/>
              <a:gd name="connsiteX90" fmla="*/ 1671716 w 4813213"/>
              <a:gd name="connsiteY90" fmla="*/ 4095165 h 4505029"/>
              <a:gd name="connsiteX91" fmla="*/ 1559520 w 4813213"/>
              <a:gd name="connsiteY91" fmla="*/ 4207362 h 4505029"/>
              <a:gd name="connsiteX92" fmla="*/ 1385615 w 4813213"/>
              <a:gd name="connsiteY92" fmla="*/ 4285899 h 4505029"/>
              <a:gd name="connsiteX93" fmla="*/ 1183662 w 4813213"/>
              <a:gd name="connsiteY93" fmla="*/ 4313949 h 4505029"/>
              <a:gd name="connsiteX94" fmla="*/ 1133174 w 4813213"/>
              <a:gd name="connsiteY94" fmla="*/ 4370040 h 4505029"/>
              <a:gd name="connsiteX95" fmla="*/ 1172444 w 4813213"/>
              <a:gd name="connsiteY95" fmla="*/ 4454185 h 4505029"/>
              <a:gd name="connsiteX96" fmla="*/ 1121955 w 4813213"/>
              <a:gd name="connsiteY96" fmla="*/ 4504674 h 4505029"/>
              <a:gd name="connsiteX97" fmla="*/ 1049028 w 4813213"/>
              <a:gd name="connsiteY97" fmla="*/ 4398087 h 4505029"/>
              <a:gd name="connsiteX98" fmla="*/ 1065858 w 4813213"/>
              <a:gd name="connsiteY98" fmla="*/ 4313940 h 4505029"/>
              <a:gd name="connsiteX99" fmla="*/ 976101 w 4813213"/>
              <a:gd name="connsiteY99" fmla="*/ 4308331 h 4505029"/>
              <a:gd name="connsiteX100" fmla="*/ 863904 w 4813213"/>
              <a:gd name="connsiteY100" fmla="*/ 4274672 h 4505029"/>
              <a:gd name="connsiteX101" fmla="*/ 768538 w 4813213"/>
              <a:gd name="connsiteY101" fmla="*/ 4280282 h 4505029"/>
              <a:gd name="connsiteX102" fmla="*/ 639513 w 4813213"/>
              <a:gd name="connsiteY102" fmla="*/ 4257842 h 4505029"/>
              <a:gd name="connsiteX103" fmla="*/ 566586 w 4813213"/>
              <a:gd name="connsiteY103" fmla="*/ 4212964 h 4505029"/>
              <a:gd name="connsiteX104" fmla="*/ 532927 w 4813213"/>
              <a:gd name="connsiteY104" fmla="*/ 4100767 h 4505029"/>
              <a:gd name="connsiteX105" fmla="*/ 510489 w 4813213"/>
              <a:gd name="connsiteY105" fmla="*/ 4078328 h 4505029"/>
              <a:gd name="connsiteX106" fmla="*/ 437562 w 4813213"/>
              <a:gd name="connsiteY106" fmla="*/ 4050279 h 4505029"/>
              <a:gd name="connsiteX107" fmla="*/ 359026 w 4813213"/>
              <a:gd name="connsiteY107" fmla="*/ 4039060 h 4505029"/>
              <a:gd name="connsiteX108" fmla="*/ 330976 w 4813213"/>
              <a:gd name="connsiteY108" fmla="*/ 3982962 h 4505029"/>
              <a:gd name="connsiteX109" fmla="*/ 258050 w 4813213"/>
              <a:gd name="connsiteY109" fmla="*/ 4033450 h 4505029"/>
              <a:gd name="connsiteX110" fmla="*/ 252441 w 4813213"/>
              <a:gd name="connsiteY110" fmla="*/ 4083938 h 4505029"/>
              <a:gd name="connsiteX111" fmla="*/ 151463 w 4813213"/>
              <a:gd name="connsiteY111" fmla="*/ 4100767 h 4505029"/>
              <a:gd name="connsiteX112" fmla="*/ 106585 w 4813213"/>
              <a:gd name="connsiteY112" fmla="*/ 4117597 h 4505029"/>
              <a:gd name="connsiteX113" fmla="*/ 44879 w 4813213"/>
              <a:gd name="connsiteY113" fmla="*/ 4072718 h 4505029"/>
              <a:gd name="connsiteX114" fmla="*/ 39268 w 4813213"/>
              <a:gd name="connsiteY114" fmla="*/ 4128817 h 4505029"/>
              <a:gd name="connsiteX115" fmla="*/ 0 w 4813213"/>
              <a:gd name="connsiteY115" fmla="*/ 4089548 h 4505029"/>
              <a:gd name="connsiteX0" fmla="*/ 4804902 w 4816121"/>
              <a:gd name="connsiteY0" fmla="*/ 0 h 4505029"/>
              <a:gd name="connsiteX1" fmla="*/ 4816121 w 4816121"/>
              <a:gd name="connsiteY1" fmla="*/ 67318 h 4505029"/>
              <a:gd name="connsiteX2" fmla="*/ 4788072 w 4816121"/>
              <a:gd name="connsiteY2" fmla="*/ 72928 h 4505029"/>
              <a:gd name="connsiteX3" fmla="*/ 4619778 w 4816121"/>
              <a:gd name="connsiteY3" fmla="*/ 28049 h 4505029"/>
              <a:gd name="connsiteX4" fmla="*/ 4586119 w 4816121"/>
              <a:gd name="connsiteY4" fmla="*/ 33659 h 4505029"/>
              <a:gd name="connsiteX5" fmla="*/ 4580509 w 4816121"/>
              <a:gd name="connsiteY5" fmla="*/ 44879 h 4505029"/>
              <a:gd name="connsiteX6" fmla="*/ 4518801 w 4816121"/>
              <a:gd name="connsiteY6" fmla="*/ 78538 h 4505029"/>
              <a:gd name="connsiteX7" fmla="*/ 4468313 w 4816121"/>
              <a:gd name="connsiteY7" fmla="*/ 100977 h 4505029"/>
              <a:gd name="connsiteX8" fmla="*/ 4513191 w 4816121"/>
              <a:gd name="connsiteY8" fmla="*/ 263661 h 4505029"/>
              <a:gd name="connsiteX9" fmla="*/ 4501972 w 4816121"/>
              <a:gd name="connsiteY9" fmla="*/ 392687 h 4505029"/>
              <a:gd name="connsiteX10" fmla="*/ 4530021 w 4816121"/>
              <a:gd name="connsiteY10" fmla="*/ 398297 h 4505029"/>
              <a:gd name="connsiteX11" fmla="*/ 4490752 w 4816121"/>
              <a:gd name="connsiteY11" fmla="*/ 476834 h 4505029"/>
              <a:gd name="connsiteX12" fmla="*/ 4479532 w 4816121"/>
              <a:gd name="connsiteY12" fmla="*/ 527323 h 4505029"/>
              <a:gd name="connsiteX13" fmla="*/ 4395385 w 4816121"/>
              <a:gd name="connsiteY13" fmla="*/ 544152 h 4505029"/>
              <a:gd name="connsiteX14" fmla="*/ 4412215 w 4816121"/>
              <a:gd name="connsiteY14" fmla="*/ 566592 h 4505029"/>
              <a:gd name="connsiteX15" fmla="*/ 4367336 w 4816121"/>
              <a:gd name="connsiteY15" fmla="*/ 572201 h 4505029"/>
              <a:gd name="connsiteX16" fmla="*/ 4305628 w 4816121"/>
              <a:gd name="connsiteY16" fmla="*/ 476834 h 4505029"/>
              <a:gd name="connsiteX17" fmla="*/ 4260749 w 4816121"/>
              <a:gd name="connsiteY17" fmla="*/ 566592 h 4505029"/>
              <a:gd name="connsiteX18" fmla="*/ 4271969 w 4816121"/>
              <a:gd name="connsiteY18" fmla="*/ 600250 h 4505029"/>
              <a:gd name="connsiteX19" fmla="*/ 4232700 w 4816121"/>
              <a:gd name="connsiteY19" fmla="*/ 605860 h 4505029"/>
              <a:gd name="connsiteX20" fmla="*/ 4204651 w 4816121"/>
              <a:gd name="connsiteY20" fmla="*/ 600250 h 4505029"/>
              <a:gd name="connsiteX21" fmla="*/ 4154163 w 4816121"/>
              <a:gd name="connsiteY21" fmla="*/ 656349 h 4505029"/>
              <a:gd name="connsiteX22" fmla="*/ 4098065 w 4816121"/>
              <a:gd name="connsiteY22" fmla="*/ 678788 h 4505029"/>
              <a:gd name="connsiteX23" fmla="*/ 3997088 w 4816121"/>
              <a:gd name="connsiteY23" fmla="*/ 690007 h 4505029"/>
              <a:gd name="connsiteX24" fmla="*/ 4013918 w 4816121"/>
              <a:gd name="connsiteY24" fmla="*/ 746106 h 4505029"/>
              <a:gd name="connsiteX25" fmla="*/ 4019527 w 4816121"/>
              <a:gd name="connsiteY25" fmla="*/ 796594 h 4505029"/>
              <a:gd name="connsiteX26" fmla="*/ 3946600 w 4816121"/>
              <a:gd name="connsiteY26" fmla="*/ 802204 h 4505029"/>
              <a:gd name="connsiteX27" fmla="*/ 3806354 w 4816121"/>
              <a:gd name="connsiteY27" fmla="*/ 734886 h 4505029"/>
              <a:gd name="connsiteX28" fmla="*/ 3767086 w 4816121"/>
              <a:gd name="connsiteY28" fmla="*/ 740496 h 4505029"/>
              <a:gd name="connsiteX29" fmla="*/ 3716597 w 4816121"/>
              <a:gd name="connsiteY29" fmla="*/ 852692 h 4505029"/>
              <a:gd name="connsiteX30" fmla="*/ 3660499 w 4816121"/>
              <a:gd name="connsiteY30" fmla="*/ 920010 h 4505029"/>
              <a:gd name="connsiteX31" fmla="*/ 3581962 w 4816121"/>
              <a:gd name="connsiteY31" fmla="*/ 942449 h 4505029"/>
              <a:gd name="connsiteX32" fmla="*/ 3469765 w 4816121"/>
              <a:gd name="connsiteY32" fmla="*/ 987328 h 4505029"/>
              <a:gd name="connsiteX33" fmla="*/ 3430497 w 4816121"/>
              <a:gd name="connsiteY33" fmla="*/ 1026596 h 4505029"/>
              <a:gd name="connsiteX34" fmla="*/ 3380008 w 4816121"/>
              <a:gd name="connsiteY34" fmla="*/ 1099524 h 4505029"/>
              <a:gd name="connsiteX35" fmla="*/ 3267812 w 4816121"/>
              <a:gd name="connsiteY35" fmla="*/ 1121963 h 4505029"/>
              <a:gd name="connsiteX36" fmla="*/ 3166835 w 4816121"/>
              <a:gd name="connsiteY36" fmla="*/ 1161232 h 4505029"/>
              <a:gd name="connsiteX37" fmla="*/ 3049029 w 4816121"/>
              <a:gd name="connsiteY37" fmla="*/ 1228550 h 4505029"/>
              <a:gd name="connsiteX38" fmla="*/ 2998541 w 4816121"/>
              <a:gd name="connsiteY38" fmla="*/ 1262209 h 4505029"/>
              <a:gd name="connsiteX39" fmla="*/ 2942443 w 4816121"/>
              <a:gd name="connsiteY39" fmla="*/ 1206111 h 4505029"/>
              <a:gd name="connsiteX40" fmla="*/ 2914394 w 4816121"/>
              <a:gd name="connsiteY40" fmla="*/ 1155622 h 4505029"/>
              <a:gd name="connsiteX41" fmla="*/ 2948053 w 4816121"/>
              <a:gd name="connsiteY41" fmla="*/ 1082695 h 4505029"/>
              <a:gd name="connsiteX42" fmla="*/ 3020980 w 4816121"/>
              <a:gd name="connsiteY42" fmla="*/ 1026596 h 4505029"/>
              <a:gd name="connsiteX43" fmla="*/ 3054639 w 4816121"/>
              <a:gd name="connsiteY43" fmla="*/ 976108 h 4505029"/>
              <a:gd name="connsiteX44" fmla="*/ 3004151 w 4816121"/>
              <a:gd name="connsiteY44" fmla="*/ 925620 h 4505029"/>
              <a:gd name="connsiteX45" fmla="*/ 2886345 w 4816121"/>
              <a:gd name="connsiteY45" fmla="*/ 920010 h 4505029"/>
              <a:gd name="connsiteX46" fmla="*/ 2807807 w 4816121"/>
              <a:gd name="connsiteY46" fmla="*/ 936839 h 4505029"/>
              <a:gd name="connsiteX47" fmla="*/ 2785368 w 4816121"/>
              <a:gd name="connsiteY47" fmla="*/ 1015377 h 4505029"/>
              <a:gd name="connsiteX48" fmla="*/ 2757319 w 4816121"/>
              <a:gd name="connsiteY48" fmla="*/ 1060255 h 4505029"/>
              <a:gd name="connsiteX49" fmla="*/ 2695611 w 4816121"/>
              <a:gd name="connsiteY49" fmla="*/ 1060255 h 4505029"/>
              <a:gd name="connsiteX50" fmla="*/ 2633903 w 4816121"/>
              <a:gd name="connsiteY50" fmla="*/ 1155622 h 4505029"/>
              <a:gd name="connsiteX51" fmla="*/ 2560975 w 4816121"/>
              <a:gd name="connsiteY51" fmla="*/ 1250989 h 4505029"/>
              <a:gd name="connsiteX52" fmla="*/ 2482438 w 4816121"/>
              <a:gd name="connsiteY52" fmla="*/ 1279038 h 4505029"/>
              <a:gd name="connsiteX53" fmla="*/ 2359022 w 4816121"/>
              <a:gd name="connsiteY53" fmla="*/ 1273428 h 4505029"/>
              <a:gd name="connsiteX54" fmla="*/ 2314143 w 4816121"/>
              <a:gd name="connsiteY54" fmla="*/ 1340746 h 4505029"/>
              <a:gd name="connsiteX55" fmla="*/ 2347802 w 4816121"/>
              <a:gd name="connsiteY55" fmla="*/ 1396844 h 4505029"/>
              <a:gd name="connsiteX56" fmla="*/ 2448779 w 4816121"/>
              <a:gd name="connsiteY56" fmla="*/ 1430503 h 4505029"/>
              <a:gd name="connsiteX57" fmla="*/ 2499267 w 4816121"/>
              <a:gd name="connsiteY57" fmla="*/ 1464162 h 4505029"/>
              <a:gd name="connsiteX58" fmla="*/ 2572195 w 4816121"/>
              <a:gd name="connsiteY58" fmla="*/ 1514650 h 4505029"/>
              <a:gd name="connsiteX59" fmla="*/ 2538536 w 4816121"/>
              <a:gd name="connsiteY59" fmla="*/ 1576358 h 4505029"/>
              <a:gd name="connsiteX60" fmla="*/ 2577805 w 4816121"/>
              <a:gd name="connsiteY60" fmla="*/ 1632457 h 4505029"/>
              <a:gd name="connsiteX61" fmla="*/ 2774148 w 4816121"/>
              <a:gd name="connsiteY61" fmla="*/ 1581968 h 4505029"/>
              <a:gd name="connsiteX62" fmla="*/ 2807807 w 4816121"/>
              <a:gd name="connsiteY62" fmla="*/ 1514650 h 4505029"/>
              <a:gd name="connsiteX63" fmla="*/ 2886345 w 4816121"/>
              <a:gd name="connsiteY63" fmla="*/ 1520260 h 4505029"/>
              <a:gd name="connsiteX64" fmla="*/ 3093908 w 4816121"/>
              <a:gd name="connsiteY64" fmla="*/ 1593188 h 4505029"/>
              <a:gd name="connsiteX65" fmla="*/ 3093908 w 4816121"/>
              <a:gd name="connsiteY65" fmla="*/ 1654896 h 4505029"/>
              <a:gd name="connsiteX66" fmla="*/ 3032200 w 4816121"/>
              <a:gd name="connsiteY66" fmla="*/ 1677335 h 4505029"/>
              <a:gd name="connsiteX67" fmla="*/ 2886345 w 4816121"/>
              <a:gd name="connsiteY67" fmla="*/ 1722214 h 4505029"/>
              <a:gd name="connsiteX68" fmla="*/ 2757319 w 4816121"/>
              <a:gd name="connsiteY68" fmla="*/ 1800751 h 4505029"/>
              <a:gd name="connsiteX69" fmla="*/ 2706830 w 4816121"/>
              <a:gd name="connsiteY69" fmla="*/ 1946607 h 4505029"/>
              <a:gd name="connsiteX70" fmla="*/ 2589024 w 4816121"/>
              <a:gd name="connsiteY70" fmla="*/ 2025144 h 4505029"/>
              <a:gd name="connsiteX71" fmla="*/ 2762929 w 4816121"/>
              <a:gd name="connsiteY71" fmla="*/ 2159779 h 4505029"/>
              <a:gd name="connsiteX72" fmla="*/ 2880735 w 4816121"/>
              <a:gd name="connsiteY72" fmla="*/ 2429050 h 4505029"/>
              <a:gd name="connsiteX73" fmla="*/ 2942443 w 4816121"/>
              <a:gd name="connsiteY73" fmla="*/ 2530027 h 4505029"/>
              <a:gd name="connsiteX74" fmla="*/ 3032200 w 4816121"/>
              <a:gd name="connsiteY74" fmla="*/ 2647834 h 4505029"/>
              <a:gd name="connsiteX75" fmla="*/ 3015371 w 4816121"/>
              <a:gd name="connsiteY75" fmla="*/ 2765639 h 4505029"/>
              <a:gd name="connsiteX76" fmla="*/ 2925613 w 4816121"/>
              <a:gd name="connsiteY76" fmla="*/ 2754419 h 4505029"/>
              <a:gd name="connsiteX77" fmla="*/ 2847076 w 4816121"/>
              <a:gd name="connsiteY77" fmla="*/ 2861007 h 4505029"/>
              <a:gd name="connsiteX78" fmla="*/ 3032200 w 4816121"/>
              <a:gd name="connsiteY78" fmla="*/ 2939544 h 4505029"/>
              <a:gd name="connsiteX79" fmla="*/ 2931223 w 4816121"/>
              <a:gd name="connsiteY79" fmla="*/ 3208814 h 4505029"/>
              <a:gd name="connsiteX80" fmla="*/ 2695610 w 4816121"/>
              <a:gd name="connsiteY80" fmla="*/ 3450037 h 4505029"/>
              <a:gd name="connsiteX81" fmla="*/ 2645123 w 4816121"/>
              <a:gd name="connsiteY81" fmla="*/ 3539794 h 4505029"/>
              <a:gd name="connsiteX82" fmla="*/ 2633903 w 4816121"/>
              <a:gd name="connsiteY82" fmla="*/ 3612721 h 4505029"/>
              <a:gd name="connsiteX83" fmla="*/ 2656343 w 4816121"/>
              <a:gd name="connsiteY83" fmla="*/ 3663209 h 4505029"/>
              <a:gd name="connsiteX84" fmla="*/ 2493657 w 4816121"/>
              <a:gd name="connsiteY84" fmla="*/ 3786626 h 4505029"/>
              <a:gd name="connsiteX85" fmla="*/ 2302923 w 4816121"/>
              <a:gd name="connsiteY85" fmla="*/ 3887602 h 4505029"/>
              <a:gd name="connsiteX86" fmla="*/ 2089752 w 4816121"/>
              <a:gd name="connsiteY86" fmla="*/ 4061505 h 4505029"/>
              <a:gd name="connsiteX87" fmla="*/ 1966334 w 4816121"/>
              <a:gd name="connsiteY87" fmla="*/ 4089556 h 4505029"/>
              <a:gd name="connsiteX88" fmla="*/ 1882187 w 4816121"/>
              <a:gd name="connsiteY88" fmla="*/ 4078335 h 4505029"/>
              <a:gd name="connsiteX89" fmla="*/ 1730722 w 4816121"/>
              <a:gd name="connsiteY89" fmla="*/ 4156874 h 4505029"/>
              <a:gd name="connsiteX90" fmla="*/ 1674624 w 4816121"/>
              <a:gd name="connsiteY90" fmla="*/ 4095165 h 4505029"/>
              <a:gd name="connsiteX91" fmla="*/ 1562428 w 4816121"/>
              <a:gd name="connsiteY91" fmla="*/ 4207362 h 4505029"/>
              <a:gd name="connsiteX92" fmla="*/ 1388523 w 4816121"/>
              <a:gd name="connsiteY92" fmla="*/ 4285899 h 4505029"/>
              <a:gd name="connsiteX93" fmla="*/ 1186570 w 4816121"/>
              <a:gd name="connsiteY93" fmla="*/ 4313949 h 4505029"/>
              <a:gd name="connsiteX94" fmla="*/ 1136082 w 4816121"/>
              <a:gd name="connsiteY94" fmla="*/ 4370040 h 4505029"/>
              <a:gd name="connsiteX95" fmla="*/ 1175352 w 4816121"/>
              <a:gd name="connsiteY95" fmla="*/ 4454185 h 4505029"/>
              <a:gd name="connsiteX96" fmla="*/ 1124863 w 4816121"/>
              <a:gd name="connsiteY96" fmla="*/ 4504674 h 4505029"/>
              <a:gd name="connsiteX97" fmla="*/ 1051936 w 4816121"/>
              <a:gd name="connsiteY97" fmla="*/ 4398087 h 4505029"/>
              <a:gd name="connsiteX98" fmla="*/ 1068766 w 4816121"/>
              <a:gd name="connsiteY98" fmla="*/ 4313940 h 4505029"/>
              <a:gd name="connsiteX99" fmla="*/ 979009 w 4816121"/>
              <a:gd name="connsiteY99" fmla="*/ 4308331 h 4505029"/>
              <a:gd name="connsiteX100" fmla="*/ 866812 w 4816121"/>
              <a:gd name="connsiteY100" fmla="*/ 4274672 h 4505029"/>
              <a:gd name="connsiteX101" fmla="*/ 771446 w 4816121"/>
              <a:gd name="connsiteY101" fmla="*/ 4280282 h 4505029"/>
              <a:gd name="connsiteX102" fmla="*/ 642421 w 4816121"/>
              <a:gd name="connsiteY102" fmla="*/ 4257842 h 4505029"/>
              <a:gd name="connsiteX103" fmla="*/ 569494 w 4816121"/>
              <a:gd name="connsiteY103" fmla="*/ 4212964 h 4505029"/>
              <a:gd name="connsiteX104" fmla="*/ 535835 w 4816121"/>
              <a:gd name="connsiteY104" fmla="*/ 4100767 h 4505029"/>
              <a:gd name="connsiteX105" fmla="*/ 513397 w 4816121"/>
              <a:gd name="connsiteY105" fmla="*/ 4078328 h 4505029"/>
              <a:gd name="connsiteX106" fmla="*/ 440470 w 4816121"/>
              <a:gd name="connsiteY106" fmla="*/ 4050279 h 4505029"/>
              <a:gd name="connsiteX107" fmla="*/ 361934 w 4816121"/>
              <a:gd name="connsiteY107" fmla="*/ 4039060 h 4505029"/>
              <a:gd name="connsiteX108" fmla="*/ 333884 w 4816121"/>
              <a:gd name="connsiteY108" fmla="*/ 3982962 h 4505029"/>
              <a:gd name="connsiteX109" fmla="*/ 260958 w 4816121"/>
              <a:gd name="connsiteY109" fmla="*/ 4033450 h 4505029"/>
              <a:gd name="connsiteX110" fmla="*/ 255349 w 4816121"/>
              <a:gd name="connsiteY110" fmla="*/ 4083938 h 4505029"/>
              <a:gd name="connsiteX111" fmla="*/ 154371 w 4816121"/>
              <a:gd name="connsiteY111" fmla="*/ 4100767 h 4505029"/>
              <a:gd name="connsiteX112" fmla="*/ 109493 w 4816121"/>
              <a:gd name="connsiteY112" fmla="*/ 4117597 h 4505029"/>
              <a:gd name="connsiteX113" fmla="*/ 47787 w 4816121"/>
              <a:gd name="connsiteY113" fmla="*/ 4072718 h 4505029"/>
              <a:gd name="connsiteX114" fmla="*/ 42176 w 4816121"/>
              <a:gd name="connsiteY114" fmla="*/ 4128817 h 4505029"/>
              <a:gd name="connsiteX115" fmla="*/ 2908 w 4816121"/>
              <a:gd name="connsiteY115" fmla="*/ 4089548 h 4505029"/>
              <a:gd name="connsiteX116" fmla="*/ 2909 w 4816121"/>
              <a:gd name="connsiteY116" fmla="*/ 4089548 h 4505029"/>
              <a:gd name="connsiteX0" fmla="*/ 4830042 w 4841261"/>
              <a:gd name="connsiteY0" fmla="*/ 0 h 4505029"/>
              <a:gd name="connsiteX1" fmla="*/ 4841261 w 4841261"/>
              <a:gd name="connsiteY1" fmla="*/ 67318 h 4505029"/>
              <a:gd name="connsiteX2" fmla="*/ 4813212 w 4841261"/>
              <a:gd name="connsiteY2" fmla="*/ 72928 h 4505029"/>
              <a:gd name="connsiteX3" fmla="*/ 4644918 w 4841261"/>
              <a:gd name="connsiteY3" fmla="*/ 28049 h 4505029"/>
              <a:gd name="connsiteX4" fmla="*/ 4611259 w 4841261"/>
              <a:gd name="connsiteY4" fmla="*/ 33659 h 4505029"/>
              <a:gd name="connsiteX5" fmla="*/ 4605649 w 4841261"/>
              <a:gd name="connsiteY5" fmla="*/ 44879 h 4505029"/>
              <a:gd name="connsiteX6" fmla="*/ 4543941 w 4841261"/>
              <a:gd name="connsiteY6" fmla="*/ 78538 h 4505029"/>
              <a:gd name="connsiteX7" fmla="*/ 4493453 w 4841261"/>
              <a:gd name="connsiteY7" fmla="*/ 100977 h 4505029"/>
              <a:gd name="connsiteX8" fmla="*/ 4538331 w 4841261"/>
              <a:gd name="connsiteY8" fmla="*/ 263661 h 4505029"/>
              <a:gd name="connsiteX9" fmla="*/ 4527112 w 4841261"/>
              <a:gd name="connsiteY9" fmla="*/ 392687 h 4505029"/>
              <a:gd name="connsiteX10" fmla="*/ 4555161 w 4841261"/>
              <a:gd name="connsiteY10" fmla="*/ 398297 h 4505029"/>
              <a:gd name="connsiteX11" fmla="*/ 4515892 w 4841261"/>
              <a:gd name="connsiteY11" fmla="*/ 476834 h 4505029"/>
              <a:gd name="connsiteX12" fmla="*/ 4504672 w 4841261"/>
              <a:gd name="connsiteY12" fmla="*/ 527323 h 4505029"/>
              <a:gd name="connsiteX13" fmla="*/ 4420525 w 4841261"/>
              <a:gd name="connsiteY13" fmla="*/ 544152 h 4505029"/>
              <a:gd name="connsiteX14" fmla="*/ 4437355 w 4841261"/>
              <a:gd name="connsiteY14" fmla="*/ 566592 h 4505029"/>
              <a:gd name="connsiteX15" fmla="*/ 4392476 w 4841261"/>
              <a:gd name="connsiteY15" fmla="*/ 572201 h 4505029"/>
              <a:gd name="connsiteX16" fmla="*/ 4330768 w 4841261"/>
              <a:gd name="connsiteY16" fmla="*/ 476834 h 4505029"/>
              <a:gd name="connsiteX17" fmla="*/ 4285889 w 4841261"/>
              <a:gd name="connsiteY17" fmla="*/ 566592 h 4505029"/>
              <a:gd name="connsiteX18" fmla="*/ 4297109 w 4841261"/>
              <a:gd name="connsiteY18" fmla="*/ 600250 h 4505029"/>
              <a:gd name="connsiteX19" fmla="*/ 4257840 w 4841261"/>
              <a:gd name="connsiteY19" fmla="*/ 605860 h 4505029"/>
              <a:gd name="connsiteX20" fmla="*/ 4229791 w 4841261"/>
              <a:gd name="connsiteY20" fmla="*/ 600250 h 4505029"/>
              <a:gd name="connsiteX21" fmla="*/ 4179303 w 4841261"/>
              <a:gd name="connsiteY21" fmla="*/ 656349 h 4505029"/>
              <a:gd name="connsiteX22" fmla="*/ 4123205 w 4841261"/>
              <a:gd name="connsiteY22" fmla="*/ 678788 h 4505029"/>
              <a:gd name="connsiteX23" fmla="*/ 4022228 w 4841261"/>
              <a:gd name="connsiteY23" fmla="*/ 690007 h 4505029"/>
              <a:gd name="connsiteX24" fmla="*/ 4039058 w 4841261"/>
              <a:gd name="connsiteY24" fmla="*/ 746106 h 4505029"/>
              <a:gd name="connsiteX25" fmla="*/ 4044667 w 4841261"/>
              <a:gd name="connsiteY25" fmla="*/ 796594 h 4505029"/>
              <a:gd name="connsiteX26" fmla="*/ 3971740 w 4841261"/>
              <a:gd name="connsiteY26" fmla="*/ 802204 h 4505029"/>
              <a:gd name="connsiteX27" fmla="*/ 3831494 w 4841261"/>
              <a:gd name="connsiteY27" fmla="*/ 734886 h 4505029"/>
              <a:gd name="connsiteX28" fmla="*/ 3792226 w 4841261"/>
              <a:gd name="connsiteY28" fmla="*/ 740496 h 4505029"/>
              <a:gd name="connsiteX29" fmla="*/ 3741737 w 4841261"/>
              <a:gd name="connsiteY29" fmla="*/ 852692 h 4505029"/>
              <a:gd name="connsiteX30" fmla="*/ 3685639 w 4841261"/>
              <a:gd name="connsiteY30" fmla="*/ 920010 h 4505029"/>
              <a:gd name="connsiteX31" fmla="*/ 3607102 w 4841261"/>
              <a:gd name="connsiteY31" fmla="*/ 942449 h 4505029"/>
              <a:gd name="connsiteX32" fmla="*/ 3494905 w 4841261"/>
              <a:gd name="connsiteY32" fmla="*/ 987328 h 4505029"/>
              <a:gd name="connsiteX33" fmla="*/ 3455637 w 4841261"/>
              <a:gd name="connsiteY33" fmla="*/ 1026596 h 4505029"/>
              <a:gd name="connsiteX34" fmla="*/ 3405148 w 4841261"/>
              <a:gd name="connsiteY34" fmla="*/ 1099524 h 4505029"/>
              <a:gd name="connsiteX35" fmla="*/ 3292952 w 4841261"/>
              <a:gd name="connsiteY35" fmla="*/ 1121963 h 4505029"/>
              <a:gd name="connsiteX36" fmla="*/ 3191975 w 4841261"/>
              <a:gd name="connsiteY36" fmla="*/ 1161232 h 4505029"/>
              <a:gd name="connsiteX37" fmla="*/ 3074169 w 4841261"/>
              <a:gd name="connsiteY37" fmla="*/ 1228550 h 4505029"/>
              <a:gd name="connsiteX38" fmla="*/ 3023681 w 4841261"/>
              <a:gd name="connsiteY38" fmla="*/ 1262209 h 4505029"/>
              <a:gd name="connsiteX39" fmla="*/ 2967583 w 4841261"/>
              <a:gd name="connsiteY39" fmla="*/ 1206111 h 4505029"/>
              <a:gd name="connsiteX40" fmla="*/ 2939534 w 4841261"/>
              <a:gd name="connsiteY40" fmla="*/ 1155622 h 4505029"/>
              <a:gd name="connsiteX41" fmla="*/ 2973193 w 4841261"/>
              <a:gd name="connsiteY41" fmla="*/ 1082695 h 4505029"/>
              <a:gd name="connsiteX42" fmla="*/ 3046120 w 4841261"/>
              <a:gd name="connsiteY42" fmla="*/ 1026596 h 4505029"/>
              <a:gd name="connsiteX43" fmla="*/ 3079779 w 4841261"/>
              <a:gd name="connsiteY43" fmla="*/ 976108 h 4505029"/>
              <a:gd name="connsiteX44" fmla="*/ 3029291 w 4841261"/>
              <a:gd name="connsiteY44" fmla="*/ 925620 h 4505029"/>
              <a:gd name="connsiteX45" fmla="*/ 2911485 w 4841261"/>
              <a:gd name="connsiteY45" fmla="*/ 920010 h 4505029"/>
              <a:gd name="connsiteX46" fmla="*/ 2832947 w 4841261"/>
              <a:gd name="connsiteY46" fmla="*/ 936839 h 4505029"/>
              <a:gd name="connsiteX47" fmla="*/ 2810508 w 4841261"/>
              <a:gd name="connsiteY47" fmla="*/ 1015377 h 4505029"/>
              <a:gd name="connsiteX48" fmla="*/ 2782459 w 4841261"/>
              <a:gd name="connsiteY48" fmla="*/ 1060255 h 4505029"/>
              <a:gd name="connsiteX49" fmla="*/ 2720751 w 4841261"/>
              <a:gd name="connsiteY49" fmla="*/ 1060255 h 4505029"/>
              <a:gd name="connsiteX50" fmla="*/ 2659043 w 4841261"/>
              <a:gd name="connsiteY50" fmla="*/ 1155622 h 4505029"/>
              <a:gd name="connsiteX51" fmla="*/ 2586115 w 4841261"/>
              <a:gd name="connsiteY51" fmla="*/ 1250989 h 4505029"/>
              <a:gd name="connsiteX52" fmla="*/ 2507578 w 4841261"/>
              <a:gd name="connsiteY52" fmla="*/ 1279038 h 4505029"/>
              <a:gd name="connsiteX53" fmla="*/ 2384162 w 4841261"/>
              <a:gd name="connsiteY53" fmla="*/ 1273428 h 4505029"/>
              <a:gd name="connsiteX54" fmla="*/ 2339283 w 4841261"/>
              <a:gd name="connsiteY54" fmla="*/ 1340746 h 4505029"/>
              <a:gd name="connsiteX55" fmla="*/ 2372942 w 4841261"/>
              <a:gd name="connsiteY55" fmla="*/ 1396844 h 4505029"/>
              <a:gd name="connsiteX56" fmla="*/ 2473919 w 4841261"/>
              <a:gd name="connsiteY56" fmla="*/ 1430503 h 4505029"/>
              <a:gd name="connsiteX57" fmla="*/ 2524407 w 4841261"/>
              <a:gd name="connsiteY57" fmla="*/ 1464162 h 4505029"/>
              <a:gd name="connsiteX58" fmla="*/ 2597335 w 4841261"/>
              <a:gd name="connsiteY58" fmla="*/ 1514650 h 4505029"/>
              <a:gd name="connsiteX59" fmla="*/ 2563676 w 4841261"/>
              <a:gd name="connsiteY59" fmla="*/ 1576358 h 4505029"/>
              <a:gd name="connsiteX60" fmla="*/ 2602945 w 4841261"/>
              <a:gd name="connsiteY60" fmla="*/ 1632457 h 4505029"/>
              <a:gd name="connsiteX61" fmla="*/ 2799288 w 4841261"/>
              <a:gd name="connsiteY61" fmla="*/ 1581968 h 4505029"/>
              <a:gd name="connsiteX62" fmla="*/ 2832947 w 4841261"/>
              <a:gd name="connsiteY62" fmla="*/ 1514650 h 4505029"/>
              <a:gd name="connsiteX63" fmla="*/ 2911485 w 4841261"/>
              <a:gd name="connsiteY63" fmla="*/ 1520260 h 4505029"/>
              <a:gd name="connsiteX64" fmla="*/ 3119048 w 4841261"/>
              <a:gd name="connsiteY64" fmla="*/ 1593188 h 4505029"/>
              <a:gd name="connsiteX65" fmla="*/ 3119048 w 4841261"/>
              <a:gd name="connsiteY65" fmla="*/ 1654896 h 4505029"/>
              <a:gd name="connsiteX66" fmla="*/ 3057340 w 4841261"/>
              <a:gd name="connsiteY66" fmla="*/ 1677335 h 4505029"/>
              <a:gd name="connsiteX67" fmla="*/ 2911485 w 4841261"/>
              <a:gd name="connsiteY67" fmla="*/ 1722214 h 4505029"/>
              <a:gd name="connsiteX68" fmla="*/ 2782459 w 4841261"/>
              <a:gd name="connsiteY68" fmla="*/ 1800751 h 4505029"/>
              <a:gd name="connsiteX69" fmla="*/ 2731970 w 4841261"/>
              <a:gd name="connsiteY69" fmla="*/ 1946607 h 4505029"/>
              <a:gd name="connsiteX70" fmla="*/ 2614164 w 4841261"/>
              <a:gd name="connsiteY70" fmla="*/ 2025144 h 4505029"/>
              <a:gd name="connsiteX71" fmla="*/ 2788069 w 4841261"/>
              <a:gd name="connsiteY71" fmla="*/ 2159779 h 4505029"/>
              <a:gd name="connsiteX72" fmla="*/ 2905875 w 4841261"/>
              <a:gd name="connsiteY72" fmla="*/ 2429050 h 4505029"/>
              <a:gd name="connsiteX73" fmla="*/ 2967583 w 4841261"/>
              <a:gd name="connsiteY73" fmla="*/ 2530027 h 4505029"/>
              <a:gd name="connsiteX74" fmla="*/ 3057340 w 4841261"/>
              <a:gd name="connsiteY74" fmla="*/ 2647834 h 4505029"/>
              <a:gd name="connsiteX75" fmla="*/ 3040511 w 4841261"/>
              <a:gd name="connsiteY75" fmla="*/ 2765639 h 4505029"/>
              <a:gd name="connsiteX76" fmla="*/ 2950753 w 4841261"/>
              <a:gd name="connsiteY76" fmla="*/ 2754419 h 4505029"/>
              <a:gd name="connsiteX77" fmla="*/ 2872216 w 4841261"/>
              <a:gd name="connsiteY77" fmla="*/ 2861007 h 4505029"/>
              <a:gd name="connsiteX78" fmla="*/ 3057340 w 4841261"/>
              <a:gd name="connsiteY78" fmla="*/ 2939544 h 4505029"/>
              <a:gd name="connsiteX79" fmla="*/ 2956363 w 4841261"/>
              <a:gd name="connsiteY79" fmla="*/ 3208814 h 4505029"/>
              <a:gd name="connsiteX80" fmla="*/ 2720750 w 4841261"/>
              <a:gd name="connsiteY80" fmla="*/ 3450037 h 4505029"/>
              <a:gd name="connsiteX81" fmla="*/ 2670263 w 4841261"/>
              <a:gd name="connsiteY81" fmla="*/ 3539794 h 4505029"/>
              <a:gd name="connsiteX82" fmla="*/ 2659043 w 4841261"/>
              <a:gd name="connsiteY82" fmla="*/ 3612721 h 4505029"/>
              <a:gd name="connsiteX83" fmla="*/ 2681483 w 4841261"/>
              <a:gd name="connsiteY83" fmla="*/ 3663209 h 4505029"/>
              <a:gd name="connsiteX84" fmla="*/ 2518797 w 4841261"/>
              <a:gd name="connsiteY84" fmla="*/ 3786626 h 4505029"/>
              <a:gd name="connsiteX85" fmla="*/ 2328063 w 4841261"/>
              <a:gd name="connsiteY85" fmla="*/ 3887602 h 4505029"/>
              <a:gd name="connsiteX86" fmla="*/ 2114892 w 4841261"/>
              <a:gd name="connsiteY86" fmla="*/ 4061505 h 4505029"/>
              <a:gd name="connsiteX87" fmla="*/ 1991474 w 4841261"/>
              <a:gd name="connsiteY87" fmla="*/ 4089556 h 4505029"/>
              <a:gd name="connsiteX88" fmla="*/ 1907327 w 4841261"/>
              <a:gd name="connsiteY88" fmla="*/ 4078335 h 4505029"/>
              <a:gd name="connsiteX89" fmla="*/ 1755862 w 4841261"/>
              <a:gd name="connsiteY89" fmla="*/ 4156874 h 4505029"/>
              <a:gd name="connsiteX90" fmla="*/ 1699764 w 4841261"/>
              <a:gd name="connsiteY90" fmla="*/ 4095165 h 4505029"/>
              <a:gd name="connsiteX91" fmla="*/ 1587568 w 4841261"/>
              <a:gd name="connsiteY91" fmla="*/ 4207362 h 4505029"/>
              <a:gd name="connsiteX92" fmla="*/ 1413663 w 4841261"/>
              <a:gd name="connsiteY92" fmla="*/ 4285899 h 4505029"/>
              <a:gd name="connsiteX93" fmla="*/ 1211710 w 4841261"/>
              <a:gd name="connsiteY93" fmla="*/ 4313949 h 4505029"/>
              <a:gd name="connsiteX94" fmla="*/ 1161222 w 4841261"/>
              <a:gd name="connsiteY94" fmla="*/ 4370040 h 4505029"/>
              <a:gd name="connsiteX95" fmla="*/ 1200492 w 4841261"/>
              <a:gd name="connsiteY95" fmla="*/ 4454185 h 4505029"/>
              <a:gd name="connsiteX96" fmla="*/ 1150003 w 4841261"/>
              <a:gd name="connsiteY96" fmla="*/ 4504674 h 4505029"/>
              <a:gd name="connsiteX97" fmla="*/ 1077076 w 4841261"/>
              <a:gd name="connsiteY97" fmla="*/ 4398087 h 4505029"/>
              <a:gd name="connsiteX98" fmla="*/ 1093906 w 4841261"/>
              <a:gd name="connsiteY98" fmla="*/ 4313940 h 4505029"/>
              <a:gd name="connsiteX99" fmla="*/ 1004149 w 4841261"/>
              <a:gd name="connsiteY99" fmla="*/ 4308331 h 4505029"/>
              <a:gd name="connsiteX100" fmla="*/ 891952 w 4841261"/>
              <a:gd name="connsiteY100" fmla="*/ 4274672 h 4505029"/>
              <a:gd name="connsiteX101" fmla="*/ 796586 w 4841261"/>
              <a:gd name="connsiteY101" fmla="*/ 4280282 h 4505029"/>
              <a:gd name="connsiteX102" fmla="*/ 667561 w 4841261"/>
              <a:gd name="connsiteY102" fmla="*/ 4257842 h 4505029"/>
              <a:gd name="connsiteX103" fmla="*/ 594634 w 4841261"/>
              <a:gd name="connsiteY103" fmla="*/ 4212964 h 4505029"/>
              <a:gd name="connsiteX104" fmla="*/ 560975 w 4841261"/>
              <a:gd name="connsiteY104" fmla="*/ 4100767 h 4505029"/>
              <a:gd name="connsiteX105" fmla="*/ 538537 w 4841261"/>
              <a:gd name="connsiteY105" fmla="*/ 4078328 h 4505029"/>
              <a:gd name="connsiteX106" fmla="*/ 465610 w 4841261"/>
              <a:gd name="connsiteY106" fmla="*/ 4050279 h 4505029"/>
              <a:gd name="connsiteX107" fmla="*/ 387074 w 4841261"/>
              <a:gd name="connsiteY107" fmla="*/ 4039060 h 4505029"/>
              <a:gd name="connsiteX108" fmla="*/ 359024 w 4841261"/>
              <a:gd name="connsiteY108" fmla="*/ 3982962 h 4505029"/>
              <a:gd name="connsiteX109" fmla="*/ 286098 w 4841261"/>
              <a:gd name="connsiteY109" fmla="*/ 4033450 h 4505029"/>
              <a:gd name="connsiteX110" fmla="*/ 280489 w 4841261"/>
              <a:gd name="connsiteY110" fmla="*/ 4083938 h 4505029"/>
              <a:gd name="connsiteX111" fmla="*/ 179511 w 4841261"/>
              <a:gd name="connsiteY111" fmla="*/ 4100767 h 4505029"/>
              <a:gd name="connsiteX112" fmla="*/ 134633 w 4841261"/>
              <a:gd name="connsiteY112" fmla="*/ 4117597 h 4505029"/>
              <a:gd name="connsiteX113" fmla="*/ 72927 w 4841261"/>
              <a:gd name="connsiteY113" fmla="*/ 4072718 h 4505029"/>
              <a:gd name="connsiteX114" fmla="*/ 67316 w 4841261"/>
              <a:gd name="connsiteY114" fmla="*/ 4128817 h 4505029"/>
              <a:gd name="connsiteX115" fmla="*/ 28048 w 4841261"/>
              <a:gd name="connsiteY115" fmla="*/ 4089548 h 4505029"/>
              <a:gd name="connsiteX116" fmla="*/ 0 w 4841261"/>
              <a:gd name="connsiteY116" fmla="*/ 4151256 h 4505029"/>
              <a:gd name="connsiteX0" fmla="*/ 4841262 w 4852481"/>
              <a:gd name="connsiteY0" fmla="*/ 0 h 4505029"/>
              <a:gd name="connsiteX1" fmla="*/ 4852481 w 4852481"/>
              <a:gd name="connsiteY1" fmla="*/ 67318 h 4505029"/>
              <a:gd name="connsiteX2" fmla="*/ 4824432 w 4852481"/>
              <a:gd name="connsiteY2" fmla="*/ 72928 h 4505029"/>
              <a:gd name="connsiteX3" fmla="*/ 4656138 w 4852481"/>
              <a:gd name="connsiteY3" fmla="*/ 28049 h 4505029"/>
              <a:gd name="connsiteX4" fmla="*/ 4622479 w 4852481"/>
              <a:gd name="connsiteY4" fmla="*/ 33659 h 4505029"/>
              <a:gd name="connsiteX5" fmla="*/ 4616869 w 4852481"/>
              <a:gd name="connsiteY5" fmla="*/ 44879 h 4505029"/>
              <a:gd name="connsiteX6" fmla="*/ 4555161 w 4852481"/>
              <a:gd name="connsiteY6" fmla="*/ 78538 h 4505029"/>
              <a:gd name="connsiteX7" fmla="*/ 4504673 w 4852481"/>
              <a:gd name="connsiteY7" fmla="*/ 100977 h 4505029"/>
              <a:gd name="connsiteX8" fmla="*/ 4549551 w 4852481"/>
              <a:gd name="connsiteY8" fmla="*/ 263661 h 4505029"/>
              <a:gd name="connsiteX9" fmla="*/ 4538332 w 4852481"/>
              <a:gd name="connsiteY9" fmla="*/ 392687 h 4505029"/>
              <a:gd name="connsiteX10" fmla="*/ 4566381 w 4852481"/>
              <a:gd name="connsiteY10" fmla="*/ 398297 h 4505029"/>
              <a:gd name="connsiteX11" fmla="*/ 4527112 w 4852481"/>
              <a:gd name="connsiteY11" fmla="*/ 476834 h 4505029"/>
              <a:gd name="connsiteX12" fmla="*/ 4515892 w 4852481"/>
              <a:gd name="connsiteY12" fmla="*/ 527323 h 4505029"/>
              <a:gd name="connsiteX13" fmla="*/ 4431745 w 4852481"/>
              <a:gd name="connsiteY13" fmla="*/ 544152 h 4505029"/>
              <a:gd name="connsiteX14" fmla="*/ 4448575 w 4852481"/>
              <a:gd name="connsiteY14" fmla="*/ 566592 h 4505029"/>
              <a:gd name="connsiteX15" fmla="*/ 4403696 w 4852481"/>
              <a:gd name="connsiteY15" fmla="*/ 572201 h 4505029"/>
              <a:gd name="connsiteX16" fmla="*/ 4341988 w 4852481"/>
              <a:gd name="connsiteY16" fmla="*/ 476834 h 4505029"/>
              <a:gd name="connsiteX17" fmla="*/ 4297109 w 4852481"/>
              <a:gd name="connsiteY17" fmla="*/ 566592 h 4505029"/>
              <a:gd name="connsiteX18" fmla="*/ 4308329 w 4852481"/>
              <a:gd name="connsiteY18" fmla="*/ 600250 h 4505029"/>
              <a:gd name="connsiteX19" fmla="*/ 4269060 w 4852481"/>
              <a:gd name="connsiteY19" fmla="*/ 605860 h 4505029"/>
              <a:gd name="connsiteX20" fmla="*/ 4241011 w 4852481"/>
              <a:gd name="connsiteY20" fmla="*/ 600250 h 4505029"/>
              <a:gd name="connsiteX21" fmla="*/ 4190523 w 4852481"/>
              <a:gd name="connsiteY21" fmla="*/ 656349 h 4505029"/>
              <a:gd name="connsiteX22" fmla="*/ 4134425 w 4852481"/>
              <a:gd name="connsiteY22" fmla="*/ 678788 h 4505029"/>
              <a:gd name="connsiteX23" fmla="*/ 4033448 w 4852481"/>
              <a:gd name="connsiteY23" fmla="*/ 690007 h 4505029"/>
              <a:gd name="connsiteX24" fmla="*/ 4050278 w 4852481"/>
              <a:gd name="connsiteY24" fmla="*/ 746106 h 4505029"/>
              <a:gd name="connsiteX25" fmla="*/ 4055887 w 4852481"/>
              <a:gd name="connsiteY25" fmla="*/ 796594 h 4505029"/>
              <a:gd name="connsiteX26" fmla="*/ 3982960 w 4852481"/>
              <a:gd name="connsiteY26" fmla="*/ 802204 h 4505029"/>
              <a:gd name="connsiteX27" fmla="*/ 3842714 w 4852481"/>
              <a:gd name="connsiteY27" fmla="*/ 734886 h 4505029"/>
              <a:gd name="connsiteX28" fmla="*/ 3803446 w 4852481"/>
              <a:gd name="connsiteY28" fmla="*/ 740496 h 4505029"/>
              <a:gd name="connsiteX29" fmla="*/ 3752957 w 4852481"/>
              <a:gd name="connsiteY29" fmla="*/ 852692 h 4505029"/>
              <a:gd name="connsiteX30" fmla="*/ 3696859 w 4852481"/>
              <a:gd name="connsiteY30" fmla="*/ 920010 h 4505029"/>
              <a:gd name="connsiteX31" fmla="*/ 3618322 w 4852481"/>
              <a:gd name="connsiteY31" fmla="*/ 942449 h 4505029"/>
              <a:gd name="connsiteX32" fmla="*/ 3506125 w 4852481"/>
              <a:gd name="connsiteY32" fmla="*/ 987328 h 4505029"/>
              <a:gd name="connsiteX33" fmla="*/ 3466857 w 4852481"/>
              <a:gd name="connsiteY33" fmla="*/ 1026596 h 4505029"/>
              <a:gd name="connsiteX34" fmla="*/ 3416368 w 4852481"/>
              <a:gd name="connsiteY34" fmla="*/ 1099524 h 4505029"/>
              <a:gd name="connsiteX35" fmla="*/ 3304172 w 4852481"/>
              <a:gd name="connsiteY35" fmla="*/ 1121963 h 4505029"/>
              <a:gd name="connsiteX36" fmla="*/ 3203195 w 4852481"/>
              <a:gd name="connsiteY36" fmla="*/ 1161232 h 4505029"/>
              <a:gd name="connsiteX37" fmla="*/ 3085389 w 4852481"/>
              <a:gd name="connsiteY37" fmla="*/ 1228550 h 4505029"/>
              <a:gd name="connsiteX38" fmla="*/ 3034901 w 4852481"/>
              <a:gd name="connsiteY38" fmla="*/ 1262209 h 4505029"/>
              <a:gd name="connsiteX39" fmla="*/ 2978803 w 4852481"/>
              <a:gd name="connsiteY39" fmla="*/ 1206111 h 4505029"/>
              <a:gd name="connsiteX40" fmla="*/ 2950754 w 4852481"/>
              <a:gd name="connsiteY40" fmla="*/ 1155622 h 4505029"/>
              <a:gd name="connsiteX41" fmla="*/ 2984413 w 4852481"/>
              <a:gd name="connsiteY41" fmla="*/ 1082695 h 4505029"/>
              <a:gd name="connsiteX42" fmla="*/ 3057340 w 4852481"/>
              <a:gd name="connsiteY42" fmla="*/ 1026596 h 4505029"/>
              <a:gd name="connsiteX43" fmla="*/ 3090999 w 4852481"/>
              <a:gd name="connsiteY43" fmla="*/ 976108 h 4505029"/>
              <a:gd name="connsiteX44" fmla="*/ 3040511 w 4852481"/>
              <a:gd name="connsiteY44" fmla="*/ 925620 h 4505029"/>
              <a:gd name="connsiteX45" fmla="*/ 2922705 w 4852481"/>
              <a:gd name="connsiteY45" fmla="*/ 920010 h 4505029"/>
              <a:gd name="connsiteX46" fmla="*/ 2844167 w 4852481"/>
              <a:gd name="connsiteY46" fmla="*/ 936839 h 4505029"/>
              <a:gd name="connsiteX47" fmla="*/ 2821728 w 4852481"/>
              <a:gd name="connsiteY47" fmla="*/ 1015377 h 4505029"/>
              <a:gd name="connsiteX48" fmla="*/ 2793679 w 4852481"/>
              <a:gd name="connsiteY48" fmla="*/ 1060255 h 4505029"/>
              <a:gd name="connsiteX49" fmla="*/ 2731971 w 4852481"/>
              <a:gd name="connsiteY49" fmla="*/ 1060255 h 4505029"/>
              <a:gd name="connsiteX50" fmla="*/ 2670263 w 4852481"/>
              <a:gd name="connsiteY50" fmla="*/ 1155622 h 4505029"/>
              <a:gd name="connsiteX51" fmla="*/ 2597335 w 4852481"/>
              <a:gd name="connsiteY51" fmla="*/ 1250989 h 4505029"/>
              <a:gd name="connsiteX52" fmla="*/ 2518798 w 4852481"/>
              <a:gd name="connsiteY52" fmla="*/ 1279038 h 4505029"/>
              <a:gd name="connsiteX53" fmla="*/ 2395382 w 4852481"/>
              <a:gd name="connsiteY53" fmla="*/ 1273428 h 4505029"/>
              <a:gd name="connsiteX54" fmla="*/ 2350503 w 4852481"/>
              <a:gd name="connsiteY54" fmla="*/ 1340746 h 4505029"/>
              <a:gd name="connsiteX55" fmla="*/ 2384162 w 4852481"/>
              <a:gd name="connsiteY55" fmla="*/ 1396844 h 4505029"/>
              <a:gd name="connsiteX56" fmla="*/ 2485139 w 4852481"/>
              <a:gd name="connsiteY56" fmla="*/ 1430503 h 4505029"/>
              <a:gd name="connsiteX57" fmla="*/ 2535627 w 4852481"/>
              <a:gd name="connsiteY57" fmla="*/ 1464162 h 4505029"/>
              <a:gd name="connsiteX58" fmla="*/ 2608555 w 4852481"/>
              <a:gd name="connsiteY58" fmla="*/ 1514650 h 4505029"/>
              <a:gd name="connsiteX59" fmla="*/ 2574896 w 4852481"/>
              <a:gd name="connsiteY59" fmla="*/ 1576358 h 4505029"/>
              <a:gd name="connsiteX60" fmla="*/ 2614165 w 4852481"/>
              <a:gd name="connsiteY60" fmla="*/ 1632457 h 4505029"/>
              <a:gd name="connsiteX61" fmla="*/ 2810508 w 4852481"/>
              <a:gd name="connsiteY61" fmla="*/ 1581968 h 4505029"/>
              <a:gd name="connsiteX62" fmla="*/ 2844167 w 4852481"/>
              <a:gd name="connsiteY62" fmla="*/ 1514650 h 4505029"/>
              <a:gd name="connsiteX63" fmla="*/ 2922705 w 4852481"/>
              <a:gd name="connsiteY63" fmla="*/ 1520260 h 4505029"/>
              <a:gd name="connsiteX64" fmla="*/ 3130268 w 4852481"/>
              <a:gd name="connsiteY64" fmla="*/ 1593188 h 4505029"/>
              <a:gd name="connsiteX65" fmla="*/ 3130268 w 4852481"/>
              <a:gd name="connsiteY65" fmla="*/ 1654896 h 4505029"/>
              <a:gd name="connsiteX66" fmla="*/ 3068560 w 4852481"/>
              <a:gd name="connsiteY66" fmla="*/ 1677335 h 4505029"/>
              <a:gd name="connsiteX67" fmla="*/ 2922705 w 4852481"/>
              <a:gd name="connsiteY67" fmla="*/ 1722214 h 4505029"/>
              <a:gd name="connsiteX68" fmla="*/ 2793679 w 4852481"/>
              <a:gd name="connsiteY68" fmla="*/ 1800751 h 4505029"/>
              <a:gd name="connsiteX69" fmla="*/ 2743190 w 4852481"/>
              <a:gd name="connsiteY69" fmla="*/ 1946607 h 4505029"/>
              <a:gd name="connsiteX70" fmla="*/ 2625384 w 4852481"/>
              <a:gd name="connsiteY70" fmla="*/ 2025144 h 4505029"/>
              <a:gd name="connsiteX71" fmla="*/ 2799289 w 4852481"/>
              <a:gd name="connsiteY71" fmla="*/ 2159779 h 4505029"/>
              <a:gd name="connsiteX72" fmla="*/ 2917095 w 4852481"/>
              <a:gd name="connsiteY72" fmla="*/ 2429050 h 4505029"/>
              <a:gd name="connsiteX73" fmla="*/ 2978803 w 4852481"/>
              <a:gd name="connsiteY73" fmla="*/ 2530027 h 4505029"/>
              <a:gd name="connsiteX74" fmla="*/ 3068560 w 4852481"/>
              <a:gd name="connsiteY74" fmla="*/ 2647834 h 4505029"/>
              <a:gd name="connsiteX75" fmla="*/ 3051731 w 4852481"/>
              <a:gd name="connsiteY75" fmla="*/ 2765639 h 4505029"/>
              <a:gd name="connsiteX76" fmla="*/ 2961973 w 4852481"/>
              <a:gd name="connsiteY76" fmla="*/ 2754419 h 4505029"/>
              <a:gd name="connsiteX77" fmla="*/ 2883436 w 4852481"/>
              <a:gd name="connsiteY77" fmla="*/ 2861007 h 4505029"/>
              <a:gd name="connsiteX78" fmla="*/ 3068560 w 4852481"/>
              <a:gd name="connsiteY78" fmla="*/ 2939544 h 4505029"/>
              <a:gd name="connsiteX79" fmla="*/ 2967583 w 4852481"/>
              <a:gd name="connsiteY79" fmla="*/ 3208814 h 4505029"/>
              <a:gd name="connsiteX80" fmla="*/ 2731970 w 4852481"/>
              <a:gd name="connsiteY80" fmla="*/ 3450037 h 4505029"/>
              <a:gd name="connsiteX81" fmla="*/ 2681483 w 4852481"/>
              <a:gd name="connsiteY81" fmla="*/ 3539794 h 4505029"/>
              <a:gd name="connsiteX82" fmla="*/ 2670263 w 4852481"/>
              <a:gd name="connsiteY82" fmla="*/ 3612721 h 4505029"/>
              <a:gd name="connsiteX83" fmla="*/ 2692703 w 4852481"/>
              <a:gd name="connsiteY83" fmla="*/ 3663209 h 4505029"/>
              <a:gd name="connsiteX84" fmla="*/ 2530017 w 4852481"/>
              <a:gd name="connsiteY84" fmla="*/ 3786626 h 4505029"/>
              <a:gd name="connsiteX85" fmla="*/ 2339283 w 4852481"/>
              <a:gd name="connsiteY85" fmla="*/ 3887602 h 4505029"/>
              <a:gd name="connsiteX86" fmla="*/ 2126112 w 4852481"/>
              <a:gd name="connsiteY86" fmla="*/ 4061505 h 4505029"/>
              <a:gd name="connsiteX87" fmla="*/ 2002694 w 4852481"/>
              <a:gd name="connsiteY87" fmla="*/ 4089556 h 4505029"/>
              <a:gd name="connsiteX88" fmla="*/ 1918547 w 4852481"/>
              <a:gd name="connsiteY88" fmla="*/ 4078335 h 4505029"/>
              <a:gd name="connsiteX89" fmla="*/ 1767082 w 4852481"/>
              <a:gd name="connsiteY89" fmla="*/ 4156874 h 4505029"/>
              <a:gd name="connsiteX90" fmla="*/ 1710984 w 4852481"/>
              <a:gd name="connsiteY90" fmla="*/ 4095165 h 4505029"/>
              <a:gd name="connsiteX91" fmla="*/ 1598788 w 4852481"/>
              <a:gd name="connsiteY91" fmla="*/ 4207362 h 4505029"/>
              <a:gd name="connsiteX92" fmla="*/ 1424883 w 4852481"/>
              <a:gd name="connsiteY92" fmla="*/ 4285899 h 4505029"/>
              <a:gd name="connsiteX93" fmla="*/ 1222930 w 4852481"/>
              <a:gd name="connsiteY93" fmla="*/ 4313949 h 4505029"/>
              <a:gd name="connsiteX94" fmla="*/ 1172442 w 4852481"/>
              <a:gd name="connsiteY94" fmla="*/ 4370040 h 4505029"/>
              <a:gd name="connsiteX95" fmla="*/ 1211712 w 4852481"/>
              <a:gd name="connsiteY95" fmla="*/ 4454185 h 4505029"/>
              <a:gd name="connsiteX96" fmla="*/ 1161223 w 4852481"/>
              <a:gd name="connsiteY96" fmla="*/ 4504674 h 4505029"/>
              <a:gd name="connsiteX97" fmla="*/ 1088296 w 4852481"/>
              <a:gd name="connsiteY97" fmla="*/ 4398087 h 4505029"/>
              <a:gd name="connsiteX98" fmla="*/ 1105126 w 4852481"/>
              <a:gd name="connsiteY98" fmla="*/ 4313940 h 4505029"/>
              <a:gd name="connsiteX99" fmla="*/ 1015369 w 4852481"/>
              <a:gd name="connsiteY99" fmla="*/ 4308331 h 4505029"/>
              <a:gd name="connsiteX100" fmla="*/ 903172 w 4852481"/>
              <a:gd name="connsiteY100" fmla="*/ 4274672 h 4505029"/>
              <a:gd name="connsiteX101" fmla="*/ 807806 w 4852481"/>
              <a:gd name="connsiteY101" fmla="*/ 4280282 h 4505029"/>
              <a:gd name="connsiteX102" fmla="*/ 678781 w 4852481"/>
              <a:gd name="connsiteY102" fmla="*/ 4257842 h 4505029"/>
              <a:gd name="connsiteX103" fmla="*/ 605854 w 4852481"/>
              <a:gd name="connsiteY103" fmla="*/ 4212964 h 4505029"/>
              <a:gd name="connsiteX104" fmla="*/ 572195 w 4852481"/>
              <a:gd name="connsiteY104" fmla="*/ 4100767 h 4505029"/>
              <a:gd name="connsiteX105" fmla="*/ 549757 w 4852481"/>
              <a:gd name="connsiteY105" fmla="*/ 4078328 h 4505029"/>
              <a:gd name="connsiteX106" fmla="*/ 476830 w 4852481"/>
              <a:gd name="connsiteY106" fmla="*/ 4050279 h 4505029"/>
              <a:gd name="connsiteX107" fmla="*/ 398294 w 4852481"/>
              <a:gd name="connsiteY107" fmla="*/ 4039060 h 4505029"/>
              <a:gd name="connsiteX108" fmla="*/ 370244 w 4852481"/>
              <a:gd name="connsiteY108" fmla="*/ 3982962 h 4505029"/>
              <a:gd name="connsiteX109" fmla="*/ 297318 w 4852481"/>
              <a:gd name="connsiteY109" fmla="*/ 4033450 h 4505029"/>
              <a:gd name="connsiteX110" fmla="*/ 291709 w 4852481"/>
              <a:gd name="connsiteY110" fmla="*/ 4083938 h 4505029"/>
              <a:gd name="connsiteX111" fmla="*/ 190731 w 4852481"/>
              <a:gd name="connsiteY111" fmla="*/ 4100767 h 4505029"/>
              <a:gd name="connsiteX112" fmla="*/ 145853 w 4852481"/>
              <a:gd name="connsiteY112" fmla="*/ 4117597 h 4505029"/>
              <a:gd name="connsiteX113" fmla="*/ 84147 w 4852481"/>
              <a:gd name="connsiteY113" fmla="*/ 4072718 h 4505029"/>
              <a:gd name="connsiteX114" fmla="*/ 78536 w 4852481"/>
              <a:gd name="connsiteY114" fmla="*/ 4128817 h 4505029"/>
              <a:gd name="connsiteX115" fmla="*/ 39268 w 4852481"/>
              <a:gd name="connsiteY115" fmla="*/ 4089548 h 4505029"/>
              <a:gd name="connsiteX116" fmla="*/ 11220 w 4852481"/>
              <a:gd name="connsiteY116" fmla="*/ 4151256 h 4505029"/>
              <a:gd name="connsiteX117" fmla="*/ 0 w 4852481"/>
              <a:gd name="connsiteY117" fmla="*/ 4162476 h 4505029"/>
              <a:gd name="connsiteX0" fmla="*/ 4886141 w 4897360"/>
              <a:gd name="connsiteY0" fmla="*/ 0 h 4505029"/>
              <a:gd name="connsiteX1" fmla="*/ 4897360 w 4897360"/>
              <a:gd name="connsiteY1" fmla="*/ 67318 h 4505029"/>
              <a:gd name="connsiteX2" fmla="*/ 4869311 w 4897360"/>
              <a:gd name="connsiteY2" fmla="*/ 72928 h 4505029"/>
              <a:gd name="connsiteX3" fmla="*/ 4701017 w 4897360"/>
              <a:gd name="connsiteY3" fmla="*/ 28049 h 4505029"/>
              <a:gd name="connsiteX4" fmla="*/ 4667358 w 4897360"/>
              <a:gd name="connsiteY4" fmla="*/ 33659 h 4505029"/>
              <a:gd name="connsiteX5" fmla="*/ 4661748 w 4897360"/>
              <a:gd name="connsiteY5" fmla="*/ 44879 h 4505029"/>
              <a:gd name="connsiteX6" fmla="*/ 4600040 w 4897360"/>
              <a:gd name="connsiteY6" fmla="*/ 78538 h 4505029"/>
              <a:gd name="connsiteX7" fmla="*/ 4549552 w 4897360"/>
              <a:gd name="connsiteY7" fmla="*/ 100977 h 4505029"/>
              <a:gd name="connsiteX8" fmla="*/ 4594430 w 4897360"/>
              <a:gd name="connsiteY8" fmla="*/ 263661 h 4505029"/>
              <a:gd name="connsiteX9" fmla="*/ 4583211 w 4897360"/>
              <a:gd name="connsiteY9" fmla="*/ 392687 h 4505029"/>
              <a:gd name="connsiteX10" fmla="*/ 4611260 w 4897360"/>
              <a:gd name="connsiteY10" fmla="*/ 398297 h 4505029"/>
              <a:gd name="connsiteX11" fmla="*/ 4571991 w 4897360"/>
              <a:gd name="connsiteY11" fmla="*/ 476834 h 4505029"/>
              <a:gd name="connsiteX12" fmla="*/ 4560771 w 4897360"/>
              <a:gd name="connsiteY12" fmla="*/ 527323 h 4505029"/>
              <a:gd name="connsiteX13" fmla="*/ 4476624 w 4897360"/>
              <a:gd name="connsiteY13" fmla="*/ 544152 h 4505029"/>
              <a:gd name="connsiteX14" fmla="*/ 4493454 w 4897360"/>
              <a:gd name="connsiteY14" fmla="*/ 566592 h 4505029"/>
              <a:gd name="connsiteX15" fmla="*/ 4448575 w 4897360"/>
              <a:gd name="connsiteY15" fmla="*/ 572201 h 4505029"/>
              <a:gd name="connsiteX16" fmla="*/ 4386867 w 4897360"/>
              <a:gd name="connsiteY16" fmla="*/ 476834 h 4505029"/>
              <a:gd name="connsiteX17" fmla="*/ 4341988 w 4897360"/>
              <a:gd name="connsiteY17" fmla="*/ 566592 h 4505029"/>
              <a:gd name="connsiteX18" fmla="*/ 4353208 w 4897360"/>
              <a:gd name="connsiteY18" fmla="*/ 600250 h 4505029"/>
              <a:gd name="connsiteX19" fmla="*/ 4313939 w 4897360"/>
              <a:gd name="connsiteY19" fmla="*/ 605860 h 4505029"/>
              <a:gd name="connsiteX20" fmla="*/ 4285890 w 4897360"/>
              <a:gd name="connsiteY20" fmla="*/ 600250 h 4505029"/>
              <a:gd name="connsiteX21" fmla="*/ 4235402 w 4897360"/>
              <a:gd name="connsiteY21" fmla="*/ 656349 h 4505029"/>
              <a:gd name="connsiteX22" fmla="*/ 4179304 w 4897360"/>
              <a:gd name="connsiteY22" fmla="*/ 678788 h 4505029"/>
              <a:gd name="connsiteX23" fmla="*/ 4078327 w 4897360"/>
              <a:gd name="connsiteY23" fmla="*/ 690007 h 4505029"/>
              <a:gd name="connsiteX24" fmla="*/ 4095157 w 4897360"/>
              <a:gd name="connsiteY24" fmla="*/ 746106 h 4505029"/>
              <a:gd name="connsiteX25" fmla="*/ 4100766 w 4897360"/>
              <a:gd name="connsiteY25" fmla="*/ 796594 h 4505029"/>
              <a:gd name="connsiteX26" fmla="*/ 4027839 w 4897360"/>
              <a:gd name="connsiteY26" fmla="*/ 802204 h 4505029"/>
              <a:gd name="connsiteX27" fmla="*/ 3887593 w 4897360"/>
              <a:gd name="connsiteY27" fmla="*/ 734886 h 4505029"/>
              <a:gd name="connsiteX28" fmla="*/ 3848325 w 4897360"/>
              <a:gd name="connsiteY28" fmla="*/ 740496 h 4505029"/>
              <a:gd name="connsiteX29" fmla="*/ 3797836 w 4897360"/>
              <a:gd name="connsiteY29" fmla="*/ 852692 h 4505029"/>
              <a:gd name="connsiteX30" fmla="*/ 3741738 w 4897360"/>
              <a:gd name="connsiteY30" fmla="*/ 920010 h 4505029"/>
              <a:gd name="connsiteX31" fmla="*/ 3663201 w 4897360"/>
              <a:gd name="connsiteY31" fmla="*/ 942449 h 4505029"/>
              <a:gd name="connsiteX32" fmla="*/ 3551004 w 4897360"/>
              <a:gd name="connsiteY32" fmla="*/ 987328 h 4505029"/>
              <a:gd name="connsiteX33" fmla="*/ 3511736 w 4897360"/>
              <a:gd name="connsiteY33" fmla="*/ 1026596 h 4505029"/>
              <a:gd name="connsiteX34" fmla="*/ 3461247 w 4897360"/>
              <a:gd name="connsiteY34" fmla="*/ 1099524 h 4505029"/>
              <a:gd name="connsiteX35" fmla="*/ 3349051 w 4897360"/>
              <a:gd name="connsiteY35" fmla="*/ 1121963 h 4505029"/>
              <a:gd name="connsiteX36" fmla="*/ 3248074 w 4897360"/>
              <a:gd name="connsiteY36" fmla="*/ 1161232 h 4505029"/>
              <a:gd name="connsiteX37" fmla="*/ 3130268 w 4897360"/>
              <a:gd name="connsiteY37" fmla="*/ 1228550 h 4505029"/>
              <a:gd name="connsiteX38" fmla="*/ 3079780 w 4897360"/>
              <a:gd name="connsiteY38" fmla="*/ 1262209 h 4505029"/>
              <a:gd name="connsiteX39" fmla="*/ 3023682 w 4897360"/>
              <a:gd name="connsiteY39" fmla="*/ 1206111 h 4505029"/>
              <a:gd name="connsiteX40" fmla="*/ 2995633 w 4897360"/>
              <a:gd name="connsiteY40" fmla="*/ 1155622 h 4505029"/>
              <a:gd name="connsiteX41" fmla="*/ 3029292 w 4897360"/>
              <a:gd name="connsiteY41" fmla="*/ 1082695 h 4505029"/>
              <a:gd name="connsiteX42" fmla="*/ 3102219 w 4897360"/>
              <a:gd name="connsiteY42" fmla="*/ 1026596 h 4505029"/>
              <a:gd name="connsiteX43" fmla="*/ 3135878 w 4897360"/>
              <a:gd name="connsiteY43" fmla="*/ 976108 h 4505029"/>
              <a:gd name="connsiteX44" fmla="*/ 3085390 w 4897360"/>
              <a:gd name="connsiteY44" fmla="*/ 925620 h 4505029"/>
              <a:gd name="connsiteX45" fmla="*/ 2967584 w 4897360"/>
              <a:gd name="connsiteY45" fmla="*/ 920010 h 4505029"/>
              <a:gd name="connsiteX46" fmla="*/ 2889046 w 4897360"/>
              <a:gd name="connsiteY46" fmla="*/ 936839 h 4505029"/>
              <a:gd name="connsiteX47" fmla="*/ 2866607 w 4897360"/>
              <a:gd name="connsiteY47" fmla="*/ 1015377 h 4505029"/>
              <a:gd name="connsiteX48" fmla="*/ 2838558 w 4897360"/>
              <a:gd name="connsiteY48" fmla="*/ 1060255 h 4505029"/>
              <a:gd name="connsiteX49" fmla="*/ 2776850 w 4897360"/>
              <a:gd name="connsiteY49" fmla="*/ 1060255 h 4505029"/>
              <a:gd name="connsiteX50" fmla="*/ 2715142 w 4897360"/>
              <a:gd name="connsiteY50" fmla="*/ 1155622 h 4505029"/>
              <a:gd name="connsiteX51" fmla="*/ 2642214 w 4897360"/>
              <a:gd name="connsiteY51" fmla="*/ 1250989 h 4505029"/>
              <a:gd name="connsiteX52" fmla="*/ 2563677 w 4897360"/>
              <a:gd name="connsiteY52" fmla="*/ 1279038 h 4505029"/>
              <a:gd name="connsiteX53" fmla="*/ 2440261 w 4897360"/>
              <a:gd name="connsiteY53" fmla="*/ 1273428 h 4505029"/>
              <a:gd name="connsiteX54" fmla="*/ 2395382 w 4897360"/>
              <a:gd name="connsiteY54" fmla="*/ 1340746 h 4505029"/>
              <a:gd name="connsiteX55" fmla="*/ 2429041 w 4897360"/>
              <a:gd name="connsiteY55" fmla="*/ 1396844 h 4505029"/>
              <a:gd name="connsiteX56" fmla="*/ 2530018 w 4897360"/>
              <a:gd name="connsiteY56" fmla="*/ 1430503 h 4505029"/>
              <a:gd name="connsiteX57" fmla="*/ 2580506 w 4897360"/>
              <a:gd name="connsiteY57" fmla="*/ 1464162 h 4505029"/>
              <a:gd name="connsiteX58" fmla="*/ 2653434 w 4897360"/>
              <a:gd name="connsiteY58" fmla="*/ 1514650 h 4505029"/>
              <a:gd name="connsiteX59" fmla="*/ 2619775 w 4897360"/>
              <a:gd name="connsiteY59" fmla="*/ 1576358 h 4505029"/>
              <a:gd name="connsiteX60" fmla="*/ 2659044 w 4897360"/>
              <a:gd name="connsiteY60" fmla="*/ 1632457 h 4505029"/>
              <a:gd name="connsiteX61" fmla="*/ 2855387 w 4897360"/>
              <a:gd name="connsiteY61" fmla="*/ 1581968 h 4505029"/>
              <a:gd name="connsiteX62" fmla="*/ 2889046 w 4897360"/>
              <a:gd name="connsiteY62" fmla="*/ 1514650 h 4505029"/>
              <a:gd name="connsiteX63" fmla="*/ 2967584 w 4897360"/>
              <a:gd name="connsiteY63" fmla="*/ 1520260 h 4505029"/>
              <a:gd name="connsiteX64" fmla="*/ 3175147 w 4897360"/>
              <a:gd name="connsiteY64" fmla="*/ 1593188 h 4505029"/>
              <a:gd name="connsiteX65" fmla="*/ 3175147 w 4897360"/>
              <a:gd name="connsiteY65" fmla="*/ 1654896 h 4505029"/>
              <a:gd name="connsiteX66" fmla="*/ 3113439 w 4897360"/>
              <a:gd name="connsiteY66" fmla="*/ 1677335 h 4505029"/>
              <a:gd name="connsiteX67" fmla="*/ 2967584 w 4897360"/>
              <a:gd name="connsiteY67" fmla="*/ 1722214 h 4505029"/>
              <a:gd name="connsiteX68" fmla="*/ 2838558 w 4897360"/>
              <a:gd name="connsiteY68" fmla="*/ 1800751 h 4505029"/>
              <a:gd name="connsiteX69" fmla="*/ 2788069 w 4897360"/>
              <a:gd name="connsiteY69" fmla="*/ 1946607 h 4505029"/>
              <a:gd name="connsiteX70" fmla="*/ 2670263 w 4897360"/>
              <a:gd name="connsiteY70" fmla="*/ 2025144 h 4505029"/>
              <a:gd name="connsiteX71" fmla="*/ 2844168 w 4897360"/>
              <a:gd name="connsiteY71" fmla="*/ 2159779 h 4505029"/>
              <a:gd name="connsiteX72" fmla="*/ 2961974 w 4897360"/>
              <a:gd name="connsiteY72" fmla="*/ 2429050 h 4505029"/>
              <a:gd name="connsiteX73" fmla="*/ 3023682 w 4897360"/>
              <a:gd name="connsiteY73" fmla="*/ 2530027 h 4505029"/>
              <a:gd name="connsiteX74" fmla="*/ 3113439 w 4897360"/>
              <a:gd name="connsiteY74" fmla="*/ 2647834 h 4505029"/>
              <a:gd name="connsiteX75" fmla="*/ 3096610 w 4897360"/>
              <a:gd name="connsiteY75" fmla="*/ 2765639 h 4505029"/>
              <a:gd name="connsiteX76" fmla="*/ 3006852 w 4897360"/>
              <a:gd name="connsiteY76" fmla="*/ 2754419 h 4505029"/>
              <a:gd name="connsiteX77" fmla="*/ 2928315 w 4897360"/>
              <a:gd name="connsiteY77" fmla="*/ 2861007 h 4505029"/>
              <a:gd name="connsiteX78" fmla="*/ 3113439 w 4897360"/>
              <a:gd name="connsiteY78" fmla="*/ 2939544 h 4505029"/>
              <a:gd name="connsiteX79" fmla="*/ 3012462 w 4897360"/>
              <a:gd name="connsiteY79" fmla="*/ 3208814 h 4505029"/>
              <a:gd name="connsiteX80" fmla="*/ 2776849 w 4897360"/>
              <a:gd name="connsiteY80" fmla="*/ 3450037 h 4505029"/>
              <a:gd name="connsiteX81" fmla="*/ 2726362 w 4897360"/>
              <a:gd name="connsiteY81" fmla="*/ 3539794 h 4505029"/>
              <a:gd name="connsiteX82" fmla="*/ 2715142 w 4897360"/>
              <a:gd name="connsiteY82" fmla="*/ 3612721 h 4505029"/>
              <a:gd name="connsiteX83" fmla="*/ 2737582 w 4897360"/>
              <a:gd name="connsiteY83" fmla="*/ 3663209 h 4505029"/>
              <a:gd name="connsiteX84" fmla="*/ 2574896 w 4897360"/>
              <a:gd name="connsiteY84" fmla="*/ 3786626 h 4505029"/>
              <a:gd name="connsiteX85" fmla="*/ 2384162 w 4897360"/>
              <a:gd name="connsiteY85" fmla="*/ 3887602 h 4505029"/>
              <a:gd name="connsiteX86" fmla="*/ 2170991 w 4897360"/>
              <a:gd name="connsiteY86" fmla="*/ 4061505 h 4505029"/>
              <a:gd name="connsiteX87" fmla="*/ 2047573 w 4897360"/>
              <a:gd name="connsiteY87" fmla="*/ 4089556 h 4505029"/>
              <a:gd name="connsiteX88" fmla="*/ 1963426 w 4897360"/>
              <a:gd name="connsiteY88" fmla="*/ 4078335 h 4505029"/>
              <a:gd name="connsiteX89" fmla="*/ 1811961 w 4897360"/>
              <a:gd name="connsiteY89" fmla="*/ 4156874 h 4505029"/>
              <a:gd name="connsiteX90" fmla="*/ 1755863 w 4897360"/>
              <a:gd name="connsiteY90" fmla="*/ 4095165 h 4505029"/>
              <a:gd name="connsiteX91" fmla="*/ 1643667 w 4897360"/>
              <a:gd name="connsiteY91" fmla="*/ 4207362 h 4505029"/>
              <a:gd name="connsiteX92" fmla="*/ 1469762 w 4897360"/>
              <a:gd name="connsiteY92" fmla="*/ 4285899 h 4505029"/>
              <a:gd name="connsiteX93" fmla="*/ 1267809 w 4897360"/>
              <a:gd name="connsiteY93" fmla="*/ 4313949 h 4505029"/>
              <a:gd name="connsiteX94" fmla="*/ 1217321 w 4897360"/>
              <a:gd name="connsiteY94" fmla="*/ 4370040 h 4505029"/>
              <a:gd name="connsiteX95" fmla="*/ 1256591 w 4897360"/>
              <a:gd name="connsiteY95" fmla="*/ 4454185 h 4505029"/>
              <a:gd name="connsiteX96" fmla="*/ 1206102 w 4897360"/>
              <a:gd name="connsiteY96" fmla="*/ 4504674 h 4505029"/>
              <a:gd name="connsiteX97" fmla="*/ 1133175 w 4897360"/>
              <a:gd name="connsiteY97" fmla="*/ 4398087 h 4505029"/>
              <a:gd name="connsiteX98" fmla="*/ 1150005 w 4897360"/>
              <a:gd name="connsiteY98" fmla="*/ 4313940 h 4505029"/>
              <a:gd name="connsiteX99" fmla="*/ 1060248 w 4897360"/>
              <a:gd name="connsiteY99" fmla="*/ 4308331 h 4505029"/>
              <a:gd name="connsiteX100" fmla="*/ 948051 w 4897360"/>
              <a:gd name="connsiteY100" fmla="*/ 4274672 h 4505029"/>
              <a:gd name="connsiteX101" fmla="*/ 852685 w 4897360"/>
              <a:gd name="connsiteY101" fmla="*/ 4280282 h 4505029"/>
              <a:gd name="connsiteX102" fmla="*/ 723660 w 4897360"/>
              <a:gd name="connsiteY102" fmla="*/ 4257842 h 4505029"/>
              <a:gd name="connsiteX103" fmla="*/ 650733 w 4897360"/>
              <a:gd name="connsiteY103" fmla="*/ 4212964 h 4505029"/>
              <a:gd name="connsiteX104" fmla="*/ 617074 w 4897360"/>
              <a:gd name="connsiteY104" fmla="*/ 4100767 h 4505029"/>
              <a:gd name="connsiteX105" fmla="*/ 594636 w 4897360"/>
              <a:gd name="connsiteY105" fmla="*/ 4078328 h 4505029"/>
              <a:gd name="connsiteX106" fmla="*/ 521709 w 4897360"/>
              <a:gd name="connsiteY106" fmla="*/ 4050279 h 4505029"/>
              <a:gd name="connsiteX107" fmla="*/ 443173 w 4897360"/>
              <a:gd name="connsiteY107" fmla="*/ 4039060 h 4505029"/>
              <a:gd name="connsiteX108" fmla="*/ 415123 w 4897360"/>
              <a:gd name="connsiteY108" fmla="*/ 3982962 h 4505029"/>
              <a:gd name="connsiteX109" fmla="*/ 342197 w 4897360"/>
              <a:gd name="connsiteY109" fmla="*/ 4033450 h 4505029"/>
              <a:gd name="connsiteX110" fmla="*/ 336588 w 4897360"/>
              <a:gd name="connsiteY110" fmla="*/ 4083938 h 4505029"/>
              <a:gd name="connsiteX111" fmla="*/ 235610 w 4897360"/>
              <a:gd name="connsiteY111" fmla="*/ 4100767 h 4505029"/>
              <a:gd name="connsiteX112" fmla="*/ 190732 w 4897360"/>
              <a:gd name="connsiteY112" fmla="*/ 4117597 h 4505029"/>
              <a:gd name="connsiteX113" fmla="*/ 129026 w 4897360"/>
              <a:gd name="connsiteY113" fmla="*/ 4072718 h 4505029"/>
              <a:gd name="connsiteX114" fmla="*/ 123415 w 4897360"/>
              <a:gd name="connsiteY114" fmla="*/ 4128817 h 4505029"/>
              <a:gd name="connsiteX115" fmla="*/ 84147 w 4897360"/>
              <a:gd name="connsiteY115" fmla="*/ 4089548 h 4505029"/>
              <a:gd name="connsiteX116" fmla="*/ 56099 w 4897360"/>
              <a:gd name="connsiteY116" fmla="*/ 4151256 h 4505029"/>
              <a:gd name="connsiteX117" fmla="*/ 0 w 4897360"/>
              <a:gd name="connsiteY117" fmla="*/ 4106378 h 4505029"/>
              <a:gd name="connsiteX0" fmla="*/ 4897360 w 4908579"/>
              <a:gd name="connsiteY0" fmla="*/ 0 h 4505029"/>
              <a:gd name="connsiteX1" fmla="*/ 4908579 w 4908579"/>
              <a:gd name="connsiteY1" fmla="*/ 67318 h 4505029"/>
              <a:gd name="connsiteX2" fmla="*/ 4880530 w 4908579"/>
              <a:gd name="connsiteY2" fmla="*/ 72928 h 4505029"/>
              <a:gd name="connsiteX3" fmla="*/ 4712236 w 4908579"/>
              <a:gd name="connsiteY3" fmla="*/ 28049 h 4505029"/>
              <a:gd name="connsiteX4" fmla="*/ 4678577 w 4908579"/>
              <a:gd name="connsiteY4" fmla="*/ 33659 h 4505029"/>
              <a:gd name="connsiteX5" fmla="*/ 4672967 w 4908579"/>
              <a:gd name="connsiteY5" fmla="*/ 44879 h 4505029"/>
              <a:gd name="connsiteX6" fmla="*/ 4611259 w 4908579"/>
              <a:gd name="connsiteY6" fmla="*/ 78538 h 4505029"/>
              <a:gd name="connsiteX7" fmla="*/ 4560771 w 4908579"/>
              <a:gd name="connsiteY7" fmla="*/ 100977 h 4505029"/>
              <a:gd name="connsiteX8" fmla="*/ 4605649 w 4908579"/>
              <a:gd name="connsiteY8" fmla="*/ 263661 h 4505029"/>
              <a:gd name="connsiteX9" fmla="*/ 4594430 w 4908579"/>
              <a:gd name="connsiteY9" fmla="*/ 392687 h 4505029"/>
              <a:gd name="connsiteX10" fmla="*/ 4622479 w 4908579"/>
              <a:gd name="connsiteY10" fmla="*/ 398297 h 4505029"/>
              <a:gd name="connsiteX11" fmla="*/ 4583210 w 4908579"/>
              <a:gd name="connsiteY11" fmla="*/ 476834 h 4505029"/>
              <a:gd name="connsiteX12" fmla="*/ 4571990 w 4908579"/>
              <a:gd name="connsiteY12" fmla="*/ 527323 h 4505029"/>
              <a:gd name="connsiteX13" fmla="*/ 4487843 w 4908579"/>
              <a:gd name="connsiteY13" fmla="*/ 544152 h 4505029"/>
              <a:gd name="connsiteX14" fmla="*/ 4504673 w 4908579"/>
              <a:gd name="connsiteY14" fmla="*/ 566592 h 4505029"/>
              <a:gd name="connsiteX15" fmla="*/ 4459794 w 4908579"/>
              <a:gd name="connsiteY15" fmla="*/ 572201 h 4505029"/>
              <a:gd name="connsiteX16" fmla="*/ 4398086 w 4908579"/>
              <a:gd name="connsiteY16" fmla="*/ 476834 h 4505029"/>
              <a:gd name="connsiteX17" fmla="*/ 4353207 w 4908579"/>
              <a:gd name="connsiteY17" fmla="*/ 566592 h 4505029"/>
              <a:gd name="connsiteX18" fmla="*/ 4364427 w 4908579"/>
              <a:gd name="connsiteY18" fmla="*/ 600250 h 4505029"/>
              <a:gd name="connsiteX19" fmla="*/ 4325158 w 4908579"/>
              <a:gd name="connsiteY19" fmla="*/ 605860 h 4505029"/>
              <a:gd name="connsiteX20" fmla="*/ 4297109 w 4908579"/>
              <a:gd name="connsiteY20" fmla="*/ 600250 h 4505029"/>
              <a:gd name="connsiteX21" fmla="*/ 4246621 w 4908579"/>
              <a:gd name="connsiteY21" fmla="*/ 656349 h 4505029"/>
              <a:gd name="connsiteX22" fmla="*/ 4190523 w 4908579"/>
              <a:gd name="connsiteY22" fmla="*/ 678788 h 4505029"/>
              <a:gd name="connsiteX23" fmla="*/ 4089546 w 4908579"/>
              <a:gd name="connsiteY23" fmla="*/ 690007 h 4505029"/>
              <a:gd name="connsiteX24" fmla="*/ 4106376 w 4908579"/>
              <a:gd name="connsiteY24" fmla="*/ 746106 h 4505029"/>
              <a:gd name="connsiteX25" fmla="*/ 4111985 w 4908579"/>
              <a:gd name="connsiteY25" fmla="*/ 796594 h 4505029"/>
              <a:gd name="connsiteX26" fmla="*/ 4039058 w 4908579"/>
              <a:gd name="connsiteY26" fmla="*/ 802204 h 4505029"/>
              <a:gd name="connsiteX27" fmla="*/ 3898812 w 4908579"/>
              <a:gd name="connsiteY27" fmla="*/ 734886 h 4505029"/>
              <a:gd name="connsiteX28" fmla="*/ 3859544 w 4908579"/>
              <a:gd name="connsiteY28" fmla="*/ 740496 h 4505029"/>
              <a:gd name="connsiteX29" fmla="*/ 3809055 w 4908579"/>
              <a:gd name="connsiteY29" fmla="*/ 852692 h 4505029"/>
              <a:gd name="connsiteX30" fmla="*/ 3752957 w 4908579"/>
              <a:gd name="connsiteY30" fmla="*/ 920010 h 4505029"/>
              <a:gd name="connsiteX31" fmla="*/ 3674420 w 4908579"/>
              <a:gd name="connsiteY31" fmla="*/ 942449 h 4505029"/>
              <a:gd name="connsiteX32" fmla="*/ 3562223 w 4908579"/>
              <a:gd name="connsiteY32" fmla="*/ 987328 h 4505029"/>
              <a:gd name="connsiteX33" fmla="*/ 3522955 w 4908579"/>
              <a:gd name="connsiteY33" fmla="*/ 1026596 h 4505029"/>
              <a:gd name="connsiteX34" fmla="*/ 3472466 w 4908579"/>
              <a:gd name="connsiteY34" fmla="*/ 1099524 h 4505029"/>
              <a:gd name="connsiteX35" fmla="*/ 3360270 w 4908579"/>
              <a:gd name="connsiteY35" fmla="*/ 1121963 h 4505029"/>
              <a:gd name="connsiteX36" fmla="*/ 3259293 w 4908579"/>
              <a:gd name="connsiteY36" fmla="*/ 1161232 h 4505029"/>
              <a:gd name="connsiteX37" fmla="*/ 3141487 w 4908579"/>
              <a:gd name="connsiteY37" fmla="*/ 1228550 h 4505029"/>
              <a:gd name="connsiteX38" fmla="*/ 3090999 w 4908579"/>
              <a:gd name="connsiteY38" fmla="*/ 1262209 h 4505029"/>
              <a:gd name="connsiteX39" fmla="*/ 3034901 w 4908579"/>
              <a:gd name="connsiteY39" fmla="*/ 1206111 h 4505029"/>
              <a:gd name="connsiteX40" fmla="*/ 3006852 w 4908579"/>
              <a:gd name="connsiteY40" fmla="*/ 1155622 h 4505029"/>
              <a:gd name="connsiteX41" fmla="*/ 3040511 w 4908579"/>
              <a:gd name="connsiteY41" fmla="*/ 1082695 h 4505029"/>
              <a:gd name="connsiteX42" fmla="*/ 3113438 w 4908579"/>
              <a:gd name="connsiteY42" fmla="*/ 1026596 h 4505029"/>
              <a:gd name="connsiteX43" fmla="*/ 3147097 w 4908579"/>
              <a:gd name="connsiteY43" fmla="*/ 976108 h 4505029"/>
              <a:gd name="connsiteX44" fmla="*/ 3096609 w 4908579"/>
              <a:gd name="connsiteY44" fmla="*/ 925620 h 4505029"/>
              <a:gd name="connsiteX45" fmla="*/ 2978803 w 4908579"/>
              <a:gd name="connsiteY45" fmla="*/ 920010 h 4505029"/>
              <a:gd name="connsiteX46" fmla="*/ 2900265 w 4908579"/>
              <a:gd name="connsiteY46" fmla="*/ 936839 h 4505029"/>
              <a:gd name="connsiteX47" fmla="*/ 2877826 w 4908579"/>
              <a:gd name="connsiteY47" fmla="*/ 1015377 h 4505029"/>
              <a:gd name="connsiteX48" fmla="*/ 2849777 w 4908579"/>
              <a:gd name="connsiteY48" fmla="*/ 1060255 h 4505029"/>
              <a:gd name="connsiteX49" fmla="*/ 2788069 w 4908579"/>
              <a:gd name="connsiteY49" fmla="*/ 1060255 h 4505029"/>
              <a:gd name="connsiteX50" fmla="*/ 2726361 w 4908579"/>
              <a:gd name="connsiteY50" fmla="*/ 1155622 h 4505029"/>
              <a:gd name="connsiteX51" fmla="*/ 2653433 w 4908579"/>
              <a:gd name="connsiteY51" fmla="*/ 1250989 h 4505029"/>
              <a:gd name="connsiteX52" fmla="*/ 2574896 w 4908579"/>
              <a:gd name="connsiteY52" fmla="*/ 1279038 h 4505029"/>
              <a:gd name="connsiteX53" fmla="*/ 2451480 w 4908579"/>
              <a:gd name="connsiteY53" fmla="*/ 1273428 h 4505029"/>
              <a:gd name="connsiteX54" fmla="*/ 2406601 w 4908579"/>
              <a:gd name="connsiteY54" fmla="*/ 1340746 h 4505029"/>
              <a:gd name="connsiteX55" fmla="*/ 2440260 w 4908579"/>
              <a:gd name="connsiteY55" fmla="*/ 1396844 h 4505029"/>
              <a:gd name="connsiteX56" fmla="*/ 2541237 w 4908579"/>
              <a:gd name="connsiteY56" fmla="*/ 1430503 h 4505029"/>
              <a:gd name="connsiteX57" fmla="*/ 2591725 w 4908579"/>
              <a:gd name="connsiteY57" fmla="*/ 1464162 h 4505029"/>
              <a:gd name="connsiteX58" fmla="*/ 2664653 w 4908579"/>
              <a:gd name="connsiteY58" fmla="*/ 1514650 h 4505029"/>
              <a:gd name="connsiteX59" fmla="*/ 2630994 w 4908579"/>
              <a:gd name="connsiteY59" fmla="*/ 1576358 h 4505029"/>
              <a:gd name="connsiteX60" fmla="*/ 2670263 w 4908579"/>
              <a:gd name="connsiteY60" fmla="*/ 1632457 h 4505029"/>
              <a:gd name="connsiteX61" fmla="*/ 2866606 w 4908579"/>
              <a:gd name="connsiteY61" fmla="*/ 1581968 h 4505029"/>
              <a:gd name="connsiteX62" fmla="*/ 2900265 w 4908579"/>
              <a:gd name="connsiteY62" fmla="*/ 1514650 h 4505029"/>
              <a:gd name="connsiteX63" fmla="*/ 2978803 w 4908579"/>
              <a:gd name="connsiteY63" fmla="*/ 1520260 h 4505029"/>
              <a:gd name="connsiteX64" fmla="*/ 3186366 w 4908579"/>
              <a:gd name="connsiteY64" fmla="*/ 1593188 h 4505029"/>
              <a:gd name="connsiteX65" fmla="*/ 3186366 w 4908579"/>
              <a:gd name="connsiteY65" fmla="*/ 1654896 h 4505029"/>
              <a:gd name="connsiteX66" fmla="*/ 3124658 w 4908579"/>
              <a:gd name="connsiteY66" fmla="*/ 1677335 h 4505029"/>
              <a:gd name="connsiteX67" fmla="*/ 2978803 w 4908579"/>
              <a:gd name="connsiteY67" fmla="*/ 1722214 h 4505029"/>
              <a:gd name="connsiteX68" fmla="*/ 2849777 w 4908579"/>
              <a:gd name="connsiteY68" fmla="*/ 1800751 h 4505029"/>
              <a:gd name="connsiteX69" fmla="*/ 2799288 w 4908579"/>
              <a:gd name="connsiteY69" fmla="*/ 1946607 h 4505029"/>
              <a:gd name="connsiteX70" fmla="*/ 2681482 w 4908579"/>
              <a:gd name="connsiteY70" fmla="*/ 2025144 h 4505029"/>
              <a:gd name="connsiteX71" fmla="*/ 2855387 w 4908579"/>
              <a:gd name="connsiteY71" fmla="*/ 2159779 h 4505029"/>
              <a:gd name="connsiteX72" fmla="*/ 2973193 w 4908579"/>
              <a:gd name="connsiteY72" fmla="*/ 2429050 h 4505029"/>
              <a:gd name="connsiteX73" fmla="*/ 3034901 w 4908579"/>
              <a:gd name="connsiteY73" fmla="*/ 2530027 h 4505029"/>
              <a:gd name="connsiteX74" fmla="*/ 3124658 w 4908579"/>
              <a:gd name="connsiteY74" fmla="*/ 2647834 h 4505029"/>
              <a:gd name="connsiteX75" fmla="*/ 3107829 w 4908579"/>
              <a:gd name="connsiteY75" fmla="*/ 2765639 h 4505029"/>
              <a:gd name="connsiteX76" fmla="*/ 3018071 w 4908579"/>
              <a:gd name="connsiteY76" fmla="*/ 2754419 h 4505029"/>
              <a:gd name="connsiteX77" fmla="*/ 2939534 w 4908579"/>
              <a:gd name="connsiteY77" fmla="*/ 2861007 h 4505029"/>
              <a:gd name="connsiteX78" fmla="*/ 3124658 w 4908579"/>
              <a:gd name="connsiteY78" fmla="*/ 2939544 h 4505029"/>
              <a:gd name="connsiteX79" fmla="*/ 3023681 w 4908579"/>
              <a:gd name="connsiteY79" fmla="*/ 3208814 h 4505029"/>
              <a:gd name="connsiteX80" fmla="*/ 2788068 w 4908579"/>
              <a:gd name="connsiteY80" fmla="*/ 3450037 h 4505029"/>
              <a:gd name="connsiteX81" fmla="*/ 2737581 w 4908579"/>
              <a:gd name="connsiteY81" fmla="*/ 3539794 h 4505029"/>
              <a:gd name="connsiteX82" fmla="*/ 2726361 w 4908579"/>
              <a:gd name="connsiteY82" fmla="*/ 3612721 h 4505029"/>
              <a:gd name="connsiteX83" fmla="*/ 2748801 w 4908579"/>
              <a:gd name="connsiteY83" fmla="*/ 3663209 h 4505029"/>
              <a:gd name="connsiteX84" fmla="*/ 2586115 w 4908579"/>
              <a:gd name="connsiteY84" fmla="*/ 3786626 h 4505029"/>
              <a:gd name="connsiteX85" fmla="*/ 2395381 w 4908579"/>
              <a:gd name="connsiteY85" fmla="*/ 3887602 h 4505029"/>
              <a:gd name="connsiteX86" fmla="*/ 2182210 w 4908579"/>
              <a:gd name="connsiteY86" fmla="*/ 4061505 h 4505029"/>
              <a:gd name="connsiteX87" fmla="*/ 2058792 w 4908579"/>
              <a:gd name="connsiteY87" fmla="*/ 4089556 h 4505029"/>
              <a:gd name="connsiteX88" fmla="*/ 1974645 w 4908579"/>
              <a:gd name="connsiteY88" fmla="*/ 4078335 h 4505029"/>
              <a:gd name="connsiteX89" fmla="*/ 1823180 w 4908579"/>
              <a:gd name="connsiteY89" fmla="*/ 4156874 h 4505029"/>
              <a:gd name="connsiteX90" fmla="*/ 1767082 w 4908579"/>
              <a:gd name="connsiteY90" fmla="*/ 4095165 h 4505029"/>
              <a:gd name="connsiteX91" fmla="*/ 1654886 w 4908579"/>
              <a:gd name="connsiteY91" fmla="*/ 4207362 h 4505029"/>
              <a:gd name="connsiteX92" fmla="*/ 1480981 w 4908579"/>
              <a:gd name="connsiteY92" fmla="*/ 4285899 h 4505029"/>
              <a:gd name="connsiteX93" fmla="*/ 1279028 w 4908579"/>
              <a:gd name="connsiteY93" fmla="*/ 4313949 h 4505029"/>
              <a:gd name="connsiteX94" fmla="*/ 1228540 w 4908579"/>
              <a:gd name="connsiteY94" fmla="*/ 4370040 h 4505029"/>
              <a:gd name="connsiteX95" fmla="*/ 1267810 w 4908579"/>
              <a:gd name="connsiteY95" fmla="*/ 4454185 h 4505029"/>
              <a:gd name="connsiteX96" fmla="*/ 1217321 w 4908579"/>
              <a:gd name="connsiteY96" fmla="*/ 4504674 h 4505029"/>
              <a:gd name="connsiteX97" fmla="*/ 1144394 w 4908579"/>
              <a:gd name="connsiteY97" fmla="*/ 4398087 h 4505029"/>
              <a:gd name="connsiteX98" fmla="*/ 1161224 w 4908579"/>
              <a:gd name="connsiteY98" fmla="*/ 4313940 h 4505029"/>
              <a:gd name="connsiteX99" fmla="*/ 1071467 w 4908579"/>
              <a:gd name="connsiteY99" fmla="*/ 4308331 h 4505029"/>
              <a:gd name="connsiteX100" fmla="*/ 959270 w 4908579"/>
              <a:gd name="connsiteY100" fmla="*/ 4274672 h 4505029"/>
              <a:gd name="connsiteX101" fmla="*/ 863904 w 4908579"/>
              <a:gd name="connsiteY101" fmla="*/ 4280282 h 4505029"/>
              <a:gd name="connsiteX102" fmla="*/ 734879 w 4908579"/>
              <a:gd name="connsiteY102" fmla="*/ 4257842 h 4505029"/>
              <a:gd name="connsiteX103" fmla="*/ 661952 w 4908579"/>
              <a:gd name="connsiteY103" fmla="*/ 4212964 h 4505029"/>
              <a:gd name="connsiteX104" fmla="*/ 628293 w 4908579"/>
              <a:gd name="connsiteY104" fmla="*/ 4100767 h 4505029"/>
              <a:gd name="connsiteX105" fmla="*/ 605855 w 4908579"/>
              <a:gd name="connsiteY105" fmla="*/ 4078328 h 4505029"/>
              <a:gd name="connsiteX106" fmla="*/ 532928 w 4908579"/>
              <a:gd name="connsiteY106" fmla="*/ 4050279 h 4505029"/>
              <a:gd name="connsiteX107" fmla="*/ 454392 w 4908579"/>
              <a:gd name="connsiteY107" fmla="*/ 4039060 h 4505029"/>
              <a:gd name="connsiteX108" fmla="*/ 426342 w 4908579"/>
              <a:gd name="connsiteY108" fmla="*/ 3982962 h 4505029"/>
              <a:gd name="connsiteX109" fmla="*/ 353416 w 4908579"/>
              <a:gd name="connsiteY109" fmla="*/ 4033450 h 4505029"/>
              <a:gd name="connsiteX110" fmla="*/ 347807 w 4908579"/>
              <a:gd name="connsiteY110" fmla="*/ 4083938 h 4505029"/>
              <a:gd name="connsiteX111" fmla="*/ 246829 w 4908579"/>
              <a:gd name="connsiteY111" fmla="*/ 4100767 h 4505029"/>
              <a:gd name="connsiteX112" fmla="*/ 201951 w 4908579"/>
              <a:gd name="connsiteY112" fmla="*/ 4117597 h 4505029"/>
              <a:gd name="connsiteX113" fmla="*/ 140245 w 4908579"/>
              <a:gd name="connsiteY113" fmla="*/ 4072718 h 4505029"/>
              <a:gd name="connsiteX114" fmla="*/ 134634 w 4908579"/>
              <a:gd name="connsiteY114" fmla="*/ 4128817 h 4505029"/>
              <a:gd name="connsiteX115" fmla="*/ 95366 w 4908579"/>
              <a:gd name="connsiteY115" fmla="*/ 4089548 h 4505029"/>
              <a:gd name="connsiteX116" fmla="*/ 67318 w 4908579"/>
              <a:gd name="connsiteY116" fmla="*/ 4151256 h 4505029"/>
              <a:gd name="connsiteX117" fmla="*/ 11219 w 4908579"/>
              <a:gd name="connsiteY117" fmla="*/ 4106378 h 4505029"/>
              <a:gd name="connsiteX118" fmla="*/ 0 w 4908579"/>
              <a:gd name="connsiteY118" fmla="*/ 4111987 h 4505029"/>
              <a:gd name="connsiteX0" fmla="*/ 4942238 w 4953457"/>
              <a:gd name="connsiteY0" fmla="*/ 0 h 4505029"/>
              <a:gd name="connsiteX1" fmla="*/ 4953457 w 4953457"/>
              <a:gd name="connsiteY1" fmla="*/ 67318 h 4505029"/>
              <a:gd name="connsiteX2" fmla="*/ 4925408 w 4953457"/>
              <a:gd name="connsiteY2" fmla="*/ 72928 h 4505029"/>
              <a:gd name="connsiteX3" fmla="*/ 4757114 w 4953457"/>
              <a:gd name="connsiteY3" fmla="*/ 28049 h 4505029"/>
              <a:gd name="connsiteX4" fmla="*/ 4723455 w 4953457"/>
              <a:gd name="connsiteY4" fmla="*/ 33659 h 4505029"/>
              <a:gd name="connsiteX5" fmla="*/ 4717845 w 4953457"/>
              <a:gd name="connsiteY5" fmla="*/ 44879 h 4505029"/>
              <a:gd name="connsiteX6" fmla="*/ 4656137 w 4953457"/>
              <a:gd name="connsiteY6" fmla="*/ 78538 h 4505029"/>
              <a:gd name="connsiteX7" fmla="*/ 4605649 w 4953457"/>
              <a:gd name="connsiteY7" fmla="*/ 100977 h 4505029"/>
              <a:gd name="connsiteX8" fmla="*/ 4650527 w 4953457"/>
              <a:gd name="connsiteY8" fmla="*/ 263661 h 4505029"/>
              <a:gd name="connsiteX9" fmla="*/ 4639308 w 4953457"/>
              <a:gd name="connsiteY9" fmla="*/ 392687 h 4505029"/>
              <a:gd name="connsiteX10" fmla="*/ 4667357 w 4953457"/>
              <a:gd name="connsiteY10" fmla="*/ 398297 h 4505029"/>
              <a:gd name="connsiteX11" fmla="*/ 4628088 w 4953457"/>
              <a:gd name="connsiteY11" fmla="*/ 476834 h 4505029"/>
              <a:gd name="connsiteX12" fmla="*/ 4616868 w 4953457"/>
              <a:gd name="connsiteY12" fmla="*/ 527323 h 4505029"/>
              <a:gd name="connsiteX13" fmla="*/ 4532721 w 4953457"/>
              <a:gd name="connsiteY13" fmla="*/ 544152 h 4505029"/>
              <a:gd name="connsiteX14" fmla="*/ 4549551 w 4953457"/>
              <a:gd name="connsiteY14" fmla="*/ 566592 h 4505029"/>
              <a:gd name="connsiteX15" fmla="*/ 4504672 w 4953457"/>
              <a:gd name="connsiteY15" fmla="*/ 572201 h 4505029"/>
              <a:gd name="connsiteX16" fmla="*/ 4442964 w 4953457"/>
              <a:gd name="connsiteY16" fmla="*/ 476834 h 4505029"/>
              <a:gd name="connsiteX17" fmla="*/ 4398085 w 4953457"/>
              <a:gd name="connsiteY17" fmla="*/ 566592 h 4505029"/>
              <a:gd name="connsiteX18" fmla="*/ 4409305 w 4953457"/>
              <a:gd name="connsiteY18" fmla="*/ 600250 h 4505029"/>
              <a:gd name="connsiteX19" fmla="*/ 4370036 w 4953457"/>
              <a:gd name="connsiteY19" fmla="*/ 605860 h 4505029"/>
              <a:gd name="connsiteX20" fmla="*/ 4341987 w 4953457"/>
              <a:gd name="connsiteY20" fmla="*/ 600250 h 4505029"/>
              <a:gd name="connsiteX21" fmla="*/ 4291499 w 4953457"/>
              <a:gd name="connsiteY21" fmla="*/ 656349 h 4505029"/>
              <a:gd name="connsiteX22" fmla="*/ 4235401 w 4953457"/>
              <a:gd name="connsiteY22" fmla="*/ 678788 h 4505029"/>
              <a:gd name="connsiteX23" fmla="*/ 4134424 w 4953457"/>
              <a:gd name="connsiteY23" fmla="*/ 690007 h 4505029"/>
              <a:gd name="connsiteX24" fmla="*/ 4151254 w 4953457"/>
              <a:gd name="connsiteY24" fmla="*/ 746106 h 4505029"/>
              <a:gd name="connsiteX25" fmla="*/ 4156863 w 4953457"/>
              <a:gd name="connsiteY25" fmla="*/ 796594 h 4505029"/>
              <a:gd name="connsiteX26" fmla="*/ 4083936 w 4953457"/>
              <a:gd name="connsiteY26" fmla="*/ 802204 h 4505029"/>
              <a:gd name="connsiteX27" fmla="*/ 3943690 w 4953457"/>
              <a:gd name="connsiteY27" fmla="*/ 734886 h 4505029"/>
              <a:gd name="connsiteX28" fmla="*/ 3904422 w 4953457"/>
              <a:gd name="connsiteY28" fmla="*/ 740496 h 4505029"/>
              <a:gd name="connsiteX29" fmla="*/ 3853933 w 4953457"/>
              <a:gd name="connsiteY29" fmla="*/ 852692 h 4505029"/>
              <a:gd name="connsiteX30" fmla="*/ 3797835 w 4953457"/>
              <a:gd name="connsiteY30" fmla="*/ 920010 h 4505029"/>
              <a:gd name="connsiteX31" fmla="*/ 3719298 w 4953457"/>
              <a:gd name="connsiteY31" fmla="*/ 942449 h 4505029"/>
              <a:gd name="connsiteX32" fmla="*/ 3607101 w 4953457"/>
              <a:gd name="connsiteY32" fmla="*/ 987328 h 4505029"/>
              <a:gd name="connsiteX33" fmla="*/ 3567833 w 4953457"/>
              <a:gd name="connsiteY33" fmla="*/ 1026596 h 4505029"/>
              <a:gd name="connsiteX34" fmla="*/ 3517344 w 4953457"/>
              <a:gd name="connsiteY34" fmla="*/ 1099524 h 4505029"/>
              <a:gd name="connsiteX35" fmla="*/ 3405148 w 4953457"/>
              <a:gd name="connsiteY35" fmla="*/ 1121963 h 4505029"/>
              <a:gd name="connsiteX36" fmla="*/ 3304171 w 4953457"/>
              <a:gd name="connsiteY36" fmla="*/ 1161232 h 4505029"/>
              <a:gd name="connsiteX37" fmla="*/ 3186365 w 4953457"/>
              <a:gd name="connsiteY37" fmla="*/ 1228550 h 4505029"/>
              <a:gd name="connsiteX38" fmla="*/ 3135877 w 4953457"/>
              <a:gd name="connsiteY38" fmla="*/ 1262209 h 4505029"/>
              <a:gd name="connsiteX39" fmla="*/ 3079779 w 4953457"/>
              <a:gd name="connsiteY39" fmla="*/ 1206111 h 4505029"/>
              <a:gd name="connsiteX40" fmla="*/ 3051730 w 4953457"/>
              <a:gd name="connsiteY40" fmla="*/ 1155622 h 4505029"/>
              <a:gd name="connsiteX41" fmla="*/ 3085389 w 4953457"/>
              <a:gd name="connsiteY41" fmla="*/ 1082695 h 4505029"/>
              <a:gd name="connsiteX42" fmla="*/ 3158316 w 4953457"/>
              <a:gd name="connsiteY42" fmla="*/ 1026596 h 4505029"/>
              <a:gd name="connsiteX43" fmla="*/ 3191975 w 4953457"/>
              <a:gd name="connsiteY43" fmla="*/ 976108 h 4505029"/>
              <a:gd name="connsiteX44" fmla="*/ 3141487 w 4953457"/>
              <a:gd name="connsiteY44" fmla="*/ 925620 h 4505029"/>
              <a:gd name="connsiteX45" fmla="*/ 3023681 w 4953457"/>
              <a:gd name="connsiteY45" fmla="*/ 920010 h 4505029"/>
              <a:gd name="connsiteX46" fmla="*/ 2945143 w 4953457"/>
              <a:gd name="connsiteY46" fmla="*/ 936839 h 4505029"/>
              <a:gd name="connsiteX47" fmla="*/ 2922704 w 4953457"/>
              <a:gd name="connsiteY47" fmla="*/ 1015377 h 4505029"/>
              <a:gd name="connsiteX48" fmla="*/ 2894655 w 4953457"/>
              <a:gd name="connsiteY48" fmla="*/ 1060255 h 4505029"/>
              <a:gd name="connsiteX49" fmla="*/ 2832947 w 4953457"/>
              <a:gd name="connsiteY49" fmla="*/ 1060255 h 4505029"/>
              <a:gd name="connsiteX50" fmla="*/ 2771239 w 4953457"/>
              <a:gd name="connsiteY50" fmla="*/ 1155622 h 4505029"/>
              <a:gd name="connsiteX51" fmla="*/ 2698311 w 4953457"/>
              <a:gd name="connsiteY51" fmla="*/ 1250989 h 4505029"/>
              <a:gd name="connsiteX52" fmla="*/ 2619774 w 4953457"/>
              <a:gd name="connsiteY52" fmla="*/ 1279038 h 4505029"/>
              <a:gd name="connsiteX53" fmla="*/ 2496358 w 4953457"/>
              <a:gd name="connsiteY53" fmla="*/ 1273428 h 4505029"/>
              <a:gd name="connsiteX54" fmla="*/ 2451479 w 4953457"/>
              <a:gd name="connsiteY54" fmla="*/ 1340746 h 4505029"/>
              <a:gd name="connsiteX55" fmla="*/ 2485138 w 4953457"/>
              <a:gd name="connsiteY55" fmla="*/ 1396844 h 4505029"/>
              <a:gd name="connsiteX56" fmla="*/ 2586115 w 4953457"/>
              <a:gd name="connsiteY56" fmla="*/ 1430503 h 4505029"/>
              <a:gd name="connsiteX57" fmla="*/ 2636603 w 4953457"/>
              <a:gd name="connsiteY57" fmla="*/ 1464162 h 4505029"/>
              <a:gd name="connsiteX58" fmla="*/ 2709531 w 4953457"/>
              <a:gd name="connsiteY58" fmla="*/ 1514650 h 4505029"/>
              <a:gd name="connsiteX59" fmla="*/ 2675872 w 4953457"/>
              <a:gd name="connsiteY59" fmla="*/ 1576358 h 4505029"/>
              <a:gd name="connsiteX60" fmla="*/ 2715141 w 4953457"/>
              <a:gd name="connsiteY60" fmla="*/ 1632457 h 4505029"/>
              <a:gd name="connsiteX61" fmla="*/ 2911484 w 4953457"/>
              <a:gd name="connsiteY61" fmla="*/ 1581968 h 4505029"/>
              <a:gd name="connsiteX62" fmla="*/ 2945143 w 4953457"/>
              <a:gd name="connsiteY62" fmla="*/ 1514650 h 4505029"/>
              <a:gd name="connsiteX63" fmla="*/ 3023681 w 4953457"/>
              <a:gd name="connsiteY63" fmla="*/ 1520260 h 4505029"/>
              <a:gd name="connsiteX64" fmla="*/ 3231244 w 4953457"/>
              <a:gd name="connsiteY64" fmla="*/ 1593188 h 4505029"/>
              <a:gd name="connsiteX65" fmla="*/ 3231244 w 4953457"/>
              <a:gd name="connsiteY65" fmla="*/ 1654896 h 4505029"/>
              <a:gd name="connsiteX66" fmla="*/ 3169536 w 4953457"/>
              <a:gd name="connsiteY66" fmla="*/ 1677335 h 4505029"/>
              <a:gd name="connsiteX67" fmla="*/ 3023681 w 4953457"/>
              <a:gd name="connsiteY67" fmla="*/ 1722214 h 4505029"/>
              <a:gd name="connsiteX68" fmla="*/ 2894655 w 4953457"/>
              <a:gd name="connsiteY68" fmla="*/ 1800751 h 4505029"/>
              <a:gd name="connsiteX69" fmla="*/ 2844166 w 4953457"/>
              <a:gd name="connsiteY69" fmla="*/ 1946607 h 4505029"/>
              <a:gd name="connsiteX70" fmla="*/ 2726360 w 4953457"/>
              <a:gd name="connsiteY70" fmla="*/ 2025144 h 4505029"/>
              <a:gd name="connsiteX71" fmla="*/ 2900265 w 4953457"/>
              <a:gd name="connsiteY71" fmla="*/ 2159779 h 4505029"/>
              <a:gd name="connsiteX72" fmla="*/ 3018071 w 4953457"/>
              <a:gd name="connsiteY72" fmla="*/ 2429050 h 4505029"/>
              <a:gd name="connsiteX73" fmla="*/ 3079779 w 4953457"/>
              <a:gd name="connsiteY73" fmla="*/ 2530027 h 4505029"/>
              <a:gd name="connsiteX74" fmla="*/ 3169536 w 4953457"/>
              <a:gd name="connsiteY74" fmla="*/ 2647834 h 4505029"/>
              <a:gd name="connsiteX75" fmla="*/ 3152707 w 4953457"/>
              <a:gd name="connsiteY75" fmla="*/ 2765639 h 4505029"/>
              <a:gd name="connsiteX76" fmla="*/ 3062949 w 4953457"/>
              <a:gd name="connsiteY76" fmla="*/ 2754419 h 4505029"/>
              <a:gd name="connsiteX77" fmla="*/ 2984412 w 4953457"/>
              <a:gd name="connsiteY77" fmla="*/ 2861007 h 4505029"/>
              <a:gd name="connsiteX78" fmla="*/ 3169536 w 4953457"/>
              <a:gd name="connsiteY78" fmla="*/ 2939544 h 4505029"/>
              <a:gd name="connsiteX79" fmla="*/ 3068559 w 4953457"/>
              <a:gd name="connsiteY79" fmla="*/ 3208814 h 4505029"/>
              <a:gd name="connsiteX80" fmla="*/ 2832946 w 4953457"/>
              <a:gd name="connsiteY80" fmla="*/ 3450037 h 4505029"/>
              <a:gd name="connsiteX81" fmla="*/ 2782459 w 4953457"/>
              <a:gd name="connsiteY81" fmla="*/ 3539794 h 4505029"/>
              <a:gd name="connsiteX82" fmla="*/ 2771239 w 4953457"/>
              <a:gd name="connsiteY82" fmla="*/ 3612721 h 4505029"/>
              <a:gd name="connsiteX83" fmla="*/ 2793679 w 4953457"/>
              <a:gd name="connsiteY83" fmla="*/ 3663209 h 4505029"/>
              <a:gd name="connsiteX84" fmla="*/ 2630993 w 4953457"/>
              <a:gd name="connsiteY84" fmla="*/ 3786626 h 4505029"/>
              <a:gd name="connsiteX85" fmla="*/ 2440259 w 4953457"/>
              <a:gd name="connsiteY85" fmla="*/ 3887602 h 4505029"/>
              <a:gd name="connsiteX86" fmla="*/ 2227088 w 4953457"/>
              <a:gd name="connsiteY86" fmla="*/ 4061505 h 4505029"/>
              <a:gd name="connsiteX87" fmla="*/ 2103670 w 4953457"/>
              <a:gd name="connsiteY87" fmla="*/ 4089556 h 4505029"/>
              <a:gd name="connsiteX88" fmla="*/ 2019523 w 4953457"/>
              <a:gd name="connsiteY88" fmla="*/ 4078335 h 4505029"/>
              <a:gd name="connsiteX89" fmla="*/ 1868058 w 4953457"/>
              <a:gd name="connsiteY89" fmla="*/ 4156874 h 4505029"/>
              <a:gd name="connsiteX90" fmla="*/ 1811960 w 4953457"/>
              <a:gd name="connsiteY90" fmla="*/ 4095165 h 4505029"/>
              <a:gd name="connsiteX91" fmla="*/ 1699764 w 4953457"/>
              <a:gd name="connsiteY91" fmla="*/ 4207362 h 4505029"/>
              <a:gd name="connsiteX92" fmla="*/ 1525859 w 4953457"/>
              <a:gd name="connsiteY92" fmla="*/ 4285899 h 4505029"/>
              <a:gd name="connsiteX93" fmla="*/ 1323906 w 4953457"/>
              <a:gd name="connsiteY93" fmla="*/ 4313949 h 4505029"/>
              <a:gd name="connsiteX94" fmla="*/ 1273418 w 4953457"/>
              <a:gd name="connsiteY94" fmla="*/ 4370040 h 4505029"/>
              <a:gd name="connsiteX95" fmla="*/ 1312688 w 4953457"/>
              <a:gd name="connsiteY95" fmla="*/ 4454185 h 4505029"/>
              <a:gd name="connsiteX96" fmla="*/ 1262199 w 4953457"/>
              <a:gd name="connsiteY96" fmla="*/ 4504674 h 4505029"/>
              <a:gd name="connsiteX97" fmla="*/ 1189272 w 4953457"/>
              <a:gd name="connsiteY97" fmla="*/ 4398087 h 4505029"/>
              <a:gd name="connsiteX98" fmla="*/ 1206102 w 4953457"/>
              <a:gd name="connsiteY98" fmla="*/ 4313940 h 4505029"/>
              <a:gd name="connsiteX99" fmla="*/ 1116345 w 4953457"/>
              <a:gd name="connsiteY99" fmla="*/ 4308331 h 4505029"/>
              <a:gd name="connsiteX100" fmla="*/ 1004148 w 4953457"/>
              <a:gd name="connsiteY100" fmla="*/ 4274672 h 4505029"/>
              <a:gd name="connsiteX101" fmla="*/ 908782 w 4953457"/>
              <a:gd name="connsiteY101" fmla="*/ 4280282 h 4505029"/>
              <a:gd name="connsiteX102" fmla="*/ 779757 w 4953457"/>
              <a:gd name="connsiteY102" fmla="*/ 4257842 h 4505029"/>
              <a:gd name="connsiteX103" fmla="*/ 706830 w 4953457"/>
              <a:gd name="connsiteY103" fmla="*/ 4212964 h 4505029"/>
              <a:gd name="connsiteX104" fmla="*/ 673171 w 4953457"/>
              <a:gd name="connsiteY104" fmla="*/ 4100767 h 4505029"/>
              <a:gd name="connsiteX105" fmla="*/ 650733 w 4953457"/>
              <a:gd name="connsiteY105" fmla="*/ 4078328 h 4505029"/>
              <a:gd name="connsiteX106" fmla="*/ 577806 w 4953457"/>
              <a:gd name="connsiteY106" fmla="*/ 4050279 h 4505029"/>
              <a:gd name="connsiteX107" fmla="*/ 499270 w 4953457"/>
              <a:gd name="connsiteY107" fmla="*/ 4039060 h 4505029"/>
              <a:gd name="connsiteX108" fmla="*/ 471220 w 4953457"/>
              <a:gd name="connsiteY108" fmla="*/ 3982962 h 4505029"/>
              <a:gd name="connsiteX109" fmla="*/ 398294 w 4953457"/>
              <a:gd name="connsiteY109" fmla="*/ 4033450 h 4505029"/>
              <a:gd name="connsiteX110" fmla="*/ 392685 w 4953457"/>
              <a:gd name="connsiteY110" fmla="*/ 4083938 h 4505029"/>
              <a:gd name="connsiteX111" fmla="*/ 291707 w 4953457"/>
              <a:gd name="connsiteY111" fmla="*/ 4100767 h 4505029"/>
              <a:gd name="connsiteX112" fmla="*/ 246829 w 4953457"/>
              <a:gd name="connsiteY112" fmla="*/ 4117597 h 4505029"/>
              <a:gd name="connsiteX113" fmla="*/ 185123 w 4953457"/>
              <a:gd name="connsiteY113" fmla="*/ 4072718 h 4505029"/>
              <a:gd name="connsiteX114" fmla="*/ 179512 w 4953457"/>
              <a:gd name="connsiteY114" fmla="*/ 4128817 h 4505029"/>
              <a:gd name="connsiteX115" fmla="*/ 140244 w 4953457"/>
              <a:gd name="connsiteY115" fmla="*/ 4089548 h 4505029"/>
              <a:gd name="connsiteX116" fmla="*/ 112196 w 4953457"/>
              <a:gd name="connsiteY116" fmla="*/ 4151256 h 4505029"/>
              <a:gd name="connsiteX117" fmla="*/ 56097 w 4953457"/>
              <a:gd name="connsiteY117" fmla="*/ 4106378 h 4505029"/>
              <a:gd name="connsiteX118" fmla="*/ 0 w 4953457"/>
              <a:gd name="connsiteY118" fmla="*/ 4095158 h 4505029"/>
              <a:gd name="connsiteX0" fmla="*/ 4948461 w 4959680"/>
              <a:gd name="connsiteY0" fmla="*/ 0 h 4505029"/>
              <a:gd name="connsiteX1" fmla="*/ 4959680 w 4959680"/>
              <a:gd name="connsiteY1" fmla="*/ 67318 h 4505029"/>
              <a:gd name="connsiteX2" fmla="*/ 4931631 w 4959680"/>
              <a:gd name="connsiteY2" fmla="*/ 72928 h 4505029"/>
              <a:gd name="connsiteX3" fmla="*/ 4763337 w 4959680"/>
              <a:gd name="connsiteY3" fmla="*/ 28049 h 4505029"/>
              <a:gd name="connsiteX4" fmla="*/ 4729678 w 4959680"/>
              <a:gd name="connsiteY4" fmla="*/ 33659 h 4505029"/>
              <a:gd name="connsiteX5" fmla="*/ 4724068 w 4959680"/>
              <a:gd name="connsiteY5" fmla="*/ 44879 h 4505029"/>
              <a:gd name="connsiteX6" fmla="*/ 4662360 w 4959680"/>
              <a:gd name="connsiteY6" fmla="*/ 78538 h 4505029"/>
              <a:gd name="connsiteX7" fmla="*/ 4611872 w 4959680"/>
              <a:gd name="connsiteY7" fmla="*/ 100977 h 4505029"/>
              <a:gd name="connsiteX8" fmla="*/ 4656750 w 4959680"/>
              <a:gd name="connsiteY8" fmla="*/ 263661 h 4505029"/>
              <a:gd name="connsiteX9" fmla="*/ 4645531 w 4959680"/>
              <a:gd name="connsiteY9" fmla="*/ 392687 h 4505029"/>
              <a:gd name="connsiteX10" fmla="*/ 4673580 w 4959680"/>
              <a:gd name="connsiteY10" fmla="*/ 398297 h 4505029"/>
              <a:gd name="connsiteX11" fmla="*/ 4634311 w 4959680"/>
              <a:gd name="connsiteY11" fmla="*/ 476834 h 4505029"/>
              <a:gd name="connsiteX12" fmla="*/ 4623091 w 4959680"/>
              <a:gd name="connsiteY12" fmla="*/ 527323 h 4505029"/>
              <a:gd name="connsiteX13" fmla="*/ 4538944 w 4959680"/>
              <a:gd name="connsiteY13" fmla="*/ 544152 h 4505029"/>
              <a:gd name="connsiteX14" fmla="*/ 4555774 w 4959680"/>
              <a:gd name="connsiteY14" fmla="*/ 566592 h 4505029"/>
              <a:gd name="connsiteX15" fmla="*/ 4510895 w 4959680"/>
              <a:gd name="connsiteY15" fmla="*/ 572201 h 4505029"/>
              <a:gd name="connsiteX16" fmla="*/ 4449187 w 4959680"/>
              <a:gd name="connsiteY16" fmla="*/ 476834 h 4505029"/>
              <a:gd name="connsiteX17" fmla="*/ 4404308 w 4959680"/>
              <a:gd name="connsiteY17" fmla="*/ 566592 h 4505029"/>
              <a:gd name="connsiteX18" fmla="*/ 4415528 w 4959680"/>
              <a:gd name="connsiteY18" fmla="*/ 600250 h 4505029"/>
              <a:gd name="connsiteX19" fmla="*/ 4376259 w 4959680"/>
              <a:gd name="connsiteY19" fmla="*/ 605860 h 4505029"/>
              <a:gd name="connsiteX20" fmla="*/ 4348210 w 4959680"/>
              <a:gd name="connsiteY20" fmla="*/ 600250 h 4505029"/>
              <a:gd name="connsiteX21" fmla="*/ 4297722 w 4959680"/>
              <a:gd name="connsiteY21" fmla="*/ 656349 h 4505029"/>
              <a:gd name="connsiteX22" fmla="*/ 4241624 w 4959680"/>
              <a:gd name="connsiteY22" fmla="*/ 678788 h 4505029"/>
              <a:gd name="connsiteX23" fmla="*/ 4140647 w 4959680"/>
              <a:gd name="connsiteY23" fmla="*/ 690007 h 4505029"/>
              <a:gd name="connsiteX24" fmla="*/ 4157477 w 4959680"/>
              <a:gd name="connsiteY24" fmla="*/ 746106 h 4505029"/>
              <a:gd name="connsiteX25" fmla="*/ 4163086 w 4959680"/>
              <a:gd name="connsiteY25" fmla="*/ 796594 h 4505029"/>
              <a:gd name="connsiteX26" fmla="*/ 4090159 w 4959680"/>
              <a:gd name="connsiteY26" fmla="*/ 802204 h 4505029"/>
              <a:gd name="connsiteX27" fmla="*/ 3949913 w 4959680"/>
              <a:gd name="connsiteY27" fmla="*/ 734886 h 4505029"/>
              <a:gd name="connsiteX28" fmla="*/ 3910645 w 4959680"/>
              <a:gd name="connsiteY28" fmla="*/ 740496 h 4505029"/>
              <a:gd name="connsiteX29" fmla="*/ 3860156 w 4959680"/>
              <a:gd name="connsiteY29" fmla="*/ 852692 h 4505029"/>
              <a:gd name="connsiteX30" fmla="*/ 3804058 w 4959680"/>
              <a:gd name="connsiteY30" fmla="*/ 920010 h 4505029"/>
              <a:gd name="connsiteX31" fmla="*/ 3725521 w 4959680"/>
              <a:gd name="connsiteY31" fmla="*/ 942449 h 4505029"/>
              <a:gd name="connsiteX32" fmla="*/ 3613324 w 4959680"/>
              <a:gd name="connsiteY32" fmla="*/ 987328 h 4505029"/>
              <a:gd name="connsiteX33" fmla="*/ 3574056 w 4959680"/>
              <a:gd name="connsiteY33" fmla="*/ 1026596 h 4505029"/>
              <a:gd name="connsiteX34" fmla="*/ 3523567 w 4959680"/>
              <a:gd name="connsiteY34" fmla="*/ 1099524 h 4505029"/>
              <a:gd name="connsiteX35" fmla="*/ 3411371 w 4959680"/>
              <a:gd name="connsiteY35" fmla="*/ 1121963 h 4505029"/>
              <a:gd name="connsiteX36" fmla="*/ 3310394 w 4959680"/>
              <a:gd name="connsiteY36" fmla="*/ 1161232 h 4505029"/>
              <a:gd name="connsiteX37" fmla="*/ 3192588 w 4959680"/>
              <a:gd name="connsiteY37" fmla="*/ 1228550 h 4505029"/>
              <a:gd name="connsiteX38" fmla="*/ 3142100 w 4959680"/>
              <a:gd name="connsiteY38" fmla="*/ 1262209 h 4505029"/>
              <a:gd name="connsiteX39" fmla="*/ 3086002 w 4959680"/>
              <a:gd name="connsiteY39" fmla="*/ 1206111 h 4505029"/>
              <a:gd name="connsiteX40" fmla="*/ 3057953 w 4959680"/>
              <a:gd name="connsiteY40" fmla="*/ 1155622 h 4505029"/>
              <a:gd name="connsiteX41" fmla="*/ 3091612 w 4959680"/>
              <a:gd name="connsiteY41" fmla="*/ 1082695 h 4505029"/>
              <a:gd name="connsiteX42" fmla="*/ 3164539 w 4959680"/>
              <a:gd name="connsiteY42" fmla="*/ 1026596 h 4505029"/>
              <a:gd name="connsiteX43" fmla="*/ 3198198 w 4959680"/>
              <a:gd name="connsiteY43" fmla="*/ 976108 h 4505029"/>
              <a:gd name="connsiteX44" fmla="*/ 3147710 w 4959680"/>
              <a:gd name="connsiteY44" fmla="*/ 925620 h 4505029"/>
              <a:gd name="connsiteX45" fmla="*/ 3029904 w 4959680"/>
              <a:gd name="connsiteY45" fmla="*/ 920010 h 4505029"/>
              <a:gd name="connsiteX46" fmla="*/ 2951366 w 4959680"/>
              <a:gd name="connsiteY46" fmla="*/ 936839 h 4505029"/>
              <a:gd name="connsiteX47" fmla="*/ 2928927 w 4959680"/>
              <a:gd name="connsiteY47" fmla="*/ 1015377 h 4505029"/>
              <a:gd name="connsiteX48" fmla="*/ 2900878 w 4959680"/>
              <a:gd name="connsiteY48" fmla="*/ 1060255 h 4505029"/>
              <a:gd name="connsiteX49" fmla="*/ 2839170 w 4959680"/>
              <a:gd name="connsiteY49" fmla="*/ 1060255 h 4505029"/>
              <a:gd name="connsiteX50" fmla="*/ 2777462 w 4959680"/>
              <a:gd name="connsiteY50" fmla="*/ 1155622 h 4505029"/>
              <a:gd name="connsiteX51" fmla="*/ 2704534 w 4959680"/>
              <a:gd name="connsiteY51" fmla="*/ 1250989 h 4505029"/>
              <a:gd name="connsiteX52" fmla="*/ 2625997 w 4959680"/>
              <a:gd name="connsiteY52" fmla="*/ 1279038 h 4505029"/>
              <a:gd name="connsiteX53" fmla="*/ 2502581 w 4959680"/>
              <a:gd name="connsiteY53" fmla="*/ 1273428 h 4505029"/>
              <a:gd name="connsiteX54" fmla="*/ 2457702 w 4959680"/>
              <a:gd name="connsiteY54" fmla="*/ 1340746 h 4505029"/>
              <a:gd name="connsiteX55" fmla="*/ 2491361 w 4959680"/>
              <a:gd name="connsiteY55" fmla="*/ 1396844 h 4505029"/>
              <a:gd name="connsiteX56" fmla="*/ 2592338 w 4959680"/>
              <a:gd name="connsiteY56" fmla="*/ 1430503 h 4505029"/>
              <a:gd name="connsiteX57" fmla="*/ 2642826 w 4959680"/>
              <a:gd name="connsiteY57" fmla="*/ 1464162 h 4505029"/>
              <a:gd name="connsiteX58" fmla="*/ 2715754 w 4959680"/>
              <a:gd name="connsiteY58" fmla="*/ 1514650 h 4505029"/>
              <a:gd name="connsiteX59" fmla="*/ 2682095 w 4959680"/>
              <a:gd name="connsiteY59" fmla="*/ 1576358 h 4505029"/>
              <a:gd name="connsiteX60" fmla="*/ 2721364 w 4959680"/>
              <a:gd name="connsiteY60" fmla="*/ 1632457 h 4505029"/>
              <a:gd name="connsiteX61" fmla="*/ 2917707 w 4959680"/>
              <a:gd name="connsiteY61" fmla="*/ 1581968 h 4505029"/>
              <a:gd name="connsiteX62" fmla="*/ 2951366 w 4959680"/>
              <a:gd name="connsiteY62" fmla="*/ 1514650 h 4505029"/>
              <a:gd name="connsiteX63" fmla="*/ 3029904 w 4959680"/>
              <a:gd name="connsiteY63" fmla="*/ 1520260 h 4505029"/>
              <a:gd name="connsiteX64" fmla="*/ 3237467 w 4959680"/>
              <a:gd name="connsiteY64" fmla="*/ 1593188 h 4505029"/>
              <a:gd name="connsiteX65" fmla="*/ 3237467 w 4959680"/>
              <a:gd name="connsiteY65" fmla="*/ 1654896 h 4505029"/>
              <a:gd name="connsiteX66" fmla="*/ 3175759 w 4959680"/>
              <a:gd name="connsiteY66" fmla="*/ 1677335 h 4505029"/>
              <a:gd name="connsiteX67" fmla="*/ 3029904 w 4959680"/>
              <a:gd name="connsiteY67" fmla="*/ 1722214 h 4505029"/>
              <a:gd name="connsiteX68" fmla="*/ 2900878 w 4959680"/>
              <a:gd name="connsiteY68" fmla="*/ 1800751 h 4505029"/>
              <a:gd name="connsiteX69" fmla="*/ 2850389 w 4959680"/>
              <a:gd name="connsiteY69" fmla="*/ 1946607 h 4505029"/>
              <a:gd name="connsiteX70" fmla="*/ 2732583 w 4959680"/>
              <a:gd name="connsiteY70" fmla="*/ 2025144 h 4505029"/>
              <a:gd name="connsiteX71" fmla="*/ 2906488 w 4959680"/>
              <a:gd name="connsiteY71" fmla="*/ 2159779 h 4505029"/>
              <a:gd name="connsiteX72" fmla="*/ 3024294 w 4959680"/>
              <a:gd name="connsiteY72" fmla="*/ 2429050 h 4505029"/>
              <a:gd name="connsiteX73" fmla="*/ 3086002 w 4959680"/>
              <a:gd name="connsiteY73" fmla="*/ 2530027 h 4505029"/>
              <a:gd name="connsiteX74" fmla="*/ 3175759 w 4959680"/>
              <a:gd name="connsiteY74" fmla="*/ 2647834 h 4505029"/>
              <a:gd name="connsiteX75" fmla="*/ 3158930 w 4959680"/>
              <a:gd name="connsiteY75" fmla="*/ 2765639 h 4505029"/>
              <a:gd name="connsiteX76" fmla="*/ 3069172 w 4959680"/>
              <a:gd name="connsiteY76" fmla="*/ 2754419 h 4505029"/>
              <a:gd name="connsiteX77" fmla="*/ 2990635 w 4959680"/>
              <a:gd name="connsiteY77" fmla="*/ 2861007 h 4505029"/>
              <a:gd name="connsiteX78" fmla="*/ 3175759 w 4959680"/>
              <a:gd name="connsiteY78" fmla="*/ 2939544 h 4505029"/>
              <a:gd name="connsiteX79" fmla="*/ 3074782 w 4959680"/>
              <a:gd name="connsiteY79" fmla="*/ 3208814 h 4505029"/>
              <a:gd name="connsiteX80" fmla="*/ 2839169 w 4959680"/>
              <a:gd name="connsiteY80" fmla="*/ 3450037 h 4505029"/>
              <a:gd name="connsiteX81" fmla="*/ 2788682 w 4959680"/>
              <a:gd name="connsiteY81" fmla="*/ 3539794 h 4505029"/>
              <a:gd name="connsiteX82" fmla="*/ 2777462 w 4959680"/>
              <a:gd name="connsiteY82" fmla="*/ 3612721 h 4505029"/>
              <a:gd name="connsiteX83" fmla="*/ 2799902 w 4959680"/>
              <a:gd name="connsiteY83" fmla="*/ 3663209 h 4505029"/>
              <a:gd name="connsiteX84" fmla="*/ 2637216 w 4959680"/>
              <a:gd name="connsiteY84" fmla="*/ 3786626 h 4505029"/>
              <a:gd name="connsiteX85" fmla="*/ 2446482 w 4959680"/>
              <a:gd name="connsiteY85" fmla="*/ 3887602 h 4505029"/>
              <a:gd name="connsiteX86" fmla="*/ 2233311 w 4959680"/>
              <a:gd name="connsiteY86" fmla="*/ 4061505 h 4505029"/>
              <a:gd name="connsiteX87" fmla="*/ 2109893 w 4959680"/>
              <a:gd name="connsiteY87" fmla="*/ 4089556 h 4505029"/>
              <a:gd name="connsiteX88" fmla="*/ 2025746 w 4959680"/>
              <a:gd name="connsiteY88" fmla="*/ 4078335 h 4505029"/>
              <a:gd name="connsiteX89" fmla="*/ 1874281 w 4959680"/>
              <a:gd name="connsiteY89" fmla="*/ 4156874 h 4505029"/>
              <a:gd name="connsiteX90" fmla="*/ 1818183 w 4959680"/>
              <a:gd name="connsiteY90" fmla="*/ 4095165 h 4505029"/>
              <a:gd name="connsiteX91" fmla="*/ 1705987 w 4959680"/>
              <a:gd name="connsiteY91" fmla="*/ 4207362 h 4505029"/>
              <a:gd name="connsiteX92" fmla="*/ 1532082 w 4959680"/>
              <a:gd name="connsiteY92" fmla="*/ 4285899 h 4505029"/>
              <a:gd name="connsiteX93" fmla="*/ 1330129 w 4959680"/>
              <a:gd name="connsiteY93" fmla="*/ 4313949 h 4505029"/>
              <a:gd name="connsiteX94" fmla="*/ 1279641 w 4959680"/>
              <a:gd name="connsiteY94" fmla="*/ 4370040 h 4505029"/>
              <a:gd name="connsiteX95" fmla="*/ 1318911 w 4959680"/>
              <a:gd name="connsiteY95" fmla="*/ 4454185 h 4505029"/>
              <a:gd name="connsiteX96" fmla="*/ 1268422 w 4959680"/>
              <a:gd name="connsiteY96" fmla="*/ 4504674 h 4505029"/>
              <a:gd name="connsiteX97" fmla="*/ 1195495 w 4959680"/>
              <a:gd name="connsiteY97" fmla="*/ 4398087 h 4505029"/>
              <a:gd name="connsiteX98" fmla="*/ 1212325 w 4959680"/>
              <a:gd name="connsiteY98" fmla="*/ 4313940 h 4505029"/>
              <a:gd name="connsiteX99" fmla="*/ 1122568 w 4959680"/>
              <a:gd name="connsiteY99" fmla="*/ 4308331 h 4505029"/>
              <a:gd name="connsiteX100" fmla="*/ 1010371 w 4959680"/>
              <a:gd name="connsiteY100" fmla="*/ 4274672 h 4505029"/>
              <a:gd name="connsiteX101" fmla="*/ 915005 w 4959680"/>
              <a:gd name="connsiteY101" fmla="*/ 4280282 h 4505029"/>
              <a:gd name="connsiteX102" fmla="*/ 785980 w 4959680"/>
              <a:gd name="connsiteY102" fmla="*/ 4257842 h 4505029"/>
              <a:gd name="connsiteX103" fmla="*/ 713053 w 4959680"/>
              <a:gd name="connsiteY103" fmla="*/ 4212964 h 4505029"/>
              <a:gd name="connsiteX104" fmla="*/ 679394 w 4959680"/>
              <a:gd name="connsiteY104" fmla="*/ 4100767 h 4505029"/>
              <a:gd name="connsiteX105" fmla="*/ 656956 w 4959680"/>
              <a:gd name="connsiteY105" fmla="*/ 4078328 h 4505029"/>
              <a:gd name="connsiteX106" fmla="*/ 584029 w 4959680"/>
              <a:gd name="connsiteY106" fmla="*/ 4050279 h 4505029"/>
              <a:gd name="connsiteX107" fmla="*/ 505493 w 4959680"/>
              <a:gd name="connsiteY107" fmla="*/ 4039060 h 4505029"/>
              <a:gd name="connsiteX108" fmla="*/ 477443 w 4959680"/>
              <a:gd name="connsiteY108" fmla="*/ 3982962 h 4505029"/>
              <a:gd name="connsiteX109" fmla="*/ 404517 w 4959680"/>
              <a:gd name="connsiteY109" fmla="*/ 4033450 h 4505029"/>
              <a:gd name="connsiteX110" fmla="*/ 398908 w 4959680"/>
              <a:gd name="connsiteY110" fmla="*/ 4083938 h 4505029"/>
              <a:gd name="connsiteX111" fmla="*/ 297930 w 4959680"/>
              <a:gd name="connsiteY111" fmla="*/ 4100767 h 4505029"/>
              <a:gd name="connsiteX112" fmla="*/ 253052 w 4959680"/>
              <a:gd name="connsiteY112" fmla="*/ 4117597 h 4505029"/>
              <a:gd name="connsiteX113" fmla="*/ 191346 w 4959680"/>
              <a:gd name="connsiteY113" fmla="*/ 4072718 h 4505029"/>
              <a:gd name="connsiteX114" fmla="*/ 185735 w 4959680"/>
              <a:gd name="connsiteY114" fmla="*/ 4128817 h 4505029"/>
              <a:gd name="connsiteX115" fmla="*/ 146467 w 4959680"/>
              <a:gd name="connsiteY115" fmla="*/ 4089548 h 4505029"/>
              <a:gd name="connsiteX116" fmla="*/ 118419 w 4959680"/>
              <a:gd name="connsiteY116" fmla="*/ 4151256 h 4505029"/>
              <a:gd name="connsiteX117" fmla="*/ 62320 w 4959680"/>
              <a:gd name="connsiteY117" fmla="*/ 4106378 h 4505029"/>
              <a:gd name="connsiteX118" fmla="*/ 6223 w 4959680"/>
              <a:gd name="connsiteY118" fmla="*/ 4095158 h 4505029"/>
              <a:gd name="connsiteX119" fmla="*/ 614 w 4959680"/>
              <a:gd name="connsiteY119" fmla="*/ 4100768 h 4505029"/>
              <a:gd name="connsiteX0" fmla="*/ 4959066 w 4970285"/>
              <a:gd name="connsiteY0" fmla="*/ 0 h 4505029"/>
              <a:gd name="connsiteX1" fmla="*/ 4970285 w 4970285"/>
              <a:gd name="connsiteY1" fmla="*/ 67318 h 4505029"/>
              <a:gd name="connsiteX2" fmla="*/ 4942236 w 4970285"/>
              <a:gd name="connsiteY2" fmla="*/ 72928 h 4505029"/>
              <a:gd name="connsiteX3" fmla="*/ 4773942 w 4970285"/>
              <a:gd name="connsiteY3" fmla="*/ 28049 h 4505029"/>
              <a:gd name="connsiteX4" fmla="*/ 4740283 w 4970285"/>
              <a:gd name="connsiteY4" fmla="*/ 33659 h 4505029"/>
              <a:gd name="connsiteX5" fmla="*/ 4734673 w 4970285"/>
              <a:gd name="connsiteY5" fmla="*/ 44879 h 4505029"/>
              <a:gd name="connsiteX6" fmla="*/ 4672965 w 4970285"/>
              <a:gd name="connsiteY6" fmla="*/ 78538 h 4505029"/>
              <a:gd name="connsiteX7" fmla="*/ 4622477 w 4970285"/>
              <a:gd name="connsiteY7" fmla="*/ 100977 h 4505029"/>
              <a:gd name="connsiteX8" fmla="*/ 4667355 w 4970285"/>
              <a:gd name="connsiteY8" fmla="*/ 263661 h 4505029"/>
              <a:gd name="connsiteX9" fmla="*/ 4656136 w 4970285"/>
              <a:gd name="connsiteY9" fmla="*/ 392687 h 4505029"/>
              <a:gd name="connsiteX10" fmla="*/ 4684185 w 4970285"/>
              <a:gd name="connsiteY10" fmla="*/ 398297 h 4505029"/>
              <a:gd name="connsiteX11" fmla="*/ 4644916 w 4970285"/>
              <a:gd name="connsiteY11" fmla="*/ 476834 h 4505029"/>
              <a:gd name="connsiteX12" fmla="*/ 4633696 w 4970285"/>
              <a:gd name="connsiteY12" fmla="*/ 527323 h 4505029"/>
              <a:gd name="connsiteX13" fmla="*/ 4549549 w 4970285"/>
              <a:gd name="connsiteY13" fmla="*/ 544152 h 4505029"/>
              <a:gd name="connsiteX14" fmla="*/ 4566379 w 4970285"/>
              <a:gd name="connsiteY14" fmla="*/ 566592 h 4505029"/>
              <a:gd name="connsiteX15" fmla="*/ 4521500 w 4970285"/>
              <a:gd name="connsiteY15" fmla="*/ 572201 h 4505029"/>
              <a:gd name="connsiteX16" fmla="*/ 4459792 w 4970285"/>
              <a:gd name="connsiteY16" fmla="*/ 476834 h 4505029"/>
              <a:gd name="connsiteX17" fmla="*/ 4414913 w 4970285"/>
              <a:gd name="connsiteY17" fmla="*/ 566592 h 4505029"/>
              <a:gd name="connsiteX18" fmla="*/ 4426133 w 4970285"/>
              <a:gd name="connsiteY18" fmla="*/ 600250 h 4505029"/>
              <a:gd name="connsiteX19" fmla="*/ 4386864 w 4970285"/>
              <a:gd name="connsiteY19" fmla="*/ 605860 h 4505029"/>
              <a:gd name="connsiteX20" fmla="*/ 4358815 w 4970285"/>
              <a:gd name="connsiteY20" fmla="*/ 600250 h 4505029"/>
              <a:gd name="connsiteX21" fmla="*/ 4308327 w 4970285"/>
              <a:gd name="connsiteY21" fmla="*/ 656349 h 4505029"/>
              <a:gd name="connsiteX22" fmla="*/ 4252229 w 4970285"/>
              <a:gd name="connsiteY22" fmla="*/ 678788 h 4505029"/>
              <a:gd name="connsiteX23" fmla="*/ 4151252 w 4970285"/>
              <a:gd name="connsiteY23" fmla="*/ 690007 h 4505029"/>
              <a:gd name="connsiteX24" fmla="*/ 4168082 w 4970285"/>
              <a:gd name="connsiteY24" fmla="*/ 746106 h 4505029"/>
              <a:gd name="connsiteX25" fmla="*/ 4173691 w 4970285"/>
              <a:gd name="connsiteY25" fmla="*/ 796594 h 4505029"/>
              <a:gd name="connsiteX26" fmla="*/ 4100764 w 4970285"/>
              <a:gd name="connsiteY26" fmla="*/ 802204 h 4505029"/>
              <a:gd name="connsiteX27" fmla="*/ 3960518 w 4970285"/>
              <a:gd name="connsiteY27" fmla="*/ 734886 h 4505029"/>
              <a:gd name="connsiteX28" fmla="*/ 3921250 w 4970285"/>
              <a:gd name="connsiteY28" fmla="*/ 740496 h 4505029"/>
              <a:gd name="connsiteX29" fmla="*/ 3870761 w 4970285"/>
              <a:gd name="connsiteY29" fmla="*/ 852692 h 4505029"/>
              <a:gd name="connsiteX30" fmla="*/ 3814663 w 4970285"/>
              <a:gd name="connsiteY30" fmla="*/ 920010 h 4505029"/>
              <a:gd name="connsiteX31" fmla="*/ 3736126 w 4970285"/>
              <a:gd name="connsiteY31" fmla="*/ 942449 h 4505029"/>
              <a:gd name="connsiteX32" fmla="*/ 3623929 w 4970285"/>
              <a:gd name="connsiteY32" fmla="*/ 987328 h 4505029"/>
              <a:gd name="connsiteX33" fmla="*/ 3584661 w 4970285"/>
              <a:gd name="connsiteY33" fmla="*/ 1026596 h 4505029"/>
              <a:gd name="connsiteX34" fmla="*/ 3534172 w 4970285"/>
              <a:gd name="connsiteY34" fmla="*/ 1099524 h 4505029"/>
              <a:gd name="connsiteX35" fmla="*/ 3421976 w 4970285"/>
              <a:gd name="connsiteY35" fmla="*/ 1121963 h 4505029"/>
              <a:gd name="connsiteX36" fmla="*/ 3320999 w 4970285"/>
              <a:gd name="connsiteY36" fmla="*/ 1161232 h 4505029"/>
              <a:gd name="connsiteX37" fmla="*/ 3203193 w 4970285"/>
              <a:gd name="connsiteY37" fmla="*/ 1228550 h 4505029"/>
              <a:gd name="connsiteX38" fmla="*/ 3152705 w 4970285"/>
              <a:gd name="connsiteY38" fmla="*/ 1262209 h 4505029"/>
              <a:gd name="connsiteX39" fmla="*/ 3096607 w 4970285"/>
              <a:gd name="connsiteY39" fmla="*/ 1206111 h 4505029"/>
              <a:gd name="connsiteX40" fmla="*/ 3068558 w 4970285"/>
              <a:gd name="connsiteY40" fmla="*/ 1155622 h 4505029"/>
              <a:gd name="connsiteX41" fmla="*/ 3102217 w 4970285"/>
              <a:gd name="connsiteY41" fmla="*/ 1082695 h 4505029"/>
              <a:gd name="connsiteX42" fmla="*/ 3175144 w 4970285"/>
              <a:gd name="connsiteY42" fmla="*/ 1026596 h 4505029"/>
              <a:gd name="connsiteX43" fmla="*/ 3208803 w 4970285"/>
              <a:gd name="connsiteY43" fmla="*/ 976108 h 4505029"/>
              <a:gd name="connsiteX44" fmla="*/ 3158315 w 4970285"/>
              <a:gd name="connsiteY44" fmla="*/ 925620 h 4505029"/>
              <a:gd name="connsiteX45" fmla="*/ 3040509 w 4970285"/>
              <a:gd name="connsiteY45" fmla="*/ 920010 h 4505029"/>
              <a:gd name="connsiteX46" fmla="*/ 2961971 w 4970285"/>
              <a:gd name="connsiteY46" fmla="*/ 936839 h 4505029"/>
              <a:gd name="connsiteX47" fmla="*/ 2939532 w 4970285"/>
              <a:gd name="connsiteY47" fmla="*/ 1015377 h 4505029"/>
              <a:gd name="connsiteX48" fmla="*/ 2911483 w 4970285"/>
              <a:gd name="connsiteY48" fmla="*/ 1060255 h 4505029"/>
              <a:gd name="connsiteX49" fmla="*/ 2849775 w 4970285"/>
              <a:gd name="connsiteY49" fmla="*/ 1060255 h 4505029"/>
              <a:gd name="connsiteX50" fmla="*/ 2788067 w 4970285"/>
              <a:gd name="connsiteY50" fmla="*/ 1155622 h 4505029"/>
              <a:gd name="connsiteX51" fmla="*/ 2715139 w 4970285"/>
              <a:gd name="connsiteY51" fmla="*/ 1250989 h 4505029"/>
              <a:gd name="connsiteX52" fmla="*/ 2636602 w 4970285"/>
              <a:gd name="connsiteY52" fmla="*/ 1279038 h 4505029"/>
              <a:gd name="connsiteX53" fmla="*/ 2513186 w 4970285"/>
              <a:gd name="connsiteY53" fmla="*/ 1273428 h 4505029"/>
              <a:gd name="connsiteX54" fmla="*/ 2468307 w 4970285"/>
              <a:gd name="connsiteY54" fmla="*/ 1340746 h 4505029"/>
              <a:gd name="connsiteX55" fmla="*/ 2501966 w 4970285"/>
              <a:gd name="connsiteY55" fmla="*/ 1396844 h 4505029"/>
              <a:gd name="connsiteX56" fmla="*/ 2602943 w 4970285"/>
              <a:gd name="connsiteY56" fmla="*/ 1430503 h 4505029"/>
              <a:gd name="connsiteX57" fmla="*/ 2653431 w 4970285"/>
              <a:gd name="connsiteY57" fmla="*/ 1464162 h 4505029"/>
              <a:gd name="connsiteX58" fmla="*/ 2726359 w 4970285"/>
              <a:gd name="connsiteY58" fmla="*/ 1514650 h 4505029"/>
              <a:gd name="connsiteX59" fmla="*/ 2692700 w 4970285"/>
              <a:gd name="connsiteY59" fmla="*/ 1576358 h 4505029"/>
              <a:gd name="connsiteX60" fmla="*/ 2731969 w 4970285"/>
              <a:gd name="connsiteY60" fmla="*/ 1632457 h 4505029"/>
              <a:gd name="connsiteX61" fmla="*/ 2928312 w 4970285"/>
              <a:gd name="connsiteY61" fmla="*/ 1581968 h 4505029"/>
              <a:gd name="connsiteX62" fmla="*/ 2961971 w 4970285"/>
              <a:gd name="connsiteY62" fmla="*/ 1514650 h 4505029"/>
              <a:gd name="connsiteX63" fmla="*/ 3040509 w 4970285"/>
              <a:gd name="connsiteY63" fmla="*/ 1520260 h 4505029"/>
              <a:gd name="connsiteX64" fmla="*/ 3248072 w 4970285"/>
              <a:gd name="connsiteY64" fmla="*/ 1593188 h 4505029"/>
              <a:gd name="connsiteX65" fmla="*/ 3248072 w 4970285"/>
              <a:gd name="connsiteY65" fmla="*/ 1654896 h 4505029"/>
              <a:gd name="connsiteX66" fmla="*/ 3186364 w 4970285"/>
              <a:gd name="connsiteY66" fmla="*/ 1677335 h 4505029"/>
              <a:gd name="connsiteX67" fmla="*/ 3040509 w 4970285"/>
              <a:gd name="connsiteY67" fmla="*/ 1722214 h 4505029"/>
              <a:gd name="connsiteX68" fmla="*/ 2911483 w 4970285"/>
              <a:gd name="connsiteY68" fmla="*/ 1800751 h 4505029"/>
              <a:gd name="connsiteX69" fmla="*/ 2860994 w 4970285"/>
              <a:gd name="connsiteY69" fmla="*/ 1946607 h 4505029"/>
              <a:gd name="connsiteX70" fmla="*/ 2743188 w 4970285"/>
              <a:gd name="connsiteY70" fmla="*/ 2025144 h 4505029"/>
              <a:gd name="connsiteX71" fmla="*/ 2917093 w 4970285"/>
              <a:gd name="connsiteY71" fmla="*/ 2159779 h 4505029"/>
              <a:gd name="connsiteX72" fmla="*/ 3034899 w 4970285"/>
              <a:gd name="connsiteY72" fmla="*/ 2429050 h 4505029"/>
              <a:gd name="connsiteX73" fmla="*/ 3096607 w 4970285"/>
              <a:gd name="connsiteY73" fmla="*/ 2530027 h 4505029"/>
              <a:gd name="connsiteX74" fmla="*/ 3186364 w 4970285"/>
              <a:gd name="connsiteY74" fmla="*/ 2647834 h 4505029"/>
              <a:gd name="connsiteX75" fmla="*/ 3169535 w 4970285"/>
              <a:gd name="connsiteY75" fmla="*/ 2765639 h 4505029"/>
              <a:gd name="connsiteX76" fmla="*/ 3079777 w 4970285"/>
              <a:gd name="connsiteY76" fmla="*/ 2754419 h 4505029"/>
              <a:gd name="connsiteX77" fmla="*/ 3001240 w 4970285"/>
              <a:gd name="connsiteY77" fmla="*/ 2861007 h 4505029"/>
              <a:gd name="connsiteX78" fmla="*/ 3186364 w 4970285"/>
              <a:gd name="connsiteY78" fmla="*/ 2939544 h 4505029"/>
              <a:gd name="connsiteX79" fmla="*/ 3085387 w 4970285"/>
              <a:gd name="connsiteY79" fmla="*/ 3208814 h 4505029"/>
              <a:gd name="connsiteX80" fmla="*/ 2849774 w 4970285"/>
              <a:gd name="connsiteY80" fmla="*/ 3450037 h 4505029"/>
              <a:gd name="connsiteX81" fmla="*/ 2799287 w 4970285"/>
              <a:gd name="connsiteY81" fmla="*/ 3539794 h 4505029"/>
              <a:gd name="connsiteX82" fmla="*/ 2788067 w 4970285"/>
              <a:gd name="connsiteY82" fmla="*/ 3612721 h 4505029"/>
              <a:gd name="connsiteX83" fmla="*/ 2810507 w 4970285"/>
              <a:gd name="connsiteY83" fmla="*/ 3663209 h 4505029"/>
              <a:gd name="connsiteX84" fmla="*/ 2647821 w 4970285"/>
              <a:gd name="connsiteY84" fmla="*/ 3786626 h 4505029"/>
              <a:gd name="connsiteX85" fmla="*/ 2457087 w 4970285"/>
              <a:gd name="connsiteY85" fmla="*/ 3887602 h 4505029"/>
              <a:gd name="connsiteX86" fmla="*/ 2243916 w 4970285"/>
              <a:gd name="connsiteY86" fmla="*/ 4061505 h 4505029"/>
              <a:gd name="connsiteX87" fmla="*/ 2120498 w 4970285"/>
              <a:gd name="connsiteY87" fmla="*/ 4089556 h 4505029"/>
              <a:gd name="connsiteX88" fmla="*/ 2036351 w 4970285"/>
              <a:gd name="connsiteY88" fmla="*/ 4078335 h 4505029"/>
              <a:gd name="connsiteX89" fmla="*/ 1884886 w 4970285"/>
              <a:gd name="connsiteY89" fmla="*/ 4156874 h 4505029"/>
              <a:gd name="connsiteX90" fmla="*/ 1828788 w 4970285"/>
              <a:gd name="connsiteY90" fmla="*/ 4095165 h 4505029"/>
              <a:gd name="connsiteX91" fmla="*/ 1716592 w 4970285"/>
              <a:gd name="connsiteY91" fmla="*/ 4207362 h 4505029"/>
              <a:gd name="connsiteX92" fmla="*/ 1542687 w 4970285"/>
              <a:gd name="connsiteY92" fmla="*/ 4285899 h 4505029"/>
              <a:gd name="connsiteX93" fmla="*/ 1340734 w 4970285"/>
              <a:gd name="connsiteY93" fmla="*/ 4313949 h 4505029"/>
              <a:gd name="connsiteX94" fmla="*/ 1290246 w 4970285"/>
              <a:gd name="connsiteY94" fmla="*/ 4370040 h 4505029"/>
              <a:gd name="connsiteX95" fmla="*/ 1329516 w 4970285"/>
              <a:gd name="connsiteY95" fmla="*/ 4454185 h 4505029"/>
              <a:gd name="connsiteX96" fmla="*/ 1279027 w 4970285"/>
              <a:gd name="connsiteY96" fmla="*/ 4504674 h 4505029"/>
              <a:gd name="connsiteX97" fmla="*/ 1206100 w 4970285"/>
              <a:gd name="connsiteY97" fmla="*/ 4398087 h 4505029"/>
              <a:gd name="connsiteX98" fmla="*/ 1222930 w 4970285"/>
              <a:gd name="connsiteY98" fmla="*/ 4313940 h 4505029"/>
              <a:gd name="connsiteX99" fmla="*/ 1133173 w 4970285"/>
              <a:gd name="connsiteY99" fmla="*/ 4308331 h 4505029"/>
              <a:gd name="connsiteX100" fmla="*/ 1020976 w 4970285"/>
              <a:gd name="connsiteY100" fmla="*/ 4274672 h 4505029"/>
              <a:gd name="connsiteX101" fmla="*/ 925610 w 4970285"/>
              <a:gd name="connsiteY101" fmla="*/ 4280282 h 4505029"/>
              <a:gd name="connsiteX102" fmla="*/ 796585 w 4970285"/>
              <a:gd name="connsiteY102" fmla="*/ 4257842 h 4505029"/>
              <a:gd name="connsiteX103" fmla="*/ 723658 w 4970285"/>
              <a:gd name="connsiteY103" fmla="*/ 4212964 h 4505029"/>
              <a:gd name="connsiteX104" fmla="*/ 689999 w 4970285"/>
              <a:gd name="connsiteY104" fmla="*/ 4100767 h 4505029"/>
              <a:gd name="connsiteX105" fmla="*/ 667561 w 4970285"/>
              <a:gd name="connsiteY105" fmla="*/ 4078328 h 4505029"/>
              <a:gd name="connsiteX106" fmla="*/ 594634 w 4970285"/>
              <a:gd name="connsiteY106" fmla="*/ 4050279 h 4505029"/>
              <a:gd name="connsiteX107" fmla="*/ 516098 w 4970285"/>
              <a:gd name="connsiteY107" fmla="*/ 4039060 h 4505029"/>
              <a:gd name="connsiteX108" fmla="*/ 488048 w 4970285"/>
              <a:gd name="connsiteY108" fmla="*/ 3982962 h 4505029"/>
              <a:gd name="connsiteX109" fmla="*/ 415122 w 4970285"/>
              <a:gd name="connsiteY109" fmla="*/ 4033450 h 4505029"/>
              <a:gd name="connsiteX110" fmla="*/ 409513 w 4970285"/>
              <a:gd name="connsiteY110" fmla="*/ 4083938 h 4505029"/>
              <a:gd name="connsiteX111" fmla="*/ 308535 w 4970285"/>
              <a:gd name="connsiteY111" fmla="*/ 4100767 h 4505029"/>
              <a:gd name="connsiteX112" fmla="*/ 263657 w 4970285"/>
              <a:gd name="connsiteY112" fmla="*/ 4117597 h 4505029"/>
              <a:gd name="connsiteX113" fmla="*/ 201951 w 4970285"/>
              <a:gd name="connsiteY113" fmla="*/ 4072718 h 4505029"/>
              <a:gd name="connsiteX114" fmla="*/ 196340 w 4970285"/>
              <a:gd name="connsiteY114" fmla="*/ 4128817 h 4505029"/>
              <a:gd name="connsiteX115" fmla="*/ 157072 w 4970285"/>
              <a:gd name="connsiteY115" fmla="*/ 4089548 h 4505029"/>
              <a:gd name="connsiteX116" fmla="*/ 129024 w 4970285"/>
              <a:gd name="connsiteY116" fmla="*/ 4151256 h 4505029"/>
              <a:gd name="connsiteX117" fmla="*/ 72925 w 4970285"/>
              <a:gd name="connsiteY117" fmla="*/ 4106378 h 4505029"/>
              <a:gd name="connsiteX118" fmla="*/ 16828 w 4970285"/>
              <a:gd name="connsiteY118" fmla="*/ 4095158 h 4505029"/>
              <a:gd name="connsiteX119" fmla="*/ 0 w 4970285"/>
              <a:gd name="connsiteY119" fmla="*/ 4156866 h 4505029"/>
              <a:gd name="connsiteX0" fmla="*/ 4975895 w 4987114"/>
              <a:gd name="connsiteY0" fmla="*/ 0 h 4505029"/>
              <a:gd name="connsiteX1" fmla="*/ 4987114 w 4987114"/>
              <a:gd name="connsiteY1" fmla="*/ 67318 h 4505029"/>
              <a:gd name="connsiteX2" fmla="*/ 4959065 w 4987114"/>
              <a:gd name="connsiteY2" fmla="*/ 72928 h 4505029"/>
              <a:gd name="connsiteX3" fmla="*/ 4790771 w 4987114"/>
              <a:gd name="connsiteY3" fmla="*/ 28049 h 4505029"/>
              <a:gd name="connsiteX4" fmla="*/ 4757112 w 4987114"/>
              <a:gd name="connsiteY4" fmla="*/ 33659 h 4505029"/>
              <a:gd name="connsiteX5" fmla="*/ 4751502 w 4987114"/>
              <a:gd name="connsiteY5" fmla="*/ 44879 h 4505029"/>
              <a:gd name="connsiteX6" fmla="*/ 4689794 w 4987114"/>
              <a:gd name="connsiteY6" fmla="*/ 78538 h 4505029"/>
              <a:gd name="connsiteX7" fmla="*/ 4639306 w 4987114"/>
              <a:gd name="connsiteY7" fmla="*/ 100977 h 4505029"/>
              <a:gd name="connsiteX8" fmla="*/ 4684184 w 4987114"/>
              <a:gd name="connsiteY8" fmla="*/ 263661 h 4505029"/>
              <a:gd name="connsiteX9" fmla="*/ 4672965 w 4987114"/>
              <a:gd name="connsiteY9" fmla="*/ 392687 h 4505029"/>
              <a:gd name="connsiteX10" fmla="*/ 4701014 w 4987114"/>
              <a:gd name="connsiteY10" fmla="*/ 398297 h 4505029"/>
              <a:gd name="connsiteX11" fmla="*/ 4661745 w 4987114"/>
              <a:gd name="connsiteY11" fmla="*/ 476834 h 4505029"/>
              <a:gd name="connsiteX12" fmla="*/ 4650525 w 4987114"/>
              <a:gd name="connsiteY12" fmla="*/ 527323 h 4505029"/>
              <a:gd name="connsiteX13" fmla="*/ 4566378 w 4987114"/>
              <a:gd name="connsiteY13" fmla="*/ 544152 h 4505029"/>
              <a:gd name="connsiteX14" fmla="*/ 4583208 w 4987114"/>
              <a:gd name="connsiteY14" fmla="*/ 566592 h 4505029"/>
              <a:gd name="connsiteX15" fmla="*/ 4538329 w 4987114"/>
              <a:gd name="connsiteY15" fmla="*/ 572201 h 4505029"/>
              <a:gd name="connsiteX16" fmla="*/ 4476621 w 4987114"/>
              <a:gd name="connsiteY16" fmla="*/ 476834 h 4505029"/>
              <a:gd name="connsiteX17" fmla="*/ 4431742 w 4987114"/>
              <a:gd name="connsiteY17" fmla="*/ 566592 h 4505029"/>
              <a:gd name="connsiteX18" fmla="*/ 4442962 w 4987114"/>
              <a:gd name="connsiteY18" fmla="*/ 600250 h 4505029"/>
              <a:gd name="connsiteX19" fmla="*/ 4403693 w 4987114"/>
              <a:gd name="connsiteY19" fmla="*/ 605860 h 4505029"/>
              <a:gd name="connsiteX20" fmla="*/ 4375644 w 4987114"/>
              <a:gd name="connsiteY20" fmla="*/ 600250 h 4505029"/>
              <a:gd name="connsiteX21" fmla="*/ 4325156 w 4987114"/>
              <a:gd name="connsiteY21" fmla="*/ 656349 h 4505029"/>
              <a:gd name="connsiteX22" fmla="*/ 4269058 w 4987114"/>
              <a:gd name="connsiteY22" fmla="*/ 678788 h 4505029"/>
              <a:gd name="connsiteX23" fmla="*/ 4168081 w 4987114"/>
              <a:gd name="connsiteY23" fmla="*/ 690007 h 4505029"/>
              <a:gd name="connsiteX24" fmla="*/ 4184911 w 4987114"/>
              <a:gd name="connsiteY24" fmla="*/ 746106 h 4505029"/>
              <a:gd name="connsiteX25" fmla="*/ 4190520 w 4987114"/>
              <a:gd name="connsiteY25" fmla="*/ 796594 h 4505029"/>
              <a:gd name="connsiteX26" fmla="*/ 4117593 w 4987114"/>
              <a:gd name="connsiteY26" fmla="*/ 802204 h 4505029"/>
              <a:gd name="connsiteX27" fmla="*/ 3977347 w 4987114"/>
              <a:gd name="connsiteY27" fmla="*/ 734886 h 4505029"/>
              <a:gd name="connsiteX28" fmla="*/ 3938079 w 4987114"/>
              <a:gd name="connsiteY28" fmla="*/ 740496 h 4505029"/>
              <a:gd name="connsiteX29" fmla="*/ 3887590 w 4987114"/>
              <a:gd name="connsiteY29" fmla="*/ 852692 h 4505029"/>
              <a:gd name="connsiteX30" fmla="*/ 3831492 w 4987114"/>
              <a:gd name="connsiteY30" fmla="*/ 920010 h 4505029"/>
              <a:gd name="connsiteX31" fmla="*/ 3752955 w 4987114"/>
              <a:gd name="connsiteY31" fmla="*/ 942449 h 4505029"/>
              <a:gd name="connsiteX32" fmla="*/ 3640758 w 4987114"/>
              <a:gd name="connsiteY32" fmla="*/ 987328 h 4505029"/>
              <a:gd name="connsiteX33" fmla="*/ 3601490 w 4987114"/>
              <a:gd name="connsiteY33" fmla="*/ 1026596 h 4505029"/>
              <a:gd name="connsiteX34" fmla="*/ 3551001 w 4987114"/>
              <a:gd name="connsiteY34" fmla="*/ 1099524 h 4505029"/>
              <a:gd name="connsiteX35" fmla="*/ 3438805 w 4987114"/>
              <a:gd name="connsiteY35" fmla="*/ 1121963 h 4505029"/>
              <a:gd name="connsiteX36" fmla="*/ 3337828 w 4987114"/>
              <a:gd name="connsiteY36" fmla="*/ 1161232 h 4505029"/>
              <a:gd name="connsiteX37" fmla="*/ 3220022 w 4987114"/>
              <a:gd name="connsiteY37" fmla="*/ 1228550 h 4505029"/>
              <a:gd name="connsiteX38" fmla="*/ 3169534 w 4987114"/>
              <a:gd name="connsiteY38" fmla="*/ 1262209 h 4505029"/>
              <a:gd name="connsiteX39" fmla="*/ 3113436 w 4987114"/>
              <a:gd name="connsiteY39" fmla="*/ 1206111 h 4505029"/>
              <a:gd name="connsiteX40" fmla="*/ 3085387 w 4987114"/>
              <a:gd name="connsiteY40" fmla="*/ 1155622 h 4505029"/>
              <a:gd name="connsiteX41" fmla="*/ 3119046 w 4987114"/>
              <a:gd name="connsiteY41" fmla="*/ 1082695 h 4505029"/>
              <a:gd name="connsiteX42" fmla="*/ 3191973 w 4987114"/>
              <a:gd name="connsiteY42" fmla="*/ 1026596 h 4505029"/>
              <a:gd name="connsiteX43" fmla="*/ 3225632 w 4987114"/>
              <a:gd name="connsiteY43" fmla="*/ 976108 h 4505029"/>
              <a:gd name="connsiteX44" fmla="*/ 3175144 w 4987114"/>
              <a:gd name="connsiteY44" fmla="*/ 925620 h 4505029"/>
              <a:gd name="connsiteX45" fmla="*/ 3057338 w 4987114"/>
              <a:gd name="connsiteY45" fmla="*/ 920010 h 4505029"/>
              <a:gd name="connsiteX46" fmla="*/ 2978800 w 4987114"/>
              <a:gd name="connsiteY46" fmla="*/ 936839 h 4505029"/>
              <a:gd name="connsiteX47" fmla="*/ 2956361 w 4987114"/>
              <a:gd name="connsiteY47" fmla="*/ 1015377 h 4505029"/>
              <a:gd name="connsiteX48" fmla="*/ 2928312 w 4987114"/>
              <a:gd name="connsiteY48" fmla="*/ 1060255 h 4505029"/>
              <a:gd name="connsiteX49" fmla="*/ 2866604 w 4987114"/>
              <a:gd name="connsiteY49" fmla="*/ 1060255 h 4505029"/>
              <a:gd name="connsiteX50" fmla="*/ 2804896 w 4987114"/>
              <a:gd name="connsiteY50" fmla="*/ 1155622 h 4505029"/>
              <a:gd name="connsiteX51" fmla="*/ 2731968 w 4987114"/>
              <a:gd name="connsiteY51" fmla="*/ 1250989 h 4505029"/>
              <a:gd name="connsiteX52" fmla="*/ 2653431 w 4987114"/>
              <a:gd name="connsiteY52" fmla="*/ 1279038 h 4505029"/>
              <a:gd name="connsiteX53" fmla="*/ 2530015 w 4987114"/>
              <a:gd name="connsiteY53" fmla="*/ 1273428 h 4505029"/>
              <a:gd name="connsiteX54" fmla="*/ 2485136 w 4987114"/>
              <a:gd name="connsiteY54" fmla="*/ 1340746 h 4505029"/>
              <a:gd name="connsiteX55" fmla="*/ 2518795 w 4987114"/>
              <a:gd name="connsiteY55" fmla="*/ 1396844 h 4505029"/>
              <a:gd name="connsiteX56" fmla="*/ 2619772 w 4987114"/>
              <a:gd name="connsiteY56" fmla="*/ 1430503 h 4505029"/>
              <a:gd name="connsiteX57" fmla="*/ 2670260 w 4987114"/>
              <a:gd name="connsiteY57" fmla="*/ 1464162 h 4505029"/>
              <a:gd name="connsiteX58" fmla="*/ 2743188 w 4987114"/>
              <a:gd name="connsiteY58" fmla="*/ 1514650 h 4505029"/>
              <a:gd name="connsiteX59" fmla="*/ 2709529 w 4987114"/>
              <a:gd name="connsiteY59" fmla="*/ 1576358 h 4505029"/>
              <a:gd name="connsiteX60" fmla="*/ 2748798 w 4987114"/>
              <a:gd name="connsiteY60" fmla="*/ 1632457 h 4505029"/>
              <a:gd name="connsiteX61" fmla="*/ 2945141 w 4987114"/>
              <a:gd name="connsiteY61" fmla="*/ 1581968 h 4505029"/>
              <a:gd name="connsiteX62" fmla="*/ 2978800 w 4987114"/>
              <a:gd name="connsiteY62" fmla="*/ 1514650 h 4505029"/>
              <a:gd name="connsiteX63" fmla="*/ 3057338 w 4987114"/>
              <a:gd name="connsiteY63" fmla="*/ 1520260 h 4505029"/>
              <a:gd name="connsiteX64" fmla="*/ 3264901 w 4987114"/>
              <a:gd name="connsiteY64" fmla="*/ 1593188 h 4505029"/>
              <a:gd name="connsiteX65" fmla="*/ 3264901 w 4987114"/>
              <a:gd name="connsiteY65" fmla="*/ 1654896 h 4505029"/>
              <a:gd name="connsiteX66" fmla="*/ 3203193 w 4987114"/>
              <a:gd name="connsiteY66" fmla="*/ 1677335 h 4505029"/>
              <a:gd name="connsiteX67" fmla="*/ 3057338 w 4987114"/>
              <a:gd name="connsiteY67" fmla="*/ 1722214 h 4505029"/>
              <a:gd name="connsiteX68" fmla="*/ 2928312 w 4987114"/>
              <a:gd name="connsiteY68" fmla="*/ 1800751 h 4505029"/>
              <a:gd name="connsiteX69" fmla="*/ 2877823 w 4987114"/>
              <a:gd name="connsiteY69" fmla="*/ 1946607 h 4505029"/>
              <a:gd name="connsiteX70" fmla="*/ 2760017 w 4987114"/>
              <a:gd name="connsiteY70" fmla="*/ 2025144 h 4505029"/>
              <a:gd name="connsiteX71" fmla="*/ 2933922 w 4987114"/>
              <a:gd name="connsiteY71" fmla="*/ 2159779 h 4505029"/>
              <a:gd name="connsiteX72" fmla="*/ 3051728 w 4987114"/>
              <a:gd name="connsiteY72" fmla="*/ 2429050 h 4505029"/>
              <a:gd name="connsiteX73" fmla="*/ 3113436 w 4987114"/>
              <a:gd name="connsiteY73" fmla="*/ 2530027 h 4505029"/>
              <a:gd name="connsiteX74" fmla="*/ 3203193 w 4987114"/>
              <a:gd name="connsiteY74" fmla="*/ 2647834 h 4505029"/>
              <a:gd name="connsiteX75" fmla="*/ 3186364 w 4987114"/>
              <a:gd name="connsiteY75" fmla="*/ 2765639 h 4505029"/>
              <a:gd name="connsiteX76" fmla="*/ 3096606 w 4987114"/>
              <a:gd name="connsiteY76" fmla="*/ 2754419 h 4505029"/>
              <a:gd name="connsiteX77" fmla="*/ 3018069 w 4987114"/>
              <a:gd name="connsiteY77" fmla="*/ 2861007 h 4505029"/>
              <a:gd name="connsiteX78" fmla="*/ 3203193 w 4987114"/>
              <a:gd name="connsiteY78" fmla="*/ 2939544 h 4505029"/>
              <a:gd name="connsiteX79" fmla="*/ 3102216 w 4987114"/>
              <a:gd name="connsiteY79" fmla="*/ 3208814 h 4505029"/>
              <a:gd name="connsiteX80" fmla="*/ 2866603 w 4987114"/>
              <a:gd name="connsiteY80" fmla="*/ 3450037 h 4505029"/>
              <a:gd name="connsiteX81" fmla="*/ 2816116 w 4987114"/>
              <a:gd name="connsiteY81" fmla="*/ 3539794 h 4505029"/>
              <a:gd name="connsiteX82" fmla="*/ 2804896 w 4987114"/>
              <a:gd name="connsiteY82" fmla="*/ 3612721 h 4505029"/>
              <a:gd name="connsiteX83" fmla="*/ 2827336 w 4987114"/>
              <a:gd name="connsiteY83" fmla="*/ 3663209 h 4505029"/>
              <a:gd name="connsiteX84" fmla="*/ 2664650 w 4987114"/>
              <a:gd name="connsiteY84" fmla="*/ 3786626 h 4505029"/>
              <a:gd name="connsiteX85" fmla="*/ 2473916 w 4987114"/>
              <a:gd name="connsiteY85" fmla="*/ 3887602 h 4505029"/>
              <a:gd name="connsiteX86" fmla="*/ 2260745 w 4987114"/>
              <a:gd name="connsiteY86" fmla="*/ 4061505 h 4505029"/>
              <a:gd name="connsiteX87" fmla="*/ 2137327 w 4987114"/>
              <a:gd name="connsiteY87" fmla="*/ 4089556 h 4505029"/>
              <a:gd name="connsiteX88" fmla="*/ 2053180 w 4987114"/>
              <a:gd name="connsiteY88" fmla="*/ 4078335 h 4505029"/>
              <a:gd name="connsiteX89" fmla="*/ 1901715 w 4987114"/>
              <a:gd name="connsiteY89" fmla="*/ 4156874 h 4505029"/>
              <a:gd name="connsiteX90" fmla="*/ 1845617 w 4987114"/>
              <a:gd name="connsiteY90" fmla="*/ 4095165 h 4505029"/>
              <a:gd name="connsiteX91" fmla="*/ 1733421 w 4987114"/>
              <a:gd name="connsiteY91" fmla="*/ 4207362 h 4505029"/>
              <a:gd name="connsiteX92" fmla="*/ 1559516 w 4987114"/>
              <a:gd name="connsiteY92" fmla="*/ 4285899 h 4505029"/>
              <a:gd name="connsiteX93" fmla="*/ 1357563 w 4987114"/>
              <a:gd name="connsiteY93" fmla="*/ 4313949 h 4505029"/>
              <a:gd name="connsiteX94" fmla="*/ 1307075 w 4987114"/>
              <a:gd name="connsiteY94" fmla="*/ 4370040 h 4505029"/>
              <a:gd name="connsiteX95" fmla="*/ 1346345 w 4987114"/>
              <a:gd name="connsiteY95" fmla="*/ 4454185 h 4505029"/>
              <a:gd name="connsiteX96" fmla="*/ 1295856 w 4987114"/>
              <a:gd name="connsiteY96" fmla="*/ 4504674 h 4505029"/>
              <a:gd name="connsiteX97" fmla="*/ 1222929 w 4987114"/>
              <a:gd name="connsiteY97" fmla="*/ 4398087 h 4505029"/>
              <a:gd name="connsiteX98" fmla="*/ 1239759 w 4987114"/>
              <a:gd name="connsiteY98" fmla="*/ 4313940 h 4505029"/>
              <a:gd name="connsiteX99" fmla="*/ 1150002 w 4987114"/>
              <a:gd name="connsiteY99" fmla="*/ 4308331 h 4505029"/>
              <a:gd name="connsiteX100" fmla="*/ 1037805 w 4987114"/>
              <a:gd name="connsiteY100" fmla="*/ 4274672 h 4505029"/>
              <a:gd name="connsiteX101" fmla="*/ 942439 w 4987114"/>
              <a:gd name="connsiteY101" fmla="*/ 4280282 h 4505029"/>
              <a:gd name="connsiteX102" fmla="*/ 813414 w 4987114"/>
              <a:gd name="connsiteY102" fmla="*/ 4257842 h 4505029"/>
              <a:gd name="connsiteX103" fmla="*/ 740487 w 4987114"/>
              <a:gd name="connsiteY103" fmla="*/ 4212964 h 4505029"/>
              <a:gd name="connsiteX104" fmla="*/ 706828 w 4987114"/>
              <a:gd name="connsiteY104" fmla="*/ 4100767 h 4505029"/>
              <a:gd name="connsiteX105" fmla="*/ 684390 w 4987114"/>
              <a:gd name="connsiteY105" fmla="*/ 4078328 h 4505029"/>
              <a:gd name="connsiteX106" fmla="*/ 611463 w 4987114"/>
              <a:gd name="connsiteY106" fmla="*/ 4050279 h 4505029"/>
              <a:gd name="connsiteX107" fmla="*/ 532927 w 4987114"/>
              <a:gd name="connsiteY107" fmla="*/ 4039060 h 4505029"/>
              <a:gd name="connsiteX108" fmla="*/ 504877 w 4987114"/>
              <a:gd name="connsiteY108" fmla="*/ 3982962 h 4505029"/>
              <a:gd name="connsiteX109" fmla="*/ 431951 w 4987114"/>
              <a:gd name="connsiteY109" fmla="*/ 4033450 h 4505029"/>
              <a:gd name="connsiteX110" fmla="*/ 426342 w 4987114"/>
              <a:gd name="connsiteY110" fmla="*/ 4083938 h 4505029"/>
              <a:gd name="connsiteX111" fmla="*/ 325364 w 4987114"/>
              <a:gd name="connsiteY111" fmla="*/ 4100767 h 4505029"/>
              <a:gd name="connsiteX112" fmla="*/ 280486 w 4987114"/>
              <a:gd name="connsiteY112" fmla="*/ 4117597 h 4505029"/>
              <a:gd name="connsiteX113" fmla="*/ 218780 w 4987114"/>
              <a:gd name="connsiteY113" fmla="*/ 4072718 h 4505029"/>
              <a:gd name="connsiteX114" fmla="*/ 213169 w 4987114"/>
              <a:gd name="connsiteY114" fmla="*/ 4128817 h 4505029"/>
              <a:gd name="connsiteX115" fmla="*/ 173901 w 4987114"/>
              <a:gd name="connsiteY115" fmla="*/ 4089548 h 4505029"/>
              <a:gd name="connsiteX116" fmla="*/ 145853 w 4987114"/>
              <a:gd name="connsiteY116" fmla="*/ 4151256 h 4505029"/>
              <a:gd name="connsiteX117" fmla="*/ 89754 w 4987114"/>
              <a:gd name="connsiteY117" fmla="*/ 4106378 h 4505029"/>
              <a:gd name="connsiteX118" fmla="*/ 33657 w 4987114"/>
              <a:gd name="connsiteY118" fmla="*/ 4095158 h 4505029"/>
              <a:gd name="connsiteX119" fmla="*/ 16829 w 4987114"/>
              <a:gd name="connsiteY119" fmla="*/ 4156866 h 4505029"/>
              <a:gd name="connsiteX120" fmla="*/ 0 w 4987114"/>
              <a:gd name="connsiteY120" fmla="*/ 4145646 h 4505029"/>
              <a:gd name="connsiteX0" fmla="*/ 5037603 w 5048822"/>
              <a:gd name="connsiteY0" fmla="*/ 0 h 4505029"/>
              <a:gd name="connsiteX1" fmla="*/ 5048822 w 5048822"/>
              <a:gd name="connsiteY1" fmla="*/ 67318 h 4505029"/>
              <a:gd name="connsiteX2" fmla="*/ 5020773 w 5048822"/>
              <a:gd name="connsiteY2" fmla="*/ 72928 h 4505029"/>
              <a:gd name="connsiteX3" fmla="*/ 4852479 w 5048822"/>
              <a:gd name="connsiteY3" fmla="*/ 28049 h 4505029"/>
              <a:gd name="connsiteX4" fmla="*/ 4818820 w 5048822"/>
              <a:gd name="connsiteY4" fmla="*/ 33659 h 4505029"/>
              <a:gd name="connsiteX5" fmla="*/ 4813210 w 5048822"/>
              <a:gd name="connsiteY5" fmla="*/ 44879 h 4505029"/>
              <a:gd name="connsiteX6" fmla="*/ 4751502 w 5048822"/>
              <a:gd name="connsiteY6" fmla="*/ 78538 h 4505029"/>
              <a:gd name="connsiteX7" fmla="*/ 4701014 w 5048822"/>
              <a:gd name="connsiteY7" fmla="*/ 100977 h 4505029"/>
              <a:gd name="connsiteX8" fmla="*/ 4745892 w 5048822"/>
              <a:gd name="connsiteY8" fmla="*/ 263661 h 4505029"/>
              <a:gd name="connsiteX9" fmla="*/ 4734673 w 5048822"/>
              <a:gd name="connsiteY9" fmla="*/ 392687 h 4505029"/>
              <a:gd name="connsiteX10" fmla="*/ 4762722 w 5048822"/>
              <a:gd name="connsiteY10" fmla="*/ 398297 h 4505029"/>
              <a:gd name="connsiteX11" fmla="*/ 4723453 w 5048822"/>
              <a:gd name="connsiteY11" fmla="*/ 476834 h 4505029"/>
              <a:gd name="connsiteX12" fmla="*/ 4712233 w 5048822"/>
              <a:gd name="connsiteY12" fmla="*/ 527323 h 4505029"/>
              <a:gd name="connsiteX13" fmla="*/ 4628086 w 5048822"/>
              <a:gd name="connsiteY13" fmla="*/ 544152 h 4505029"/>
              <a:gd name="connsiteX14" fmla="*/ 4644916 w 5048822"/>
              <a:gd name="connsiteY14" fmla="*/ 566592 h 4505029"/>
              <a:gd name="connsiteX15" fmla="*/ 4600037 w 5048822"/>
              <a:gd name="connsiteY15" fmla="*/ 572201 h 4505029"/>
              <a:gd name="connsiteX16" fmla="*/ 4538329 w 5048822"/>
              <a:gd name="connsiteY16" fmla="*/ 476834 h 4505029"/>
              <a:gd name="connsiteX17" fmla="*/ 4493450 w 5048822"/>
              <a:gd name="connsiteY17" fmla="*/ 566592 h 4505029"/>
              <a:gd name="connsiteX18" fmla="*/ 4504670 w 5048822"/>
              <a:gd name="connsiteY18" fmla="*/ 600250 h 4505029"/>
              <a:gd name="connsiteX19" fmla="*/ 4465401 w 5048822"/>
              <a:gd name="connsiteY19" fmla="*/ 605860 h 4505029"/>
              <a:gd name="connsiteX20" fmla="*/ 4437352 w 5048822"/>
              <a:gd name="connsiteY20" fmla="*/ 600250 h 4505029"/>
              <a:gd name="connsiteX21" fmla="*/ 4386864 w 5048822"/>
              <a:gd name="connsiteY21" fmla="*/ 656349 h 4505029"/>
              <a:gd name="connsiteX22" fmla="*/ 4330766 w 5048822"/>
              <a:gd name="connsiteY22" fmla="*/ 678788 h 4505029"/>
              <a:gd name="connsiteX23" fmla="*/ 4229789 w 5048822"/>
              <a:gd name="connsiteY23" fmla="*/ 690007 h 4505029"/>
              <a:gd name="connsiteX24" fmla="*/ 4246619 w 5048822"/>
              <a:gd name="connsiteY24" fmla="*/ 746106 h 4505029"/>
              <a:gd name="connsiteX25" fmla="*/ 4252228 w 5048822"/>
              <a:gd name="connsiteY25" fmla="*/ 796594 h 4505029"/>
              <a:gd name="connsiteX26" fmla="*/ 4179301 w 5048822"/>
              <a:gd name="connsiteY26" fmla="*/ 802204 h 4505029"/>
              <a:gd name="connsiteX27" fmla="*/ 4039055 w 5048822"/>
              <a:gd name="connsiteY27" fmla="*/ 734886 h 4505029"/>
              <a:gd name="connsiteX28" fmla="*/ 3999787 w 5048822"/>
              <a:gd name="connsiteY28" fmla="*/ 740496 h 4505029"/>
              <a:gd name="connsiteX29" fmla="*/ 3949298 w 5048822"/>
              <a:gd name="connsiteY29" fmla="*/ 852692 h 4505029"/>
              <a:gd name="connsiteX30" fmla="*/ 3893200 w 5048822"/>
              <a:gd name="connsiteY30" fmla="*/ 920010 h 4505029"/>
              <a:gd name="connsiteX31" fmla="*/ 3814663 w 5048822"/>
              <a:gd name="connsiteY31" fmla="*/ 942449 h 4505029"/>
              <a:gd name="connsiteX32" fmla="*/ 3702466 w 5048822"/>
              <a:gd name="connsiteY32" fmla="*/ 987328 h 4505029"/>
              <a:gd name="connsiteX33" fmla="*/ 3663198 w 5048822"/>
              <a:gd name="connsiteY33" fmla="*/ 1026596 h 4505029"/>
              <a:gd name="connsiteX34" fmla="*/ 3612709 w 5048822"/>
              <a:gd name="connsiteY34" fmla="*/ 1099524 h 4505029"/>
              <a:gd name="connsiteX35" fmla="*/ 3500513 w 5048822"/>
              <a:gd name="connsiteY35" fmla="*/ 1121963 h 4505029"/>
              <a:gd name="connsiteX36" fmla="*/ 3399536 w 5048822"/>
              <a:gd name="connsiteY36" fmla="*/ 1161232 h 4505029"/>
              <a:gd name="connsiteX37" fmla="*/ 3281730 w 5048822"/>
              <a:gd name="connsiteY37" fmla="*/ 1228550 h 4505029"/>
              <a:gd name="connsiteX38" fmla="*/ 3231242 w 5048822"/>
              <a:gd name="connsiteY38" fmla="*/ 1262209 h 4505029"/>
              <a:gd name="connsiteX39" fmla="*/ 3175144 w 5048822"/>
              <a:gd name="connsiteY39" fmla="*/ 1206111 h 4505029"/>
              <a:gd name="connsiteX40" fmla="*/ 3147095 w 5048822"/>
              <a:gd name="connsiteY40" fmla="*/ 1155622 h 4505029"/>
              <a:gd name="connsiteX41" fmla="*/ 3180754 w 5048822"/>
              <a:gd name="connsiteY41" fmla="*/ 1082695 h 4505029"/>
              <a:gd name="connsiteX42" fmla="*/ 3253681 w 5048822"/>
              <a:gd name="connsiteY42" fmla="*/ 1026596 h 4505029"/>
              <a:gd name="connsiteX43" fmla="*/ 3287340 w 5048822"/>
              <a:gd name="connsiteY43" fmla="*/ 976108 h 4505029"/>
              <a:gd name="connsiteX44" fmla="*/ 3236852 w 5048822"/>
              <a:gd name="connsiteY44" fmla="*/ 925620 h 4505029"/>
              <a:gd name="connsiteX45" fmla="*/ 3119046 w 5048822"/>
              <a:gd name="connsiteY45" fmla="*/ 920010 h 4505029"/>
              <a:gd name="connsiteX46" fmla="*/ 3040508 w 5048822"/>
              <a:gd name="connsiteY46" fmla="*/ 936839 h 4505029"/>
              <a:gd name="connsiteX47" fmla="*/ 3018069 w 5048822"/>
              <a:gd name="connsiteY47" fmla="*/ 1015377 h 4505029"/>
              <a:gd name="connsiteX48" fmla="*/ 2990020 w 5048822"/>
              <a:gd name="connsiteY48" fmla="*/ 1060255 h 4505029"/>
              <a:gd name="connsiteX49" fmla="*/ 2928312 w 5048822"/>
              <a:gd name="connsiteY49" fmla="*/ 1060255 h 4505029"/>
              <a:gd name="connsiteX50" fmla="*/ 2866604 w 5048822"/>
              <a:gd name="connsiteY50" fmla="*/ 1155622 h 4505029"/>
              <a:gd name="connsiteX51" fmla="*/ 2793676 w 5048822"/>
              <a:gd name="connsiteY51" fmla="*/ 1250989 h 4505029"/>
              <a:gd name="connsiteX52" fmla="*/ 2715139 w 5048822"/>
              <a:gd name="connsiteY52" fmla="*/ 1279038 h 4505029"/>
              <a:gd name="connsiteX53" fmla="*/ 2591723 w 5048822"/>
              <a:gd name="connsiteY53" fmla="*/ 1273428 h 4505029"/>
              <a:gd name="connsiteX54" fmla="*/ 2546844 w 5048822"/>
              <a:gd name="connsiteY54" fmla="*/ 1340746 h 4505029"/>
              <a:gd name="connsiteX55" fmla="*/ 2580503 w 5048822"/>
              <a:gd name="connsiteY55" fmla="*/ 1396844 h 4505029"/>
              <a:gd name="connsiteX56" fmla="*/ 2681480 w 5048822"/>
              <a:gd name="connsiteY56" fmla="*/ 1430503 h 4505029"/>
              <a:gd name="connsiteX57" fmla="*/ 2731968 w 5048822"/>
              <a:gd name="connsiteY57" fmla="*/ 1464162 h 4505029"/>
              <a:gd name="connsiteX58" fmla="*/ 2804896 w 5048822"/>
              <a:gd name="connsiteY58" fmla="*/ 1514650 h 4505029"/>
              <a:gd name="connsiteX59" fmla="*/ 2771237 w 5048822"/>
              <a:gd name="connsiteY59" fmla="*/ 1576358 h 4505029"/>
              <a:gd name="connsiteX60" fmla="*/ 2810506 w 5048822"/>
              <a:gd name="connsiteY60" fmla="*/ 1632457 h 4505029"/>
              <a:gd name="connsiteX61" fmla="*/ 3006849 w 5048822"/>
              <a:gd name="connsiteY61" fmla="*/ 1581968 h 4505029"/>
              <a:gd name="connsiteX62" fmla="*/ 3040508 w 5048822"/>
              <a:gd name="connsiteY62" fmla="*/ 1514650 h 4505029"/>
              <a:gd name="connsiteX63" fmla="*/ 3119046 w 5048822"/>
              <a:gd name="connsiteY63" fmla="*/ 1520260 h 4505029"/>
              <a:gd name="connsiteX64" fmla="*/ 3326609 w 5048822"/>
              <a:gd name="connsiteY64" fmla="*/ 1593188 h 4505029"/>
              <a:gd name="connsiteX65" fmla="*/ 3326609 w 5048822"/>
              <a:gd name="connsiteY65" fmla="*/ 1654896 h 4505029"/>
              <a:gd name="connsiteX66" fmla="*/ 3264901 w 5048822"/>
              <a:gd name="connsiteY66" fmla="*/ 1677335 h 4505029"/>
              <a:gd name="connsiteX67" fmla="*/ 3119046 w 5048822"/>
              <a:gd name="connsiteY67" fmla="*/ 1722214 h 4505029"/>
              <a:gd name="connsiteX68" fmla="*/ 2990020 w 5048822"/>
              <a:gd name="connsiteY68" fmla="*/ 1800751 h 4505029"/>
              <a:gd name="connsiteX69" fmla="*/ 2939531 w 5048822"/>
              <a:gd name="connsiteY69" fmla="*/ 1946607 h 4505029"/>
              <a:gd name="connsiteX70" fmla="*/ 2821725 w 5048822"/>
              <a:gd name="connsiteY70" fmla="*/ 2025144 h 4505029"/>
              <a:gd name="connsiteX71" fmla="*/ 2995630 w 5048822"/>
              <a:gd name="connsiteY71" fmla="*/ 2159779 h 4505029"/>
              <a:gd name="connsiteX72" fmla="*/ 3113436 w 5048822"/>
              <a:gd name="connsiteY72" fmla="*/ 2429050 h 4505029"/>
              <a:gd name="connsiteX73" fmla="*/ 3175144 w 5048822"/>
              <a:gd name="connsiteY73" fmla="*/ 2530027 h 4505029"/>
              <a:gd name="connsiteX74" fmla="*/ 3264901 w 5048822"/>
              <a:gd name="connsiteY74" fmla="*/ 2647834 h 4505029"/>
              <a:gd name="connsiteX75" fmla="*/ 3248072 w 5048822"/>
              <a:gd name="connsiteY75" fmla="*/ 2765639 h 4505029"/>
              <a:gd name="connsiteX76" fmla="*/ 3158314 w 5048822"/>
              <a:gd name="connsiteY76" fmla="*/ 2754419 h 4505029"/>
              <a:gd name="connsiteX77" fmla="*/ 3079777 w 5048822"/>
              <a:gd name="connsiteY77" fmla="*/ 2861007 h 4505029"/>
              <a:gd name="connsiteX78" fmla="*/ 3264901 w 5048822"/>
              <a:gd name="connsiteY78" fmla="*/ 2939544 h 4505029"/>
              <a:gd name="connsiteX79" fmla="*/ 3163924 w 5048822"/>
              <a:gd name="connsiteY79" fmla="*/ 3208814 h 4505029"/>
              <a:gd name="connsiteX80" fmla="*/ 2928311 w 5048822"/>
              <a:gd name="connsiteY80" fmla="*/ 3450037 h 4505029"/>
              <a:gd name="connsiteX81" fmla="*/ 2877824 w 5048822"/>
              <a:gd name="connsiteY81" fmla="*/ 3539794 h 4505029"/>
              <a:gd name="connsiteX82" fmla="*/ 2866604 w 5048822"/>
              <a:gd name="connsiteY82" fmla="*/ 3612721 h 4505029"/>
              <a:gd name="connsiteX83" fmla="*/ 2889044 w 5048822"/>
              <a:gd name="connsiteY83" fmla="*/ 3663209 h 4505029"/>
              <a:gd name="connsiteX84" fmla="*/ 2726358 w 5048822"/>
              <a:gd name="connsiteY84" fmla="*/ 3786626 h 4505029"/>
              <a:gd name="connsiteX85" fmla="*/ 2535624 w 5048822"/>
              <a:gd name="connsiteY85" fmla="*/ 3887602 h 4505029"/>
              <a:gd name="connsiteX86" fmla="*/ 2322453 w 5048822"/>
              <a:gd name="connsiteY86" fmla="*/ 4061505 h 4505029"/>
              <a:gd name="connsiteX87" fmla="*/ 2199035 w 5048822"/>
              <a:gd name="connsiteY87" fmla="*/ 4089556 h 4505029"/>
              <a:gd name="connsiteX88" fmla="*/ 2114888 w 5048822"/>
              <a:gd name="connsiteY88" fmla="*/ 4078335 h 4505029"/>
              <a:gd name="connsiteX89" fmla="*/ 1963423 w 5048822"/>
              <a:gd name="connsiteY89" fmla="*/ 4156874 h 4505029"/>
              <a:gd name="connsiteX90" fmla="*/ 1907325 w 5048822"/>
              <a:gd name="connsiteY90" fmla="*/ 4095165 h 4505029"/>
              <a:gd name="connsiteX91" fmla="*/ 1795129 w 5048822"/>
              <a:gd name="connsiteY91" fmla="*/ 4207362 h 4505029"/>
              <a:gd name="connsiteX92" fmla="*/ 1621224 w 5048822"/>
              <a:gd name="connsiteY92" fmla="*/ 4285899 h 4505029"/>
              <a:gd name="connsiteX93" fmla="*/ 1419271 w 5048822"/>
              <a:gd name="connsiteY93" fmla="*/ 4313949 h 4505029"/>
              <a:gd name="connsiteX94" fmla="*/ 1368783 w 5048822"/>
              <a:gd name="connsiteY94" fmla="*/ 4370040 h 4505029"/>
              <a:gd name="connsiteX95" fmla="*/ 1408053 w 5048822"/>
              <a:gd name="connsiteY95" fmla="*/ 4454185 h 4505029"/>
              <a:gd name="connsiteX96" fmla="*/ 1357564 w 5048822"/>
              <a:gd name="connsiteY96" fmla="*/ 4504674 h 4505029"/>
              <a:gd name="connsiteX97" fmla="*/ 1284637 w 5048822"/>
              <a:gd name="connsiteY97" fmla="*/ 4398087 h 4505029"/>
              <a:gd name="connsiteX98" fmla="*/ 1301467 w 5048822"/>
              <a:gd name="connsiteY98" fmla="*/ 4313940 h 4505029"/>
              <a:gd name="connsiteX99" fmla="*/ 1211710 w 5048822"/>
              <a:gd name="connsiteY99" fmla="*/ 4308331 h 4505029"/>
              <a:gd name="connsiteX100" fmla="*/ 1099513 w 5048822"/>
              <a:gd name="connsiteY100" fmla="*/ 4274672 h 4505029"/>
              <a:gd name="connsiteX101" fmla="*/ 1004147 w 5048822"/>
              <a:gd name="connsiteY101" fmla="*/ 4280282 h 4505029"/>
              <a:gd name="connsiteX102" fmla="*/ 875122 w 5048822"/>
              <a:gd name="connsiteY102" fmla="*/ 4257842 h 4505029"/>
              <a:gd name="connsiteX103" fmla="*/ 802195 w 5048822"/>
              <a:gd name="connsiteY103" fmla="*/ 4212964 h 4505029"/>
              <a:gd name="connsiteX104" fmla="*/ 768536 w 5048822"/>
              <a:gd name="connsiteY104" fmla="*/ 4100767 h 4505029"/>
              <a:gd name="connsiteX105" fmla="*/ 746098 w 5048822"/>
              <a:gd name="connsiteY105" fmla="*/ 4078328 h 4505029"/>
              <a:gd name="connsiteX106" fmla="*/ 673171 w 5048822"/>
              <a:gd name="connsiteY106" fmla="*/ 4050279 h 4505029"/>
              <a:gd name="connsiteX107" fmla="*/ 594635 w 5048822"/>
              <a:gd name="connsiteY107" fmla="*/ 4039060 h 4505029"/>
              <a:gd name="connsiteX108" fmla="*/ 566585 w 5048822"/>
              <a:gd name="connsiteY108" fmla="*/ 3982962 h 4505029"/>
              <a:gd name="connsiteX109" fmla="*/ 493659 w 5048822"/>
              <a:gd name="connsiteY109" fmla="*/ 4033450 h 4505029"/>
              <a:gd name="connsiteX110" fmla="*/ 488050 w 5048822"/>
              <a:gd name="connsiteY110" fmla="*/ 4083938 h 4505029"/>
              <a:gd name="connsiteX111" fmla="*/ 387072 w 5048822"/>
              <a:gd name="connsiteY111" fmla="*/ 4100767 h 4505029"/>
              <a:gd name="connsiteX112" fmla="*/ 342194 w 5048822"/>
              <a:gd name="connsiteY112" fmla="*/ 4117597 h 4505029"/>
              <a:gd name="connsiteX113" fmla="*/ 280488 w 5048822"/>
              <a:gd name="connsiteY113" fmla="*/ 4072718 h 4505029"/>
              <a:gd name="connsiteX114" fmla="*/ 274877 w 5048822"/>
              <a:gd name="connsiteY114" fmla="*/ 4128817 h 4505029"/>
              <a:gd name="connsiteX115" fmla="*/ 235609 w 5048822"/>
              <a:gd name="connsiteY115" fmla="*/ 4089548 h 4505029"/>
              <a:gd name="connsiteX116" fmla="*/ 207561 w 5048822"/>
              <a:gd name="connsiteY116" fmla="*/ 4151256 h 4505029"/>
              <a:gd name="connsiteX117" fmla="*/ 151462 w 5048822"/>
              <a:gd name="connsiteY117" fmla="*/ 4106378 h 4505029"/>
              <a:gd name="connsiteX118" fmla="*/ 95365 w 5048822"/>
              <a:gd name="connsiteY118" fmla="*/ 4095158 h 4505029"/>
              <a:gd name="connsiteX119" fmla="*/ 78537 w 5048822"/>
              <a:gd name="connsiteY119" fmla="*/ 4156866 h 4505029"/>
              <a:gd name="connsiteX120" fmla="*/ 0 w 5048822"/>
              <a:gd name="connsiteY120" fmla="*/ 4140036 h 4505029"/>
              <a:gd name="connsiteX0" fmla="*/ 5045331 w 5056550"/>
              <a:gd name="connsiteY0" fmla="*/ 0 h 4505029"/>
              <a:gd name="connsiteX1" fmla="*/ 5056550 w 5056550"/>
              <a:gd name="connsiteY1" fmla="*/ 67318 h 4505029"/>
              <a:gd name="connsiteX2" fmla="*/ 5028501 w 5056550"/>
              <a:gd name="connsiteY2" fmla="*/ 72928 h 4505029"/>
              <a:gd name="connsiteX3" fmla="*/ 4860207 w 5056550"/>
              <a:gd name="connsiteY3" fmla="*/ 28049 h 4505029"/>
              <a:gd name="connsiteX4" fmla="*/ 4826548 w 5056550"/>
              <a:gd name="connsiteY4" fmla="*/ 33659 h 4505029"/>
              <a:gd name="connsiteX5" fmla="*/ 4820938 w 5056550"/>
              <a:gd name="connsiteY5" fmla="*/ 44879 h 4505029"/>
              <a:gd name="connsiteX6" fmla="*/ 4759230 w 5056550"/>
              <a:gd name="connsiteY6" fmla="*/ 78538 h 4505029"/>
              <a:gd name="connsiteX7" fmla="*/ 4708742 w 5056550"/>
              <a:gd name="connsiteY7" fmla="*/ 100977 h 4505029"/>
              <a:gd name="connsiteX8" fmla="*/ 4753620 w 5056550"/>
              <a:gd name="connsiteY8" fmla="*/ 263661 h 4505029"/>
              <a:gd name="connsiteX9" fmla="*/ 4742401 w 5056550"/>
              <a:gd name="connsiteY9" fmla="*/ 392687 h 4505029"/>
              <a:gd name="connsiteX10" fmla="*/ 4770450 w 5056550"/>
              <a:gd name="connsiteY10" fmla="*/ 398297 h 4505029"/>
              <a:gd name="connsiteX11" fmla="*/ 4731181 w 5056550"/>
              <a:gd name="connsiteY11" fmla="*/ 476834 h 4505029"/>
              <a:gd name="connsiteX12" fmla="*/ 4719961 w 5056550"/>
              <a:gd name="connsiteY12" fmla="*/ 527323 h 4505029"/>
              <a:gd name="connsiteX13" fmla="*/ 4635814 w 5056550"/>
              <a:gd name="connsiteY13" fmla="*/ 544152 h 4505029"/>
              <a:gd name="connsiteX14" fmla="*/ 4652644 w 5056550"/>
              <a:gd name="connsiteY14" fmla="*/ 566592 h 4505029"/>
              <a:gd name="connsiteX15" fmla="*/ 4607765 w 5056550"/>
              <a:gd name="connsiteY15" fmla="*/ 572201 h 4505029"/>
              <a:gd name="connsiteX16" fmla="*/ 4546057 w 5056550"/>
              <a:gd name="connsiteY16" fmla="*/ 476834 h 4505029"/>
              <a:gd name="connsiteX17" fmla="*/ 4501178 w 5056550"/>
              <a:gd name="connsiteY17" fmla="*/ 566592 h 4505029"/>
              <a:gd name="connsiteX18" fmla="*/ 4512398 w 5056550"/>
              <a:gd name="connsiteY18" fmla="*/ 600250 h 4505029"/>
              <a:gd name="connsiteX19" fmla="*/ 4473129 w 5056550"/>
              <a:gd name="connsiteY19" fmla="*/ 605860 h 4505029"/>
              <a:gd name="connsiteX20" fmla="*/ 4445080 w 5056550"/>
              <a:gd name="connsiteY20" fmla="*/ 600250 h 4505029"/>
              <a:gd name="connsiteX21" fmla="*/ 4394592 w 5056550"/>
              <a:gd name="connsiteY21" fmla="*/ 656349 h 4505029"/>
              <a:gd name="connsiteX22" fmla="*/ 4338494 w 5056550"/>
              <a:gd name="connsiteY22" fmla="*/ 678788 h 4505029"/>
              <a:gd name="connsiteX23" fmla="*/ 4237517 w 5056550"/>
              <a:gd name="connsiteY23" fmla="*/ 690007 h 4505029"/>
              <a:gd name="connsiteX24" fmla="*/ 4254347 w 5056550"/>
              <a:gd name="connsiteY24" fmla="*/ 746106 h 4505029"/>
              <a:gd name="connsiteX25" fmla="*/ 4259956 w 5056550"/>
              <a:gd name="connsiteY25" fmla="*/ 796594 h 4505029"/>
              <a:gd name="connsiteX26" fmla="*/ 4187029 w 5056550"/>
              <a:gd name="connsiteY26" fmla="*/ 802204 h 4505029"/>
              <a:gd name="connsiteX27" fmla="*/ 4046783 w 5056550"/>
              <a:gd name="connsiteY27" fmla="*/ 734886 h 4505029"/>
              <a:gd name="connsiteX28" fmla="*/ 4007515 w 5056550"/>
              <a:gd name="connsiteY28" fmla="*/ 740496 h 4505029"/>
              <a:gd name="connsiteX29" fmla="*/ 3957026 w 5056550"/>
              <a:gd name="connsiteY29" fmla="*/ 852692 h 4505029"/>
              <a:gd name="connsiteX30" fmla="*/ 3900928 w 5056550"/>
              <a:gd name="connsiteY30" fmla="*/ 920010 h 4505029"/>
              <a:gd name="connsiteX31" fmla="*/ 3822391 w 5056550"/>
              <a:gd name="connsiteY31" fmla="*/ 942449 h 4505029"/>
              <a:gd name="connsiteX32" fmla="*/ 3710194 w 5056550"/>
              <a:gd name="connsiteY32" fmla="*/ 987328 h 4505029"/>
              <a:gd name="connsiteX33" fmla="*/ 3670926 w 5056550"/>
              <a:gd name="connsiteY33" fmla="*/ 1026596 h 4505029"/>
              <a:gd name="connsiteX34" fmla="*/ 3620437 w 5056550"/>
              <a:gd name="connsiteY34" fmla="*/ 1099524 h 4505029"/>
              <a:gd name="connsiteX35" fmla="*/ 3508241 w 5056550"/>
              <a:gd name="connsiteY35" fmla="*/ 1121963 h 4505029"/>
              <a:gd name="connsiteX36" fmla="*/ 3407264 w 5056550"/>
              <a:gd name="connsiteY36" fmla="*/ 1161232 h 4505029"/>
              <a:gd name="connsiteX37" fmla="*/ 3289458 w 5056550"/>
              <a:gd name="connsiteY37" fmla="*/ 1228550 h 4505029"/>
              <a:gd name="connsiteX38" fmla="*/ 3238970 w 5056550"/>
              <a:gd name="connsiteY38" fmla="*/ 1262209 h 4505029"/>
              <a:gd name="connsiteX39" fmla="*/ 3182872 w 5056550"/>
              <a:gd name="connsiteY39" fmla="*/ 1206111 h 4505029"/>
              <a:gd name="connsiteX40" fmla="*/ 3154823 w 5056550"/>
              <a:gd name="connsiteY40" fmla="*/ 1155622 h 4505029"/>
              <a:gd name="connsiteX41" fmla="*/ 3188482 w 5056550"/>
              <a:gd name="connsiteY41" fmla="*/ 1082695 h 4505029"/>
              <a:gd name="connsiteX42" fmla="*/ 3261409 w 5056550"/>
              <a:gd name="connsiteY42" fmla="*/ 1026596 h 4505029"/>
              <a:gd name="connsiteX43" fmla="*/ 3295068 w 5056550"/>
              <a:gd name="connsiteY43" fmla="*/ 976108 h 4505029"/>
              <a:gd name="connsiteX44" fmla="*/ 3244580 w 5056550"/>
              <a:gd name="connsiteY44" fmla="*/ 925620 h 4505029"/>
              <a:gd name="connsiteX45" fmla="*/ 3126774 w 5056550"/>
              <a:gd name="connsiteY45" fmla="*/ 920010 h 4505029"/>
              <a:gd name="connsiteX46" fmla="*/ 3048236 w 5056550"/>
              <a:gd name="connsiteY46" fmla="*/ 936839 h 4505029"/>
              <a:gd name="connsiteX47" fmla="*/ 3025797 w 5056550"/>
              <a:gd name="connsiteY47" fmla="*/ 1015377 h 4505029"/>
              <a:gd name="connsiteX48" fmla="*/ 2997748 w 5056550"/>
              <a:gd name="connsiteY48" fmla="*/ 1060255 h 4505029"/>
              <a:gd name="connsiteX49" fmla="*/ 2936040 w 5056550"/>
              <a:gd name="connsiteY49" fmla="*/ 1060255 h 4505029"/>
              <a:gd name="connsiteX50" fmla="*/ 2874332 w 5056550"/>
              <a:gd name="connsiteY50" fmla="*/ 1155622 h 4505029"/>
              <a:gd name="connsiteX51" fmla="*/ 2801404 w 5056550"/>
              <a:gd name="connsiteY51" fmla="*/ 1250989 h 4505029"/>
              <a:gd name="connsiteX52" fmla="*/ 2722867 w 5056550"/>
              <a:gd name="connsiteY52" fmla="*/ 1279038 h 4505029"/>
              <a:gd name="connsiteX53" fmla="*/ 2599451 w 5056550"/>
              <a:gd name="connsiteY53" fmla="*/ 1273428 h 4505029"/>
              <a:gd name="connsiteX54" fmla="*/ 2554572 w 5056550"/>
              <a:gd name="connsiteY54" fmla="*/ 1340746 h 4505029"/>
              <a:gd name="connsiteX55" fmla="*/ 2588231 w 5056550"/>
              <a:gd name="connsiteY55" fmla="*/ 1396844 h 4505029"/>
              <a:gd name="connsiteX56" fmla="*/ 2689208 w 5056550"/>
              <a:gd name="connsiteY56" fmla="*/ 1430503 h 4505029"/>
              <a:gd name="connsiteX57" fmla="*/ 2739696 w 5056550"/>
              <a:gd name="connsiteY57" fmla="*/ 1464162 h 4505029"/>
              <a:gd name="connsiteX58" fmla="*/ 2812624 w 5056550"/>
              <a:gd name="connsiteY58" fmla="*/ 1514650 h 4505029"/>
              <a:gd name="connsiteX59" fmla="*/ 2778965 w 5056550"/>
              <a:gd name="connsiteY59" fmla="*/ 1576358 h 4505029"/>
              <a:gd name="connsiteX60" fmla="*/ 2818234 w 5056550"/>
              <a:gd name="connsiteY60" fmla="*/ 1632457 h 4505029"/>
              <a:gd name="connsiteX61" fmla="*/ 3014577 w 5056550"/>
              <a:gd name="connsiteY61" fmla="*/ 1581968 h 4505029"/>
              <a:gd name="connsiteX62" fmla="*/ 3048236 w 5056550"/>
              <a:gd name="connsiteY62" fmla="*/ 1514650 h 4505029"/>
              <a:gd name="connsiteX63" fmla="*/ 3126774 w 5056550"/>
              <a:gd name="connsiteY63" fmla="*/ 1520260 h 4505029"/>
              <a:gd name="connsiteX64" fmla="*/ 3334337 w 5056550"/>
              <a:gd name="connsiteY64" fmla="*/ 1593188 h 4505029"/>
              <a:gd name="connsiteX65" fmla="*/ 3334337 w 5056550"/>
              <a:gd name="connsiteY65" fmla="*/ 1654896 h 4505029"/>
              <a:gd name="connsiteX66" fmla="*/ 3272629 w 5056550"/>
              <a:gd name="connsiteY66" fmla="*/ 1677335 h 4505029"/>
              <a:gd name="connsiteX67" fmla="*/ 3126774 w 5056550"/>
              <a:gd name="connsiteY67" fmla="*/ 1722214 h 4505029"/>
              <a:gd name="connsiteX68" fmla="*/ 2997748 w 5056550"/>
              <a:gd name="connsiteY68" fmla="*/ 1800751 h 4505029"/>
              <a:gd name="connsiteX69" fmla="*/ 2947259 w 5056550"/>
              <a:gd name="connsiteY69" fmla="*/ 1946607 h 4505029"/>
              <a:gd name="connsiteX70" fmla="*/ 2829453 w 5056550"/>
              <a:gd name="connsiteY70" fmla="*/ 2025144 h 4505029"/>
              <a:gd name="connsiteX71" fmla="*/ 3003358 w 5056550"/>
              <a:gd name="connsiteY71" fmla="*/ 2159779 h 4505029"/>
              <a:gd name="connsiteX72" fmla="*/ 3121164 w 5056550"/>
              <a:gd name="connsiteY72" fmla="*/ 2429050 h 4505029"/>
              <a:gd name="connsiteX73" fmla="*/ 3182872 w 5056550"/>
              <a:gd name="connsiteY73" fmla="*/ 2530027 h 4505029"/>
              <a:gd name="connsiteX74" fmla="*/ 3272629 w 5056550"/>
              <a:gd name="connsiteY74" fmla="*/ 2647834 h 4505029"/>
              <a:gd name="connsiteX75" fmla="*/ 3255800 w 5056550"/>
              <a:gd name="connsiteY75" fmla="*/ 2765639 h 4505029"/>
              <a:gd name="connsiteX76" fmla="*/ 3166042 w 5056550"/>
              <a:gd name="connsiteY76" fmla="*/ 2754419 h 4505029"/>
              <a:gd name="connsiteX77" fmla="*/ 3087505 w 5056550"/>
              <a:gd name="connsiteY77" fmla="*/ 2861007 h 4505029"/>
              <a:gd name="connsiteX78" fmla="*/ 3272629 w 5056550"/>
              <a:gd name="connsiteY78" fmla="*/ 2939544 h 4505029"/>
              <a:gd name="connsiteX79" fmla="*/ 3171652 w 5056550"/>
              <a:gd name="connsiteY79" fmla="*/ 3208814 h 4505029"/>
              <a:gd name="connsiteX80" fmla="*/ 2936039 w 5056550"/>
              <a:gd name="connsiteY80" fmla="*/ 3450037 h 4505029"/>
              <a:gd name="connsiteX81" fmla="*/ 2885552 w 5056550"/>
              <a:gd name="connsiteY81" fmla="*/ 3539794 h 4505029"/>
              <a:gd name="connsiteX82" fmla="*/ 2874332 w 5056550"/>
              <a:gd name="connsiteY82" fmla="*/ 3612721 h 4505029"/>
              <a:gd name="connsiteX83" fmla="*/ 2896772 w 5056550"/>
              <a:gd name="connsiteY83" fmla="*/ 3663209 h 4505029"/>
              <a:gd name="connsiteX84" fmla="*/ 2734086 w 5056550"/>
              <a:gd name="connsiteY84" fmla="*/ 3786626 h 4505029"/>
              <a:gd name="connsiteX85" fmla="*/ 2543352 w 5056550"/>
              <a:gd name="connsiteY85" fmla="*/ 3887602 h 4505029"/>
              <a:gd name="connsiteX86" fmla="*/ 2330181 w 5056550"/>
              <a:gd name="connsiteY86" fmla="*/ 4061505 h 4505029"/>
              <a:gd name="connsiteX87" fmla="*/ 2206763 w 5056550"/>
              <a:gd name="connsiteY87" fmla="*/ 4089556 h 4505029"/>
              <a:gd name="connsiteX88" fmla="*/ 2122616 w 5056550"/>
              <a:gd name="connsiteY88" fmla="*/ 4078335 h 4505029"/>
              <a:gd name="connsiteX89" fmla="*/ 1971151 w 5056550"/>
              <a:gd name="connsiteY89" fmla="*/ 4156874 h 4505029"/>
              <a:gd name="connsiteX90" fmla="*/ 1915053 w 5056550"/>
              <a:gd name="connsiteY90" fmla="*/ 4095165 h 4505029"/>
              <a:gd name="connsiteX91" fmla="*/ 1802857 w 5056550"/>
              <a:gd name="connsiteY91" fmla="*/ 4207362 h 4505029"/>
              <a:gd name="connsiteX92" fmla="*/ 1628952 w 5056550"/>
              <a:gd name="connsiteY92" fmla="*/ 4285899 h 4505029"/>
              <a:gd name="connsiteX93" fmla="*/ 1426999 w 5056550"/>
              <a:gd name="connsiteY93" fmla="*/ 4313949 h 4505029"/>
              <a:gd name="connsiteX94" fmla="*/ 1376511 w 5056550"/>
              <a:gd name="connsiteY94" fmla="*/ 4370040 h 4505029"/>
              <a:gd name="connsiteX95" fmla="*/ 1415781 w 5056550"/>
              <a:gd name="connsiteY95" fmla="*/ 4454185 h 4505029"/>
              <a:gd name="connsiteX96" fmla="*/ 1365292 w 5056550"/>
              <a:gd name="connsiteY96" fmla="*/ 4504674 h 4505029"/>
              <a:gd name="connsiteX97" fmla="*/ 1292365 w 5056550"/>
              <a:gd name="connsiteY97" fmla="*/ 4398087 h 4505029"/>
              <a:gd name="connsiteX98" fmla="*/ 1309195 w 5056550"/>
              <a:gd name="connsiteY98" fmla="*/ 4313940 h 4505029"/>
              <a:gd name="connsiteX99" fmla="*/ 1219438 w 5056550"/>
              <a:gd name="connsiteY99" fmla="*/ 4308331 h 4505029"/>
              <a:gd name="connsiteX100" fmla="*/ 1107241 w 5056550"/>
              <a:gd name="connsiteY100" fmla="*/ 4274672 h 4505029"/>
              <a:gd name="connsiteX101" fmla="*/ 1011875 w 5056550"/>
              <a:gd name="connsiteY101" fmla="*/ 4280282 h 4505029"/>
              <a:gd name="connsiteX102" fmla="*/ 882850 w 5056550"/>
              <a:gd name="connsiteY102" fmla="*/ 4257842 h 4505029"/>
              <a:gd name="connsiteX103" fmla="*/ 809923 w 5056550"/>
              <a:gd name="connsiteY103" fmla="*/ 4212964 h 4505029"/>
              <a:gd name="connsiteX104" fmla="*/ 776264 w 5056550"/>
              <a:gd name="connsiteY104" fmla="*/ 4100767 h 4505029"/>
              <a:gd name="connsiteX105" fmla="*/ 753826 w 5056550"/>
              <a:gd name="connsiteY105" fmla="*/ 4078328 h 4505029"/>
              <a:gd name="connsiteX106" fmla="*/ 680899 w 5056550"/>
              <a:gd name="connsiteY106" fmla="*/ 4050279 h 4505029"/>
              <a:gd name="connsiteX107" fmla="*/ 602363 w 5056550"/>
              <a:gd name="connsiteY107" fmla="*/ 4039060 h 4505029"/>
              <a:gd name="connsiteX108" fmla="*/ 574313 w 5056550"/>
              <a:gd name="connsiteY108" fmla="*/ 3982962 h 4505029"/>
              <a:gd name="connsiteX109" fmla="*/ 501387 w 5056550"/>
              <a:gd name="connsiteY109" fmla="*/ 4033450 h 4505029"/>
              <a:gd name="connsiteX110" fmla="*/ 495778 w 5056550"/>
              <a:gd name="connsiteY110" fmla="*/ 4083938 h 4505029"/>
              <a:gd name="connsiteX111" fmla="*/ 394800 w 5056550"/>
              <a:gd name="connsiteY111" fmla="*/ 4100767 h 4505029"/>
              <a:gd name="connsiteX112" fmla="*/ 349922 w 5056550"/>
              <a:gd name="connsiteY112" fmla="*/ 4117597 h 4505029"/>
              <a:gd name="connsiteX113" fmla="*/ 288216 w 5056550"/>
              <a:gd name="connsiteY113" fmla="*/ 4072718 h 4505029"/>
              <a:gd name="connsiteX114" fmla="*/ 282605 w 5056550"/>
              <a:gd name="connsiteY114" fmla="*/ 4128817 h 4505029"/>
              <a:gd name="connsiteX115" fmla="*/ 243337 w 5056550"/>
              <a:gd name="connsiteY115" fmla="*/ 4089548 h 4505029"/>
              <a:gd name="connsiteX116" fmla="*/ 215289 w 5056550"/>
              <a:gd name="connsiteY116" fmla="*/ 4151256 h 4505029"/>
              <a:gd name="connsiteX117" fmla="*/ 159190 w 5056550"/>
              <a:gd name="connsiteY117" fmla="*/ 4106378 h 4505029"/>
              <a:gd name="connsiteX118" fmla="*/ 103093 w 5056550"/>
              <a:gd name="connsiteY118" fmla="*/ 4095158 h 4505029"/>
              <a:gd name="connsiteX119" fmla="*/ 86265 w 5056550"/>
              <a:gd name="connsiteY119" fmla="*/ 4156866 h 4505029"/>
              <a:gd name="connsiteX120" fmla="*/ 7728 w 5056550"/>
              <a:gd name="connsiteY120" fmla="*/ 4140036 h 4505029"/>
              <a:gd name="connsiteX121" fmla="*/ 2118 w 5056550"/>
              <a:gd name="connsiteY121" fmla="*/ 4151256 h 4505029"/>
              <a:gd name="connsiteX0" fmla="*/ 5071262 w 5082481"/>
              <a:gd name="connsiteY0" fmla="*/ 0 h 4505029"/>
              <a:gd name="connsiteX1" fmla="*/ 5082481 w 5082481"/>
              <a:gd name="connsiteY1" fmla="*/ 67318 h 4505029"/>
              <a:gd name="connsiteX2" fmla="*/ 5054432 w 5082481"/>
              <a:gd name="connsiteY2" fmla="*/ 72928 h 4505029"/>
              <a:gd name="connsiteX3" fmla="*/ 4886138 w 5082481"/>
              <a:gd name="connsiteY3" fmla="*/ 28049 h 4505029"/>
              <a:gd name="connsiteX4" fmla="*/ 4852479 w 5082481"/>
              <a:gd name="connsiteY4" fmla="*/ 33659 h 4505029"/>
              <a:gd name="connsiteX5" fmla="*/ 4846869 w 5082481"/>
              <a:gd name="connsiteY5" fmla="*/ 44879 h 4505029"/>
              <a:gd name="connsiteX6" fmla="*/ 4785161 w 5082481"/>
              <a:gd name="connsiteY6" fmla="*/ 78538 h 4505029"/>
              <a:gd name="connsiteX7" fmla="*/ 4734673 w 5082481"/>
              <a:gd name="connsiteY7" fmla="*/ 100977 h 4505029"/>
              <a:gd name="connsiteX8" fmla="*/ 4779551 w 5082481"/>
              <a:gd name="connsiteY8" fmla="*/ 263661 h 4505029"/>
              <a:gd name="connsiteX9" fmla="*/ 4768332 w 5082481"/>
              <a:gd name="connsiteY9" fmla="*/ 392687 h 4505029"/>
              <a:gd name="connsiteX10" fmla="*/ 4796381 w 5082481"/>
              <a:gd name="connsiteY10" fmla="*/ 398297 h 4505029"/>
              <a:gd name="connsiteX11" fmla="*/ 4757112 w 5082481"/>
              <a:gd name="connsiteY11" fmla="*/ 476834 h 4505029"/>
              <a:gd name="connsiteX12" fmla="*/ 4745892 w 5082481"/>
              <a:gd name="connsiteY12" fmla="*/ 527323 h 4505029"/>
              <a:gd name="connsiteX13" fmla="*/ 4661745 w 5082481"/>
              <a:gd name="connsiteY13" fmla="*/ 544152 h 4505029"/>
              <a:gd name="connsiteX14" fmla="*/ 4678575 w 5082481"/>
              <a:gd name="connsiteY14" fmla="*/ 566592 h 4505029"/>
              <a:gd name="connsiteX15" fmla="*/ 4633696 w 5082481"/>
              <a:gd name="connsiteY15" fmla="*/ 572201 h 4505029"/>
              <a:gd name="connsiteX16" fmla="*/ 4571988 w 5082481"/>
              <a:gd name="connsiteY16" fmla="*/ 476834 h 4505029"/>
              <a:gd name="connsiteX17" fmla="*/ 4527109 w 5082481"/>
              <a:gd name="connsiteY17" fmla="*/ 566592 h 4505029"/>
              <a:gd name="connsiteX18" fmla="*/ 4538329 w 5082481"/>
              <a:gd name="connsiteY18" fmla="*/ 600250 h 4505029"/>
              <a:gd name="connsiteX19" fmla="*/ 4499060 w 5082481"/>
              <a:gd name="connsiteY19" fmla="*/ 605860 h 4505029"/>
              <a:gd name="connsiteX20" fmla="*/ 4471011 w 5082481"/>
              <a:gd name="connsiteY20" fmla="*/ 600250 h 4505029"/>
              <a:gd name="connsiteX21" fmla="*/ 4420523 w 5082481"/>
              <a:gd name="connsiteY21" fmla="*/ 656349 h 4505029"/>
              <a:gd name="connsiteX22" fmla="*/ 4364425 w 5082481"/>
              <a:gd name="connsiteY22" fmla="*/ 678788 h 4505029"/>
              <a:gd name="connsiteX23" fmla="*/ 4263448 w 5082481"/>
              <a:gd name="connsiteY23" fmla="*/ 690007 h 4505029"/>
              <a:gd name="connsiteX24" fmla="*/ 4280278 w 5082481"/>
              <a:gd name="connsiteY24" fmla="*/ 746106 h 4505029"/>
              <a:gd name="connsiteX25" fmla="*/ 4285887 w 5082481"/>
              <a:gd name="connsiteY25" fmla="*/ 796594 h 4505029"/>
              <a:gd name="connsiteX26" fmla="*/ 4212960 w 5082481"/>
              <a:gd name="connsiteY26" fmla="*/ 802204 h 4505029"/>
              <a:gd name="connsiteX27" fmla="*/ 4072714 w 5082481"/>
              <a:gd name="connsiteY27" fmla="*/ 734886 h 4505029"/>
              <a:gd name="connsiteX28" fmla="*/ 4033446 w 5082481"/>
              <a:gd name="connsiteY28" fmla="*/ 740496 h 4505029"/>
              <a:gd name="connsiteX29" fmla="*/ 3982957 w 5082481"/>
              <a:gd name="connsiteY29" fmla="*/ 852692 h 4505029"/>
              <a:gd name="connsiteX30" fmla="*/ 3926859 w 5082481"/>
              <a:gd name="connsiteY30" fmla="*/ 920010 h 4505029"/>
              <a:gd name="connsiteX31" fmla="*/ 3848322 w 5082481"/>
              <a:gd name="connsiteY31" fmla="*/ 942449 h 4505029"/>
              <a:gd name="connsiteX32" fmla="*/ 3736125 w 5082481"/>
              <a:gd name="connsiteY32" fmla="*/ 987328 h 4505029"/>
              <a:gd name="connsiteX33" fmla="*/ 3696857 w 5082481"/>
              <a:gd name="connsiteY33" fmla="*/ 1026596 h 4505029"/>
              <a:gd name="connsiteX34" fmla="*/ 3646368 w 5082481"/>
              <a:gd name="connsiteY34" fmla="*/ 1099524 h 4505029"/>
              <a:gd name="connsiteX35" fmla="*/ 3534172 w 5082481"/>
              <a:gd name="connsiteY35" fmla="*/ 1121963 h 4505029"/>
              <a:gd name="connsiteX36" fmla="*/ 3433195 w 5082481"/>
              <a:gd name="connsiteY36" fmla="*/ 1161232 h 4505029"/>
              <a:gd name="connsiteX37" fmla="*/ 3315389 w 5082481"/>
              <a:gd name="connsiteY37" fmla="*/ 1228550 h 4505029"/>
              <a:gd name="connsiteX38" fmla="*/ 3264901 w 5082481"/>
              <a:gd name="connsiteY38" fmla="*/ 1262209 h 4505029"/>
              <a:gd name="connsiteX39" fmla="*/ 3208803 w 5082481"/>
              <a:gd name="connsiteY39" fmla="*/ 1206111 h 4505029"/>
              <a:gd name="connsiteX40" fmla="*/ 3180754 w 5082481"/>
              <a:gd name="connsiteY40" fmla="*/ 1155622 h 4505029"/>
              <a:gd name="connsiteX41" fmla="*/ 3214413 w 5082481"/>
              <a:gd name="connsiteY41" fmla="*/ 1082695 h 4505029"/>
              <a:gd name="connsiteX42" fmla="*/ 3287340 w 5082481"/>
              <a:gd name="connsiteY42" fmla="*/ 1026596 h 4505029"/>
              <a:gd name="connsiteX43" fmla="*/ 3320999 w 5082481"/>
              <a:gd name="connsiteY43" fmla="*/ 976108 h 4505029"/>
              <a:gd name="connsiteX44" fmla="*/ 3270511 w 5082481"/>
              <a:gd name="connsiteY44" fmla="*/ 925620 h 4505029"/>
              <a:gd name="connsiteX45" fmla="*/ 3152705 w 5082481"/>
              <a:gd name="connsiteY45" fmla="*/ 920010 h 4505029"/>
              <a:gd name="connsiteX46" fmla="*/ 3074167 w 5082481"/>
              <a:gd name="connsiteY46" fmla="*/ 936839 h 4505029"/>
              <a:gd name="connsiteX47" fmla="*/ 3051728 w 5082481"/>
              <a:gd name="connsiteY47" fmla="*/ 1015377 h 4505029"/>
              <a:gd name="connsiteX48" fmla="*/ 3023679 w 5082481"/>
              <a:gd name="connsiteY48" fmla="*/ 1060255 h 4505029"/>
              <a:gd name="connsiteX49" fmla="*/ 2961971 w 5082481"/>
              <a:gd name="connsiteY49" fmla="*/ 1060255 h 4505029"/>
              <a:gd name="connsiteX50" fmla="*/ 2900263 w 5082481"/>
              <a:gd name="connsiteY50" fmla="*/ 1155622 h 4505029"/>
              <a:gd name="connsiteX51" fmla="*/ 2827335 w 5082481"/>
              <a:gd name="connsiteY51" fmla="*/ 1250989 h 4505029"/>
              <a:gd name="connsiteX52" fmla="*/ 2748798 w 5082481"/>
              <a:gd name="connsiteY52" fmla="*/ 1279038 h 4505029"/>
              <a:gd name="connsiteX53" fmla="*/ 2625382 w 5082481"/>
              <a:gd name="connsiteY53" fmla="*/ 1273428 h 4505029"/>
              <a:gd name="connsiteX54" fmla="*/ 2580503 w 5082481"/>
              <a:gd name="connsiteY54" fmla="*/ 1340746 h 4505029"/>
              <a:gd name="connsiteX55" fmla="*/ 2614162 w 5082481"/>
              <a:gd name="connsiteY55" fmla="*/ 1396844 h 4505029"/>
              <a:gd name="connsiteX56" fmla="*/ 2715139 w 5082481"/>
              <a:gd name="connsiteY56" fmla="*/ 1430503 h 4505029"/>
              <a:gd name="connsiteX57" fmla="*/ 2765627 w 5082481"/>
              <a:gd name="connsiteY57" fmla="*/ 1464162 h 4505029"/>
              <a:gd name="connsiteX58" fmla="*/ 2838555 w 5082481"/>
              <a:gd name="connsiteY58" fmla="*/ 1514650 h 4505029"/>
              <a:gd name="connsiteX59" fmla="*/ 2804896 w 5082481"/>
              <a:gd name="connsiteY59" fmla="*/ 1576358 h 4505029"/>
              <a:gd name="connsiteX60" fmla="*/ 2844165 w 5082481"/>
              <a:gd name="connsiteY60" fmla="*/ 1632457 h 4505029"/>
              <a:gd name="connsiteX61" fmla="*/ 3040508 w 5082481"/>
              <a:gd name="connsiteY61" fmla="*/ 1581968 h 4505029"/>
              <a:gd name="connsiteX62" fmla="*/ 3074167 w 5082481"/>
              <a:gd name="connsiteY62" fmla="*/ 1514650 h 4505029"/>
              <a:gd name="connsiteX63" fmla="*/ 3152705 w 5082481"/>
              <a:gd name="connsiteY63" fmla="*/ 1520260 h 4505029"/>
              <a:gd name="connsiteX64" fmla="*/ 3360268 w 5082481"/>
              <a:gd name="connsiteY64" fmla="*/ 1593188 h 4505029"/>
              <a:gd name="connsiteX65" fmla="*/ 3360268 w 5082481"/>
              <a:gd name="connsiteY65" fmla="*/ 1654896 h 4505029"/>
              <a:gd name="connsiteX66" fmla="*/ 3298560 w 5082481"/>
              <a:gd name="connsiteY66" fmla="*/ 1677335 h 4505029"/>
              <a:gd name="connsiteX67" fmla="*/ 3152705 w 5082481"/>
              <a:gd name="connsiteY67" fmla="*/ 1722214 h 4505029"/>
              <a:gd name="connsiteX68" fmla="*/ 3023679 w 5082481"/>
              <a:gd name="connsiteY68" fmla="*/ 1800751 h 4505029"/>
              <a:gd name="connsiteX69" fmla="*/ 2973190 w 5082481"/>
              <a:gd name="connsiteY69" fmla="*/ 1946607 h 4505029"/>
              <a:gd name="connsiteX70" fmla="*/ 2855384 w 5082481"/>
              <a:gd name="connsiteY70" fmla="*/ 2025144 h 4505029"/>
              <a:gd name="connsiteX71" fmla="*/ 3029289 w 5082481"/>
              <a:gd name="connsiteY71" fmla="*/ 2159779 h 4505029"/>
              <a:gd name="connsiteX72" fmla="*/ 3147095 w 5082481"/>
              <a:gd name="connsiteY72" fmla="*/ 2429050 h 4505029"/>
              <a:gd name="connsiteX73" fmla="*/ 3208803 w 5082481"/>
              <a:gd name="connsiteY73" fmla="*/ 2530027 h 4505029"/>
              <a:gd name="connsiteX74" fmla="*/ 3298560 w 5082481"/>
              <a:gd name="connsiteY74" fmla="*/ 2647834 h 4505029"/>
              <a:gd name="connsiteX75" fmla="*/ 3281731 w 5082481"/>
              <a:gd name="connsiteY75" fmla="*/ 2765639 h 4505029"/>
              <a:gd name="connsiteX76" fmla="*/ 3191973 w 5082481"/>
              <a:gd name="connsiteY76" fmla="*/ 2754419 h 4505029"/>
              <a:gd name="connsiteX77" fmla="*/ 3113436 w 5082481"/>
              <a:gd name="connsiteY77" fmla="*/ 2861007 h 4505029"/>
              <a:gd name="connsiteX78" fmla="*/ 3298560 w 5082481"/>
              <a:gd name="connsiteY78" fmla="*/ 2939544 h 4505029"/>
              <a:gd name="connsiteX79" fmla="*/ 3197583 w 5082481"/>
              <a:gd name="connsiteY79" fmla="*/ 3208814 h 4505029"/>
              <a:gd name="connsiteX80" fmla="*/ 2961970 w 5082481"/>
              <a:gd name="connsiteY80" fmla="*/ 3450037 h 4505029"/>
              <a:gd name="connsiteX81" fmla="*/ 2911483 w 5082481"/>
              <a:gd name="connsiteY81" fmla="*/ 3539794 h 4505029"/>
              <a:gd name="connsiteX82" fmla="*/ 2900263 w 5082481"/>
              <a:gd name="connsiteY82" fmla="*/ 3612721 h 4505029"/>
              <a:gd name="connsiteX83" fmla="*/ 2922703 w 5082481"/>
              <a:gd name="connsiteY83" fmla="*/ 3663209 h 4505029"/>
              <a:gd name="connsiteX84" fmla="*/ 2760017 w 5082481"/>
              <a:gd name="connsiteY84" fmla="*/ 3786626 h 4505029"/>
              <a:gd name="connsiteX85" fmla="*/ 2569283 w 5082481"/>
              <a:gd name="connsiteY85" fmla="*/ 3887602 h 4505029"/>
              <a:gd name="connsiteX86" fmla="*/ 2356112 w 5082481"/>
              <a:gd name="connsiteY86" fmla="*/ 4061505 h 4505029"/>
              <a:gd name="connsiteX87" fmla="*/ 2232694 w 5082481"/>
              <a:gd name="connsiteY87" fmla="*/ 4089556 h 4505029"/>
              <a:gd name="connsiteX88" fmla="*/ 2148547 w 5082481"/>
              <a:gd name="connsiteY88" fmla="*/ 4078335 h 4505029"/>
              <a:gd name="connsiteX89" fmla="*/ 1997082 w 5082481"/>
              <a:gd name="connsiteY89" fmla="*/ 4156874 h 4505029"/>
              <a:gd name="connsiteX90" fmla="*/ 1940984 w 5082481"/>
              <a:gd name="connsiteY90" fmla="*/ 4095165 h 4505029"/>
              <a:gd name="connsiteX91" fmla="*/ 1828788 w 5082481"/>
              <a:gd name="connsiteY91" fmla="*/ 4207362 h 4505029"/>
              <a:gd name="connsiteX92" fmla="*/ 1654883 w 5082481"/>
              <a:gd name="connsiteY92" fmla="*/ 4285899 h 4505029"/>
              <a:gd name="connsiteX93" fmla="*/ 1452930 w 5082481"/>
              <a:gd name="connsiteY93" fmla="*/ 4313949 h 4505029"/>
              <a:gd name="connsiteX94" fmla="*/ 1402442 w 5082481"/>
              <a:gd name="connsiteY94" fmla="*/ 4370040 h 4505029"/>
              <a:gd name="connsiteX95" fmla="*/ 1441712 w 5082481"/>
              <a:gd name="connsiteY95" fmla="*/ 4454185 h 4505029"/>
              <a:gd name="connsiteX96" fmla="*/ 1391223 w 5082481"/>
              <a:gd name="connsiteY96" fmla="*/ 4504674 h 4505029"/>
              <a:gd name="connsiteX97" fmla="*/ 1318296 w 5082481"/>
              <a:gd name="connsiteY97" fmla="*/ 4398087 h 4505029"/>
              <a:gd name="connsiteX98" fmla="*/ 1335126 w 5082481"/>
              <a:gd name="connsiteY98" fmla="*/ 4313940 h 4505029"/>
              <a:gd name="connsiteX99" fmla="*/ 1245369 w 5082481"/>
              <a:gd name="connsiteY99" fmla="*/ 4308331 h 4505029"/>
              <a:gd name="connsiteX100" fmla="*/ 1133172 w 5082481"/>
              <a:gd name="connsiteY100" fmla="*/ 4274672 h 4505029"/>
              <a:gd name="connsiteX101" fmla="*/ 1037806 w 5082481"/>
              <a:gd name="connsiteY101" fmla="*/ 4280282 h 4505029"/>
              <a:gd name="connsiteX102" fmla="*/ 908781 w 5082481"/>
              <a:gd name="connsiteY102" fmla="*/ 4257842 h 4505029"/>
              <a:gd name="connsiteX103" fmla="*/ 835854 w 5082481"/>
              <a:gd name="connsiteY103" fmla="*/ 4212964 h 4505029"/>
              <a:gd name="connsiteX104" fmla="*/ 802195 w 5082481"/>
              <a:gd name="connsiteY104" fmla="*/ 4100767 h 4505029"/>
              <a:gd name="connsiteX105" fmla="*/ 779757 w 5082481"/>
              <a:gd name="connsiteY105" fmla="*/ 4078328 h 4505029"/>
              <a:gd name="connsiteX106" fmla="*/ 706830 w 5082481"/>
              <a:gd name="connsiteY106" fmla="*/ 4050279 h 4505029"/>
              <a:gd name="connsiteX107" fmla="*/ 628294 w 5082481"/>
              <a:gd name="connsiteY107" fmla="*/ 4039060 h 4505029"/>
              <a:gd name="connsiteX108" fmla="*/ 600244 w 5082481"/>
              <a:gd name="connsiteY108" fmla="*/ 3982962 h 4505029"/>
              <a:gd name="connsiteX109" fmla="*/ 527318 w 5082481"/>
              <a:gd name="connsiteY109" fmla="*/ 4033450 h 4505029"/>
              <a:gd name="connsiteX110" fmla="*/ 521709 w 5082481"/>
              <a:gd name="connsiteY110" fmla="*/ 4083938 h 4505029"/>
              <a:gd name="connsiteX111" fmla="*/ 420731 w 5082481"/>
              <a:gd name="connsiteY111" fmla="*/ 4100767 h 4505029"/>
              <a:gd name="connsiteX112" fmla="*/ 375853 w 5082481"/>
              <a:gd name="connsiteY112" fmla="*/ 4117597 h 4505029"/>
              <a:gd name="connsiteX113" fmla="*/ 314147 w 5082481"/>
              <a:gd name="connsiteY113" fmla="*/ 4072718 h 4505029"/>
              <a:gd name="connsiteX114" fmla="*/ 308536 w 5082481"/>
              <a:gd name="connsiteY114" fmla="*/ 4128817 h 4505029"/>
              <a:gd name="connsiteX115" fmla="*/ 269268 w 5082481"/>
              <a:gd name="connsiteY115" fmla="*/ 4089548 h 4505029"/>
              <a:gd name="connsiteX116" fmla="*/ 241220 w 5082481"/>
              <a:gd name="connsiteY116" fmla="*/ 4151256 h 4505029"/>
              <a:gd name="connsiteX117" fmla="*/ 185121 w 5082481"/>
              <a:gd name="connsiteY117" fmla="*/ 4106378 h 4505029"/>
              <a:gd name="connsiteX118" fmla="*/ 129024 w 5082481"/>
              <a:gd name="connsiteY118" fmla="*/ 4095158 h 4505029"/>
              <a:gd name="connsiteX119" fmla="*/ 112196 w 5082481"/>
              <a:gd name="connsiteY119" fmla="*/ 4156866 h 4505029"/>
              <a:gd name="connsiteX120" fmla="*/ 33659 w 5082481"/>
              <a:gd name="connsiteY120" fmla="*/ 4140036 h 4505029"/>
              <a:gd name="connsiteX121" fmla="*/ 0 w 5082481"/>
              <a:gd name="connsiteY121" fmla="*/ 4190524 h 4505029"/>
              <a:gd name="connsiteX0" fmla="*/ 5082481 w 5093700"/>
              <a:gd name="connsiteY0" fmla="*/ 0 h 4505029"/>
              <a:gd name="connsiteX1" fmla="*/ 5093700 w 5093700"/>
              <a:gd name="connsiteY1" fmla="*/ 67318 h 4505029"/>
              <a:gd name="connsiteX2" fmla="*/ 5065651 w 5093700"/>
              <a:gd name="connsiteY2" fmla="*/ 72928 h 4505029"/>
              <a:gd name="connsiteX3" fmla="*/ 4897357 w 5093700"/>
              <a:gd name="connsiteY3" fmla="*/ 28049 h 4505029"/>
              <a:gd name="connsiteX4" fmla="*/ 4863698 w 5093700"/>
              <a:gd name="connsiteY4" fmla="*/ 33659 h 4505029"/>
              <a:gd name="connsiteX5" fmla="*/ 4858088 w 5093700"/>
              <a:gd name="connsiteY5" fmla="*/ 44879 h 4505029"/>
              <a:gd name="connsiteX6" fmla="*/ 4796380 w 5093700"/>
              <a:gd name="connsiteY6" fmla="*/ 78538 h 4505029"/>
              <a:gd name="connsiteX7" fmla="*/ 4745892 w 5093700"/>
              <a:gd name="connsiteY7" fmla="*/ 100977 h 4505029"/>
              <a:gd name="connsiteX8" fmla="*/ 4790770 w 5093700"/>
              <a:gd name="connsiteY8" fmla="*/ 263661 h 4505029"/>
              <a:gd name="connsiteX9" fmla="*/ 4779551 w 5093700"/>
              <a:gd name="connsiteY9" fmla="*/ 392687 h 4505029"/>
              <a:gd name="connsiteX10" fmla="*/ 4807600 w 5093700"/>
              <a:gd name="connsiteY10" fmla="*/ 398297 h 4505029"/>
              <a:gd name="connsiteX11" fmla="*/ 4768331 w 5093700"/>
              <a:gd name="connsiteY11" fmla="*/ 476834 h 4505029"/>
              <a:gd name="connsiteX12" fmla="*/ 4757111 w 5093700"/>
              <a:gd name="connsiteY12" fmla="*/ 527323 h 4505029"/>
              <a:gd name="connsiteX13" fmla="*/ 4672964 w 5093700"/>
              <a:gd name="connsiteY13" fmla="*/ 544152 h 4505029"/>
              <a:gd name="connsiteX14" fmla="*/ 4689794 w 5093700"/>
              <a:gd name="connsiteY14" fmla="*/ 566592 h 4505029"/>
              <a:gd name="connsiteX15" fmla="*/ 4644915 w 5093700"/>
              <a:gd name="connsiteY15" fmla="*/ 572201 h 4505029"/>
              <a:gd name="connsiteX16" fmla="*/ 4583207 w 5093700"/>
              <a:gd name="connsiteY16" fmla="*/ 476834 h 4505029"/>
              <a:gd name="connsiteX17" fmla="*/ 4538328 w 5093700"/>
              <a:gd name="connsiteY17" fmla="*/ 566592 h 4505029"/>
              <a:gd name="connsiteX18" fmla="*/ 4549548 w 5093700"/>
              <a:gd name="connsiteY18" fmla="*/ 600250 h 4505029"/>
              <a:gd name="connsiteX19" fmla="*/ 4510279 w 5093700"/>
              <a:gd name="connsiteY19" fmla="*/ 605860 h 4505029"/>
              <a:gd name="connsiteX20" fmla="*/ 4482230 w 5093700"/>
              <a:gd name="connsiteY20" fmla="*/ 600250 h 4505029"/>
              <a:gd name="connsiteX21" fmla="*/ 4431742 w 5093700"/>
              <a:gd name="connsiteY21" fmla="*/ 656349 h 4505029"/>
              <a:gd name="connsiteX22" fmla="*/ 4375644 w 5093700"/>
              <a:gd name="connsiteY22" fmla="*/ 678788 h 4505029"/>
              <a:gd name="connsiteX23" fmla="*/ 4274667 w 5093700"/>
              <a:gd name="connsiteY23" fmla="*/ 690007 h 4505029"/>
              <a:gd name="connsiteX24" fmla="*/ 4291497 w 5093700"/>
              <a:gd name="connsiteY24" fmla="*/ 746106 h 4505029"/>
              <a:gd name="connsiteX25" fmla="*/ 4297106 w 5093700"/>
              <a:gd name="connsiteY25" fmla="*/ 796594 h 4505029"/>
              <a:gd name="connsiteX26" fmla="*/ 4224179 w 5093700"/>
              <a:gd name="connsiteY26" fmla="*/ 802204 h 4505029"/>
              <a:gd name="connsiteX27" fmla="*/ 4083933 w 5093700"/>
              <a:gd name="connsiteY27" fmla="*/ 734886 h 4505029"/>
              <a:gd name="connsiteX28" fmla="*/ 4044665 w 5093700"/>
              <a:gd name="connsiteY28" fmla="*/ 740496 h 4505029"/>
              <a:gd name="connsiteX29" fmla="*/ 3994176 w 5093700"/>
              <a:gd name="connsiteY29" fmla="*/ 852692 h 4505029"/>
              <a:gd name="connsiteX30" fmla="*/ 3938078 w 5093700"/>
              <a:gd name="connsiteY30" fmla="*/ 920010 h 4505029"/>
              <a:gd name="connsiteX31" fmla="*/ 3859541 w 5093700"/>
              <a:gd name="connsiteY31" fmla="*/ 942449 h 4505029"/>
              <a:gd name="connsiteX32" fmla="*/ 3747344 w 5093700"/>
              <a:gd name="connsiteY32" fmla="*/ 987328 h 4505029"/>
              <a:gd name="connsiteX33" fmla="*/ 3708076 w 5093700"/>
              <a:gd name="connsiteY33" fmla="*/ 1026596 h 4505029"/>
              <a:gd name="connsiteX34" fmla="*/ 3657587 w 5093700"/>
              <a:gd name="connsiteY34" fmla="*/ 1099524 h 4505029"/>
              <a:gd name="connsiteX35" fmla="*/ 3545391 w 5093700"/>
              <a:gd name="connsiteY35" fmla="*/ 1121963 h 4505029"/>
              <a:gd name="connsiteX36" fmla="*/ 3444414 w 5093700"/>
              <a:gd name="connsiteY36" fmla="*/ 1161232 h 4505029"/>
              <a:gd name="connsiteX37" fmla="*/ 3326608 w 5093700"/>
              <a:gd name="connsiteY37" fmla="*/ 1228550 h 4505029"/>
              <a:gd name="connsiteX38" fmla="*/ 3276120 w 5093700"/>
              <a:gd name="connsiteY38" fmla="*/ 1262209 h 4505029"/>
              <a:gd name="connsiteX39" fmla="*/ 3220022 w 5093700"/>
              <a:gd name="connsiteY39" fmla="*/ 1206111 h 4505029"/>
              <a:gd name="connsiteX40" fmla="*/ 3191973 w 5093700"/>
              <a:gd name="connsiteY40" fmla="*/ 1155622 h 4505029"/>
              <a:gd name="connsiteX41" fmla="*/ 3225632 w 5093700"/>
              <a:gd name="connsiteY41" fmla="*/ 1082695 h 4505029"/>
              <a:gd name="connsiteX42" fmla="*/ 3298559 w 5093700"/>
              <a:gd name="connsiteY42" fmla="*/ 1026596 h 4505029"/>
              <a:gd name="connsiteX43" fmla="*/ 3332218 w 5093700"/>
              <a:gd name="connsiteY43" fmla="*/ 976108 h 4505029"/>
              <a:gd name="connsiteX44" fmla="*/ 3281730 w 5093700"/>
              <a:gd name="connsiteY44" fmla="*/ 925620 h 4505029"/>
              <a:gd name="connsiteX45" fmla="*/ 3163924 w 5093700"/>
              <a:gd name="connsiteY45" fmla="*/ 920010 h 4505029"/>
              <a:gd name="connsiteX46" fmla="*/ 3085386 w 5093700"/>
              <a:gd name="connsiteY46" fmla="*/ 936839 h 4505029"/>
              <a:gd name="connsiteX47" fmla="*/ 3062947 w 5093700"/>
              <a:gd name="connsiteY47" fmla="*/ 1015377 h 4505029"/>
              <a:gd name="connsiteX48" fmla="*/ 3034898 w 5093700"/>
              <a:gd name="connsiteY48" fmla="*/ 1060255 h 4505029"/>
              <a:gd name="connsiteX49" fmla="*/ 2973190 w 5093700"/>
              <a:gd name="connsiteY49" fmla="*/ 1060255 h 4505029"/>
              <a:gd name="connsiteX50" fmla="*/ 2911482 w 5093700"/>
              <a:gd name="connsiteY50" fmla="*/ 1155622 h 4505029"/>
              <a:gd name="connsiteX51" fmla="*/ 2838554 w 5093700"/>
              <a:gd name="connsiteY51" fmla="*/ 1250989 h 4505029"/>
              <a:gd name="connsiteX52" fmla="*/ 2760017 w 5093700"/>
              <a:gd name="connsiteY52" fmla="*/ 1279038 h 4505029"/>
              <a:gd name="connsiteX53" fmla="*/ 2636601 w 5093700"/>
              <a:gd name="connsiteY53" fmla="*/ 1273428 h 4505029"/>
              <a:gd name="connsiteX54" fmla="*/ 2591722 w 5093700"/>
              <a:gd name="connsiteY54" fmla="*/ 1340746 h 4505029"/>
              <a:gd name="connsiteX55" fmla="*/ 2625381 w 5093700"/>
              <a:gd name="connsiteY55" fmla="*/ 1396844 h 4505029"/>
              <a:gd name="connsiteX56" fmla="*/ 2726358 w 5093700"/>
              <a:gd name="connsiteY56" fmla="*/ 1430503 h 4505029"/>
              <a:gd name="connsiteX57" fmla="*/ 2776846 w 5093700"/>
              <a:gd name="connsiteY57" fmla="*/ 1464162 h 4505029"/>
              <a:gd name="connsiteX58" fmla="*/ 2849774 w 5093700"/>
              <a:gd name="connsiteY58" fmla="*/ 1514650 h 4505029"/>
              <a:gd name="connsiteX59" fmla="*/ 2816115 w 5093700"/>
              <a:gd name="connsiteY59" fmla="*/ 1576358 h 4505029"/>
              <a:gd name="connsiteX60" fmla="*/ 2855384 w 5093700"/>
              <a:gd name="connsiteY60" fmla="*/ 1632457 h 4505029"/>
              <a:gd name="connsiteX61" fmla="*/ 3051727 w 5093700"/>
              <a:gd name="connsiteY61" fmla="*/ 1581968 h 4505029"/>
              <a:gd name="connsiteX62" fmla="*/ 3085386 w 5093700"/>
              <a:gd name="connsiteY62" fmla="*/ 1514650 h 4505029"/>
              <a:gd name="connsiteX63" fmla="*/ 3163924 w 5093700"/>
              <a:gd name="connsiteY63" fmla="*/ 1520260 h 4505029"/>
              <a:gd name="connsiteX64" fmla="*/ 3371487 w 5093700"/>
              <a:gd name="connsiteY64" fmla="*/ 1593188 h 4505029"/>
              <a:gd name="connsiteX65" fmla="*/ 3371487 w 5093700"/>
              <a:gd name="connsiteY65" fmla="*/ 1654896 h 4505029"/>
              <a:gd name="connsiteX66" fmla="*/ 3309779 w 5093700"/>
              <a:gd name="connsiteY66" fmla="*/ 1677335 h 4505029"/>
              <a:gd name="connsiteX67" fmla="*/ 3163924 w 5093700"/>
              <a:gd name="connsiteY67" fmla="*/ 1722214 h 4505029"/>
              <a:gd name="connsiteX68" fmla="*/ 3034898 w 5093700"/>
              <a:gd name="connsiteY68" fmla="*/ 1800751 h 4505029"/>
              <a:gd name="connsiteX69" fmla="*/ 2984409 w 5093700"/>
              <a:gd name="connsiteY69" fmla="*/ 1946607 h 4505029"/>
              <a:gd name="connsiteX70" fmla="*/ 2866603 w 5093700"/>
              <a:gd name="connsiteY70" fmla="*/ 2025144 h 4505029"/>
              <a:gd name="connsiteX71" fmla="*/ 3040508 w 5093700"/>
              <a:gd name="connsiteY71" fmla="*/ 2159779 h 4505029"/>
              <a:gd name="connsiteX72" fmla="*/ 3158314 w 5093700"/>
              <a:gd name="connsiteY72" fmla="*/ 2429050 h 4505029"/>
              <a:gd name="connsiteX73" fmla="*/ 3220022 w 5093700"/>
              <a:gd name="connsiteY73" fmla="*/ 2530027 h 4505029"/>
              <a:gd name="connsiteX74" fmla="*/ 3309779 w 5093700"/>
              <a:gd name="connsiteY74" fmla="*/ 2647834 h 4505029"/>
              <a:gd name="connsiteX75" fmla="*/ 3292950 w 5093700"/>
              <a:gd name="connsiteY75" fmla="*/ 2765639 h 4505029"/>
              <a:gd name="connsiteX76" fmla="*/ 3203192 w 5093700"/>
              <a:gd name="connsiteY76" fmla="*/ 2754419 h 4505029"/>
              <a:gd name="connsiteX77" fmla="*/ 3124655 w 5093700"/>
              <a:gd name="connsiteY77" fmla="*/ 2861007 h 4505029"/>
              <a:gd name="connsiteX78" fmla="*/ 3309779 w 5093700"/>
              <a:gd name="connsiteY78" fmla="*/ 2939544 h 4505029"/>
              <a:gd name="connsiteX79" fmla="*/ 3208802 w 5093700"/>
              <a:gd name="connsiteY79" fmla="*/ 3208814 h 4505029"/>
              <a:gd name="connsiteX80" fmla="*/ 2973189 w 5093700"/>
              <a:gd name="connsiteY80" fmla="*/ 3450037 h 4505029"/>
              <a:gd name="connsiteX81" fmla="*/ 2922702 w 5093700"/>
              <a:gd name="connsiteY81" fmla="*/ 3539794 h 4505029"/>
              <a:gd name="connsiteX82" fmla="*/ 2911482 w 5093700"/>
              <a:gd name="connsiteY82" fmla="*/ 3612721 h 4505029"/>
              <a:gd name="connsiteX83" fmla="*/ 2933922 w 5093700"/>
              <a:gd name="connsiteY83" fmla="*/ 3663209 h 4505029"/>
              <a:gd name="connsiteX84" fmla="*/ 2771236 w 5093700"/>
              <a:gd name="connsiteY84" fmla="*/ 3786626 h 4505029"/>
              <a:gd name="connsiteX85" fmla="*/ 2580502 w 5093700"/>
              <a:gd name="connsiteY85" fmla="*/ 3887602 h 4505029"/>
              <a:gd name="connsiteX86" fmla="*/ 2367331 w 5093700"/>
              <a:gd name="connsiteY86" fmla="*/ 4061505 h 4505029"/>
              <a:gd name="connsiteX87" fmla="*/ 2243913 w 5093700"/>
              <a:gd name="connsiteY87" fmla="*/ 4089556 h 4505029"/>
              <a:gd name="connsiteX88" fmla="*/ 2159766 w 5093700"/>
              <a:gd name="connsiteY88" fmla="*/ 4078335 h 4505029"/>
              <a:gd name="connsiteX89" fmla="*/ 2008301 w 5093700"/>
              <a:gd name="connsiteY89" fmla="*/ 4156874 h 4505029"/>
              <a:gd name="connsiteX90" fmla="*/ 1952203 w 5093700"/>
              <a:gd name="connsiteY90" fmla="*/ 4095165 h 4505029"/>
              <a:gd name="connsiteX91" fmla="*/ 1840007 w 5093700"/>
              <a:gd name="connsiteY91" fmla="*/ 4207362 h 4505029"/>
              <a:gd name="connsiteX92" fmla="*/ 1666102 w 5093700"/>
              <a:gd name="connsiteY92" fmla="*/ 4285899 h 4505029"/>
              <a:gd name="connsiteX93" fmla="*/ 1464149 w 5093700"/>
              <a:gd name="connsiteY93" fmla="*/ 4313949 h 4505029"/>
              <a:gd name="connsiteX94" fmla="*/ 1413661 w 5093700"/>
              <a:gd name="connsiteY94" fmla="*/ 4370040 h 4505029"/>
              <a:gd name="connsiteX95" fmla="*/ 1452931 w 5093700"/>
              <a:gd name="connsiteY95" fmla="*/ 4454185 h 4505029"/>
              <a:gd name="connsiteX96" fmla="*/ 1402442 w 5093700"/>
              <a:gd name="connsiteY96" fmla="*/ 4504674 h 4505029"/>
              <a:gd name="connsiteX97" fmla="*/ 1329515 w 5093700"/>
              <a:gd name="connsiteY97" fmla="*/ 4398087 h 4505029"/>
              <a:gd name="connsiteX98" fmla="*/ 1346345 w 5093700"/>
              <a:gd name="connsiteY98" fmla="*/ 4313940 h 4505029"/>
              <a:gd name="connsiteX99" fmla="*/ 1256588 w 5093700"/>
              <a:gd name="connsiteY99" fmla="*/ 4308331 h 4505029"/>
              <a:gd name="connsiteX100" fmla="*/ 1144391 w 5093700"/>
              <a:gd name="connsiteY100" fmla="*/ 4274672 h 4505029"/>
              <a:gd name="connsiteX101" fmla="*/ 1049025 w 5093700"/>
              <a:gd name="connsiteY101" fmla="*/ 4280282 h 4505029"/>
              <a:gd name="connsiteX102" fmla="*/ 920000 w 5093700"/>
              <a:gd name="connsiteY102" fmla="*/ 4257842 h 4505029"/>
              <a:gd name="connsiteX103" fmla="*/ 847073 w 5093700"/>
              <a:gd name="connsiteY103" fmla="*/ 4212964 h 4505029"/>
              <a:gd name="connsiteX104" fmla="*/ 813414 w 5093700"/>
              <a:gd name="connsiteY104" fmla="*/ 4100767 h 4505029"/>
              <a:gd name="connsiteX105" fmla="*/ 790976 w 5093700"/>
              <a:gd name="connsiteY105" fmla="*/ 4078328 h 4505029"/>
              <a:gd name="connsiteX106" fmla="*/ 718049 w 5093700"/>
              <a:gd name="connsiteY106" fmla="*/ 4050279 h 4505029"/>
              <a:gd name="connsiteX107" fmla="*/ 639513 w 5093700"/>
              <a:gd name="connsiteY107" fmla="*/ 4039060 h 4505029"/>
              <a:gd name="connsiteX108" fmla="*/ 611463 w 5093700"/>
              <a:gd name="connsiteY108" fmla="*/ 3982962 h 4505029"/>
              <a:gd name="connsiteX109" fmla="*/ 538537 w 5093700"/>
              <a:gd name="connsiteY109" fmla="*/ 4033450 h 4505029"/>
              <a:gd name="connsiteX110" fmla="*/ 532928 w 5093700"/>
              <a:gd name="connsiteY110" fmla="*/ 4083938 h 4505029"/>
              <a:gd name="connsiteX111" fmla="*/ 431950 w 5093700"/>
              <a:gd name="connsiteY111" fmla="*/ 4100767 h 4505029"/>
              <a:gd name="connsiteX112" fmla="*/ 387072 w 5093700"/>
              <a:gd name="connsiteY112" fmla="*/ 4117597 h 4505029"/>
              <a:gd name="connsiteX113" fmla="*/ 325366 w 5093700"/>
              <a:gd name="connsiteY113" fmla="*/ 4072718 h 4505029"/>
              <a:gd name="connsiteX114" fmla="*/ 319755 w 5093700"/>
              <a:gd name="connsiteY114" fmla="*/ 4128817 h 4505029"/>
              <a:gd name="connsiteX115" fmla="*/ 280487 w 5093700"/>
              <a:gd name="connsiteY115" fmla="*/ 4089548 h 4505029"/>
              <a:gd name="connsiteX116" fmla="*/ 252439 w 5093700"/>
              <a:gd name="connsiteY116" fmla="*/ 4151256 h 4505029"/>
              <a:gd name="connsiteX117" fmla="*/ 196340 w 5093700"/>
              <a:gd name="connsiteY117" fmla="*/ 4106378 h 4505029"/>
              <a:gd name="connsiteX118" fmla="*/ 140243 w 5093700"/>
              <a:gd name="connsiteY118" fmla="*/ 4095158 h 4505029"/>
              <a:gd name="connsiteX119" fmla="*/ 123415 w 5093700"/>
              <a:gd name="connsiteY119" fmla="*/ 4156866 h 4505029"/>
              <a:gd name="connsiteX120" fmla="*/ 44878 w 5093700"/>
              <a:gd name="connsiteY120" fmla="*/ 4140036 h 4505029"/>
              <a:gd name="connsiteX121" fmla="*/ 11219 w 5093700"/>
              <a:gd name="connsiteY121" fmla="*/ 4190524 h 4505029"/>
              <a:gd name="connsiteX122" fmla="*/ 0 w 5093700"/>
              <a:gd name="connsiteY122" fmla="*/ 4196134 h 4505029"/>
              <a:gd name="connsiteX0" fmla="*/ 5071855 w 5083074"/>
              <a:gd name="connsiteY0" fmla="*/ 0 h 4505029"/>
              <a:gd name="connsiteX1" fmla="*/ 5083074 w 5083074"/>
              <a:gd name="connsiteY1" fmla="*/ 67318 h 4505029"/>
              <a:gd name="connsiteX2" fmla="*/ 5055025 w 5083074"/>
              <a:gd name="connsiteY2" fmla="*/ 72928 h 4505029"/>
              <a:gd name="connsiteX3" fmla="*/ 4886731 w 5083074"/>
              <a:gd name="connsiteY3" fmla="*/ 28049 h 4505029"/>
              <a:gd name="connsiteX4" fmla="*/ 4853072 w 5083074"/>
              <a:gd name="connsiteY4" fmla="*/ 33659 h 4505029"/>
              <a:gd name="connsiteX5" fmla="*/ 4847462 w 5083074"/>
              <a:gd name="connsiteY5" fmla="*/ 44879 h 4505029"/>
              <a:gd name="connsiteX6" fmla="*/ 4785754 w 5083074"/>
              <a:gd name="connsiteY6" fmla="*/ 78538 h 4505029"/>
              <a:gd name="connsiteX7" fmla="*/ 4735266 w 5083074"/>
              <a:gd name="connsiteY7" fmla="*/ 100977 h 4505029"/>
              <a:gd name="connsiteX8" fmla="*/ 4780144 w 5083074"/>
              <a:gd name="connsiteY8" fmla="*/ 263661 h 4505029"/>
              <a:gd name="connsiteX9" fmla="*/ 4768925 w 5083074"/>
              <a:gd name="connsiteY9" fmla="*/ 392687 h 4505029"/>
              <a:gd name="connsiteX10" fmla="*/ 4796974 w 5083074"/>
              <a:gd name="connsiteY10" fmla="*/ 398297 h 4505029"/>
              <a:gd name="connsiteX11" fmla="*/ 4757705 w 5083074"/>
              <a:gd name="connsiteY11" fmla="*/ 476834 h 4505029"/>
              <a:gd name="connsiteX12" fmla="*/ 4746485 w 5083074"/>
              <a:gd name="connsiteY12" fmla="*/ 527323 h 4505029"/>
              <a:gd name="connsiteX13" fmla="*/ 4662338 w 5083074"/>
              <a:gd name="connsiteY13" fmla="*/ 544152 h 4505029"/>
              <a:gd name="connsiteX14" fmla="*/ 4679168 w 5083074"/>
              <a:gd name="connsiteY14" fmla="*/ 566592 h 4505029"/>
              <a:gd name="connsiteX15" fmla="*/ 4634289 w 5083074"/>
              <a:gd name="connsiteY15" fmla="*/ 572201 h 4505029"/>
              <a:gd name="connsiteX16" fmla="*/ 4572581 w 5083074"/>
              <a:gd name="connsiteY16" fmla="*/ 476834 h 4505029"/>
              <a:gd name="connsiteX17" fmla="*/ 4527702 w 5083074"/>
              <a:gd name="connsiteY17" fmla="*/ 566592 h 4505029"/>
              <a:gd name="connsiteX18" fmla="*/ 4538922 w 5083074"/>
              <a:gd name="connsiteY18" fmla="*/ 600250 h 4505029"/>
              <a:gd name="connsiteX19" fmla="*/ 4499653 w 5083074"/>
              <a:gd name="connsiteY19" fmla="*/ 605860 h 4505029"/>
              <a:gd name="connsiteX20" fmla="*/ 4471604 w 5083074"/>
              <a:gd name="connsiteY20" fmla="*/ 600250 h 4505029"/>
              <a:gd name="connsiteX21" fmla="*/ 4421116 w 5083074"/>
              <a:gd name="connsiteY21" fmla="*/ 656349 h 4505029"/>
              <a:gd name="connsiteX22" fmla="*/ 4365018 w 5083074"/>
              <a:gd name="connsiteY22" fmla="*/ 678788 h 4505029"/>
              <a:gd name="connsiteX23" fmla="*/ 4264041 w 5083074"/>
              <a:gd name="connsiteY23" fmla="*/ 690007 h 4505029"/>
              <a:gd name="connsiteX24" fmla="*/ 4280871 w 5083074"/>
              <a:gd name="connsiteY24" fmla="*/ 746106 h 4505029"/>
              <a:gd name="connsiteX25" fmla="*/ 4286480 w 5083074"/>
              <a:gd name="connsiteY25" fmla="*/ 796594 h 4505029"/>
              <a:gd name="connsiteX26" fmla="*/ 4213553 w 5083074"/>
              <a:gd name="connsiteY26" fmla="*/ 802204 h 4505029"/>
              <a:gd name="connsiteX27" fmla="*/ 4073307 w 5083074"/>
              <a:gd name="connsiteY27" fmla="*/ 734886 h 4505029"/>
              <a:gd name="connsiteX28" fmla="*/ 4034039 w 5083074"/>
              <a:gd name="connsiteY28" fmla="*/ 740496 h 4505029"/>
              <a:gd name="connsiteX29" fmla="*/ 3983550 w 5083074"/>
              <a:gd name="connsiteY29" fmla="*/ 852692 h 4505029"/>
              <a:gd name="connsiteX30" fmla="*/ 3927452 w 5083074"/>
              <a:gd name="connsiteY30" fmla="*/ 920010 h 4505029"/>
              <a:gd name="connsiteX31" fmla="*/ 3848915 w 5083074"/>
              <a:gd name="connsiteY31" fmla="*/ 942449 h 4505029"/>
              <a:gd name="connsiteX32" fmla="*/ 3736718 w 5083074"/>
              <a:gd name="connsiteY32" fmla="*/ 987328 h 4505029"/>
              <a:gd name="connsiteX33" fmla="*/ 3697450 w 5083074"/>
              <a:gd name="connsiteY33" fmla="*/ 1026596 h 4505029"/>
              <a:gd name="connsiteX34" fmla="*/ 3646961 w 5083074"/>
              <a:gd name="connsiteY34" fmla="*/ 1099524 h 4505029"/>
              <a:gd name="connsiteX35" fmla="*/ 3534765 w 5083074"/>
              <a:gd name="connsiteY35" fmla="*/ 1121963 h 4505029"/>
              <a:gd name="connsiteX36" fmla="*/ 3433788 w 5083074"/>
              <a:gd name="connsiteY36" fmla="*/ 1161232 h 4505029"/>
              <a:gd name="connsiteX37" fmla="*/ 3315982 w 5083074"/>
              <a:gd name="connsiteY37" fmla="*/ 1228550 h 4505029"/>
              <a:gd name="connsiteX38" fmla="*/ 3265494 w 5083074"/>
              <a:gd name="connsiteY38" fmla="*/ 1262209 h 4505029"/>
              <a:gd name="connsiteX39" fmla="*/ 3209396 w 5083074"/>
              <a:gd name="connsiteY39" fmla="*/ 1206111 h 4505029"/>
              <a:gd name="connsiteX40" fmla="*/ 3181347 w 5083074"/>
              <a:gd name="connsiteY40" fmla="*/ 1155622 h 4505029"/>
              <a:gd name="connsiteX41" fmla="*/ 3215006 w 5083074"/>
              <a:gd name="connsiteY41" fmla="*/ 1082695 h 4505029"/>
              <a:gd name="connsiteX42" fmla="*/ 3287933 w 5083074"/>
              <a:gd name="connsiteY42" fmla="*/ 1026596 h 4505029"/>
              <a:gd name="connsiteX43" fmla="*/ 3321592 w 5083074"/>
              <a:gd name="connsiteY43" fmla="*/ 976108 h 4505029"/>
              <a:gd name="connsiteX44" fmla="*/ 3271104 w 5083074"/>
              <a:gd name="connsiteY44" fmla="*/ 925620 h 4505029"/>
              <a:gd name="connsiteX45" fmla="*/ 3153298 w 5083074"/>
              <a:gd name="connsiteY45" fmla="*/ 920010 h 4505029"/>
              <a:gd name="connsiteX46" fmla="*/ 3074760 w 5083074"/>
              <a:gd name="connsiteY46" fmla="*/ 936839 h 4505029"/>
              <a:gd name="connsiteX47" fmla="*/ 3052321 w 5083074"/>
              <a:gd name="connsiteY47" fmla="*/ 1015377 h 4505029"/>
              <a:gd name="connsiteX48" fmla="*/ 3024272 w 5083074"/>
              <a:gd name="connsiteY48" fmla="*/ 1060255 h 4505029"/>
              <a:gd name="connsiteX49" fmla="*/ 2962564 w 5083074"/>
              <a:gd name="connsiteY49" fmla="*/ 1060255 h 4505029"/>
              <a:gd name="connsiteX50" fmla="*/ 2900856 w 5083074"/>
              <a:gd name="connsiteY50" fmla="*/ 1155622 h 4505029"/>
              <a:gd name="connsiteX51" fmla="*/ 2827928 w 5083074"/>
              <a:gd name="connsiteY51" fmla="*/ 1250989 h 4505029"/>
              <a:gd name="connsiteX52" fmla="*/ 2749391 w 5083074"/>
              <a:gd name="connsiteY52" fmla="*/ 1279038 h 4505029"/>
              <a:gd name="connsiteX53" fmla="*/ 2625975 w 5083074"/>
              <a:gd name="connsiteY53" fmla="*/ 1273428 h 4505029"/>
              <a:gd name="connsiteX54" fmla="*/ 2581096 w 5083074"/>
              <a:gd name="connsiteY54" fmla="*/ 1340746 h 4505029"/>
              <a:gd name="connsiteX55" fmla="*/ 2614755 w 5083074"/>
              <a:gd name="connsiteY55" fmla="*/ 1396844 h 4505029"/>
              <a:gd name="connsiteX56" fmla="*/ 2715732 w 5083074"/>
              <a:gd name="connsiteY56" fmla="*/ 1430503 h 4505029"/>
              <a:gd name="connsiteX57" fmla="*/ 2766220 w 5083074"/>
              <a:gd name="connsiteY57" fmla="*/ 1464162 h 4505029"/>
              <a:gd name="connsiteX58" fmla="*/ 2839148 w 5083074"/>
              <a:gd name="connsiteY58" fmla="*/ 1514650 h 4505029"/>
              <a:gd name="connsiteX59" fmla="*/ 2805489 w 5083074"/>
              <a:gd name="connsiteY59" fmla="*/ 1576358 h 4505029"/>
              <a:gd name="connsiteX60" fmla="*/ 2844758 w 5083074"/>
              <a:gd name="connsiteY60" fmla="*/ 1632457 h 4505029"/>
              <a:gd name="connsiteX61" fmla="*/ 3041101 w 5083074"/>
              <a:gd name="connsiteY61" fmla="*/ 1581968 h 4505029"/>
              <a:gd name="connsiteX62" fmla="*/ 3074760 w 5083074"/>
              <a:gd name="connsiteY62" fmla="*/ 1514650 h 4505029"/>
              <a:gd name="connsiteX63" fmla="*/ 3153298 w 5083074"/>
              <a:gd name="connsiteY63" fmla="*/ 1520260 h 4505029"/>
              <a:gd name="connsiteX64" fmla="*/ 3360861 w 5083074"/>
              <a:gd name="connsiteY64" fmla="*/ 1593188 h 4505029"/>
              <a:gd name="connsiteX65" fmla="*/ 3360861 w 5083074"/>
              <a:gd name="connsiteY65" fmla="*/ 1654896 h 4505029"/>
              <a:gd name="connsiteX66" fmla="*/ 3299153 w 5083074"/>
              <a:gd name="connsiteY66" fmla="*/ 1677335 h 4505029"/>
              <a:gd name="connsiteX67" fmla="*/ 3153298 w 5083074"/>
              <a:gd name="connsiteY67" fmla="*/ 1722214 h 4505029"/>
              <a:gd name="connsiteX68" fmla="*/ 3024272 w 5083074"/>
              <a:gd name="connsiteY68" fmla="*/ 1800751 h 4505029"/>
              <a:gd name="connsiteX69" fmla="*/ 2973783 w 5083074"/>
              <a:gd name="connsiteY69" fmla="*/ 1946607 h 4505029"/>
              <a:gd name="connsiteX70" fmla="*/ 2855977 w 5083074"/>
              <a:gd name="connsiteY70" fmla="*/ 2025144 h 4505029"/>
              <a:gd name="connsiteX71" fmla="*/ 3029882 w 5083074"/>
              <a:gd name="connsiteY71" fmla="*/ 2159779 h 4505029"/>
              <a:gd name="connsiteX72" fmla="*/ 3147688 w 5083074"/>
              <a:gd name="connsiteY72" fmla="*/ 2429050 h 4505029"/>
              <a:gd name="connsiteX73" fmla="*/ 3209396 w 5083074"/>
              <a:gd name="connsiteY73" fmla="*/ 2530027 h 4505029"/>
              <a:gd name="connsiteX74" fmla="*/ 3299153 w 5083074"/>
              <a:gd name="connsiteY74" fmla="*/ 2647834 h 4505029"/>
              <a:gd name="connsiteX75" fmla="*/ 3282324 w 5083074"/>
              <a:gd name="connsiteY75" fmla="*/ 2765639 h 4505029"/>
              <a:gd name="connsiteX76" fmla="*/ 3192566 w 5083074"/>
              <a:gd name="connsiteY76" fmla="*/ 2754419 h 4505029"/>
              <a:gd name="connsiteX77" fmla="*/ 3114029 w 5083074"/>
              <a:gd name="connsiteY77" fmla="*/ 2861007 h 4505029"/>
              <a:gd name="connsiteX78" fmla="*/ 3299153 w 5083074"/>
              <a:gd name="connsiteY78" fmla="*/ 2939544 h 4505029"/>
              <a:gd name="connsiteX79" fmla="*/ 3198176 w 5083074"/>
              <a:gd name="connsiteY79" fmla="*/ 3208814 h 4505029"/>
              <a:gd name="connsiteX80" fmla="*/ 2962563 w 5083074"/>
              <a:gd name="connsiteY80" fmla="*/ 3450037 h 4505029"/>
              <a:gd name="connsiteX81" fmla="*/ 2912076 w 5083074"/>
              <a:gd name="connsiteY81" fmla="*/ 3539794 h 4505029"/>
              <a:gd name="connsiteX82" fmla="*/ 2900856 w 5083074"/>
              <a:gd name="connsiteY82" fmla="*/ 3612721 h 4505029"/>
              <a:gd name="connsiteX83" fmla="*/ 2923296 w 5083074"/>
              <a:gd name="connsiteY83" fmla="*/ 3663209 h 4505029"/>
              <a:gd name="connsiteX84" fmla="*/ 2760610 w 5083074"/>
              <a:gd name="connsiteY84" fmla="*/ 3786626 h 4505029"/>
              <a:gd name="connsiteX85" fmla="*/ 2569876 w 5083074"/>
              <a:gd name="connsiteY85" fmla="*/ 3887602 h 4505029"/>
              <a:gd name="connsiteX86" fmla="*/ 2356705 w 5083074"/>
              <a:gd name="connsiteY86" fmla="*/ 4061505 h 4505029"/>
              <a:gd name="connsiteX87" fmla="*/ 2233287 w 5083074"/>
              <a:gd name="connsiteY87" fmla="*/ 4089556 h 4505029"/>
              <a:gd name="connsiteX88" fmla="*/ 2149140 w 5083074"/>
              <a:gd name="connsiteY88" fmla="*/ 4078335 h 4505029"/>
              <a:gd name="connsiteX89" fmla="*/ 1997675 w 5083074"/>
              <a:gd name="connsiteY89" fmla="*/ 4156874 h 4505029"/>
              <a:gd name="connsiteX90" fmla="*/ 1941577 w 5083074"/>
              <a:gd name="connsiteY90" fmla="*/ 4095165 h 4505029"/>
              <a:gd name="connsiteX91" fmla="*/ 1829381 w 5083074"/>
              <a:gd name="connsiteY91" fmla="*/ 4207362 h 4505029"/>
              <a:gd name="connsiteX92" fmla="*/ 1655476 w 5083074"/>
              <a:gd name="connsiteY92" fmla="*/ 4285899 h 4505029"/>
              <a:gd name="connsiteX93" fmla="*/ 1453523 w 5083074"/>
              <a:gd name="connsiteY93" fmla="*/ 4313949 h 4505029"/>
              <a:gd name="connsiteX94" fmla="*/ 1403035 w 5083074"/>
              <a:gd name="connsiteY94" fmla="*/ 4370040 h 4505029"/>
              <a:gd name="connsiteX95" fmla="*/ 1442305 w 5083074"/>
              <a:gd name="connsiteY95" fmla="*/ 4454185 h 4505029"/>
              <a:gd name="connsiteX96" fmla="*/ 1391816 w 5083074"/>
              <a:gd name="connsiteY96" fmla="*/ 4504674 h 4505029"/>
              <a:gd name="connsiteX97" fmla="*/ 1318889 w 5083074"/>
              <a:gd name="connsiteY97" fmla="*/ 4398087 h 4505029"/>
              <a:gd name="connsiteX98" fmla="*/ 1335719 w 5083074"/>
              <a:gd name="connsiteY98" fmla="*/ 4313940 h 4505029"/>
              <a:gd name="connsiteX99" fmla="*/ 1245962 w 5083074"/>
              <a:gd name="connsiteY99" fmla="*/ 4308331 h 4505029"/>
              <a:gd name="connsiteX100" fmla="*/ 1133765 w 5083074"/>
              <a:gd name="connsiteY100" fmla="*/ 4274672 h 4505029"/>
              <a:gd name="connsiteX101" fmla="*/ 1038399 w 5083074"/>
              <a:gd name="connsiteY101" fmla="*/ 4280282 h 4505029"/>
              <a:gd name="connsiteX102" fmla="*/ 909374 w 5083074"/>
              <a:gd name="connsiteY102" fmla="*/ 4257842 h 4505029"/>
              <a:gd name="connsiteX103" fmla="*/ 836447 w 5083074"/>
              <a:gd name="connsiteY103" fmla="*/ 4212964 h 4505029"/>
              <a:gd name="connsiteX104" fmla="*/ 802788 w 5083074"/>
              <a:gd name="connsiteY104" fmla="*/ 4100767 h 4505029"/>
              <a:gd name="connsiteX105" fmla="*/ 780350 w 5083074"/>
              <a:gd name="connsiteY105" fmla="*/ 4078328 h 4505029"/>
              <a:gd name="connsiteX106" fmla="*/ 707423 w 5083074"/>
              <a:gd name="connsiteY106" fmla="*/ 4050279 h 4505029"/>
              <a:gd name="connsiteX107" fmla="*/ 628887 w 5083074"/>
              <a:gd name="connsiteY107" fmla="*/ 4039060 h 4505029"/>
              <a:gd name="connsiteX108" fmla="*/ 600837 w 5083074"/>
              <a:gd name="connsiteY108" fmla="*/ 3982962 h 4505029"/>
              <a:gd name="connsiteX109" fmla="*/ 527911 w 5083074"/>
              <a:gd name="connsiteY109" fmla="*/ 4033450 h 4505029"/>
              <a:gd name="connsiteX110" fmla="*/ 522302 w 5083074"/>
              <a:gd name="connsiteY110" fmla="*/ 4083938 h 4505029"/>
              <a:gd name="connsiteX111" fmla="*/ 421324 w 5083074"/>
              <a:gd name="connsiteY111" fmla="*/ 4100767 h 4505029"/>
              <a:gd name="connsiteX112" fmla="*/ 376446 w 5083074"/>
              <a:gd name="connsiteY112" fmla="*/ 4117597 h 4505029"/>
              <a:gd name="connsiteX113" fmla="*/ 314740 w 5083074"/>
              <a:gd name="connsiteY113" fmla="*/ 4072718 h 4505029"/>
              <a:gd name="connsiteX114" fmla="*/ 309129 w 5083074"/>
              <a:gd name="connsiteY114" fmla="*/ 4128817 h 4505029"/>
              <a:gd name="connsiteX115" fmla="*/ 269861 w 5083074"/>
              <a:gd name="connsiteY115" fmla="*/ 4089548 h 4505029"/>
              <a:gd name="connsiteX116" fmla="*/ 241813 w 5083074"/>
              <a:gd name="connsiteY116" fmla="*/ 4151256 h 4505029"/>
              <a:gd name="connsiteX117" fmla="*/ 185714 w 5083074"/>
              <a:gd name="connsiteY117" fmla="*/ 4106378 h 4505029"/>
              <a:gd name="connsiteX118" fmla="*/ 129617 w 5083074"/>
              <a:gd name="connsiteY118" fmla="*/ 4095158 h 4505029"/>
              <a:gd name="connsiteX119" fmla="*/ 112789 w 5083074"/>
              <a:gd name="connsiteY119" fmla="*/ 4156866 h 4505029"/>
              <a:gd name="connsiteX120" fmla="*/ 34252 w 5083074"/>
              <a:gd name="connsiteY120" fmla="*/ 4140036 h 4505029"/>
              <a:gd name="connsiteX121" fmla="*/ 593 w 5083074"/>
              <a:gd name="connsiteY121" fmla="*/ 4190524 h 4505029"/>
              <a:gd name="connsiteX122" fmla="*/ 56692 w 5083074"/>
              <a:gd name="connsiteY122" fmla="*/ 4285891 h 4505029"/>
              <a:gd name="connsiteX0" fmla="*/ 5071855 w 5083074"/>
              <a:gd name="connsiteY0" fmla="*/ 0 h 4505029"/>
              <a:gd name="connsiteX1" fmla="*/ 5083074 w 5083074"/>
              <a:gd name="connsiteY1" fmla="*/ 67318 h 4505029"/>
              <a:gd name="connsiteX2" fmla="*/ 5055025 w 5083074"/>
              <a:gd name="connsiteY2" fmla="*/ 72928 h 4505029"/>
              <a:gd name="connsiteX3" fmla="*/ 4886731 w 5083074"/>
              <a:gd name="connsiteY3" fmla="*/ 28049 h 4505029"/>
              <a:gd name="connsiteX4" fmla="*/ 4853072 w 5083074"/>
              <a:gd name="connsiteY4" fmla="*/ 33659 h 4505029"/>
              <a:gd name="connsiteX5" fmla="*/ 4847462 w 5083074"/>
              <a:gd name="connsiteY5" fmla="*/ 44879 h 4505029"/>
              <a:gd name="connsiteX6" fmla="*/ 4785754 w 5083074"/>
              <a:gd name="connsiteY6" fmla="*/ 78538 h 4505029"/>
              <a:gd name="connsiteX7" fmla="*/ 4735266 w 5083074"/>
              <a:gd name="connsiteY7" fmla="*/ 100977 h 4505029"/>
              <a:gd name="connsiteX8" fmla="*/ 4780144 w 5083074"/>
              <a:gd name="connsiteY8" fmla="*/ 263661 h 4505029"/>
              <a:gd name="connsiteX9" fmla="*/ 4768925 w 5083074"/>
              <a:gd name="connsiteY9" fmla="*/ 392687 h 4505029"/>
              <a:gd name="connsiteX10" fmla="*/ 4796974 w 5083074"/>
              <a:gd name="connsiteY10" fmla="*/ 398297 h 4505029"/>
              <a:gd name="connsiteX11" fmla="*/ 4757705 w 5083074"/>
              <a:gd name="connsiteY11" fmla="*/ 476834 h 4505029"/>
              <a:gd name="connsiteX12" fmla="*/ 4746485 w 5083074"/>
              <a:gd name="connsiteY12" fmla="*/ 527323 h 4505029"/>
              <a:gd name="connsiteX13" fmla="*/ 4662338 w 5083074"/>
              <a:gd name="connsiteY13" fmla="*/ 544152 h 4505029"/>
              <a:gd name="connsiteX14" fmla="*/ 4679168 w 5083074"/>
              <a:gd name="connsiteY14" fmla="*/ 566592 h 4505029"/>
              <a:gd name="connsiteX15" fmla="*/ 4634289 w 5083074"/>
              <a:gd name="connsiteY15" fmla="*/ 572201 h 4505029"/>
              <a:gd name="connsiteX16" fmla="*/ 4572581 w 5083074"/>
              <a:gd name="connsiteY16" fmla="*/ 476834 h 4505029"/>
              <a:gd name="connsiteX17" fmla="*/ 4527702 w 5083074"/>
              <a:gd name="connsiteY17" fmla="*/ 566592 h 4505029"/>
              <a:gd name="connsiteX18" fmla="*/ 4538922 w 5083074"/>
              <a:gd name="connsiteY18" fmla="*/ 600250 h 4505029"/>
              <a:gd name="connsiteX19" fmla="*/ 4499653 w 5083074"/>
              <a:gd name="connsiteY19" fmla="*/ 605860 h 4505029"/>
              <a:gd name="connsiteX20" fmla="*/ 4471604 w 5083074"/>
              <a:gd name="connsiteY20" fmla="*/ 600250 h 4505029"/>
              <a:gd name="connsiteX21" fmla="*/ 4421116 w 5083074"/>
              <a:gd name="connsiteY21" fmla="*/ 656349 h 4505029"/>
              <a:gd name="connsiteX22" fmla="*/ 4365018 w 5083074"/>
              <a:gd name="connsiteY22" fmla="*/ 678788 h 4505029"/>
              <a:gd name="connsiteX23" fmla="*/ 4264041 w 5083074"/>
              <a:gd name="connsiteY23" fmla="*/ 690007 h 4505029"/>
              <a:gd name="connsiteX24" fmla="*/ 4280871 w 5083074"/>
              <a:gd name="connsiteY24" fmla="*/ 746106 h 4505029"/>
              <a:gd name="connsiteX25" fmla="*/ 4286480 w 5083074"/>
              <a:gd name="connsiteY25" fmla="*/ 796594 h 4505029"/>
              <a:gd name="connsiteX26" fmla="*/ 4213553 w 5083074"/>
              <a:gd name="connsiteY26" fmla="*/ 802204 h 4505029"/>
              <a:gd name="connsiteX27" fmla="*/ 4073307 w 5083074"/>
              <a:gd name="connsiteY27" fmla="*/ 734886 h 4505029"/>
              <a:gd name="connsiteX28" fmla="*/ 4034039 w 5083074"/>
              <a:gd name="connsiteY28" fmla="*/ 740496 h 4505029"/>
              <a:gd name="connsiteX29" fmla="*/ 3983550 w 5083074"/>
              <a:gd name="connsiteY29" fmla="*/ 852692 h 4505029"/>
              <a:gd name="connsiteX30" fmla="*/ 3927452 w 5083074"/>
              <a:gd name="connsiteY30" fmla="*/ 920010 h 4505029"/>
              <a:gd name="connsiteX31" fmla="*/ 3848915 w 5083074"/>
              <a:gd name="connsiteY31" fmla="*/ 942449 h 4505029"/>
              <a:gd name="connsiteX32" fmla="*/ 3736718 w 5083074"/>
              <a:gd name="connsiteY32" fmla="*/ 987328 h 4505029"/>
              <a:gd name="connsiteX33" fmla="*/ 3697450 w 5083074"/>
              <a:gd name="connsiteY33" fmla="*/ 1026596 h 4505029"/>
              <a:gd name="connsiteX34" fmla="*/ 3646961 w 5083074"/>
              <a:gd name="connsiteY34" fmla="*/ 1099524 h 4505029"/>
              <a:gd name="connsiteX35" fmla="*/ 3534765 w 5083074"/>
              <a:gd name="connsiteY35" fmla="*/ 1121963 h 4505029"/>
              <a:gd name="connsiteX36" fmla="*/ 3433788 w 5083074"/>
              <a:gd name="connsiteY36" fmla="*/ 1161232 h 4505029"/>
              <a:gd name="connsiteX37" fmla="*/ 3315982 w 5083074"/>
              <a:gd name="connsiteY37" fmla="*/ 1228550 h 4505029"/>
              <a:gd name="connsiteX38" fmla="*/ 3265494 w 5083074"/>
              <a:gd name="connsiteY38" fmla="*/ 1262209 h 4505029"/>
              <a:gd name="connsiteX39" fmla="*/ 3209396 w 5083074"/>
              <a:gd name="connsiteY39" fmla="*/ 1206111 h 4505029"/>
              <a:gd name="connsiteX40" fmla="*/ 3181347 w 5083074"/>
              <a:gd name="connsiteY40" fmla="*/ 1155622 h 4505029"/>
              <a:gd name="connsiteX41" fmla="*/ 3215006 w 5083074"/>
              <a:gd name="connsiteY41" fmla="*/ 1082695 h 4505029"/>
              <a:gd name="connsiteX42" fmla="*/ 3287933 w 5083074"/>
              <a:gd name="connsiteY42" fmla="*/ 1026596 h 4505029"/>
              <a:gd name="connsiteX43" fmla="*/ 3321592 w 5083074"/>
              <a:gd name="connsiteY43" fmla="*/ 976108 h 4505029"/>
              <a:gd name="connsiteX44" fmla="*/ 3271104 w 5083074"/>
              <a:gd name="connsiteY44" fmla="*/ 925620 h 4505029"/>
              <a:gd name="connsiteX45" fmla="*/ 3153298 w 5083074"/>
              <a:gd name="connsiteY45" fmla="*/ 920010 h 4505029"/>
              <a:gd name="connsiteX46" fmla="*/ 3074760 w 5083074"/>
              <a:gd name="connsiteY46" fmla="*/ 936839 h 4505029"/>
              <a:gd name="connsiteX47" fmla="*/ 3052321 w 5083074"/>
              <a:gd name="connsiteY47" fmla="*/ 1015377 h 4505029"/>
              <a:gd name="connsiteX48" fmla="*/ 3024272 w 5083074"/>
              <a:gd name="connsiteY48" fmla="*/ 1060255 h 4505029"/>
              <a:gd name="connsiteX49" fmla="*/ 2962564 w 5083074"/>
              <a:gd name="connsiteY49" fmla="*/ 1060255 h 4505029"/>
              <a:gd name="connsiteX50" fmla="*/ 2900856 w 5083074"/>
              <a:gd name="connsiteY50" fmla="*/ 1155622 h 4505029"/>
              <a:gd name="connsiteX51" fmla="*/ 2827928 w 5083074"/>
              <a:gd name="connsiteY51" fmla="*/ 1250989 h 4505029"/>
              <a:gd name="connsiteX52" fmla="*/ 2749391 w 5083074"/>
              <a:gd name="connsiteY52" fmla="*/ 1279038 h 4505029"/>
              <a:gd name="connsiteX53" fmla="*/ 2625975 w 5083074"/>
              <a:gd name="connsiteY53" fmla="*/ 1273428 h 4505029"/>
              <a:gd name="connsiteX54" fmla="*/ 2581096 w 5083074"/>
              <a:gd name="connsiteY54" fmla="*/ 1340746 h 4505029"/>
              <a:gd name="connsiteX55" fmla="*/ 2614755 w 5083074"/>
              <a:gd name="connsiteY55" fmla="*/ 1396844 h 4505029"/>
              <a:gd name="connsiteX56" fmla="*/ 2715732 w 5083074"/>
              <a:gd name="connsiteY56" fmla="*/ 1430503 h 4505029"/>
              <a:gd name="connsiteX57" fmla="*/ 2766220 w 5083074"/>
              <a:gd name="connsiteY57" fmla="*/ 1464162 h 4505029"/>
              <a:gd name="connsiteX58" fmla="*/ 2839148 w 5083074"/>
              <a:gd name="connsiteY58" fmla="*/ 1514650 h 4505029"/>
              <a:gd name="connsiteX59" fmla="*/ 2805489 w 5083074"/>
              <a:gd name="connsiteY59" fmla="*/ 1576358 h 4505029"/>
              <a:gd name="connsiteX60" fmla="*/ 2844758 w 5083074"/>
              <a:gd name="connsiteY60" fmla="*/ 1632457 h 4505029"/>
              <a:gd name="connsiteX61" fmla="*/ 3041101 w 5083074"/>
              <a:gd name="connsiteY61" fmla="*/ 1581968 h 4505029"/>
              <a:gd name="connsiteX62" fmla="*/ 3074760 w 5083074"/>
              <a:gd name="connsiteY62" fmla="*/ 1514650 h 4505029"/>
              <a:gd name="connsiteX63" fmla="*/ 3153298 w 5083074"/>
              <a:gd name="connsiteY63" fmla="*/ 1520260 h 4505029"/>
              <a:gd name="connsiteX64" fmla="*/ 3360861 w 5083074"/>
              <a:gd name="connsiteY64" fmla="*/ 1593188 h 4505029"/>
              <a:gd name="connsiteX65" fmla="*/ 3360861 w 5083074"/>
              <a:gd name="connsiteY65" fmla="*/ 1654896 h 4505029"/>
              <a:gd name="connsiteX66" fmla="*/ 3299153 w 5083074"/>
              <a:gd name="connsiteY66" fmla="*/ 1677335 h 4505029"/>
              <a:gd name="connsiteX67" fmla="*/ 3153298 w 5083074"/>
              <a:gd name="connsiteY67" fmla="*/ 1722214 h 4505029"/>
              <a:gd name="connsiteX68" fmla="*/ 3024272 w 5083074"/>
              <a:gd name="connsiteY68" fmla="*/ 1800751 h 4505029"/>
              <a:gd name="connsiteX69" fmla="*/ 2973783 w 5083074"/>
              <a:gd name="connsiteY69" fmla="*/ 1946607 h 4505029"/>
              <a:gd name="connsiteX70" fmla="*/ 2855977 w 5083074"/>
              <a:gd name="connsiteY70" fmla="*/ 2025144 h 4505029"/>
              <a:gd name="connsiteX71" fmla="*/ 3029882 w 5083074"/>
              <a:gd name="connsiteY71" fmla="*/ 2159779 h 4505029"/>
              <a:gd name="connsiteX72" fmla="*/ 3147688 w 5083074"/>
              <a:gd name="connsiteY72" fmla="*/ 2429050 h 4505029"/>
              <a:gd name="connsiteX73" fmla="*/ 3209396 w 5083074"/>
              <a:gd name="connsiteY73" fmla="*/ 2530027 h 4505029"/>
              <a:gd name="connsiteX74" fmla="*/ 3299153 w 5083074"/>
              <a:gd name="connsiteY74" fmla="*/ 2647834 h 4505029"/>
              <a:gd name="connsiteX75" fmla="*/ 3282324 w 5083074"/>
              <a:gd name="connsiteY75" fmla="*/ 2765639 h 4505029"/>
              <a:gd name="connsiteX76" fmla="*/ 3192566 w 5083074"/>
              <a:gd name="connsiteY76" fmla="*/ 2754419 h 4505029"/>
              <a:gd name="connsiteX77" fmla="*/ 3114029 w 5083074"/>
              <a:gd name="connsiteY77" fmla="*/ 2861007 h 4505029"/>
              <a:gd name="connsiteX78" fmla="*/ 3299153 w 5083074"/>
              <a:gd name="connsiteY78" fmla="*/ 2939544 h 4505029"/>
              <a:gd name="connsiteX79" fmla="*/ 3198176 w 5083074"/>
              <a:gd name="connsiteY79" fmla="*/ 3208814 h 4505029"/>
              <a:gd name="connsiteX80" fmla="*/ 2962563 w 5083074"/>
              <a:gd name="connsiteY80" fmla="*/ 3450037 h 4505029"/>
              <a:gd name="connsiteX81" fmla="*/ 2912076 w 5083074"/>
              <a:gd name="connsiteY81" fmla="*/ 3539794 h 4505029"/>
              <a:gd name="connsiteX82" fmla="*/ 2900856 w 5083074"/>
              <a:gd name="connsiteY82" fmla="*/ 3612721 h 4505029"/>
              <a:gd name="connsiteX83" fmla="*/ 2923296 w 5083074"/>
              <a:gd name="connsiteY83" fmla="*/ 3663209 h 4505029"/>
              <a:gd name="connsiteX84" fmla="*/ 2760610 w 5083074"/>
              <a:gd name="connsiteY84" fmla="*/ 3786626 h 4505029"/>
              <a:gd name="connsiteX85" fmla="*/ 2569876 w 5083074"/>
              <a:gd name="connsiteY85" fmla="*/ 3887602 h 4505029"/>
              <a:gd name="connsiteX86" fmla="*/ 2356705 w 5083074"/>
              <a:gd name="connsiteY86" fmla="*/ 4061505 h 4505029"/>
              <a:gd name="connsiteX87" fmla="*/ 2233287 w 5083074"/>
              <a:gd name="connsiteY87" fmla="*/ 4089556 h 4505029"/>
              <a:gd name="connsiteX88" fmla="*/ 2149140 w 5083074"/>
              <a:gd name="connsiteY88" fmla="*/ 4078335 h 4505029"/>
              <a:gd name="connsiteX89" fmla="*/ 1997675 w 5083074"/>
              <a:gd name="connsiteY89" fmla="*/ 4156874 h 4505029"/>
              <a:gd name="connsiteX90" fmla="*/ 1941577 w 5083074"/>
              <a:gd name="connsiteY90" fmla="*/ 4095165 h 4505029"/>
              <a:gd name="connsiteX91" fmla="*/ 1829381 w 5083074"/>
              <a:gd name="connsiteY91" fmla="*/ 4207362 h 4505029"/>
              <a:gd name="connsiteX92" fmla="*/ 1655476 w 5083074"/>
              <a:gd name="connsiteY92" fmla="*/ 4285899 h 4505029"/>
              <a:gd name="connsiteX93" fmla="*/ 1453523 w 5083074"/>
              <a:gd name="connsiteY93" fmla="*/ 4313949 h 4505029"/>
              <a:gd name="connsiteX94" fmla="*/ 1403035 w 5083074"/>
              <a:gd name="connsiteY94" fmla="*/ 4370040 h 4505029"/>
              <a:gd name="connsiteX95" fmla="*/ 1442305 w 5083074"/>
              <a:gd name="connsiteY95" fmla="*/ 4454185 h 4505029"/>
              <a:gd name="connsiteX96" fmla="*/ 1391816 w 5083074"/>
              <a:gd name="connsiteY96" fmla="*/ 4504674 h 4505029"/>
              <a:gd name="connsiteX97" fmla="*/ 1318889 w 5083074"/>
              <a:gd name="connsiteY97" fmla="*/ 4398087 h 4505029"/>
              <a:gd name="connsiteX98" fmla="*/ 1335719 w 5083074"/>
              <a:gd name="connsiteY98" fmla="*/ 4313940 h 4505029"/>
              <a:gd name="connsiteX99" fmla="*/ 1245962 w 5083074"/>
              <a:gd name="connsiteY99" fmla="*/ 4308331 h 4505029"/>
              <a:gd name="connsiteX100" fmla="*/ 1133765 w 5083074"/>
              <a:gd name="connsiteY100" fmla="*/ 4274672 h 4505029"/>
              <a:gd name="connsiteX101" fmla="*/ 1038399 w 5083074"/>
              <a:gd name="connsiteY101" fmla="*/ 4280282 h 4505029"/>
              <a:gd name="connsiteX102" fmla="*/ 909374 w 5083074"/>
              <a:gd name="connsiteY102" fmla="*/ 4257842 h 4505029"/>
              <a:gd name="connsiteX103" fmla="*/ 836447 w 5083074"/>
              <a:gd name="connsiteY103" fmla="*/ 4212964 h 4505029"/>
              <a:gd name="connsiteX104" fmla="*/ 802788 w 5083074"/>
              <a:gd name="connsiteY104" fmla="*/ 4100767 h 4505029"/>
              <a:gd name="connsiteX105" fmla="*/ 780350 w 5083074"/>
              <a:gd name="connsiteY105" fmla="*/ 4078328 h 4505029"/>
              <a:gd name="connsiteX106" fmla="*/ 707423 w 5083074"/>
              <a:gd name="connsiteY106" fmla="*/ 4050279 h 4505029"/>
              <a:gd name="connsiteX107" fmla="*/ 628887 w 5083074"/>
              <a:gd name="connsiteY107" fmla="*/ 4039060 h 4505029"/>
              <a:gd name="connsiteX108" fmla="*/ 600837 w 5083074"/>
              <a:gd name="connsiteY108" fmla="*/ 3982962 h 4505029"/>
              <a:gd name="connsiteX109" fmla="*/ 527911 w 5083074"/>
              <a:gd name="connsiteY109" fmla="*/ 4033450 h 4505029"/>
              <a:gd name="connsiteX110" fmla="*/ 522302 w 5083074"/>
              <a:gd name="connsiteY110" fmla="*/ 4083938 h 4505029"/>
              <a:gd name="connsiteX111" fmla="*/ 421324 w 5083074"/>
              <a:gd name="connsiteY111" fmla="*/ 4100767 h 4505029"/>
              <a:gd name="connsiteX112" fmla="*/ 376446 w 5083074"/>
              <a:gd name="connsiteY112" fmla="*/ 4117597 h 4505029"/>
              <a:gd name="connsiteX113" fmla="*/ 314740 w 5083074"/>
              <a:gd name="connsiteY113" fmla="*/ 4072718 h 4505029"/>
              <a:gd name="connsiteX114" fmla="*/ 309129 w 5083074"/>
              <a:gd name="connsiteY114" fmla="*/ 4128817 h 4505029"/>
              <a:gd name="connsiteX115" fmla="*/ 269861 w 5083074"/>
              <a:gd name="connsiteY115" fmla="*/ 4089548 h 4505029"/>
              <a:gd name="connsiteX116" fmla="*/ 241813 w 5083074"/>
              <a:gd name="connsiteY116" fmla="*/ 4151256 h 4505029"/>
              <a:gd name="connsiteX117" fmla="*/ 185714 w 5083074"/>
              <a:gd name="connsiteY117" fmla="*/ 4106378 h 4505029"/>
              <a:gd name="connsiteX118" fmla="*/ 129617 w 5083074"/>
              <a:gd name="connsiteY118" fmla="*/ 4095158 h 4505029"/>
              <a:gd name="connsiteX119" fmla="*/ 112789 w 5083074"/>
              <a:gd name="connsiteY119" fmla="*/ 4156866 h 4505029"/>
              <a:gd name="connsiteX120" fmla="*/ 34252 w 5083074"/>
              <a:gd name="connsiteY120" fmla="*/ 4140036 h 4505029"/>
              <a:gd name="connsiteX121" fmla="*/ 593 w 5083074"/>
              <a:gd name="connsiteY121" fmla="*/ 4190524 h 4505029"/>
              <a:gd name="connsiteX122" fmla="*/ 56692 w 5083074"/>
              <a:gd name="connsiteY122" fmla="*/ 4285891 h 4505029"/>
              <a:gd name="connsiteX123" fmla="*/ 56692 w 5083074"/>
              <a:gd name="connsiteY123" fmla="*/ 4274672 h 4505029"/>
              <a:gd name="connsiteX0" fmla="*/ 5071855 w 5083074"/>
              <a:gd name="connsiteY0" fmla="*/ 0 h 4505029"/>
              <a:gd name="connsiteX1" fmla="*/ 5083074 w 5083074"/>
              <a:gd name="connsiteY1" fmla="*/ 67318 h 4505029"/>
              <a:gd name="connsiteX2" fmla="*/ 5055025 w 5083074"/>
              <a:gd name="connsiteY2" fmla="*/ 72928 h 4505029"/>
              <a:gd name="connsiteX3" fmla="*/ 4886731 w 5083074"/>
              <a:gd name="connsiteY3" fmla="*/ 28049 h 4505029"/>
              <a:gd name="connsiteX4" fmla="*/ 4853072 w 5083074"/>
              <a:gd name="connsiteY4" fmla="*/ 33659 h 4505029"/>
              <a:gd name="connsiteX5" fmla="*/ 4847462 w 5083074"/>
              <a:gd name="connsiteY5" fmla="*/ 44879 h 4505029"/>
              <a:gd name="connsiteX6" fmla="*/ 4785754 w 5083074"/>
              <a:gd name="connsiteY6" fmla="*/ 78538 h 4505029"/>
              <a:gd name="connsiteX7" fmla="*/ 4735266 w 5083074"/>
              <a:gd name="connsiteY7" fmla="*/ 100977 h 4505029"/>
              <a:gd name="connsiteX8" fmla="*/ 4780144 w 5083074"/>
              <a:gd name="connsiteY8" fmla="*/ 263661 h 4505029"/>
              <a:gd name="connsiteX9" fmla="*/ 4768925 w 5083074"/>
              <a:gd name="connsiteY9" fmla="*/ 392687 h 4505029"/>
              <a:gd name="connsiteX10" fmla="*/ 4796974 w 5083074"/>
              <a:gd name="connsiteY10" fmla="*/ 398297 h 4505029"/>
              <a:gd name="connsiteX11" fmla="*/ 4757705 w 5083074"/>
              <a:gd name="connsiteY11" fmla="*/ 476834 h 4505029"/>
              <a:gd name="connsiteX12" fmla="*/ 4746485 w 5083074"/>
              <a:gd name="connsiteY12" fmla="*/ 527323 h 4505029"/>
              <a:gd name="connsiteX13" fmla="*/ 4662338 w 5083074"/>
              <a:gd name="connsiteY13" fmla="*/ 544152 h 4505029"/>
              <a:gd name="connsiteX14" fmla="*/ 4679168 w 5083074"/>
              <a:gd name="connsiteY14" fmla="*/ 566592 h 4505029"/>
              <a:gd name="connsiteX15" fmla="*/ 4634289 w 5083074"/>
              <a:gd name="connsiteY15" fmla="*/ 572201 h 4505029"/>
              <a:gd name="connsiteX16" fmla="*/ 4572581 w 5083074"/>
              <a:gd name="connsiteY16" fmla="*/ 476834 h 4505029"/>
              <a:gd name="connsiteX17" fmla="*/ 4527702 w 5083074"/>
              <a:gd name="connsiteY17" fmla="*/ 566592 h 4505029"/>
              <a:gd name="connsiteX18" fmla="*/ 4538922 w 5083074"/>
              <a:gd name="connsiteY18" fmla="*/ 600250 h 4505029"/>
              <a:gd name="connsiteX19" fmla="*/ 4499653 w 5083074"/>
              <a:gd name="connsiteY19" fmla="*/ 605860 h 4505029"/>
              <a:gd name="connsiteX20" fmla="*/ 4471604 w 5083074"/>
              <a:gd name="connsiteY20" fmla="*/ 600250 h 4505029"/>
              <a:gd name="connsiteX21" fmla="*/ 4421116 w 5083074"/>
              <a:gd name="connsiteY21" fmla="*/ 656349 h 4505029"/>
              <a:gd name="connsiteX22" fmla="*/ 4365018 w 5083074"/>
              <a:gd name="connsiteY22" fmla="*/ 678788 h 4505029"/>
              <a:gd name="connsiteX23" fmla="*/ 4264041 w 5083074"/>
              <a:gd name="connsiteY23" fmla="*/ 690007 h 4505029"/>
              <a:gd name="connsiteX24" fmla="*/ 4280871 w 5083074"/>
              <a:gd name="connsiteY24" fmla="*/ 746106 h 4505029"/>
              <a:gd name="connsiteX25" fmla="*/ 4286480 w 5083074"/>
              <a:gd name="connsiteY25" fmla="*/ 796594 h 4505029"/>
              <a:gd name="connsiteX26" fmla="*/ 4213553 w 5083074"/>
              <a:gd name="connsiteY26" fmla="*/ 802204 h 4505029"/>
              <a:gd name="connsiteX27" fmla="*/ 4073307 w 5083074"/>
              <a:gd name="connsiteY27" fmla="*/ 734886 h 4505029"/>
              <a:gd name="connsiteX28" fmla="*/ 4034039 w 5083074"/>
              <a:gd name="connsiteY28" fmla="*/ 740496 h 4505029"/>
              <a:gd name="connsiteX29" fmla="*/ 3983550 w 5083074"/>
              <a:gd name="connsiteY29" fmla="*/ 852692 h 4505029"/>
              <a:gd name="connsiteX30" fmla="*/ 3927452 w 5083074"/>
              <a:gd name="connsiteY30" fmla="*/ 920010 h 4505029"/>
              <a:gd name="connsiteX31" fmla="*/ 3848915 w 5083074"/>
              <a:gd name="connsiteY31" fmla="*/ 942449 h 4505029"/>
              <a:gd name="connsiteX32" fmla="*/ 3736718 w 5083074"/>
              <a:gd name="connsiteY32" fmla="*/ 987328 h 4505029"/>
              <a:gd name="connsiteX33" fmla="*/ 3697450 w 5083074"/>
              <a:gd name="connsiteY33" fmla="*/ 1026596 h 4505029"/>
              <a:gd name="connsiteX34" fmla="*/ 3646961 w 5083074"/>
              <a:gd name="connsiteY34" fmla="*/ 1099524 h 4505029"/>
              <a:gd name="connsiteX35" fmla="*/ 3534765 w 5083074"/>
              <a:gd name="connsiteY35" fmla="*/ 1121963 h 4505029"/>
              <a:gd name="connsiteX36" fmla="*/ 3433788 w 5083074"/>
              <a:gd name="connsiteY36" fmla="*/ 1161232 h 4505029"/>
              <a:gd name="connsiteX37" fmla="*/ 3315982 w 5083074"/>
              <a:gd name="connsiteY37" fmla="*/ 1228550 h 4505029"/>
              <a:gd name="connsiteX38" fmla="*/ 3265494 w 5083074"/>
              <a:gd name="connsiteY38" fmla="*/ 1262209 h 4505029"/>
              <a:gd name="connsiteX39" fmla="*/ 3209396 w 5083074"/>
              <a:gd name="connsiteY39" fmla="*/ 1206111 h 4505029"/>
              <a:gd name="connsiteX40" fmla="*/ 3181347 w 5083074"/>
              <a:gd name="connsiteY40" fmla="*/ 1155622 h 4505029"/>
              <a:gd name="connsiteX41" fmla="*/ 3215006 w 5083074"/>
              <a:gd name="connsiteY41" fmla="*/ 1082695 h 4505029"/>
              <a:gd name="connsiteX42" fmla="*/ 3287933 w 5083074"/>
              <a:gd name="connsiteY42" fmla="*/ 1026596 h 4505029"/>
              <a:gd name="connsiteX43" fmla="*/ 3321592 w 5083074"/>
              <a:gd name="connsiteY43" fmla="*/ 976108 h 4505029"/>
              <a:gd name="connsiteX44" fmla="*/ 3271104 w 5083074"/>
              <a:gd name="connsiteY44" fmla="*/ 925620 h 4505029"/>
              <a:gd name="connsiteX45" fmla="*/ 3153298 w 5083074"/>
              <a:gd name="connsiteY45" fmla="*/ 920010 h 4505029"/>
              <a:gd name="connsiteX46" fmla="*/ 3074760 w 5083074"/>
              <a:gd name="connsiteY46" fmla="*/ 936839 h 4505029"/>
              <a:gd name="connsiteX47" fmla="*/ 3052321 w 5083074"/>
              <a:gd name="connsiteY47" fmla="*/ 1015377 h 4505029"/>
              <a:gd name="connsiteX48" fmla="*/ 3024272 w 5083074"/>
              <a:gd name="connsiteY48" fmla="*/ 1060255 h 4505029"/>
              <a:gd name="connsiteX49" fmla="*/ 2962564 w 5083074"/>
              <a:gd name="connsiteY49" fmla="*/ 1060255 h 4505029"/>
              <a:gd name="connsiteX50" fmla="*/ 2900856 w 5083074"/>
              <a:gd name="connsiteY50" fmla="*/ 1155622 h 4505029"/>
              <a:gd name="connsiteX51" fmla="*/ 2827928 w 5083074"/>
              <a:gd name="connsiteY51" fmla="*/ 1250989 h 4505029"/>
              <a:gd name="connsiteX52" fmla="*/ 2749391 w 5083074"/>
              <a:gd name="connsiteY52" fmla="*/ 1279038 h 4505029"/>
              <a:gd name="connsiteX53" fmla="*/ 2625975 w 5083074"/>
              <a:gd name="connsiteY53" fmla="*/ 1273428 h 4505029"/>
              <a:gd name="connsiteX54" fmla="*/ 2581096 w 5083074"/>
              <a:gd name="connsiteY54" fmla="*/ 1340746 h 4505029"/>
              <a:gd name="connsiteX55" fmla="*/ 2614755 w 5083074"/>
              <a:gd name="connsiteY55" fmla="*/ 1396844 h 4505029"/>
              <a:gd name="connsiteX56" fmla="*/ 2715732 w 5083074"/>
              <a:gd name="connsiteY56" fmla="*/ 1430503 h 4505029"/>
              <a:gd name="connsiteX57" fmla="*/ 2766220 w 5083074"/>
              <a:gd name="connsiteY57" fmla="*/ 1464162 h 4505029"/>
              <a:gd name="connsiteX58" fmla="*/ 2839148 w 5083074"/>
              <a:gd name="connsiteY58" fmla="*/ 1514650 h 4505029"/>
              <a:gd name="connsiteX59" fmla="*/ 2805489 w 5083074"/>
              <a:gd name="connsiteY59" fmla="*/ 1576358 h 4505029"/>
              <a:gd name="connsiteX60" fmla="*/ 2844758 w 5083074"/>
              <a:gd name="connsiteY60" fmla="*/ 1632457 h 4505029"/>
              <a:gd name="connsiteX61" fmla="*/ 3041101 w 5083074"/>
              <a:gd name="connsiteY61" fmla="*/ 1581968 h 4505029"/>
              <a:gd name="connsiteX62" fmla="*/ 3074760 w 5083074"/>
              <a:gd name="connsiteY62" fmla="*/ 1514650 h 4505029"/>
              <a:gd name="connsiteX63" fmla="*/ 3153298 w 5083074"/>
              <a:gd name="connsiteY63" fmla="*/ 1520260 h 4505029"/>
              <a:gd name="connsiteX64" fmla="*/ 3360861 w 5083074"/>
              <a:gd name="connsiteY64" fmla="*/ 1593188 h 4505029"/>
              <a:gd name="connsiteX65" fmla="*/ 3360861 w 5083074"/>
              <a:gd name="connsiteY65" fmla="*/ 1654896 h 4505029"/>
              <a:gd name="connsiteX66" fmla="*/ 3299153 w 5083074"/>
              <a:gd name="connsiteY66" fmla="*/ 1677335 h 4505029"/>
              <a:gd name="connsiteX67" fmla="*/ 3153298 w 5083074"/>
              <a:gd name="connsiteY67" fmla="*/ 1722214 h 4505029"/>
              <a:gd name="connsiteX68" fmla="*/ 3024272 w 5083074"/>
              <a:gd name="connsiteY68" fmla="*/ 1800751 h 4505029"/>
              <a:gd name="connsiteX69" fmla="*/ 2973783 w 5083074"/>
              <a:gd name="connsiteY69" fmla="*/ 1946607 h 4505029"/>
              <a:gd name="connsiteX70" fmla="*/ 2855977 w 5083074"/>
              <a:gd name="connsiteY70" fmla="*/ 2025144 h 4505029"/>
              <a:gd name="connsiteX71" fmla="*/ 3029882 w 5083074"/>
              <a:gd name="connsiteY71" fmla="*/ 2159779 h 4505029"/>
              <a:gd name="connsiteX72" fmla="*/ 3147688 w 5083074"/>
              <a:gd name="connsiteY72" fmla="*/ 2429050 h 4505029"/>
              <a:gd name="connsiteX73" fmla="*/ 3209396 w 5083074"/>
              <a:gd name="connsiteY73" fmla="*/ 2530027 h 4505029"/>
              <a:gd name="connsiteX74" fmla="*/ 3299153 w 5083074"/>
              <a:gd name="connsiteY74" fmla="*/ 2647834 h 4505029"/>
              <a:gd name="connsiteX75" fmla="*/ 3282324 w 5083074"/>
              <a:gd name="connsiteY75" fmla="*/ 2765639 h 4505029"/>
              <a:gd name="connsiteX76" fmla="*/ 3192566 w 5083074"/>
              <a:gd name="connsiteY76" fmla="*/ 2754419 h 4505029"/>
              <a:gd name="connsiteX77" fmla="*/ 3114029 w 5083074"/>
              <a:gd name="connsiteY77" fmla="*/ 2861007 h 4505029"/>
              <a:gd name="connsiteX78" fmla="*/ 3299153 w 5083074"/>
              <a:gd name="connsiteY78" fmla="*/ 2939544 h 4505029"/>
              <a:gd name="connsiteX79" fmla="*/ 3198176 w 5083074"/>
              <a:gd name="connsiteY79" fmla="*/ 3208814 h 4505029"/>
              <a:gd name="connsiteX80" fmla="*/ 2962563 w 5083074"/>
              <a:gd name="connsiteY80" fmla="*/ 3450037 h 4505029"/>
              <a:gd name="connsiteX81" fmla="*/ 2912076 w 5083074"/>
              <a:gd name="connsiteY81" fmla="*/ 3539794 h 4505029"/>
              <a:gd name="connsiteX82" fmla="*/ 2900856 w 5083074"/>
              <a:gd name="connsiteY82" fmla="*/ 3612721 h 4505029"/>
              <a:gd name="connsiteX83" fmla="*/ 2923296 w 5083074"/>
              <a:gd name="connsiteY83" fmla="*/ 3663209 h 4505029"/>
              <a:gd name="connsiteX84" fmla="*/ 2760610 w 5083074"/>
              <a:gd name="connsiteY84" fmla="*/ 3786626 h 4505029"/>
              <a:gd name="connsiteX85" fmla="*/ 2569876 w 5083074"/>
              <a:gd name="connsiteY85" fmla="*/ 3887602 h 4505029"/>
              <a:gd name="connsiteX86" fmla="*/ 2356705 w 5083074"/>
              <a:gd name="connsiteY86" fmla="*/ 4061505 h 4505029"/>
              <a:gd name="connsiteX87" fmla="*/ 2233287 w 5083074"/>
              <a:gd name="connsiteY87" fmla="*/ 4089556 h 4505029"/>
              <a:gd name="connsiteX88" fmla="*/ 2149140 w 5083074"/>
              <a:gd name="connsiteY88" fmla="*/ 4078335 h 4505029"/>
              <a:gd name="connsiteX89" fmla="*/ 1997675 w 5083074"/>
              <a:gd name="connsiteY89" fmla="*/ 4156874 h 4505029"/>
              <a:gd name="connsiteX90" fmla="*/ 1941577 w 5083074"/>
              <a:gd name="connsiteY90" fmla="*/ 4095165 h 4505029"/>
              <a:gd name="connsiteX91" fmla="*/ 1829381 w 5083074"/>
              <a:gd name="connsiteY91" fmla="*/ 4207362 h 4505029"/>
              <a:gd name="connsiteX92" fmla="*/ 1655476 w 5083074"/>
              <a:gd name="connsiteY92" fmla="*/ 4285899 h 4505029"/>
              <a:gd name="connsiteX93" fmla="*/ 1453523 w 5083074"/>
              <a:gd name="connsiteY93" fmla="*/ 4313949 h 4505029"/>
              <a:gd name="connsiteX94" fmla="*/ 1403035 w 5083074"/>
              <a:gd name="connsiteY94" fmla="*/ 4370040 h 4505029"/>
              <a:gd name="connsiteX95" fmla="*/ 1442305 w 5083074"/>
              <a:gd name="connsiteY95" fmla="*/ 4454185 h 4505029"/>
              <a:gd name="connsiteX96" fmla="*/ 1391816 w 5083074"/>
              <a:gd name="connsiteY96" fmla="*/ 4504674 h 4505029"/>
              <a:gd name="connsiteX97" fmla="*/ 1318889 w 5083074"/>
              <a:gd name="connsiteY97" fmla="*/ 4398087 h 4505029"/>
              <a:gd name="connsiteX98" fmla="*/ 1335719 w 5083074"/>
              <a:gd name="connsiteY98" fmla="*/ 4313940 h 4505029"/>
              <a:gd name="connsiteX99" fmla="*/ 1245962 w 5083074"/>
              <a:gd name="connsiteY99" fmla="*/ 4308331 h 4505029"/>
              <a:gd name="connsiteX100" fmla="*/ 1133765 w 5083074"/>
              <a:gd name="connsiteY100" fmla="*/ 4274672 h 4505029"/>
              <a:gd name="connsiteX101" fmla="*/ 1038399 w 5083074"/>
              <a:gd name="connsiteY101" fmla="*/ 4280282 h 4505029"/>
              <a:gd name="connsiteX102" fmla="*/ 909374 w 5083074"/>
              <a:gd name="connsiteY102" fmla="*/ 4257842 h 4505029"/>
              <a:gd name="connsiteX103" fmla="*/ 836447 w 5083074"/>
              <a:gd name="connsiteY103" fmla="*/ 4212964 h 4505029"/>
              <a:gd name="connsiteX104" fmla="*/ 802788 w 5083074"/>
              <a:gd name="connsiteY104" fmla="*/ 4100767 h 4505029"/>
              <a:gd name="connsiteX105" fmla="*/ 780350 w 5083074"/>
              <a:gd name="connsiteY105" fmla="*/ 4078328 h 4505029"/>
              <a:gd name="connsiteX106" fmla="*/ 707423 w 5083074"/>
              <a:gd name="connsiteY106" fmla="*/ 4050279 h 4505029"/>
              <a:gd name="connsiteX107" fmla="*/ 628887 w 5083074"/>
              <a:gd name="connsiteY107" fmla="*/ 4039060 h 4505029"/>
              <a:gd name="connsiteX108" fmla="*/ 600837 w 5083074"/>
              <a:gd name="connsiteY108" fmla="*/ 3982962 h 4505029"/>
              <a:gd name="connsiteX109" fmla="*/ 527911 w 5083074"/>
              <a:gd name="connsiteY109" fmla="*/ 4033450 h 4505029"/>
              <a:gd name="connsiteX110" fmla="*/ 522302 w 5083074"/>
              <a:gd name="connsiteY110" fmla="*/ 4083938 h 4505029"/>
              <a:gd name="connsiteX111" fmla="*/ 421324 w 5083074"/>
              <a:gd name="connsiteY111" fmla="*/ 4100767 h 4505029"/>
              <a:gd name="connsiteX112" fmla="*/ 376446 w 5083074"/>
              <a:gd name="connsiteY112" fmla="*/ 4117597 h 4505029"/>
              <a:gd name="connsiteX113" fmla="*/ 314740 w 5083074"/>
              <a:gd name="connsiteY113" fmla="*/ 4072718 h 4505029"/>
              <a:gd name="connsiteX114" fmla="*/ 309129 w 5083074"/>
              <a:gd name="connsiteY114" fmla="*/ 4128817 h 4505029"/>
              <a:gd name="connsiteX115" fmla="*/ 269861 w 5083074"/>
              <a:gd name="connsiteY115" fmla="*/ 4089548 h 4505029"/>
              <a:gd name="connsiteX116" fmla="*/ 241813 w 5083074"/>
              <a:gd name="connsiteY116" fmla="*/ 4151256 h 4505029"/>
              <a:gd name="connsiteX117" fmla="*/ 185714 w 5083074"/>
              <a:gd name="connsiteY117" fmla="*/ 4106378 h 4505029"/>
              <a:gd name="connsiteX118" fmla="*/ 129617 w 5083074"/>
              <a:gd name="connsiteY118" fmla="*/ 4095158 h 4505029"/>
              <a:gd name="connsiteX119" fmla="*/ 112789 w 5083074"/>
              <a:gd name="connsiteY119" fmla="*/ 4156866 h 4505029"/>
              <a:gd name="connsiteX120" fmla="*/ 34252 w 5083074"/>
              <a:gd name="connsiteY120" fmla="*/ 4140036 h 4505029"/>
              <a:gd name="connsiteX121" fmla="*/ 593 w 5083074"/>
              <a:gd name="connsiteY121" fmla="*/ 4190524 h 4505029"/>
              <a:gd name="connsiteX122" fmla="*/ 56692 w 5083074"/>
              <a:gd name="connsiteY122" fmla="*/ 4285891 h 4505029"/>
              <a:gd name="connsiteX123" fmla="*/ 34253 w 5083074"/>
              <a:gd name="connsiteY123" fmla="*/ 4370039 h 4505029"/>
              <a:gd name="connsiteX0" fmla="*/ 5071855 w 5083074"/>
              <a:gd name="connsiteY0" fmla="*/ 0 h 4505029"/>
              <a:gd name="connsiteX1" fmla="*/ 5083074 w 5083074"/>
              <a:gd name="connsiteY1" fmla="*/ 67318 h 4505029"/>
              <a:gd name="connsiteX2" fmla="*/ 5055025 w 5083074"/>
              <a:gd name="connsiteY2" fmla="*/ 72928 h 4505029"/>
              <a:gd name="connsiteX3" fmla="*/ 4886731 w 5083074"/>
              <a:gd name="connsiteY3" fmla="*/ 28049 h 4505029"/>
              <a:gd name="connsiteX4" fmla="*/ 4853072 w 5083074"/>
              <a:gd name="connsiteY4" fmla="*/ 33659 h 4505029"/>
              <a:gd name="connsiteX5" fmla="*/ 4847462 w 5083074"/>
              <a:gd name="connsiteY5" fmla="*/ 44879 h 4505029"/>
              <a:gd name="connsiteX6" fmla="*/ 4785754 w 5083074"/>
              <a:gd name="connsiteY6" fmla="*/ 78538 h 4505029"/>
              <a:gd name="connsiteX7" fmla="*/ 4735266 w 5083074"/>
              <a:gd name="connsiteY7" fmla="*/ 100977 h 4505029"/>
              <a:gd name="connsiteX8" fmla="*/ 4780144 w 5083074"/>
              <a:gd name="connsiteY8" fmla="*/ 263661 h 4505029"/>
              <a:gd name="connsiteX9" fmla="*/ 4768925 w 5083074"/>
              <a:gd name="connsiteY9" fmla="*/ 392687 h 4505029"/>
              <a:gd name="connsiteX10" fmla="*/ 4796974 w 5083074"/>
              <a:gd name="connsiteY10" fmla="*/ 398297 h 4505029"/>
              <a:gd name="connsiteX11" fmla="*/ 4757705 w 5083074"/>
              <a:gd name="connsiteY11" fmla="*/ 476834 h 4505029"/>
              <a:gd name="connsiteX12" fmla="*/ 4746485 w 5083074"/>
              <a:gd name="connsiteY12" fmla="*/ 527323 h 4505029"/>
              <a:gd name="connsiteX13" fmla="*/ 4662338 w 5083074"/>
              <a:gd name="connsiteY13" fmla="*/ 544152 h 4505029"/>
              <a:gd name="connsiteX14" fmla="*/ 4679168 w 5083074"/>
              <a:gd name="connsiteY14" fmla="*/ 566592 h 4505029"/>
              <a:gd name="connsiteX15" fmla="*/ 4634289 w 5083074"/>
              <a:gd name="connsiteY15" fmla="*/ 572201 h 4505029"/>
              <a:gd name="connsiteX16" fmla="*/ 4572581 w 5083074"/>
              <a:gd name="connsiteY16" fmla="*/ 476834 h 4505029"/>
              <a:gd name="connsiteX17" fmla="*/ 4527702 w 5083074"/>
              <a:gd name="connsiteY17" fmla="*/ 566592 h 4505029"/>
              <a:gd name="connsiteX18" fmla="*/ 4538922 w 5083074"/>
              <a:gd name="connsiteY18" fmla="*/ 600250 h 4505029"/>
              <a:gd name="connsiteX19" fmla="*/ 4499653 w 5083074"/>
              <a:gd name="connsiteY19" fmla="*/ 605860 h 4505029"/>
              <a:gd name="connsiteX20" fmla="*/ 4471604 w 5083074"/>
              <a:gd name="connsiteY20" fmla="*/ 600250 h 4505029"/>
              <a:gd name="connsiteX21" fmla="*/ 4421116 w 5083074"/>
              <a:gd name="connsiteY21" fmla="*/ 656349 h 4505029"/>
              <a:gd name="connsiteX22" fmla="*/ 4365018 w 5083074"/>
              <a:gd name="connsiteY22" fmla="*/ 678788 h 4505029"/>
              <a:gd name="connsiteX23" fmla="*/ 4264041 w 5083074"/>
              <a:gd name="connsiteY23" fmla="*/ 690007 h 4505029"/>
              <a:gd name="connsiteX24" fmla="*/ 4280871 w 5083074"/>
              <a:gd name="connsiteY24" fmla="*/ 746106 h 4505029"/>
              <a:gd name="connsiteX25" fmla="*/ 4286480 w 5083074"/>
              <a:gd name="connsiteY25" fmla="*/ 796594 h 4505029"/>
              <a:gd name="connsiteX26" fmla="*/ 4213553 w 5083074"/>
              <a:gd name="connsiteY26" fmla="*/ 802204 h 4505029"/>
              <a:gd name="connsiteX27" fmla="*/ 4073307 w 5083074"/>
              <a:gd name="connsiteY27" fmla="*/ 734886 h 4505029"/>
              <a:gd name="connsiteX28" fmla="*/ 4034039 w 5083074"/>
              <a:gd name="connsiteY28" fmla="*/ 740496 h 4505029"/>
              <a:gd name="connsiteX29" fmla="*/ 3983550 w 5083074"/>
              <a:gd name="connsiteY29" fmla="*/ 852692 h 4505029"/>
              <a:gd name="connsiteX30" fmla="*/ 3927452 w 5083074"/>
              <a:gd name="connsiteY30" fmla="*/ 920010 h 4505029"/>
              <a:gd name="connsiteX31" fmla="*/ 3848915 w 5083074"/>
              <a:gd name="connsiteY31" fmla="*/ 942449 h 4505029"/>
              <a:gd name="connsiteX32" fmla="*/ 3736718 w 5083074"/>
              <a:gd name="connsiteY32" fmla="*/ 987328 h 4505029"/>
              <a:gd name="connsiteX33" fmla="*/ 3697450 w 5083074"/>
              <a:gd name="connsiteY33" fmla="*/ 1026596 h 4505029"/>
              <a:gd name="connsiteX34" fmla="*/ 3646961 w 5083074"/>
              <a:gd name="connsiteY34" fmla="*/ 1099524 h 4505029"/>
              <a:gd name="connsiteX35" fmla="*/ 3534765 w 5083074"/>
              <a:gd name="connsiteY35" fmla="*/ 1121963 h 4505029"/>
              <a:gd name="connsiteX36" fmla="*/ 3433788 w 5083074"/>
              <a:gd name="connsiteY36" fmla="*/ 1161232 h 4505029"/>
              <a:gd name="connsiteX37" fmla="*/ 3315982 w 5083074"/>
              <a:gd name="connsiteY37" fmla="*/ 1228550 h 4505029"/>
              <a:gd name="connsiteX38" fmla="*/ 3265494 w 5083074"/>
              <a:gd name="connsiteY38" fmla="*/ 1262209 h 4505029"/>
              <a:gd name="connsiteX39" fmla="*/ 3209396 w 5083074"/>
              <a:gd name="connsiteY39" fmla="*/ 1206111 h 4505029"/>
              <a:gd name="connsiteX40" fmla="*/ 3181347 w 5083074"/>
              <a:gd name="connsiteY40" fmla="*/ 1155622 h 4505029"/>
              <a:gd name="connsiteX41" fmla="*/ 3215006 w 5083074"/>
              <a:gd name="connsiteY41" fmla="*/ 1082695 h 4505029"/>
              <a:gd name="connsiteX42" fmla="*/ 3287933 w 5083074"/>
              <a:gd name="connsiteY42" fmla="*/ 1026596 h 4505029"/>
              <a:gd name="connsiteX43" fmla="*/ 3321592 w 5083074"/>
              <a:gd name="connsiteY43" fmla="*/ 976108 h 4505029"/>
              <a:gd name="connsiteX44" fmla="*/ 3271104 w 5083074"/>
              <a:gd name="connsiteY44" fmla="*/ 925620 h 4505029"/>
              <a:gd name="connsiteX45" fmla="*/ 3153298 w 5083074"/>
              <a:gd name="connsiteY45" fmla="*/ 920010 h 4505029"/>
              <a:gd name="connsiteX46" fmla="*/ 3074760 w 5083074"/>
              <a:gd name="connsiteY46" fmla="*/ 936839 h 4505029"/>
              <a:gd name="connsiteX47" fmla="*/ 3052321 w 5083074"/>
              <a:gd name="connsiteY47" fmla="*/ 1015377 h 4505029"/>
              <a:gd name="connsiteX48" fmla="*/ 3024272 w 5083074"/>
              <a:gd name="connsiteY48" fmla="*/ 1060255 h 4505029"/>
              <a:gd name="connsiteX49" fmla="*/ 2962564 w 5083074"/>
              <a:gd name="connsiteY49" fmla="*/ 1060255 h 4505029"/>
              <a:gd name="connsiteX50" fmla="*/ 2900856 w 5083074"/>
              <a:gd name="connsiteY50" fmla="*/ 1155622 h 4505029"/>
              <a:gd name="connsiteX51" fmla="*/ 2827928 w 5083074"/>
              <a:gd name="connsiteY51" fmla="*/ 1250989 h 4505029"/>
              <a:gd name="connsiteX52" fmla="*/ 2749391 w 5083074"/>
              <a:gd name="connsiteY52" fmla="*/ 1279038 h 4505029"/>
              <a:gd name="connsiteX53" fmla="*/ 2625975 w 5083074"/>
              <a:gd name="connsiteY53" fmla="*/ 1273428 h 4505029"/>
              <a:gd name="connsiteX54" fmla="*/ 2581096 w 5083074"/>
              <a:gd name="connsiteY54" fmla="*/ 1340746 h 4505029"/>
              <a:gd name="connsiteX55" fmla="*/ 2614755 w 5083074"/>
              <a:gd name="connsiteY55" fmla="*/ 1396844 h 4505029"/>
              <a:gd name="connsiteX56" fmla="*/ 2715732 w 5083074"/>
              <a:gd name="connsiteY56" fmla="*/ 1430503 h 4505029"/>
              <a:gd name="connsiteX57" fmla="*/ 2766220 w 5083074"/>
              <a:gd name="connsiteY57" fmla="*/ 1464162 h 4505029"/>
              <a:gd name="connsiteX58" fmla="*/ 2839148 w 5083074"/>
              <a:gd name="connsiteY58" fmla="*/ 1514650 h 4505029"/>
              <a:gd name="connsiteX59" fmla="*/ 2805489 w 5083074"/>
              <a:gd name="connsiteY59" fmla="*/ 1576358 h 4505029"/>
              <a:gd name="connsiteX60" fmla="*/ 2844758 w 5083074"/>
              <a:gd name="connsiteY60" fmla="*/ 1632457 h 4505029"/>
              <a:gd name="connsiteX61" fmla="*/ 3041101 w 5083074"/>
              <a:gd name="connsiteY61" fmla="*/ 1581968 h 4505029"/>
              <a:gd name="connsiteX62" fmla="*/ 3074760 w 5083074"/>
              <a:gd name="connsiteY62" fmla="*/ 1514650 h 4505029"/>
              <a:gd name="connsiteX63" fmla="*/ 3153298 w 5083074"/>
              <a:gd name="connsiteY63" fmla="*/ 1520260 h 4505029"/>
              <a:gd name="connsiteX64" fmla="*/ 3360861 w 5083074"/>
              <a:gd name="connsiteY64" fmla="*/ 1593188 h 4505029"/>
              <a:gd name="connsiteX65" fmla="*/ 3360861 w 5083074"/>
              <a:gd name="connsiteY65" fmla="*/ 1654896 h 4505029"/>
              <a:gd name="connsiteX66" fmla="*/ 3299153 w 5083074"/>
              <a:gd name="connsiteY66" fmla="*/ 1677335 h 4505029"/>
              <a:gd name="connsiteX67" fmla="*/ 3153298 w 5083074"/>
              <a:gd name="connsiteY67" fmla="*/ 1722214 h 4505029"/>
              <a:gd name="connsiteX68" fmla="*/ 3024272 w 5083074"/>
              <a:gd name="connsiteY68" fmla="*/ 1800751 h 4505029"/>
              <a:gd name="connsiteX69" fmla="*/ 2973783 w 5083074"/>
              <a:gd name="connsiteY69" fmla="*/ 1946607 h 4505029"/>
              <a:gd name="connsiteX70" fmla="*/ 2855977 w 5083074"/>
              <a:gd name="connsiteY70" fmla="*/ 2025144 h 4505029"/>
              <a:gd name="connsiteX71" fmla="*/ 3029882 w 5083074"/>
              <a:gd name="connsiteY71" fmla="*/ 2159779 h 4505029"/>
              <a:gd name="connsiteX72" fmla="*/ 3147688 w 5083074"/>
              <a:gd name="connsiteY72" fmla="*/ 2429050 h 4505029"/>
              <a:gd name="connsiteX73" fmla="*/ 3209396 w 5083074"/>
              <a:gd name="connsiteY73" fmla="*/ 2530027 h 4505029"/>
              <a:gd name="connsiteX74" fmla="*/ 3299153 w 5083074"/>
              <a:gd name="connsiteY74" fmla="*/ 2647834 h 4505029"/>
              <a:gd name="connsiteX75" fmla="*/ 3282324 w 5083074"/>
              <a:gd name="connsiteY75" fmla="*/ 2765639 h 4505029"/>
              <a:gd name="connsiteX76" fmla="*/ 3192566 w 5083074"/>
              <a:gd name="connsiteY76" fmla="*/ 2754419 h 4505029"/>
              <a:gd name="connsiteX77" fmla="*/ 3114029 w 5083074"/>
              <a:gd name="connsiteY77" fmla="*/ 2861007 h 4505029"/>
              <a:gd name="connsiteX78" fmla="*/ 3299153 w 5083074"/>
              <a:gd name="connsiteY78" fmla="*/ 2939544 h 4505029"/>
              <a:gd name="connsiteX79" fmla="*/ 3198176 w 5083074"/>
              <a:gd name="connsiteY79" fmla="*/ 3208814 h 4505029"/>
              <a:gd name="connsiteX80" fmla="*/ 2962563 w 5083074"/>
              <a:gd name="connsiteY80" fmla="*/ 3450037 h 4505029"/>
              <a:gd name="connsiteX81" fmla="*/ 2912076 w 5083074"/>
              <a:gd name="connsiteY81" fmla="*/ 3539794 h 4505029"/>
              <a:gd name="connsiteX82" fmla="*/ 2900856 w 5083074"/>
              <a:gd name="connsiteY82" fmla="*/ 3612721 h 4505029"/>
              <a:gd name="connsiteX83" fmla="*/ 2923296 w 5083074"/>
              <a:gd name="connsiteY83" fmla="*/ 3663209 h 4505029"/>
              <a:gd name="connsiteX84" fmla="*/ 2760610 w 5083074"/>
              <a:gd name="connsiteY84" fmla="*/ 3786626 h 4505029"/>
              <a:gd name="connsiteX85" fmla="*/ 2569876 w 5083074"/>
              <a:gd name="connsiteY85" fmla="*/ 3887602 h 4505029"/>
              <a:gd name="connsiteX86" fmla="*/ 2356705 w 5083074"/>
              <a:gd name="connsiteY86" fmla="*/ 4061505 h 4505029"/>
              <a:gd name="connsiteX87" fmla="*/ 2233287 w 5083074"/>
              <a:gd name="connsiteY87" fmla="*/ 4089556 h 4505029"/>
              <a:gd name="connsiteX88" fmla="*/ 2149140 w 5083074"/>
              <a:gd name="connsiteY88" fmla="*/ 4078335 h 4505029"/>
              <a:gd name="connsiteX89" fmla="*/ 1997675 w 5083074"/>
              <a:gd name="connsiteY89" fmla="*/ 4156874 h 4505029"/>
              <a:gd name="connsiteX90" fmla="*/ 1941577 w 5083074"/>
              <a:gd name="connsiteY90" fmla="*/ 4095165 h 4505029"/>
              <a:gd name="connsiteX91" fmla="*/ 1829381 w 5083074"/>
              <a:gd name="connsiteY91" fmla="*/ 4207362 h 4505029"/>
              <a:gd name="connsiteX92" fmla="*/ 1655476 w 5083074"/>
              <a:gd name="connsiteY92" fmla="*/ 4285899 h 4505029"/>
              <a:gd name="connsiteX93" fmla="*/ 1453523 w 5083074"/>
              <a:gd name="connsiteY93" fmla="*/ 4313949 h 4505029"/>
              <a:gd name="connsiteX94" fmla="*/ 1403035 w 5083074"/>
              <a:gd name="connsiteY94" fmla="*/ 4370040 h 4505029"/>
              <a:gd name="connsiteX95" fmla="*/ 1442305 w 5083074"/>
              <a:gd name="connsiteY95" fmla="*/ 4454185 h 4505029"/>
              <a:gd name="connsiteX96" fmla="*/ 1391816 w 5083074"/>
              <a:gd name="connsiteY96" fmla="*/ 4504674 h 4505029"/>
              <a:gd name="connsiteX97" fmla="*/ 1318889 w 5083074"/>
              <a:gd name="connsiteY97" fmla="*/ 4398087 h 4505029"/>
              <a:gd name="connsiteX98" fmla="*/ 1335719 w 5083074"/>
              <a:gd name="connsiteY98" fmla="*/ 4313940 h 4505029"/>
              <a:gd name="connsiteX99" fmla="*/ 1245962 w 5083074"/>
              <a:gd name="connsiteY99" fmla="*/ 4308331 h 4505029"/>
              <a:gd name="connsiteX100" fmla="*/ 1133765 w 5083074"/>
              <a:gd name="connsiteY100" fmla="*/ 4274672 h 4505029"/>
              <a:gd name="connsiteX101" fmla="*/ 1038399 w 5083074"/>
              <a:gd name="connsiteY101" fmla="*/ 4280282 h 4505029"/>
              <a:gd name="connsiteX102" fmla="*/ 909374 w 5083074"/>
              <a:gd name="connsiteY102" fmla="*/ 4257842 h 4505029"/>
              <a:gd name="connsiteX103" fmla="*/ 836447 w 5083074"/>
              <a:gd name="connsiteY103" fmla="*/ 4212964 h 4505029"/>
              <a:gd name="connsiteX104" fmla="*/ 802788 w 5083074"/>
              <a:gd name="connsiteY104" fmla="*/ 4100767 h 4505029"/>
              <a:gd name="connsiteX105" fmla="*/ 780350 w 5083074"/>
              <a:gd name="connsiteY105" fmla="*/ 4078328 h 4505029"/>
              <a:gd name="connsiteX106" fmla="*/ 707423 w 5083074"/>
              <a:gd name="connsiteY106" fmla="*/ 4050279 h 4505029"/>
              <a:gd name="connsiteX107" fmla="*/ 628887 w 5083074"/>
              <a:gd name="connsiteY107" fmla="*/ 4039060 h 4505029"/>
              <a:gd name="connsiteX108" fmla="*/ 600837 w 5083074"/>
              <a:gd name="connsiteY108" fmla="*/ 3982962 h 4505029"/>
              <a:gd name="connsiteX109" fmla="*/ 527911 w 5083074"/>
              <a:gd name="connsiteY109" fmla="*/ 4033450 h 4505029"/>
              <a:gd name="connsiteX110" fmla="*/ 522302 w 5083074"/>
              <a:gd name="connsiteY110" fmla="*/ 4083938 h 4505029"/>
              <a:gd name="connsiteX111" fmla="*/ 421324 w 5083074"/>
              <a:gd name="connsiteY111" fmla="*/ 4100767 h 4505029"/>
              <a:gd name="connsiteX112" fmla="*/ 376446 w 5083074"/>
              <a:gd name="connsiteY112" fmla="*/ 4117597 h 4505029"/>
              <a:gd name="connsiteX113" fmla="*/ 314740 w 5083074"/>
              <a:gd name="connsiteY113" fmla="*/ 4072718 h 4505029"/>
              <a:gd name="connsiteX114" fmla="*/ 309129 w 5083074"/>
              <a:gd name="connsiteY114" fmla="*/ 4128817 h 4505029"/>
              <a:gd name="connsiteX115" fmla="*/ 269861 w 5083074"/>
              <a:gd name="connsiteY115" fmla="*/ 4089548 h 4505029"/>
              <a:gd name="connsiteX116" fmla="*/ 241813 w 5083074"/>
              <a:gd name="connsiteY116" fmla="*/ 4151256 h 4505029"/>
              <a:gd name="connsiteX117" fmla="*/ 185714 w 5083074"/>
              <a:gd name="connsiteY117" fmla="*/ 4106378 h 4505029"/>
              <a:gd name="connsiteX118" fmla="*/ 129617 w 5083074"/>
              <a:gd name="connsiteY118" fmla="*/ 4095158 h 4505029"/>
              <a:gd name="connsiteX119" fmla="*/ 112789 w 5083074"/>
              <a:gd name="connsiteY119" fmla="*/ 4156866 h 4505029"/>
              <a:gd name="connsiteX120" fmla="*/ 34252 w 5083074"/>
              <a:gd name="connsiteY120" fmla="*/ 4140036 h 4505029"/>
              <a:gd name="connsiteX121" fmla="*/ 593 w 5083074"/>
              <a:gd name="connsiteY121" fmla="*/ 4190524 h 4505029"/>
              <a:gd name="connsiteX122" fmla="*/ 56692 w 5083074"/>
              <a:gd name="connsiteY122" fmla="*/ 4285891 h 4505029"/>
              <a:gd name="connsiteX123" fmla="*/ 34253 w 5083074"/>
              <a:gd name="connsiteY123" fmla="*/ 4370039 h 4505029"/>
              <a:gd name="connsiteX124" fmla="*/ 28643 w 5083074"/>
              <a:gd name="connsiteY124" fmla="*/ 4353209 h 4505029"/>
              <a:gd name="connsiteX0" fmla="*/ 5082481 w 5093700"/>
              <a:gd name="connsiteY0" fmla="*/ 0 h 4505029"/>
              <a:gd name="connsiteX1" fmla="*/ 5093700 w 5093700"/>
              <a:gd name="connsiteY1" fmla="*/ 67318 h 4505029"/>
              <a:gd name="connsiteX2" fmla="*/ 5065651 w 5093700"/>
              <a:gd name="connsiteY2" fmla="*/ 72928 h 4505029"/>
              <a:gd name="connsiteX3" fmla="*/ 4897357 w 5093700"/>
              <a:gd name="connsiteY3" fmla="*/ 28049 h 4505029"/>
              <a:gd name="connsiteX4" fmla="*/ 4863698 w 5093700"/>
              <a:gd name="connsiteY4" fmla="*/ 33659 h 4505029"/>
              <a:gd name="connsiteX5" fmla="*/ 4858088 w 5093700"/>
              <a:gd name="connsiteY5" fmla="*/ 44879 h 4505029"/>
              <a:gd name="connsiteX6" fmla="*/ 4796380 w 5093700"/>
              <a:gd name="connsiteY6" fmla="*/ 78538 h 4505029"/>
              <a:gd name="connsiteX7" fmla="*/ 4745892 w 5093700"/>
              <a:gd name="connsiteY7" fmla="*/ 100977 h 4505029"/>
              <a:gd name="connsiteX8" fmla="*/ 4790770 w 5093700"/>
              <a:gd name="connsiteY8" fmla="*/ 263661 h 4505029"/>
              <a:gd name="connsiteX9" fmla="*/ 4779551 w 5093700"/>
              <a:gd name="connsiteY9" fmla="*/ 392687 h 4505029"/>
              <a:gd name="connsiteX10" fmla="*/ 4807600 w 5093700"/>
              <a:gd name="connsiteY10" fmla="*/ 398297 h 4505029"/>
              <a:gd name="connsiteX11" fmla="*/ 4768331 w 5093700"/>
              <a:gd name="connsiteY11" fmla="*/ 476834 h 4505029"/>
              <a:gd name="connsiteX12" fmla="*/ 4757111 w 5093700"/>
              <a:gd name="connsiteY12" fmla="*/ 527323 h 4505029"/>
              <a:gd name="connsiteX13" fmla="*/ 4672964 w 5093700"/>
              <a:gd name="connsiteY13" fmla="*/ 544152 h 4505029"/>
              <a:gd name="connsiteX14" fmla="*/ 4689794 w 5093700"/>
              <a:gd name="connsiteY14" fmla="*/ 566592 h 4505029"/>
              <a:gd name="connsiteX15" fmla="*/ 4644915 w 5093700"/>
              <a:gd name="connsiteY15" fmla="*/ 572201 h 4505029"/>
              <a:gd name="connsiteX16" fmla="*/ 4583207 w 5093700"/>
              <a:gd name="connsiteY16" fmla="*/ 476834 h 4505029"/>
              <a:gd name="connsiteX17" fmla="*/ 4538328 w 5093700"/>
              <a:gd name="connsiteY17" fmla="*/ 566592 h 4505029"/>
              <a:gd name="connsiteX18" fmla="*/ 4549548 w 5093700"/>
              <a:gd name="connsiteY18" fmla="*/ 600250 h 4505029"/>
              <a:gd name="connsiteX19" fmla="*/ 4510279 w 5093700"/>
              <a:gd name="connsiteY19" fmla="*/ 605860 h 4505029"/>
              <a:gd name="connsiteX20" fmla="*/ 4482230 w 5093700"/>
              <a:gd name="connsiteY20" fmla="*/ 600250 h 4505029"/>
              <a:gd name="connsiteX21" fmla="*/ 4431742 w 5093700"/>
              <a:gd name="connsiteY21" fmla="*/ 656349 h 4505029"/>
              <a:gd name="connsiteX22" fmla="*/ 4375644 w 5093700"/>
              <a:gd name="connsiteY22" fmla="*/ 678788 h 4505029"/>
              <a:gd name="connsiteX23" fmla="*/ 4274667 w 5093700"/>
              <a:gd name="connsiteY23" fmla="*/ 690007 h 4505029"/>
              <a:gd name="connsiteX24" fmla="*/ 4291497 w 5093700"/>
              <a:gd name="connsiteY24" fmla="*/ 746106 h 4505029"/>
              <a:gd name="connsiteX25" fmla="*/ 4297106 w 5093700"/>
              <a:gd name="connsiteY25" fmla="*/ 796594 h 4505029"/>
              <a:gd name="connsiteX26" fmla="*/ 4224179 w 5093700"/>
              <a:gd name="connsiteY26" fmla="*/ 802204 h 4505029"/>
              <a:gd name="connsiteX27" fmla="*/ 4083933 w 5093700"/>
              <a:gd name="connsiteY27" fmla="*/ 734886 h 4505029"/>
              <a:gd name="connsiteX28" fmla="*/ 4044665 w 5093700"/>
              <a:gd name="connsiteY28" fmla="*/ 740496 h 4505029"/>
              <a:gd name="connsiteX29" fmla="*/ 3994176 w 5093700"/>
              <a:gd name="connsiteY29" fmla="*/ 852692 h 4505029"/>
              <a:gd name="connsiteX30" fmla="*/ 3938078 w 5093700"/>
              <a:gd name="connsiteY30" fmla="*/ 920010 h 4505029"/>
              <a:gd name="connsiteX31" fmla="*/ 3859541 w 5093700"/>
              <a:gd name="connsiteY31" fmla="*/ 942449 h 4505029"/>
              <a:gd name="connsiteX32" fmla="*/ 3747344 w 5093700"/>
              <a:gd name="connsiteY32" fmla="*/ 987328 h 4505029"/>
              <a:gd name="connsiteX33" fmla="*/ 3708076 w 5093700"/>
              <a:gd name="connsiteY33" fmla="*/ 1026596 h 4505029"/>
              <a:gd name="connsiteX34" fmla="*/ 3657587 w 5093700"/>
              <a:gd name="connsiteY34" fmla="*/ 1099524 h 4505029"/>
              <a:gd name="connsiteX35" fmla="*/ 3545391 w 5093700"/>
              <a:gd name="connsiteY35" fmla="*/ 1121963 h 4505029"/>
              <a:gd name="connsiteX36" fmla="*/ 3444414 w 5093700"/>
              <a:gd name="connsiteY36" fmla="*/ 1161232 h 4505029"/>
              <a:gd name="connsiteX37" fmla="*/ 3326608 w 5093700"/>
              <a:gd name="connsiteY37" fmla="*/ 1228550 h 4505029"/>
              <a:gd name="connsiteX38" fmla="*/ 3276120 w 5093700"/>
              <a:gd name="connsiteY38" fmla="*/ 1262209 h 4505029"/>
              <a:gd name="connsiteX39" fmla="*/ 3220022 w 5093700"/>
              <a:gd name="connsiteY39" fmla="*/ 1206111 h 4505029"/>
              <a:gd name="connsiteX40" fmla="*/ 3191973 w 5093700"/>
              <a:gd name="connsiteY40" fmla="*/ 1155622 h 4505029"/>
              <a:gd name="connsiteX41" fmla="*/ 3225632 w 5093700"/>
              <a:gd name="connsiteY41" fmla="*/ 1082695 h 4505029"/>
              <a:gd name="connsiteX42" fmla="*/ 3298559 w 5093700"/>
              <a:gd name="connsiteY42" fmla="*/ 1026596 h 4505029"/>
              <a:gd name="connsiteX43" fmla="*/ 3332218 w 5093700"/>
              <a:gd name="connsiteY43" fmla="*/ 976108 h 4505029"/>
              <a:gd name="connsiteX44" fmla="*/ 3281730 w 5093700"/>
              <a:gd name="connsiteY44" fmla="*/ 925620 h 4505029"/>
              <a:gd name="connsiteX45" fmla="*/ 3163924 w 5093700"/>
              <a:gd name="connsiteY45" fmla="*/ 920010 h 4505029"/>
              <a:gd name="connsiteX46" fmla="*/ 3085386 w 5093700"/>
              <a:gd name="connsiteY46" fmla="*/ 936839 h 4505029"/>
              <a:gd name="connsiteX47" fmla="*/ 3062947 w 5093700"/>
              <a:gd name="connsiteY47" fmla="*/ 1015377 h 4505029"/>
              <a:gd name="connsiteX48" fmla="*/ 3034898 w 5093700"/>
              <a:gd name="connsiteY48" fmla="*/ 1060255 h 4505029"/>
              <a:gd name="connsiteX49" fmla="*/ 2973190 w 5093700"/>
              <a:gd name="connsiteY49" fmla="*/ 1060255 h 4505029"/>
              <a:gd name="connsiteX50" fmla="*/ 2911482 w 5093700"/>
              <a:gd name="connsiteY50" fmla="*/ 1155622 h 4505029"/>
              <a:gd name="connsiteX51" fmla="*/ 2838554 w 5093700"/>
              <a:gd name="connsiteY51" fmla="*/ 1250989 h 4505029"/>
              <a:gd name="connsiteX52" fmla="*/ 2760017 w 5093700"/>
              <a:gd name="connsiteY52" fmla="*/ 1279038 h 4505029"/>
              <a:gd name="connsiteX53" fmla="*/ 2636601 w 5093700"/>
              <a:gd name="connsiteY53" fmla="*/ 1273428 h 4505029"/>
              <a:gd name="connsiteX54" fmla="*/ 2591722 w 5093700"/>
              <a:gd name="connsiteY54" fmla="*/ 1340746 h 4505029"/>
              <a:gd name="connsiteX55" fmla="*/ 2625381 w 5093700"/>
              <a:gd name="connsiteY55" fmla="*/ 1396844 h 4505029"/>
              <a:gd name="connsiteX56" fmla="*/ 2726358 w 5093700"/>
              <a:gd name="connsiteY56" fmla="*/ 1430503 h 4505029"/>
              <a:gd name="connsiteX57" fmla="*/ 2776846 w 5093700"/>
              <a:gd name="connsiteY57" fmla="*/ 1464162 h 4505029"/>
              <a:gd name="connsiteX58" fmla="*/ 2849774 w 5093700"/>
              <a:gd name="connsiteY58" fmla="*/ 1514650 h 4505029"/>
              <a:gd name="connsiteX59" fmla="*/ 2816115 w 5093700"/>
              <a:gd name="connsiteY59" fmla="*/ 1576358 h 4505029"/>
              <a:gd name="connsiteX60" fmla="*/ 2855384 w 5093700"/>
              <a:gd name="connsiteY60" fmla="*/ 1632457 h 4505029"/>
              <a:gd name="connsiteX61" fmla="*/ 3051727 w 5093700"/>
              <a:gd name="connsiteY61" fmla="*/ 1581968 h 4505029"/>
              <a:gd name="connsiteX62" fmla="*/ 3085386 w 5093700"/>
              <a:gd name="connsiteY62" fmla="*/ 1514650 h 4505029"/>
              <a:gd name="connsiteX63" fmla="*/ 3163924 w 5093700"/>
              <a:gd name="connsiteY63" fmla="*/ 1520260 h 4505029"/>
              <a:gd name="connsiteX64" fmla="*/ 3371487 w 5093700"/>
              <a:gd name="connsiteY64" fmla="*/ 1593188 h 4505029"/>
              <a:gd name="connsiteX65" fmla="*/ 3371487 w 5093700"/>
              <a:gd name="connsiteY65" fmla="*/ 1654896 h 4505029"/>
              <a:gd name="connsiteX66" fmla="*/ 3309779 w 5093700"/>
              <a:gd name="connsiteY66" fmla="*/ 1677335 h 4505029"/>
              <a:gd name="connsiteX67" fmla="*/ 3163924 w 5093700"/>
              <a:gd name="connsiteY67" fmla="*/ 1722214 h 4505029"/>
              <a:gd name="connsiteX68" fmla="*/ 3034898 w 5093700"/>
              <a:gd name="connsiteY68" fmla="*/ 1800751 h 4505029"/>
              <a:gd name="connsiteX69" fmla="*/ 2984409 w 5093700"/>
              <a:gd name="connsiteY69" fmla="*/ 1946607 h 4505029"/>
              <a:gd name="connsiteX70" fmla="*/ 2866603 w 5093700"/>
              <a:gd name="connsiteY70" fmla="*/ 2025144 h 4505029"/>
              <a:gd name="connsiteX71" fmla="*/ 3040508 w 5093700"/>
              <a:gd name="connsiteY71" fmla="*/ 2159779 h 4505029"/>
              <a:gd name="connsiteX72" fmla="*/ 3158314 w 5093700"/>
              <a:gd name="connsiteY72" fmla="*/ 2429050 h 4505029"/>
              <a:gd name="connsiteX73" fmla="*/ 3220022 w 5093700"/>
              <a:gd name="connsiteY73" fmla="*/ 2530027 h 4505029"/>
              <a:gd name="connsiteX74" fmla="*/ 3309779 w 5093700"/>
              <a:gd name="connsiteY74" fmla="*/ 2647834 h 4505029"/>
              <a:gd name="connsiteX75" fmla="*/ 3292950 w 5093700"/>
              <a:gd name="connsiteY75" fmla="*/ 2765639 h 4505029"/>
              <a:gd name="connsiteX76" fmla="*/ 3203192 w 5093700"/>
              <a:gd name="connsiteY76" fmla="*/ 2754419 h 4505029"/>
              <a:gd name="connsiteX77" fmla="*/ 3124655 w 5093700"/>
              <a:gd name="connsiteY77" fmla="*/ 2861007 h 4505029"/>
              <a:gd name="connsiteX78" fmla="*/ 3309779 w 5093700"/>
              <a:gd name="connsiteY78" fmla="*/ 2939544 h 4505029"/>
              <a:gd name="connsiteX79" fmla="*/ 3208802 w 5093700"/>
              <a:gd name="connsiteY79" fmla="*/ 3208814 h 4505029"/>
              <a:gd name="connsiteX80" fmla="*/ 2973189 w 5093700"/>
              <a:gd name="connsiteY80" fmla="*/ 3450037 h 4505029"/>
              <a:gd name="connsiteX81" fmla="*/ 2922702 w 5093700"/>
              <a:gd name="connsiteY81" fmla="*/ 3539794 h 4505029"/>
              <a:gd name="connsiteX82" fmla="*/ 2911482 w 5093700"/>
              <a:gd name="connsiteY82" fmla="*/ 3612721 h 4505029"/>
              <a:gd name="connsiteX83" fmla="*/ 2933922 w 5093700"/>
              <a:gd name="connsiteY83" fmla="*/ 3663209 h 4505029"/>
              <a:gd name="connsiteX84" fmla="*/ 2771236 w 5093700"/>
              <a:gd name="connsiteY84" fmla="*/ 3786626 h 4505029"/>
              <a:gd name="connsiteX85" fmla="*/ 2580502 w 5093700"/>
              <a:gd name="connsiteY85" fmla="*/ 3887602 h 4505029"/>
              <a:gd name="connsiteX86" fmla="*/ 2367331 w 5093700"/>
              <a:gd name="connsiteY86" fmla="*/ 4061505 h 4505029"/>
              <a:gd name="connsiteX87" fmla="*/ 2243913 w 5093700"/>
              <a:gd name="connsiteY87" fmla="*/ 4089556 h 4505029"/>
              <a:gd name="connsiteX88" fmla="*/ 2159766 w 5093700"/>
              <a:gd name="connsiteY88" fmla="*/ 4078335 h 4505029"/>
              <a:gd name="connsiteX89" fmla="*/ 2008301 w 5093700"/>
              <a:gd name="connsiteY89" fmla="*/ 4156874 h 4505029"/>
              <a:gd name="connsiteX90" fmla="*/ 1952203 w 5093700"/>
              <a:gd name="connsiteY90" fmla="*/ 4095165 h 4505029"/>
              <a:gd name="connsiteX91" fmla="*/ 1840007 w 5093700"/>
              <a:gd name="connsiteY91" fmla="*/ 4207362 h 4505029"/>
              <a:gd name="connsiteX92" fmla="*/ 1666102 w 5093700"/>
              <a:gd name="connsiteY92" fmla="*/ 4285899 h 4505029"/>
              <a:gd name="connsiteX93" fmla="*/ 1464149 w 5093700"/>
              <a:gd name="connsiteY93" fmla="*/ 4313949 h 4505029"/>
              <a:gd name="connsiteX94" fmla="*/ 1413661 w 5093700"/>
              <a:gd name="connsiteY94" fmla="*/ 4370040 h 4505029"/>
              <a:gd name="connsiteX95" fmla="*/ 1452931 w 5093700"/>
              <a:gd name="connsiteY95" fmla="*/ 4454185 h 4505029"/>
              <a:gd name="connsiteX96" fmla="*/ 1402442 w 5093700"/>
              <a:gd name="connsiteY96" fmla="*/ 4504674 h 4505029"/>
              <a:gd name="connsiteX97" fmla="*/ 1329515 w 5093700"/>
              <a:gd name="connsiteY97" fmla="*/ 4398087 h 4505029"/>
              <a:gd name="connsiteX98" fmla="*/ 1346345 w 5093700"/>
              <a:gd name="connsiteY98" fmla="*/ 4313940 h 4505029"/>
              <a:gd name="connsiteX99" fmla="*/ 1256588 w 5093700"/>
              <a:gd name="connsiteY99" fmla="*/ 4308331 h 4505029"/>
              <a:gd name="connsiteX100" fmla="*/ 1144391 w 5093700"/>
              <a:gd name="connsiteY100" fmla="*/ 4274672 h 4505029"/>
              <a:gd name="connsiteX101" fmla="*/ 1049025 w 5093700"/>
              <a:gd name="connsiteY101" fmla="*/ 4280282 h 4505029"/>
              <a:gd name="connsiteX102" fmla="*/ 920000 w 5093700"/>
              <a:gd name="connsiteY102" fmla="*/ 4257842 h 4505029"/>
              <a:gd name="connsiteX103" fmla="*/ 847073 w 5093700"/>
              <a:gd name="connsiteY103" fmla="*/ 4212964 h 4505029"/>
              <a:gd name="connsiteX104" fmla="*/ 813414 w 5093700"/>
              <a:gd name="connsiteY104" fmla="*/ 4100767 h 4505029"/>
              <a:gd name="connsiteX105" fmla="*/ 790976 w 5093700"/>
              <a:gd name="connsiteY105" fmla="*/ 4078328 h 4505029"/>
              <a:gd name="connsiteX106" fmla="*/ 718049 w 5093700"/>
              <a:gd name="connsiteY106" fmla="*/ 4050279 h 4505029"/>
              <a:gd name="connsiteX107" fmla="*/ 639513 w 5093700"/>
              <a:gd name="connsiteY107" fmla="*/ 4039060 h 4505029"/>
              <a:gd name="connsiteX108" fmla="*/ 611463 w 5093700"/>
              <a:gd name="connsiteY108" fmla="*/ 3982962 h 4505029"/>
              <a:gd name="connsiteX109" fmla="*/ 538537 w 5093700"/>
              <a:gd name="connsiteY109" fmla="*/ 4033450 h 4505029"/>
              <a:gd name="connsiteX110" fmla="*/ 532928 w 5093700"/>
              <a:gd name="connsiteY110" fmla="*/ 4083938 h 4505029"/>
              <a:gd name="connsiteX111" fmla="*/ 431950 w 5093700"/>
              <a:gd name="connsiteY111" fmla="*/ 4100767 h 4505029"/>
              <a:gd name="connsiteX112" fmla="*/ 387072 w 5093700"/>
              <a:gd name="connsiteY112" fmla="*/ 4117597 h 4505029"/>
              <a:gd name="connsiteX113" fmla="*/ 325366 w 5093700"/>
              <a:gd name="connsiteY113" fmla="*/ 4072718 h 4505029"/>
              <a:gd name="connsiteX114" fmla="*/ 319755 w 5093700"/>
              <a:gd name="connsiteY114" fmla="*/ 4128817 h 4505029"/>
              <a:gd name="connsiteX115" fmla="*/ 280487 w 5093700"/>
              <a:gd name="connsiteY115" fmla="*/ 4089548 h 4505029"/>
              <a:gd name="connsiteX116" fmla="*/ 252439 w 5093700"/>
              <a:gd name="connsiteY116" fmla="*/ 4151256 h 4505029"/>
              <a:gd name="connsiteX117" fmla="*/ 196340 w 5093700"/>
              <a:gd name="connsiteY117" fmla="*/ 4106378 h 4505029"/>
              <a:gd name="connsiteX118" fmla="*/ 140243 w 5093700"/>
              <a:gd name="connsiteY118" fmla="*/ 4095158 h 4505029"/>
              <a:gd name="connsiteX119" fmla="*/ 123415 w 5093700"/>
              <a:gd name="connsiteY119" fmla="*/ 4156866 h 4505029"/>
              <a:gd name="connsiteX120" fmla="*/ 44878 w 5093700"/>
              <a:gd name="connsiteY120" fmla="*/ 4140036 h 4505029"/>
              <a:gd name="connsiteX121" fmla="*/ 11219 w 5093700"/>
              <a:gd name="connsiteY121" fmla="*/ 4190524 h 4505029"/>
              <a:gd name="connsiteX122" fmla="*/ 67318 w 5093700"/>
              <a:gd name="connsiteY122" fmla="*/ 4285891 h 4505029"/>
              <a:gd name="connsiteX123" fmla="*/ 44879 w 5093700"/>
              <a:gd name="connsiteY123" fmla="*/ 4370039 h 4505029"/>
              <a:gd name="connsiteX124" fmla="*/ 0 w 5093700"/>
              <a:gd name="connsiteY124" fmla="*/ 4313940 h 4505029"/>
              <a:gd name="connsiteX0" fmla="*/ 5093700 w 5104919"/>
              <a:gd name="connsiteY0" fmla="*/ 0 h 4505029"/>
              <a:gd name="connsiteX1" fmla="*/ 5104919 w 5104919"/>
              <a:gd name="connsiteY1" fmla="*/ 67318 h 4505029"/>
              <a:gd name="connsiteX2" fmla="*/ 5076870 w 5104919"/>
              <a:gd name="connsiteY2" fmla="*/ 72928 h 4505029"/>
              <a:gd name="connsiteX3" fmla="*/ 4908576 w 5104919"/>
              <a:gd name="connsiteY3" fmla="*/ 28049 h 4505029"/>
              <a:gd name="connsiteX4" fmla="*/ 4874917 w 5104919"/>
              <a:gd name="connsiteY4" fmla="*/ 33659 h 4505029"/>
              <a:gd name="connsiteX5" fmla="*/ 4869307 w 5104919"/>
              <a:gd name="connsiteY5" fmla="*/ 44879 h 4505029"/>
              <a:gd name="connsiteX6" fmla="*/ 4807599 w 5104919"/>
              <a:gd name="connsiteY6" fmla="*/ 78538 h 4505029"/>
              <a:gd name="connsiteX7" fmla="*/ 4757111 w 5104919"/>
              <a:gd name="connsiteY7" fmla="*/ 100977 h 4505029"/>
              <a:gd name="connsiteX8" fmla="*/ 4801989 w 5104919"/>
              <a:gd name="connsiteY8" fmla="*/ 263661 h 4505029"/>
              <a:gd name="connsiteX9" fmla="*/ 4790770 w 5104919"/>
              <a:gd name="connsiteY9" fmla="*/ 392687 h 4505029"/>
              <a:gd name="connsiteX10" fmla="*/ 4818819 w 5104919"/>
              <a:gd name="connsiteY10" fmla="*/ 398297 h 4505029"/>
              <a:gd name="connsiteX11" fmla="*/ 4779550 w 5104919"/>
              <a:gd name="connsiteY11" fmla="*/ 476834 h 4505029"/>
              <a:gd name="connsiteX12" fmla="*/ 4768330 w 5104919"/>
              <a:gd name="connsiteY12" fmla="*/ 527323 h 4505029"/>
              <a:gd name="connsiteX13" fmla="*/ 4684183 w 5104919"/>
              <a:gd name="connsiteY13" fmla="*/ 544152 h 4505029"/>
              <a:gd name="connsiteX14" fmla="*/ 4701013 w 5104919"/>
              <a:gd name="connsiteY14" fmla="*/ 566592 h 4505029"/>
              <a:gd name="connsiteX15" fmla="*/ 4656134 w 5104919"/>
              <a:gd name="connsiteY15" fmla="*/ 572201 h 4505029"/>
              <a:gd name="connsiteX16" fmla="*/ 4594426 w 5104919"/>
              <a:gd name="connsiteY16" fmla="*/ 476834 h 4505029"/>
              <a:gd name="connsiteX17" fmla="*/ 4549547 w 5104919"/>
              <a:gd name="connsiteY17" fmla="*/ 566592 h 4505029"/>
              <a:gd name="connsiteX18" fmla="*/ 4560767 w 5104919"/>
              <a:gd name="connsiteY18" fmla="*/ 600250 h 4505029"/>
              <a:gd name="connsiteX19" fmla="*/ 4521498 w 5104919"/>
              <a:gd name="connsiteY19" fmla="*/ 605860 h 4505029"/>
              <a:gd name="connsiteX20" fmla="*/ 4493449 w 5104919"/>
              <a:gd name="connsiteY20" fmla="*/ 600250 h 4505029"/>
              <a:gd name="connsiteX21" fmla="*/ 4442961 w 5104919"/>
              <a:gd name="connsiteY21" fmla="*/ 656349 h 4505029"/>
              <a:gd name="connsiteX22" fmla="*/ 4386863 w 5104919"/>
              <a:gd name="connsiteY22" fmla="*/ 678788 h 4505029"/>
              <a:gd name="connsiteX23" fmla="*/ 4285886 w 5104919"/>
              <a:gd name="connsiteY23" fmla="*/ 690007 h 4505029"/>
              <a:gd name="connsiteX24" fmla="*/ 4302716 w 5104919"/>
              <a:gd name="connsiteY24" fmla="*/ 746106 h 4505029"/>
              <a:gd name="connsiteX25" fmla="*/ 4308325 w 5104919"/>
              <a:gd name="connsiteY25" fmla="*/ 796594 h 4505029"/>
              <a:gd name="connsiteX26" fmla="*/ 4235398 w 5104919"/>
              <a:gd name="connsiteY26" fmla="*/ 802204 h 4505029"/>
              <a:gd name="connsiteX27" fmla="*/ 4095152 w 5104919"/>
              <a:gd name="connsiteY27" fmla="*/ 734886 h 4505029"/>
              <a:gd name="connsiteX28" fmla="*/ 4055884 w 5104919"/>
              <a:gd name="connsiteY28" fmla="*/ 740496 h 4505029"/>
              <a:gd name="connsiteX29" fmla="*/ 4005395 w 5104919"/>
              <a:gd name="connsiteY29" fmla="*/ 852692 h 4505029"/>
              <a:gd name="connsiteX30" fmla="*/ 3949297 w 5104919"/>
              <a:gd name="connsiteY30" fmla="*/ 920010 h 4505029"/>
              <a:gd name="connsiteX31" fmla="*/ 3870760 w 5104919"/>
              <a:gd name="connsiteY31" fmla="*/ 942449 h 4505029"/>
              <a:gd name="connsiteX32" fmla="*/ 3758563 w 5104919"/>
              <a:gd name="connsiteY32" fmla="*/ 987328 h 4505029"/>
              <a:gd name="connsiteX33" fmla="*/ 3719295 w 5104919"/>
              <a:gd name="connsiteY33" fmla="*/ 1026596 h 4505029"/>
              <a:gd name="connsiteX34" fmla="*/ 3668806 w 5104919"/>
              <a:gd name="connsiteY34" fmla="*/ 1099524 h 4505029"/>
              <a:gd name="connsiteX35" fmla="*/ 3556610 w 5104919"/>
              <a:gd name="connsiteY35" fmla="*/ 1121963 h 4505029"/>
              <a:gd name="connsiteX36" fmla="*/ 3455633 w 5104919"/>
              <a:gd name="connsiteY36" fmla="*/ 1161232 h 4505029"/>
              <a:gd name="connsiteX37" fmla="*/ 3337827 w 5104919"/>
              <a:gd name="connsiteY37" fmla="*/ 1228550 h 4505029"/>
              <a:gd name="connsiteX38" fmla="*/ 3287339 w 5104919"/>
              <a:gd name="connsiteY38" fmla="*/ 1262209 h 4505029"/>
              <a:gd name="connsiteX39" fmla="*/ 3231241 w 5104919"/>
              <a:gd name="connsiteY39" fmla="*/ 1206111 h 4505029"/>
              <a:gd name="connsiteX40" fmla="*/ 3203192 w 5104919"/>
              <a:gd name="connsiteY40" fmla="*/ 1155622 h 4505029"/>
              <a:gd name="connsiteX41" fmla="*/ 3236851 w 5104919"/>
              <a:gd name="connsiteY41" fmla="*/ 1082695 h 4505029"/>
              <a:gd name="connsiteX42" fmla="*/ 3309778 w 5104919"/>
              <a:gd name="connsiteY42" fmla="*/ 1026596 h 4505029"/>
              <a:gd name="connsiteX43" fmla="*/ 3343437 w 5104919"/>
              <a:gd name="connsiteY43" fmla="*/ 976108 h 4505029"/>
              <a:gd name="connsiteX44" fmla="*/ 3292949 w 5104919"/>
              <a:gd name="connsiteY44" fmla="*/ 925620 h 4505029"/>
              <a:gd name="connsiteX45" fmla="*/ 3175143 w 5104919"/>
              <a:gd name="connsiteY45" fmla="*/ 920010 h 4505029"/>
              <a:gd name="connsiteX46" fmla="*/ 3096605 w 5104919"/>
              <a:gd name="connsiteY46" fmla="*/ 936839 h 4505029"/>
              <a:gd name="connsiteX47" fmla="*/ 3074166 w 5104919"/>
              <a:gd name="connsiteY47" fmla="*/ 1015377 h 4505029"/>
              <a:gd name="connsiteX48" fmla="*/ 3046117 w 5104919"/>
              <a:gd name="connsiteY48" fmla="*/ 1060255 h 4505029"/>
              <a:gd name="connsiteX49" fmla="*/ 2984409 w 5104919"/>
              <a:gd name="connsiteY49" fmla="*/ 1060255 h 4505029"/>
              <a:gd name="connsiteX50" fmla="*/ 2922701 w 5104919"/>
              <a:gd name="connsiteY50" fmla="*/ 1155622 h 4505029"/>
              <a:gd name="connsiteX51" fmla="*/ 2849773 w 5104919"/>
              <a:gd name="connsiteY51" fmla="*/ 1250989 h 4505029"/>
              <a:gd name="connsiteX52" fmla="*/ 2771236 w 5104919"/>
              <a:gd name="connsiteY52" fmla="*/ 1279038 h 4505029"/>
              <a:gd name="connsiteX53" fmla="*/ 2647820 w 5104919"/>
              <a:gd name="connsiteY53" fmla="*/ 1273428 h 4505029"/>
              <a:gd name="connsiteX54" fmla="*/ 2602941 w 5104919"/>
              <a:gd name="connsiteY54" fmla="*/ 1340746 h 4505029"/>
              <a:gd name="connsiteX55" fmla="*/ 2636600 w 5104919"/>
              <a:gd name="connsiteY55" fmla="*/ 1396844 h 4505029"/>
              <a:gd name="connsiteX56" fmla="*/ 2737577 w 5104919"/>
              <a:gd name="connsiteY56" fmla="*/ 1430503 h 4505029"/>
              <a:gd name="connsiteX57" fmla="*/ 2788065 w 5104919"/>
              <a:gd name="connsiteY57" fmla="*/ 1464162 h 4505029"/>
              <a:gd name="connsiteX58" fmla="*/ 2860993 w 5104919"/>
              <a:gd name="connsiteY58" fmla="*/ 1514650 h 4505029"/>
              <a:gd name="connsiteX59" fmla="*/ 2827334 w 5104919"/>
              <a:gd name="connsiteY59" fmla="*/ 1576358 h 4505029"/>
              <a:gd name="connsiteX60" fmla="*/ 2866603 w 5104919"/>
              <a:gd name="connsiteY60" fmla="*/ 1632457 h 4505029"/>
              <a:gd name="connsiteX61" fmla="*/ 3062946 w 5104919"/>
              <a:gd name="connsiteY61" fmla="*/ 1581968 h 4505029"/>
              <a:gd name="connsiteX62" fmla="*/ 3096605 w 5104919"/>
              <a:gd name="connsiteY62" fmla="*/ 1514650 h 4505029"/>
              <a:gd name="connsiteX63" fmla="*/ 3175143 w 5104919"/>
              <a:gd name="connsiteY63" fmla="*/ 1520260 h 4505029"/>
              <a:gd name="connsiteX64" fmla="*/ 3382706 w 5104919"/>
              <a:gd name="connsiteY64" fmla="*/ 1593188 h 4505029"/>
              <a:gd name="connsiteX65" fmla="*/ 3382706 w 5104919"/>
              <a:gd name="connsiteY65" fmla="*/ 1654896 h 4505029"/>
              <a:gd name="connsiteX66" fmla="*/ 3320998 w 5104919"/>
              <a:gd name="connsiteY66" fmla="*/ 1677335 h 4505029"/>
              <a:gd name="connsiteX67" fmla="*/ 3175143 w 5104919"/>
              <a:gd name="connsiteY67" fmla="*/ 1722214 h 4505029"/>
              <a:gd name="connsiteX68" fmla="*/ 3046117 w 5104919"/>
              <a:gd name="connsiteY68" fmla="*/ 1800751 h 4505029"/>
              <a:gd name="connsiteX69" fmla="*/ 2995628 w 5104919"/>
              <a:gd name="connsiteY69" fmla="*/ 1946607 h 4505029"/>
              <a:gd name="connsiteX70" fmla="*/ 2877822 w 5104919"/>
              <a:gd name="connsiteY70" fmla="*/ 2025144 h 4505029"/>
              <a:gd name="connsiteX71" fmla="*/ 3051727 w 5104919"/>
              <a:gd name="connsiteY71" fmla="*/ 2159779 h 4505029"/>
              <a:gd name="connsiteX72" fmla="*/ 3169533 w 5104919"/>
              <a:gd name="connsiteY72" fmla="*/ 2429050 h 4505029"/>
              <a:gd name="connsiteX73" fmla="*/ 3231241 w 5104919"/>
              <a:gd name="connsiteY73" fmla="*/ 2530027 h 4505029"/>
              <a:gd name="connsiteX74" fmla="*/ 3320998 w 5104919"/>
              <a:gd name="connsiteY74" fmla="*/ 2647834 h 4505029"/>
              <a:gd name="connsiteX75" fmla="*/ 3304169 w 5104919"/>
              <a:gd name="connsiteY75" fmla="*/ 2765639 h 4505029"/>
              <a:gd name="connsiteX76" fmla="*/ 3214411 w 5104919"/>
              <a:gd name="connsiteY76" fmla="*/ 2754419 h 4505029"/>
              <a:gd name="connsiteX77" fmla="*/ 3135874 w 5104919"/>
              <a:gd name="connsiteY77" fmla="*/ 2861007 h 4505029"/>
              <a:gd name="connsiteX78" fmla="*/ 3320998 w 5104919"/>
              <a:gd name="connsiteY78" fmla="*/ 2939544 h 4505029"/>
              <a:gd name="connsiteX79" fmla="*/ 3220021 w 5104919"/>
              <a:gd name="connsiteY79" fmla="*/ 3208814 h 4505029"/>
              <a:gd name="connsiteX80" fmla="*/ 2984408 w 5104919"/>
              <a:gd name="connsiteY80" fmla="*/ 3450037 h 4505029"/>
              <a:gd name="connsiteX81" fmla="*/ 2933921 w 5104919"/>
              <a:gd name="connsiteY81" fmla="*/ 3539794 h 4505029"/>
              <a:gd name="connsiteX82" fmla="*/ 2922701 w 5104919"/>
              <a:gd name="connsiteY82" fmla="*/ 3612721 h 4505029"/>
              <a:gd name="connsiteX83" fmla="*/ 2945141 w 5104919"/>
              <a:gd name="connsiteY83" fmla="*/ 3663209 h 4505029"/>
              <a:gd name="connsiteX84" fmla="*/ 2782455 w 5104919"/>
              <a:gd name="connsiteY84" fmla="*/ 3786626 h 4505029"/>
              <a:gd name="connsiteX85" fmla="*/ 2591721 w 5104919"/>
              <a:gd name="connsiteY85" fmla="*/ 3887602 h 4505029"/>
              <a:gd name="connsiteX86" fmla="*/ 2378550 w 5104919"/>
              <a:gd name="connsiteY86" fmla="*/ 4061505 h 4505029"/>
              <a:gd name="connsiteX87" fmla="*/ 2255132 w 5104919"/>
              <a:gd name="connsiteY87" fmla="*/ 4089556 h 4505029"/>
              <a:gd name="connsiteX88" fmla="*/ 2170985 w 5104919"/>
              <a:gd name="connsiteY88" fmla="*/ 4078335 h 4505029"/>
              <a:gd name="connsiteX89" fmla="*/ 2019520 w 5104919"/>
              <a:gd name="connsiteY89" fmla="*/ 4156874 h 4505029"/>
              <a:gd name="connsiteX90" fmla="*/ 1963422 w 5104919"/>
              <a:gd name="connsiteY90" fmla="*/ 4095165 h 4505029"/>
              <a:gd name="connsiteX91" fmla="*/ 1851226 w 5104919"/>
              <a:gd name="connsiteY91" fmla="*/ 4207362 h 4505029"/>
              <a:gd name="connsiteX92" fmla="*/ 1677321 w 5104919"/>
              <a:gd name="connsiteY92" fmla="*/ 4285899 h 4505029"/>
              <a:gd name="connsiteX93" fmla="*/ 1475368 w 5104919"/>
              <a:gd name="connsiteY93" fmla="*/ 4313949 h 4505029"/>
              <a:gd name="connsiteX94" fmla="*/ 1424880 w 5104919"/>
              <a:gd name="connsiteY94" fmla="*/ 4370040 h 4505029"/>
              <a:gd name="connsiteX95" fmla="*/ 1464150 w 5104919"/>
              <a:gd name="connsiteY95" fmla="*/ 4454185 h 4505029"/>
              <a:gd name="connsiteX96" fmla="*/ 1413661 w 5104919"/>
              <a:gd name="connsiteY96" fmla="*/ 4504674 h 4505029"/>
              <a:gd name="connsiteX97" fmla="*/ 1340734 w 5104919"/>
              <a:gd name="connsiteY97" fmla="*/ 4398087 h 4505029"/>
              <a:gd name="connsiteX98" fmla="*/ 1357564 w 5104919"/>
              <a:gd name="connsiteY98" fmla="*/ 4313940 h 4505029"/>
              <a:gd name="connsiteX99" fmla="*/ 1267807 w 5104919"/>
              <a:gd name="connsiteY99" fmla="*/ 4308331 h 4505029"/>
              <a:gd name="connsiteX100" fmla="*/ 1155610 w 5104919"/>
              <a:gd name="connsiteY100" fmla="*/ 4274672 h 4505029"/>
              <a:gd name="connsiteX101" fmla="*/ 1060244 w 5104919"/>
              <a:gd name="connsiteY101" fmla="*/ 4280282 h 4505029"/>
              <a:gd name="connsiteX102" fmla="*/ 931219 w 5104919"/>
              <a:gd name="connsiteY102" fmla="*/ 4257842 h 4505029"/>
              <a:gd name="connsiteX103" fmla="*/ 858292 w 5104919"/>
              <a:gd name="connsiteY103" fmla="*/ 4212964 h 4505029"/>
              <a:gd name="connsiteX104" fmla="*/ 824633 w 5104919"/>
              <a:gd name="connsiteY104" fmla="*/ 4100767 h 4505029"/>
              <a:gd name="connsiteX105" fmla="*/ 802195 w 5104919"/>
              <a:gd name="connsiteY105" fmla="*/ 4078328 h 4505029"/>
              <a:gd name="connsiteX106" fmla="*/ 729268 w 5104919"/>
              <a:gd name="connsiteY106" fmla="*/ 4050279 h 4505029"/>
              <a:gd name="connsiteX107" fmla="*/ 650732 w 5104919"/>
              <a:gd name="connsiteY107" fmla="*/ 4039060 h 4505029"/>
              <a:gd name="connsiteX108" fmla="*/ 622682 w 5104919"/>
              <a:gd name="connsiteY108" fmla="*/ 3982962 h 4505029"/>
              <a:gd name="connsiteX109" fmla="*/ 549756 w 5104919"/>
              <a:gd name="connsiteY109" fmla="*/ 4033450 h 4505029"/>
              <a:gd name="connsiteX110" fmla="*/ 544147 w 5104919"/>
              <a:gd name="connsiteY110" fmla="*/ 4083938 h 4505029"/>
              <a:gd name="connsiteX111" fmla="*/ 443169 w 5104919"/>
              <a:gd name="connsiteY111" fmla="*/ 4100767 h 4505029"/>
              <a:gd name="connsiteX112" fmla="*/ 398291 w 5104919"/>
              <a:gd name="connsiteY112" fmla="*/ 4117597 h 4505029"/>
              <a:gd name="connsiteX113" fmla="*/ 336585 w 5104919"/>
              <a:gd name="connsiteY113" fmla="*/ 4072718 h 4505029"/>
              <a:gd name="connsiteX114" fmla="*/ 330974 w 5104919"/>
              <a:gd name="connsiteY114" fmla="*/ 4128817 h 4505029"/>
              <a:gd name="connsiteX115" fmla="*/ 291706 w 5104919"/>
              <a:gd name="connsiteY115" fmla="*/ 4089548 h 4505029"/>
              <a:gd name="connsiteX116" fmla="*/ 263658 w 5104919"/>
              <a:gd name="connsiteY116" fmla="*/ 4151256 h 4505029"/>
              <a:gd name="connsiteX117" fmla="*/ 207559 w 5104919"/>
              <a:gd name="connsiteY117" fmla="*/ 4106378 h 4505029"/>
              <a:gd name="connsiteX118" fmla="*/ 151462 w 5104919"/>
              <a:gd name="connsiteY118" fmla="*/ 4095158 h 4505029"/>
              <a:gd name="connsiteX119" fmla="*/ 134634 w 5104919"/>
              <a:gd name="connsiteY119" fmla="*/ 4156866 h 4505029"/>
              <a:gd name="connsiteX120" fmla="*/ 56097 w 5104919"/>
              <a:gd name="connsiteY120" fmla="*/ 4140036 h 4505029"/>
              <a:gd name="connsiteX121" fmla="*/ 22438 w 5104919"/>
              <a:gd name="connsiteY121" fmla="*/ 4190524 h 4505029"/>
              <a:gd name="connsiteX122" fmla="*/ 78537 w 5104919"/>
              <a:gd name="connsiteY122" fmla="*/ 4285891 h 4505029"/>
              <a:gd name="connsiteX123" fmla="*/ 56098 w 5104919"/>
              <a:gd name="connsiteY123" fmla="*/ 4370039 h 4505029"/>
              <a:gd name="connsiteX124" fmla="*/ 11219 w 5104919"/>
              <a:gd name="connsiteY124" fmla="*/ 4313940 h 4505029"/>
              <a:gd name="connsiteX125" fmla="*/ 0 w 5104919"/>
              <a:gd name="connsiteY125" fmla="*/ 4325160 h 4505029"/>
              <a:gd name="connsiteX0" fmla="*/ 5144188 w 5155407"/>
              <a:gd name="connsiteY0" fmla="*/ 0 h 4505029"/>
              <a:gd name="connsiteX1" fmla="*/ 5155407 w 5155407"/>
              <a:gd name="connsiteY1" fmla="*/ 67318 h 4505029"/>
              <a:gd name="connsiteX2" fmla="*/ 5127358 w 5155407"/>
              <a:gd name="connsiteY2" fmla="*/ 72928 h 4505029"/>
              <a:gd name="connsiteX3" fmla="*/ 4959064 w 5155407"/>
              <a:gd name="connsiteY3" fmla="*/ 28049 h 4505029"/>
              <a:gd name="connsiteX4" fmla="*/ 4925405 w 5155407"/>
              <a:gd name="connsiteY4" fmla="*/ 33659 h 4505029"/>
              <a:gd name="connsiteX5" fmla="*/ 4919795 w 5155407"/>
              <a:gd name="connsiteY5" fmla="*/ 44879 h 4505029"/>
              <a:gd name="connsiteX6" fmla="*/ 4858087 w 5155407"/>
              <a:gd name="connsiteY6" fmla="*/ 78538 h 4505029"/>
              <a:gd name="connsiteX7" fmla="*/ 4807599 w 5155407"/>
              <a:gd name="connsiteY7" fmla="*/ 100977 h 4505029"/>
              <a:gd name="connsiteX8" fmla="*/ 4852477 w 5155407"/>
              <a:gd name="connsiteY8" fmla="*/ 263661 h 4505029"/>
              <a:gd name="connsiteX9" fmla="*/ 4841258 w 5155407"/>
              <a:gd name="connsiteY9" fmla="*/ 392687 h 4505029"/>
              <a:gd name="connsiteX10" fmla="*/ 4869307 w 5155407"/>
              <a:gd name="connsiteY10" fmla="*/ 398297 h 4505029"/>
              <a:gd name="connsiteX11" fmla="*/ 4830038 w 5155407"/>
              <a:gd name="connsiteY11" fmla="*/ 476834 h 4505029"/>
              <a:gd name="connsiteX12" fmla="*/ 4818818 w 5155407"/>
              <a:gd name="connsiteY12" fmla="*/ 527323 h 4505029"/>
              <a:gd name="connsiteX13" fmla="*/ 4734671 w 5155407"/>
              <a:gd name="connsiteY13" fmla="*/ 544152 h 4505029"/>
              <a:gd name="connsiteX14" fmla="*/ 4751501 w 5155407"/>
              <a:gd name="connsiteY14" fmla="*/ 566592 h 4505029"/>
              <a:gd name="connsiteX15" fmla="*/ 4706622 w 5155407"/>
              <a:gd name="connsiteY15" fmla="*/ 572201 h 4505029"/>
              <a:gd name="connsiteX16" fmla="*/ 4644914 w 5155407"/>
              <a:gd name="connsiteY16" fmla="*/ 476834 h 4505029"/>
              <a:gd name="connsiteX17" fmla="*/ 4600035 w 5155407"/>
              <a:gd name="connsiteY17" fmla="*/ 566592 h 4505029"/>
              <a:gd name="connsiteX18" fmla="*/ 4611255 w 5155407"/>
              <a:gd name="connsiteY18" fmla="*/ 600250 h 4505029"/>
              <a:gd name="connsiteX19" fmla="*/ 4571986 w 5155407"/>
              <a:gd name="connsiteY19" fmla="*/ 605860 h 4505029"/>
              <a:gd name="connsiteX20" fmla="*/ 4543937 w 5155407"/>
              <a:gd name="connsiteY20" fmla="*/ 600250 h 4505029"/>
              <a:gd name="connsiteX21" fmla="*/ 4493449 w 5155407"/>
              <a:gd name="connsiteY21" fmla="*/ 656349 h 4505029"/>
              <a:gd name="connsiteX22" fmla="*/ 4437351 w 5155407"/>
              <a:gd name="connsiteY22" fmla="*/ 678788 h 4505029"/>
              <a:gd name="connsiteX23" fmla="*/ 4336374 w 5155407"/>
              <a:gd name="connsiteY23" fmla="*/ 690007 h 4505029"/>
              <a:gd name="connsiteX24" fmla="*/ 4353204 w 5155407"/>
              <a:gd name="connsiteY24" fmla="*/ 746106 h 4505029"/>
              <a:gd name="connsiteX25" fmla="*/ 4358813 w 5155407"/>
              <a:gd name="connsiteY25" fmla="*/ 796594 h 4505029"/>
              <a:gd name="connsiteX26" fmla="*/ 4285886 w 5155407"/>
              <a:gd name="connsiteY26" fmla="*/ 802204 h 4505029"/>
              <a:gd name="connsiteX27" fmla="*/ 4145640 w 5155407"/>
              <a:gd name="connsiteY27" fmla="*/ 734886 h 4505029"/>
              <a:gd name="connsiteX28" fmla="*/ 4106372 w 5155407"/>
              <a:gd name="connsiteY28" fmla="*/ 740496 h 4505029"/>
              <a:gd name="connsiteX29" fmla="*/ 4055883 w 5155407"/>
              <a:gd name="connsiteY29" fmla="*/ 852692 h 4505029"/>
              <a:gd name="connsiteX30" fmla="*/ 3999785 w 5155407"/>
              <a:gd name="connsiteY30" fmla="*/ 920010 h 4505029"/>
              <a:gd name="connsiteX31" fmla="*/ 3921248 w 5155407"/>
              <a:gd name="connsiteY31" fmla="*/ 942449 h 4505029"/>
              <a:gd name="connsiteX32" fmla="*/ 3809051 w 5155407"/>
              <a:gd name="connsiteY32" fmla="*/ 987328 h 4505029"/>
              <a:gd name="connsiteX33" fmla="*/ 3769783 w 5155407"/>
              <a:gd name="connsiteY33" fmla="*/ 1026596 h 4505029"/>
              <a:gd name="connsiteX34" fmla="*/ 3719294 w 5155407"/>
              <a:gd name="connsiteY34" fmla="*/ 1099524 h 4505029"/>
              <a:gd name="connsiteX35" fmla="*/ 3607098 w 5155407"/>
              <a:gd name="connsiteY35" fmla="*/ 1121963 h 4505029"/>
              <a:gd name="connsiteX36" fmla="*/ 3506121 w 5155407"/>
              <a:gd name="connsiteY36" fmla="*/ 1161232 h 4505029"/>
              <a:gd name="connsiteX37" fmla="*/ 3388315 w 5155407"/>
              <a:gd name="connsiteY37" fmla="*/ 1228550 h 4505029"/>
              <a:gd name="connsiteX38" fmla="*/ 3337827 w 5155407"/>
              <a:gd name="connsiteY38" fmla="*/ 1262209 h 4505029"/>
              <a:gd name="connsiteX39" fmla="*/ 3281729 w 5155407"/>
              <a:gd name="connsiteY39" fmla="*/ 1206111 h 4505029"/>
              <a:gd name="connsiteX40" fmla="*/ 3253680 w 5155407"/>
              <a:gd name="connsiteY40" fmla="*/ 1155622 h 4505029"/>
              <a:gd name="connsiteX41" fmla="*/ 3287339 w 5155407"/>
              <a:gd name="connsiteY41" fmla="*/ 1082695 h 4505029"/>
              <a:gd name="connsiteX42" fmla="*/ 3360266 w 5155407"/>
              <a:gd name="connsiteY42" fmla="*/ 1026596 h 4505029"/>
              <a:gd name="connsiteX43" fmla="*/ 3393925 w 5155407"/>
              <a:gd name="connsiteY43" fmla="*/ 976108 h 4505029"/>
              <a:gd name="connsiteX44" fmla="*/ 3343437 w 5155407"/>
              <a:gd name="connsiteY44" fmla="*/ 925620 h 4505029"/>
              <a:gd name="connsiteX45" fmla="*/ 3225631 w 5155407"/>
              <a:gd name="connsiteY45" fmla="*/ 920010 h 4505029"/>
              <a:gd name="connsiteX46" fmla="*/ 3147093 w 5155407"/>
              <a:gd name="connsiteY46" fmla="*/ 936839 h 4505029"/>
              <a:gd name="connsiteX47" fmla="*/ 3124654 w 5155407"/>
              <a:gd name="connsiteY47" fmla="*/ 1015377 h 4505029"/>
              <a:gd name="connsiteX48" fmla="*/ 3096605 w 5155407"/>
              <a:gd name="connsiteY48" fmla="*/ 1060255 h 4505029"/>
              <a:gd name="connsiteX49" fmla="*/ 3034897 w 5155407"/>
              <a:gd name="connsiteY49" fmla="*/ 1060255 h 4505029"/>
              <a:gd name="connsiteX50" fmla="*/ 2973189 w 5155407"/>
              <a:gd name="connsiteY50" fmla="*/ 1155622 h 4505029"/>
              <a:gd name="connsiteX51" fmla="*/ 2900261 w 5155407"/>
              <a:gd name="connsiteY51" fmla="*/ 1250989 h 4505029"/>
              <a:gd name="connsiteX52" fmla="*/ 2821724 w 5155407"/>
              <a:gd name="connsiteY52" fmla="*/ 1279038 h 4505029"/>
              <a:gd name="connsiteX53" fmla="*/ 2698308 w 5155407"/>
              <a:gd name="connsiteY53" fmla="*/ 1273428 h 4505029"/>
              <a:gd name="connsiteX54" fmla="*/ 2653429 w 5155407"/>
              <a:gd name="connsiteY54" fmla="*/ 1340746 h 4505029"/>
              <a:gd name="connsiteX55" fmla="*/ 2687088 w 5155407"/>
              <a:gd name="connsiteY55" fmla="*/ 1396844 h 4505029"/>
              <a:gd name="connsiteX56" fmla="*/ 2788065 w 5155407"/>
              <a:gd name="connsiteY56" fmla="*/ 1430503 h 4505029"/>
              <a:gd name="connsiteX57" fmla="*/ 2838553 w 5155407"/>
              <a:gd name="connsiteY57" fmla="*/ 1464162 h 4505029"/>
              <a:gd name="connsiteX58" fmla="*/ 2911481 w 5155407"/>
              <a:gd name="connsiteY58" fmla="*/ 1514650 h 4505029"/>
              <a:gd name="connsiteX59" fmla="*/ 2877822 w 5155407"/>
              <a:gd name="connsiteY59" fmla="*/ 1576358 h 4505029"/>
              <a:gd name="connsiteX60" fmla="*/ 2917091 w 5155407"/>
              <a:gd name="connsiteY60" fmla="*/ 1632457 h 4505029"/>
              <a:gd name="connsiteX61" fmla="*/ 3113434 w 5155407"/>
              <a:gd name="connsiteY61" fmla="*/ 1581968 h 4505029"/>
              <a:gd name="connsiteX62" fmla="*/ 3147093 w 5155407"/>
              <a:gd name="connsiteY62" fmla="*/ 1514650 h 4505029"/>
              <a:gd name="connsiteX63" fmla="*/ 3225631 w 5155407"/>
              <a:gd name="connsiteY63" fmla="*/ 1520260 h 4505029"/>
              <a:gd name="connsiteX64" fmla="*/ 3433194 w 5155407"/>
              <a:gd name="connsiteY64" fmla="*/ 1593188 h 4505029"/>
              <a:gd name="connsiteX65" fmla="*/ 3433194 w 5155407"/>
              <a:gd name="connsiteY65" fmla="*/ 1654896 h 4505029"/>
              <a:gd name="connsiteX66" fmla="*/ 3371486 w 5155407"/>
              <a:gd name="connsiteY66" fmla="*/ 1677335 h 4505029"/>
              <a:gd name="connsiteX67" fmla="*/ 3225631 w 5155407"/>
              <a:gd name="connsiteY67" fmla="*/ 1722214 h 4505029"/>
              <a:gd name="connsiteX68" fmla="*/ 3096605 w 5155407"/>
              <a:gd name="connsiteY68" fmla="*/ 1800751 h 4505029"/>
              <a:gd name="connsiteX69" fmla="*/ 3046116 w 5155407"/>
              <a:gd name="connsiteY69" fmla="*/ 1946607 h 4505029"/>
              <a:gd name="connsiteX70" fmla="*/ 2928310 w 5155407"/>
              <a:gd name="connsiteY70" fmla="*/ 2025144 h 4505029"/>
              <a:gd name="connsiteX71" fmla="*/ 3102215 w 5155407"/>
              <a:gd name="connsiteY71" fmla="*/ 2159779 h 4505029"/>
              <a:gd name="connsiteX72" fmla="*/ 3220021 w 5155407"/>
              <a:gd name="connsiteY72" fmla="*/ 2429050 h 4505029"/>
              <a:gd name="connsiteX73" fmla="*/ 3281729 w 5155407"/>
              <a:gd name="connsiteY73" fmla="*/ 2530027 h 4505029"/>
              <a:gd name="connsiteX74" fmla="*/ 3371486 w 5155407"/>
              <a:gd name="connsiteY74" fmla="*/ 2647834 h 4505029"/>
              <a:gd name="connsiteX75" fmla="*/ 3354657 w 5155407"/>
              <a:gd name="connsiteY75" fmla="*/ 2765639 h 4505029"/>
              <a:gd name="connsiteX76" fmla="*/ 3264899 w 5155407"/>
              <a:gd name="connsiteY76" fmla="*/ 2754419 h 4505029"/>
              <a:gd name="connsiteX77" fmla="*/ 3186362 w 5155407"/>
              <a:gd name="connsiteY77" fmla="*/ 2861007 h 4505029"/>
              <a:gd name="connsiteX78" fmla="*/ 3371486 w 5155407"/>
              <a:gd name="connsiteY78" fmla="*/ 2939544 h 4505029"/>
              <a:gd name="connsiteX79" fmla="*/ 3270509 w 5155407"/>
              <a:gd name="connsiteY79" fmla="*/ 3208814 h 4505029"/>
              <a:gd name="connsiteX80" fmla="*/ 3034896 w 5155407"/>
              <a:gd name="connsiteY80" fmla="*/ 3450037 h 4505029"/>
              <a:gd name="connsiteX81" fmla="*/ 2984409 w 5155407"/>
              <a:gd name="connsiteY81" fmla="*/ 3539794 h 4505029"/>
              <a:gd name="connsiteX82" fmla="*/ 2973189 w 5155407"/>
              <a:gd name="connsiteY82" fmla="*/ 3612721 h 4505029"/>
              <a:gd name="connsiteX83" fmla="*/ 2995629 w 5155407"/>
              <a:gd name="connsiteY83" fmla="*/ 3663209 h 4505029"/>
              <a:gd name="connsiteX84" fmla="*/ 2832943 w 5155407"/>
              <a:gd name="connsiteY84" fmla="*/ 3786626 h 4505029"/>
              <a:gd name="connsiteX85" fmla="*/ 2642209 w 5155407"/>
              <a:gd name="connsiteY85" fmla="*/ 3887602 h 4505029"/>
              <a:gd name="connsiteX86" fmla="*/ 2429038 w 5155407"/>
              <a:gd name="connsiteY86" fmla="*/ 4061505 h 4505029"/>
              <a:gd name="connsiteX87" fmla="*/ 2305620 w 5155407"/>
              <a:gd name="connsiteY87" fmla="*/ 4089556 h 4505029"/>
              <a:gd name="connsiteX88" fmla="*/ 2221473 w 5155407"/>
              <a:gd name="connsiteY88" fmla="*/ 4078335 h 4505029"/>
              <a:gd name="connsiteX89" fmla="*/ 2070008 w 5155407"/>
              <a:gd name="connsiteY89" fmla="*/ 4156874 h 4505029"/>
              <a:gd name="connsiteX90" fmla="*/ 2013910 w 5155407"/>
              <a:gd name="connsiteY90" fmla="*/ 4095165 h 4505029"/>
              <a:gd name="connsiteX91" fmla="*/ 1901714 w 5155407"/>
              <a:gd name="connsiteY91" fmla="*/ 4207362 h 4505029"/>
              <a:gd name="connsiteX92" fmla="*/ 1727809 w 5155407"/>
              <a:gd name="connsiteY92" fmla="*/ 4285899 h 4505029"/>
              <a:gd name="connsiteX93" fmla="*/ 1525856 w 5155407"/>
              <a:gd name="connsiteY93" fmla="*/ 4313949 h 4505029"/>
              <a:gd name="connsiteX94" fmla="*/ 1475368 w 5155407"/>
              <a:gd name="connsiteY94" fmla="*/ 4370040 h 4505029"/>
              <a:gd name="connsiteX95" fmla="*/ 1514638 w 5155407"/>
              <a:gd name="connsiteY95" fmla="*/ 4454185 h 4505029"/>
              <a:gd name="connsiteX96" fmla="*/ 1464149 w 5155407"/>
              <a:gd name="connsiteY96" fmla="*/ 4504674 h 4505029"/>
              <a:gd name="connsiteX97" fmla="*/ 1391222 w 5155407"/>
              <a:gd name="connsiteY97" fmla="*/ 4398087 h 4505029"/>
              <a:gd name="connsiteX98" fmla="*/ 1408052 w 5155407"/>
              <a:gd name="connsiteY98" fmla="*/ 4313940 h 4505029"/>
              <a:gd name="connsiteX99" fmla="*/ 1318295 w 5155407"/>
              <a:gd name="connsiteY99" fmla="*/ 4308331 h 4505029"/>
              <a:gd name="connsiteX100" fmla="*/ 1206098 w 5155407"/>
              <a:gd name="connsiteY100" fmla="*/ 4274672 h 4505029"/>
              <a:gd name="connsiteX101" fmla="*/ 1110732 w 5155407"/>
              <a:gd name="connsiteY101" fmla="*/ 4280282 h 4505029"/>
              <a:gd name="connsiteX102" fmla="*/ 981707 w 5155407"/>
              <a:gd name="connsiteY102" fmla="*/ 4257842 h 4505029"/>
              <a:gd name="connsiteX103" fmla="*/ 908780 w 5155407"/>
              <a:gd name="connsiteY103" fmla="*/ 4212964 h 4505029"/>
              <a:gd name="connsiteX104" fmla="*/ 875121 w 5155407"/>
              <a:gd name="connsiteY104" fmla="*/ 4100767 h 4505029"/>
              <a:gd name="connsiteX105" fmla="*/ 852683 w 5155407"/>
              <a:gd name="connsiteY105" fmla="*/ 4078328 h 4505029"/>
              <a:gd name="connsiteX106" fmla="*/ 779756 w 5155407"/>
              <a:gd name="connsiteY106" fmla="*/ 4050279 h 4505029"/>
              <a:gd name="connsiteX107" fmla="*/ 701220 w 5155407"/>
              <a:gd name="connsiteY107" fmla="*/ 4039060 h 4505029"/>
              <a:gd name="connsiteX108" fmla="*/ 673170 w 5155407"/>
              <a:gd name="connsiteY108" fmla="*/ 3982962 h 4505029"/>
              <a:gd name="connsiteX109" fmla="*/ 600244 w 5155407"/>
              <a:gd name="connsiteY109" fmla="*/ 4033450 h 4505029"/>
              <a:gd name="connsiteX110" fmla="*/ 594635 w 5155407"/>
              <a:gd name="connsiteY110" fmla="*/ 4083938 h 4505029"/>
              <a:gd name="connsiteX111" fmla="*/ 493657 w 5155407"/>
              <a:gd name="connsiteY111" fmla="*/ 4100767 h 4505029"/>
              <a:gd name="connsiteX112" fmla="*/ 448779 w 5155407"/>
              <a:gd name="connsiteY112" fmla="*/ 4117597 h 4505029"/>
              <a:gd name="connsiteX113" fmla="*/ 387073 w 5155407"/>
              <a:gd name="connsiteY113" fmla="*/ 4072718 h 4505029"/>
              <a:gd name="connsiteX114" fmla="*/ 381462 w 5155407"/>
              <a:gd name="connsiteY114" fmla="*/ 4128817 h 4505029"/>
              <a:gd name="connsiteX115" fmla="*/ 342194 w 5155407"/>
              <a:gd name="connsiteY115" fmla="*/ 4089548 h 4505029"/>
              <a:gd name="connsiteX116" fmla="*/ 314146 w 5155407"/>
              <a:gd name="connsiteY116" fmla="*/ 4151256 h 4505029"/>
              <a:gd name="connsiteX117" fmla="*/ 258047 w 5155407"/>
              <a:gd name="connsiteY117" fmla="*/ 4106378 h 4505029"/>
              <a:gd name="connsiteX118" fmla="*/ 201950 w 5155407"/>
              <a:gd name="connsiteY118" fmla="*/ 4095158 h 4505029"/>
              <a:gd name="connsiteX119" fmla="*/ 185122 w 5155407"/>
              <a:gd name="connsiteY119" fmla="*/ 4156866 h 4505029"/>
              <a:gd name="connsiteX120" fmla="*/ 106585 w 5155407"/>
              <a:gd name="connsiteY120" fmla="*/ 4140036 h 4505029"/>
              <a:gd name="connsiteX121" fmla="*/ 72926 w 5155407"/>
              <a:gd name="connsiteY121" fmla="*/ 4190524 h 4505029"/>
              <a:gd name="connsiteX122" fmla="*/ 129025 w 5155407"/>
              <a:gd name="connsiteY122" fmla="*/ 4285891 h 4505029"/>
              <a:gd name="connsiteX123" fmla="*/ 106586 w 5155407"/>
              <a:gd name="connsiteY123" fmla="*/ 4370039 h 4505029"/>
              <a:gd name="connsiteX124" fmla="*/ 61707 w 5155407"/>
              <a:gd name="connsiteY124" fmla="*/ 4313940 h 4505029"/>
              <a:gd name="connsiteX125" fmla="*/ 0 w 5155407"/>
              <a:gd name="connsiteY125" fmla="*/ 4325160 h 4505029"/>
              <a:gd name="connsiteX0" fmla="*/ 5150773 w 5161992"/>
              <a:gd name="connsiteY0" fmla="*/ 0 h 4505029"/>
              <a:gd name="connsiteX1" fmla="*/ 5161992 w 5161992"/>
              <a:gd name="connsiteY1" fmla="*/ 67318 h 4505029"/>
              <a:gd name="connsiteX2" fmla="*/ 5133943 w 5161992"/>
              <a:gd name="connsiteY2" fmla="*/ 72928 h 4505029"/>
              <a:gd name="connsiteX3" fmla="*/ 4965649 w 5161992"/>
              <a:gd name="connsiteY3" fmla="*/ 28049 h 4505029"/>
              <a:gd name="connsiteX4" fmla="*/ 4931990 w 5161992"/>
              <a:gd name="connsiteY4" fmla="*/ 33659 h 4505029"/>
              <a:gd name="connsiteX5" fmla="*/ 4926380 w 5161992"/>
              <a:gd name="connsiteY5" fmla="*/ 44879 h 4505029"/>
              <a:gd name="connsiteX6" fmla="*/ 4864672 w 5161992"/>
              <a:gd name="connsiteY6" fmla="*/ 78538 h 4505029"/>
              <a:gd name="connsiteX7" fmla="*/ 4814184 w 5161992"/>
              <a:gd name="connsiteY7" fmla="*/ 100977 h 4505029"/>
              <a:gd name="connsiteX8" fmla="*/ 4859062 w 5161992"/>
              <a:gd name="connsiteY8" fmla="*/ 263661 h 4505029"/>
              <a:gd name="connsiteX9" fmla="*/ 4847843 w 5161992"/>
              <a:gd name="connsiteY9" fmla="*/ 392687 h 4505029"/>
              <a:gd name="connsiteX10" fmla="*/ 4875892 w 5161992"/>
              <a:gd name="connsiteY10" fmla="*/ 398297 h 4505029"/>
              <a:gd name="connsiteX11" fmla="*/ 4836623 w 5161992"/>
              <a:gd name="connsiteY11" fmla="*/ 476834 h 4505029"/>
              <a:gd name="connsiteX12" fmla="*/ 4825403 w 5161992"/>
              <a:gd name="connsiteY12" fmla="*/ 527323 h 4505029"/>
              <a:gd name="connsiteX13" fmla="*/ 4741256 w 5161992"/>
              <a:gd name="connsiteY13" fmla="*/ 544152 h 4505029"/>
              <a:gd name="connsiteX14" fmla="*/ 4758086 w 5161992"/>
              <a:gd name="connsiteY14" fmla="*/ 566592 h 4505029"/>
              <a:gd name="connsiteX15" fmla="*/ 4713207 w 5161992"/>
              <a:gd name="connsiteY15" fmla="*/ 572201 h 4505029"/>
              <a:gd name="connsiteX16" fmla="*/ 4651499 w 5161992"/>
              <a:gd name="connsiteY16" fmla="*/ 476834 h 4505029"/>
              <a:gd name="connsiteX17" fmla="*/ 4606620 w 5161992"/>
              <a:gd name="connsiteY17" fmla="*/ 566592 h 4505029"/>
              <a:gd name="connsiteX18" fmla="*/ 4617840 w 5161992"/>
              <a:gd name="connsiteY18" fmla="*/ 600250 h 4505029"/>
              <a:gd name="connsiteX19" fmla="*/ 4578571 w 5161992"/>
              <a:gd name="connsiteY19" fmla="*/ 605860 h 4505029"/>
              <a:gd name="connsiteX20" fmla="*/ 4550522 w 5161992"/>
              <a:gd name="connsiteY20" fmla="*/ 600250 h 4505029"/>
              <a:gd name="connsiteX21" fmla="*/ 4500034 w 5161992"/>
              <a:gd name="connsiteY21" fmla="*/ 656349 h 4505029"/>
              <a:gd name="connsiteX22" fmla="*/ 4443936 w 5161992"/>
              <a:gd name="connsiteY22" fmla="*/ 678788 h 4505029"/>
              <a:gd name="connsiteX23" fmla="*/ 4342959 w 5161992"/>
              <a:gd name="connsiteY23" fmla="*/ 690007 h 4505029"/>
              <a:gd name="connsiteX24" fmla="*/ 4359789 w 5161992"/>
              <a:gd name="connsiteY24" fmla="*/ 746106 h 4505029"/>
              <a:gd name="connsiteX25" fmla="*/ 4365398 w 5161992"/>
              <a:gd name="connsiteY25" fmla="*/ 796594 h 4505029"/>
              <a:gd name="connsiteX26" fmla="*/ 4292471 w 5161992"/>
              <a:gd name="connsiteY26" fmla="*/ 802204 h 4505029"/>
              <a:gd name="connsiteX27" fmla="*/ 4152225 w 5161992"/>
              <a:gd name="connsiteY27" fmla="*/ 734886 h 4505029"/>
              <a:gd name="connsiteX28" fmla="*/ 4112957 w 5161992"/>
              <a:gd name="connsiteY28" fmla="*/ 740496 h 4505029"/>
              <a:gd name="connsiteX29" fmla="*/ 4062468 w 5161992"/>
              <a:gd name="connsiteY29" fmla="*/ 852692 h 4505029"/>
              <a:gd name="connsiteX30" fmla="*/ 4006370 w 5161992"/>
              <a:gd name="connsiteY30" fmla="*/ 920010 h 4505029"/>
              <a:gd name="connsiteX31" fmla="*/ 3927833 w 5161992"/>
              <a:gd name="connsiteY31" fmla="*/ 942449 h 4505029"/>
              <a:gd name="connsiteX32" fmla="*/ 3815636 w 5161992"/>
              <a:gd name="connsiteY32" fmla="*/ 987328 h 4505029"/>
              <a:gd name="connsiteX33" fmla="*/ 3776368 w 5161992"/>
              <a:gd name="connsiteY33" fmla="*/ 1026596 h 4505029"/>
              <a:gd name="connsiteX34" fmla="*/ 3725879 w 5161992"/>
              <a:gd name="connsiteY34" fmla="*/ 1099524 h 4505029"/>
              <a:gd name="connsiteX35" fmla="*/ 3613683 w 5161992"/>
              <a:gd name="connsiteY35" fmla="*/ 1121963 h 4505029"/>
              <a:gd name="connsiteX36" fmla="*/ 3512706 w 5161992"/>
              <a:gd name="connsiteY36" fmla="*/ 1161232 h 4505029"/>
              <a:gd name="connsiteX37" fmla="*/ 3394900 w 5161992"/>
              <a:gd name="connsiteY37" fmla="*/ 1228550 h 4505029"/>
              <a:gd name="connsiteX38" fmla="*/ 3344412 w 5161992"/>
              <a:gd name="connsiteY38" fmla="*/ 1262209 h 4505029"/>
              <a:gd name="connsiteX39" fmla="*/ 3288314 w 5161992"/>
              <a:gd name="connsiteY39" fmla="*/ 1206111 h 4505029"/>
              <a:gd name="connsiteX40" fmla="*/ 3260265 w 5161992"/>
              <a:gd name="connsiteY40" fmla="*/ 1155622 h 4505029"/>
              <a:gd name="connsiteX41" fmla="*/ 3293924 w 5161992"/>
              <a:gd name="connsiteY41" fmla="*/ 1082695 h 4505029"/>
              <a:gd name="connsiteX42" fmla="*/ 3366851 w 5161992"/>
              <a:gd name="connsiteY42" fmla="*/ 1026596 h 4505029"/>
              <a:gd name="connsiteX43" fmla="*/ 3400510 w 5161992"/>
              <a:gd name="connsiteY43" fmla="*/ 976108 h 4505029"/>
              <a:gd name="connsiteX44" fmla="*/ 3350022 w 5161992"/>
              <a:gd name="connsiteY44" fmla="*/ 925620 h 4505029"/>
              <a:gd name="connsiteX45" fmla="*/ 3232216 w 5161992"/>
              <a:gd name="connsiteY45" fmla="*/ 920010 h 4505029"/>
              <a:gd name="connsiteX46" fmla="*/ 3153678 w 5161992"/>
              <a:gd name="connsiteY46" fmla="*/ 936839 h 4505029"/>
              <a:gd name="connsiteX47" fmla="*/ 3131239 w 5161992"/>
              <a:gd name="connsiteY47" fmla="*/ 1015377 h 4505029"/>
              <a:gd name="connsiteX48" fmla="*/ 3103190 w 5161992"/>
              <a:gd name="connsiteY48" fmla="*/ 1060255 h 4505029"/>
              <a:gd name="connsiteX49" fmla="*/ 3041482 w 5161992"/>
              <a:gd name="connsiteY49" fmla="*/ 1060255 h 4505029"/>
              <a:gd name="connsiteX50" fmla="*/ 2979774 w 5161992"/>
              <a:gd name="connsiteY50" fmla="*/ 1155622 h 4505029"/>
              <a:gd name="connsiteX51" fmla="*/ 2906846 w 5161992"/>
              <a:gd name="connsiteY51" fmla="*/ 1250989 h 4505029"/>
              <a:gd name="connsiteX52" fmla="*/ 2828309 w 5161992"/>
              <a:gd name="connsiteY52" fmla="*/ 1279038 h 4505029"/>
              <a:gd name="connsiteX53" fmla="*/ 2704893 w 5161992"/>
              <a:gd name="connsiteY53" fmla="*/ 1273428 h 4505029"/>
              <a:gd name="connsiteX54" fmla="*/ 2660014 w 5161992"/>
              <a:gd name="connsiteY54" fmla="*/ 1340746 h 4505029"/>
              <a:gd name="connsiteX55" fmla="*/ 2693673 w 5161992"/>
              <a:gd name="connsiteY55" fmla="*/ 1396844 h 4505029"/>
              <a:gd name="connsiteX56" fmla="*/ 2794650 w 5161992"/>
              <a:gd name="connsiteY56" fmla="*/ 1430503 h 4505029"/>
              <a:gd name="connsiteX57" fmla="*/ 2845138 w 5161992"/>
              <a:gd name="connsiteY57" fmla="*/ 1464162 h 4505029"/>
              <a:gd name="connsiteX58" fmla="*/ 2918066 w 5161992"/>
              <a:gd name="connsiteY58" fmla="*/ 1514650 h 4505029"/>
              <a:gd name="connsiteX59" fmla="*/ 2884407 w 5161992"/>
              <a:gd name="connsiteY59" fmla="*/ 1576358 h 4505029"/>
              <a:gd name="connsiteX60" fmla="*/ 2923676 w 5161992"/>
              <a:gd name="connsiteY60" fmla="*/ 1632457 h 4505029"/>
              <a:gd name="connsiteX61" fmla="*/ 3120019 w 5161992"/>
              <a:gd name="connsiteY61" fmla="*/ 1581968 h 4505029"/>
              <a:gd name="connsiteX62" fmla="*/ 3153678 w 5161992"/>
              <a:gd name="connsiteY62" fmla="*/ 1514650 h 4505029"/>
              <a:gd name="connsiteX63" fmla="*/ 3232216 w 5161992"/>
              <a:gd name="connsiteY63" fmla="*/ 1520260 h 4505029"/>
              <a:gd name="connsiteX64" fmla="*/ 3439779 w 5161992"/>
              <a:gd name="connsiteY64" fmla="*/ 1593188 h 4505029"/>
              <a:gd name="connsiteX65" fmla="*/ 3439779 w 5161992"/>
              <a:gd name="connsiteY65" fmla="*/ 1654896 h 4505029"/>
              <a:gd name="connsiteX66" fmla="*/ 3378071 w 5161992"/>
              <a:gd name="connsiteY66" fmla="*/ 1677335 h 4505029"/>
              <a:gd name="connsiteX67" fmla="*/ 3232216 w 5161992"/>
              <a:gd name="connsiteY67" fmla="*/ 1722214 h 4505029"/>
              <a:gd name="connsiteX68" fmla="*/ 3103190 w 5161992"/>
              <a:gd name="connsiteY68" fmla="*/ 1800751 h 4505029"/>
              <a:gd name="connsiteX69" fmla="*/ 3052701 w 5161992"/>
              <a:gd name="connsiteY69" fmla="*/ 1946607 h 4505029"/>
              <a:gd name="connsiteX70" fmla="*/ 2934895 w 5161992"/>
              <a:gd name="connsiteY70" fmla="*/ 2025144 h 4505029"/>
              <a:gd name="connsiteX71" fmla="*/ 3108800 w 5161992"/>
              <a:gd name="connsiteY71" fmla="*/ 2159779 h 4505029"/>
              <a:gd name="connsiteX72" fmla="*/ 3226606 w 5161992"/>
              <a:gd name="connsiteY72" fmla="*/ 2429050 h 4505029"/>
              <a:gd name="connsiteX73" fmla="*/ 3288314 w 5161992"/>
              <a:gd name="connsiteY73" fmla="*/ 2530027 h 4505029"/>
              <a:gd name="connsiteX74" fmla="*/ 3378071 w 5161992"/>
              <a:gd name="connsiteY74" fmla="*/ 2647834 h 4505029"/>
              <a:gd name="connsiteX75" fmla="*/ 3361242 w 5161992"/>
              <a:gd name="connsiteY75" fmla="*/ 2765639 h 4505029"/>
              <a:gd name="connsiteX76" fmla="*/ 3271484 w 5161992"/>
              <a:gd name="connsiteY76" fmla="*/ 2754419 h 4505029"/>
              <a:gd name="connsiteX77" fmla="*/ 3192947 w 5161992"/>
              <a:gd name="connsiteY77" fmla="*/ 2861007 h 4505029"/>
              <a:gd name="connsiteX78" fmla="*/ 3378071 w 5161992"/>
              <a:gd name="connsiteY78" fmla="*/ 2939544 h 4505029"/>
              <a:gd name="connsiteX79" fmla="*/ 3277094 w 5161992"/>
              <a:gd name="connsiteY79" fmla="*/ 3208814 h 4505029"/>
              <a:gd name="connsiteX80" fmla="*/ 3041481 w 5161992"/>
              <a:gd name="connsiteY80" fmla="*/ 3450037 h 4505029"/>
              <a:gd name="connsiteX81" fmla="*/ 2990994 w 5161992"/>
              <a:gd name="connsiteY81" fmla="*/ 3539794 h 4505029"/>
              <a:gd name="connsiteX82" fmla="*/ 2979774 w 5161992"/>
              <a:gd name="connsiteY82" fmla="*/ 3612721 h 4505029"/>
              <a:gd name="connsiteX83" fmla="*/ 3002214 w 5161992"/>
              <a:gd name="connsiteY83" fmla="*/ 3663209 h 4505029"/>
              <a:gd name="connsiteX84" fmla="*/ 2839528 w 5161992"/>
              <a:gd name="connsiteY84" fmla="*/ 3786626 h 4505029"/>
              <a:gd name="connsiteX85" fmla="*/ 2648794 w 5161992"/>
              <a:gd name="connsiteY85" fmla="*/ 3887602 h 4505029"/>
              <a:gd name="connsiteX86" fmla="*/ 2435623 w 5161992"/>
              <a:gd name="connsiteY86" fmla="*/ 4061505 h 4505029"/>
              <a:gd name="connsiteX87" fmla="*/ 2312205 w 5161992"/>
              <a:gd name="connsiteY87" fmla="*/ 4089556 h 4505029"/>
              <a:gd name="connsiteX88" fmla="*/ 2228058 w 5161992"/>
              <a:gd name="connsiteY88" fmla="*/ 4078335 h 4505029"/>
              <a:gd name="connsiteX89" fmla="*/ 2076593 w 5161992"/>
              <a:gd name="connsiteY89" fmla="*/ 4156874 h 4505029"/>
              <a:gd name="connsiteX90" fmla="*/ 2020495 w 5161992"/>
              <a:gd name="connsiteY90" fmla="*/ 4095165 h 4505029"/>
              <a:gd name="connsiteX91" fmla="*/ 1908299 w 5161992"/>
              <a:gd name="connsiteY91" fmla="*/ 4207362 h 4505029"/>
              <a:gd name="connsiteX92" fmla="*/ 1734394 w 5161992"/>
              <a:gd name="connsiteY92" fmla="*/ 4285899 h 4505029"/>
              <a:gd name="connsiteX93" fmla="*/ 1532441 w 5161992"/>
              <a:gd name="connsiteY93" fmla="*/ 4313949 h 4505029"/>
              <a:gd name="connsiteX94" fmla="*/ 1481953 w 5161992"/>
              <a:gd name="connsiteY94" fmla="*/ 4370040 h 4505029"/>
              <a:gd name="connsiteX95" fmla="*/ 1521223 w 5161992"/>
              <a:gd name="connsiteY95" fmla="*/ 4454185 h 4505029"/>
              <a:gd name="connsiteX96" fmla="*/ 1470734 w 5161992"/>
              <a:gd name="connsiteY96" fmla="*/ 4504674 h 4505029"/>
              <a:gd name="connsiteX97" fmla="*/ 1397807 w 5161992"/>
              <a:gd name="connsiteY97" fmla="*/ 4398087 h 4505029"/>
              <a:gd name="connsiteX98" fmla="*/ 1414637 w 5161992"/>
              <a:gd name="connsiteY98" fmla="*/ 4313940 h 4505029"/>
              <a:gd name="connsiteX99" fmla="*/ 1324880 w 5161992"/>
              <a:gd name="connsiteY99" fmla="*/ 4308331 h 4505029"/>
              <a:gd name="connsiteX100" fmla="*/ 1212683 w 5161992"/>
              <a:gd name="connsiteY100" fmla="*/ 4274672 h 4505029"/>
              <a:gd name="connsiteX101" fmla="*/ 1117317 w 5161992"/>
              <a:gd name="connsiteY101" fmla="*/ 4280282 h 4505029"/>
              <a:gd name="connsiteX102" fmla="*/ 988292 w 5161992"/>
              <a:gd name="connsiteY102" fmla="*/ 4257842 h 4505029"/>
              <a:gd name="connsiteX103" fmla="*/ 915365 w 5161992"/>
              <a:gd name="connsiteY103" fmla="*/ 4212964 h 4505029"/>
              <a:gd name="connsiteX104" fmla="*/ 881706 w 5161992"/>
              <a:gd name="connsiteY104" fmla="*/ 4100767 h 4505029"/>
              <a:gd name="connsiteX105" fmla="*/ 859268 w 5161992"/>
              <a:gd name="connsiteY105" fmla="*/ 4078328 h 4505029"/>
              <a:gd name="connsiteX106" fmla="*/ 786341 w 5161992"/>
              <a:gd name="connsiteY106" fmla="*/ 4050279 h 4505029"/>
              <a:gd name="connsiteX107" fmla="*/ 707805 w 5161992"/>
              <a:gd name="connsiteY107" fmla="*/ 4039060 h 4505029"/>
              <a:gd name="connsiteX108" fmla="*/ 679755 w 5161992"/>
              <a:gd name="connsiteY108" fmla="*/ 3982962 h 4505029"/>
              <a:gd name="connsiteX109" fmla="*/ 606829 w 5161992"/>
              <a:gd name="connsiteY109" fmla="*/ 4033450 h 4505029"/>
              <a:gd name="connsiteX110" fmla="*/ 601220 w 5161992"/>
              <a:gd name="connsiteY110" fmla="*/ 4083938 h 4505029"/>
              <a:gd name="connsiteX111" fmla="*/ 500242 w 5161992"/>
              <a:gd name="connsiteY111" fmla="*/ 4100767 h 4505029"/>
              <a:gd name="connsiteX112" fmla="*/ 455364 w 5161992"/>
              <a:gd name="connsiteY112" fmla="*/ 4117597 h 4505029"/>
              <a:gd name="connsiteX113" fmla="*/ 393658 w 5161992"/>
              <a:gd name="connsiteY113" fmla="*/ 4072718 h 4505029"/>
              <a:gd name="connsiteX114" fmla="*/ 388047 w 5161992"/>
              <a:gd name="connsiteY114" fmla="*/ 4128817 h 4505029"/>
              <a:gd name="connsiteX115" fmla="*/ 348779 w 5161992"/>
              <a:gd name="connsiteY115" fmla="*/ 4089548 h 4505029"/>
              <a:gd name="connsiteX116" fmla="*/ 320731 w 5161992"/>
              <a:gd name="connsiteY116" fmla="*/ 4151256 h 4505029"/>
              <a:gd name="connsiteX117" fmla="*/ 264632 w 5161992"/>
              <a:gd name="connsiteY117" fmla="*/ 4106378 h 4505029"/>
              <a:gd name="connsiteX118" fmla="*/ 208535 w 5161992"/>
              <a:gd name="connsiteY118" fmla="*/ 4095158 h 4505029"/>
              <a:gd name="connsiteX119" fmla="*/ 191707 w 5161992"/>
              <a:gd name="connsiteY119" fmla="*/ 4156866 h 4505029"/>
              <a:gd name="connsiteX120" fmla="*/ 113170 w 5161992"/>
              <a:gd name="connsiteY120" fmla="*/ 4140036 h 4505029"/>
              <a:gd name="connsiteX121" fmla="*/ 79511 w 5161992"/>
              <a:gd name="connsiteY121" fmla="*/ 4190524 h 4505029"/>
              <a:gd name="connsiteX122" fmla="*/ 135610 w 5161992"/>
              <a:gd name="connsiteY122" fmla="*/ 4285891 h 4505029"/>
              <a:gd name="connsiteX123" fmla="*/ 113171 w 5161992"/>
              <a:gd name="connsiteY123" fmla="*/ 4370039 h 4505029"/>
              <a:gd name="connsiteX124" fmla="*/ 68292 w 5161992"/>
              <a:gd name="connsiteY124" fmla="*/ 4313940 h 4505029"/>
              <a:gd name="connsiteX125" fmla="*/ 6585 w 5161992"/>
              <a:gd name="connsiteY125" fmla="*/ 4325160 h 4505029"/>
              <a:gd name="connsiteX126" fmla="*/ 976 w 5161992"/>
              <a:gd name="connsiteY126" fmla="*/ 4330770 h 4505029"/>
              <a:gd name="connsiteX0" fmla="*/ 5148925 w 5160144"/>
              <a:gd name="connsiteY0" fmla="*/ 0 h 4505029"/>
              <a:gd name="connsiteX1" fmla="*/ 5160144 w 5160144"/>
              <a:gd name="connsiteY1" fmla="*/ 67318 h 4505029"/>
              <a:gd name="connsiteX2" fmla="*/ 5132095 w 5160144"/>
              <a:gd name="connsiteY2" fmla="*/ 72928 h 4505029"/>
              <a:gd name="connsiteX3" fmla="*/ 4963801 w 5160144"/>
              <a:gd name="connsiteY3" fmla="*/ 28049 h 4505029"/>
              <a:gd name="connsiteX4" fmla="*/ 4930142 w 5160144"/>
              <a:gd name="connsiteY4" fmla="*/ 33659 h 4505029"/>
              <a:gd name="connsiteX5" fmla="*/ 4924532 w 5160144"/>
              <a:gd name="connsiteY5" fmla="*/ 44879 h 4505029"/>
              <a:gd name="connsiteX6" fmla="*/ 4862824 w 5160144"/>
              <a:gd name="connsiteY6" fmla="*/ 78538 h 4505029"/>
              <a:gd name="connsiteX7" fmla="*/ 4812336 w 5160144"/>
              <a:gd name="connsiteY7" fmla="*/ 100977 h 4505029"/>
              <a:gd name="connsiteX8" fmla="*/ 4857214 w 5160144"/>
              <a:gd name="connsiteY8" fmla="*/ 263661 h 4505029"/>
              <a:gd name="connsiteX9" fmla="*/ 4845995 w 5160144"/>
              <a:gd name="connsiteY9" fmla="*/ 392687 h 4505029"/>
              <a:gd name="connsiteX10" fmla="*/ 4874044 w 5160144"/>
              <a:gd name="connsiteY10" fmla="*/ 398297 h 4505029"/>
              <a:gd name="connsiteX11" fmla="*/ 4834775 w 5160144"/>
              <a:gd name="connsiteY11" fmla="*/ 476834 h 4505029"/>
              <a:gd name="connsiteX12" fmla="*/ 4823555 w 5160144"/>
              <a:gd name="connsiteY12" fmla="*/ 527323 h 4505029"/>
              <a:gd name="connsiteX13" fmla="*/ 4739408 w 5160144"/>
              <a:gd name="connsiteY13" fmla="*/ 544152 h 4505029"/>
              <a:gd name="connsiteX14" fmla="*/ 4756238 w 5160144"/>
              <a:gd name="connsiteY14" fmla="*/ 566592 h 4505029"/>
              <a:gd name="connsiteX15" fmla="*/ 4711359 w 5160144"/>
              <a:gd name="connsiteY15" fmla="*/ 572201 h 4505029"/>
              <a:gd name="connsiteX16" fmla="*/ 4649651 w 5160144"/>
              <a:gd name="connsiteY16" fmla="*/ 476834 h 4505029"/>
              <a:gd name="connsiteX17" fmla="*/ 4604772 w 5160144"/>
              <a:gd name="connsiteY17" fmla="*/ 566592 h 4505029"/>
              <a:gd name="connsiteX18" fmla="*/ 4615992 w 5160144"/>
              <a:gd name="connsiteY18" fmla="*/ 600250 h 4505029"/>
              <a:gd name="connsiteX19" fmla="*/ 4576723 w 5160144"/>
              <a:gd name="connsiteY19" fmla="*/ 605860 h 4505029"/>
              <a:gd name="connsiteX20" fmla="*/ 4548674 w 5160144"/>
              <a:gd name="connsiteY20" fmla="*/ 600250 h 4505029"/>
              <a:gd name="connsiteX21" fmla="*/ 4498186 w 5160144"/>
              <a:gd name="connsiteY21" fmla="*/ 656349 h 4505029"/>
              <a:gd name="connsiteX22" fmla="*/ 4442088 w 5160144"/>
              <a:gd name="connsiteY22" fmla="*/ 678788 h 4505029"/>
              <a:gd name="connsiteX23" fmla="*/ 4341111 w 5160144"/>
              <a:gd name="connsiteY23" fmla="*/ 690007 h 4505029"/>
              <a:gd name="connsiteX24" fmla="*/ 4357941 w 5160144"/>
              <a:gd name="connsiteY24" fmla="*/ 746106 h 4505029"/>
              <a:gd name="connsiteX25" fmla="*/ 4363550 w 5160144"/>
              <a:gd name="connsiteY25" fmla="*/ 796594 h 4505029"/>
              <a:gd name="connsiteX26" fmla="*/ 4290623 w 5160144"/>
              <a:gd name="connsiteY26" fmla="*/ 802204 h 4505029"/>
              <a:gd name="connsiteX27" fmla="*/ 4150377 w 5160144"/>
              <a:gd name="connsiteY27" fmla="*/ 734886 h 4505029"/>
              <a:gd name="connsiteX28" fmla="*/ 4111109 w 5160144"/>
              <a:gd name="connsiteY28" fmla="*/ 740496 h 4505029"/>
              <a:gd name="connsiteX29" fmla="*/ 4060620 w 5160144"/>
              <a:gd name="connsiteY29" fmla="*/ 852692 h 4505029"/>
              <a:gd name="connsiteX30" fmla="*/ 4004522 w 5160144"/>
              <a:gd name="connsiteY30" fmla="*/ 920010 h 4505029"/>
              <a:gd name="connsiteX31" fmla="*/ 3925985 w 5160144"/>
              <a:gd name="connsiteY31" fmla="*/ 942449 h 4505029"/>
              <a:gd name="connsiteX32" fmla="*/ 3813788 w 5160144"/>
              <a:gd name="connsiteY32" fmla="*/ 987328 h 4505029"/>
              <a:gd name="connsiteX33" fmla="*/ 3774520 w 5160144"/>
              <a:gd name="connsiteY33" fmla="*/ 1026596 h 4505029"/>
              <a:gd name="connsiteX34" fmla="*/ 3724031 w 5160144"/>
              <a:gd name="connsiteY34" fmla="*/ 1099524 h 4505029"/>
              <a:gd name="connsiteX35" fmla="*/ 3611835 w 5160144"/>
              <a:gd name="connsiteY35" fmla="*/ 1121963 h 4505029"/>
              <a:gd name="connsiteX36" fmla="*/ 3510858 w 5160144"/>
              <a:gd name="connsiteY36" fmla="*/ 1161232 h 4505029"/>
              <a:gd name="connsiteX37" fmla="*/ 3393052 w 5160144"/>
              <a:gd name="connsiteY37" fmla="*/ 1228550 h 4505029"/>
              <a:gd name="connsiteX38" fmla="*/ 3342564 w 5160144"/>
              <a:gd name="connsiteY38" fmla="*/ 1262209 h 4505029"/>
              <a:gd name="connsiteX39" fmla="*/ 3286466 w 5160144"/>
              <a:gd name="connsiteY39" fmla="*/ 1206111 h 4505029"/>
              <a:gd name="connsiteX40" fmla="*/ 3258417 w 5160144"/>
              <a:gd name="connsiteY40" fmla="*/ 1155622 h 4505029"/>
              <a:gd name="connsiteX41" fmla="*/ 3292076 w 5160144"/>
              <a:gd name="connsiteY41" fmla="*/ 1082695 h 4505029"/>
              <a:gd name="connsiteX42" fmla="*/ 3365003 w 5160144"/>
              <a:gd name="connsiteY42" fmla="*/ 1026596 h 4505029"/>
              <a:gd name="connsiteX43" fmla="*/ 3398662 w 5160144"/>
              <a:gd name="connsiteY43" fmla="*/ 976108 h 4505029"/>
              <a:gd name="connsiteX44" fmla="*/ 3348174 w 5160144"/>
              <a:gd name="connsiteY44" fmla="*/ 925620 h 4505029"/>
              <a:gd name="connsiteX45" fmla="*/ 3230368 w 5160144"/>
              <a:gd name="connsiteY45" fmla="*/ 920010 h 4505029"/>
              <a:gd name="connsiteX46" fmla="*/ 3151830 w 5160144"/>
              <a:gd name="connsiteY46" fmla="*/ 936839 h 4505029"/>
              <a:gd name="connsiteX47" fmla="*/ 3129391 w 5160144"/>
              <a:gd name="connsiteY47" fmla="*/ 1015377 h 4505029"/>
              <a:gd name="connsiteX48" fmla="*/ 3101342 w 5160144"/>
              <a:gd name="connsiteY48" fmla="*/ 1060255 h 4505029"/>
              <a:gd name="connsiteX49" fmla="*/ 3039634 w 5160144"/>
              <a:gd name="connsiteY49" fmla="*/ 1060255 h 4505029"/>
              <a:gd name="connsiteX50" fmla="*/ 2977926 w 5160144"/>
              <a:gd name="connsiteY50" fmla="*/ 1155622 h 4505029"/>
              <a:gd name="connsiteX51" fmla="*/ 2904998 w 5160144"/>
              <a:gd name="connsiteY51" fmla="*/ 1250989 h 4505029"/>
              <a:gd name="connsiteX52" fmla="*/ 2826461 w 5160144"/>
              <a:gd name="connsiteY52" fmla="*/ 1279038 h 4505029"/>
              <a:gd name="connsiteX53" fmla="*/ 2703045 w 5160144"/>
              <a:gd name="connsiteY53" fmla="*/ 1273428 h 4505029"/>
              <a:gd name="connsiteX54" fmla="*/ 2658166 w 5160144"/>
              <a:gd name="connsiteY54" fmla="*/ 1340746 h 4505029"/>
              <a:gd name="connsiteX55" fmla="*/ 2691825 w 5160144"/>
              <a:gd name="connsiteY55" fmla="*/ 1396844 h 4505029"/>
              <a:gd name="connsiteX56" fmla="*/ 2792802 w 5160144"/>
              <a:gd name="connsiteY56" fmla="*/ 1430503 h 4505029"/>
              <a:gd name="connsiteX57" fmla="*/ 2843290 w 5160144"/>
              <a:gd name="connsiteY57" fmla="*/ 1464162 h 4505029"/>
              <a:gd name="connsiteX58" fmla="*/ 2916218 w 5160144"/>
              <a:gd name="connsiteY58" fmla="*/ 1514650 h 4505029"/>
              <a:gd name="connsiteX59" fmla="*/ 2882559 w 5160144"/>
              <a:gd name="connsiteY59" fmla="*/ 1576358 h 4505029"/>
              <a:gd name="connsiteX60" fmla="*/ 2921828 w 5160144"/>
              <a:gd name="connsiteY60" fmla="*/ 1632457 h 4505029"/>
              <a:gd name="connsiteX61" fmla="*/ 3118171 w 5160144"/>
              <a:gd name="connsiteY61" fmla="*/ 1581968 h 4505029"/>
              <a:gd name="connsiteX62" fmla="*/ 3151830 w 5160144"/>
              <a:gd name="connsiteY62" fmla="*/ 1514650 h 4505029"/>
              <a:gd name="connsiteX63" fmla="*/ 3230368 w 5160144"/>
              <a:gd name="connsiteY63" fmla="*/ 1520260 h 4505029"/>
              <a:gd name="connsiteX64" fmla="*/ 3437931 w 5160144"/>
              <a:gd name="connsiteY64" fmla="*/ 1593188 h 4505029"/>
              <a:gd name="connsiteX65" fmla="*/ 3437931 w 5160144"/>
              <a:gd name="connsiteY65" fmla="*/ 1654896 h 4505029"/>
              <a:gd name="connsiteX66" fmla="*/ 3376223 w 5160144"/>
              <a:gd name="connsiteY66" fmla="*/ 1677335 h 4505029"/>
              <a:gd name="connsiteX67" fmla="*/ 3230368 w 5160144"/>
              <a:gd name="connsiteY67" fmla="*/ 1722214 h 4505029"/>
              <a:gd name="connsiteX68" fmla="*/ 3101342 w 5160144"/>
              <a:gd name="connsiteY68" fmla="*/ 1800751 h 4505029"/>
              <a:gd name="connsiteX69" fmla="*/ 3050853 w 5160144"/>
              <a:gd name="connsiteY69" fmla="*/ 1946607 h 4505029"/>
              <a:gd name="connsiteX70" fmla="*/ 2933047 w 5160144"/>
              <a:gd name="connsiteY70" fmla="*/ 2025144 h 4505029"/>
              <a:gd name="connsiteX71" fmla="*/ 3106952 w 5160144"/>
              <a:gd name="connsiteY71" fmla="*/ 2159779 h 4505029"/>
              <a:gd name="connsiteX72" fmla="*/ 3224758 w 5160144"/>
              <a:gd name="connsiteY72" fmla="*/ 2429050 h 4505029"/>
              <a:gd name="connsiteX73" fmla="*/ 3286466 w 5160144"/>
              <a:gd name="connsiteY73" fmla="*/ 2530027 h 4505029"/>
              <a:gd name="connsiteX74" fmla="*/ 3376223 w 5160144"/>
              <a:gd name="connsiteY74" fmla="*/ 2647834 h 4505029"/>
              <a:gd name="connsiteX75" fmla="*/ 3359394 w 5160144"/>
              <a:gd name="connsiteY75" fmla="*/ 2765639 h 4505029"/>
              <a:gd name="connsiteX76" fmla="*/ 3269636 w 5160144"/>
              <a:gd name="connsiteY76" fmla="*/ 2754419 h 4505029"/>
              <a:gd name="connsiteX77" fmla="*/ 3191099 w 5160144"/>
              <a:gd name="connsiteY77" fmla="*/ 2861007 h 4505029"/>
              <a:gd name="connsiteX78" fmla="*/ 3376223 w 5160144"/>
              <a:gd name="connsiteY78" fmla="*/ 2939544 h 4505029"/>
              <a:gd name="connsiteX79" fmla="*/ 3275246 w 5160144"/>
              <a:gd name="connsiteY79" fmla="*/ 3208814 h 4505029"/>
              <a:gd name="connsiteX80" fmla="*/ 3039633 w 5160144"/>
              <a:gd name="connsiteY80" fmla="*/ 3450037 h 4505029"/>
              <a:gd name="connsiteX81" fmla="*/ 2989146 w 5160144"/>
              <a:gd name="connsiteY81" fmla="*/ 3539794 h 4505029"/>
              <a:gd name="connsiteX82" fmla="*/ 2977926 w 5160144"/>
              <a:gd name="connsiteY82" fmla="*/ 3612721 h 4505029"/>
              <a:gd name="connsiteX83" fmla="*/ 3000366 w 5160144"/>
              <a:gd name="connsiteY83" fmla="*/ 3663209 h 4505029"/>
              <a:gd name="connsiteX84" fmla="*/ 2837680 w 5160144"/>
              <a:gd name="connsiteY84" fmla="*/ 3786626 h 4505029"/>
              <a:gd name="connsiteX85" fmla="*/ 2646946 w 5160144"/>
              <a:gd name="connsiteY85" fmla="*/ 3887602 h 4505029"/>
              <a:gd name="connsiteX86" fmla="*/ 2433775 w 5160144"/>
              <a:gd name="connsiteY86" fmla="*/ 4061505 h 4505029"/>
              <a:gd name="connsiteX87" fmla="*/ 2310357 w 5160144"/>
              <a:gd name="connsiteY87" fmla="*/ 4089556 h 4505029"/>
              <a:gd name="connsiteX88" fmla="*/ 2226210 w 5160144"/>
              <a:gd name="connsiteY88" fmla="*/ 4078335 h 4505029"/>
              <a:gd name="connsiteX89" fmla="*/ 2074745 w 5160144"/>
              <a:gd name="connsiteY89" fmla="*/ 4156874 h 4505029"/>
              <a:gd name="connsiteX90" fmla="*/ 2018647 w 5160144"/>
              <a:gd name="connsiteY90" fmla="*/ 4095165 h 4505029"/>
              <a:gd name="connsiteX91" fmla="*/ 1906451 w 5160144"/>
              <a:gd name="connsiteY91" fmla="*/ 4207362 h 4505029"/>
              <a:gd name="connsiteX92" fmla="*/ 1732546 w 5160144"/>
              <a:gd name="connsiteY92" fmla="*/ 4285899 h 4505029"/>
              <a:gd name="connsiteX93" fmla="*/ 1530593 w 5160144"/>
              <a:gd name="connsiteY93" fmla="*/ 4313949 h 4505029"/>
              <a:gd name="connsiteX94" fmla="*/ 1480105 w 5160144"/>
              <a:gd name="connsiteY94" fmla="*/ 4370040 h 4505029"/>
              <a:gd name="connsiteX95" fmla="*/ 1519375 w 5160144"/>
              <a:gd name="connsiteY95" fmla="*/ 4454185 h 4505029"/>
              <a:gd name="connsiteX96" fmla="*/ 1468886 w 5160144"/>
              <a:gd name="connsiteY96" fmla="*/ 4504674 h 4505029"/>
              <a:gd name="connsiteX97" fmla="*/ 1395959 w 5160144"/>
              <a:gd name="connsiteY97" fmla="*/ 4398087 h 4505029"/>
              <a:gd name="connsiteX98" fmla="*/ 1412789 w 5160144"/>
              <a:gd name="connsiteY98" fmla="*/ 4313940 h 4505029"/>
              <a:gd name="connsiteX99" fmla="*/ 1323032 w 5160144"/>
              <a:gd name="connsiteY99" fmla="*/ 4308331 h 4505029"/>
              <a:gd name="connsiteX100" fmla="*/ 1210835 w 5160144"/>
              <a:gd name="connsiteY100" fmla="*/ 4274672 h 4505029"/>
              <a:gd name="connsiteX101" fmla="*/ 1115469 w 5160144"/>
              <a:gd name="connsiteY101" fmla="*/ 4280282 h 4505029"/>
              <a:gd name="connsiteX102" fmla="*/ 986444 w 5160144"/>
              <a:gd name="connsiteY102" fmla="*/ 4257842 h 4505029"/>
              <a:gd name="connsiteX103" fmla="*/ 913517 w 5160144"/>
              <a:gd name="connsiteY103" fmla="*/ 4212964 h 4505029"/>
              <a:gd name="connsiteX104" fmla="*/ 879858 w 5160144"/>
              <a:gd name="connsiteY104" fmla="*/ 4100767 h 4505029"/>
              <a:gd name="connsiteX105" fmla="*/ 857420 w 5160144"/>
              <a:gd name="connsiteY105" fmla="*/ 4078328 h 4505029"/>
              <a:gd name="connsiteX106" fmla="*/ 784493 w 5160144"/>
              <a:gd name="connsiteY106" fmla="*/ 4050279 h 4505029"/>
              <a:gd name="connsiteX107" fmla="*/ 705957 w 5160144"/>
              <a:gd name="connsiteY107" fmla="*/ 4039060 h 4505029"/>
              <a:gd name="connsiteX108" fmla="*/ 677907 w 5160144"/>
              <a:gd name="connsiteY108" fmla="*/ 3982962 h 4505029"/>
              <a:gd name="connsiteX109" fmla="*/ 604981 w 5160144"/>
              <a:gd name="connsiteY109" fmla="*/ 4033450 h 4505029"/>
              <a:gd name="connsiteX110" fmla="*/ 599372 w 5160144"/>
              <a:gd name="connsiteY110" fmla="*/ 4083938 h 4505029"/>
              <a:gd name="connsiteX111" fmla="*/ 498394 w 5160144"/>
              <a:gd name="connsiteY111" fmla="*/ 4100767 h 4505029"/>
              <a:gd name="connsiteX112" fmla="*/ 453516 w 5160144"/>
              <a:gd name="connsiteY112" fmla="*/ 4117597 h 4505029"/>
              <a:gd name="connsiteX113" fmla="*/ 391810 w 5160144"/>
              <a:gd name="connsiteY113" fmla="*/ 4072718 h 4505029"/>
              <a:gd name="connsiteX114" fmla="*/ 386199 w 5160144"/>
              <a:gd name="connsiteY114" fmla="*/ 4128817 h 4505029"/>
              <a:gd name="connsiteX115" fmla="*/ 346931 w 5160144"/>
              <a:gd name="connsiteY115" fmla="*/ 4089548 h 4505029"/>
              <a:gd name="connsiteX116" fmla="*/ 318883 w 5160144"/>
              <a:gd name="connsiteY116" fmla="*/ 4151256 h 4505029"/>
              <a:gd name="connsiteX117" fmla="*/ 262784 w 5160144"/>
              <a:gd name="connsiteY117" fmla="*/ 4106378 h 4505029"/>
              <a:gd name="connsiteX118" fmla="*/ 206687 w 5160144"/>
              <a:gd name="connsiteY118" fmla="*/ 4095158 h 4505029"/>
              <a:gd name="connsiteX119" fmla="*/ 189859 w 5160144"/>
              <a:gd name="connsiteY119" fmla="*/ 4156866 h 4505029"/>
              <a:gd name="connsiteX120" fmla="*/ 111322 w 5160144"/>
              <a:gd name="connsiteY120" fmla="*/ 4140036 h 4505029"/>
              <a:gd name="connsiteX121" fmla="*/ 77663 w 5160144"/>
              <a:gd name="connsiteY121" fmla="*/ 4190524 h 4505029"/>
              <a:gd name="connsiteX122" fmla="*/ 133762 w 5160144"/>
              <a:gd name="connsiteY122" fmla="*/ 4285891 h 4505029"/>
              <a:gd name="connsiteX123" fmla="*/ 111323 w 5160144"/>
              <a:gd name="connsiteY123" fmla="*/ 4370039 h 4505029"/>
              <a:gd name="connsiteX124" fmla="*/ 66444 w 5160144"/>
              <a:gd name="connsiteY124" fmla="*/ 4313940 h 4505029"/>
              <a:gd name="connsiteX125" fmla="*/ 4737 w 5160144"/>
              <a:gd name="connsiteY125" fmla="*/ 4325160 h 4505029"/>
              <a:gd name="connsiteX126" fmla="*/ 4737 w 5160144"/>
              <a:gd name="connsiteY126" fmla="*/ 4229793 h 4505029"/>
              <a:gd name="connsiteX0" fmla="*/ 5148925 w 5160144"/>
              <a:gd name="connsiteY0" fmla="*/ 0 h 4505029"/>
              <a:gd name="connsiteX1" fmla="*/ 5160144 w 5160144"/>
              <a:gd name="connsiteY1" fmla="*/ 67318 h 4505029"/>
              <a:gd name="connsiteX2" fmla="*/ 5132095 w 5160144"/>
              <a:gd name="connsiteY2" fmla="*/ 72928 h 4505029"/>
              <a:gd name="connsiteX3" fmla="*/ 4963801 w 5160144"/>
              <a:gd name="connsiteY3" fmla="*/ 28049 h 4505029"/>
              <a:gd name="connsiteX4" fmla="*/ 4930142 w 5160144"/>
              <a:gd name="connsiteY4" fmla="*/ 33659 h 4505029"/>
              <a:gd name="connsiteX5" fmla="*/ 4924532 w 5160144"/>
              <a:gd name="connsiteY5" fmla="*/ 44879 h 4505029"/>
              <a:gd name="connsiteX6" fmla="*/ 4862824 w 5160144"/>
              <a:gd name="connsiteY6" fmla="*/ 78538 h 4505029"/>
              <a:gd name="connsiteX7" fmla="*/ 4812336 w 5160144"/>
              <a:gd name="connsiteY7" fmla="*/ 100977 h 4505029"/>
              <a:gd name="connsiteX8" fmla="*/ 4857214 w 5160144"/>
              <a:gd name="connsiteY8" fmla="*/ 263661 h 4505029"/>
              <a:gd name="connsiteX9" fmla="*/ 4845995 w 5160144"/>
              <a:gd name="connsiteY9" fmla="*/ 392687 h 4505029"/>
              <a:gd name="connsiteX10" fmla="*/ 4874044 w 5160144"/>
              <a:gd name="connsiteY10" fmla="*/ 398297 h 4505029"/>
              <a:gd name="connsiteX11" fmla="*/ 4834775 w 5160144"/>
              <a:gd name="connsiteY11" fmla="*/ 476834 h 4505029"/>
              <a:gd name="connsiteX12" fmla="*/ 4823555 w 5160144"/>
              <a:gd name="connsiteY12" fmla="*/ 527323 h 4505029"/>
              <a:gd name="connsiteX13" fmla="*/ 4739408 w 5160144"/>
              <a:gd name="connsiteY13" fmla="*/ 544152 h 4505029"/>
              <a:gd name="connsiteX14" fmla="*/ 4756238 w 5160144"/>
              <a:gd name="connsiteY14" fmla="*/ 566592 h 4505029"/>
              <a:gd name="connsiteX15" fmla="*/ 4711359 w 5160144"/>
              <a:gd name="connsiteY15" fmla="*/ 572201 h 4505029"/>
              <a:gd name="connsiteX16" fmla="*/ 4649651 w 5160144"/>
              <a:gd name="connsiteY16" fmla="*/ 476834 h 4505029"/>
              <a:gd name="connsiteX17" fmla="*/ 4604772 w 5160144"/>
              <a:gd name="connsiteY17" fmla="*/ 566592 h 4505029"/>
              <a:gd name="connsiteX18" fmla="*/ 4615992 w 5160144"/>
              <a:gd name="connsiteY18" fmla="*/ 600250 h 4505029"/>
              <a:gd name="connsiteX19" fmla="*/ 4576723 w 5160144"/>
              <a:gd name="connsiteY19" fmla="*/ 605860 h 4505029"/>
              <a:gd name="connsiteX20" fmla="*/ 4548674 w 5160144"/>
              <a:gd name="connsiteY20" fmla="*/ 600250 h 4505029"/>
              <a:gd name="connsiteX21" fmla="*/ 4498186 w 5160144"/>
              <a:gd name="connsiteY21" fmla="*/ 656349 h 4505029"/>
              <a:gd name="connsiteX22" fmla="*/ 4442088 w 5160144"/>
              <a:gd name="connsiteY22" fmla="*/ 678788 h 4505029"/>
              <a:gd name="connsiteX23" fmla="*/ 4341111 w 5160144"/>
              <a:gd name="connsiteY23" fmla="*/ 690007 h 4505029"/>
              <a:gd name="connsiteX24" fmla="*/ 4357941 w 5160144"/>
              <a:gd name="connsiteY24" fmla="*/ 746106 h 4505029"/>
              <a:gd name="connsiteX25" fmla="*/ 4363550 w 5160144"/>
              <a:gd name="connsiteY25" fmla="*/ 796594 h 4505029"/>
              <a:gd name="connsiteX26" fmla="*/ 4290623 w 5160144"/>
              <a:gd name="connsiteY26" fmla="*/ 802204 h 4505029"/>
              <a:gd name="connsiteX27" fmla="*/ 4150377 w 5160144"/>
              <a:gd name="connsiteY27" fmla="*/ 734886 h 4505029"/>
              <a:gd name="connsiteX28" fmla="*/ 4111109 w 5160144"/>
              <a:gd name="connsiteY28" fmla="*/ 740496 h 4505029"/>
              <a:gd name="connsiteX29" fmla="*/ 4060620 w 5160144"/>
              <a:gd name="connsiteY29" fmla="*/ 852692 h 4505029"/>
              <a:gd name="connsiteX30" fmla="*/ 4004522 w 5160144"/>
              <a:gd name="connsiteY30" fmla="*/ 920010 h 4505029"/>
              <a:gd name="connsiteX31" fmla="*/ 3925985 w 5160144"/>
              <a:gd name="connsiteY31" fmla="*/ 942449 h 4505029"/>
              <a:gd name="connsiteX32" fmla="*/ 3813788 w 5160144"/>
              <a:gd name="connsiteY32" fmla="*/ 987328 h 4505029"/>
              <a:gd name="connsiteX33" fmla="*/ 3774520 w 5160144"/>
              <a:gd name="connsiteY33" fmla="*/ 1026596 h 4505029"/>
              <a:gd name="connsiteX34" fmla="*/ 3724031 w 5160144"/>
              <a:gd name="connsiteY34" fmla="*/ 1099524 h 4505029"/>
              <a:gd name="connsiteX35" fmla="*/ 3611835 w 5160144"/>
              <a:gd name="connsiteY35" fmla="*/ 1121963 h 4505029"/>
              <a:gd name="connsiteX36" fmla="*/ 3510858 w 5160144"/>
              <a:gd name="connsiteY36" fmla="*/ 1161232 h 4505029"/>
              <a:gd name="connsiteX37" fmla="*/ 3393052 w 5160144"/>
              <a:gd name="connsiteY37" fmla="*/ 1228550 h 4505029"/>
              <a:gd name="connsiteX38" fmla="*/ 3342564 w 5160144"/>
              <a:gd name="connsiteY38" fmla="*/ 1262209 h 4505029"/>
              <a:gd name="connsiteX39" fmla="*/ 3286466 w 5160144"/>
              <a:gd name="connsiteY39" fmla="*/ 1206111 h 4505029"/>
              <a:gd name="connsiteX40" fmla="*/ 3258417 w 5160144"/>
              <a:gd name="connsiteY40" fmla="*/ 1155622 h 4505029"/>
              <a:gd name="connsiteX41" fmla="*/ 3292076 w 5160144"/>
              <a:gd name="connsiteY41" fmla="*/ 1082695 h 4505029"/>
              <a:gd name="connsiteX42" fmla="*/ 3365003 w 5160144"/>
              <a:gd name="connsiteY42" fmla="*/ 1026596 h 4505029"/>
              <a:gd name="connsiteX43" fmla="*/ 3398662 w 5160144"/>
              <a:gd name="connsiteY43" fmla="*/ 976108 h 4505029"/>
              <a:gd name="connsiteX44" fmla="*/ 3348174 w 5160144"/>
              <a:gd name="connsiteY44" fmla="*/ 925620 h 4505029"/>
              <a:gd name="connsiteX45" fmla="*/ 3230368 w 5160144"/>
              <a:gd name="connsiteY45" fmla="*/ 920010 h 4505029"/>
              <a:gd name="connsiteX46" fmla="*/ 3151830 w 5160144"/>
              <a:gd name="connsiteY46" fmla="*/ 936839 h 4505029"/>
              <a:gd name="connsiteX47" fmla="*/ 3129391 w 5160144"/>
              <a:gd name="connsiteY47" fmla="*/ 1015377 h 4505029"/>
              <a:gd name="connsiteX48" fmla="*/ 3101342 w 5160144"/>
              <a:gd name="connsiteY48" fmla="*/ 1060255 h 4505029"/>
              <a:gd name="connsiteX49" fmla="*/ 3039634 w 5160144"/>
              <a:gd name="connsiteY49" fmla="*/ 1060255 h 4505029"/>
              <a:gd name="connsiteX50" fmla="*/ 2977926 w 5160144"/>
              <a:gd name="connsiteY50" fmla="*/ 1155622 h 4505029"/>
              <a:gd name="connsiteX51" fmla="*/ 2904998 w 5160144"/>
              <a:gd name="connsiteY51" fmla="*/ 1250989 h 4505029"/>
              <a:gd name="connsiteX52" fmla="*/ 2826461 w 5160144"/>
              <a:gd name="connsiteY52" fmla="*/ 1279038 h 4505029"/>
              <a:gd name="connsiteX53" fmla="*/ 2703045 w 5160144"/>
              <a:gd name="connsiteY53" fmla="*/ 1273428 h 4505029"/>
              <a:gd name="connsiteX54" fmla="*/ 2658166 w 5160144"/>
              <a:gd name="connsiteY54" fmla="*/ 1340746 h 4505029"/>
              <a:gd name="connsiteX55" fmla="*/ 2691825 w 5160144"/>
              <a:gd name="connsiteY55" fmla="*/ 1396844 h 4505029"/>
              <a:gd name="connsiteX56" fmla="*/ 2792802 w 5160144"/>
              <a:gd name="connsiteY56" fmla="*/ 1430503 h 4505029"/>
              <a:gd name="connsiteX57" fmla="*/ 2843290 w 5160144"/>
              <a:gd name="connsiteY57" fmla="*/ 1464162 h 4505029"/>
              <a:gd name="connsiteX58" fmla="*/ 2916218 w 5160144"/>
              <a:gd name="connsiteY58" fmla="*/ 1514650 h 4505029"/>
              <a:gd name="connsiteX59" fmla="*/ 2882559 w 5160144"/>
              <a:gd name="connsiteY59" fmla="*/ 1576358 h 4505029"/>
              <a:gd name="connsiteX60" fmla="*/ 2921828 w 5160144"/>
              <a:gd name="connsiteY60" fmla="*/ 1632457 h 4505029"/>
              <a:gd name="connsiteX61" fmla="*/ 3118171 w 5160144"/>
              <a:gd name="connsiteY61" fmla="*/ 1581968 h 4505029"/>
              <a:gd name="connsiteX62" fmla="*/ 3151830 w 5160144"/>
              <a:gd name="connsiteY62" fmla="*/ 1514650 h 4505029"/>
              <a:gd name="connsiteX63" fmla="*/ 3230368 w 5160144"/>
              <a:gd name="connsiteY63" fmla="*/ 1520260 h 4505029"/>
              <a:gd name="connsiteX64" fmla="*/ 3437931 w 5160144"/>
              <a:gd name="connsiteY64" fmla="*/ 1593188 h 4505029"/>
              <a:gd name="connsiteX65" fmla="*/ 3437931 w 5160144"/>
              <a:gd name="connsiteY65" fmla="*/ 1654896 h 4505029"/>
              <a:gd name="connsiteX66" fmla="*/ 3376223 w 5160144"/>
              <a:gd name="connsiteY66" fmla="*/ 1677335 h 4505029"/>
              <a:gd name="connsiteX67" fmla="*/ 3230368 w 5160144"/>
              <a:gd name="connsiteY67" fmla="*/ 1722214 h 4505029"/>
              <a:gd name="connsiteX68" fmla="*/ 3101342 w 5160144"/>
              <a:gd name="connsiteY68" fmla="*/ 1800751 h 4505029"/>
              <a:gd name="connsiteX69" fmla="*/ 3050853 w 5160144"/>
              <a:gd name="connsiteY69" fmla="*/ 1946607 h 4505029"/>
              <a:gd name="connsiteX70" fmla="*/ 2933047 w 5160144"/>
              <a:gd name="connsiteY70" fmla="*/ 2025144 h 4505029"/>
              <a:gd name="connsiteX71" fmla="*/ 3106952 w 5160144"/>
              <a:gd name="connsiteY71" fmla="*/ 2159779 h 4505029"/>
              <a:gd name="connsiteX72" fmla="*/ 3224758 w 5160144"/>
              <a:gd name="connsiteY72" fmla="*/ 2429050 h 4505029"/>
              <a:gd name="connsiteX73" fmla="*/ 3286466 w 5160144"/>
              <a:gd name="connsiteY73" fmla="*/ 2530027 h 4505029"/>
              <a:gd name="connsiteX74" fmla="*/ 3376223 w 5160144"/>
              <a:gd name="connsiteY74" fmla="*/ 2647834 h 4505029"/>
              <a:gd name="connsiteX75" fmla="*/ 3359394 w 5160144"/>
              <a:gd name="connsiteY75" fmla="*/ 2765639 h 4505029"/>
              <a:gd name="connsiteX76" fmla="*/ 3269636 w 5160144"/>
              <a:gd name="connsiteY76" fmla="*/ 2754419 h 4505029"/>
              <a:gd name="connsiteX77" fmla="*/ 3191099 w 5160144"/>
              <a:gd name="connsiteY77" fmla="*/ 2861007 h 4505029"/>
              <a:gd name="connsiteX78" fmla="*/ 3376223 w 5160144"/>
              <a:gd name="connsiteY78" fmla="*/ 2939544 h 4505029"/>
              <a:gd name="connsiteX79" fmla="*/ 3275246 w 5160144"/>
              <a:gd name="connsiteY79" fmla="*/ 3208814 h 4505029"/>
              <a:gd name="connsiteX80" fmla="*/ 3039633 w 5160144"/>
              <a:gd name="connsiteY80" fmla="*/ 3450037 h 4505029"/>
              <a:gd name="connsiteX81" fmla="*/ 2989146 w 5160144"/>
              <a:gd name="connsiteY81" fmla="*/ 3539794 h 4505029"/>
              <a:gd name="connsiteX82" fmla="*/ 2977926 w 5160144"/>
              <a:gd name="connsiteY82" fmla="*/ 3612721 h 4505029"/>
              <a:gd name="connsiteX83" fmla="*/ 3000366 w 5160144"/>
              <a:gd name="connsiteY83" fmla="*/ 3663209 h 4505029"/>
              <a:gd name="connsiteX84" fmla="*/ 2837680 w 5160144"/>
              <a:gd name="connsiteY84" fmla="*/ 3786626 h 4505029"/>
              <a:gd name="connsiteX85" fmla="*/ 2646946 w 5160144"/>
              <a:gd name="connsiteY85" fmla="*/ 3887602 h 4505029"/>
              <a:gd name="connsiteX86" fmla="*/ 2433775 w 5160144"/>
              <a:gd name="connsiteY86" fmla="*/ 4061505 h 4505029"/>
              <a:gd name="connsiteX87" fmla="*/ 2310357 w 5160144"/>
              <a:gd name="connsiteY87" fmla="*/ 4089556 h 4505029"/>
              <a:gd name="connsiteX88" fmla="*/ 2226210 w 5160144"/>
              <a:gd name="connsiteY88" fmla="*/ 4078335 h 4505029"/>
              <a:gd name="connsiteX89" fmla="*/ 2074745 w 5160144"/>
              <a:gd name="connsiteY89" fmla="*/ 4156874 h 4505029"/>
              <a:gd name="connsiteX90" fmla="*/ 2018647 w 5160144"/>
              <a:gd name="connsiteY90" fmla="*/ 4095165 h 4505029"/>
              <a:gd name="connsiteX91" fmla="*/ 1906451 w 5160144"/>
              <a:gd name="connsiteY91" fmla="*/ 4207362 h 4505029"/>
              <a:gd name="connsiteX92" fmla="*/ 1732546 w 5160144"/>
              <a:gd name="connsiteY92" fmla="*/ 4285899 h 4505029"/>
              <a:gd name="connsiteX93" fmla="*/ 1530593 w 5160144"/>
              <a:gd name="connsiteY93" fmla="*/ 4313949 h 4505029"/>
              <a:gd name="connsiteX94" fmla="*/ 1480105 w 5160144"/>
              <a:gd name="connsiteY94" fmla="*/ 4370040 h 4505029"/>
              <a:gd name="connsiteX95" fmla="*/ 1519375 w 5160144"/>
              <a:gd name="connsiteY95" fmla="*/ 4454185 h 4505029"/>
              <a:gd name="connsiteX96" fmla="*/ 1468886 w 5160144"/>
              <a:gd name="connsiteY96" fmla="*/ 4504674 h 4505029"/>
              <a:gd name="connsiteX97" fmla="*/ 1395959 w 5160144"/>
              <a:gd name="connsiteY97" fmla="*/ 4398087 h 4505029"/>
              <a:gd name="connsiteX98" fmla="*/ 1412789 w 5160144"/>
              <a:gd name="connsiteY98" fmla="*/ 4313940 h 4505029"/>
              <a:gd name="connsiteX99" fmla="*/ 1323032 w 5160144"/>
              <a:gd name="connsiteY99" fmla="*/ 4308331 h 4505029"/>
              <a:gd name="connsiteX100" fmla="*/ 1210835 w 5160144"/>
              <a:gd name="connsiteY100" fmla="*/ 4274672 h 4505029"/>
              <a:gd name="connsiteX101" fmla="*/ 1115469 w 5160144"/>
              <a:gd name="connsiteY101" fmla="*/ 4280282 h 4505029"/>
              <a:gd name="connsiteX102" fmla="*/ 986444 w 5160144"/>
              <a:gd name="connsiteY102" fmla="*/ 4257842 h 4505029"/>
              <a:gd name="connsiteX103" fmla="*/ 913517 w 5160144"/>
              <a:gd name="connsiteY103" fmla="*/ 4212964 h 4505029"/>
              <a:gd name="connsiteX104" fmla="*/ 879858 w 5160144"/>
              <a:gd name="connsiteY104" fmla="*/ 4100767 h 4505029"/>
              <a:gd name="connsiteX105" fmla="*/ 857420 w 5160144"/>
              <a:gd name="connsiteY105" fmla="*/ 4078328 h 4505029"/>
              <a:gd name="connsiteX106" fmla="*/ 784493 w 5160144"/>
              <a:gd name="connsiteY106" fmla="*/ 4050279 h 4505029"/>
              <a:gd name="connsiteX107" fmla="*/ 705957 w 5160144"/>
              <a:gd name="connsiteY107" fmla="*/ 4039060 h 4505029"/>
              <a:gd name="connsiteX108" fmla="*/ 677907 w 5160144"/>
              <a:gd name="connsiteY108" fmla="*/ 3982962 h 4505029"/>
              <a:gd name="connsiteX109" fmla="*/ 604981 w 5160144"/>
              <a:gd name="connsiteY109" fmla="*/ 4033450 h 4505029"/>
              <a:gd name="connsiteX110" fmla="*/ 599372 w 5160144"/>
              <a:gd name="connsiteY110" fmla="*/ 4083938 h 4505029"/>
              <a:gd name="connsiteX111" fmla="*/ 498394 w 5160144"/>
              <a:gd name="connsiteY111" fmla="*/ 4100767 h 4505029"/>
              <a:gd name="connsiteX112" fmla="*/ 453516 w 5160144"/>
              <a:gd name="connsiteY112" fmla="*/ 4117597 h 4505029"/>
              <a:gd name="connsiteX113" fmla="*/ 391810 w 5160144"/>
              <a:gd name="connsiteY113" fmla="*/ 4072718 h 4505029"/>
              <a:gd name="connsiteX114" fmla="*/ 386199 w 5160144"/>
              <a:gd name="connsiteY114" fmla="*/ 4128817 h 4505029"/>
              <a:gd name="connsiteX115" fmla="*/ 346931 w 5160144"/>
              <a:gd name="connsiteY115" fmla="*/ 4089548 h 4505029"/>
              <a:gd name="connsiteX116" fmla="*/ 318883 w 5160144"/>
              <a:gd name="connsiteY116" fmla="*/ 4151256 h 4505029"/>
              <a:gd name="connsiteX117" fmla="*/ 262784 w 5160144"/>
              <a:gd name="connsiteY117" fmla="*/ 4106378 h 4505029"/>
              <a:gd name="connsiteX118" fmla="*/ 206687 w 5160144"/>
              <a:gd name="connsiteY118" fmla="*/ 4095158 h 4505029"/>
              <a:gd name="connsiteX119" fmla="*/ 189859 w 5160144"/>
              <a:gd name="connsiteY119" fmla="*/ 4156866 h 4505029"/>
              <a:gd name="connsiteX120" fmla="*/ 111322 w 5160144"/>
              <a:gd name="connsiteY120" fmla="*/ 4140036 h 4505029"/>
              <a:gd name="connsiteX121" fmla="*/ 77663 w 5160144"/>
              <a:gd name="connsiteY121" fmla="*/ 4190524 h 4505029"/>
              <a:gd name="connsiteX122" fmla="*/ 133762 w 5160144"/>
              <a:gd name="connsiteY122" fmla="*/ 4285891 h 4505029"/>
              <a:gd name="connsiteX123" fmla="*/ 111323 w 5160144"/>
              <a:gd name="connsiteY123" fmla="*/ 4370039 h 4505029"/>
              <a:gd name="connsiteX124" fmla="*/ 66444 w 5160144"/>
              <a:gd name="connsiteY124" fmla="*/ 4336379 h 4505029"/>
              <a:gd name="connsiteX125" fmla="*/ 4737 w 5160144"/>
              <a:gd name="connsiteY125" fmla="*/ 4325160 h 4505029"/>
              <a:gd name="connsiteX126" fmla="*/ 4737 w 5160144"/>
              <a:gd name="connsiteY126" fmla="*/ 4229793 h 4505029"/>
              <a:gd name="connsiteX0" fmla="*/ 5144188 w 5155407"/>
              <a:gd name="connsiteY0" fmla="*/ 0 h 4505029"/>
              <a:gd name="connsiteX1" fmla="*/ 5155407 w 5155407"/>
              <a:gd name="connsiteY1" fmla="*/ 67318 h 4505029"/>
              <a:gd name="connsiteX2" fmla="*/ 5127358 w 5155407"/>
              <a:gd name="connsiteY2" fmla="*/ 72928 h 4505029"/>
              <a:gd name="connsiteX3" fmla="*/ 4959064 w 5155407"/>
              <a:gd name="connsiteY3" fmla="*/ 28049 h 4505029"/>
              <a:gd name="connsiteX4" fmla="*/ 4925405 w 5155407"/>
              <a:gd name="connsiteY4" fmla="*/ 33659 h 4505029"/>
              <a:gd name="connsiteX5" fmla="*/ 4919795 w 5155407"/>
              <a:gd name="connsiteY5" fmla="*/ 44879 h 4505029"/>
              <a:gd name="connsiteX6" fmla="*/ 4858087 w 5155407"/>
              <a:gd name="connsiteY6" fmla="*/ 78538 h 4505029"/>
              <a:gd name="connsiteX7" fmla="*/ 4807599 w 5155407"/>
              <a:gd name="connsiteY7" fmla="*/ 100977 h 4505029"/>
              <a:gd name="connsiteX8" fmla="*/ 4852477 w 5155407"/>
              <a:gd name="connsiteY8" fmla="*/ 263661 h 4505029"/>
              <a:gd name="connsiteX9" fmla="*/ 4841258 w 5155407"/>
              <a:gd name="connsiteY9" fmla="*/ 392687 h 4505029"/>
              <a:gd name="connsiteX10" fmla="*/ 4869307 w 5155407"/>
              <a:gd name="connsiteY10" fmla="*/ 398297 h 4505029"/>
              <a:gd name="connsiteX11" fmla="*/ 4830038 w 5155407"/>
              <a:gd name="connsiteY11" fmla="*/ 476834 h 4505029"/>
              <a:gd name="connsiteX12" fmla="*/ 4818818 w 5155407"/>
              <a:gd name="connsiteY12" fmla="*/ 527323 h 4505029"/>
              <a:gd name="connsiteX13" fmla="*/ 4734671 w 5155407"/>
              <a:gd name="connsiteY13" fmla="*/ 544152 h 4505029"/>
              <a:gd name="connsiteX14" fmla="*/ 4751501 w 5155407"/>
              <a:gd name="connsiteY14" fmla="*/ 566592 h 4505029"/>
              <a:gd name="connsiteX15" fmla="*/ 4706622 w 5155407"/>
              <a:gd name="connsiteY15" fmla="*/ 572201 h 4505029"/>
              <a:gd name="connsiteX16" fmla="*/ 4644914 w 5155407"/>
              <a:gd name="connsiteY16" fmla="*/ 476834 h 4505029"/>
              <a:gd name="connsiteX17" fmla="*/ 4600035 w 5155407"/>
              <a:gd name="connsiteY17" fmla="*/ 566592 h 4505029"/>
              <a:gd name="connsiteX18" fmla="*/ 4611255 w 5155407"/>
              <a:gd name="connsiteY18" fmla="*/ 600250 h 4505029"/>
              <a:gd name="connsiteX19" fmla="*/ 4571986 w 5155407"/>
              <a:gd name="connsiteY19" fmla="*/ 605860 h 4505029"/>
              <a:gd name="connsiteX20" fmla="*/ 4543937 w 5155407"/>
              <a:gd name="connsiteY20" fmla="*/ 600250 h 4505029"/>
              <a:gd name="connsiteX21" fmla="*/ 4493449 w 5155407"/>
              <a:gd name="connsiteY21" fmla="*/ 656349 h 4505029"/>
              <a:gd name="connsiteX22" fmla="*/ 4437351 w 5155407"/>
              <a:gd name="connsiteY22" fmla="*/ 678788 h 4505029"/>
              <a:gd name="connsiteX23" fmla="*/ 4336374 w 5155407"/>
              <a:gd name="connsiteY23" fmla="*/ 690007 h 4505029"/>
              <a:gd name="connsiteX24" fmla="*/ 4353204 w 5155407"/>
              <a:gd name="connsiteY24" fmla="*/ 746106 h 4505029"/>
              <a:gd name="connsiteX25" fmla="*/ 4358813 w 5155407"/>
              <a:gd name="connsiteY25" fmla="*/ 796594 h 4505029"/>
              <a:gd name="connsiteX26" fmla="*/ 4285886 w 5155407"/>
              <a:gd name="connsiteY26" fmla="*/ 802204 h 4505029"/>
              <a:gd name="connsiteX27" fmla="*/ 4145640 w 5155407"/>
              <a:gd name="connsiteY27" fmla="*/ 734886 h 4505029"/>
              <a:gd name="connsiteX28" fmla="*/ 4106372 w 5155407"/>
              <a:gd name="connsiteY28" fmla="*/ 740496 h 4505029"/>
              <a:gd name="connsiteX29" fmla="*/ 4055883 w 5155407"/>
              <a:gd name="connsiteY29" fmla="*/ 852692 h 4505029"/>
              <a:gd name="connsiteX30" fmla="*/ 3999785 w 5155407"/>
              <a:gd name="connsiteY30" fmla="*/ 920010 h 4505029"/>
              <a:gd name="connsiteX31" fmla="*/ 3921248 w 5155407"/>
              <a:gd name="connsiteY31" fmla="*/ 942449 h 4505029"/>
              <a:gd name="connsiteX32" fmla="*/ 3809051 w 5155407"/>
              <a:gd name="connsiteY32" fmla="*/ 987328 h 4505029"/>
              <a:gd name="connsiteX33" fmla="*/ 3769783 w 5155407"/>
              <a:gd name="connsiteY33" fmla="*/ 1026596 h 4505029"/>
              <a:gd name="connsiteX34" fmla="*/ 3719294 w 5155407"/>
              <a:gd name="connsiteY34" fmla="*/ 1099524 h 4505029"/>
              <a:gd name="connsiteX35" fmla="*/ 3607098 w 5155407"/>
              <a:gd name="connsiteY35" fmla="*/ 1121963 h 4505029"/>
              <a:gd name="connsiteX36" fmla="*/ 3506121 w 5155407"/>
              <a:gd name="connsiteY36" fmla="*/ 1161232 h 4505029"/>
              <a:gd name="connsiteX37" fmla="*/ 3388315 w 5155407"/>
              <a:gd name="connsiteY37" fmla="*/ 1228550 h 4505029"/>
              <a:gd name="connsiteX38" fmla="*/ 3337827 w 5155407"/>
              <a:gd name="connsiteY38" fmla="*/ 1262209 h 4505029"/>
              <a:gd name="connsiteX39" fmla="*/ 3281729 w 5155407"/>
              <a:gd name="connsiteY39" fmla="*/ 1206111 h 4505029"/>
              <a:gd name="connsiteX40" fmla="*/ 3253680 w 5155407"/>
              <a:gd name="connsiteY40" fmla="*/ 1155622 h 4505029"/>
              <a:gd name="connsiteX41" fmla="*/ 3287339 w 5155407"/>
              <a:gd name="connsiteY41" fmla="*/ 1082695 h 4505029"/>
              <a:gd name="connsiteX42" fmla="*/ 3360266 w 5155407"/>
              <a:gd name="connsiteY42" fmla="*/ 1026596 h 4505029"/>
              <a:gd name="connsiteX43" fmla="*/ 3393925 w 5155407"/>
              <a:gd name="connsiteY43" fmla="*/ 976108 h 4505029"/>
              <a:gd name="connsiteX44" fmla="*/ 3343437 w 5155407"/>
              <a:gd name="connsiteY44" fmla="*/ 925620 h 4505029"/>
              <a:gd name="connsiteX45" fmla="*/ 3225631 w 5155407"/>
              <a:gd name="connsiteY45" fmla="*/ 920010 h 4505029"/>
              <a:gd name="connsiteX46" fmla="*/ 3147093 w 5155407"/>
              <a:gd name="connsiteY46" fmla="*/ 936839 h 4505029"/>
              <a:gd name="connsiteX47" fmla="*/ 3124654 w 5155407"/>
              <a:gd name="connsiteY47" fmla="*/ 1015377 h 4505029"/>
              <a:gd name="connsiteX48" fmla="*/ 3096605 w 5155407"/>
              <a:gd name="connsiteY48" fmla="*/ 1060255 h 4505029"/>
              <a:gd name="connsiteX49" fmla="*/ 3034897 w 5155407"/>
              <a:gd name="connsiteY49" fmla="*/ 1060255 h 4505029"/>
              <a:gd name="connsiteX50" fmla="*/ 2973189 w 5155407"/>
              <a:gd name="connsiteY50" fmla="*/ 1155622 h 4505029"/>
              <a:gd name="connsiteX51" fmla="*/ 2900261 w 5155407"/>
              <a:gd name="connsiteY51" fmla="*/ 1250989 h 4505029"/>
              <a:gd name="connsiteX52" fmla="*/ 2821724 w 5155407"/>
              <a:gd name="connsiteY52" fmla="*/ 1279038 h 4505029"/>
              <a:gd name="connsiteX53" fmla="*/ 2698308 w 5155407"/>
              <a:gd name="connsiteY53" fmla="*/ 1273428 h 4505029"/>
              <a:gd name="connsiteX54" fmla="*/ 2653429 w 5155407"/>
              <a:gd name="connsiteY54" fmla="*/ 1340746 h 4505029"/>
              <a:gd name="connsiteX55" fmla="*/ 2687088 w 5155407"/>
              <a:gd name="connsiteY55" fmla="*/ 1396844 h 4505029"/>
              <a:gd name="connsiteX56" fmla="*/ 2788065 w 5155407"/>
              <a:gd name="connsiteY56" fmla="*/ 1430503 h 4505029"/>
              <a:gd name="connsiteX57" fmla="*/ 2838553 w 5155407"/>
              <a:gd name="connsiteY57" fmla="*/ 1464162 h 4505029"/>
              <a:gd name="connsiteX58" fmla="*/ 2911481 w 5155407"/>
              <a:gd name="connsiteY58" fmla="*/ 1514650 h 4505029"/>
              <a:gd name="connsiteX59" fmla="*/ 2877822 w 5155407"/>
              <a:gd name="connsiteY59" fmla="*/ 1576358 h 4505029"/>
              <a:gd name="connsiteX60" fmla="*/ 2917091 w 5155407"/>
              <a:gd name="connsiteY60" fmla="*/ 1632457 h 4505029"/>
              <a:gd name="connsiteX61" fmla="*/ 3113434 w 5155407"/>
              <a:gd name="connsiteY61" fmla="*/ 1581968 h 4505029"/>
              <a:gd name="connsiteX62" fmla="*/ 3147093 w 5155407"/>
              <a:gd name="connsiteY62" fmla="*/ 1514650 h 4505029"/>
              <a:gd name="connsiteX63" fmla="*/ 3225631 w 5155407"/>
              <a:gd name="connsiteY63" fmla="*/ 1520260 h 4505029"/>
              <a:gd name="connsiteX64" fmla="*/ 3433194 w 5155407"/>
              <a:gd name="connsiteY64" fmla="*/ 1593188 h 4505029"/>
              <a:gd name="connsiteX65" fmla="*/ 3433194 w 5155407"/>
              <a:gd name="connsiteY65" fmla="*/ 1654896 h 4505029"/>
              <a:gd name="connsiteX66" fmla="*/ 3371486 w 5155407"/>
              <a:gd name="connsiteY66" fmla="*/ 1677335 h 4505029"/>
              <a:gd name="connsiteX67" fmla="*/ 3225631 w 5155407"/>
              <a:gd name="connsiteY67" fmla="*/ 1722214 h 4505029"/>
              <a:gd name="connsiteX68" fmla="*/ 3096605 w 5155407"/>
              <a:gd name="connsiteY68" fmla="*/ 1800751 h 4505029"/>
              <a:gd name="connsiteX69" fmla="*/ 3046116 w 5155407"/>
              <a:gd name="connsiteY69" fmla="*/ 1946607 h 4505029"/>
              <a:gd name="connsiteX70" fmla="*/ 2928310 w 5155407"/>
              <a:gd name="connsiteY70" fmla="*/ 2025144 h 4505029"/>
              <a:gd name="connsiteX71" fmla="*/ 3102215 w 5155407"/>
              <a:gd name="connsiteY71" fmla="*/ 2159779 h 4505029"/>
              <a:gd name="connsiteX72" fmla="*/ 3220021 w 5155407"/>
              <a:gd name="connsiteY72" fmla="*/ 2429050 h 4505029"/>
              <a:gd name="connsiteX73" fmla="*/ 3281729 w 5155407"/>
              <a:gd name="connsiteY73" fmla="*/ 2530027 h 4505029"/>
              <a:gd name="connsiteX74" fmla="*/ 3371486 w 5155407"/>
              <a:gd name="connsiteY74" fmla="*/ 2647834 h 4505029"/>
              <a:gd name="connsiteX75" fmla="*/ 3354657 w 5155407"/>
              <a:gd name="connsiteY75" fmla="*/ 2765639 h 4505029"/>
              <a:gd name="connsiteX76" fmla="*/ 3264899 w 5155407"/>
              <a:gd name="connsiteY76" fmla="*/ 2754419 h 4505029"/>
              <a:gd name="connsiteX77" fmla="*/ 3186362 w 5155407"/>
              <a:gd name="connsiteY77" fmla="*/ 2861007 h 4505029"/>
              <a:gd name="connsiteX78" fmla="*/ 3371486 w 5155407"/>
              <a:gd name="connsiteY78" fmla="*/ 2939544 h 4505029"/>
              <a:gd name="connsiteX79" fmla="*/ 3270509 w 5155407"/>
              <a:gd name="connsiteY79" fmla="*/ 3208814 h 4505029"/>
              <a:gd name="connsiteX80" fmla="*/ 3034896 w 5155407"/>
              <a:gd name="connsiteY80" fmla="*/ 3450037 h 4505029"/>
              <a:gd name="connsiteX81" fmla="*/ 2984409 w 5155407"/>
              <a:gd name="connsiteY81" fmla="*/ 3539794 h 4505029"/>
              <a:gd name="connsiteX82" fmla="*/ 2973189 w 5155407"/>
              <a:gd name="connsiteY82" fmla="*/ 3612721 h 4505029"/>
              <a:gd name="connsiteX83" fmla="*/ 2995629 w 5155407"/>
              <a:gd name="connsiteY83" fmla="*/ 3663209 h 4505029"/>
              <a:gd name="connsiteX84" fmla="*/ 2832943 w 5155407"/>
              <a:gd name="connsiteY84" fmla="*/ 3786626 h 4505029"/>
              <a:gd name="connsiteX85" fmla="*/ 2642209 w 5155407"/>
              <a:gd name="connsiteY85" fmla="*/ 3887602 h 4505029"/>
              <a:gd name="connsiteX86" fmla="*/ 2429038 w 5155407"/>
              <a:gd name="connsiteY86" fmla="*/ 4061505 h 4505029"/>
              <a:gd name="connsiteX87" fmla="*/ 2305620 w 5155407"/>
              <a:gd name="connsiteY87" fmla="*/ 4089556 h 4505029"/>
              <a:gd name="connsiteX88" fmla="*/ 2221473 w 5155407"/>
              <a:gd name="connsiteY88" fmla="*/ 4078335 h 4505029"/>
              <a:gd name="connsiteX89" fmla="*/ 2070008 w 5155407"/>
              <a:gd name="connsiteY89" fmla="*/ 4156874 h 4505029"/>
              <a:gd name="connsiteX90" fmla="*/ 2013910 w 5155407"/>
              <a:gd name="connsiteY90" fmla="*/ 4095165 h 4505029"/>
              <a:gd name="connsiteX91" fmla="*/ 1901714 w 5155407"/>
              <a:gd name="connsiteY91" fmla="*/ 4207362 h 4505029"/>
              <a:gd name="connsiteX92" fmla="*/ 1727809 w 5155407"/>
              <a:gd name="connsiteY92" fmla="*/ 4285899 h 4505029"/>
              <a:gd name="connsiteX93" fmla="*/ 1525856 w 5155407"/>
              <a:gd name="connsiteY93" fmla="*/ 4313949 h 4505029"/>
              <a:gd name="connsiteX94" fmla="*/ 1475368 w 5155407"/>
              <a:gd name="connsiteY94" fmla="*/ 4370040 h 4505029"/>
              <a:gd name="connsiteX95" fmla="*/ 1514638 w 5155407"/>
              <a:gd name="connsiteY95" fmla="*/ 4454185 h 4505029"/>
              <a:gd name="connsiteX96" fmla="*/ 1464149 w 5155407"/>
              <a:gd name="connsiteY96" fmla="*/ 4504674 h 4505029"/>
              <a:gd name="connsiteX97" fmla="*/ 1391222 w 5155407"/>
              <a:gd name="connsiteY97" fmla="*/ 4398087 h 4505029"/>
              <a:gd name="connsiteX98" fmla="*/ 1408052 w 5155407"/>
              <a:gd name="connsiteY98" fmla="*/ 4313940 h 4505029"/>
              <a:gd name="connsiteX99" fmla="*/ 1318295 w 5155407"/>
              <a:gd name="connsiteY99" fmla="*/ 4308331 h 4505029"/>
              <a:gd name="connsiteX100" fmla="*/ 1206098 w 5155407"/>
              <a:gd name="connsiteY100" fmla="*/ 4274672 h 4505029"/>
              <a:gd name="connsiteX101" fmla="*/ 1110732 w 5155407"/>
              <a:gd name="connsiteY101" fmla="*/ 4280282 h 4505029"/>
              <a:gd name="connsiteX102" fmla="*/ 981707 w 5155407"/>
              <a:gd name="connsiteY102" fmla="*/ 4257842 h 4505029"/>
              <a:gd name="connsiteX103" fmla="*/ 908780 w 5155407"/>
              <a:gd name="connsiteY103" fmla="*/ 4212964 h 4505029"/>
              <a:gd name="connsiteX104" fmla="*/ 875121 w 5155407"/>
              <a:gd name="connsiteY104" fmla="*/ 4100767 h 4505029"/>
              <a:gd name="connsiteX105" fmla="*/ 852683 w 5155407"/>
              <a:gd name="connsiteY105" fmla="*/ 4078328 h 4505029"/>
              <a:gd name="connsiteX106" fmla="*/ 779756 w 5155407"/>
              <a:gd name="connsiteY106" fmla="*/ 4050279 h 4505029"/>
              <a:gd name="connsiteX107" fmla="*/ 701220 w 5155407"/>
              <a:gd name="connsiteY107" fmla="*/ 4039060 h 4505029"/>
              <a:gd name="connsiteX108" fmla="*/ 673170 w 5155407"/>
              <a:gd name="connsiteY108" fmla="*/ 3982962 h 4505029"/>
              <a:gd name="connsiteX109" fmla="*/ 600244 w 5155407"/>
              <a:gd name="connsiteY109" fmla="*/ 4033450 h 4505029"/>
              <a:gd name="connsiteX110" fmla="*/ 594635 w 5155407"/>
              <a:gd name="connsiteY110" fmla="*/ 4083938 h 4505029"/>
              <a:gd name="connsiteX111" fmla="*/ 493657 w 5155407"/>
              <a:gd name="connsiteY111" fmla="*/ 4100767 h 4505029"/>
              <a:gd name="connsiteX112" fmla="*/ 448779 w 5155407"/>
              <a:gd name="connsiteY112" fmla="*/ 4117597 h 4505029"/>
              <a:gd name="connsiteX113" fmla="*/ 387073 w 5155407"/>
              <a:gd name="connsiteY113" fmla="*/ 4072718 h 4505029"/>
              <a:gd name="connsiteX114" fmla="*/ 381462 w 5155407"/>
              <a:gd name="connsiteY114" fmla="*/ 4128817 h 4505029"/>
              <a:gd name="connsiteX115" fmla="*/ 342194 w 5155407"/>
              <a:gd name="connsiteY115" fmla="*/ 4089548 h 4505029"/>
              <a:gd name="connsiteX116" fmla="*/ 314146 w 5155407"/>
              <a:gd name="connsiteY116" fmla="*/ 4151256 h 4505029"/>
              <a:gd name="connsiteX117" fmla="*/ 258047 w 5155407"/>
              <a:gd name="connsiteY117" fmla="*/ 4106378 h 4505029"/>
              <a:gd name="connsiteX118" fmla="*/ 201950 w 5155407"/>
              <a:gd name="connsiteY118" fmla="*/ 4095158 h 4505029"/>
              <a:gd name="connsiteX119" fmla="*/ 185122 w 5155407"/>
              <a:gd name="connsiteY119" fmla="*/ 4156866 h 4505029"/>
              <a:gd name="connsiteX120" fmla="*/ 106585 w 5155407"/>
              <a:gd name="connsiteY120" fmla="*/ 4140036 h 4505029"/>
              <a:gd name="connsiteX121" fmla="*/ 72926 w 5155407"/>
              <a:gd name="connsiteY121" fmla="*/ 4190524 h 4505029"/>
              <a:gd name="connsiteX122" fmla="*/ 129025 w 5155407"/>
              <a:gd name="connsiteY122" fmla="*/ 4285891 h 4505029"/>
              <a:gd name="connsiteX123" fmla="*/ 106586 w 5155407"/>
              <a:gd name="connsiteY123" fmla="*/ 4370039 h 4505029"/>
              <a:gd name="connsiteX124" fmla="*/ 61707 w 5155407"/>
              <a:gd name="connsiteY124" fmla="*/ 4336379 h 4505029"/>
              <a:gd name="connsiteX125" fmla="*/ 16829 w 5155407"/>
              <a:gd name="connsiteY125" fmla="*/ 4297110 h 4505029"/>
              <a:gd name="connsiteX126" fmla="*/ 0 w 5155407"/>
              <a:gd name="connsiteY126" fmla="*/ 4229793 h 4505029"/>
              <a:gd name="connsiteX0" fmla="*/ 5155407 w 5166626"/>
              <a:gd name="connsiteY0" fmla="*/ 0 h 4505029"/>
              <a:gd name="connsiteX1" fmla="*/ 5166626 w 5166626"/>
              <a:gd name="connsiteY1" fmla="*/ 67318 h 4505029"/>
              <a:gd name="connsiteX2" fmla="*/ 5138577 w 5166626"/>
              <a:gd name="connsiteY2" fmla="*/ 72928 h 4505029"/>
              <a:gd name="connsiteX3" fmla="*/ 4970283 w 5166626"/>
              <a:gd name="connsiteY3" fmla="*/ 28049 h 4505029"/>
              <a:gd name="connsiteX4" fmla="*/ 4936624 w 5166626"/>
              <a:gd name="connsiteY4" fmla="*/ 33659 h 4505029"/>
              <a:gd name="connsiteX5" fmla="*/ 4931014 w 5166626"/>
              <a:gd name="connsiteY5" fmla="*/ 44879 h 4505029"/>
              <a:gd name="connsiteX6" fmla="*/ 4869306 w 5166626"/>
              <a:gd name="connsiteY6" fmla="*/ 78538 h 4505029"/>
              <a:gd name="connsiteX7" fmla="*/ 4818818 w 5166626"/>
              <a:gd name="connsiteY7" fmla="*/ 100977 h 4505029"/>
              <a:gd name="connsiteX8" fmla="*/ 4863696 w 5166626"/>
              <a:gd name="connsiteY8" fmla="*/ 263661 h 4505029"/>
              <a:gd name="connsiteX9" fmla="*/ 4852477 w 5166626"/>
              <a:gd name="connsiteY9" fmla="*/ 392687 h 4505029"/>
              <a:gd name="connsiteX10" fmla="*/ 4880526 w 5166626"/>
              <a:gd name="connsiteY10" fmla="*/ 398297 h 4505029"/>
              <a:gd name="connsiteX11" fmla="*/ 4841257 w 5166626"/>
              <a:gd name="connsiteY11" fmla="*/ 476834 h 4505029"/>
              <a:gd name="connsiteX12" fmla="*/ 4830037 w 5166626"/>
              <a:gd name="connsiteY12" fmla="*/ 527323 h 4505029"/>
              <a:gd name="connsiteX13" fmla="*/ 4745890 w 5166626"/>
              <a:gd name="connsiteY13" fmla="*/ 544152 h 4505029"/>
              <a:gd name="connsiteX14" fmla="*/ 4762720 w 5166626"/>
              <a:gd name="connsiteY14" fmla="*/ 566592 h 4505029"/>
              <a:gd name="connsiteX15" fmla="*/ 4717841 w 5166626"/>
              <a:gd name="connsiteY15" fmla="*/ 572201 h 4505029"/>
              <a:gd name="connsiteX16" fmla="*/ 4656133 w 5166626"/>
              <a:gd name="connsiteY16" fmla="*/ 476834 h 4505029"/>
              <a:gd name="connsiteX17" fmla="*/ 4611254 w 5166626"/>
              <a:gd name="connsiteY17" fmla="*/ 566592 h 4505029"/>
              <a:gd name="connsiteX18" fmla="*/ 4622474 w 5166626"/>
              <a:gd name="connsiteY18" fmla="*/ 600250 h 4505029"/>
              <a:gd name="connsiteX19" fmla="*/ 4583205 w 5166626"/>
              <a:gd name="connsiteY19" fmla="*/ 605860 h 4505029"/>
              <a:gd name="connsiteX20" fmla="*/ 4555156 w 5166626"/>
              <a:gd name="connsiteY20" fmla="*/ 600250 h 4505029"/>
              <a:gd name="connsiteX21" fmla="*/ 4504668 w 5166626"/>
              <a:gd name="connsiteY21" fmla="*/ 656349 h 4505029"/>
              <a:gd name="connsiteX22" fmla="*/ 4448570 w 5166626"/>
              <a:gd name="connsiteY22" fmla="*/ 678788 h 4505029"/>
              <a:gd name="connsiteX23" fmla="*/ 4347593 w 5166626"/>
              <a:gd name="connsiteY23" fmla="*/ 690007 h 4505029"/>
              <a:gd name="connsiteX24" fmla="*/ 4364423 w 5166626"/>
              <a:gd name="connsiteY24" fmla="*/ 746106 h 4505029"/>
              <a:gd name="connsiteX25" fmla="*/ 4370032 w 5166626"/>
              <a:gd name="connsiteY25" fmla="*/ 796594 h 4505029"/>
              <a:gd name="connsiteX26" fmla="*/ 4297105 w 5166626"/>
              <a:gd name="connsiteY26" fmla="*/ 802204 h 4505029"/>
              <a:gd name="connsiteX27" fmla="*/ 4156859 w 5166626"/>
              <a:gd name="connsiteY27" fmla="*/ 734886 h 4505029"/>
              <a:gd name="connsiteX28" fmla="*/ 4117591 w 5166626"/>
              <a:gd name="connsiteY28" fmla="*/ 740496 h 4505029"/>
              <a:gd name="connsiteX29" fmla="*/ 4067102 w 5166626"/>
              <a:gd name="connsiteY29" fmla="*/ 852692 h 4505029"/>
              <a:gd name="connsiteX30" fmla="*/ 4011004 w 5166626"/>
              <a:gd name="connsiteY30" fmla="*/ 920010 h 4505029"/>
              <a:gd name="connsiteX31" fmla="*/ 3932467 w 5166626"/>
              <a:gd name="connsiteY31" fmla="*/ 942449 h 4505029"/>
              <a:gd name="connsiteX32" fmla="*/ 3820270 w 5166626"/>
              <a:gd name="connsiteY32" fmla="*/ 987328 h 4505029"/>
              <a:gd name="connsiteX33" fmla="*/ 3781002 w 5166626"/>
              <a:gd name="connsiteY33" fmla="*/ 1026596 h 4505029"/>
              <a:gd name="connsiteX34" fmla="*/ 3730513 w 5166626"/>
              <a:gd name="connsiteY34" fmla="*/ 1099524 h 4505029"/>
              <a:gd name="connsiteX35" fmla="*/ 3618317 w 5166626"/>
              <a:gd name="connsiteY35" fmla="*/ 1121963 h 4505029"/>
              <a:gd name="connsiteX36" fmla="*/ 3517340 w 5166626"/>
              <a:gd name="connsiteY36" fmla="*/ 1161232 h 4505029"/>
              <a:gd name="connsiteX37" fmla="*/ 3399534 w 5166626"/>
              <a:gd name="connsiteY37" fmla="*/ 1228550 h 4505029"/>
              <a:gd name="connsiteX38" fmla="*/ 3349046 w 5166626"/>
              <a:gd name="connsiteY38" fmla="*/ 1262209 h 4505029"/>
              <a:gd name="connsiteX39" fmla="*/ 3292948 w 5166626"/>
              <a:gd name="connsiteY39" fmla="*/ 1206111 h 4505029"/>
              <a:gd name="connsiteX40" fmla="*/ 3264899 w 5166626"/>
              <a:gd name="connsiteY40" fmla="*/ 1155622 h 4505029"/>
              <a:gd name="connsiteX41" fmla="*/ 3298558 w 5166626"/>
              <a:gd name="connsiteY41" fmla="*/ 1082695 h 4505029"/>
              <a:gd name="connsiteX42" fmla="*/ 3371485 w 5166626"/>
              <a:gd name="connsiteY42" fmla="*/ 1026596 h 4505029"/>
              <a:gd name="connsiteX43" fmla="*/ 3405144 w 5166626"/>
              <a:gd name="connsiteY43" fmla="*/ 976108 h 4505029"/>
              <a:gd name="connsiteX44" fmla="*/ 3354656 w 5166626"/>
              <a:gd name="connsiteY44" fmla="*/ 925620 h 4505029"/>
              <a:gd name="connsiteX45" fmla="*/ 3236850 w 5166626"/>
              <a:gd name="connsiteY45" fmla="*/ 920010 h 4505029"/>
              <a:gd name="connsiteX46" fmla="*/ 3158312 w 5166626"/>
              <a:gd name="connsiteY46" fmla="*/ 936839 h 4505029"/>
              <a:gd name="connsiteX47" fmla="*/ 3135873 w 5166626"/>
              <a:gd name="connsiteY47" fmla="*/ 1015377 h 4505029"/>
              <a:gd name="connsiteX48" fmla="*/ 3107824 w 5166626"/>
              <a:gd name="connsiteY48" fmla="*/ 1060255 h 4505029"/>
              <a:gd name="connsiteX49" fmla="*/ 3046116 w 5166626"/>
              <a:gd name="connsiteY49" fmla="*/ 1060255 h 4505029"/>
              <a:gd name="connsiteX50" fmla="*/ 2984408 w 5166626"/>
              <a:gd name="connsiteY50" fmla="*/ 1155622 h 4505029"/>
              <a:gd name="connsiteX51" fmla="*/ 2911480 w 5166626"/>
              <a:gd name="connsiteY51" fmla="*/ 1250989 h 4505029"/>
              <a:gd name="connsiteX52" fmla="*/ 2832943 w 5166626"/>
              <a:gd name="connsiteY52" fmla="*/ 1279038 h 4505029"/>
              <a:gd name="connsiteX53" fmla="*/ 2709527 w 5166626"/>
              <a:gd name="connsiteY53" fmla="*/ 1273428 h 4505029"/>
              <a:gd name="connsiteX54" fmla="*/ 2664648 w 5166626"/>
              <a:gd name="connsiteY54" fmla="*/ 1340746 h 4505029"/>
              <a:gd name="connsiteX55" fmla="*/ 2698307 w 5166626"/>
              <a:gd name="connsiteY55" fmla="*/ 1396844 h 4505029"/>
              <a:gd name="connsiteX56" fmla="*/ 2799284 w 5166626"/>
              <a:gd name="connsiteY56" fmla="*/ 1430503 h 4505029"/>
              <a:gd name="connsiteX57" fmla="*/ 2849772 w 5166626"/>
              <a:gd name="connsiteY57" fmla="*/ 1464162 h 4505029"/>
              <a:gd name="connsiteX58" fmla="*/ 2922700 w 5166626"/>
              <a:gd name="connsiteY58" fmla="*/ 1514650 h 4505029"/>
              <a:gd name="connsiteX59" fmla="*/ 2889041 w 5166626"/>
              <a:gd name="connsiteY59" fmla="*/ 1576358 h 4505029"/>
              <a:gd name="connsiteX60" fmla="*/ 2928310 w 5166626"/>
              <a:gd name="connsiteY60" fmla="*/ 1632457 h 4505029"/>
              <a:gd name="connsiteX61" fmla="*/ 3124653 w 5166626"/>
              <a:gd name="connsiteY61" fmla="*/ 1581968 h 4505029"/>
              <a:gd name="connsiteX62" fmla="*/ 3158312 w 5166626"/>
              <a:gd name="connsiteY62" fmla="*/ 1514650 h 4505029"/>
              <a:gd name="connsiteX63" fmla="*/ 3236850 w 5166626"/>
              <a:gd name="connsiteY63" fmla="*/ 1520260 h 4505029"/>
              <a:gd name="connsiteX64" fmla="*/ 3444413 w 5166626"/>
              <a:gd name="connsiteY64" fmla="*/ 1593188 h 4505029"/>
              <a:gd name="connsiteX65" fmla="*/ 3444413 w 5166626"/>
              <a:gd name="connsiteY65" fmla="*/ 1654896 h 4505029"/>
              <a:gd name="connsiteX66" fmla="*/ 3382705 w 5166626"/>
              <a:gd name="connsiteY66" fmla="*/ 1677335 h 4505029"/>
              <a:gd name="connsiteX67" fmla="*/ 3236850 w 5166626"/>
              <a:gd name="connsiteY67" fmla="*/ 1722214 h 4505029"/>
              <a:gd name="connsiteX68" fmla="*/ 3107824 w 5166626"/>
              <a:gd name="connsiteY68" fmla="*/ 1800751 h 4505029"/>
              <a:gd name="connsiteX69" fmla="*/ 3057335 w 5166626"/>
              <a:gd name="connsiteY69" fmla="*/ 1946607 h 4505029"/>
              <a:gd name="connsiteX70" fmla="*/ 2939529 w 5166626"/>
              <a:gd name="connsiteY70" fmla="*/ 2025144 h 4505029"/>
              <a:gd name="connsiteX71" fmla="*/ 3113434 w 5166626"/>
              <a:gd name="connsiteY71" fmla="*/ 2159779 h 4505029"/>
              <a:gd name="connsiteX72" fmla="*/ 3231240 w 5166626"/>
              <a:gd name="connsiteY72" fmla="*/ 2429050 h 4505029"/>
              <a:gd name="connsiteX73" fmla="*/ 3292948 w 5166626"/>
              <a:gd name="connsiteY73" fmla="*/ 2530027 h 4505029"/>
              <a:gd name="connsiteX74" fmla="*/ 3382705 w 5166626"/>
              <a:gd name="connsiteY74" fmla="*/ 2647834 h 4505029"/>
              <a:gd name="connsiteX75" fmla="*/ 3365876 w 5166626"/>
              <a:gd name="connsiteY75" fmla="*/ 2765639 h 4505029"/>
              <a:gd name="connsiteX76" fmla="*/ 3276118 w 5166626"/>
              <a:gd name="connsiteY76" fmla="*/ 2754419 h 4505029"/>
              <a:gd name="connsiteX77" fmla="*/ 3197581 w 5166626"/>
              <a:gd name="connsiteY77" fmla="*/ 2861007 h 4505029"/>
              <a:gd name="connsiteX78" fmla="*/ 3382705 w 5166626"/>
              <a:gd name="connsiteY78" fmla="*/ 2939544 h 4505029"/>
              <a:gd name="connsiteX79" fmla="*/ 3281728 w 5166626"/>
              <a:gd name="connsiteY79" fmla="*/ 3208814 h 4505029"/>
              <a:gd name="connsiteX80" fmla="*/ 3046115 w 5166626"/>
              <a:gd name="connsiteY80" fmla="*/ 3450037 h 4505029"/>
              <a:gd name="connsiteX81" fmla="*/ 2995628 w 5166626"/>
              <a:gd name="connsiteY81" fmla="*/ 3539794 h 4505029"/>
              <a:gd name="connsiteX82" fmla="*/ 2984408 w 5166626"/>
              <a:gd name="connsiteY82" fmla="*/ 3612721 h 4505029"/>
              <a:gd name="connsiteX83" fmla="*/ 3006848 w 5166626"/>
              <a:gd name="connsiteY83" fmla="*/ 3663209 h 4505029"/>
              <a:gd name="connsiteX84" fmla="*/ 2844162 w 5166626"/>
              <a:gd name="connsiteY84" fmla="*/ 3786626 h 4505029"/>
              <a:gd name="connsiteX85" fmla="*/ 2653428 w 5166626"/>
              <a:gd name="connsiteY85" fmla="*/ 3887602 h 4505029"/>
              <a:gd name="connsiteX86" fmla="*/ 2440257 w 5166626"/>
              <a:gd name="connsiteY86" fmla="*/ 4061505 h 4505029"/>
              <a:gd name="connsiteX87" fmla="*/ 2316839 w 5166626"/>
              <a:gd name="connsiteY87" fmla="*/ 4089556 h 4505029"/>
              <a:gd name="connsiteX88" fmla="*/ 2232692 w 5166626"/>
              <a:gd name="connsiteY88" fmla="*/ 4078335 h 4505029"/>
              <a:gd name="connsiteX89" fmla="*/ 2081227 w 5166626"/>
              <a:gd name="connsiteY89" fmla="*/ 4156874 h 4505029"/>
              <a:gd name="connsiteX90" fmla="*/ 2025129 w 5166626"/>
              <a:gd name="connsiteY90" fmla="*/ 4095165 h 4505029"/>
              <a:gd name="connsiteX91" fmla="*/ 1912933 w 5166626"/>
              <a:gd name="connsiteY91" fmla="*/ 4207362 h 4505029"/>
              <a:gd name="connsiteX92" fmla="*/ 1739028 w 5166626"/>
              <a:gd name="connsiteY92" fmla="*/ 4285899 h 4505029"/>
              <a:gd name="connsiteX93" fmla="*/ 1537075 w 5166626"/>
              <a:gd name="connsiteY93" fmla="*/ 4313949 h 4505029"/>
              <a:gd name="connsiteX94" fmla="*/ 1486587 w 5166626"/>
              <a:gd name="connsiteY94" fmla="*/ 4370040 h 4505029"/>
              <a:gd name="connsiteX95" fmla="*/ 1525857 w 5166626"/>
              <a:gd name="connsiteY95" fmla="*/ 4454185 h 4505029"/>
              <a:gd name="connsiteX96" fmla="*/ 1475368 w 5166626"/>
              <a:gd name="connsiteY96" fmla="*/ 4504674 h 4505029"/>
              <a:gd name="connsiteX97" fmla="*/ 1402441 w 5166626"/>
              <a:gd name="connsiteY97" fmla="*/ 4398087 h 4505029"/>
              <a:gd name="connsiteX98" fmla="*/ 1419271 w 5166626"/>
              <a:gd name="connsiteY98" fmla="*/ 4313940 h 4505029"/>
              <a:gd name="connsiteX99" fmla="*/ 1329514 w 5166626"/>
              <a:gd name="connsiteY99" fmla="*/ 4308331 h 4505029"/>
              <a:gd name="connsiteX100" fmla="*/ 1217317 w 5166626"/>
              <a:gd name="connsiteY100" fmla="*/ 4274672 h 4505029"/>
              <a:gd name="connsiteX101" fmla="*/ 1121951 w 5166626"/>
              <a:gd name="connsiteY101" fmla="*/ 4280282 h 4505029"/>
              <a:gd name="connsiteX102" fmla="*/ 992926 w 5166626"/>
              <a:gd name="connsiteY102" fmla="*/ 4257842 h 4505029"/>
              <a:gd name="connsiteX103" fmla="*/ 919999 w 5166626"/>
              <a:gd name="connsiteY103" fmla="*/ 4212964 h 4505029"/>
              <a:gd name="connsiteX104" fmla="*/ 886340 w 5166626"/>
              <a:gd name="connsiteY104" fmla="*/ 4100767 h 4505029"/>
              <a:gd name="connsiteX105" fmla="*/ 863902 w 5166626"/>
              <a:gd name="connsiteY105" fmla="*/ 4078328 h 4505029"/>
              <a:gd name="connsiteX106" fmla="*/ 790975 w 5166626"/>
              <a:gd name="connsiteY106" fmla="*/ 4050279 h 4505029"/>
              <a:gd name="connsiteX107" fmla="*/ 712439 w 5166626"/>
              <a:gd name="connsiteY107" fmla="*/ 4039060 h 4505029"/>
              <a:gd name="connsiteX108" fmla="*/ 684389 w 5166626"/>
              <a:gd name="connsiteY108" fmla="*/ 3982962 h 4505029"/>
              <a:gd name="connsiteX109" fmla="*/ 611463 w 5166626"/>
              <a:gd name="connsiteY109" fmla="*/ 4033450 h 4505029"/>
              <a:gd name="connsiteX110" fmla="*/ 605854 w 5166626"/>
              <a:gd name="connsiteY110" fmla="*/ 4083938 h 4505029"/>
              <a:gd name="connsiteX111" fmla="*/ 504876 w 5166626"/>
              <a:gd name="connsiteY111" fmla="*/ 4100767 h 4505029"/>
              <a:gd name="connsiteX112" fmla="*/ 459998 w 5166626"/>
              <a:gd name="connsiteY112" fmla="*/ 4117597 h 4505029"/>
              <a:gd name="connsiteX113" fmla="*/ 398292 w 5166626"/>
              <a:gd name="connsiteY113" fmla="*/ 4072718 h 4505029"/>
              <a:gd name="connsiteX114" fmla="*/ 392681 w 5166626"/>
              <a:gd name="connsiteY114" fmla="*/ 4128817 h 4505029"/>
              <a:gd name="connsiteX115" fmla="*/ 353413 w 5166626"/>
              <a:gd name="connsiteY115" fmla="*/ 4089548 h 4505029"/>
              <a:gd name="connsiteX116" fmla="*/ 325365 w 5166626"/>
              <a:gd name="connsiteY116" fmla="*/ 4151256 h 4505029"/>
              <a:gd name="connsiteX117" fmla="*/ 269266 w 5166626"/>
              <a:gd name="connsiteY117" fmla="*/ 4106378 h 4505029"/>
              <a:gd name="connsiteX118" fmla="*/ 213169 w 5166626"/>
              <a:gd name="connsiteY118" fmla="*/ 4095158 h 4505029"/>
              <a:gd name="connsiteX119" fmla="*/ 196341 w 5166626"/>
              <a:gd name="connsiteY119" fmla="*/ 4156866 h 4505029"/>
              <a:gd name="connsiteX120" fmla="*/ 117804 w 5166626"/>
              <a:gd name="connsiteY120" fmla="*/ 4140036 h 4505029"/>
              <a:gd name="connsiteX121" fmla="*/ 84145 w 5166626"/>
              <a:gd name="connsiteY121" fmla="*/ 4190524 h 4505029"/>
              <a:gd name="connsiteX122" fmla="*/ 140244 w 5166626"/>
              <a:gd name="connsiteY122" fmla="*/ 4285891 h 4505029"/>
              <a:gd name="connsiteX123" fmla="*/ 117805 w 5166626"/>
              <a:gd name="connsiteY123" fmla="*/ 4370039 h 4505029"/>
              <a:gd name="connsiteX124" fmla="*/ 72926 w 5166626"/>
              <a:gd name="connsiteY124" fmla="*/ 4336379 h 4505029"/>
              <a:gd name="connsiteX125" fmla="*/ 28048 w 5166626"/>
              <a:gd name="connsiteY125" fmla="*/ 4297110 h 4505029"/>
              <a:gd name="connsiteX126" fmla="*/ 11219 w 5166626"/>
              <a:gd name="connsiteY126" fmla="*/ 4229793 h 4505029"/>
              <a:gd name="connsiteX127" fmla="*/ 0 w 5166626"/>
              <a:gd name="connsiteY127" fmla="*/ 4229793 h 4505029"/>
              <a:gd name="connsiteX0" fmla="*/ 5217115 w 5228334"/>
              <a:gd name="connsiteY0" fmla="*/ 0 h 4505029"/>
              <a:gd name="connsiteX1" fmla="*/ 5228334 w 5228334"/>
              <a:gd name="connsiteY1" fmla="*/ 67318 h 4505029"/>
              <a:gd name="connsiteX2" fmla="*/ 5200285 w 5228334"/>
              <a:gd name="connsiteY2" fmla="*/ 72928 h 4505029"/>
              <a:gd name="connsiteX3" fmla="*/ 5031991 w 5228334"/>
              <a:gd name="connsiteY3" fmla="*/ 28049 h 4505029"/>
              <a:gd name="connsiteX4" fmla="*/ 4998332 w 5228334"/>
              <a:gd name="connsiteY4" fmla="*/ 33659 h 4505029"/>
              <a:gd name="connsiteX5" fmla="*/ 4992722 w 5228334"/>
              <a:gd name="connsiteY5" fmla="*/ 44879 h 4505029"/>
              <a:gd name="connsiteX6" fmla="*/ 4931014 w 5228334"/>
              <a:gd name="connsiteY6" fmla="*/ 78538 h 4505029"/>
              <a:gd name="connsiteX7" fmla="*/ 4880526 w 5228334"/>
              <a:gd name="connsiteY7" fmla="*/ 100977 h 4505029"/>
              <a:gd name="connsiteX8" fmla="*/ 4925404 w 5228334"/>
              <a:gd name="connsiteY8" fmla="*/ 263661 h 4505029"/>
              <a:gd name="connsiteX9" fmla="*/ 4914185 w 5228334"/>
              <a:gd name="connsiteY9" fmla="*/ 392687 h 4505029"/>
              <a:gd name="connsiteX10" fmla="*/ 4942234 w 5228334"/>
              <a:gd name="connsiteY10" fmla="*/ 398297 h 4505029"/>
              <a:gd name="connsiteX11" fmla="*/ 4902965 w 5228334"/>
              <a:gd name="connsiteY11" fmla="*/ 476834 h 4505029"/>
              <a:gd name="connsiteX12" fmla="*/ 4891745 w 5228334"/>
              <a:gd name="connsiteY12" fmla="*/ 527323 h 4505029"/>
              <a:gd name="connsiteX13" fmla="*/ 4807598 w 5228334"/>
              <a:gd name="connsiteY13" fmla="*/ 544152 h 4505029"/>
              <a:gd name="connsiteX14" fmla="*/ 4824428 w 5228334"/>
              <a:gd name="connsiteY14" fmla="*/ 566592 h 4505029"/>
              <a:gd name="connsiteX15" fmla="*/ 4779549 w 5228334"/>
              <a:gd name="connsiteY15" fmla="*/ 572201 h 4505029"/>
              <a:gd name="connsiteX16" fmla="*/ 4717841 w 5228334"/>
              <a:gd name="connsiteY16" fmla="*/ 476834 h 4505029"/>
              <a:gd name="connsiteX17" fmla="*/ 4672962 w 5228334"/>
              <a:gd name="connsiteY17" fmla="*/ 566592 h 4505029"/>
              <a:gd name="connsiteX18" fmla="*/ 4684182 w 5228334"/>
              <a:gd name="connsiteY18" fmla="*/ 600250 h 4505029"/>
              <a:gd name="connsiteX19" fmla="*/ 4644913 w 5228334"/>
              <a:gd name="connsiteY19" fmla="*/ 605860 h 4505029"/>
              <a:gd name="connsiteX20" fmla="*/ 4616864 w 5228334"/>
              <a:gd name="connsiteY20" fmla="*/ 600250 h 4505029"/>
              <a:gd name="connsiteX21" fmla="*/ 4566376 w 5228334"/>
              <a:gd name="connsiteY21" fmla="*/ 656349 h 4505029"/>
              <a:gd name="connsiteX22" fmla="*/ 4510278 w 5228334"/>
              <a:gd name="connsiteY22" fmla="*/ 678788 h 4505029"/>
              <a:gd name="connsiteX23" fmla="*/ 4409301 w 5228334"/>
              <a:gd name="connsiteY23" fmla="*/ 690007 h 4505029"/>
              <a:gd name="connsiteX24" fmla="*/ 4426131 w 5228334"/>
              <a:gd name="connsiteY24" fmla="*/ 746106 h 4505029"/>
              <a:gd name="connsiteX25" fmla="*/ 4431740 w 5228334"/>
              <a:gd name="connsiteY25" fmla="*/ 796594 h 4505029"/>
              <a:gd name="connsiteX26" fmla="*/ 4358813 w 5228334"/>
              <a:gd name="connsiteY26" fmla="*/ 802204 h 4505029"/>
              <a:gd name="connsiteX27" fmla="*/ 4218567 w 5228334"/>
              <a:gd name="connsiteY27" fmla="*/ 734886 h 4505029"/>
              <a:gd name="connsiteX28" fmla="*/ 4179299 w 5228334"/>
              <a:gd name="connsiteY28" fmla="*/ 740496 h 4505029"/>
              <a:gd name="connsiteX29" fmla="*/ 4128810 w 5228334"/>
              <a:gd name="connsiteY29" fmla="*/ 852692 h 4505029"/>
              <a:gd name="connsiteX30" fmla="*/ 4072712 w 5228334"/>
              <a:gd name="connsiteY30" fmla="*/ 920010 h 4505029"/>
              <a:gd name="connsiteX31" fmla="*/ 3994175 w 5228334"/>
              <a:gd name="connsiteY31" fmla="*/ 942449 h 4505029"/>
              <a:gd name="connsiteX32" fmla="*/ 3881978 w 5228334"/>
              <a:gd name="connsiteY32" fmla="*/ 987328 h 4505029"/>
              <a:gd name="connsiteX33" fmla="*/ 3842710 w 5228334"/>
              <a:gd name="connsiteY33" fmla="*/ 1026596 h 4505029"/>
              <a:gd name="connsiteX34" fmla="*/ 3792221 w 5228334"/>
              <a:gd name="connsiteY34" fmla="*/ 1099524 h 4505029"/>
              <a:gd name="connsiteX35" fmla="*/ 3680025 w 5228334"/>
              <a:gd name="connsiteY35" fmla="*/ 1121963 h 4505029"/>
              <a:gd name="connsiteX36" fmla="*/ 3579048 w 5228334"/>
              <a:gd name="connsiteY36" fmla="*/ 1161232 h 4505029"/>
              <a:gd name="connsiteX37" fmla="*/ 3461242 w 5228334"/>
              <a:gd name="connsiteY37" fmla="*/ 1228550 h 4505029"/>
              <a:gd name="connsiteX38" fmla="*/ 3410754 w 5228334"/>
              <a:gd name="connsiteY38" fmla="*/ 1262209 h 4505029"/>
              <a:gd name="connsiteX39" fmla="*/ 3354656 w 5228334"/>
              <a:gd name="connsiteY39" fmla="*/ 1206111 h 4505029"/>
              <a:gd name="connsiteX40" fmla="*/ 3326607 w 5228334"/>
              <a:gd name="connsiteY40" fmla="*/ 1155622 h 4505029"/>
              <a:gd name="connsiteX41" fmla="*/ 3360266 w 5228334"/>
              <a:gd name="connsiteY41" fmla="*/ 1082695 h 4505029"/>
              <a:gd name="connsiteX42" fmla="*/ 3433193 w 5228334"/>
              <a:gd name="connsiteY42" fmla="*/ 1026596 h 4505029"/>
              <a:gd name="connsiteX43" fmla="*/ 3466852 w 5228334"/>
              <a:gd name="connsiteY43" fmla="*/ 976108 h 4505029"/>
              <a:gd name="connsiteX44" fmla="*/ 3416364 w 5228334"/>
              <a:gd name="connsiteY44" fmla="*/ 925620 h 4505029"/>
              <a:gd name="connsiteX45" fmla="*/ 3298558 w 5228334"/>
              <a:gd name="connsiteY45" fmla="*/ 920010 h 4505029"/>
              <a:gd name="connsiteX46" fmla="*/ 3220020 w 5228334"/>
              <a:gd name="connsiteY46" fmla="*/ 936839 h 4505029"/>
              <a:gd name="connsiteX47" fmla="*/ 3197581 w 5228334"/>
              <a:gd name="connsiteY47" fmla="*/ 1015377 h 4505029"/>
              <a:gd name="connsiteX48" fmla="*/ 3169532 w 5228334"/>
              <a:gd name="connsiteY48" fmla="*/ 1060255 h 4505029"/>
              <a:gd name="connsiteX49" fmla="*/ 3107824 w 5228334"/>
              <a:gd name="connsiteY49" fmla="*/ 1060255 h 4505029"/>
              <a:gd name="connsiteX50" fmla="*/ 3046116 w 5228334"/>
              <a:gd name="connsiteY50" fmla="*/ 1155622 h 4505029"/>
              <a:gd name="connsiteX51" fmla="*/ 2973188 w 5228334"/>
              <a:gd name="connsiteY51" fmla="*/ 1250989 h 4505029"/>
              <a:gd name="connsiteX52" fmla="*/ 2894651 w 5228334"/>
              <a:gd name="connsiteY52" fmla="*/ 1279038 h 4505029"/>
              <a:gd name="connsiteX53" fmla="*/ 2771235 w 5228334"/>
              <a:gd name="connsiteY53" fmla="*/ 1273428 h 4505029"/>
              <a:gd name="connsiteX54" fmla="*/ 2726356 w 5228334"/>
              <a:gd name="connsiteY54" fmla="*/ 1340746 h 4505029"/>
              <a:gd name="connsiteX55" fmla="*/ 2760015 w 5228334"/>
              <a:gd name="connsiteY55" fmla="*/ 1396844 h 4505029"/>
              <a:gd name="connsiteX56" fmla="*/ 2860992 w 5228334"/>
              <a:gd name="connsiteY56" fmla="*/ 1430503 h 4505029"/>
              <a:gd name="connsiteX57" fmla="*/ 2911480 w 5228334"/>
              <a:gd name="connsiteY57" fmla="*/ 1464162 h 4505029"/>
              <a:gd name="connsiteX58" fmla="*/ 2984408 w 5228334"/>
              <a:gd name="connsiteY58" fmla="*/ 1514650 h 4505029"/>
              <a:gd name="connsiteX59" fmla="*/ 2950749 w 5228334"/>
              <a:gd name="connsiteY59" fmla="*/ 1576358 h 4505029"/>
              <a:gd name="connsiteX60" fmla="*/ 2990018 w 5228334"/>
              <a:gd name="connsiteY60" fmla="*/ 1632457 h 4505029"/>
              <a:gd name="connsiteX61" fmla="*/ 3186361 w 5228334"/>
              <a:gd name="connsiteY61" fmla="*/ 1581968 h 4505029"/>
              <a:gd name="connsiteX62" fmla="*/ 3220020 w 5228334"/>
              <a:gd name="connsiteY62" fmla="*/ 1514650 h 4505029"/>
              <a:gd name="connsiteX63" fmla="*/ 3298558 w 5228334"/>
              <a:gd name="connsiteY63" fmla="*/ 1520260 h 4505029"/>
              <a:gd name="connsiteX64" fmla="*/ 3506121 w 5228334"/>
              <a:gd name="connsiteY64" fmla="*/ 1593188 h 4505029"/>
              <a:gd name="connsiteX65" fmla="*/ 3506121 w 5228334"/>
              <a:gd name="connsiteY65" fmla="*/ 1654896 h 4505029"/>
              <a:gd name="connsiteX66" fmla="*/ 3444413 w 5228334"/>
              <a:gd name="connsiteY66" fmla="*/ 1677335 h 4505029"/>
              <a:gd name="connsiteX67" fmla="*/ 3298558 w 5228334"/>
              <a:gd name="connsiteY67" fmla="*/ 1722214 h 4505029"/>
              <a:gd name="connsiteX68" fmla="*/ 3169532 w 5228334"/>
              <a:gd name="connsiteY68" fmla="*/ 1800751 h 4505029"/>
              <a:gd name="connsiteX69" fmla="*/ 3119043 w 5228334"/>
              <a:gd name="connsiteY69" fmla="*/ 1946607 h 4505029"/>
              <a:gd name="connsiteX70" fmla="*/ 3001237 w 5228334"/>
              <a:gd name="connsiteY70" fmla="*/ 2025144 h 4505029"/>
              <a:gd name="connsiteX71" fmla="*/ 3175142 w 5228334"/>
              <a:gd name="connsiteY71" fmla="*/ 2159779 h 4505029"/>
              <a:gd name="connsiteX72" fmla="*/ 3292948 w 5228334"/>
              <a:gd name="connsiteY72" fmla="*/ 2429050 h 4505029"/>
              <a:gd name="connsiteX73" fmla="*/ 3354656 w 5228334"/>
              <a:gd name="connsiteY73" fmla="*/ 2530027 h 4505029"/>
              <a:gd name="connsiteX74" fmla="*/ 3444413 w 5228334"/>
              <a:gd name="connsiteY74" fmla="*/ 2647834 h 4505029"/>
              <a:gd name="connsiteX75" fmla="*/ 3427584 w 5228334"/>
              <a:gd name="connsiteY75" fmla="*/ 2765639 h 4505029"/>
              <a:gd name="connsiteX76" fmla="*/ 3337826 w 5228334"/>
              <a:gd name="connsiteY76" fmla="*/ 2754419 h 4505029"/>
              <a:gd name="connsiteX77" fmla="*/ 3259289 w 5228334"/>
              <a:gd name="connsiteY77" fmla="*/ 2861007 h 4505029"/>
              <a:gd name="connsiteX78" fmla="*/ 3444413 w 5228334"/>
              <a:gd name="connsiteY78" fmla="*/ 2939544 h 4505029"/>
              <a:gd name="connsiteX79" fmla="*/ 3343436 w 5228334"/>
              <a:gd name="connsiteY79" fmla="*/ 3208814 h 4505029"/>
              <a:gd name="connsiteX80" fmla="*/ 3107823 w 5228334"/>
              <a:gd name="connsiteY80" fmla="*/ 3450037 h 4505029"/>
              <a:gd name="connsiteX81" fmla="*/ 3057336 w 5228334"/>
              <a:gd name="connsiteY81" fmla="*/ 3539794 h 4505029"/>
              <a:gd name="connsiteX82" fmla="*/ 3046116 w 5228334"/>
              <a:gd name="connsiteY82" fmla="*/ 3612721 h 4505029"/>
              <a:gd name="connsiteX83" fmla="*/ 3068556 w 5228334"/>
              <a:gd name="connsiteY83" fmla="*/ 3663209 h 4505029"/>
              <a:gd name="connsiteX84" fmla="*/ 2905870 w 5228334"/>
              <a:gd name="connsiteY84" fmla="*/ 3786626 h 4505029"/>
              <a:gd name="connsiteX85" fmla="*/ 2715136 w 5228334"/>
              <a:gd name="connsiteY85" fmla="*/ 3887602 h 4505029"/>
              <a:gd name="connsiteX86" fmla="*/ 2501965 w 5228334"/>
              <a:gd name="connsiteY86" fmla="*/ 4061505 h 4505029"/>
              <a:gd name="connsiteX87" fmla="*/ 2378547 w 5228334"/>
              <a:gd name="connsiteY87" fmla="*/ 4089556 h 4505029"/>
              <a:gd name="connsiteX88" fmla="*/ 2294400 w 5228334"/>
              <a:gd name="connsiteY88" fmla="*/ 4078335 h 4505029"/>
              <a:gd name="connsiteX89" fmla="*/ 2142935 w 5228334"/>
              <a:gd name="connsiteY89" fmla="*/ 4156874 h 4505029"/>
              <a:gd name="connsiteX90" fmla="*/ 2086837 w 5228334"/>
              <a:gd name="connsiteY90" fmla="*/ 4095165 h 4505029"/>
              <a:gd name="connsiteX91" fmla="*/ 1974641 w 5228334"/>
              <a:gd name="connsiteY91" fmla="*/ 4207362 h 4505029"/>
              <a:gd name="connsiteX92" fmla="*/ 1800736 w 5228334"/>
              <a:gd name="connsiteY92" fmla="*/ 4285899 h 4505029"/>
              <a:gd name="connsiteX93" fmla="*/ 1598783 w 5228334"/>
              <a:gd name="connsiteY93" fmla="*/ 4313949 h 4505029"/>
              <a:gd name="connsiteX94" fmla="*/ 1548295 w 5228334"/>
              <a:gd name="connsiteY94" fmla="*/ 4370040 h 4505029"/>
              <a:gd name="connsiteX95" fmla="*/ 1587565 w 5228334"/>
              <a:gd name="connsiteY95" fmla="*/ 4454185 h 4505029"/>
              <a:gd name="connsiteX96" fmla="*/ 1537076 w 5228334"/>
              <a:gd name="connsiteY96" fmla="*/ 4504674 h 4505029"/>
              <a:gd name="connsiteX97" fmla="*/ 1464149 w 5228334"/>
              <a:gd name="connsiteY97" fmla="*/ 4398087 h 4505029"/>
              <a:gd name="connsiteX98" fmla="*/ 1480979 w 5228334"/>
              <a:gd name="connsiteY98" fmla="*/ 4313940 h 4505029"/>
              <a:gd name="connsiteX99" fmla="*/ 1391222 w 5228334"/>
              <a:gd name="connsiteY99" fmla="*/ 4308331 h 4505029"/>
              <a:gd name="connsiteX100" fmla="*/ 1279025 w 5228334"/>
              <a:gd name="connsiteY100" fmla="*/ 4274672 h 4505029"/>
              <a:gd name="connsiteX101" fmla="*/ 1183659 w 5228334"/>
              <a:gd name="connsiteY101" fmla="*/ 4280282 h 4505029"/>
              <a:gd name="connsiteX102" fmla="*/ 1054634 w 5228334"/>
              <a:gd name="connsiteY102" fmla="*/ 4257842 h 4505029"/>
              <a:gd name="connsiteX103" fmla="*/ 981707 w 5228334"/>
              <a:gd name="connsiteY103" fmla="*/ 4212964 h 4505029"/>
              <a:gd name="connsiteX104" fmla="*/ 948048 w 5228334"/>
              <a:gd name="connsiteY104" fmla="*/ 4100767 h 4505029"/>
              <a:gd name="connsiteX105" fmla="*/ 925610 w 5228334"/>
              <a:gd name="connsiteY105" fmla="*/ 4078328 h 4505029"/>
              <a:gd name="connsiteX106" fmla="*/ 852683 w 5228334"/>
              <a:gd name="connsiteY106" fmla="*/ 4050279 h 4505029"/>
              <a:gd name="connsiteX107" fmla="*/ 774147 w 5228334"/>
              <a:gd name="connsiteY107" fmla="*/ 4039060 h 4505029"/>
              <a:gd name="connsiteX108" fmla="*/ 746097 w 5228334"/>
              <a:gd name="connsiteY108" fmla="*/ 3982962 h 4505029"/>
              <a:gd name="connsiteX109" fmla="*/ 673171 w 5228334"/>
              <a:gd name="connsiteY109" fmla="*/ 4033450 h 4505029"/>
              <a:gd name="connsiteX110" fmla="*/ 667562 w 5228334"/>
              <a:gd name="connsiteY110" fmla="*/ 4083938 h 4505029"/>
              <a:gd name="connsiteX111" fmla="*/ 566584 w 5228334"/>
              <a:gd name="connsiteY111" fmla="*/ 4100767 h 4505029"/>
              <a:gd name="connsiteX112" fmla="*/ 521706 w 5228334"/>
              <a:gd name="connsiteY112" fmla="*/ 4117597 h 4505029"/>
              <a:gd name="connsiteX113" fmla="*/ 460000 w 5228334"/>
              <a:gd name="connsiteY113" fmla="*/ 4072718 h 4505029"/>
              <a:gd name="connsiteX114" fmla="*/ 454389 w 5228334"/>
              <a:gd name="connsiteY114" fmla="*/ 4128817 h 4505029"/>
              <a:gd name="connsiteX115" fmla="*/ 415121 w 5228334"/>
              <a:gd name="connsiteY115" fmla="*/ 4089548 h 4505029"/>
              <a:gd name="connsiteX116" fmla="*/ 387073 w 5228334"/>
              <a:gd name="connsiteY116" fmla="*/ 4151256 h 4505029"/>
              <a:gd name="connsiteX117" fmla="*/ 330974 w 5228334"/>
              <a:gd name="connsiteY117" fmla="*/ 4106378 h 4505029"/>
              <a:gd name="connsiteX118" fmla="*/ 274877 w 5228334"/>
              <a:gd name="connsiteY118" fmla="*/ 4095158 h 4505029"/>
              <a:gd name="connsiteX119" fmla="*/ 258049 w 5228334"/>
              <a:gd name="connsiteY119" fmla="*/ 4156866 h 4505029"/>
              <a:gd name="connsiteX120" fmla="*/ 179512 w 5228334"/>
              <a:gd name="connsiteY120" fmla="*/ 4140036 h 4505029"/>
              <a:gd name="connsiteX121" fmla="*/ 145853 w 5228334"/>
              <a:gd name="connsiteY121" fmla="*/ 4190524 h 4505029"/>
              <a:gd name="connsiteX122" fmla="*/ 201952 w 5228334"/>
              <a:gd name="connsiteY122" fmla="*/ 4285891 h 4505029"/>
              <a:gd name="connsiteX123" fmla="*/ 179513 w 5228334"/>
              <a:gd name="connsiteY123" fmla="*/ 4370039 h 4505029"/>
              <a:gd name="connsiteX124" fmla="*/ 134634 w 5228334"/>
              <a:gd name="connsiteY124" fmla="*/ 4336379 h 4505029"/>
              <a:gd name="connsiteX125" fmla="*/ 89756 w 5228334"/>
              <a:gd name="connsiteY125" fmla="*/ 4297110 h 4505029"/>
              <a:gd name="connsiteX126" fmla="*/ 72927 w 5228334"/>
              <a:gd name="connsiteY126" fmla="*/ 4229793 h 4505029"/>
              <a:gd name="connsiteX127" fmla="*/ 0 w 5228334"/>
              <a:gd name="connsiteY127" fmla="*/ 4291500 h 4505029"/>
              <a:gd name="connsiteX0" fmla="*/ 5228335 w 5239554"/>
              <a:gd name="connsiteY0" fmla="*/ 0 h 4505029"/>
              <a:gd name="connsiteX1" fmla="*/ 5239554 w 5239554"/>
              <a:gd name="connsiteY1" fmla="*/ 67318 h 4505029"/>
              <a:gd name="connsiteX2" fmla="*/ 5211505 w 5239554"/>
              <a:gd name="connsiteY2" fmla="*/ 72928 h 4505029"/>
              <a:gd name="connsiteX3" fmla="*/ 5043211 w 5239554"/>
              <a:gd name="connsiteY3" fmla="*/ 28049 h 4505029"/>
              <a:gd name="connsiteX4" fmla="*/ 5009552 w 5239554"/>
              <a:gd name="connsiteY4" fmla="*/ 33659 h 4505029"/>
              <a:gd name="connsiteX5" fmla="*/ 5003942 w 5239554"/>
              <a:gd name="connsiteY5" fmla="*/ 44879 h 4505029"/>
              <a:gd name="connsiteX6" fmla="*/ 4942234 w 5239554"/>
              <a:gd name="connsiteY6" fmla="*/ 78538 h 4505029"/>
              <a:gd name="connsiteX7" fmla="*/ 4891746 w 5239554"/>
              <a:gd name="connsiteY7" fmla="*/ 100977 h 4505029"/>
              <a:gd name="connsiteX8" fmla="*/ 4936624 w 5239554"/>
              <a:gd name="connsiteY8" fmla="*/ 263661 h 4505029"/>
              <a:gd name="connsiteX9" fmla="*/ 4925405 w 5239554"/>
              <a:gd name="connsiteY9" fmla="*/ 392687 h 4505029"/>
              <a:gd name="connsiteX10" fmla="*/ 4953454 w 5239554"/>
              <a:gd name="connsiteY10" fmla="*/ 398297 h 4505029"/>
              <a:gd name="connsiteX11" fmla="*/ 4914185 w 5239554"/>
              <a:gd name="connsiteY11" fmla="*/ 476834 h 4505029"/>
              <a:gd name="connsiteX12" fmla="*/ 4902965 w 5239554"/>
              <a:gd name="connsiteY12" fmla="*/ 527323 h 4505029"/>
              <a:gd name="connsiteX13" fmla="*/ 4818818 w 5239554"/>
              <a:gd name="connsiteY13" fmla="*/ 544152 h 4505029"/>
              <a:gd name="connsiteX14" fmla="*/ 4835648 w 5239554"/>
              <a:gd name="connsiteY14" fmla="*/ 566592 h 4505029"/>
              <a:gd name="connsiteX15" fmla="*/ 4790769 w 5239554"/>
              <a:gd name="connsiteY15" fmla="*/ 572201 h 4505029"/>
              <a:gd name="connsiteX16" fmla="*/ 4729061 w 5239554"/>
              <a:gd name="connsiteY16" fmla="*/ 476834 h 4505029"/>
              <a:gd name="connsiteX17" fmla="*/ 4684182 w 5239554"/>
              <a:gd name="connsiteY17" fmla="*/ 566592 h 4505029"/>
              <a:gd name="connsiteX18" fmla="*/ 4695402 w 5239554"/>
              <a:gd name="connsiteY18" fmla="*/ 600250 h 4505029"/>
              <a:gd name="connsiteX19" fmla="*/ 4656133 w 5239554"/>
              <a:gd name="connsiteY19" fmla="*/ 605860 h 4505029"/>
              <a:gd name="connsiteX20" fmla="*/ 4628084 w 5239554"/>
              <a:gd name="connsiteY20" fmla="*/ 600250 h 4505029"/>
              <a:gd name="connsiteX21" fmla="*/ 4577596 w 5239554"/>
              <a:gd name="connsiteY21" fmla="*/ 656349 h 4505029"/>
              <a:gd name="connsiteX22" fmla="*/ 4521498 w 5239554"/>
              <a:gd name="connsiteY22" fmla="*/ 678788 h 4505029"/>
              <a:gd name="connsiteX23" fmla="*/ 4420521 w 5239554"/>
              <a:gd name="connsiteY23" fmla="*/ 690007 h 4505029"/>
              <a:gd name="connsiteX24" fmla="*/ 4437351 w 5239554"/>
              <a:gd name="connsiteY24" fmla="*/ 746106 h 4505029"/>
              <a:gd name="connsiteX25" fmla="*/ 4442960 w 5239554"/>
              <a:gd name="connsiteY25" fmla="*/ 796594 h 4505029"/>
              <a:gd name="connsiteX26" fmla="*/ 4370033 w 5239554"/>
              <a:gd name="connsiteY26" fmla="*/ 802204 h 4505029"/>
              <a:gd name="connsiteX27" fmla="*/ 4229787 w 5239554"/>
              <a:gd name="connsiteY27" fmla="*/ 734886 h 4505029"/>
              <a:gd name="connsiteX28" fmla="*/ 4190519 w 5239554"/>
              <a:gd name="connsiteY28" fmla="*/ 740496 h 4505029"/>
              <a:gd name="connsiteX29" fmla="*/ 4140030 w 5239554"/>
              <a:gd name="connsiteY29" fmla="*/ 852692 h 4505029"/>
              <a:gd name="connsiteX30" fmla="*/ 4083932 w 5239554"/>
              <a:gd name="connsiteY30" fmla="*/ 920010 h 4505029"/>
              <a:gd name="connsiteX31" fmla="*/ 4005395 w 5239554"/>
              <a:gd name="connsiteY31" fmla="*/ 942449 h 4505029"/>
              <a:gd name="connsiteX32" fmla="*/ 3893198 w 5239554"/>
              <a:gd name="connsiteY32" fmla="*/ 987328 h 4505029"/>
              <a:gd name="connsiteX33" fmla="*/ 3853930 w 5239554"/>
              <a:gd name="connsiteY33" fmla="*/ 1026596 h 4505029"/>
              <a:gd name="connsiteX34" fmla="*/ 3803441 w 5239554"/>
              <a:gd name="connsiteY34" fmla="*/ 1099524 h 4505029"/>
              <a:gd name="connsiteX35" fmla="*/ 3691245 w 5239554"/>
              <a:gd name="connsiteY35" fmla="*/ 1121963 h 4505029"/>
              <a:gd name="connsiteX36" fmla="*/ 3590268 w 5239554"/>
              <a:gd name="connsiteY36" fmla="*/ 1161232 h 4505029"/>
              <a:gd name="connsiteX37" fmla="*/ 3472462 w 5239554"/>
              <a:gd name="connsiteY37" fmla="*/ 1228550 h 4505029"/>
              <a:gd name="connsiteX38" fmla="*/ 3421974 w 5239554"/>
              <a:gd name="connsiteY38" fmla="*/ 1262209 h 4505029"/>
              <a:gd name="connsiteX39" fmla="*/ 3365876 w 5239554"/>
              <a:gd name="connsiteY39" fmla="*/ 1206111 h 4505029"/>
              <a:gd name="connsiteX40" fmla="*/ 3337827 w 5239554"/>
              <a:gd name="connsiteY40" fmla="*/ 1155622 h 4505029"/>
              <a:gd name="connsiteX41" fmla="*/ 3371486 w 5239554"/>
              <a:gd name="connsiteY41" fmla="*/ 1082695 h 4505029"/>
              <a:gd name="connsiteX42" fmla="*/ 3444413 w 5239554"/>
              <a:gd name="connsiteY42" fmla="*/ 1026596 h 4505029"/>
              <a:gd name="connsiteX43" fmla="*/ 3478072 w 5239554"/>
              <a:gd name="connsiteY43" fmla="*/ 976108 h 4505029"/>
              <a:gd name="connsiteX44" fmla="*/ 3427584 w 5239554"/>
              <a:gd name="connsiteY44" fmla="*/ 925620 h 4505029"/>
              <a:gd name="connsiteX45" fmla="*/ 3309778 w 5239554"/>
              <a:gd name="connsiteY45" fmla="*/ 920010 h 4505029"/>
              <a:gd name="connsiteX46" fmla="*/ 3231240 w 5239554"/>
              <a:gd name="connsiteY46" fmla="*/ 936839 h 4505029"/>
              <a:gd name="connsiteX47" fmla="*/ 3208801 w 5239554"/>
              <a:gd name="connsiteY47" fmla="*/ 1015377 h 4505029"/>
              <a:gd name="connsiteX48" fmla="*/ 3180752 w 5239554"/>
              <a:gd name="connsiteY48" fmla="*/ 1060255 h 4505029"/>
              <a:gd name="connsiteX49" fmla="*/ 3119044 w 5239554"/>
              <a:gd name="connsiteY49" fmla="*/ 1060255 h 4505029"/>
              <a:gd name="connsiteX50" fmla="*/ 3057336 w 5239554"/>
              <a:gd name="connsiteY50" fmla="*/ 1155622 h 4505029"/>
              <a:gd name="connsiteX51" fmla="*/ 2984408 w 5239554"/>
              <a:gd name="connsiteY51" fmla="*/ 1250989 h 4505029"/>
              <a:gd name="connsiteX52" fmla="*/ 2905871 w 5239554"/>
              <a:gd name="connsiteY52" fmla="*/ 1279038 h 4505029"/>
              <a:gd name="connsiteX53" fmla="*/ 2782455 w 5239554"/>
              <a:gd name="connsiteY53" fmla="*/ 1273428 h 4505029"/>
              <a:gd name="connsiteX54" fmla="*/ 2737576 w 5239554"/>
              <a:gd name="connsiteY54" fmla="*/ 1340746 h 4505029"/>
              <a:gd name="connsiteX55" fmla="*/ 2771235 w 5239554"/>
              <a:gd name="connsiteY55" fmla="*/ 1396844 h 4505029"/>
              <a:gd name="connsiteX56" fmla="*/ 2872212 w 5239554"/>
              <a:gd name="connsiteY56" fmla="*/ 1430503 h 4505029"/>
              <a:gd name="connsiteX57" fmla="*/ 2922700 w 5239554"/>
              <a:gd name="connsiteY57" fmla="*/ 1464162 h 4505029"/>
              <a:gd name="connsiteX58" fmla="*/ 2995628 w 5239554"/>
              <a:gd name="connsiteY58" fmla="*/ 1514650 h 4505029"/>
              <a:gd name="connsiteX59" fmla="*/ 2961969 w 5239554"/>
              <a:gd name="connsiteY59" fmla="*/ 1576358 h 4505029"/>
              <a:gd name="connsiteX60" fmla="*/ 3001238 w 5239554"/>
              <a:gd name="connsiteY60" fmla="*/ 1632457 h 4505029"/>
              <a:gd name="connsiteX61" fmla="*/ 3197581 w 5239554"/>
              <a:gd name="connsiteY61" fmla="*/ 1581968 h 4505029"/>
              <a:gd name="connsiteX62" fmla="*/ 3231240 w 5239554"/>
              <a:gd name="connsiteY62" fmla="*/ 1514650 h 4505029"/>
              <a:gd name="connsiteX63" fmla="*/ 3309778 w 5239554"/>
              <a:gd name="connsiteY63" fmla="*/ 1520260 h 4505029"/>
              <a:gd name="connsiteX64" fmla="*/ 3517341 w 5239554"/>
              <a:gd name="connsiteY64" fmla="*/ 1593188 h 4505029"/>
              <a:gd name="connsiteX65" fmla="*/ 3517341 w 5239554"/>
              <a:gd name="connsiteY65" fmla="*/ 1654896 h 4505029"/>
              <a:gd name="connsiteX66" fmla="*/ 3455633 w 5239554"/>
              <a:gd name="connsiteY66" fmla="*/ 1677335 h 4505029"/>
              <a:gd name="connsiteX67" fmla="*/ 3309778 w 5239554"/>
              <a:gd name="connsiteY67" fmla="*/ 1722214 h 4505029"/>
              <a:gd name="connsiteX68" fmla="*/ 3180752 w 5239554"/>
              <a:gd name="connsiteY68" fmla="*/ 1800751 h 4505029"/>
              <a:gd name="connsiteX69" fmla="*/ 3130263 w 5239554"/>
              <a:gd name="connsiteY69" fmla="*/ 1946607 h 4505029"/>
              <a:gd name="connsiteX70" fmla="*/ 3012457 w 5239554"/>
              <a:gd name="connsiteY70" fmla="*/ 2025144 h 4505029"/>
              <a:gd name="connsiteX71" fmla="*/ 3186362 w 5239554"/>
              <a:gd name="connsiteY71" fmla="*/ 2159779 h 4505029"/>
              <a:gd name="connsiteX72" fmla="*/ 3304168 w 5239554"/>
              <a:gd name="connsiteY72" fmla="*/ 2429050 h 4505029"/>
              <a:gd name="connsiteX73" fmla="*/ 3365876 w 5239554"/>
              <a:gd name="connsiteY73" fmla="*/ 2530027 h 4505029"/>
              <a:gd name="connsiteX74" fmla="*/ 3455633 w 5239554"/>
              <a:gd name="connsiteY74" fmla="*/ 2647834 h 4505029"/>
              <a:gd name="connsiteX75" fmla="*/ 3438804 w 5239554"/>
              <a:gd name="connsiteY75" fmla="*/ 2765639 h 4505029"/>
              <a:gd name="connsiteX76" fmla="*/ 3349046 w 5239554"/>
              <a:gd name="connsiteY76" fmla="*/ 2754419 h 4505029"/>
              <a:gd name="connsiteX77" fmla="*/ 3270509 w 5239554"/>
              <a:gd name="connsiteY77" fmla="*/ 2861007 h 4505029"/>
              <a:gd name="connsiteX78" fmla="*/ 3455633 w 5239554"/>
              <a:gd name="connsiteY78" fmla="*/ 2939544 h 4505029"/>
              <a:gd name="connsiteX79" fmla="*/ 3354656 w 5239554"/>
              <a:gd name="connsiteY79" fmla="*/ 3208814 h 4505029"/>
              <a:gd name="connsiteX80" fmla="*/ 3119043 w 5239554"/>
              <a:gd name="connsiteY80" fmla="*/ 3450037 h 4505029"/>
              <a:gd name="connsiteX81" fmla="*/ 3068556 w 5239554"/>
              <a:gd name="connsiteY81" fmla="*/ 3539794 h 4505029"/>
              <a:gd name="connsiteX82" fmla="*/ 3057336 w 5239554"/>
              <a:gd name="connsiteY82" fmla="*/ 3612721 h 4505029"/>
              <a:gd name="connsiteX83" fmla="*/ 3079776 w 5239554"/>
              <a:gd name="connsiteY83" fmla="*/ 3663209 h 4505029"/>
              <a:gd name="connsiteX84" fmla="*/ 2917090 w 5239554"/>
              <a:gd name="connsiteY84" fmla="*/ 3786626 h 4505029"/>
              <a:gd name="connsiteX85" fmla="*/ 2726356 w 5239554"/>
              <a:gd name="connsiteY85" fmla="*/ 3887602 h 4505029"/>
              <a:gd name="connsiteX86" fmla="*/ 2513185 w 5239554"/>
              <a:gd name="connsiteY86" fmla="*/ 4061505 h 4505029"/>
              <a:gd name="connsiteX87" fmla="*/ 2389767 w 5239554"/>
              <a:gd name="connsiteY87" fmla="*/ 4089556 h 4505029"/>
              <a:gd name="connsiteX88" fmla="*/ 2305620 w 5239554"/>
              <a:gd name="connsiteY88" fmla="*/ 4078335 h 4505029"/>
              <a:gd name="connsiteX89" fmla="*/ 2154155 w 5239554"/>
              <a:gd name="connsiteY89" fmla="*/ 4156874 h 4505029"/>
              <a:gd name="connsiteX90" fmla="*/ 2098057 w 5239554"/>
              <a:gd name="connsiteY90" fmla="*/ 4095165 h 4505029"/>
              <a:gd name="connsiteX91" fmla="*/ 1985861 w 5239554"/>
              <a:gd name="connsiteY91" fmla="*/ 4207362 h 4505029"/>
              <a:gd name="connsiteX92" fmla="*/ 1811956 w 5239554"/>
              <a:gd name="connsiteY92" fmla="*/ 4285899 h 4505029"/>
              <a:gd name="connsiteX93" fmla="*/ 1610003 w 5239554"/>
              <a:gd name="connsiteY93" fmla="*/ 4313949 h 4505029"/>
              <a:gd name="connsiteX94" fmla="*/ 1559515 w 5239554"/>
              <a:gd name="connsiteY94" fmla="*/ 4370040 h 4505029"/>
              <a:gd name="connsiteX95" fmla="*/ 1598785 w 5239554"/>
              <a:gd name="connsiteY95" fmla="*/ 4454185 h 4505029"/>
              <a:gd name="connsiteX96" fmla="*/ 1548296 w 5239554"/>
              <a:gd name="connsiteY96" fmla="*/ 4504674 h 4505029"/>
              <a:gd name="connsiteX97" fmla="*/ 1475369 w 5239554"/>
              <a:gd name="connsiteY97" fmla="*/ 4398087 h 4505029"/>
              <a:gd name="connsiteX98" fmla="*/ 1492199 w 5239554"/>
              <a:gd name="connsiteY98" fmla="*/ 4313940 h 4505029"/>
              <a:gd name="connsiteX99" fmla="*/ 1402442 w 5239554"/>
              <a:gd name="connsiteY99" fmla="*/ 4308331 h 4505029"/>
              <a:gd name="connsiteX100" fmla="*/ 1290245 w 5239554"/>
              <a:gd name="connsiteY100" fmla="*/ 4274672 h 4505029"/>
              <a:gd name="connsiteX101" fmla="*/ 1194879 w 5239554"/>
              <a:gd name="connsiteY101" fmla="*/ 4280282 h 4505029"/>
              <a:gd name="connsiteX102" fmla="*/ 1065854 w 5239554"/>
              <a:gd name="connsiteY102" fmla="*/ 4257842 h 4505029"/>
              <a:gd name="connsiteX103" fmla="*/ 992927 w 5239554"/>
              <a:gd name="connsiteY103" fmla="*/ 4212964 h 4505029"/>
              <a:gd name="connsiteX104" fmla="*/ 959268 w 5239554"/>
              <a:gd name="connsiteY104" fmla="*/ 4100767 h 4505029"/>
              <a:gd name="connsiteX105" fmla="*/ 936830 w 5239554"/>
              <a:gd name="connsiteY105" fmla="*/ 4078328 h 4505029"/>
              <a:gd name="connsiteX106" fmla="*/ 863903 w 5239554"/>
              <a:gd name="connsiteY106" fmla="*/ 4050279 h 4505029"/>
              <a:gd name="connsiteX107" fmla="*/ 785367 w 5239554"/>
              <a:gd name="connsiteY107" fmla="*/ 4039060 h 4505029"/>
              <a:gd name="connsiteX108" fmla="*/ 757317 w 5239554"/>
              <a:gd name="connsiteY108" fmla="*/ 3982962 h 4505029"/>
              <a:gd name="connsiteX109" fmla="*/ 684391 w 5239554"/>
              <a:gd name="connsiteY109" fmla="*/ 4033450 h 4505029"/>
              <a:gd name="connsiteX110" fmla="*/ 678782 w 5239554"/>
              <a:gd name="connsiteY110" fmla="*/ 4083938 h 4505029"/>
              <a:gd name="connsiteX111" fmla="*/ 577804 w 5239554"/>
              <a:gd name="connsiteY111" fmla="*/ 4100767 h 4505029"/>
              <a:gd name="connsiteX112" fmla="*/ 532926 w 5239554"/>
              <a:gd name="connsiteY112" fmla="*/ 4117597 h 4505029"/>
              <a:gd name="connsiteX113" fmla="*/ 471220 w 5239554"/>
              <a:gd name="connsiteY113" fmla="*/ 4072718 h 4505029"/>
              <a:gd name="connsiteX114" fmla="*/ 465609 w 5239554"/>
              <a:gd name="connsiteY114" fmla="*/ 4128817 h 4505029"/>
              <a:gd name="connsiteX115" fmla="*/ 426341 w 5239554"/>
              <a:gd name="connsiteY115" fmla="*/ 4089548 h 4505029"/>
              <a:gd name="connsiteX116" fmla="*/ 398293 w 5239554"/>
              <a:gd name="connsiteY116" fmla="*/ 4151256 h 4505029"/>
              <a:gd name="connsiteX117" fmla="*/ 342194 w 5239554"/>
              <a:gd name="connsiteY117" fmla="*/ 4106378 h 4505029"/>
              <a:gd name="connsiteX118" fmla="*/ 286097 w 5239554"/>
              <a:gd name="connsiteY118" fmla="*/ 4095158 h 4505029"/>
              <a:gd name="connsiteX119" fmla="*/ 269269 w 5239554"/>
              <a:gd name="connsiteY119" fmla="*/ 4156866 h 4505029"/>
              <a:gd name="connsiteX120" fmla="*/ 190732 w 5239554"/>
              <a:gd name="connsiteY120" fmla="*/ 4140036 h 4505029"/>
              <a:gd name="connsiteX121" fmla="*/ 157073 w 5239554"/>
              <a:gd name="connsiteY121" fmla="*/ 4190524 h 4505029"/>
              <a:gd name="connsiteX122" fmla="*/ 213172 w 5239554"/>
              <a:gd name="connsiteY122" fmla="*/ 4285891 h 4505029"/>
              <a:gd name="connsiteX123" fmla="*/ 190733 w 5239554"/>
              <a:gd name="connsiteY123" fmla="*/ 4370039 h 4505029"/>
              <a:gd name="connsiteX124" fmla="*/ 145854 w 5239554"/>
              <a:gd name="connsiteY124" fmla="*/ 4336379 h 4505029"/>
              <a:gd name="connsiteX125" fmla="*/ 100976 w 5239554"/>
              <a:gd name="connsiteY125" fmla="*/ 4297110 h 4505029"/>
              <a:gd name="connsiteX126" fmla="*/ 84147 w 5239554"/>
              <a:gd name="connsiteY126" fmla="*/ 4229793 h 4505029"/>
              <a:gd name="connsiteX127" fmla="*/ 11220 w 5239554"/>
              <a:gd name="connsiteY127" fmla="*/ 4291500 h 4505029"/>
              <a:gd name="connsiteX128" fmla="*/ 0 w 5239554"/>
              <a:gd name="connsiteY128" fmla="*/ 4285891 h 4505029"/>
              <a:gd name="connsiteX0" fmla="*/ 5284433 w 5295652"/>
              <a:gd name="connsiteY0" fmla="*/ 0 h 4505029"/>
              <a:gd name="connsiteX1" fmla="*/ 5295652 w 5295652"/>
              <a:gd name="connsiteY1" fmla="*/ 67318 h 4505029"/>
              <a:gd name="connsiteX2" fmla="*/ 5267603 w 5295652"/>
              <a:gd name="connsiteY2" fmla="*/ 72928 h 4505029"/>
              <a:gd name="connsiteX3" fmla="*/ 5099309 w 5295652"/>
              <a:gd name="connsiteY3" fmla="*/ 28049 h 4505029"/>
              <a:gd name="connsiteX4" fmla="*/ 5065650 w 5295652"/>
              <a:gd name="connsiteY4" fmla="*/ 33659 h 4505029"/>
              <a:gd name="connsiteX5" fmla="*/ 5060040 w 5295652"/>
              <a:gd name="connsiteY5" fmla="*/ 44879 h 4505029"/>
              <a:gd name="connsiteX6" fmla="*/ 4998332 w 5295652"/>
              <a:gd name="connsiteY6" fmla="*/ 78538 h 4505029"/>
              <a:gd name="connsiteX7" fmla="*/ 4947844 w 5295652"/>
              <a:gd name="connsiteY7" fmla="*/ 100977 h 4505029"/>
              <a:gd name="connsiteX8" fmla="*/ 4992722 w 5295652"/>
              <a:gd name="connsiteY8" fmla="*/ 263661 h 4505029"/>
              <a:gd name="connsiteX9" fmla="*/ 4981503 w 5295652"/>
              <a:gd name="connsiteY9" fmla="*/ 392687 h 4505029"/>
              <a:gd name="connsiteX10" fmla="*/ 5009552 w 5295652"/>
              <a:gd name="connsiteY10" fmla="*/ 398297 h 4505029"/>
              <a:gd name="connsiteX11" fmla="*/ 4970283 w 5295652"/>
              <a:gd name="connsiteY11" fmla="*/ 476834 h 4505029"/>
              <a:gd name="connsiteX12" fmla="*/ 4959063 w 5295652"/>
              <a:gd name="connsiteY12" fmla="*/ 527323 h 4505029"/>
              <a:gd name="connsiteX13" fmla="*/ 4874916 w 5295652"/>
              <a:gd name="connsiteY13" fmla="*/ 544152 h 4505029"/>
              <a:gd name="connsiteX14" fmla="*/ 4891746 w 5295652"/>
              <a:gd name="connsiteY14" fmla="*/ 566592 h 4505029"/>
              <a:gd name="connsiteX15" fmla="*/ 4846867 w 5295652"/>
              <a:gd name="connsiteY15" fmla="*/ 572201 h 4505029"/>
              <a:gd name="connsiteX16" fmla="*/ 4785159 w 5295652"/>
              <a:gd name="connsiteY16" fmla="*/ 476834 h 4505029"/>
              <a:gd name="connsiteX17" fmla="*/ 4740280 w 5295652"/>
              <a:gd name="connsiteY17" fmla="*/ 566592 h 4505029"/>
              <a:gd name="connsiteX18" fmla="*/ 4751500 w 5295652"/>
              <a:gd name="connsiteY18" fmla="*/ 600250 h 4505029"/>
              <a:gd name="connsiteX19" fmla="*/ 4712231 w 5295652"/>
              <a:gd name="connsiteY19" fmla="*/ 605860 h 4505029"/>
              <a:gd name="connsiteX20" fmla="*/ 4684182 w 5295652"/>
              <a:gd name="connsiteY20" fmla="*/ 600250 h 4505029"/>
              <a:gd name="connsiteX21" fmla="*/ 4633694 w 5295652"/>
              <a:gd name="connsiteY21" fmla="*/ 656349 h 4505029"/>
              <a:gd name="connsiteX22" fmla="*/ 4577596 w 5295652"/>
              <a:gd name="connsiteY22" fmla="*/ 678788 h 4505029"/>
              <a:gd name="connsiteX23" fmla="*/ 4476619 w 5295652"/>
              <a:gd name="connsiteY23" fmla="*/ 690007 h 4505029"/>
              <a:gd name="connsiteX24" fmla="*/ 4493449 w 5295652"/>
              <a:gd name="connsiteY24" fmla="*/ 746106 h 4505029"/>
              <a:gd name="connsiteX25" fmla="*/ 4499058 w 5295652"/>
              <a:gd name="connsiteY25" fmla="*/ 796594 h 4505029"/>
              <a:gd name="connsiteX26" fmla="*/ 4426131 w 5295652"/>
              <a:gd name="connsiteY26" fmla="*/ 802204 h 4505029"/>
              <a:gd name="connsiteX27" fmla="*/ 4285885 w 5295652"/>
              <a:gd name="connsiteY27" fmla="*/ 734886 h 4505029"/>
              <a:gd name="connsiteX28" fmla="*/ 4246617 w 5295652"/>
              <a:gd name="connsiteY28" fmla="*/ 740496 h 4505029"/>
              <a:gd name="connsiteX29" fmla="*/ 4196128 w 5295652"/>
              <a:gd name="connsiteY29" fmla="*/ 852692 h 4505029"/>
              <a:gd name="connsiteX30" fmla="*/ 4140030 w 5295652"/>
              <a:gd name="connsiteY30" fmla="*/ 920010 h 4505029"/>
              <a:gd name="connsiteX31" fmla="*/ 4061493 w 5295652"/>
              <a:gd name="connsiteY31" fmla="*/ 942449 h 4505029"/>
              <a:gd name="connsiteX32" fmla="*/ 3949296 w 5295652"/>
              <a:gd name="connsiteY32" fmla="*/ 987328 h 4505029"/>
              <a:gd name="connsiteX33" fmla="*/ 3910028 w 5295652"/>
              <a:gd name="connsiteY33" fmla="*/ 1026596 h 4505029"/>
              <a:gd name="connsiteX34" fmla="*/ 3859539 w 5295652"/>
              <a:gd name="connsiteY34" fmla="*/ 1099524 h 4505029"/>
              <a:gd name="connsiteX35" fmla="*/ 3747343 w 5295652"/>
              <a:gd name="connsiteY35" fmla="*/ 1121963 h 4505029"/>
              <a:gd name="connsiteX36" fmla="*/ 3646366 w 5295652"/>
              <a:gd name="connsiteY36" fmla="*/ 1161232 h 4505029"/>
              <a:gd name="connsiteX37" fmla="*/ 3528560 w 5295652"/>
              <a:gd name="connsiteY37" fmla="*/ 1228550 h 4505029"/>
              <a:gd name="connsiteX38" fmla="*/ 3478072 w 5295652"/>
              <a:gd name="connsiteY38" fmla="*/ 1262209 h 4505029"/>
              <a:gd name="connsiteX39" fmla="*/ 3421974 w 5295652"/>
              <a:gd name="connsiteY39" fmla="*/ 1206111 h 4505029"/>
              <a:gd name="connsiteX40" fmla="*/ 3393925 w 5295652"/>
              <a:gd name="connsiteY40" fmla="*/ 1155622 h 4505029"/>
              <a:gd name="connsiteX41" fmla="*/ 3427584 w 5295652"/>
              <a:gd name="connsiteY41" fmla="*/ 1082695 h 4505029"/>
              <a:gd name="connsiteX42" fmla="*/ 3500511 w 5295652"/>
              <a:gd name="connsiteY42" fmla="*/ 1026596 h 4505029"/>
              <a:gd name="connsiteX43" fmla="*/ 3534170 w 5295652"/>
              <a:gd name="connsiteY43" fmla="*/ 976108 h 4505029"/>
              <a:gd name="connsiteX44" fmla="*/ 3483682 w 5295652"/>
              <a:gd name="connsiteY44" fmla="*/ 925620 h 4505029"/>
              <a:gd name="connsiteX45" fmla="*/ 3365876 w 5295652"/>
              <a:gd name="connsiteY45" fmla="*/ 920010 h 4505029"/>
              <a:gd name="connsiteX46" fmla="*/ 3287338 w 5295652"/>
              <a:gd name="connsiteY46" fmla="*/ 936839 h 4505029"/>
              <a:gd name="connsiteX47" fmla="*/ 3264899 w 5295652"/>
              <a:gd name="connsiteY47" fmla="*/ 1015377 h 4505029"/>
              <a:gd name="connsiteX48" fmla="*/ 3236850 w 5295652"/>
              <a:gd name="connsiteY48" fmla="*/ 1060255 h 4505029"/>
              <a:gd name="connsiteX49" fmla="*/ 3175142 w 5295652"/>
              <a:gd name="connsiteY49" fmla="*/ 1060255 h 4505029"/>
              <a:gd name="connsiteX50" fmla="*/ 3113434 w 5295652"/>
              <a:gd name="connsiteY50" fmla="*/ 1155622 h 4505029"/>
              <a:gd name="connsiteX51" fmla="*/ 3040506 w 5295652"/>
              <a:gd name="connsiteY51" fmla="*/ 1250989 h 4505029"/>
              <a:gd name="connsiteX52" fmla="*/ 2961969 w 5295652"/>
              <a:gd name="connsiteY52" fmla="*/ 1279038 h 4505029"/>
              <a:gd name="connsiteX53" fmla="*/ 2838553 w 5295652"/>
              <a:gd name="connsiteY53" fmla="*/ 1273428 h 4505029"/>
              <a:gd name="connsiteX54" fmla="*/ 2793674 w 5295652"/>
              <a:gd name="connsiteY54" fmla="*/ 1340746 h 4505029"/>
              <a:gd name="connsiteX55" fmla="*/ 2827333 w 5295652"/>
              <a:gd name="connsiteY55" fmla="*/ 1396844 h 4505029"/>
              <a:gd name="connsiteX56" fmla="*/ 2928310 w 5295652"/>
              <a:gd name="connsiteY56" fmla="*/ 1430503 h 4505029"/>
              <a:gd name="connsiteX57" fmla="*/ 2978798 w 5295652"/>
              <a:gd name="connsiteY57" fmla="*/ 1464162 h 4505029"/>
              <a:gd name="connsiteX58" fmla="*/ 3051726 w 5295652"/>
              <a:gd name="connsiteY58" fmla="*/ 1514650 h 4505029"/>
              <a:gd name="connsiteX59" fmla="*/ 3018067 w 5295652"/>
              <a:gd name="connsiteY59" fmla="*/ 1576358 h 4505029"/>
              <a:gd name="connsiteX60" fmla="*/ 3057336 w 5295652"/>
              <a:gd name="connsiteY60" fmla="*/ 1632457 h 4505029"/>
              <a:gd name="connsiteX61" fmla="*/ 3253679 w 5295652"/>
              <a:gd name="connsiteY61" fmla="*/ 1581968 h 4505029"/>
              <a:gd name="connsiteX62" fmla="*/ 3287338 w 5295652"/>
              <a:gd name="connsiteY62" fmla="*/ 1514650 h 4505029"/>
              <a:gd name="connsiteX63" fmla="*/ 3365876 w 5295652"/>
              <a:gd name="connsiteY63" fmla="*/ 1520260 h 4505029"/>
              <a:gd name="connsiteX64" fmla="*/ 3573439 w 5295652"/>
              <a:gd name="connsiteY64" fmla="*/ 1593188 h 4505029"/>
              <a:gd name="connsiteX65" fmla="*/ 3573439 w 5295652"/>
              <a:gd name="connsiteY65" fmla="*/ 1654896 h 4505029"/>
              <a:gd name="connsiteX66" fmla="*/ 3511731 w 5295652"/>
              <a:gd name="connsiteY66" fmla="*/ 1677335 h 4505029"/>
              <a:gd name="connsiteX67" fmla="*/ 3365876 w 5295652"/>
              <a:gd name="connsiteY67" fmla="*/ 1722214 h 4505029"/>
              <a:gd name="connsiteX68" fmla="*/ 3236850 w 5295652"/>
              <a:gd name="connsiteY68" fmla="*/ 1800751 h 4505029"/>
              <a:gd name="connsiteX69" fmla="*/ 3186361 w 5295652"/>
              <a:gd name="connsiteY69" fmla="*/ 1946607 h 4505029"/>
              <a:gd name="connsiteX70" fmla="*/ 3068555 w 5295652"/>
              <a:gd name="connsiteY70" fmla="*/ 2025144 h 4505029"/>
              <a:gd name="connsiteX71" fmla="*/ 3242460 w 5295652"/>
              <a:gd name="connsiteY71" fmla="*/ 2159779 h 4505029"/>
              <a:gd name="connsiteX72" fmla="*/ 3360266 w 5295652"/>
              <a:gd name="connsiteY72" fmla="*/ 2429050 h 4505029"/>
              <a:gd name="connsiteX73" fmla="*/ 3421974 w 5295652"/>
              <a:gd name="connsiteY73" fmla="*/ 2530027 h 4505029"/>
              <a:gd name="connsiteX74" fmla="*/ 3511731 w 5295652"/>
              <a:gd name="connsiteY74" fmla="*/ 2647834 h 4505029"/>
              <a:gd name="connsiteX75" fmla="*/ 3494902 w 5295652"/>
              <a:gd name="connsiteY75" fmla="*/ 2765639 h 4505029"/>
              <a:gd name="connsiteX76" fmla="*/ 3405144 w 5295652"/>
              <a:gd name="connsiteY76" fmla="*/ 2754419 h 4505029"/>
              <a:gd name="connsiteX77" fmla="*/ 3326607 w 5295652"/>
              <a:gd name="connsiteY77" fmla="*/ 2861007 h 4505029"/>
              <a:gd name="connsiteX78" fmla="*/ 3511731 w 5295652"/>
              <a:gd name="connsiteY78" fmla="*/ 2939544 h 4505029"/>
              <a:gd name="connsiteX79" fmla="*/ 3410754 w 5295652"/>
              <a:gd name="connsiteY79" fmla="*/ 3208814 h 4505029"/>
              <a:gd name="connsiteX80" fmla="*/ 3175141 w 5295652"/>
              <a:gd name="connsiteY80" fmla="*/ 3450037 h 4505029"/>
              <a:gd name="connsiteX81" fmla="*/ 3124654 w 5295652"/>
              <a:gd name="connsiteY81" fmla="*/ 3539794 h 4505029"/>
              <a:gd name="connsiteX82" fmla="*/ 3113434 w 5295652"/>
              <a:gd name="connsiteY82" fmla="*/ 3612721 h 4505029"/>
              <a:gd name="connsiteX83" fmla="*/ 3135874 w 5295652"/>
              <a:gd name="connsiteY83" fmla="*/ 3663209 h 4505029"/>
              <a:gd name="connsiteX84" fmla="*/ 2973188 w 5295652"/>
              <a:gd name="connsiteY84" fmla="*/ 3786626 h 4505029"/>
              <a:gd name="connsiteX85" fmla="*/ 2782454 w 5295652"/>
              <a:gd name="connsiteY85" fmla="*/ 3887602 h 4505029"/>
              <a:gd name="connsiteX86" fmla="*/ 2569283 w 5295652"/>
              <a:gd name="connsiteY86" fmla="*/ 4061505 h 4505029"/>
              <a:gd name="connsiteX87" fmla="*/ 2445865 w 5295652"/>
              <a:gd name="connsiteY87" fmla="*/ 4089556 h 4505029"/>
              <a:gd name="connsiteX88" fmla="*/ 2361718 w 5295652"/>
              <a:gd name="connsiteY88" fmla="*/ 4078335 h 4505029"/>
              <a:gd name="connsiteX89" fmla="*/ 2210253 w 5295652"/>
              <a:gd name="connsiteY89" fmla="*/ 4156874 h 4505029"/>
              <a:gd name="connsiteX90" fmla="*/ 2154155 w 5295652"/>
              <a:gd name="connsiteY90" fmla="*/ 4095165 h 4505029"/>
              <a:gd name="connsiteX91" fmla="*/ 2041959 w 5295652"/>
              <a:gd name="connsiteY91" fmla="*/ 4207362 h 4505029"/>
              <a:gd name="connsiteX92" fmla="*/ 1868054 w 5295652"/>
              <a:gd name="connsiteY92" fmla="*/ 4285899 h 4505029"/>
              <a:gd name="connsiteX93" fmla="*/ 1666101 w 5295652"/>
              <a:gd name="connsiteY93" fmla="*/ 4313949 h 4505029"/>
              <a:gd name="connsiteX94" fmla="*/ 1615613 w 5295652"/>
              <a:gd name="connsiteY94" fmla="*/ 4370040 h 4505029"/>
              <a:gd name="connsiteX95" fmla="*/ 1654883 w 5295652"/>
              <a:gd name="connsiteY95" fmla="*/ 4454185 h 4505029"/>
              <a:gd name="connsiteX96" fmla="*/ 1604394 w 5295652"/>
              <a:gd name="connsiteY96" fmla="*/ 4504674 h 4505029"/>
              <a:gd name="connsiteX97" fmla="*/ 1531467 w 5295652"/>
              <a:gd name="connsiteY97" fmla="*/ 4398087 h 4505029"/>
              <a:gd name="connsiteX98" fmla="*/ 1548297 w 5295652"/>
              <a:gd name="connsiteY98" fmla="*/ 4313940 h 4505029"/>
              <a:gd name="connsiteX99" fmla="*/ 1458540 w 5295652"/>
              <a:gd name="connsiteY99" fmla="*/ 4308331 h 4505029"/>
              <a:gd name="connsiteX100" fmla="*/ 1346343 w 5295652"/>
              <a:gd name="connsiteY100" fmla="*/ 4274672 h 4505029"/>
              <a:gd name="connsiteX101" fmla="*/ 1250977 w 5295652"/>
              <a:gd name="connsiteY101" fmla="*/ 4280282 h 4505029"/>
              <a:gd name="connsiteX102" fmla="*/ 1121952 w 5295652"/>
              <a:gd name="connsiteY102" fmla="*/ 4257842 h 4505029"/>
              <a:gd name="connsiteX103" fmla="*/ 1049025 w 5295652"/>
              <a:gd name="connsiteY103" fmla="*/ 4212964 h 4505029"/>
              <a:gd name="connsiteX104" fmla="*/ 1015366 w 5295652"/>
              <a:gd name="connsiteY104" fmla="*/ 4100767 h 4505029"/>
              <a:gd name="connsiteX105" fmla="*/ 992928 w 5295652"/>
              <a:gd name="connsiteY105" fmla="*/ 4078328 h 4505029"/>
              <a:gd name="connsiteX106" fmla="*/ 920001 w 5295652"/>
              <a:gd name="connsiteY106" fmla="*/ 4050279 h 4505029"/>
              <a:gd name="connsiteX107" fmla="*/ 841465 w 5295652"/>
              <a:gd name="connsiteY107" fmla="*/ 4039060 h 4505029"/>
              <a:gd name="connsiteX108" fmla="*/ 813415 w 5295652"/>
              <a:gd name="connsiteY108" fmla="*/ 3982962 h 4505029"/>
              <a:gd name="connsiteX109" fmla="*/ 740489 w 5295652"/>
              <a:gd name="connsiteY109" fmla="*/ 4033450 h 4505029"/>
              <a:gd name="connsiteX110" fmla="*/ 734880 w 5295652"/>
              <a:gd name="connsiteY110" fmla="*/ 4083938 h 4505029"/>
              <a:gd name="connsiteX111" fmla="*/ 633902 w 5295652"/>
              <a:gd name="connsiteY111" fmla="*/ 4100767 h 4505029"/>
              <a:gd name="connsiteX112" fmla="*/ 589024 w 5295652"/>
              <a:gd name="connsiteY112" fmla="*/ 4117597 h 4505029"/>
              <a:gd name="connsiteX113" fmla="*/ 527318 w 5295652"/>
              <a:gd name="connsiteY113" fmla="*/ 4072718 h 4505029"/>
              <a:gd name="connsiteX114" fmla="*/ 521707 w 5295652"/>
              <a:gd name="connsiteY114" fmla="*/ 4128817 h 4505029"/>
              <a:gd name="connsiteX115" fmla="*/ 482439 w 5295652"/>
              <a:gd name="connsiteY115" fmla="*/ 4089548 h 4505029"/>
              <a:gd name="connsiteX116" fmla="*/ 454391 w 5295652"/>
              <a:gd name="connsiteY116" fmla="*/ 4151256 h 4505029"/>
              <a:gd name="connsiteX117" fmla="*/ 398292 w 5295652"/>
              <a:gd name="connsiteY117" fmla="*/ 4106378 h 4505029"/>
              <a:gd name="connsiteX118" fmla="*/ 342195 w 5295652"/>
              <a:gd name="connsiteY118" fmla="*/ 4095158 h 4505029"/>
              <a:gd name="connsiteX119" fmla="*/ 325367 w 5295652"/>
              <a:gd name="connsiteY119" fmla="*/ 4156866 h 4505029"/>
              <a:gd name="connsiteX120" fmla="*/ 246830 w 5295652"/>
              <a:gd name="connsiteY120" fmla="*/ 4140036 h 4505029"/>
              <a:gd name="connsiteX121" fmla="*/ 213171 w 5295652"/>
              <a:gd name="connsiteY121" fmla="*/ 4190524 h 4505029"/>
              <a:gd name="connsiteX122" fmla="*/ 269270 w 5295652"/>
              <a:gd name="connsiteY122" fmla="*/ 4285891 h 4505029"/>
              <a:gd name="connsiteX123" fmla="*/ 246831 w 5295652"/>
              <a:gd name="connsiteY123" fmla="*/ 4370039 h 4505029"/>
              <a:gd name="connsiteX124" fmla="*/ 201952 w 5295652"/>
              <a:gd name="connsiteY124" fmla="*/ 4336379 h 4505029"/>
              <a:gd name="connsiteX125" fmla="*/ 157074 w 5295652"/>
              <a:gd name="connsiteY125" fmla="*/ 4297110 h 4505029"/>
              <a:gd name="connsiteX126" fmla="*/ 140245 w 5295652"/>
              <a:gd name="connsiteY126" fmla="*/ 4229793 h 4505029"/>
              <a:gd name="connsiteX127" fmla="*/ 67318 w 5295652"/>
              <a:gd name="connsiteY127" fmla="*/ 4291500 h 4505029"/>
              <a:gd name="connsiteX128" fmla="*/ 0 w 5295652"/>
              <a:gd name="connsiteY128" fmla="*/ 4285891 h 4505029"/>
              <a:gd name="connsiteX0" fmla="*/ 5291392 w 5302611"/>
              <a:gd name="connsiteY0" fmla="*/ 0 h 4505029"/>
              <a:gd name="connsiteX1" fmla="*/ 5302611 w 5302611"/>
              <a:gd name="connsiteY1" fmla="*/ 67318 h 4505029"/>
              <a:gd name="connsiteX2" fmla="*/ 5274562 w 5302611"/>
              <a:gd name="connsiteY2" fmla="*/ 72928 h 4505029"/>
              <a:gd name="connsiteX3" fmla="*/ 5106268 w 5302611"/>
              <a:gd name="connsiteY3" fmla="*/ 28049 h 4505029"/>
              <a:gd name="connsiteX4" fmla="*/ 5072609 w 5302611"/>
              <a:gd name="connsiteY4" fmla="*/ 33659 h 4505029"/>
              <a:gd name="connsiteX5" fmla="*/ 5066999 w 5302611"/>
              <a:gd name="connsiteY5" fmla="*/ 44879 h 4505029"/>
              <a:gd name="connsiteX6" fmla="*/ 5005291 w 5302611"/>
              <a:gd name="connsiteY6" fmla="*/ 78538 h 4505029"/>
              <a:gd name="connsiteX7" fmla="*/ 4954803 w 5302611"/>
              <a:gd name="connsiteY7" fmla="*/ 100977 h 4505029"/>
              <a:gd name="connsiteX8" fmla="*/ 4999681 w 5302611"/>
              <a:gd name="connsiteY8" fmla="*/ 263661 h 4505029"/>
              <a:gd name="connsiteX9" fmla="*/ 4988462 w 5302611"/>
              <a:gd name="connsiteY9" fmla="*/ 392687 h 4505029"/>
              <a:gd name="connsiteX10" fmla="*/ 5016511 w 5302611"/>
              <a:gd name="connsiteY10" fmla="*/ 398297 h 4505029"/>
              <a:gd name="connsiteX11" fmla="*/ 4977242 w 5302611"/>
              <a:gd name="connsiteY11" fmla="*/ 476834 h 4505029"/>
              <a:gd name="connsiteX12" fmla="*/ 4966022 w 5302611"/>
              <a:gd name="connsiteY12" fmla="*/ 527323 h 4505029"/>
              <a:gd name="connsiteX13" fmla="*/ 4881875 w 5302611"/>
              <a:gd name="connsiteY13" fmla="*/ 544152 h 4505029"/>
              <a:gd name="connsiteX14" fmla="*/ 4898705 w 5302611"/>
              <a:gd name="connsiteY14" fmla="*/ 566592 h 4505029"/>
              <a:gd name="connsiteX15" fmla="*/ 4853826 w 5302611"/>
              <a:gd name="connsiteY15" fmla="*/ 572201 h 4505029"/>
              <a:gd name="connsiteX16" fmla="*/ 4792118 w 5302611"/>
              <a:gd name="connsiteY16" fmla="*/ 476834 h 4505029"/>
              <a:gd name="connsiteX17" fmla="*/ 4747239 w 5302611"/>
              <a:gd name="connsiteY17" fmla="*/ 566592 h 4505029"/>
              <a:gd name="connsiteX18" fmla="*/ 4758459 w 5302611"/>
              <a:gd name="connsiteY18" fmla="*/ 600250 h 4505029"/>
              <a:gd name="connsiteX19" fmla="*/ 4719190 w 5302611"/>
              <a:gd name="connsiteY19" fmla="*/ 605860 h 4505029"/>
              <a:gd name="connsiteX20" fmla="*/ 4691141 w 5302611"/>
              <a:gd name="connsiteY20" fmla="*/ 600250 h 4505029"/>
              <a:gd name="connsiteX21" fmla="*/ 4640653 w 5302611"/>
              <a:gd name="connsiteY21" fmla="*/ 656349 h 4505029"/>
              <a:gd name="connsiteX22" fmla="*/ 4584555 w 5302611"/>
              <a:gd name="connsiteY22" fmla="*/ 678788 h 4505029"/>
              <a:gd name="connsiteX23" fmla="*/ 4483578 w 5302611"/>
              <a:gd name="connsiteY23" fmla="*/ 690007 h 4505029"/>
              <a:gd name="connsiteX24" fmla="*/ 4500408 w 5302611"/>
              <a:gd name="connsiteY24" fmla="*/ 746106 h 4505029"/>
              <a:gd name="connsiteX25" fmla="*/ 4506017 w 5302611"/>
              <a:gd name="connsiteY25" fmla="*/ 796594 h 4505029"/>
              <a:gd name="connsiteX26" fmla="*/ 4433090 w 5302611"/>
              <a:gd name="connsiteY26" fmla="*/ 802204 h 4505029"/>
              <a:gd name="connsiteX27" fmla="*/ 4292844 w 5302611"/>
              <a:gd name="connsiteY27" fmla="*/ 734886 h 4505029"/>
              <a:gd name="connsiteX28" fmla="*/ 4253576 w 5302611"/>
              <a:gd name="connsiteY28" fmla="*/ 740496 h 4505029"/>
              <a:gd name="connsiteX29" fmla="*/ 4203087 w 5302611"/>
              <a:gd name="connsiteY29" fmla="*/ 852692 h 4505029"/>
              <a:gd name="connsiteX30" fmla="*/ 4146989 w 5302611"/>
              <a:gd name="connsiteY30" fmla="*/ 920010 h 4505029"/>
              <a:gd name="connsiteX31" fmla="*/ 4068452 w 5302611"/>
              <a:gd name="connsiteY31" fmla="*/ 942449 h 4505029"/>
              <a:gd name="connsiteX32" fmla="*/ 3956255 w 5302611"/>
              <a:gd name="connsiteY32" fmla="*/ 987328 h 4505029"/>
              <a:gd name="connsiteX33" fmla="*/ 3916987 w 5302611"/>
              <a:gd name="connsiteY33" fmla="*/ 1026596 h 4505029"/>
              <a:gd name="connsiteX34" fmla="*/ 3866498 w 5302611"/>
              <a:gd name="connsiteY34" fmla="*/ 1099524 h 4505029"/>
              <a:gd name="connsiteX35" fmla="*/ 3754302 w 5302611"/>
              <a:gd name="connsiteY35" fmla="*/ 1121963 h 4505029"/>
              <a:gd name="connsiteX36" fmla="*/ 3653325 w 5302611"/>
              <a:gd name="connsiteY36" fmla="*/ 1161232 h 4505029"/>
              <a:gd name="connsiteX37" fmla="*/ 3535519 w 5302611"/>
              <a:gd name="connsiteY37" fmla="*/ 1228550 h 4505029"/>
              <a:gd name="connsiteX38" fmla="*/ 3485031 w 5302611"/>
              <a:gd name="connsiteY38" fmla="*/ 1262209 h 4505029"/>
              <a:gd name="connsiteX39" fmla="*/ 3428933 w 5302611"/>
              <a:gd name="connsiteY39" fmla="*/ 1206111 h 4505029"/>
              <a:gd name="connsiteX40" fmla="*/ 3400884 w 5302611"/>
              <a:gd name="connsiteY40" fmla="*/ 1155622 h 4505029"/>
              <a:gd name="connsiteX41" fmla="*/ 3434543 w 5302611"/>
              <a:gd name="connsiteY41" fmla="*/ 1082695 h 4505029"/>
              <a:gd name="connsiteX42" fmla="*/ 3507470 w 5302611"/>
              <a:gd name="connsiteY42" fmla="*/ 1026596 h 4505029"/>
              <a:gd name="connsiteX43" fmla="*/ 3541129 w 5302611"/>
              <a:gd name="connsiteY43" fmla="*/ 976108 h 4505029"/>
              <a:gd name="connsiteX44" fmla="*/ 3490641 w 5302611"/>
              <a:gd name="connsiteY44" fmla="*/ 925620 h 4505029"/>
              <a:gd name="connsiteX45" fmla="*/ 3372835 w 5302611"/>
              <a:gd name="connsiteY45" fmla="*/ 920010 h 4505029"/>
              <a:gd name="connsiteX46" fmla="*/ 3294297 w 5302611"/>
              <a:gd name="connsiteY46" fmla="*/ 936839 h 4505029"/>
              <a:gd name="connsiteX47" fmla="*/ 3271858 w 5302611"/>
              <a:gd name="connsiteY47" fmla="*/ 1015377 h 4505029"/>
              <a:gd name="connsiteX48" fmla="*/ 3243809 w 5302611"/>
              <a:gd name="connsiteY48" fmla="*/ 1060255 h 4505029"/>
              <a:gd name="connsiteX49" fmla="*/ 3182101 w 5302611"/>
              <a:gd name="connsiteY49" fmla="*/ 1060255 h 4505029"/>
              <a:gd name="connsiteX50" fmla="*/ 3120393 w 5302611"/>
              <a:gd name="connsiteY50" fmla="*/ 1155622 h 4505029"/>
              <a:gd name="connsiteX51" fmla="*/ 3047465 w 5302611"/>
              <a:gd name="connsiteY51" fmla="*/ 1250989 h 4505029"/>
              <a:gd name="connsiteX52" fmla="*/ 2968928 w 5302611"/>
              <a:gd name="connsiteY52" fmla="*/ 1279038 h 4505029"/>
              <a:gd name="connsiteX53" fmla="*/ 2845512 w 5302611"/>
              <a:gd name="connsiteY53" fmla="*/ 1273428 h 4505029"/>
              <a:gd name="connsiteX54" fmla="*/ 2800633 w 5302611"/>
              <a:gd name="connsiteY54" fmla="*/ 1340746 h 4505029"/>
              <a:gd name="connsiteX55" fmla="*/ 2834292 w 5302611"/>
              <a:gd name="connsiteY55" fmla="*/ 1396844 h 4505029"/>
              <a:gd name="connsiteX56" fmla="*/ 2935269 w 5302611"/>
              <a:gd name="connsiteY56" fmla="*/ 1430503 h 4505029"/>
              <a:gd name="connsiteX57" fmla="*/ 2985757 w 5302611"/>
              <a:gd name="connsiteY57" fmla="*/ 1464162 h 4505029"/>
              <a:gd name="connsiteX58" fmla="*/ 3058685 w 5302611"/>
              <a:gd name="connsiteY58" fmla="*/ 1514650 h 4505029"/>
              <a:gd name="connsiteX59" fmla="*/ 3025026 w 5302611"/>
              <a:gd name="connsiteY59" fmla="*/ 1576358 h 4505029"/>
              <a:gd name="connsiteX60" fmla="*/ 3064295 w 5302611"/>
              <a:gd name="connsiteY60" fmla="*/ 1632457 h 4505029"/>
              <a:gd name="connsiteX61" fmla="*/ 3260638 w 5302611"/>
              <a:gd name="connsiteY61" fmla="*/ 1581968 h 4505029"/>
              <a:gd name="connsiteX62" fmla="*/ 3294297 w 5302611"/>
              <a:gd name="connsiteY62" fmla="*/ 1514650 h 4505029"/>
              <a:gd name="connsiteX63" fmla="*/ 3372835 w 5302611"/>
              <a:gd name="connsiteY63" fmla="*/ 1520260 h 4505029"/>
              <a:gd name="connsiteX64" fmla="*/ 3580398 w 5302611"/>
              <a:gd name="connsiteY64" fmla="*/ 1593188 h 4505029"/>
              <a:gd name="connsiteX65" fmla="*/ 3580398 w 5302611"/>
              <a:gd name="connsiteY65" fmla="*/ 1654896 h 4505029"/>
              <a:gd name="connsiteX66" fmla="*/ 3518690 w 5302611"/>
              <a:gd name="connsiteY66" fmla="*/ 1677335 h 4505029"/>
              <a:gd name="connsiteX67" fmla="*/ 3372835 w 5302611"/>
              <a:gd name="connsiteY67" fmla="*/ 1722214 h 4505029"/>
              <a:gd name="connsiteX68" fmla="*/ 3243809 w 5302611"/>
              <a:gd name="connsiteY68" fmla="*/ 1800751 h 4505029"/>
              <a:gd name="connsiteX69" fmla="*/ 3193320 w 5302611"/>
              <a:gd name="connsiteY69" fmla="*/ 1946607 h 4505029"/>
              <a:gd name="connsiteX70" fmla="*/ 3075514 w 5302611"/>
              <a:gd name="connsiteY70" fmla="*/ 2025144 h 4505029"/>
              <a:gd name="connsiteX71" fmla="*/ 3249419 w 5302611"/>
              <a:gd name="connsiteY71" fmla="*/ 2159779 h 4505029"/>
              <a:gd name="connsiteX72" fmla="*/ 3367225 w 5302611"/>
              <a:gd name="connsiteY72" fmla="*/ 2429050 h 4505029"/>
              <a:gd name="connsiteX73" fmla="*/ 3428933 w 5302611"/>
              <a:gd name="connsiteY73" fmla="*/ 2530027 h 4505029"/>
              <a:gd name="connsiteX74" fmla="*/ 3518690 w 5302611"/>
              <a:gd name="connsiteY74" fmla="*/ 2647834 h 4505029"/>
              <a:gd name="connsiteX75" fmla="*/ 3501861 w 5302611"/>
              <a:gd name="connsiteY75" fmla="*/ 2765639 h 4505029"/>
              <a:gd name="connsiteX76" fmla="*/ 3412103 w 5302611"/>
              <a:gd name="connsiteY76" fmla="*/ 2754419 h 4505029"/>
              <a:gd name="connsiteX77" fmla="*/ 3333566 w 5302611"/>
              <a:gd name="connsiteY77" fmla="*/ 2861007 h 4505029"/>
              <a:gd name="connsiteX78" fmla="*/ 3518690 w 5302611"/>
              <a:gd name="connsiteY78" fmla="*/ 2939544 h 4505029"/>
              <a:gd name="connsiteX79" fmla="*/ 3417713 w 5302611"/>
              <a:gd name="connsiteY79" fmla="*/ 3208814 h 4505029"/>
              <a:gd name="connsiteX80" fmla="*/ 3182100 w 5302611"/>
              <a:gd name="connsiteY80" fmla="*/ 3450037 h 4505029"/>
              <a:gd name="connsiteX81" fmla="*/ 3131613 w 5302611"/>
              <a:gd name="connsiteY81" fmla="*/ 3539794 h 4505029"/>
              <a:gd name="connsiteX82" fmla="*/ 3120393 w 5302611"/>
              <a:gd name="connsiteY82" fmla="*/ 3612721 h 4505029"/>
              <a:gd name="connsiteX83" fmla="*/ 3142833 w 5302611"/>
              <a:gd name="connsiteY83" fmla="*/ 3663209 h 4505029"/>
              <a:gd name="connsiteX84" fmla="*/ 2980147 w 5302611"/>
              <a:gd name="connsiteY84" fmla="*/ 3786626 h 4505029"/>
              <a:gd name="connsiteX85" fmla="*/ 2789413 w 5302611"/>
              <a:gd name="connsiteY85" fmla="*/ 3887602 h 4505029"/>
              <a:gd name="connsiteX86" fmla="*/ 2576242 w 5302611"/>
              <a:gd name="connsiteY86" fmla="*/ 4061505 h 4505029"/>
              <a:gd name="connsiteX87" fmla="*/ 2452824 w 5302611"/>
              <a:gd name="connsiteY87" fmla="*/ 4089556 h 4505029"/>
              <a:gd name="connsiteX88" fmla="*/ 2368677 w 5302611"/>
              <a:gd name="connsiteY88" fmla="*/ 4078335 h 4505029"/>
              <a:gd name="connsiteX89" fmla="*/ 2217212 w 5302611"/>
              <a:gd name="connsiteY89" fmla="*/ 4156874 h 4505029"/>
              <a:gd name="connsiteX90" fmla="*/ 2161114 w 5302611"/>
              <a:gd name="connsiteY90" fmla="*/ 4095165 h 4505029"/>
              <a:gd name="connsiteX91" fmla="*/ 2048918 w 5302611"/>
              <a:gd name="connsiteY91" fmla="*/ 4207362 h 4505029"/>
              <a:gd name="connsiteX92" fmla="*/ 1875013 w 5302611"/>
              <a:gd name="connsiteY92" fmla="*/ 4285899 h 4505029"/>
              <a:gd name="connsiteX93" fmla="*/ 1673060 w 5302611"/>
              <a:gd name="connsiteY93" fmla="*/ 4313949 h 4505029"/>
              <a:gd name="connsiteX94" fmla="*/ 1622572 w 5302611"/>
              <a:gd name="connsiteY94" fmla="*/ 4370040 h 4505029"/>
              <a:gd name="connsiteX95" fmla="*/ 1661842 w 5302611"/>
              <a:gd name="connsiteY95" fmla="*/ 4454185 h 4505029"/>
              <a:gd name="connsiteX96" fmla="*/ 1611353 w 5302611"/>
              <a:gd name="connsiteY96" fmla="*/ 4504674 h 4505029"/>
              <a:gd name="connsiteX97" fmla="*/ 1538426 w 5302611"/>
              <a:gd name="connsiteY97" fmla="*/ 4398087 h 4505029"/>
              <a:gd name="connsiteX98" fmla="*/ 1555256 w 5302611"/>
              <a:gd name="connsiteY98" fmla="*/ 4313940 h 4505029"/>
              <a:gd name="connsiteX99" fmla="*/ 1465499 w 5302611"/>
              <a:gd name="connsiteY99" fmla="*/ 4308331 h 4505029"/>
              <a:gd name="connsiteX100" fmla="*/ 1353302 w 5302611"/>
              <a:gd name="connsiteY100" fmla="*/ 4274672 h 4505029"/>
              <a:gd name="connsiteX101" fmla="*/ 1257936 w 5302611"/>
              <a:gd name="connsiteY101" fmla="*/ 4280282 h 4505029"/>
              <a:gd name="connsiteX102" fmla="*/ 1128911 w 5302611"/>
              <a:gd name="connsiteY102" fmla="*/ 4257842 h 4505029"/>
              <a:gd name="connsiteX103" fmla="*/ 1055984 w 5302611"/>
              <a:gd name="connsiteY103" fmla="*/ 4212964 h 4505029"/>
              <a:gd name="connsiteX104" fmla="*/ 1022325 w 5302611"/>
              <a:gd name="connsiteY104" fmla="*/ 4100767 h 4505029"/>
              <a:gd name="connsiteX105" fmla="*/ 999887 w 5302611"/>
              <a:gd name="connsiteY105" fmla="*/ 4078328 h 4505029"/>
              <a:gd name="connsiteX106" fmla="*/ 926960 w 5302611"/>
              <a:gd name="connsiteY106" fmla="*/ 4050279 h 4505029"/>
              <a:gd name="connsiteX107" fmla="*/ 848424 w 5302611"/>
              <a:gd name="connsiteY107" fmla="*/ 4039060 h 4505029"/>
              <a:gd name="connsiteX108" fmla="*/ 820374 w 5302611"/>
              <a:gd name="connsiteY108" fmla="*/ 3982962 h 4505029"/>
              <a:gd name="connsiteX109" fmla="*/ 747448 w 5302611"/>
              <a:gd name="connsiteY109" fmla="*/ 4033450 h 4505029"/>
              <a:gd name="connsiteX110" fmla="*/ 741839 w 5302611"/>
              <a:gd name="connsiteY110" fmla="*/ 4083938 h 4505029"/>
              <a:gd name="connsiteX111" fmla="*/ 640861 w 5302611"/>
              <a:gd name="connsiteY111" fmla="*/ 4100767 h 4505029"/>
              <a:gd name="connsiteX112" fmla="*/ 595983 w 5302611"/>
              <a:gd name="connsiteY112" fmla="*/ 4117597 h 4505029"/>
              <a:gd name="connsiteX113" fmla="*/ 534277 w 5302611"/>
              <a:gd name="connsiteY113" fmla="*/ 4072718 h 4505029"/>
              <a:gd name="connsiteX114" fmla="*/ 528666 w 5302611"/>
              <a:gd name="connsiteY114" fmla="*/ 4128817 h 4505029"/>
              <a:gd name="connsiteX115" fmla="*/ 489398 w 5302611"/>
              <a:gd name="connsiteY115" fmla="*/ 4089548 h 4505029"/>
              <a:gd name="connsiteX116" fmla="*/ 461350 w 5302611"/>
              <a:gd name="connsiteY116" fmla="*/ 4151256 h 4505029"/>
              <a:gd name="connsiteX117" fmla="*/ 405251 w 5302611"/>
              <a:gd name="connsiteY117" fmla="*/ 4106378 h 4505029"/>
              <a:gd name="connsiteX118" fmla="*/ 349154 w 5302611"/>
              <a:gd name="connsiteY118" fmla="*/ 4095158 h 4505029"/>
              <a:gd name="connsiteX119" fmla="*/ 332326 w 5302611"/>
              <a:gd name="connsiteY119" fmla="*/ 4156866 h 4505029"/>
              <a:gd name="connsiteX120" fmla="*/ 253789 w 5302611"/>
              <a:gd name="connsiteY120" fmla="*/ 4140036 h 4505029"/>
              <a:gd name="connsiteX121" fmla="*/ 220130 w 5302611"/>
              <a:gd name="connsiteY121" fmla="*/ 4190524 h 4505029"/>
              <a:gd name="connsiteX122" fmla="*/ 276229 w 5302611"/>
              <a:gd name="connsiteY122" fmla="*/ 4285891 h 4505029"/>
              <a:gd name="connsiteX123" fmla="*/ 253790 w 5302611"/>
              <a:gd name="connsiteY123" fmla="*/ 4370039 h 4505029"/>
              <a:gd name="connsiteX124" fmla="*/ 208911 w 5302611"/>
              <a:gd name="connsiteY124" fmla="*/ 4336379 h 4505029"/>
              <a:gd name="connsiteX125" fmla="*/ 164033 w 5302611"/>
              <a:gd name="connsiteY125" fmla="*/ 4297110 h 4505029"/>
              <a:gd name="connsiteX126" fmla="*/ 147204 w 5302611"/>
              <a:gd name="connsiteY126" fmla="*/ 4229793 h 4505029"/>
              <a:gd name="connsiteX127" fmla="*/ 74277 w 5302611"/>
              <a:gd name="connsiteY127" fmla="*/ 4291500 h 4505029"/>
              <a:gd name="connsiteX128" fmla="*/ 6959 w 5302611"/>
              <a:gd name="connsiteY128" fmla="*/ 4285891 h 4505029"/>
              <a:gd name="connsiteX129" fmla="*/ 1349 w 5302611"/>
              <a:gd name="connsiteY129" fmla="*/ 4291501 h 4505029"/>
              <a:gd name="connsiteX0" fmla="*/ 5318093 w 5329312"/>
              <a:gd name="connsiteY0" fmla="*/ 0 h 4505029"/>
              <a:gd name="connsiteX1" fmla="*/ 5329312 w 5329312"/>
              <a:gd name="connsiteY1" fmla="*/ 67318 h 4505029"/>
              <a:gd name="connsiteX2" fmla="*/ 5301263 w 5329312"/>
              <a:gd name="connsiteY2" fmla="*/ 72928 h 4505029"/>
              <a:gd name="connsiteX3" fmla="*/ 5132969 w 5329312"/>
              <a:gd name="connsiteY3" fmla="*/ 28049 h 4505029"/>
              <a:gd name="connsiteX4" fmla="*/ 5099310 w 5329312"/>
              <a:gd name="connsiteY4" fmla="*/ 33659 h 4505029"/>
              <a:gd name="connsiteX5" fmla="*/ 5093700 w 5329312"/>
              <a:gd name="connsiteY5" fmla="*/ 44879 h 4505029"/>
              <a:gd name="connsiteX6" fmla="*/ 5031992 w 5329312"/>
              <a:gd name="connsiteY6" fmla="*/ 78538 h 4505029"/>
              <a:gd name="connsiteX7" fmla="*/ 4981504 w 5329312"/>
              <a:gd name="connsiteY7" fmla="*/ 100977 h 4505029"/>
              <a:gd name="connsiteX8" fmla="*/ 5026382 w 5329312"/>
              <a:gd name="connsiteY8" fmla="*/ 263661 h 4505029"/>
              <a:gd name="connsiteX9" fmla="*/ 5015163 w 5329312"/>
              <a:gd name="connsiteY9" fmla="*/ 392687 h 4505029"/>
              <a:gd name="connsiteX10" fmla="*/ 5043212 w 5329312"/>
              <a:gd name="connsiteY10" fmla="*/ 398297 h 4505029"/>
              <a:gd name="connsiteX11" fmla="*/ 5003943 w 5329312"/>
              <a:gd name="connsiteY11" fmla="*/ 476834 h 4505029"/>
              <a:gd name="connsiteX12" fmla="*/ 4992723 w 5329312"/>
              <a:gd name="connsiteY12" fmla="*/ 527323 h 4505029"/>
              <a:gd name="connsiteX13" fmla="*/ 4908576 w 5329312"/>
              <a:gd name="connsiteY13" fmla="*/ 544152 h 4505029"/>
              <a:gd name="connsiteX14" fmla="*/ 4925406 w 5329312"/>
              <a:gd name="connsiteY14" fmla="*/ 566592 h 4505029"/>
              <a:gd name="connsiteX15" fmla="*/ 4880527 w 5329312"/>
              <a:gd name="connsiteY15" fmla="*/ 572201 h 4505029"/>
              <a:gd name="connsiteX16" fmla="*/ 4818819 w 5329312"/>
              <a:gd name="connsiteY16" fmla="*/ 476834 h 4505029"/>
              <a:gd name="connsiteX17" fmla="*/ 4773940 w 5329312"/>
              <a:gd name="connsiteY17" fmla="*/ 566592 h 4505029"/>
              <a:gd name="connsiteX18" fmla="*/ 4785160 w 5329312"/>
              <a:gd name="connsiteY18" fmla="*/ 600250 h 4505029"/>
              <a:gd name="connsiteX19" fmla="*/ 4745891 w 5329312"/>
              <a:gd name="connsiteY19" fmla="*/ 605860 h 4505029"/>
              <a:gd name="connsiteX20" fmla="*/ 4717842 w 5329312"/>
              <a:gd name="connsiteY20" fmla="*/ 600250 h 4505029"/>
              <a:gd name="connsiteX21" fmla="*/ 4667354 w 5329312"/>
              <a:gd name="connsiteY21" fmla="*/ 656349 h 4505029"/>
              <a:gd name="connsiteX22" fmla="*/ 4611256 w 5329312"/>
              <a:gd name="connsiteY22" fmla="*/ 678788 h 4505029"/>
              <a:gd name="connsiteX23" fmla="*/ 4510279 w 5329312"/>
              <a:gd name="connsiteY23" fmla="*/ 690007 h 4505029"/>
              <a:gd name="connsiteX24" fmla="*/ 4527109 w 5329312"/>
              <a:gd name="connsiteY24" fmla="*/ 746106 h 4505029"/>
              <a:gd name="connsiteX25" fmla="*/ 4532718 w 5329312"/>
              <a:gd name="connsiteY25" fmla="*/ 796594 h 4505029"/>
              <a:gd name="connsiteX26" fmla="*/ 4459791 w 5329312"/>
              <a:gd name="connsiteY26" fmla="*/ 802204 h 4505029"/>
              <a:gd name="connsiteX27" fmla="*/ 4319545 w 5329312"/>
              <a:gd name="connsiteY27" fmla="*/ 734886 h 4505029"/>
              <a:gd name="connsiteX28" fmla="*/ 4280277 w 5329312"/>
              <a:gd name="connsiteY28" fmla="*/ 740496 h 4505029"/>
              <a:gd name="connsiteX29" fmla="*/ 4229788 w 5329312"/>
              <a:gd name="connsiteY29" fmla="*/ 852692 h 4505029"/>
              <a:gd name="connsiteX30" fmla="*/ 4173690 w 5329312"/>
              <a:gd name="connsiteY30" fmla="*/ 920010 h 4505029"/>
              <a:gd name="connsiteX31" fmla="*/ 4095153 w 5329312"/>
              <a:gd name="connsiteY31" fmla="*/ 942449 h 4505029"/>
              <a:gd name="connsiteX32" fmla="*/ 3982956 w 5329312"/>
              <a:gd name="connsiteY32" fmla="*/ 987328 h 4505029"/>
              <a:gd name="connsiteX33" fmla="*/ 3943688 w 5329312"/>
              <a:gd name="connsiteY33" fmla="*/ 1026596 h 4505029"/>
              <a:gd name="connsiteX34" fmla="*/ 3893199 w 5329312"/>
              <a:gd name="connsiteY34" fmla="*/ 1099524 h 4505029"/>
              <a:gd name="connsiteX35" fmla="*/ 3781003 w 5329312"/>
              <a:gd name="connsiteY35" fmla="*/ 1121963 h 4505029"/>
              <a:gd name="connsiteX36" fmla="*/ 3680026 w 5329312"/>
              <a:gd name="connsiteY36" fmla="*/ 1161232 h 4505029"/>
              <a:gd name="connsiteX37" fmla="*/ 3562220 w 5329312"/>
              <a:gd name="connsiteY37" fmla="*/ 1228550 h 4505029"/>
              <a:gd name="connsiteX38" fmla="*/ 3511732 w 5329312"/>
              <a:gd name="connsiteY38" fmla="*/ 1262209 h 4505029"/>
              <a:gd name="connsiteX39" fmla="*/ 3455634 w 5329312"/>
              <a:gd name="connsiteY39" fmla="*/ 1206111 h 4505029"/>
              <a:gd name="connsiteX40" fmla="*/ 3427585 w 5329312"/>
              <a:gd name="connsiteY40" fmla="*/ 1155622 h 4505029"/>
              <a:gd name="connsiteX41" fmla="*/ 3461244 w 5329312"/>
              <a:gd name="connsiteY41" fmla="*/ 1082695 h 4505029"/>
              <a:gd name="connsiteX42" fmla="*/ 3534171 w 5329312"/>
              <a:gd name="connsiteY42" fmla="*/ 1026596 h 4505029"/>
              <a:gd name="connsiteX43" fmla="*/ 3567830 w 5329312"/>
              <a:gd name="connsiteY43" fmla="*/ 976108 h 4505029"/>
              <a:gd name="connsiteX44" fmla="*/ 3517342 w 5329312"/>
              <a:gd name="connsiteY44" fmla="*/ 925620 h 4505029"/>
              <a:gd name="connsiteX45" fmla="*/ 3399536 w 5329312"/>
              <a:gd name="connsiteY45" fmla="*/ 920010 h 4505029"/>
              <a:gd name="connsiteX46" fmla="*/ 3320998 w 5329312"/>
              <a:gd name="connsiteY46" fmla="*/ 936839 h 4505029"/>
              <a:gd name="connsiteX47" fmla="*/ 3298559 w 5329312"/>
              <a:gd name="connsiteY47" fmla="*/ 1015377 h 4505029"/>
              <a:gd name="connsiteX48" fmla="*/ 3270510 w 5329312"/>
              <a:gd name="connsiteY48" fmla="*/ 1060255 h 4505029"/>
              <a:gd name="connsiteX49" fmla="*/ 3208802 w 5329312"/>
              <a:gd name="connsiteY49" fmla="*/ 1060255 h 4505029"/>
              <a:gd name="connsiteX50" fmla="*/ 3147094 w 5329312"/>
              <a:gd name="connsiteY50" fmla="*/ 1155622 h 4505029"/>
              <a:gd name="connsiteX51" fmla="*/ 3074166 w 5329312"/>
              <a:gd name="connsiteY51" fmla="*/ 1250989 h 4505029"/>
              <a:gd name="connsiteX52" fmla="*/ 2995629 w 5329312"/>
              <a:gd name="connsiteY52" fmla="*/ 1279038 h 4505029"/>
              <a:gd name="connsiteX53" fmla="*/ 2872213 w 5329312"/>
              <a:gd name="connsiteY53" fmla="*/ 1273428 h 4505029"/>
              <a:gd name="connsiteX54" fmla="*/ 2827334 w 5329312"/>
              <a:gd name="connsiteY54" fmla="*/ 1340746 h 4505029"/>
              <a:gd name="connsiteX55" fmla="*/ 2860993 w 5329312"/>
              <a:gd name="connsiteY55" fmla="*/ 1396844 h 4505029"/>
              <a:gd name="connsiteX56" fmla="*/ 2961970 w 5329312"/>
              <a:gd name="connsiteY56" fmla="*/ 1430503 h 4505029"/>
              <a:gd name="connsiteX57" fmla="*/ 3012458 w 5329312"/>
              <a:gd name="connsiteY57" fmla="*/ 1464162 h 4505029"/>
              <a:gd name="connsiteX58" fmla="*/ 3085386 w 5329312"/>
              <a:gd name="connsiteY58" fmla="*/ 1514650 h 4505029"/>
              <a:gd name="connsiteX59" fmla="*/ 3051727 w 5329312"/>
              <a:gd name="connsiteY59" fmla="*/ 1576358 h 4505029"/>
              <a:gd name="connsiteX60" fmla="*/ 3090996 w 5329312"/>
              <a:gd name="connsiteY60" fmla="*/ 1632457 h 4505029"/>
              <a:gd name="connsiteX61" fmla="*/ 3287339 w 5329312"/>
              <a:gd name="connsiteY61" fmla="*/ 1581968 h 4505029"/>
              <a:gd name="connsiteX62" fmla="*/ 3320998 w 5329312"/>
              <a:gd name="connsiteY62" fmla="*/ 1514650 h 4505029"/>
              <a:gd name="connsiteX63" fmla="*/ 3399536 w 5329312"/>
              <a:gd name="connsiteY63" fmla="*/ 1520260 h 4505029"/>
              <a:gd name="connsiteX64" fmla="*/ 3607099 w 5329312"/>
              <a:gd name="connsiteY64" fmla="*/ 1593188 h 4505029"/>
              <a:gd name="connsiteX65" fmla="*/ 3607099 w 5329312"/>
              <a:gd name="connsiteY65" fmla="*/ 1654896 h 4505029"/>
              <a:gd name="connsiteX66" fmla="*/ 3545391 w 5329312"/>
              <a:gd name="connsiteY66" fmla="*/ 1677335 h 4505029"/>
              <a:gd name="connsiteX67" fmla="*/ 3399536 w 5329312"/>
              <a:gd name="connsiteY67" fmla="*/ 1722214 h 4505029"/>
              <a:gd name="connsiteX68" fmla="*/ 3270510 w 5329312"/>
              <a:gd name="connsiteY68" fmla="*/ 1800751 h 4505029"/>
              <a:gd name="connsiteX69" fmla="*/ 3220021 w 5329312"/>
              <a:gd name="connsiteY69" fmla="*/ 1946607 h 4505029"/>
              <a:gd name="connsiteX70" fmla="*/ 3102215 w 5329312"/>
              <a:gd name="connsiteY70" fmla="*/ 2025144 h 4505029"/>
              <a:gd name="connsiteX71" fmla="*/ 3276120 w 5329312"/>
              <a:gd name="connsiteY71" fmla="*/ 2159779 h 4505029"/>
              <a:gd name="connsiteX72" fmla="*/ 3393926 w 5329312"/>
              <a:gd name="connsiteY72" fmla="*/ 2429050 h 4505029"/>
              <a:gd name="connsiteX73" fmla="*/ 3455634 w 5329312"/>
              <a:gd name="connsiteY73" fmla="*/ 2530027 h 4505029"/>
              <a:gd name="connsiteX74" fmla="*/ 3545391 w 5329312"/>
              <a:gd name="connsiteY74" fmla="*/ 2647834 h 4505029"/>
              <a:gd name="connsiteX75" fmla="*/ 3528562 w 5329312"/>
              <a:gd name="connsiteY75" fmla="*/ 2765639 h 4505029"/>
              <a:gd name="connsiteX76" fmla="*/ 3438804 w 5329312"/>
              <a:gd name="connsiteY76" fmla="*/ 2754419 h 4505029"/>
              <a:gd name="connsiteX77" fmla="*/ 3360267 w 5329312"/>
              <a:gd name="connsiteY77" fmla="*/ 2861007 h 4505029"/>
              <a:gd name="connsiteX78" fmla="*/ 3545391 w 5329312"/>
              <a:gd name="connsiteY78" fmla="*/ 2939544 h 4505029"/>
              <a:gd name="connsiteX79" fmla="*/ 3444414 w 5329312"/>
              <a:gd name="connsiteY79" fmla="*/ 3208814 h 4505029"/>
              <a:gd name="connsiteX80" fmla="*/ 3208801 w 5329312"/>
              <a:gd name="connsiteY80" fmla="*/ 3450037 h 4505029"/>
              <a:gd name="connsiteX81" fmla="*/ 3158314 w 5329312"/>
              <a:gd name="connsiteY81" fmla="*/ 3539794 h 4505029"/>
              <a:gd name="connsiteX82" fmla="*/ 3147094 w 5329312"/>
              <a:gd name="connsiteY82" fmla="*/ 3612721 h 4505029"/>
              <a:gd name="connsiteX83" fmla="*/ 3169534 w 5329312"/>
              <a:gd name="connsiteY83" fmla="*/ 3663209 h 4505029"/>
              <a:gd name="connsiteX84" fmla="*/ 3006848 w 5329312"/>
              <a:gd name="connsiteY84" fmla="*/ 3786626 h 4505029"/>
              <a:gd name="connsiteX85" fmla="*/ 2816114 w 5329312"/>
              <a:gd name="connsiteY85" fmla="*/ 3887602 h 4505029"/>
              <a:gd name="connsiteX86" fmla="*/ 2602943 w 5329312"/>
              <a:gd name="connsiteY86" fmla="*/ 4061505 h 4505029"/>
              <a:gd name="connsiteX87" fmla="*/ 2479525 w 5329312"/>
              <a:gd name="connsiteY87" fmla="*/ 4089556 h 4505029"/>
              <a:gd name="connsiteX88" fmla="*/ 2395378 w 5329312"/>
              <a:gd name="connsiteY88" fmla="*/ 4078335 h 4505029"/>
              <a:gd name="connsiteX89" fmla="*/ 2243913 w 5329312"/>
              <a:gd name="connsiteY89" fmla="*/ 4156874 h 4505029"/>
              <a:gd name="connsiteX90" fmla="*/ 2187815 w 5329312"/>
              <a:gd name="connsiteY90" fmla="*/ 4095165 h 4505029"/>
              <a:gd name="connsiteX91" fmla="*/ 2075619 w 5329312"/>
              <a:gd name="connsiteY91" fmla="*/ 4207362 h 4505029"/>
              <a:gd name="connsiteX92" fmla="*/ 1901714 w 5329312"/>
              <a:gd name="connsiteY92" fmla="*/ 4285899 h 4505029"/>
              <a:gd name="connsiteX93" fmla="*/ 1699761 w 5329312"/>
              <a:gd name="connsiteY93" fmla="*/ 4313949 h 4505029"/>
              <a:gd name="connsiteX94" fmla="*/ 1649273 w 5329312"/>
              <a:gd name="connsiteY94" fmla="*/ 4370040 h 4505029"/>
              <a:gd name="connsiteX95" fmla="*/ 1688543 w 5329312"/>
              <a:gd name="connsiteY95" fmla="*/ 4454185 h 4505029"/>
              <a:gd name="connsiteX96" fmla="*/ 1638054 w 5329312"/>
              <a:gd name="connsiteY96" fmla="*/ 4504674 h 4505029"/>
              <a:gd name="connsiteX97" fmla="*/ 1565127 w 5329312"/>
              <a:gd name="connsiteY97" fmla="*/ 4398087 h 4505029"/>
              <a:gd name="connsiteX98" fmla="*/ 1581957 w 5329312"/>
              <a:gd name="connsiteY98" fmla="*/ 4313940 h 4505029"/>
              <a:gd name="connsiteX99" fmla="*/ 1492200 w 5329312"/>
              <a:gd name="connsiteY99" fmla="*/ 4308331 h 4505029"/>
              <a:gd name="connsiteX100" fmla="*/ 1380003 w 5329312"/>
              <a:gd name="connsiteY100" fmla="*/ 4274672 h 4505029"/>
              <a:gd name="connsiteX101" fmla="*/ 1284637 w 5329312"/>
              <a:gd name="connsiteY101" fmla="*/ 4280282 h 4505029"/>
              <a:gd name="connsiteX102" fmla="*/ 1155612 w 5329312"/>
              <a:gd name="connsiteY102" fmla="*/ 4257842 h 4505029"/>
              <a:gd name="connsiteX103" fmla="*/ 1082685 w 5329312"/>
              <a:gd name="connsiteY103" fmla="*/ 4212964 h 4505029"/>
              <a:gd name="connsiteX104" fmla="*/ 1049026 w 5329312"/>
              <a:gd name="connsiteY104" fmla="*/ 4100767 h 4505029"/>
              <a:gd name="connsiteX105" fmla="*/ 1026588 w 5329312"/>
              <a:gd name="connsiteY105" fmla="*/ 4078328 h 4505029"/>
              <a:gd name="connsiteX106" fmla="*/ 953661 w 5329312"/>
              <a:gd name="connsiteY106" fmla="*/ 4050279 h 4505029"/>
              <a:gd name="connsiteX107" fmla="*/ 875125 w 5329312"/>
              <a:gd name="connsiteY107" fmla="*/ 4039060 h 4505029"/>
              <a:gd name="connsiteX108" fmla="*/ 847075 w 5329312"/>
              <a:gd name="connsiteY108" fmla="*/ 3982962 h 4505029"/>
              <a:gd name="connsiteX109" fmla="*/ 774149 w 5329312"/>
              <a:gd name="connsiteY109" fmla="*/ 4033450 h 4505029"/>
              <a:gd name="connsiteX110" fmla="*/ 768540 w 5329312"/>
              <a:gd name="connsiteY110" fmla="*/ 4083938 h 4505029"/>
              <a:gd name="connsiteX111" fmla="*/ 667562 w 5329312"/>
              <a:gd name="connsiteY111" fmla="*/ 4100767 h 4505029"/>
              <a:gd name="connsiteX112" fmla="*/ 622684 w 5329312"/>
              <a:gd name="connsiteY112" fmla="*/ 4117597 h 4505029"/>
              <a:gd name="connsiteX113" fmla="*/ 560978 w 5329312"/>
              <a:gd name="connsiteY113" fmla="*/ 4072718 h 4505029"/>
              <a:gd name="connsiteX114" fmla="*/ 555367 w 5329312"/>
              <a:gd name="connsiteY114" fmla="*/ 4128817 h 4505029"/>
              <a:gd name="connsiteX115" fmla="*/ 516099 w 5329312"/>
              <a:gd name="connsiteY115" fmla="*/ 4089548 h 4505029"/>
              <a:gd name="connsiteX116" fmla="*/ 488051 w 5329312"/>
              <a:gd name="connsiteY116" fmla="*/ 4151256 h 4505029"/>
              <a:gd name="connsiteX117" fmla="*/ 431952 w 5329312"/>
              <a:gd name="connsiteY117" fmla="*/ 4106378 h 4505029"/>
              <a:gd name="connsiteX118" fmla="*/ 375855 w 5329312"/>
              <a:gd name="connsiteY118" fmla="*/ 4095158 h 4505029"/>
              <a:gd name="connsiteX119" fmla="*/ 359027 w 5329312"/>
              <a:gd name="connsiteY119" fmla="*/ 4156866 h 4505029"/>
              <a:gd name="connsiteX120" fmla="*/ 280490 w 5329312"/>
              <a:gd name="connsiteY120" fmla="*/ 4140036 h 4505029"/>
              <a:gd name="connsiteX121" fmla="*/ 246831 w 5329312"/>
              <a:gd name="connsiteY121" fmla="*/ 4190524 h 4505029"/>
              <a:gd name="connsiteX122" fmla="*/ 302930 w 5329312"/>
              <a:gd name="connsiteY122" fmla="*/ 4285891 h 4505029"/>
              <a:gd name="connsiteX123" fmla="*/ 280491 w 5329312"/>
              <a:gd name="connsiteY123" fmla="*/ 4370039 h 4505029"/>
              <a:gd name="connsiteX124" fmla="*/ 235612 w 5329312"/>
              <a:gd name="connsiteY124" fmla="*/ 4336379 h 4505029"/>
              <a:gd name="connsiteX125" fmla="*/ 190734 w 5329312"/>
              <a:gd name="connsiteY125" fmla="*/ 4297110 h 4505029"/>
              <a:gd name="connsiteX126" fmla="*/ 173905 w 5329312"/>
              <a:gd name="connsiteY126" fmla="*/ 4229793 h 4505029"/>
              <a:gd name="connsiteX127" fmla="*/ 100978 w 5329312"/>
              <a:gd name="connsiteY127" fmla="*/ 4291500 h 4505029"/>
              <a:gd name="connsiteX128" fmla="*/ 33660 w 5329312"/>
              <a:gd name="connsiteY128" fmla="*/ 4285891 h 4505029"/>
              <a:gd name="connsiteX129" fmla="*/ 0 w 5329312"/>
              <a:gd name="connsiteY129" fmla="*/ 4257843 h 4505029"/>
              <a:gd name="connsiteX0" fmla="*/ 5329311 w 5340530"/>
              <a:gd name="connsiteY0" fmla="*/ 0 h 4505029"/>
              <a:gd name="connsiteX1" fmla="*/ 5340530 w 5340530"/>
              <a:gd name="connsiteY1" fmla="*/ 67318 h 4505029"/>
              <a:gd name="connsiteX2" fmla="*/ 5312481 w 5340530"/>
              <a:gd name="connsiteY2" fmla="*/ 72928 h 4505029"/>
              <a:gd name="connsiteX3" fmla="*/ 5144187 w 5340530"/>
              <a:gd name="connsiteY3" fmla="*/ 28049 h 4505029"/>
              <a:gd name="connsiteX4" fmla="*/ 5110528 w 5340530"/>
              <a:gd name="connsiteY4" fmla="*/ 33659 h 4505029"/>
              <a:gd name="connsiteX5" fmla="*/ 5104918 w 5340530"/>
              <a:gd name="connsiteY5" fmla="*/ 44879 h 4505029"/>
              <a:gd name="connsiteX6" fmla="*/ 5043210 w 5340530"/>
              <a:gd name="connsiteY6" fmla="*/ 78538 h 4505029"/>
              <a:gd name="connsiteX7" fmla="*/ 4992722 w 5340530"/>
              <a:gd name="connsiteY7" fmla="*/ 100977 h 4505029"/>
              <a:gd name="connsiteX8" fmla="*/ 5037600 w 5340530"/>
              <a:gd name="connsiteY8" fmla="*/ 263661 h 4505029"/>
              <a:gd name="connsiteX9" fmla="*/ 5026381 w 5340530"/>
              <a:gd name="connsiteY9" fmla="*/ 392687 h 4505029"/>
              <a:gd name="connsiteX10" fmla="*/ 5054430 w 5340530"/>
              <a:gd name="connsiteY10" fmla="*/ 398297 h 4505029"/>
              <a:gd name="connsiteX11" fmla="*/ 5015161 w 5340530"/>
              <a:gd name="connsiteY11" fmla="*/ 476834 h 4505029"/>
              <a:gd name="connsiteX12" fmla="*/ 5003941 w 5340530"/>
              <a:gd name="connsiteY12" fmla="*/ 527323 h 4505029"/>
              <a:gd name="connsiteX13" fmla="*/ 4919794 w 5340530"/>
              <a:gd name="connsiteY13" fmla="*/ 544152 h 4505029"/>
              <a:gd name="connsiteX14" fmla="*/ 4936624 w 5340530"/>
              <a:gd name="connsiteY14" fmla="*/ 566592 h 4505029"/>
              <a:gd name="connsiteX15" fmla="*/ 4891745 w 5340530"/>
              <a:gd name="connsiteY15" fmla="*/ 572201 h 4505029"/>
              <a:gd name="connsiteX16" fmla="*/ 4830037 w 5340530"/>
              <a:gd name="connsiteY16" fmla="*/ 476834 h 4505029"/>
              <a:gd name="connsiteX17" fmla="*/ 4785158 w 5340530"/>
              <a:gd name="connsiteY17" fmla="*/ 566592 h 4505029"/>
              <a:gd name="connsiteX18" fmla="*/ 4796378 w 5340530"/>
              <a:gd name="connsiteY18" fmla="*/ 600250 h 4505029"/>
              <a:gd name="connsiteX19" fmla="*/ 4757109 w 5340530"/>
              <a:gd name="connsiteY19" fmla="*/ 605860 h 4505029"/>
              <a:gd name="connsiteX20" fmla="*/ 4729060 w 5340530"/>
              <a:gd name="connsiteY20" fmla="*/ 600250 h 4505029"/>
              <a:gd name="connsiteX21" fmla="*/ 4678572 w 5340530"/>
              <a:gd name="connsiteY21" fmla="*/ 656349 h 4505029"/>
              <a:gd name="connsiteX22" fmla="*/ 4622474 w 5340530"/>
              <a:gd name="connsiteY22" fmla="*/ 678788 h 4505029"/>
              <a:gd name="connsiteX23" fmla="*/ 4521497 w 5340530"/>
              <a:gd name="connsiteY23" fmla="*/ 690007 h 4505029"/>
              <a:gd name="connsiteX24" fmla="*/ 4538327 w 5340530"/>
              <a:gd name="connsiteY24" fmla="*/ 746106 h 4505029"/>
              <a:gd name="connsiteX25" fmla="*/ 4543936 w 5340530"/>
              <a:gd name="connsiteY25" fmla="*/ 796594 h 4505029"/>
              <a:gd name="connsiteX26" fmla="*/ 4471009 w 5340530"/>
              <a:gd name="connsiteY26" fmla="*/ 802204 h 4505029"/>
              <a:gd name="connsiteX27" fmla="*/ 4330763 w 5340530"/>
              <a:gd name="connsiteY27" fmla="*/ 734886 h 4505029"/>
              <a:gd name="connsiteX28" fmla="*/ 4291495 w 5340530"/>
              <a:gd name="connsiteY28" fmla="*/ 740496 h 4505029"/>
              <a:gd name="connsiteX29" fmla="*/ 4241006 w 5340530"/>
              <a:gd name="connsiteY29" fmla="*/ 852692 h 4505029"/>
              <a:gd name="connsiteX30" fmla="*/ 4184908 w 5340530"/>
              <a:gd name="connsiteY30" fmla="*/ 920010 h 4505029"/>
              <a:gd name="connsiteX31" fmla="*/ 4106371 w 5340530"/>
              <a:gd name="connsiteY31" fmla="*/ 942449 h 4505029"/>
              <a:gd name="connsiteX32" fmla="*/ 3994174 w 5340530"/>
              <a:gd name="connsiteY32" fmla="*/ 987328 h 4505029"/>
              <a:gd name="connsiteX33" fmla="*/ 3954906 w 5340530"/>
              <a:gd name="connsiteY33" fmla="*/ 1026596 h 4505029"/>
              <a:gd name="connsiteX34" fmla="*/ 3904417 w 5340530"/>
              <a:gd name="connsiteY34" fmla="*/ 1099524 h 4505029"/>
              <a:gd name="connsiteX35" fmla="*/ 3792221 w 5340530"/>
              <a:gd name="connsiteY35" fmla="*/ 1121963 h 4505029"/>
              <a:gd name="connsiteX36" fmla="*/ 3691244 w 5340530"/>
              <a:gd name="connsiteY36" fmla="*/ 1161232 h 4505029"/>
              <a:gd name="connsiteX37" fmla="*/ 3573438 w 5340530"/>
              <a:gd name="connsiteY37" fmla="*/ 1228550 h 4505029"/>
              <a:gd name="connsiteX38" fmla="*/ 3522950 w 5340530"/>
              <a:gd name="connsiteY38" fmla="*/ 1262209 h 4505029"/>
              <a:gd name="connsiteX39" fmla="*/ 3466852 w 5340530"/>
              <a:gd name="connsiteY39" fmla="*/ 1206111 h 4505029"/>
              <a:gd name="connsiteX40" fmla="*/ 3438803 w 5340530"/>
              <a:gd name="connsiteY40" fmla="*/ 1155622 h 4505029"/>
              <a:gd name="connsiteX41" fmla="*/ 3472462 w 5340530"/>
              <a:gd name="connsiteY41" fmla="*/ 1082695 h 4505029"/>
              <a:gd name="connsiteX42" fmla="*/ 3545389 w 5340530"/>
              <a:gd name="connsiteY42" fmla="*/ 1026596 h 4505029"/>
              <a:gd name="connsiteX43" fmla="*/ 3579048 w 5340530"/>
              <a:gd name="connsiteY43" fmla="*/ 976108 h 4505029"/>
              <a:gd name="connsiteX44" fmla="*/ 3528560 w 5340530"/>
              <a:gd name="connsiteY44" fmla="*/ 925620 h 4505029"/>
              <a:gd name="connsiteX45" fmla="*/ 3410754 w 5340530"/>
              <a:gd name="connsiteY45" fmla="*/ 920010 h 4505029"/>
              <a:gd name="connsiteX46" fmla="*/ 3332216 w 5340530"/>
              <a:gd name="connsiteY46" fmla="*/ 936839 h 4505029"/>
              <a:gd name="connsiteX47" fmla="*/ 3309777 w 5340530"/>
              <a:gd name="connsiteY47" fmla="*/ 1015377 h 4505029"/>
              <a:gd name="connsiteX48" fmla="*/ 3281728 w 5340530"/>
              <a:gd name="connsiteY48" fmla="*/ 1060255 h 4505029"/>
              <a:gd name="connsiteX49" fmla="*/ 3220020 w 5340530"/>
              <a:gd name="connsiteY49" fmla="*/ 1060255 h 4505029"/>
              <a:gd name="connsiteX50" fmla="*/ 3158312 w 5340530"/>
              <a:gd name="connsiteY50" fmla="*/ 1155622 h 4505029"/>
              <a:gd name="connsiteX51" fmla="*/ 3085384 w 5340530"/>
              <a:gd name="connsiteY51" fmla="*/ 1250989 h 4505029"/>
              <a:gd name="connsiteX52" fmla="*/ 3006847 w 5340530"/>
              <a:gd name="connsiteY52" fmla="*/ 1279038 h 4505029"/>
              <a:gd name="connsiteX53" fmla="*/ 2883431 w 5340530"/>
              <a:gd name="connsiteY53" fmla="*/ 1273428 h 4505029"/>
              <a:gd name="connsiteX54" fmla="*/ 2838552 w 5340530"/>
              <a:gd name="connsiteY54" fmla="*/ 1340746 h 4505029"/>
              <a:gd name="connsiteX55" fmla="*/ 2872211 w 5340530"/>
              <a:gd name="connsiteY55" fmla="*/ 1396844 h 4505029"/>
              <a:gd name="connsiteX56" fmla="*/ 2973188 w 5340530"/>
              <a:gd name="connsiteY56" fmla="*/ 1430503 h 4505029"/>
              <a:gd name="connsiteX57" fmla="*/ 3023676 w 5340530"/>
              <a:gd name="connsiteY57" fmla="*/ 1464162 h 4505029"/>
              <a:gd name="connsiteX58" fmla="*/ 3096604 w 5340530"/>
              <a:gd name="connsiteY58" fmla="*/ 1514650 h 4505029"/>
              <a:gd name="connsiteX59" fmla="*/ 3062945 w 5340530"/>
              <a:gd name="connsiteY59" fmla="*/ 1576358 h 4505029"/>
              <a:gd name="connsiteX60" fmla="*/ 3102214 w 5340530"/>
              <a:gd name="connsiteY60" fmla="*/ 1632457 h 4505029"/>
              <a:gd name="connsiteX61" fmla="*/ 3298557 w 5340530"/>
              <a:gd name="connsiteY61" fmla="*/ 1581968 h 4505029"/>
              <a:gd name="connsiteX62" fmla="*/ 3332216 w 5340530"/>
              <a:gd name="connsiteY62" fmla="*/ 1514650 h 4505029"/>
              <a:gd name="connsiteX63" fmla="*/ 3410754 w 5340530"/>
              <a:gd name="connsiteY63" fmla="*/ 1520260 h 4505029"/>
              <a:gd name="connsiteX64" fmla="*/ 3618317 w 5340530"/>
              <a:gd name="connsiteY64" fmla="*/ 1593188 h 4505029"/>
              <a:gd name="connsiteX65" fmla="*/ 3618317 w 5340530"/>
              <a:gd name="connsiteY65" fmla="*/ 1654896 h 4505029"/>
              <a:gd name="connsiteX66" fmla="*/ 3556609 w 5340530"/>
              <a:gd name="connsiteY66" fmla="*/ 1677335 h 4505029"/>
              <a:gd name="connsiteX67" fmla="*/ 3410754 w 5340530"/>
              <a:gd name="connsiteY67" fmla="*/ 1722214 h 4505029"/>
              <a:gd name="connsiteX68" fmla="*/ 3281728 w 5340530"/>
              <a:gd name="connsiteY68" fmla="*/ 1800751 h 4505029"/>
              <a:gd name="connsiteX69" fmla="*/ 3231239 w 5340530"/>
              <a:gd name="connsiteY69" fmla="*/ 1946607 h 4505029"/>
              <a:gd name="connsiteX70" fmla="*/ 3113433 w 5340530"/>
              <a:gd name="connsiteY70" fmla="*/ 2025144 h 4505029"/>
              <a:gd name="connsiteX71" fmla="*/ 3287338 w 5340530"/>
              <a:gd name="connsiteY71" fmla="*/ 2159779 h 4505029"/>
              <a:gd name="connsiteX72" fmla="*/ 3405144 w 5340530"/>
              <a:gd name="connsiteY72" fmla="*/ 2429050 h 4505029"/>
              <a:gd name="connsiteX73" fmla="*/ 3466852 w 5340530"/>
              <a:gd name="connsiteY73" fmla="*/ 2530027 h 4505029"/>
              <a:gd name="connsiteX74" fmla="*/ 3556609 w 5340530"/>
              <a:gd name="connsiteY74" fmla="*/ 2647834 h 4505029"/>
              <a:gd name="connsiteX75" fmla="*/ 3539780 w 5340530"/>
              <a:gd name="connsiteY75" fmla="*/ 2765639 h 4505029"/>
              <a:gd name="connsiteX76" fmla="*/ 3450022 w 5340530"/>
              <a:gd name="connsiteY76" fmla="*/ 2754419 h 4505029"/>
              <a:gd name="connsiteX77" fmla="*/ 3371485 w 5340530"/>
              <a:gd name="connsiteY77" fmla="*/ 2861007 h 4505029"/>
              <a:gd name="connsiteX78" fmla="*/ 3556609 w 5340530"/>
              <a:gd name="connsiteY78" fmla="*/ 2939544 h 4505029"/>
              <a:gd name="connsiteX79" fmla="*/ 3455632 w 5340530"/>
              <a:gd name="connsiteY79" fmla="*/ 3208814 h 4505029"/>
              <a:gd name="connsiteX80" fmla="*/ 3220019 w 5340530"/>
              <a:gd name="connsiteY80" fmla="*/ 3450037 h 4505029"/>
              <a:gd name="connsiteX81" fmla="*/ 3169532 w 5340530"/>
              <a:gd name="connsiteY81" fmla="*/ 3539794 h 4505029"/>
              <a:gd name="connsiteX82" fmla="*/ 3158312 w 5340530"/>
              <a:gd name="connsiteY82" fmla="*/ 3612721 h 4505029"/>
              <a:gd name="connsiteX83" fmla="*/ 3180752 w 5340530"/>
              <a:gd name="connsiteY83" fmla="*/ 3663209 h 4505029"/>
              <a:gd name="connsiteX84" fmla="*/ 3018066 w 5340530"/>
              <a:gd name="connsiteY84" fmla="*/ 3786626 h 4505029"/>
              <a:gd name="connsiteX85" fmla="*/ 2827332 w 5340530"/>
              <a:gd name="connsiteY85" fmla="*/ 3887602 h 4505029"/>
              <a:gd name="connsiteX86" fmla="*/ 2614161 w 5340530"/>
              <a:gd name="connsiteY86" fmla="*/ 4061505 h 4505029"/>
              <a:gd name="connsiteX87" fmla="*/ 2490743 w 5340530"/>
              <a:gd name="connsiteY87" fmla="*/ 4089556 h 4505029"/>
              <a:gd name="connsiteX88" fmla="*/ 2406596 w 5340530"/>
              <a:gd name="connsiteY88" fmla="*/ 4078335 h 4505029"/>
              <a:gd name="connsiteX89" fmla="*/ 2255131 w 5340530"/>
              <a:gd name="connsiteY89" fmla="*/ 4156874 h 4505029"/>
              <a:gd name="connsiteX90" fmla="*/ 2199033 w 5340530"/>
              <a:gd name="connsiteY90" fmla="*/ 4095165 h 4505029"/>
              <a:gd name="connsiteX91" fmla="*/ 2086837 w 5340530"/>
              <a:gd name="connsiteY91" fmla="*/ 4207362 h 4505029"/>
              <a:gd name="connsiteX92" fmla="*/ 1912932 w 5340530"/>
              <a:gd name="connsiteY92" fmla="*/ 4285899 h 4505029"/>
              <a:gd name="connsiteX93" fmla="*/ 1710979 w 5340530"/>
              <a:gd name="connsiteY93" fmla="*/ 4313949 h 4505029"/>
              <a:gd name="connsiteX94" fmla="*/ 1660491 w 5340530"/>
              <a:gd name="connsiteY94" fmla="*/ 4370040 h 4505029"/>
              <a:gd name="connsiteX95" fmla="*/ 1699761 w 5340530"/>
              <a:gd name="connsiteY95" fmla="*/ 4454185 h 4505029"/>
              <a:gd name="connsiteX96" fmla="*/ 1649272 w 5340530"/>
              <a:gd name="connsiteY96" fmla="*/ 4504674 h 4505029"/>
              <a:gd name="connsiteX97" fmla="*/ 1576345 w 5340530"/>
              <a:gd name="connsiteY97" fmla="*/ 4398087 h 4505029"/>
              <a:gd name="connsiteX98" fmla="*/ 1593175 w 5340530"/>
              <a:gd name="connsiteY98" fmla="*/ 4313940 h 4505029"/>
              <a:gd name="connsiteX99" fmla="*/ 1503418 w 5340530"/>
              <a:gd name="connsiteY99" fmla="*/ 4308331 h 4505029"/>
              <a:gd name="connsiteX100" fmla="*/ 1391221 w 5340530"/>
              <a:gd name="connsiteY100" fmla="*/ 4274672 h 4505029"/>
              <a:gd name="connsiteX101" fmla="*/ 1295855 w 5340530"/>
              <a:gd name="connsiteY101" fmla="*/ 4280282 h 4505029"/>
              <a:gd name="connsiteX102" fmla="*/ 1166830 w 5340530"/>
              <a:gd name="connsiteY102" fmla="*/ 4257842 h 4505029"/>
              <a:gd name="connsiteX103" fmla="*/ 1093903 w 5340530"/>
              <a:gd name="connsiteY103" fmla="*/ 4212964 h 4505029"/>
              <a:gd name="connsiteX104" fmla="*/ 1060244 w 5340530"/>
              <a:gd name="connsiteY104" fmla="*/ 4100767 h 4505029"/>
              <a:gd name="connsiteX105" fmla="*/ 1037806 w 5340530"/>
              <a:gd name="connsiteY105" fmla="*/ 4078328 h 4505029"/>
              <a:gd name="connsiteX106" fmla="*/ 964879 w 5340530"/>
              <a:gd name="connsiteY106" fmla="*/ 4050279 h 4505029"/>
              <a:gd name="connsiteX107" fmla="*/ 886343 w 5340530"/>
              <a:gd name="connsiteY107" fmla="*/ 4039060 h 4505029"/>
              <a:gd name="connsiteX108" fmla="*/ 858293 w 5340530"/>
              <a:gd name="connsiteY108" fmla="*/ 3982962 h 4505029"/>
              <a:gd name="connsiteX109" fmla="*/ 785367 w 5340530"/>
              <a:gd name="connsiteY109" fmla="*/ 4033450 h 4505029"/>
              <a:gd name="connsiteX110" fmla="*/ 779758 w 5340530"/>
              <a:gd name="connsiteY110" fmla="*/ 4083938 h 4505029"/>
              <a:gd name="connsiteX111" fmla="*/ 678780 w 5340530"/>
              <a:gd name="connsiteY111" fmla="*/ 4100767 h 4505029"/>
              <a:gd name="connsiteX112" fmla="*/ 633902 w 5340530"/>
              <a:gd name="connsiteY112" fmla="*/ 4117597 h 4505029"/>
              <a:gd name="connsiteX113" fmla="*/ 572196 w 5340530"/>
              <a:gd name="connsiteY113" fmla="*/ 4072718 h 4505029"/>
              <a:gd name="connsiteX114" fmla="*/ 566585 w 5340530"/>
              <a:gd name="connsiteY114" fmla="*/ 4128817 h 4505029"/>
              <a:gd name="connsiteX115" fmla="*/ 527317 w 5340530"/>
              <a:gd name="connsiteY115" fmla="*/ 4089548 h 4505029"/>
              <a:gd name="connsiteX116" fmla="*/ 499269 w 5340530"/>
              <a:gd name="connsiteY116" fmla="*/ 4151256 h 4505029"/>
              <a:gd name="connsiteX117" fmla="*/ 443170 w 5340530"/>
              <a:gd name="connsiteY117" fmla="*/ 4106378 h 4505029"/>
              <a:gd name="connsiteX118" fmla="*/ 387073 w 5340530"/>
              <a:gd name="connsiteY118" fmla="*/ 4095158 h 4505029"/>
              <a:gd name="connsiteX119" fmla="*/ 370245 w 5340530"/>
              <a:gd name="connsiteY119" fmla="*/ 4156866 h 4505029"/>
              <a:gd name="connsiteX120" fmla="*/ 291708 w 5340530"/>
              <a:gd name="connsiteY120" fmla="*/ 4140036 h 4505029"/>
              <a:gd name="connsiteX121" fmla="*/ 258049 w 5340530"/>
              <a:gd name="connsiteY121" fmla="*/ 4190524 h 4505029"/>
              <a:gd name="connsiteX122" fmla="*/ 314148 w 5340530"/>
              <a:gd name="connsiteY122" fmla="*/ 4285891 h 4505029"/>
              <a:gd name="connsiteX123" fmla="*/ 291709 w 5340530"/>
              <a:gd name="connsiteY123" fmla="*/ 4370039 h 4505029"/>
              <a:gd name="connsiteX124" fmla="*/ 246830 w 5340530"/>
              <a:gd name="connsiteY124" fmla="*/ 4336379 h 4505029"/>
              <a:gd name="connsiteX125" fmla="*/ 201952 w 5340530"/>
              <a:gd name="connsiteY125" fmla="*/ 4297110 h 4505029"/>
              <a:gd name="connsiteX126" fmla="*/ 185123 w 5340530"/>
              <a:gd name="connsiteY126" fmla="*/ 4229793 h 4505029"/>
              <a:gd name="connsiteX127" fmla="*/ 112196 w 5340530"/>
              <a:gd name="connsiteY127" fmla="*/ 4291500 h 4505029"/>
              <a:gd name="connsiteX128" fmla="*/ 44878 w 5340530"/>
              <a:gd name="connsiteY128" fmla="*/ 4285891 h 4505029"/>
              <a:gd name="connsiteX129" fmla="*/ 11218 w 5340530"/>
              <a:gd name="connsiteY129" fmla="*/ 4257843 h 4505029"/>
              <a:gd name="connsiteX130" fmla="*/ 0 w 5340530"/>
              <a:gd name="connsiteY130" fmla="*/ 4252233 h 4505029"/>
              <a:gd name="connsiteX0" fmla="*/ 5329311 w 5340530"/>
              <a:gd name="connsiteY0" fmla="*/ 0 h 4505029"/>
              <a:gd name="connsiteX1" fmla="*/ 5340530 w 5340530"/>
              <a:gd name="connsiteY1" fmla="*/ 67318 h 4505029"/>
              <a:gd name="connsiteX2" fmla="*/ 5312481 w 5340530"/>
              <a:gd name="connsiteY2" fmla="*/ 72928 h 4505029"/>
              <a:gd name="connsiteX3" fmla="*/ 5144187 w 5340530"/>
              <a:gd name="connsiteY3" fmla="*/ 28049 h 4505029"/>
              <a:gd name="connsiteX4" fmla="*/ 5110528 w 5340530"/>
              <a:gd name="connsiteY4" fmla="*/ 33659 h 4505029"/>
              <a:gd name="connsiteX5" fmla="*/ 5104918 w 5340530"/>
              <a:gd name="connsiteY5" fmla="*/ 44879 h 4505029"/>
              <a:gd name="connsiteX6" fmla="*/ 5043210 w 5340530"/>
              <a:gd name="connsiteY6" fmla="*/ 78538 h 4505029"/>
              <a:gd name="connsiteX7" fmla="*/ 4992722 w 5340530"/>
              <a:gd name="connsiteY7" fmla="*/ 100977 h 4505029"/>
              <a:gd name="connsiteX8" fmla="*/ 5037600 w 5340530"/>
              <a:gd name="connsiteY8" fmla="*/ 263661 h 4505029"/>
              <a:gd name="connsiteX9" fmla="*/ 5026381 w 5340530"/>
              <a:gd name="connsiteY9" fmla="*/ 392687 h 4505029"/>
              <a:gd name="connsiteX10" fmla="*/ 5054430 w 5340530"/>
              <a:gd name="connsiteY10" fmla="*/ 398297 h 4505029"/>
              <a:gd name="connsiteX11" fmla="*/ 5015161 w 5340530"/>
              <a:gd name="connsiteY11" fmla="*/ 476834 h 4505029"/>
              <a:gd name="connsiteX12" fmla="*/ 5003941 w 5340530"/>
              <a:gd name="connsiteY12" fmla="*/ 527323 h 4505029"/>
              <a:gd name="connsiteX13" fmla="*/ 4919794 w 5340530"/>
              <a:gd name="connsiteY13" fmla="*/ 544152 h 4505029"/>
              <a:gd name="connsiteX14" fmla="*/ 4936624 w 5340530"/>
              <a:gd name="connsiteY14" fmla="*/ 566592 h 4505029"/>
              <a:gd name="connsiteX15" fmla="*/ 4891745 w 5340530"/>
              <a:gd name="connsiteY15" fmla="*/ 572201 h 4505029"/>
              <a:gd name="connsiteX16" fmla="*/ 4830037 w 5340530"/>
              <a:gd name="connsiteY16" fmla="*/ 476834 h 4505029"/>
              <a:gd name="connsiteX17" fmla="*/ 4785158 w 5340530"/>
              <a:gd name="connsiteY17" fmla="*/ 566592 h 4505029"/>
              <a:gd name="connsiteX18" fmla="*/ 4796378 w 5340530"/>
              <a:gd name="connsiteY18" fmla="*/ 600250 h 4505029"/>
              <a:gd name="connsiteX19" fmla="*/ 4757109 w 5340530"/>
              <a:gd name="connsiteY19" fmla="*/ 605860 h 4505029"/>
              <a:gd name="connsiteX20" fmla="*/ 4729060 w 5340530"/>
              <a:gd name="connsiteY20" fmla="*/ 600250 h 4505029"/>
              <a:gd name="connsiteX21" fmla="*/ 4678572 w 5340530"/>
              <a:gd name="connsiteY21" fmla="*/ 656349 h 4505029"/>
              <a:gd name="connsiteX22" fmla="*/ 4622474 w 5340530"/>
              <a:gd name="connsiteY22" fmla="*/ 678788 h 4505029"/>
              <a:gd name="connsiteX23" fmla="*/ 4521497 w 5340530"/>
              <a:gd name="connsiteY23" fmla="*/ 690007 h 4505029"/>
              <a:gd name="connsiteX24" fmla="*/ 4538327 w 5340530"/>
              <a:gd name="connsiteY24" fmla="*/ 746106 h 4505029"/>
              <a:gd name="connsiteX25" fmla="*/ 4543936 w 5340530"/>
              <a:gd name="connsiteY25" fmla="*/ 796594 h 4505029"/>
              <a:gd name="connsiteX26" fmla="*/ 4471009 w 5340530"/>
              <a:gd name="connsiteY26" fmla="*/ 802204 h 4505029"/>
              <a:gd name="connsiteX27" fmla="*/ 4330763 w 5340530"/>
              <a:gd name="connsiteY27" fmla="*/ 734886 h 4505029"/>
              <a:gd name="connsiteX28" fmla="*/ 4291495 w 5340530"/>
              <a:gd name="connsiteY28" fmla="*/ 740496 h 4505029"/>
              <a:gd name="connsiteX29" fmla="*/ 4241006 w 5340530"/>
              <a:gd name="connsiteY29" fmla="*/ 852692 h 4505029"/>
              <a:gd name="connsiteX30" fmla="*/ 4184908 w 5340530"/>
              <a:gd name="connsiteY30" fmla="*/ 920010 h 4505029"/>
              <a:gd name="connsiteX31" fmla="*/ 4106371 w 5340530"/>
              <a:gd name="connsiteY31" fmla="*/ 942449 h 4505029"/>
              <a:gd name="connsiteX32" fmla="*/ 3994174 w 5340530"/>
              <a:gd name="connsiteY32" fmla="*/ 987328 h 4505029"/>
              <a:gd name="connsiteX33" fmla="*/ 3954906 w 5340530"/>
              <a:gd name="connsiteY33" fmla="*/ 1026596 h 4505029"/>
              <a:gd name="connsiteX34" fmla="*/ 3904417 w 5340530"/>
              <a:gd name="connsiteY34" fmla="*/ 1099524 h 4505029"/>
              <a:gd name="connsiteX35" fmla="*/ 3792221 w 5340530"/>
              <a:gd name="connsiteY35" fmla="*/ 1121963 h 4505029"/>
              <a:gd name="connsiteX36" fmla="*/ 3691244 w 5340530"/>
              <a:gd name="connsiteY36" fmla="*/ 1161232 h 4505029"/>
              <a:gd name="connsiteX37" fmla="*/ 3573438 w 5340530"/>
              <a:gd name="connsiteY37" fmla="*/ 1228550 h 4505029"/>
              <a:gd name="connsiteX38" fmla="*/ 3522950 w 5340530"/>
              <a:gd name="connsiteY38" fmla="*/ 1262209 h 4505029"/>
              <a:gd name="connsiteX39" fmla="*/ 3466852 w 5340530"/>
              <a:gd name="connsiteY39" fmla="*/ 1206111 h 4505029"/>
              <a:gd name="connsiteX40" fmla="*/ 3438803 w 5340530"/>
              <a:gd name="connsiteY40" fmla="*/ 1155622 h 4505029"/>
              <a:gd name="connsiteX41" fmla="*/ 3472462 w 5340530"/>
              <a:gd name="connsiteY41" fmla="*/ 1082695 h 4505029"/>
              <a:gd name="connsiteX42" fmla="*/ 3545389 w 5340530"/>
              <a:gd name="connsiteY42" fmla="*/ 1026596 h 4505029"/>
              <a:gd name="connsiteX43" fmla="*/ 3579048 w 5340530"/>
              <a:gd name="connsiteY43" fmla="*/ 976108 h 4505029"/>
              <a:gd name="connsiteX44" fmla="*/ 3528560 w 5340530"/>
              <a:gd name="connsiteY44" fmla="*/ 925620 h 4505029"/>
              <a:gd name="connsiteX45" fmla="*/ 3410754 w 5340530"/>
              <a:gd name="connsiteY45" fmla="*/ 920010 h 4505029"/>
              <a:gd name="connsiteX46" fmla="*/ 3332216 w 5340530"/>
              <a:gd name="connsiteY46" fmla="*/ 936839 h 4505029"/>
              <a:gd name="connsiteX47" fmla="*/ 3309777 w 5340530"/>
              <a:gd name="connsiteY47" fmla="*/ 1015377 h 4505029"/>
              <a:gd name="connsiteX48" fmla="*/ 3281728 w 5340530"/>
              <a:gd name="connsiteY48" fmla="*/ 1060255 h 4505029"/>
              <a:gd name="connsiteX49" fmla="*/ 3220020 w 5340530"/>
              <a:gd name="connsiteY49" fmla="*/ 1060255 h 4505029"/>
              <a:gd name="connsiteX50" fmla="*/ 3158312 w 5340530"/>
              <a:gd name="connsiteY50" fmla="*/ 1155622 h 4505029"/>
              <a:gd name="connsiteX51" fmla="*/ 3085384 w 5340530"/>
              <a:gd name="connsiteY51" fmla="*/ 1250989 h 4505029"/>
              <a:gd name="connsiteX52" fmla="*/ 3006847 w 5340530"/>
              <a:gd name="connsiteY52" fmla="*/ 1279038 h 4505029"/>
              <a:gd name="connsiteX53" fmla="*/ 2883431 w 5340530"/>
              <a:gd name="connsiteY53" fmla="*/ 1273428 h 4505029"/>
              <a:gd name="connsiteX54" fmla="*/ 2838552 w 5340530"/>
              <a:gd name="connsiteY54" fmla="*/ 1340746 h 4505029"/>
              <a:gd name="connsiteX55" fmla="*/ 2872211 w 5340530"/>
              <a:gd name="connsiteY55" fmla="*/ 1396844 h 4505029"/>
              <a:gd name="connsiteX56" fmla="*/ 2973188 w 5340530"/>
              <a:gd name="connsiteY56" fmla="*/ 1430503 h 4505029"/>
              <a:gd name="connsiteX57" fmla="*/ 3023676 w 5340530"/>
              <a:gd name="connsiteY57" fmla="*/ 1464162 h 4505029"/>
              <a:gd name="connsiteX58" fmla="*/ 3096604 w 5340530"/>
              <a:gd name="connsiteY58" fmla="*/ 1514650 h 4505029"/>
              <a:gd name="connsiteX59" fmla="*/ 3062945 w 5340530"/>
              <a:gd name="connsiteY59" fmla="*/ 1576358 h 4505029"/>
              <a:gd name="connsiteX60" fmla="*/ 3102214 w 5340530"/>
              <a:gd name="connsiteY60" fmla="*/ 1632457 h 4505029"/>
              <a:gd name="connsiteX61" fmla="*/ 3298557 w 5340530"/>
              <a:gd name="connsiteY61" fmla="*/ 1581968 h 4505029"/>
              <a:gd name="connsiteX62" fmla="*/ 3332216 w 5340530"/>
              <a:gd name="connsiteY62" fmla="*/ 1514650 h 4505029"/>
              <a:gd name="connsiteX63" fmla="*/ 3410754 w 5340530"/>
              <a:gd name="connsiteY63" fmla="*/ 1520260 h 4505029"/>
              <a:gd name="connsiteX64" fmla="*/ 3618317 w 5340530"/>
              <a:gd name="connsiteY64" fmla="*/ 1593188 h 4505029"/>
              <a:gd name="connsiteX65" fmla="*/ 3618317 w 5340530"/>
              <a:gd name="connsiteY65" fmla="*/ 1654896 h 4505029"/>
              <a:gd name="connsiteX66" fmla="*/ 3556609 w 5340530"/>
              <a:gd name="connsiteY66" fmla="*/ 1677335 h 4505029"/>
              <a:gd name="connsiteX67" fmla="*/ 3410754 w 5340530"/>
              <a:gd name="connsiteY67" fmla="*/ 1722214 h 4505029"/>
              <a:gd name="connsiteX68" fmla="*/ 3281728 w 5340530"/>
              <a:gd name="connsiteY68" fmla="*/ 1800751 h 4505029"/>
              <a:gd name="connsiteX69" fmla="*/ 3231239 w 5340530"/>
              <a:gd name="connsiteY69" fmla="*/ 1946607 h 4505029"/>
              <a:gd name="connsiteX70" fmla="*/ 3113433 w 5340530"/>
              <a:gd name="connsiteY70" fmla="*/ 2025144 h 4505029"/>
              <a:gd name="connsiteX71" fmla="*/ 3287338 w 5340530"/>
              <a:gd name="connsiteY71" fmla="*/ 2159779 h 4505029"/>
              <a:gd name="connsiteX72" fmla="*/ 3405144 w 5340530"/>
              <a:gd name="connsiteY72" fmla="*/ 2429050 h 4505029"/>
              <a:gd name="connsiteX73" fmla="*/ 3466852 w 5340530"/>
              <a:gd name="connsiteY73" fmla="*/ 2530027 h 4505029"/>
              <a:gd name="connsiteX74" fmla="*/ 3556609 w 5340530"/>
              <a:gd name="connsiteY74" fmla="*/ 2647834 h 4505029"/>
              <a:gd name="connsiteX75" fmla="*/ 3539780 w 5340530"/>
              <a:gd name="connsiteY75" fmla="*/ 2765639 h 4505029"/>
              <a:gd name="connsiteX76" fmla="*/ 3450022 w 5340530"/>
              <a:gd name="connsiteY76" fmla="*/ 2754419 h 4505029"/>
              <a:gd name="connsiteX77" fmla="*/ 3371485 w 5340530"/>
              <a:gd name="connsiteY77" fmla="*/ 2861007 h 4505029"/>
              <a:gd name="connsiteX78" fmla="*/ 3556609 w 5340530"/>
              <a:gd name="connsiteY78" fmla="*/ 2939544 h 4505029"/>
              <a:gd name="connsiteX79" fmla="*/ 3455632 w 5340530"/>
              <a:gd name="connsiteY79" fmla="*/ 3208814 h 4505029"/>
              <a:gd name="connsiteX80" fmla="*/ 3220019 w 5340530"/>
              <a:gd name="connsiteY80" fmla="*/ 3450037 h 4505029"/>
              <a:gd name="connsiteX81" fmla="*/ 3169532 w 5340530"/>
              <a:gd name="connsiteY81" fmla="*/ 3539794 h 4505029"/>
              <a:gd name="connsiteX82" fmla="*/ 3158312 w 5340530"/>
              <a:gd name="connsiteY82" fmla="*/ 3612721 h 4505029"/>
              <a:gd name="connsiteX83" fmla="*/ 3180752 w 5340530"/>
              <a:gd name="connsiteY83" fmla="*/ 3663209 h 4505029"/>
              <a:gd name="connsiteX84" fmla="*/ 3018066 w 5340530"/>
              <a:gd name="connsiteY84" fmla="*/ 3786626 h 4505029"/>
              <a:gd name="connsiteX85" fmla="*/ 2827332 w 5340530"/>
              <a:gd name="connsiteY85" fmla="*/ 3887602 h 4505029"/>
              <a:gd name="connsiteX86" fmla="*/ 2614161 w 5340530"/>
              <a:gd name="connsiteY86" fmla="*/ 4061505 h 4505029"/>
              <a:gd name="connsiteX87" fmla="*/ 2490743 w 5340530"/>
              <a:gd name="connsiteY87" fmla="*/ 4089556 h 4505029"/>
              <a:gd name="connsiteX88" fmla="*/ 2406596 w 5340530"/>
              <a:gd name="connsiteY88" fmla="*/ 4078335 h 4505029"/>
              <a:gd name="connsiteX89" fmla="*/ 2255131 w 5340530"/>
              <a:gd name="connsiteY89" fmla="*/ 4156874 h 4505029"/>
              <a:gd name="connsiteX90" fmla="*/ 2199033 w 5340530"/>
              <a:gd name="connsiteY90" fmla="*/ 4095165 h 4505029"/>
              <a:gd name="connsiteX91" fmla="*/ 2086837 w 5340530"/>
              <a:gd name="connsiteY91" fmla="*/ 4207362 h 4505029"/>
              <a:gd name="connsiteX92" fmla="*/ 1912932 w 5340530"/>
              <a:gd name="connsiteY92" fmla="*/ 4285899 h 4505029"/>
              <a:gd name="connsiteX93" fmla="*/ 1710979 w 5340530"/>
              <a:gd name="connsiteY93" fmla="*/ 4313949 h 4505029"/>
              <a:gd name="connsiteX94" fmla="*/ 1660491 w 5340530"/>
              <a:gd name="connsiteY94" fmla="*/ 4370040 h 4505029"/>
              <a:gd name="connsiteX95" fmla="*/ 1699761 w 5340530"/>
              <a:gd name="connsiteY95" fmla="*/ 4454185 h 4505029"/>
              <a:gd name="connsiteX96" fmla="*/ 1649272 w 5340530"/>
              <a:gd name="connsiteY96" fmla="*/ 4504674 h 4505029"/>
              <a:gd name="connsiteX97" fmla="*/ 1576345 w 5340530"/>
              <a:gd name="connsiteY97" fmla="*/ 4398087 h 4505029"/>
              <a:gd name="connsiteX98" fmla="*/ 1593175 w 5340530"/>
              <a:gd name="connsiteY98" fmla="*/ 4313940 h 4505029"/>
              <a:gd name="connsiteX99" fmla="*/ 1503418 w 5340530"/>
              <a:gd name="connsiteY99" fmla="*/ 4308331 h 4505029"/>
              <a:gd name="connsiteX100" fmla="*/ 1391221 w 5340530"/>
              <a:gd name="connsiteY100" fmla="*/ 4274672 h 4505029"/>
              <a:gd name="connsiteX101" fmla="*/ 1295855 w 5340530"/>
              <a:gd name="connsiteY101" fmla="*/ 4280282 h 4505029"/>
              <a:gd name="connsiteX102" fmla="*/ 1166830 w 5340530"/>
              <a:gd name="connsiteY102" fmla="*/ 4257842 h 4505029"/>
              <a:gd name="connsiteX103" fmla="*/ 1093903 w 5340530"/>
              <a:gd name="connsiteY103" fmla="*/ 4212964 h 4505029"/>
              <a:gd name="connsiteX104" fmla="*/ 1060244 w 5340530"/>
              <a:gd name="connsiteY104" fmla="*/ 4100767 h 4505029"/>
              <a:gd name="connsiteX105" fmla="*/ 1037806 w 5340530"/>
              <a:gd name="connsiteY105" fmla="*/ 4078328 h 4505029"/>
              <a:gd name="connsiteX106" fmla="*/ 964879 w 5340530"/>
              <a:gd name="connsiteY106" fmla="*/ 4050279 h 4505029"/>
              <a:gd name="connsiteX107" fmla="*/ 886343 w 5340530"/>
              <a:gd name="connsiteY107" fmla="*/ 4039060 h 4505029"/>
              <a:gd name="connsiteX108" fmla="*/ 858293 w 5340530"/>
              <a:gd name="connsiteY108" fmla="*/ 3982962 h 4505029"/>
              <a:gd name="connsiteX109" fmla="*/ 785367 w 5340530"/>
              <a:gd name="connsiteY109" fmla="*/ 4033450 h 4505029"/>
              <a:gd name="connsiteX110" fmla="*/ 779758 w 5340530"/>
              <a:gd name="connsiteY110" fmla="*/ 4083938 h 4505029"/>
              <a:gd name="connsiteX111" fmla="*/ 678780 w 5340530"/>
              <a:gd name="connsiteY111" fmla="*/ 4100767 h 4505029"/>
              <a:gd name="connsiteX112" fmla="*/ 633902 w 5340530"/>
              <a:gd name="connsiteY112" fmla="*/ 4117597 h 4505029"/>
              <a:gd name="connsiteX113" fmla="*/ 572196 w 5340530"/>
              <a:gd name="connsiteY113" fmla="*/ 4072718 h 4505029"/>
              <a:gd name="connsiteX114" fmla="*/ 566585 w 5340530"/>
              <a:gd name="connsiteY114" fmla="*/ 4128817 h 4505029"/>
              <a:gd name="connsiteX115" fmla="*/ 527317 w 5340530"/>
              <a:gd name="connsiteY115" fmla="*/ 4089548 h 4505029"/>
              <a:gd name="connsiteX116" fmla="*/ 499269 w 5340530"/>
              <a:gd name="connsiteY116" fmla="*/ 4151256 h 4505029"/>
              <a:gd name="connsiteX117" fmla="*/ 443170 w 5340530"/>
              <a:gd name="connsiteY117" fmla="*/ 4106378 h 4505029"/>
              <a:gd name="connsiteX118" fmla="*/ 387073 w 5340530"/>
              <a:gd name="connsiteY118" fmla="*/ 4095158 h 4505029"/>
              <a:gd name="connsiteX119" fmla="*/ 370245 w 5340530"/>
              <a:gd name="connsiteY119" fmla="*/ 4156866 h 4505029"/>
              <a:gd name="connsiteX120" fmla="*/ 291708 w 5340530"/>
              <a:gd name="connsiteY120" fmla="*/ 4140036 h 4505029"/>
              <a:gd name="connsiteX121" fmla="*/ 258049 w 5340530"/>
              <a:gd name="connsiteY121" fmla="*/ 4190524 h 4505029"/>
              <a:gd name="connsiteX122" fmla="*/ 314148 w 5340530"/>
              <a:gd name="connsiteY122" fmla="*/ 4285891 h 4505029"/>
              <a:gd name="connsiteX123" fmla="*/ 291709 w 5340530"/>
              <a:gd name="connsiteY123" fmla="*/ 4370039 h 4505029"/>
              <a:gd name="connsiteX124" fmla="*/ 246830 w 5340530"/>
              <a:gd name="connsiteY124" fmla="*/ 4336379 h 4505029"/>
              <a:gd name="connsiteX125" fmla="*/ 201952 w 5340530"/>
              <a:gd name="connsiteY125" fmla="*/ 4297110 h 4505029"/>
              <a:gd name="connsiteX126" fmla="*/ 185123 w 5340530"/>
              <a:gd name="connsiteY126" fmla="*/ 4229793 h 4505029"/>
              <a:gd name="connsiteX127" fmla="*/ 112196 w 5340530"/>
              <a:gd name="connsiteY127" fmla="*/ 4291500 h 4505029"/>
              <a:gd name="connsiteX128" fmla="*/ 44878 w 5340530"/>
              <a:gd name="connsiteY128" fmla="*/ 4285891 h 4505029"/>
              <a:gd name="connsiteX129" fmla="*/ 11218 w 5340530"/>
              <a:gd name="connsiteY129" fmla="*/ 4257843 h 4505029"/>
              <a:gd name="connsiteX130" fmla="*/ 0 w 5340530"/>
              <a:gd name="connsiteY130" fmla="*/ 4212965 h 4505029"/>
              <a:gd name="connsiteX0" fmla="*/ 5330142 w 5341361"/>
              <a:gd name="connsiteY0" fmla="*/ 0 h 4505029"/>
              <a:gd name="connsiteX1" fmla="*/ 5341361 w 5341361"/>
              <a:gd name="connsiteY1" fmla="*/ 67318 h 4505029"/>
              <a:gd name="connsiteX2" fmla="*/ 5313312 w 5341361"/>
              <a:gd name="connsiteY2" fmla="*/ 72928 h 4505029"/>
              <a:gd name="connsiteX3" fmla="*/ 5145018 w 5341361"/>
              <a:gd name="connsiteY3" fmla="*/ 28049 h 4505029"/>
              <a:gd name="connsiteX4" fmla="*/ 5111359 w 5341361"/>
              <a:gd name="connsiteY4" fmla="*/ 33659 h 4505029"/>
              <a:gd name="connsiteX5" fmla="*/ 5105749 w 5341361"/>
              <a:gd name="connsiteY5" fmla="*/ 44879 h 4505029"/>
              <a:gd name="connsiteX6" fmla="*/ 5044041 w 5341361"/>
              <a:gd name="connsiteY6" fmla="*/ 78538 h 4505029"/>
              <a:gd name="connsiteX7" fmla="*/ 4993553 w 5341361"/>
              <a:gd name="connsiteY7" fmla="*/ 100977 h 4505029"/>
              <a:gd name="connsiteX8" fmla="*/ 5038431 w 5341361"/>
              <a:gd name="connsiteY8" fmla="*/ 263661 h 4505029"/>
              <a:gd name="connsiteX9" fmla="*/ 5027212 w 5341361"/>
              <a:gd name="connsiteY9" fmla="*/ 392687 h 4505029"/>
              <a:gd name="connsiteX10" fmla="*/ 5055261 w 5341361"/>
              <a:gd name="connsiteY10" fmla="*/ 398297 h 4505029"/>
              <a:gd name="connsiteX11" fmla="*/ 5015992 w 5341361"/>
              <a:gd name="connsiteY11" fmla="*/ 476834 h 4505029"/>
              <a:gd name="connsiteX12" fmla="*/ 5004772 w 5341361"/>
              <a:gd name="connsiteY12" fmla="*/ 527323 h 4505029"/>
              <a:gd name="connsiteX13" fmla="*/ 4920625 w 5341361"/>
              <a:gd name="connsiteY13" fmla="*/ 544152 h 4505029"/>
              <a:gd name="connsiteX14" fmla="*/ 4937455 w 5341361"/>
              <a:gd name="connsiteY14" fmla="*/ 566592 h 4505029"/>
              <a:gd name="connsiteX15" fmla="*/ 4892576 w 5341361"/>
              <a:gd name="connsiteY15" fmla="*/ 572201 h 4505029"/>
              <a:gd name="connsiteX16" fmla="*/ 4830868 w 5341361"/>
              <a:gd name="connsiteY16" fmla="*/ 476834 h 4505029"/>
              <a:gd name="connsiteX17" fmla="*/ 4785989 w 5341361"/>
              <a:gd name="connsiteY17" fmla="*/ 566592 h 4505029"/>
              <a:gd name="connsiteX18" fmla="*/ 4797209 w 5341361"/>
              <a:gd name="connsiteY18" fmla="*/ 600250 h 4505029"/>
              <a:gd name="connsiteX19" fmla="*/ 4757940 w 5341361"/>
              <a:gd name="connsiteY19" fmla="*/ 605860 h 4505029"/>
              <a:gd name="connsiteX20" fmla="*/ 4729891 w 5341361"/>
              <a:gd name="connsiteY20" fmla="*/ 600250 h 4505029"/>
              <a:gd name="connsiteX21" fmla="*/ 4679403 w 5341361"/>
              <a:gd name="connsiteY21" fmla="*/ 656349 h 4505029"/>
              <a:gd name="connsiteX22" fmla="*/ 4623305 w 5341361"/>
              <a:gd name="connsiteY22" fmla="*/ 678788 h 4505029"/>
              <a:gd name="connsiteX23" fmla="*/ 4522328 w 5341361"/>
              <a:gd name="connsiteY23" fmla="*/ 690007 h 4505029"/>
              <a:gd name="connsiteX24" fmla="*/ 4539158 w 5341361"/>
              <a:gd name="connsiteY24" fmla="*/ 746106 h 4505029"/>
              <a:gd name="connsiteX25" fmla="*/ 4544767 w 5341361"/>
              <a:gd name="connsiteY25" fmla="*/ 796594 h 4505029"/>
              <a:gd name="connsiteX26" fmla="*/ 4471840 w 5341361"/>
              <a:gd name="connsiteY26" fmla="*/ 802204 h 4505029"/>
              <a:gd name="connsiteX27" fmla="*/ 4331594 w 5341361"/>
              <a:gd name="connsiteY27" fmla="*/ 734886 h 4505029"/>
              <a:gd name="connsiteX28" fmla="*/ 4292326 w 5341361"/>
              <a:gd name="connsiteY28" fmla="*/ 740496 h 4505029"/>
              <a:gd name="connsiteX29" fmla="*/ 4241837 w 5341361"/>
              <a:gd name="connsiteY29" fmla="*/ 852692 h 4505029"/>
              <a:gd name="connsiteX30" fmla="*/ 4185739 w 5341361"/>
              <a:gd name="connsiteY30" fmla="*/ 920010 h 4505029"/>
              <a:gd name="connsiteX31" fmla="*/ 4107202 w 5341361"/>
              <a:gd name="connsiteY31" fmla="*/ 942449 h 4505029"/>
              <a:gd name="connsiteX32" fmla="*/ 3995005 w 5341361"/>
              <a:gd name="connsiteY32" fmla="*/ 987328 h 4505029"/>
              <a:gd name="connsiteX33" fmla="*/ 3955737 w 5341361"/>
              <a:gd name="connsiteY33" fmla="*/ 1026596 h 4505029"/>
              <a:gd name="connsiteX34" fmla="*/ 3905248 w 5341361"/>
              <a:gd name="connsiteY34" fmla="*/ 1099524 h 4505029"/>
              <a:gd name="connsiteX35" fmla="*/ 3793052 w 5341361"/>
              <a:gd name="connsiteY35" fmla="*/ 1121963 h 4505029"/>
              <a:gd name="connsiteX36" fmla="*/ 3692075 w 5341361"/>
              <a:gd name="connsiteY36" fmla="*/ 1161232 h 4505029"/>
              <a:gd name="connsiteX37" fmla="*/ 3574269 w 5341361"/>
              <a:gd name="connsiteY37" fmla="*/ 1228550 h 4505029"/>
              <a:gd name="connsiteX38" fmla="*/ 3523781 w 5341361"/>
              <a:gd name="connsiteY38" fmla="*/ 1262209 h 4505029"/>
              <a:gd name="connsiteX39" fmla="*/ 3467683 w 5341361"/>
              <a:gd name="connsiteY39" fmla="*/ 1206111 h 4505029"/>
              <a:gd name="connsiteX40" fmla="*/ 3439634 w 5341361"/>
              <a:gd name="connsiteY40" fmla="*/ 1155622 h 4505029"/>
              <a:gd name="connsiteX41" fmla="*/ 3473293 w 5341361"/>
              <a:gd name="connsiteY41" fmla="*/ 1082695 h 4505029"/>
              <a:gd name="connsiteX42" fmla="*/ 3546220 w 5341361"/>
              <a:gd name="connsiteY42" fmla="*/ 1026596 h 4505029"/>
              <a:gd name="connsiteX43" fmla="*/ 3579879 w 5341361"/>
              <a:gd name="connsiteY43" fmla="*/ 976108 h 4505029"/>
              <a:gd name="connsiteX44" fmla="*/ 3529391 w 5341361"/>
              <a:gd name="connsiteY44" fmla="*/ 925620 h 4505029"/>
              <a:gd name="connsiteX45" fmla="*/ 3411585 w 5341361"/>
              <a:gd name="connsiteY45" fmla="*/ 920010 h 4505029"/>
              <a:gd name="connsiteX46" fmla="*/ 3333047 w 5341361"/>
              <a:gd name="connsiteY46" fmla="*/ 936839 h 4505029"/>
              <a:gd name="connsiteX47" fmla="*/ 3310608 w 5341361"/>
              <a:gd name="connsiteY47" fmla="*/ 1015377 h 4505029"/>
              <a:gd name="connsiteX48" fmla="*/ 3282559 w 5341361"/>
              <a:gd name="connsiteY48" fmla="*/ 1060255 h 4505029"/>
              <a:gd name="connsiteX49" fmla="*/ 3220851 w 5341361"/>
              <a:gd name="connsiteY49" fmla="*/ 1060255 h 4505029"/>
              <a:gd name="connsiteX50" fmla="*/ 3159143 w 5341361"/>
              <a:gd name="connsiteY50" fmla="*/ 1155622 h 4505029"/>
              <a:gd name="connsiteX51" fmla="*/ 3086215 w 5341361"/>
              <a:gd name="connsiteY51" fmla="*/ 1250989 h 4505029"/>
              <a:gd name="connsiteX52" fmla="*/ 3007678 w 5341361"/>
              <a:gd name="connsiteY52" fmla="*/ 1279038 h 4505029"/>
              <a:gd name="connsiteX53" fmla="*/ 2884262 w 5341361"/>
              <a:gd name="connsiteY53" fmla="*/ 1273428 h 4505029"/>
              <a:gd name="connsiteX54" fmla="*/ 2839383 w 5341361"/>
              <a:gd name="connsiteY54" fmla="*/ 1340746 h 4505029"/>
              <a:gd name="connsiteX55" fmla="*/ 2873042 w 5341361"/>
              <a:gd name="connsiteY55" fmla="*/ 1396844 h 4505029"/>
              <a:gd name="connsiteX56" fmla="*/ 2974019 w 5341361"/>
              <a:gd name="connsiteY56" fmla="*/ 1430503 h 4505029"/>
              <a:gd name="connsiteX57" fmla="*/ 3024507 w 5341361"/>
              <a:gd name="connsiteY57" fmla="*/ 1464162 h 4505029"/>
              <a:gd name="connsiteX58" fmla="*/ 3097435 w 5341361"/>
              <a:gd name="connsiteY58" fmla="*/ 1514650 h 4505029"/>
              <a:gd name="connsiteX59" fmla="*/ 3063776 w 5341361"/>
              <a:gd name="connsiteY59" fmla="*/ 1576358 h 4505029"/>
              <a:gd name="connsiteX60" fmla="*/ 3103045 w 5341361"/>
              <a:gd name="connsiteY60" fmla="*/ 1632457 h 4505029"/>
              <a:gd name="connsiteX61" fmla="*/ 3299388 w 5341361"/>
              <a:gd name="connsiteY61" fmla="*/ 1581968 h 4505029"/>
              <a:gd name="connsiteX62" fmla="*/ 3333047 w 5341361"/>
              <a:gd name="connsiteY62" fmla="*/ 1514650 h 4505029"/>
              <a:gd name="connsiteX63" fmla="*/ 3411585 w 5341361"/>
              <a:gd name="connsiteY63" fmla="*/ 1520260 h 4505029"/>
              <a:gd name="connsiteX64" fmla="*/ 3619148 w 5341361"/>
              <a:gd name="connsiteY64" fmla="*/ 1593188 h 4505029"/>
              <a:gd name="connsiteX65" fmla="*/ 3619148 w 5341361"/>
              <a:gd name="connsiteY65" fmla="*/ 1654896 h 4505029"/>
              <a:gd name="connsiteX66" fmla="*/ 3557440 w 5341361"/>
              <a:gd name="connsiteY66" fmla="*/ 1677335 h 4505029"/>
              <a:gd name="connsiteX67" fmla="*/ 3411585 w 5341361"/>
              <a:gd name="connsiteY67" fmla="*/ 1722214 h 4505029"/>
              <a:gd name="connsiteX68" fmla="*/ 3282559 w 5341361"/>
              <a:gd name="connsiteY68" fmla="*/ 1800751 h 4505029"/>
              <a:gd name="connsiteX69" fmla="*/ 3232070 w 5341361"/>
              <a:gd name="connsiteY69" fmla="*/ 1946607 h 4505029"/>
              <a:gd name="connsiteX70" fmla="*/ 3114264 w 5341361"/>
              <a:gd name="connsiteY70" fmla="*/ 2025144 h 4505029"/>
              <a:gd name="connsiteX71" fmla="*/ 3288169 w 5341361"/>
              <a:gd name="connsiteY71" fmla="*/ 2159779 h 4505029"/>
              <a:gd name="connsiteX72" fmla="*/ 3405975 w 5341361"/>
              <a:gd name="connsiteY72" fmla="*/ 2429050 h 4505029"/>
              <a:gd name="connsiteX73" fmla="*/ 3467683 w 5341361"/>
              <a:gd name="connsiteY73" fmla="*/ 2530027 h 4505029"/>
              <a:gd name="connsiteX74" fmla="*/ 3557440 w 5341361"/>
              <a:gd name="connsiteY74" fmla="*/ 2647834 h 4505029"/>
              <a:gd name="connsiteX75" fmla="*/ 3540611 w 5341361"/>
              <a:gd name="connsiteY75" fmla="*/ 2765639 h 4505029"/>
              <a:gd name="connsiteX76" fmla="*/ 3450853 w 5341361"/>
              <a:gd name="connsiteY76" fmla="*/ 2754419 h 4505029"/>
              <a:gd name="connsiteX77" fmla="*/ 3372316 w 5341361"/>
              <a:gd name="connsiteY77" fmla="*/ 2861007 h 4505029"/>
              <a:gd name="connsiteX78" fmla="*/ 3557440 w 5341361"/>
              <a:gd name="connsiteY78" fmla="*/ 2939544 h 4505029"/>
              <a:gd name="connsiteX79" fmla="*/ 3456463 w 5341361"/>
              <a:gd name="connsiteY79" fmla="*/ 3208814 h 4505029"/>
              <a:gd name="connsiteX80" fmla="*/ 3220850 w 5341361"/>
              <a:gd name="connsiteY80" fmla="*/ 3450037 h 4505029"/>
              <a:gd name="connsiteX81" fmla="*/ 3170363 w 5341361"/>
              <a:gd name="connsiteY81" fmla="*/ 3539794 h 4505029"/>
              <a:gd name="connsiteX82" fmla="*/ 3159143 w 5341361"/>
              <a:gd name="connsiteY82" fmla="*/ 3612721 h 4505029"/>
              <a:gd name="connsiteX83" fmla="*/ 3181583 w 5341361"/>
              <a:gd name="connsiteY83" fmla="*/ 3663209 h 4505029"/>
              <a:gd name="connsiteX84" fmla="*/ 3018897 w 5341361"/>
              <a:gd name="connsiteY84" fmla="*/ 3786626 h 4505029"/>
              <a:gd name="connsiteX85" fmla="*/ 2828163 w 5341361"/>
              <a:gd name="connsiteY85" fmla="*/ 3887602 h 4505029"/>
              <a:gd name="connsiteX86" fmla="*/ 2614992 w 5341361"/>
              <a:gd name="connsiteY86" fmla="*/ 4061505 h 4505029"/>
              <a:gd name="connsiteX87" fmla="*/ 2491574 w 5341361"/>
              <a:gd name="connsiteY87" fmla="*/ 4089556 h 4505029"/>
              <a:gd name="connsiteX88" fmla="*/ 2407427 w 5341361"/>
              <a:gd name="connsiteY88" fmla="*/ 4078335 h 4505029"/>
              <a:gd name="connsiteX89" fmla="*/ 2255962 w 5341361"/>
              <a:gd name="connsiteY89" fmla="*/ 4156874 h 4505029"/>
              <a:gd name="connsiteX90" fmla="*/ 2199864 w 5341361"/>
              <a:gd name="connsiteY90" fmla="*/ 4095165 h 4505029"/>
              <a:gd name="connsiteX91" fmla="*/ 2087668 w 5341361"/>
              <a:gd name="connsiteY91" fmla="*/ 4207362 h 4505029"/>
              <a:gd name="connsiteX92" fmla="*/ 1913763 w 5341361"/>
              <a:gd name="connsiteY92" fmla="*/ 4285899 h 4505029"/>
              <a:gd name="connsiteX93" fmla="*/ 1711810 w 5341361"/>
              <a:gd name="connsiteY93" fmla="*/ 4313949 h 4505029"/>
              <a:gd name="connsiteX94" fmla="*/ 1661322 w 5341361"/>
              <a:gd name="connsiteY94" fmla="*/ 4370040 h 4505029"/>
              <a:gd name="connsiteX95" fmla="*/ 1700592 w 5341361"/>
              <a:gd name="connsiteY95" fmla="*/ 4454185 h 4505029"/>
              <a:gd name="connsiteX96" fmla="*/ 1650103 w 5341361"/>
              <a:gd name="connsiteY96" fmla="*/ 4504674 h 4505029"/>
              <a:gd name="connsiteX97" fmla="*/ 1577176 w 5341361"/>
              <a:gd name="connsiteY97" fmla="*/ 4398087 h 4505029"/>
              <a:gd name="connsiteX98" fmla="*/ 1594006 w 5341361"/>
              <a:gd name="connsiteY98" fmla="*/ 4313940 h 4505029"/>
              <a:gd name="connsiteX99" fmla="*/ 1504249 w 5341361"/>
              <a:gd name="connsiteY99" fmla="*/ 4308331 h 4505029"/>
              <a:gd name="connsiteX100" fmla="*/ 1392052 w 5341361"/>
              <a:gd name="connsiteY100" fmla="*/ 4274672 h 4505029"/>
              <a:gd name="connsiteX101" fmla="*/ 1296686 w 5341361"/>
              <a:gd name="connsiteY101" fmla="*/ 4280282 h 4505029"/>
              <a:gd name="connsiteX102" fmla="*/ 1167661 w 5341361"/>
              <a:gd name="connsiteY102" fmla="*/ 4257842 h 4505029"/>
              <a:gd name="connsiteX103" fmla="*/ 1094734 w 5341361"/>
              <a:gd name="connsiteY103" fmla="*/ 4212964 h 4505029"/>
              <a:gd name="connsiteX104" fmla="*/ 1061075 w 5341361"/>
              <a:gd name="connsiteY104" fmla="*/ 4100767 h 4505029"/>
              <a:gd name="connsiteX105" fmla="*/ 1038637 w 5341361"/>
              <a:gd name="connsiteY105" fmla="*/ 4078328 h 4505029"/>
              <a:gd name="connsiteX106" fmla="*/ 965710 w 5341361"/>
              <a:gd name="connsiteY106" fmla="*/ 4050279 h 4505029"/>
              <a:gd name="connsiteX107" fmla="*/ 887174 w 5341361"/>
              <a:gd name="connsiteY107" fmla="*/ 4039060 h 4505029"/>
              <a:gd name="connsiteX108" fmla="*/ 859124 w 5341361"/>
              <a:gd name="connsiteY108" fmla="*/ 3982962 h 4505029"/>
              <a:gd name="connsiteX109" fmla="*/ 786198 w 5341361"/>
              <a:gd name="connsiteY109" fmla="*/ 4033450 h 4505029"/>
              <a:gd name="connsiteX110" fmla="*/ 780589 w 5341361"/>
              <a:gd name="connsiteY110" fmla="*/ 4083938 h 4505029"/>
              <a:gd name="connsiteX111" fmla="*/ 679611 w 5341361"/>
              <a:gd name="connsiteY111" fmla="*/ 4100767 h 4505029"/>
              <a:gd name="connsiteX112" fmla="*/ 634733 w 5341361"/>
              <a:gd name="connsiteY112" fmla="*/ 4117597 h 4505029"/>
              <a:gd name="connsiteX113" fmla="*/ 573027 w 5341361"/>
              <a:gd name="connsiteY113" fmla="*/ 4072718 h 4505029"/>
              <a:gd name="connsiteX114" fmla="*/ 567416 w 5341361"/>
              <a:gd name="connsiteY114" fmla="*/ 4128817 h 4505029"/>
              <a:gd name="connsiteX115" fmla="*/ 528148 w 5341361"/>
              <a:gd name="connsiteY115" fmla="*/ 4089548 h 4505029"/>
              <a:gd name="connsiteX116" fmla="*/ 500100 w 5341361"/>
              <a:gd name="connsiteY116" fmla="*/ 4151256 h 4505029"/>
              <a:gd name="connsiteX117" fmla="*/ 444001 w 5341361"/>
              <a:gd name="connsiteY117" fmla="*/ 4106378 h 4505029"/>
              <a:gd name="connsiteX118" fmla="*/ 387904 w 5341361"/>
              <a:gd name="connsiteY118" fmla="*/ 4095158 h 4505029"/>
              <a:gd name="connsiteX119" fmla="*/ 371076 w 5341361"/>
              <a:gd name="connsiteY119" fmla="*/ 4156866 h 4505029"/>
              <a:gd name="connsiteX120" fmla="*/ 292539 w 5341361"/>
              <a:gd name="connsiteY120" fmla="*/ 4140036 h 4505029"/>
              <a:gd name="connsiteX121" fmla="*/ 258880 w 5341361"/>
              <a:gd name="connsiteY121" fmla="*/ 4190524 h 4505029"/>
              <a:gd name="connsiteX122" fmla="*/ 314979 w 5341361"/>
              <a:gd name="connsiteY122" fmla="*/ 4285891 h 4505029"/>
              <a:gd name="connsiteX123" fmla="*/ 292540 w 5341361"/>
              <a:gd name="connsiteY123" fmla="*/ 4370039 h 4505029"/>
              <a:gd name="connsiteX124" fmla="*/ 247661 w 5341361"/>
              <a:gd name="connsiteY124" fmla="*/ 4336379 h 4505029"/>
              <a:gd name="connsiteX125" fmla="*/ 202783 w 5341361"/>
              <a:gd name="connsiteY125" fmla="*/ 4297110 h 4505029"/>
              <a:gd name="connsiteX126" fmla="*/ 185954 w 5341361"/>
              <a:gd name="connsiteY126" fmla="*/ 4229793 h 4505029"/>
              <a:gd name="connsiteX127" fmla="*/ 113027 w 5341361"/>
              <a:gd name="connsiteY127" fmla="*/ 4291500 h 4505029"/>
              <a:gd name="connsiteX128" fmla="*/ 45709 w 5341361"/>
              <a:gd name="connsiteY128" fmla="*/ 4285891 h 4505029"/>
              <a:gd name="connsiteX129" fmla="*/ 12049 w 5341361"/>
              <a:gd name="connsiteY129" fmla="*/ 4257843 h 4505029"/>
              <a:gd name="connsiteX130" fmla="*/ 831 w 5341361"/>
              <a:gd name="connsiteY130" fmla="*/ 4212965 h 4505029"/>
              <a:gd name="connsiteX131" fmla="*/ 831 w 5341361"/>
              <a:gd name="connsiteY131" fmla="*/ 4218574 h 4505029"/>
              <a:gd name="connsiteX0" fmla="*/ 5452727 w 5463946"/>
              <a:gd name="connsiteY0" fmla="*/ 0 h 4505029"/>
              <a:gd name="connsiteX1" fmla="*/ 5463946 w 5463946"/>
              <a:gd name="connsiteY1" fmla="*/ 67318 h 4505029"/>
              <a:gd name="connsiteX2" fmla="*/ 5435897 w 5463946"/>
              <a:gd name="connsiteY2" fmla="*/ 72928 h 4505029"/>
              <a:gd name="connsiteX3" fmla="*/ 5267603 w 5463946"/>
              <a:gd name="connsiteY3" fmla="*/ 28049 h 4505029"/>
              <a:gd name="connsiteX4" fmla="*/ 5233944 w 5463946"/>
              <a:gd name="connsiteY4" fmla="*/ 33659 h 4505029"/>
              <a:gd name="connsiteX5" fmla="*/ 5228334 w 5463946"/>
              <a:gd name="connsiteY5" fmla="*/ 44879 h 4505029"/>
              <a:gd name="connsiteX6" fmla="*/ 5166626 w 5463946"/>
              <a:gd name="connsiteY6" fmla="*/ 78538 h 4505029"/>
              <a:gd name="connsiteX7" fmla="*/ 5116138 w 5463946"/>
              <a:gd name="connsiteY7" fmla="*/ 100977 h 4505029"/>
              <a:gd name="connsiteX8" fmla="*/ 5161016 w 5463946"/>
              <a:gd name="connsiteY8" fmla="*/ 263661 h 4505029"/>
              <a:gd name="connsiteX9" fmla="*/ 5149797 w 5463946"/>
              <a:gd name="connsiteY9" fmla="*/ 392687 h 4505029"/>
              <a:gd name="connsiteX10" fmla="*/ 5177846 w 5463946"/>
              <a:gd name="connsiteY10" fmla="*/ 398297 h 4505029"/>
              <a:gd name="connsiteX11" fmla="*/ 5138577 w 5463946"/>
              <a:gd name="connsiteY11" fmla="*/ 476834 h 4505029"/>
              <a:gd name="connsiteX12" fmla="*/ 5127357 w 5463946"/>
              <a:gd name="connsiteY12" fmla="*/ 527323 h 4505029"/>
              <a:gd name="connsiteX13" fmla="*/ 5043210 w 5463946"/>
              <a:gd name="connsiteY13" fmla="*/ 544152 h 4505029"/>
              <a:gd name="connsiteX14" fmla="*/ 5060040 w 5463946"/>
              <a:gd name="connsiteY14" fmla="*/ 566592 h 4505029"/>
              <a:gd name="connsiteX15" fmla="*/ 5015161 w 5463946"/>
              <a:gd name="connsiteY15" fmla="*/ 572201 h 4505029"/>
              <a:gd name="connsiteX16" fmla="*/ 4953453 w 5463946"/>
              <a:gd name="connsiteY16" fmla="*/ 476834 h 4505029"/>
              <a:gd name="connsiteX17" fmla="*/ 4908574 w 5463946"/>
              <a:gd name="connsiteY17" fmla="*/ 566592 h 4505029"/>
              <a:gd name="connsiteX18" fmla="*/ 4919794 w 5463946"/>
              <a:gd name="connsiteY18" fmla="*/ 600250 h 4505029"/>
              <a:gd name="connsiteX19" fmla="*/ 4880525 w 5463946"/>
              <a:gd name="connsiteY19" fmla="*/ 605860 h 4505029"/>
              <a:gd name="connsiteX20" fmla="*/ 4852476 w 5463946"/>
              <a:gd name="connsiteY20" fmla="*/ 600250 h 4505029"/>
              <a:gd name="connsiteX21" fmla="*/ 4801988 w 5463946"/>
              <a:gd name="connsiteY21" fmla="*/ 656349 h 4505029"/>
              <a:gd name="connsiteX22" fmla="*/ 4745890 w 5463946"/>
              <a:gd name="connsiteY22" fmla="*/ 678788 h 4505029"/>
              <a:gd name="connsiteX23" fmla="*/ 4644913 w 5463946"/>
              <a:gd name="connsiteY23" fmla="*/ 690007 h 4505029"/>
              <a:gd name="connsiteX24" fmla="*/ 4661743 w 5463946"/>
              <a:gd name="connsiteY24" fmla="*/ 746106 h 4505029"/>
              <a:gd name="connsiteX25" fmla="*/ 4667352 w 5463946"/>
              <a:gd name="connsiteY25" fmla="*/ 796594 h 4505029"/>
              <a:gd name="connsiteX26" fmla="*/ 4594425 w 5463946"/>
              <a:gd name="connsiteY26" fmla="*/ 802204 h 4505029"/>
              <a:gd name="connsiteX27" fmla="*/ 4454179 w 5463946"/>
              <a:gd name="connsiteY27" fmla="*/ 734886 h 4505029"/>
              <a:gd name="connsiteX28" fmla="*/ 4414911 w 5463946"/>
              <a:gd name="connsiteY28" fmla="*/ 740496 h 4505029"/>
              <a:gd name="connsiteX29" fmla="*/ 4364422 w 5463946"/>
              <a:gd name="connsiteY29" fmla="*/ 852692 h 4505029"/>
              <a:gd name="connsiteX30" fmla="*/ 4308324 w 5463946"/>
              <a:gd name="connsiteY30" fmla="*/ 920010 h 4505029"/>
              <a:gd name="connsiteX31" fmla="*/ 4229787 w 5463946"/>
              <a:gd name="connsiteY31" fmla="*/ 942449 h 4505029"/>
              <a:gd name="connsiteX32" fmla="*/ 4117590 w 5463946"/>
              <a:gd name="connsiteY32" fmla="*/ 987328 h 4505029"/>
              <a:gd name="connsiteX33" fmla="*/ 4078322 w 5463946"/>
              <a:gd name="connsiteY33" fmla="*/ 1026596 h 4505029"/>
              <a:gd name="connsiteX34" fmla="*/ 4027833 w 5463946"/>
              <a:gd name="connsiteY34" fmla="*/ 1099524 h 4505029"/>
              <a:gd name="connsiteX35" fmla="*/ 3915637 w 5463946"/>
              <a:gd name="connsiteY35" fmla="*/ 1121963 h 4505029"/>
              <a:gd name="connsiteX36" fmla="*/ 3814660 w 5463946"/>
              <a:gd name="connsiteY36" fmla="*/ 1161232 h 4505029"/>
              <a:gd name="connsiteX37" fmla="*/ 3696854 w 5463946"/>
              <a:gd name="connsiteY37" fmla="*/ 1228550 h 4505029"/>
              <a:gd name="connsiteX38" fmla="*/ 3646366 w 5463946"/>
              <a:gd name="connsiteY38" fmla="*/ 1262209 h 4505029"/>
              <a:gd name="connsiteX39" fmla="*/ 3590268 w 5463946"/>
              <a:gd name="connsiteY39" fmla="*/ 1206111 h 4505029"/>
              <a:gd name="connsiteX40" fmla="*/ 3562219 w 5463946"/>
              <a:gd name="connsiteY40" fmla="*/ 1155622 h 4505029"/>
              <a:gd name="connsiteX41" fmla="*/ 3595878 w 5463946"/>
              <a:gd name="connsiteY41" fmla="*/ 1082695 h 4505029"/>
              <a:gd name="connsiteX42" fmla="*/ 3668805 w 5463946"/>
              <a:gd name="connsiteY42" fmla="*/ 1026596 h 4505029"/>
              <a:gd name="connsiteX43" fmla="*/ 3702464 w 5463946"/>
              <a:gd name="connsiteY43" fmla="*/ 976108 h 4505029"/>
              <a:gd name="connsiteX44" fmla="*/ 3651976 w 5463946"/>
              <a:gd name="connsiteY44" fmla="*/ 925620 h 4505029"/>
              <a:gd name="connsiteX45" fmla="*/ 3534170 w 5463946"/>
              <a:gd name="connsiteY45" fmla="*/ 920010 h 4505029"/>
              <a:gd name="connsiteX46" fmla="*/ 3455632 w 5463946"/>
              <a:gd name="connsiteY46" fmla="*/ 936839 h 4505029"/>
              <a:gd name="connsiteX47" fmla="*/ 3433193 w 5463946"/>
              <a:gd name="connsiteY47" fmla="*/ 1015377 h 4505029"/>
              <a:gd name="connsiteX48" fmla="*/ 3405144 w 5463946"/>
              <a:gd name="connsiteY48" fmla="*/ 1060255 h 4505029"/>
              <a:gd name="connsiteX49" fmla="*/ 3343436 w 5463946"/>
              <a:gd name="connsiteY49" fmla="*/ 1060255 h 4505029"/>
              <a:gd name="connsiteX50" fmla="*/ 3281728 w 5463946"/>
              <a:gd name="connsiteY50" fmla="*/ 1155622 h 4505029"/>
              <a:gd name="connsiteX51" fmla="*/ 3208800 w 5463946"/>
              <a:gd name="connsiteY51" fmla="*/ 1250989 h 4505029"/>
              <a:gd name="connsiteX52" fmla="*/ 3130263 w 5463946"/>
              <a:gd name="connsiteY52" fmla="*/ 1279038 h 4505029"/>
              <a:gd name="connsiteX53" fmla="*/ 3006847 w 5463946"/>
              <a:gd name="connsiteY53" fmla="*/ 1273428 h 4505029"/>
              <a:gd name="connsiteX54" fmla="*/ 2961968 w 5463946"/>
              <a:gd name="connsiteY54" fmla="*/ 1340746 h 4505029"/>
              <a:gd name="connsiteX55" fmla="*/ 2995627 w 5463946"/>
              <a:gd name="connsiteY55" fmla="*/ 1396844 h 4505029"/>
              <a:gd name="connsiteX56" fmla="*/ 3096604 w 5463946"/>
              <a:gd name="connsiteY56" fmla="*/ 1430503 h 4505029"/>
              <a:gd name="connsiteX57" fmla="*/ 3147092 w 5463946"/>
              <a:gd name="connsiteY57" fmla="*/ 1464162 h 4505029"/>
              <a:gd name="connsiteX58" fmla="*/ 3220020 w 5463946"/>
              <a:gd name="connsiteY58" fmla="*/ 1514650 h 4505029"/>
              <a:gd name="connsiteX59" fmla="*/ 3186361 w 5463946"/>
              <a:gd name="connsiteY59" fmla="*/ 1576358 h 4505029"/>
              <a:gd name="connsiteX60" fmla="*/ 3225630 w 5463946"/>
              <a:gd name="connsiteY60" fmla="*/ 1632457 h 4505029"/>
              <a:gd name="connsiteX61" fmla="*/ 3421973 w 5463946"/>
              <a:gd name="connsiteY61" fmla="*/ 1581968 h 4505029"/>
              <a:gd name="connsiteX62" fmla="*/ 3455632 w 5463946"/>
              <a:gd name="connsiteY62" fmla="*/ 1514650 h 4505029"/>
              <a:gd name="connsiteX63" fmla="*/ 3534170 w 5463946"/>
              <a:gd name="connsiteY63" fmla="*/ 1520260 h 4505029"/>
              <a:gd name="connsiteX64" fmla="*/ 3741733 w 5463946"/>
              <a:gd name="connsiteY64" fmla="*/ 1593188 h 4505029"/>
              <a:gd name="connsiteX65" fmla="*/ 3741733 w 5463946"/>
              <a:gd name="connsiteY65" fmla="*/ 1654896 h 4505029"/>
              <a:gd name="connsiteX66" fmla="*/ 3680025 w 5463946"/>
              <a:gd name="connsiteY66" fmla="*/ 1677335 h 4505029"/>
              <a:gd name="connsiteX67" fmla="*/ 3534170 w 5463946"/>
              <a:gd name="connsiteY67" fmla="*/ 1722214 h 4505029"/>
              <a:gd name="connsiteX68" fmla="*/ 3405144 w 5463946"/>
              <a:gd name="connsiteY68" fmla="*/ 1800751 h 4505029"/>
              <a:gd name="connsiteX69" fmla="*/ 3354655 w 5463946"/>
              <a:gd name="connsiteY69" fmla="*/ 1946607 h 4505029"/>
              <a:gd name="connsiteX70" fmla="*/ 3236849 w 5463946"/>
              <a:gd name="connsiteY70" fmla="*/ 2025144 h 4505029"/>
              <a:gd name="connsiteX71" fmla="*/ 3410754 w 5463946"/>
              <a:gd name="connsiteY71" fmla="*/ 2159779 h 4505029"/>
              <a:gd name="connsiteX72" fmla="*/ 3528560 w 5463946"/>
              <a:gd name="connsiteY72" fmla="*/ 2429050 h 4505029"/>
              <a:gd name="connsiteX73" fmla="*/ 3590268 w 5463946"/>
              <a:gd name="connsiteY73" fmla="*/ 2530027 h 4505029"/>
              <a:gd name="connsiteX74" fmla="*/ 3680025 w 5463946"/>
              <a:gd name="connsiteY74" fmla="*/ 2647834 h 4505029"/>
              <a:gd name="connsiteX75" fmla="*/ 3663196 w 5463946"/>
              <a:gd name="connsiteY75" fmla="*/ 2765639 h 4505029"/>
              <a:gd name="connsiteX76" fmla="*/ 3573438 w 5463946"/>
              <a:gd name="connsiteY76" fmla="*/ 2754419 h 4505029"/>
              <a:gd name="connsiteX77" fmla="*/ 3494901 w 5463946"/>
              <a:gd name="connsiteY77" fmla="*/ 2861007 h 4505029"/>
              <a:gd name="connsiteX78" fmla="*/ 3680025 w 5463946"/>
              <a:gd name="connsiteY78" fmla="*/ 2939544 h 4505029"/>
              <a:gd name="connsiteX79" fmla="*/ 3579048 w 5463946"/>
              <a:gd name="connsiteY79" fmla="*/ 3208814 h 4505029"/>
              <a:gd name="connsiteX80" fmla="*/ 3343435 w 5463946"/>
              <a:gd name="connsiteY80" fmla="*/ 3450037 h 4505029"/>
              <a:gd name="connsiteX81" fmla="*/ 3292948 w 5463946"/>
              <a:gd name="connsiteY81" fmla="*/ 3539794 h 4505029"/>
              <a:gd name="connsiteX82" fmla="*/ 3281728 w 5463946"/>
              <a:gd name="connsiteY82" fmla="*/ 3612721 h 4505029"/>
              <a:gd name="connsiteX83" fmla="*/ 3304168 w 5463946"/>
              <a:gd name="connsiteY83" fmla="*/ 3663209 h 4505029"/>
              <a:gd name="connsiteX84" fmla="*/ 3141482 w 5463946"/>
              <a:gd name="connsiteY84" fmla="*/ 3786626 h 4505029"/>
              <a:gd name="connsiteX85" fmla="*/ 2950748 w 5463946"/>
              <a:gd name="connsiteY85" fmla="*/ 3887602 h 4505029"/>
              <a:gd name="connsiteX86" fmla="*/ 2737577 w 5463946"/>
              <a:gd name="connsiteY86" fmla="*/ 4061505 h 4505029"/>
              <a:gd name="connsiteX87" fmla="*/ 2614159 w 5463946"/>
              <a:gd name="connsiteY87" fmla="*/ 4089556 h 4505029"/>
              <a:gd name="connsiteX88" fmla="*/ 2530012 w 5463946"/>
              <a:gd name="connsiteY88" fmla="*/ 4078335 h 4505029"/>
              <a:gd name="connsiteX89" fmla="*/ 2378547 w 5463946"/>
              <a:gd name="connsiteY89" fmla="*/ 4156874 h 4505029"/>
              <a:gd name="connsiteX90" fmla="*/ 2322449 w 5463946"/>
              <a:gd name="connsiteY90" fmla="*/ 4095165 h 4505029"/>
              <a:gd name="connsiteX91" fmla="*/ 2210253 w 5463946"/>
              <a:gd name="connsiteY91" fmla="*/ 4207362 h 4505029"/>
              <a:gd name="connsiteX92" fmla="*/ 2036348 w 5463946"/>
              <a:gd name="connsiteY92" fmla="*/ 4285899 h 4505029"/>
              <a:gd name="connsiteX93" fmla="*/ 1834395 w 5463946"/>
              <a:gd name="connsiteY93" fmla="*/ 4313949 h 4505029"/>
              <a:gd name="connsiteX94" fmla="*/ 1783907 w 5463946"/>
              <a:gd name="connsiteY94" fmla="*/ 4370040 h 4505029"/>
              <a:gd name="connsiteX95" fmla="*/ 1823177 w 5463946"/>
              <a:gd name="connsiteY95" fmla="*/ 4454185 h 4505029"/>
              <a:gd name="connsiteX96" fmla="*/ 1772688 w 5463946"/>
              <a:gd name="connsiteY96" fmla="*/ 4504674 h 4505029"/>
              <a:gd name="connsiteX97" fmla="*/ 1699761 w 5463946"/>
              <a:gd name="connsiteY97" fmla="*/ 4398087 h 4505029"/>
              <a:gd name="connsiteX98" fmla="*/ 1716591 w 5463946"/>
              <a:gd name="connsiteY98" fmla="*/ 4313940 h 4505029"/>
              <a:gd name="connsiteX99" fmla="*/ 1626834 w 5463946"/>
              <a:gd name="connsiteY99" fmla="*/ 4308331 h 4505029"/>
              <a:gd name="connsiteX100" fmla="*/ 1514637 w 5463946"/>
              <a:gd name="connsiteY100" fmla="*/ 4274672 h 4505029"/>
              <a:gd name="connsiteX101" fmla="*/ 1419271 w 5463946"/>
              <a:gd name="connsiteY101" fmla="*/ 4280282 h 4505029"/>
              <a:gd name="connsiteX102" fmla="*/ 1290246 w 5463946"/>
              <a:gd name="connsiteY102" fmla="*/ 4257842 h 4505029"/>
              <a:gd name="connsiteX103" fmla="*/ 1217319 w 5463946"/>
              <a:gd name="connsiteY103" fmla="*/ 4212964 h 4505029"/>
              <a:gd name="connsiteX104" fmla="*/ 1183660 w 5463946"/>
              <a:gd name="connsiteY104" fmla="*/ 4100767 h 4505029"/>
              <a:gd name="connsiteX105" fmla="*/ 1161222 w 5463946"/>
              <a:gd name="connsiteY105" fmla="*/ 4078328 h 4505029"/>
              <a:gd name="connsiteX106" fmla="*/ 1088295 w 5463946"/>
              <a:gd name="connsiteY106" fmla="*/ 4050279 h 4505029"/>
              <a:gd name="connsiteX107" fmla="*/ 1009759 w 5463946"/>
              <a:gd name="connsiteY107" fmla="*/ 4039060 h 4505029"/>
              <a:gd name="connsiteX108" fmla="*/ 981709 w 5463946"/>
              <a:gd name="connsiteY108" fmla="*/ 3982962 h 4505029"/>
              <a:gd name="connsiteX109" fmla="*/ 908783 w 5463946"/>
              <a:gd name="connsiteY109" fmla="*/ 4033450 h 4505029"/>
              <a:gd name="connsiteX110" fmla="*/ 903174 w 5463946"/>
              <a:gd name="connsiteY110" fmla="*/ 4083938 h 4505029"/>
              <a:gd name="connsiteX111" fmla="*/ 802196 w 5463946"/>
              <a:gd name="connsiteY111" fmla="*/ 4100767 h 4505029"/>
              <a:gd name="connsiteX112" fmla="*/ 757318 w 5463946"/>
              <a:gd name="connsiteY112" fmla="*/ 4117597 h 4505029"/>
              <a:gd name="connsiteX113" fmla="*/ 695612 w 5463946"/>
              <a:gd name="connsiteY113" fmla="*/ 4072718 h 4505029"/>
              <a:gd name="connsiteX114" fmla="*/ 690001 w 5463946"/>
              <a:gd name="connsiteY114" fmla="*/ 4128817 h 4505029"/>
              <a:gd name="connsiteX115" fmla="*/ 650733 w 5463946"/>
              <a:gd name="connsiteY115" fmla="*/ 4089548 h 4505029"/>
              <a:gd name="connsiteX116" fmla="*/ 622685 w 5463946"/>
              <a:gd name="connsiteY116" fmla="*/ 4151256 h 4505029"/>
              <a:gd name="connsiteX117" fmla="*/ 566586 w 5463946"/>
              <a:gd name="connsiteY117" fmla="*/ 4106378 h 4505029"/>
              <a:gd name="connsiteX118" fmla="*/ 510489 w 5463946"/>
              <a:gd name="connsiteY118" fmla="*/ 4095158 h 4505029"/>
              <a:gd name="connsiteX119" fmla="*/ 493661 w 5463946"/>
              <a:gd name="connsiteY119" fmla="*/ 4156866 h 4505029"/>
              <a:gd name="connsiteX120" fmla="*/ 415124 w 5463946"/>
              <a:gd name="connsiteY120" fmla="*/ 4140036 h 4505029"/>
              <a:gd name="connsiteX121" fmla="*/ 381465 w 5463946"/>
              <a:gd name="connsiteY121" fmla="*/ 4190524 h 4505029"/>
              <a:gd name="connsiteX122" fmla="*/ 437564 w 5463946"/>
              <a:gd name="connsiteY122" fmla="*/ 4285891 h 4505029"/>
              <a:gd name="connsiteX123" fmla="*/ 415125 w 5463946"/>
              <a:gd name="connsiteY123" fmla="*/ 4370039 h 4505029"/>
              <a:gd name="connsiteX124" fmla="*/ 370246 w 5463946"/>
              <a:gd name="connsiteY124" fmla="*/ 4336379 h 4505029"/>
              <a:gd name="connsiteX125" fmla="*/ 325368 w 5463946"/>
              <a:gd name="connsiteY125" fmla="*/ 4297110 h 4505029"/>
              <a:gd name="connsiteX126" fmla="*/ 308539 w 5463946"/>
              <a:gd name="connsiteY126" fmla="*/ 4229793 h 4505029"/>
              <a:gd name="connsiteX127" fmla="*/ 235612 w 5463946"/>
              <a:gd name="connsiteY127" fmla="*/ 4291500 h 4505029"/>
              <a:gd name="connsiteX128" fmla="*/ 168294 w 5463946"/>
              <a:gd name="connsiteY128" fmla="*/ 4285891 h 4505029"/>
              <a:gd name="connsiteX129" fmla="*/ 134634 w 5463946"/>
              <a:gd name="connsiteY129" fmla="*/ 4257843 h 4505029"/>
              <a:gd name="connsiteX130" fmla="*/ 123416 w 5463946"/>
              <a:gd name="connsiteY130" fmla="*/ 4212965 h 4505029"/>
              <a:gd name="connsiteX131" fmla="*/ 0 w 5463946"/>
              <a:gd name="connsiteY131" fmla="*/ 4196135 h 4505029"/>
              <a:gd name="connsiteX0" fmla="*/ 5469555 w 5480774"/>
              <a:gd name="connsiteY0" fmla="*/ 0 h 4505029"/>
              <a:gd name="connsiteX1" fmla="*/ 5480774 w 5480774"/>
              <a:gd name="connsiteY1" fmla="*/ 67318 h 4505029"/>
              <a:gd name="connsiteX2" fmla="*/ 5452725 w 5480774"/>
              <a:gd name="connsiteY2" fmla="*/ 72928 h 4505029"/>
              <a:gd name="connsiteX3" fmla="*/ 5284431 w 5480774"/>
              <a:gd name="connsiteY3" fmla="*/ 28049 h 4505029"/>
              <a:gd name="connsiteX4" fmla="*/ 5250772 w 5480774"/>
              <a:gd name="connsiteY4" fmla="*/ 33659 h 4505029"/>
              <a:gd name="connsiteX5" fmla="*/ 5245162 w 5480774"/>
              <a:gd name="connsiteY5" fmla="*/ 44879 h 4505029"/>
              <a:gd name="connsiteX6" fmla="*/ 5183454 w 5480774"/>
              <a:gd name="connsiteY6" fmla="*/ 78538 h 4505029"/>
              <a:gd name="connsiteX7" fmla="*/ 5132966 w 5480774"/>
              <a:gd name="connsiteY7" fmla="*/ 100977 h 4505029"/>
              <a:gd name="connsiteX8" fmla="*/ 5177844 w 5480774"/>
              <a:gd name="connsiteY8" fmla="*/ 263661 h 4505029"/>
              <a:gd name="connsiteX9" fmla="*/ 5166625 w 5480774"/>
              <a:gd name="connsiteY9" fmla="*/ 392687 h 4505029"/>
              <a:gd name="connsiteX10" fmla="*/ 5194674 w 5480774"/>
              <a:gd name="connsiteY10" fmla="*/ 398297 h 4505029"/>
              <a:gd name="connsiteX11" fmla="*/ 5155405 w 5480774"/>
              <a:gd name="connsiteY11" fmla="*/ 476834 h 4505029"/>
              <a:gd name="connsiteX12" fmla="*/ 5144185 w 5480774"/>
              <a:gd name="connsiteY12" fmla="*/ 527323 h 4505029"/>
              <a:gd name="connsiteX13" fmla="*/ 5060038 w 5480774"/>
              <a:gd name="connsiteY13" fmla="*/ 544152 h 4505029"/>
              <a:gd name="connsiteX14" fmla="*/ 5076868 w 5480774"/>
              <a:gd name="connsiteY14" fmla="*/ 566592 h 4505029"/>
              <a:gd name="connsiteX15" fmla="*/ 5031989 w 5480774"/>
              <a:gd name="connsiteY15" fmla="*/ 572201 h 4505029"/>
              <a:gd name="connsiteX16" fmla="*/ 4970281 w 5480774"/>
              <a:gd name="connsiteY16" fmla="*/ 476834 h 4505029"/>
              <a:gd name="connsiteX17" fmla="*/ 4925402 w 5480774"/>
              <a:gd name="connsiteY17" fmla="*/ 566592 h 4505029"/>
              <a:gd name="connsiteX18" fmla="*/ 4936622 w 5480774"/>
              <a:gd name="connsiteY18" fmla="*/ 600250 h 4505029"/>
              <a:gd name="connsiteX19" fmla="*/ 4897353 w 5480774"/>
              <a:gd name="connsiteY19" fmla="*/ 605860 h 4505029"/>
              <a:gd name="connsiteX20" fmla="*/ 4869304 w 5480774"/>
              <a:gd name="connsiteY20" fmla="*/ 600250 h 4505029"/>
              <a:gd name="connsiteX21" fmla="*/ 4818816 w 5480774"/>
              <a:gd name="connsiteY21" fmla="*/ 656349 h 4505029"/>
              <a:gd name="connsiteX22" fmla="*/ 4762718 w 5480774"/>
              <a:gd name="connsiteY22" fmla="*/ 678788 h 4505029"/>
              <a:gd name="connsiteX23" fmla="*/ 4661741 w 5480774"/>
              <a:gd name="connsiteY23" fmla="*/ 690007 h 4505029"/>
              <a:gd name="connsiteX24" fmla="*/ 4678571 w 5480774"/>
              <a:gd name="connsiteY24" fmla="*/ 746106 h 4505029"/>
              <a:gd name="connsiteX25" fmla="*/ 4684180 w 5480774"/>
              <a:gd name="connsiteY25" fmla="*/ 796594 h 4505029"/>
              <a:gd name="connsiteX26" fmla="*/ 4611253 w 5480774"/>
              <a:gd name="connsiteY26" fmla="*/ 802204 h 4505029"/>
              <a:gd name="connsiteX27" fmla="*/ 4471007 w 5480774"/>
              <a:gd name="connsiteY27" fmla="*/ 734886 h 4505029"/>
              <a:gd name="connsiteX28" fmla="*/ 4431739 w 5480774"/>
              <a:gd name="connsiteY28" fmla="*/ 740496 h 4505029"/>
              <a:gd name="connsiteX29" fmla="*/ 4381250 w 5480774"/>
              <a:gd name="connsiteY29" fmla="*/ 852692 h 4505029"/>
              <a:gd name="connsiteX30" fmla="*/ 4325152 w 5480774"/>
              <a:gd name="connsiteY30" fmla="*/ 920010 h 4505029"/>
              <a:gd name="connsiteX31" fmla="*/ 4246615 w 5480774"/>
              <a:gd name="connsiteY31" fmla="*/ 942449 h 4505029"/>
              <a:gd name="connsiteX32" fmla="*/ 4134418 w 5480774"/>
              <a:gd name="connsiteY32" fmla="*/ 987328 h 4505029"/>
              <a:gd name="connsiteX33" fmla="*/ 4095150 w 5480774"/>
              <a:gd name="connsiteY33" fmla="*/ 1026596 h 4505029"/>
              <a:gd name="connsiteX34" fmla="*/ 4044661 w 5480774"/>
              <a:gd name="connsiteY34" fmla="*/ 1099524 h 4505029"/>
              <a:gd name="connsiteX35" fmla="*/ 3932465 w 5480774"/>
              <a:gd name="connsiteY35" fmla="*/ 1121963 h 4505029"/>
              <a:gd name="connsiteX36" fmla="*/ 3831488 w 5480774"/>
              <a:gd name="connsiteY36" fmla="*/ 1161232 h 4505029"/>
              <a:gd name="connsiteX37" fmla="*/ 3713682 w 5480774"/>
              <a:gd name="connsiteY37" fmla="*/ 1228550 h 4505029"/>
              <a:gd name="connsiteX38" fmla="*/ 3663194 w 5480774"/>
              <a:gd name="connsiteY38" fmla="*/ 1262209 h 4505029"/>
              <a:gd name="connsiteX39" fmla="*/ 3607096 w 5480774"/>
              <a:gd name="connsiteY39" fmla="*/ 1206111 h 4505029"/>
              <a:gd name="connsiteX40" fmla="*/ 3579047 w 5480774"/>
              <a:gd name="connsiteY40" fmla="*/ 1155622 h 4505029"/>
              <a:gd name="connsiteX41" fmla="*/ 3612706 w 5480774"/>
              <a:gd name="connsiteY41" fmla="*/ 1082695 h 4505029"/>
              <a:gd name="connsiteX42" fmla="*/ 3685633 w 5480774"/>
              <a:gd name="connsiteY42" fmla="*/ 1026596 h 4505029"/>
              <a:gd name="connsiteX43" fmla="*/ 3719292 w 5480774"/>
              <a:gd name="connsiteY43" fmla="*/ 976108 h 4505029"/>
              <a:gd name="connsiteX44" fmla="*/ 3668804 w 5480774"/>
              <a:gd name="connsiteY44" fmla="*/ 925620 h 4505029"/>
              <a:gd name="connsiteX45" fmla="*/ 3550998 w 5480774"/>
              <a:gd name="connsiteY45" fmla="*/ 920010 h 4505029"/>
              <a:gd name="connsiteX46" fmla="*/ 3472460 w 5480774"/>
              <a:gd name="connsiteY46" fmla="*/ 936839 h 4505029"/>
              <a:gd name="connsiteX47" fmla="*/ 3450021 w 5480774"/>
              <a:gd name="connsiteY47" fmla="*/ 1015377 h 4505029"/>
              <a:gd name="connsiteX48" fmla="*/ 3421972 w 5480774"/>
              <a:gd name="connsiteY48" fmla="*/ 1060255 h 4505029"/>
              <a:gd name="connsiteX49" fmla="*/ 3360264 w 5480774"/>
              <a:gd name="connsiteY49" fmla="*/ 1060255 h 4505029"/>
              <a:gd name="connsiteX50" fmla="*/ 3298556 w 5480774"/>
              <a:gd name="connsiteY50" fmla="*/ 1155622 h 4505029"/>
              <a:gd name="connsiteX51" fmla="*/ 3225628 w 5480774"/>
              <a:gd name="connsiteY51" fmla="*/ 1250989 h 4505029"/>
              <a:gd name="connsiteX52" fmla="*/ 3147091 w 5480774"/>
              <a:gd name="connsiteY52" fmla="*/ 1279038 h 4505029"/>
              <a:gd name="connsiteX53" fmla="*/ 3023675 w 5480774"/>
              <a:gd name="connsiteY53" fmla="*/ 1273428 h 4505029"/>
              <a:gd name="connsiteX54" fmla="*/ 2978796 w 5480774"/>
              <a:gd name="connsiteY54" fmla="*/ 1340746 h 4505029"/>
              <a:gd name="connsiteX55" fmla="*/ 3012455 w 5480774"/>
              <a:gd name="connsiteY55" fmla="*/ 1396844 h 4505029"/>
              <a:gd name="connsiteX56" fmla="*/ 3113432 w 5480774"/>
              <a:gd name="connsiteY56" fmla="*/ 1430503 h 4505029"/>
              <a:gd name="connsiteX57" fmla="*/ 3163920 w 5480774"/>
              <a:gd name="connsiteY57" fmla="*/ 1464162 h 4505029"/>
              <a:gd name="connsiteX58" fmla="*/ 3236848 w 5480774"/>
              <a:gd name="connsiteY58" fmla="*/ 1514650 h 4505029"/>
              <a:gd name="connsiteX59" fmla="*/ 3203189 w 5480774"/>
              <a:gd name="connsiteY59" fmla="*/ 1576358 h 4505029"/>
              <a:gd name="connsiteX60" fmla="*/ 3242458 w 5480774"/>
              <a:gd name="connsiteY60" fmla="*/ 1632457 h 4505029"/>
              <a:gd name="connsiteX61" fmla="*/ 3438801 w 5480774"/>
              <a:gd name="connsiteY61" fmla="*/ 1581968 h 4505029"/>
              <a:gd name="connsiteX62" fmla="*/ 3472460 w 5480774"/>
              <a:gd name="connsiteY62" fmla="*/ 1514650 h 4505029"/>
              <a:gd name="connsiteX63" fmla="*/ 3550998 w 5480774"/>
              <a:gd name="connsiteY63" fmla="*/ 1520260 h 4505029"/>
              <a:gd name="connsiteX64" fmla="*/ 3758561 w 5480774"/>
              <a:gd name="connsiteY64" fmla="*/ 1593188 h 4505029"/>
              <a:gd name="connsiteX65" fmla="*/ 3758561 w 5480774"/>
              <a:gd name="connsiteY65" fmla="*/ 1654896 h 4505029"/>
              <a:gd name="connsiteX66" fmla="*/ 3696853 w 5480774"/>
              <a:gd name="connsiteY66" fmla="*/ 1677335 h 4505029"/>
              <a:gd name="connsiteX67" fmla="*/ 3550998 w 5480774"/>
              <a:gd name="connsiteY67" fmla="*/ 1722214 h 4505029"/>
              <a:gd name="connsiteX68" fmla="*/ 3421972 w 5480774"/>
              <a:gd name="connsiteY68" fmla="*/ 1800751 h 4505029"/>
              <a:gd name="connsiteX69" fmla="*/ 3371483 w 5480774"/>
              <a:gd name="connsiteY69" fmla="*/ 1946607 h 4505029"/>
              <a:gd name="connsiteX70" fmla="*/ 3253677 w 5480774"/>
              <a:gd name="connsiteY70" fmla="*/ 2025144 h 4505029"/>
              <a:gd name="connsiteX71" fmla="*/ 3427582 w 5480774"/>
              <a:gd name="connsiteY71" fmla="*/ 2159779 h 4505029"/>
              <a:gd name="connsiteX72" fmla="*/ 3545388 w 5480774"/>
              <a:gd name="connsiteY72" fmla="*/ 2429050 h 4505029"/>
              <a:gd name="connsiteX73" fmla="*/ 3607096 w 5480774"/>
              <a:gd name="connsiteY73" fmla="*/ 2530027 h 4505029"/>
              <a:gd name="connsiteX74" fmla="*/ 3696853 w 5480774"/>
              <a:gd name="connsiteY74" fmla="*/ 2647834 h 4505029"/>
              <a:gd name="connsiteX75" fmla="*/ 3680024 w 5480774"/>
              <a:gd name="connsiteY75" fmla="*/ 2765639 h 4505029"/>
              <a:gd name="connsiteX76" fmla="*/ 3590266 w 5480774"/>
              <a:gd name="connsiteY76" fmla="*/ 2754419 h 4505029"/>
              <a:gd name="connsiteX77" fmla="*/ 3511729 w 5480774"/>
              <a:gd name="connsiteY77" fmla="*/ 2861007 h 4505029"/>
              <a:gd name="connsiteX78" fmla="*/ 3696853 w 5480774"/>
              <a:gd name="connsiteY78" fmla="*/ 2939544 h 4505029"/>
              <a:gd name="connsiteX79" fmla="*/ 3595876 w 5480774"/>
              <a:gd name="connsiteY79" fmla="*/ 3208814 h 4505029"/>
              <a:gd name="connsiteX80" fmla="*/ 3360263 w 5480774"/>
              <a:gd name="connsiteY80" fmla="*/ 3450037 h 4505029"/>
              <a:gd name="connsiteX81" fmla="*/ 3309776 w 5480774"/>
              <a:gd name="connsiteY81" fmla="*/ 3539794 h 4505029"/>
              <a:gd name="connsiteX82" fmla="*/ 3298556 w 5480774"/>
              <a:gd name="connsiteY82" fmla="*/ 3612721 h 4505029"/>
              <a:gd name="connsiteX83" fmla="*/ 3320996 w 5480774"/>
              <a:gd name="connsiteY83" fmla="*/ 3663209 h 4505029"/>
              <a:gd name="connsiteX84" fmla="*/ 3158310 w 5480774"/>
              <a:gd name="connsiteY84" fmla="*/ 3786626 h 4505029"/>
              <a:gd name="connsiteX85" fmla="*/ 2967576 w 5480774"/>
              <a:gd name="connsiteY85" fmla="*/ 3887602 h 4505029"/>
              <a:gd name="connsiteX86" fmla="*/ 2754405 w 5480774"/>
              <a:gd name="connsiteY86" fmla="*/ 4061505 h 4505029"/>
              <a:gd name="connsiteX87" fmla="*/ 2630987 w 5480774"/>
              <a:gd name="connsiteY87" fmla="*/ 4089556 h 4505029"/>
              <a:gd name="connsiteX88" fmla="*/ 2546840 w 5480774"/>
              <a:gd name="connsiteY88" fmla="*/ 4078335 h 4505029"/>
              <a:gd name="connsiteX89" fmla="*/ 2395375 w 5480774"/>
              <a:gd name="connsiteY89" fmla="*/ 4156874 h 4505029"/>
              <a:gd name="connsiteX90" fmla="*/ 2339277 w 5480774"/>
              <a:gd name="connsiteY90" fmla="*/ 4095165 h 4505029"/>
              <a:gd name="connsiteX91" fmla="*/ 2227081 w 5480774"/>
              <a:gd name="connsiteY91" fmla="*/ 4207362 h 4505029"/>
              <a:gd name="connsiteX92" fmla="*/ 2053176 w 5480774"/>
              <a:gd name="connsiteY92" fmla="*/ 4285899 h 4505029"/>
              <a:gd name="connsiteX93" fmla="*/ 1851223 w 5480774"/>
              <a:gd name="connsiteY93" fmla="*/ 4313949 h 4505029"/>
              <a:gd name="connsiteX94" fmla="*/ 1800735 w 5480774"/>
              <a:gd name="connsiteY94" fmla="*/ 4370040 h 4505029"/>
              <a:gd name="connsiteX95" fmla="*/ 1840005 w 5480774"/>
              <a:gd name="connsiteY95" fmla="*/ 4454185 h 4505029"/>
              <a:gd name="connsiteX96" fmla="*/ 1789516 w 5480774"/>
              <a:gd name="connsiteY96" fmla="*/ 4504674 h 4505029"/>
              <a:gd name="connsiteX97" fmla="*/ 1716589 w 5480774"/>
              <a:gd name="connsiteY97" fmla="*/ 4398087 h 4505029"/>
              <a:gd name="connsiteX98" fmla="*/ 1733419 w 5480774"/>
              <a:gd name="connsiteY98" fmla="*/ 4313940 h 4505029"/>
              <a:gd name="connsiteX99" fmla="*/ 1643662 w 5480774"/>
              <a:gd name="connsiteY99" fmla="*/ 4308331 h 4505029"/>
              <a:gd name="connsiteX100" fmla="*/ 1531465 w 5480774"/>
              <a:gd name="connsiteY100" fmla="*/ 4274672 h 4505029"/>
              <a:gd name="connsiteX101" fmla="*/ 1436099 w 5480774"/>
              <a:gd name="connsiteY101" fmla="*/ 4280282 h 4505029"/>
              <a:gd name="connsiteX102" fmla="*/ 1307074 w 5480774"/>
              <a:gd name="connsiteY102" fmla="*/ 4257842 h 4505029"/>
              <a:gd name="connsiteX103" fmla="*/ 1234147 w 5480774"/>
              <a:gd name="connsiteY103" fmla="*/ 4212964 h 4505029"/>
              <a:gd name="connsiteX104" fmla="*/ 1200488 w 5480774"/>
              <a:gd name="connsiteY104" fmla="*/ 4100767 h 4505029"/>
              <a:gd name="connsiteX105" fmla="*/ 1178050 w 5480774"/>
              <a:gd name="connsiteY105" fmla="*/ 4078328 h 4505029"/>
              <a:gd name="connsiteX106" fmla="*/ 1105123 w 5480774"/>
              <a:gd name="connsiteY106" fmla="*/ 4050279 h 4505029"/>
              <a:gd name="connsiteX107" fmla="*/ 1026587 w 5480774"/>
              <a:gd name="connsiteY107" fmla="*/ 4039060 h 4505029"/>
              <a:gd name="connsiteX108" fmla="*/ 998537 w 5480774"/>
              <a:gd name="connsiteY108" fmla="*/ 3982962 h 4505029"/>
              <a:gd name="connsiteX109" fmla="*/ 925611 w 5480774"/>
              <a:gd name="connsiteY109" fmla="*/ 4033450 h 4505029"/>
              <a:gd name="connsiteX110" fmla="*/ 920002 w 5480774"/>
              <a:gd name="connsiteY110" fmla="*/ 4083938 h 4505029"/>
              <a:gd name="connsiteX111" fmla="*/ 819024 w 5480774"/>
              <a:gd name="connsiteY111" fmla="*/ 4100767 h 4505029"/>
              <a:gd name="connsiteX112" fmla="*/ 774146 w 5480774"/>
              <a:gd name="connsiteY112" fmla="*/ 4117597 h 4505029"/>
              <a:gd name="connsiteX113" fmla="*/ 712440 w 5480774"/>
              <a:gd name="connsiteY113" fmla="*/ 4072718 h 4505029"/>
              <a:gd name="connsiteX114" fmla="*/ 706829 w 5480774"/>
              <a:gd name="connsiteY114" fmla="*/ 4128817 h 4505029"/>
              <a:gd name="connsiteX115" fmla="*/ 667561 w 5480774"/>
              <a:gd name="connsiteY115" fmla="*/ 4089548 h 4505029"/>
              <a:gd name="connsiteX116" fmla="*/ 639513 w 5480774"/>
              <a:gd name="connsiteY116" fmla="*/ 4151256 h 4505029"/>
              <a:gd name="connsiteX117" fmla="*/ 583414 w 5480774"/>
              <a:gd name="connsiteY117" fmla="*/ 4106378 h 4505029"/>
              <a:gd name="connsiteX118" fmla="*/ 527317 w 5480774"/>
              <a:gd name="connsiteY118" fmla="*/ 4095158 h 4505029"/>
              <a:gd name="connsiteX119" fmla="*/ 510489 w 5480774"/>
              <a:gd name="connsiteY119" fmla="*/ 4156866 h 4505029"/>
              <a:gd name="connsiteX120" fmla="*/ 431952 w 5480774"/>
              <a:gd name="connsiteY120" fmla="*/ 4140036 h 4505029"/>
              <a:gd name="connsiteX121" fmla="*/ 398293 w 5480774"/>
              <a:gd name="connsiteY121" fmla="*/ 4190524 h 4505029"/>
              <a:gd name="connsiteX122" fmla="*/ 454392 w 5480774"/>
              <a:gd name="connsiteY122" fmla="*/ 4285891 h 4505029"/>
              <a:gd name="connsiteX123" fmla="*/ 431953 w 5480774"/>
              <a:gd name="connsiteY123" fmla="*/ 4370039 h 4505029"/>
              <a:gd name="connsiteX124" fmla="*/ 387074 w 5480774"/>
              <a:gd name="connsiteY124" fmla="*/ 4336379 h 4505029"/>
              <a:gd name="connsiteX125" fmla="*/ 342196 w 5480774"/>
              <a:gd name="connsiteY125" fmla="*/ 4297110 h 4505029"/>
              <a:gd name="connsiteX126" fmla="*/ 325367 w 5480774"/>
              <a:gd name="connsiteY126" fmla="*/ 4229793 h 4505029"/>
              <a:gd name="connsiteX127" fmla="*/ 252440 w 5480774"/>
              <a:gd name="connsiteY127" fmla="*/ 4291500 h 4505029"/>
              <a:gd name="connsiteX128" fmla="*/ 185122 w 5480774"/>
              <a:gd name="connsiteY128" fmla="*/ 4285891 h 4505029"/>
              <a:gd name="connsiteX129" fmla="*/ 151462 w 5480774"/>
              <a:gd name="connsiteY129" fmla="*/ 4257843 h 4505029"/>
              <a:gd name="connsiteX130" fmla="*/ 140244 w 5480774"/>
              <a:gd name="connsiteY130" fmla="*/ 4212965 h 4505029"/>
              <a:gd name="connsiteX131" fmla="*/ 16828 w 5480774"/>
              <a:gd name="connsiteY131" fmla="*/ 4196135 h 4505029"/>
              <a:gd name="connsiteX132" fmla="*/ 0 w 5480774"/>
              <a:gd name="connsiteY132" fmla="*/ 4190525 h 4505029"/>
              <a:gd name="connsiteX0" fmla="*/ 5458538 w 5469757"/>
              <a:gd name="connsiteY0" fmla="*/ 0 h 4505029"/>
              <a:gd name="connsiteX1" fmla="*/ 5469757 w 5469757"/>
              <a:gd name="connsiteY1" fmla="*/ 67318 h 4505029"/>
              <a:gd name="connsiteX2" fmla="*/ 5441708 w 5469757"/>
              <a:gd name="connsiteY2" fmla="*/ 72928 h 4505029"/>
              <a:gd name="connsiteX3" fmla="*/ 5273414 w 5469757"/>
              <a:gd name="connsiteY3" fmla="*/ 28049 h 4505029"/>
              <a:gd name="connsiteX4" fmla="*/ 5239755 w 5469757"/>
              <a:gd name="connsiteY4" fmla="*/ 33659 h 4505029"/>
              <a:gd name="connsiteX5" fmla="*/ 5234145 w 5469757"/>
              <a:gd name="connsiteY5" fmla="*/ 44879 h 4505029"/>
              <a:gd name="connsiteX6" fmla="*/ 5172437 w 5469757"/>
              <a:gd name="connsiteY6" fmla="*/ 78538 h 4505029"/>
              <a:gd name="connsiteX7" fmla="*/ 5121949 w 5469757"/>
              <a:gd name="connsiteY7" fmla="*/ 100977 h 4505029"/>
              <a:gd name="connsiteX8" fmla="*/ 5166827 w 5469757"/>
              <a:gd name="connsiteY8" fmla="*/ 263661 h 4505029"/>
              <a:gd name="connsiteX9" fmla="*/ 5155608 w 5469757"/>
              <a:gd name="connsiteY9" fmla="*/ 392687 h 4505029"/>
              <a:gd name="connsiteX10" fmla="*/ 5183657 w 5469757"/>
              <a:gd name="connsiteY10" fmla="*/ 398297 h 4505029"/>
              <a:gd name="connsiteX11" fmla="*/ 5144388 w 5469757"/>
              <a:gd name="connsiteY11" fmla="*/ 476834 h 4505029"/>
              <a:gd name="connsiteX12" fmla="*/ 5133168 w 5469757"/>
              <a:gd name="connsiteY12" fmla="*/ 527323 h 4505029"/>
              <a:gd name="connsiteX13" fmla="*/ 5049021 w 5469757"/>
              <a:gd name="connsiteY13" fmla="*/ 544152 h 4505029"/>
              <a:gd name="connsiteX14" fmla="*/ 5065851 w 5469757"/>
              <a:gd name="connsiteY14" fmla="*/ 566592 h 4505029"/>
              <a:gd name="connsiteX15" fmla="*/ 5020972 w 5469757"/>
              <a:gd name="connsiteY15" fmla="*/ 572201 h 4505029"/>
              <a:gd name="connsiteX16" fmla="*/ 4959264 w 5469757"/>
              <a:gd name="connsiteY16" fmla="*/ 476834 h 4505029"/>
              <a:gd name="connsiteX17" fmla="*/ 4914385 w 5469757"/>
              <a:gd name="connsiteY17" fmla="*/ 566592 h 4505029"/>
              <a:gd name="connsiteX18" fmla="*/ 4925605 w 5469757"/>
              <a:gd name="connsiteY18" fmla="*/ 600250 h 4505029"/>
              <a:gd name="connsiteX19" fmla="*/ 4886336 w 5469757"/>
              <a:gd name="connsiteY19" fmla="*/ 605860 h 4505029"/>
              <a:gd name="connsiteX20" fmla="*/ 4858287 w 5469757"/>
              <a:gd name="connsiteY20" fmla="*/ 600250 h 4505029"/>
              <a:gd name="connsiteX21" fmla="*/ 4807799 w 5469757"/>
              <a:gd name="connsiteY21" fmla="*/ 656349 h 4505029"/>
              <a:gd name="connsiteX22" fmla="*/ 4751701 w 5469757"/>
              <a:gd name="connsiteY22" fmla="*/ 678788 h 4505029"/>
              <a:gd name="connsiteX23" fmla="*/ 4650724 w 5469757"/>
              <a:gd name="connsiteY23" fmla="*/ 690007 h 4505029"/>
              <a:gd name="connsiteX24" fmla="*/ 4667554 w 5469757"/>
              <a:gd name="connsiteY24" fmla="*/ 746106 h 4505029"/>
              <a:gd name="connsiteX25" fmla="*/ 4673163 w 5469757"/>
              <a:gd name="connsiteY25" fmla="*/ 796594 h 4505029"/>
              <a:gd name="connsiteX26" fmla="*/ 4600236 w 5469757"/>
              <a:gd name="connsiteY26" fmla="*/ 802204 h 4505029"/>
              <a:gd name="connsiteX27" fmla="*/ 4459990 w 5469757"/>
              <a:gd name="connsiteY27" fmla="*/ 734886 h 4505029"/>
              <a:gd name="connsiteX28" fmla="*/ 4420722 w 5469757"/>
              <a:gd name="connsiteY28" fmla="*/ 740496 h 4505029"/>
              <a:gd name="connsiteX29" fmla="*/ 4370233 w 5469757"/>
              <a:gd name="connsiteY29" fmla="*/ 852692 h 4505029"/>
              <a:gd name="connsiteX30" fmla="*/ 4314135 w 5469757"/>
              <a:gd name="connsiteY30" fmla="*/ 920010 h 4505029"/>
              <a:gd name="connsiteX31" fmla="*/ 4235598 w 5469757"/>
              <a:gd name="connsiteY31" fmla="*/ 942449 h 4505029"/>
              <a:gd name="connsiteX32" fmla="*/ 4123401 w 5469757"/>
              <a:gd name="connsiteY32" fmla="*/ 987328 h 4505029"/>
              <a:gd name="connsiteX33" fmla="*/ 4084133 w 5469757"/>
              <a:gd name="connsiteY33" fmla="*/ 1026596 h 4505029"/>
              <a:gd name="connsiteX34" fmla="*/ 4033644 w 5469757"/>
              <a:gd name="connsiteY34" fmla="*/ 1099524 h 4505029"/>
              <a:gd name="connsiteX35" fmla="*/ 3921448 w 5469757"/>
              <a:gd name="connsiteY35" fmla="*/ 1121963 h 4505029"/>
              <a:gd name="connsiteX36" fmla="*/ 3820471 w 5469757"/>
              <a:gd name="connsiteY36" fmla="*/ 1161232 h 4505029"/>
              <a:gd name="connsiteX37" fmla="*/ 3702665 w 5469757"/>
              <a:gd name="connsiteY37" fmla="*/ 1228550 h 4505029"/>
              <a:gd name="connsiteX38" fmla="*/ 3652177 w 5469757"/>
              <a:gd name="connsiteY38" fmla="*/ 1262209 h 4505029"/>
              <a:gd name="connsiteX39" fmla="*/ 3596079 w 5469757"/>
              <a:gd name="connsiteY39" fmla="*/ 1206111 h 4505029"/>
              <a:gd name="connsiteX40" fmla="*/ 3568030 w 5469757"/>
              <a:gd name="connsiteY40" fmla="*/ 1155622 h 4505029"/>
              <a:gd name="connsiteX41" fmla="*/ 3601689 w 5469757"/>
              <a:gd name="connsiteY41" fmla="*/ 1082695 h 4505029"/>
              <a:gd name="connsiteX42" fmla="*/ 3674616 w 5469757"/>
              <a:gd name="connsiteY42" fmla="*/ 1026596 h 4505029"/>
              <a:gd name="connsiteX43" fmla="*/ 3708275 w 5469757"/>
              <a:gd name="connsiteY43" fmla="*/ 976108 h 4505029"/>
              <a:gd name="connsiteX44" fmla="*/ 3657787 w 5469757"/>
              <a:gd name="connsiteY44" fmla="*/ 925620 h 4505029"/>
              <a:gd name="connsiteX45" fmla="*/ 3539981 w 5469757"/>
              <a:gd name="connsiteY45" fmla="*/ 920010 h 4505029"/>
              <a:gd name="connsiteX46" fmla="*/ 3461443 w 5469757"/>
              <a:gd name="connsiteY46" fmla="*/ 936839 h 4505029"/>
              <a:gd name="connsiteX47" fmla="*/ 3439004 w 5469757"/>
              <a:gd name="connsiteY47" fmla="*/ 1015377 h 4505029"/>
              <a:gd name="connsiteX48" fmla="*/ 3410955 w 5469757"/>
              <a:gd name="connsiteY48" fmla="*/ 1060255 h 4505029"/>
              <a:gd name="connsiteX49" fmla="*/ 3349247 w 5469757"/>
              <a:gd name="connsiteY49" fmla="*/ 1060255 h 4505029"/>
              <a:gd name="connsiteX50" fmla="*/ 3287539 w 5469757"/>
              <a:gd name="connsiteY50" fmla="*/ 1155622 h 4505029"/>
              <a:gd name="connsiteX51" fmla="*/ 3214611 w 5469757"/>
              <a:gd name="connsiteY51" fmla="*/ 1250989 h 4505029"/>
              <a:gd name="connsiteX52" fmla="*/ 3136074 w 5469757"/>
              <a:gd name="connsiteY52" fmla="*/ 1279038 h 4505029"/>
              <a:gd name="connsiteX53" fmla="*/ 3012658 w 5469757"/>
              <a:gd name="connsiteY53" fmla="*/ 1273428 h 4505029"/>
              <a:gd name="connsiteX54" fmla="*/ 2967779 w 5469757"/>
              <a:gd name="connsiteY54" fmla="*/ 1340746 h 4505029"/>
              <a:gd name="connsiteX55" fmla="*/ 3001438 w 5469757"/>
              <a:gd name="connsiteY55" fmla="*/ 1396844 h 4505029"/>
              <a:gd name="connsiteX56" fmla="*/ 3102415 w 5469757"/>
              <a:gd name="connsiteY56" fmla="*/ 1430503 h 4505029"/>
              <a:gd name="connsiteX57" fmla="*/ 3152903 w 5469757"/>
              <a:gd name="connsiteY57" fmla="*/ 1464162 h 4505029"/>
              <a:gd name="connsiteX58" fmla="*/ 3225831 w 5469757"/>
              <a:gd name="connsiteY58" fmla="*/ 1514650 h 4505029"/>
              <a:gd name="connsiteX59" fmla="*/ 3192172 w 5469757"/>
              <a:gd name="connsiteY59" fmla="*/ 1576358 h 4505029"/>
              <a:gd name="connsiteX60" fmla="*/ 3231441 w 5469757"/>
              <a:gd name="connsiteY60" fmla="*/ 1632457 h 4505029"/>
              <a:gd name="connsiteX61" fmla="*/ 3427784 w 5469757"/>
              <a:gd name="connsiteY61" fmla="*/ 1581968 h 4505029"/>
              <a:gd name="connsiteX62" fmla="*/ 3461443 w 5469757"/>
              <a:gd name="connsiteY62" fmla="*/ 1514650 h 4505029"/>
              <a:gd name="connsiteX63" fmla="*/ 3539981 w 5469757"/>
              <a:gd name="connsiteY63" fmla="*/ 1520260 h 4505029"/>
              <a:gd name="connsiteX64" fmla="*/ 3747544 w 5469757"/>
              <a:gd name="connsiteY64" fmla="*/ 1593188 h 4505029"/>
              <a:gd name="connsiteX65" fmla="*/ 3747544 w 5469757"/>
              <a:gd name="connsiteY65" fmla="*/ 1654896 h 4505029"/>
              <a:gd name="connsiteX66" fmla="*/ 3685836 w 5469757"/>
              <a:gd name="connsiteY66" fmla="*/ 1677335 h 4505029"/>
              <a:gd name="connsiteX67" fmla="*/ 3539981 w 5469757"/>
              <a:gd name="connsiteY67" fmla="*/ 1722214 h 4505029"/>
              <a:gd name="connsiteX68" fmla="*/ 3410955 w 5469757"/>
              <a:gd name="connsiteY68" fmla="*/ 1800751 h 4505029"/>
              <a:gd name="connsiteX69" fmla="*/ 3360466 w 5469757"/>
              <a:gd name="connsiteY69" fmla="*/ 1946607 h 4505029"/>
              <a:gd name="connsiteX70" fmla="*/ 3242660 w 5469757"/>
              <a:gd name="connsiteY70" fmla="*/ 2025144 h 4505029"/>
              <a:gd name="connsiteX71" fmla="*/ 3416565 w 5469757"/>
              <a:gd name="connsiteY71" fmla="*/ 2159779 h 4505029"/>
              <a:gd name="connsiteX72" fmla="*/ 3534371 w 5469757"/>
              <a:gd name="connsiteY72" fmla="*/ 2429050 h 4505029"/>
              <a:gd name="connsiteX73" fmla="*/ 3596079 w 5469757"/>
              <a:gd name="connsiteY73" fmla="*/ 2530027 h 4505029"/>
              <a:gd name="connsiteX74" fmla="*/ 3685836 w 5469757"/>
              <a:gd name="connsiteY74" fmla="*/ 2647834 h 4505029"/>
              <a:gd name="connsiteX75" fmla="*/ 3669007 w 5469757"/>
              <a:gd name="connsiteY75" fmla="*/ 2765639 h 4505029"/>
              <a:gd name="connsiteX76" fmla="*/ 3579249 w 5469757"/>
              <a:gd name="connsiteY76" fmla="*/ 2754419 h 4505029"/>
              <a:gd name="connsiteX77" fmla="*/ 3500712 w 5469757"/>
              <a:gd name="connsiteY77" fmla="*/ 2861007 h 4505029"/>
              <a:gd name="connsiteX78" fmla="*/ 3685836 w 5469757"/>
              <a:gd name="connsiteY78" fmla="*/ 2939544 h 4505029"/>
              <a:gd name="connsiteX79" fmla="*/ 3584859 w 5469757"/>
              <a:gd name="connsiteY79" fmla="*/ 3208814 h 4505029"/>
              <a:gd name="connsiteX80" fmla="*/ 3349246 w 5469757"/>
              <a:gd name="connsiteY80" fmla="*/ 3450037 h 4505029"/>
              <a:gd name="connsiteX81" fmla="*/ 3298759 w 5469757"/>
              <a:gd name="connsiteY81" fmla="*/ 3539794 h 4505029"/>
              <a:gd name="connsiteX82" fmla="*/ 3287539 w 5469757"/>
              <a:gd name="connsiteY82" fmla="*/ 3612721 h 4505029"/>
              <a:gd name="connsiteX83" fmla="*/ 3309979 w 5469757"/>
              <a:gd name="connsiteY83" fmla="*/ 3663209 h 4505029"/>
              <a:gd name="connsiteX84" fmla="*/ 3147293 w 5469757"/>
              <a:gd name="connsiteY84" fmla="*/ 3786626 h 4505029"/>
              <a:gd name="connsiteX85" fmla="*/ 2956559 w 5469757"/>
              <a:gd name="connsiteY85" fmla="*/ 3887602 h 4505029"/>
              <a:gd name="connsiteX86" fmla="*/ 2743388 w 5469757"/>
              <a:gd name="connsiteY86" fmla="*/ 4061505 h 4505029"/>
              <a:gd name="connsiteX87" fmla="*/ 2619970 w 5469757"/>
              <a:gd name="connsiteY87" fmla="*/ 4089556 h 4505029"/>
              <a:gd name="connsiteX88" fmla="*/ 2535823 w 5469757"/>
              <a:gd name="connsiteY88" fmla="*/ 4078335 h 4505029"/>
              <a:gd name="connsiteX89" fmla="*/ 2384358 w 5469757"/>
              <a:gd name="connsiteY89" fmla="*/ 4156874 h 4505029"/>
              <a:gd name="connsiteX90" fmla="*/ 2328260 w 5469757"/>
              <a:gd name="connsiteY90" fmla="*/ 4095165 h 4505029"/>
              <a:gd name="connsiteX91" fmla="*/ 2216064 w 5469757"/>
              <a:gd name="connsiteY91" fmla="*/ 4207362 h 4505029"/>
              <a:gd name="connsiteX92" fmla="*/ 2042159 w 5469757"/>
              <a:gd name="connsiteY92" fmla="*/ 4285899 h 4505029"/>
              <a:gd name="connsiteX93" fmla="*/ 1840206 w 5469757"/>
              <a:gd name="connsiteY93" fmla="*/ 4313949 h 4505029"/>
              <a:gd name="connsiteX94" fmla="*/ 1789718 w 5469757"/>
              <a:gd name="connsiteY94" fmla="*/ 4370040 h 4505029"/>
              <a:gd name="connsiteX95" fmla="*/ 1828988 w 5469757"/>
              <a:gd name="connsiteY95" fmla="*/ 4454185 h 4505029"/>
              <a:gd name="connsiteX96" fmla="*/ 1778499 w 5469757"/>
              <a:gd name="connsiteY96" fmla="*/ 4504674 h 4505029"/>
              <a:gd name="connsiteX97" fmla="*/ 1705572 w 5469757"/>
              <a:gd name="connsiteY97" fmla="*/ 4398087 h 4505029"/>
              <a:gd name="connsiteX98" fmla="*/ 1722402 w 5469757"/>
              <a:gd name="connsiteY98" fmla="*/ 4313940 h 4505029"/>
              <a:gd name="connsiteX99" fmla="*/ 1632645 w 5469757"/>
              <a:gd name="connsiteY99" fmla="*/ 4308331 h 4505029"/>
              <a:gd name="connsiteX100" fmla="*/ 1520448 w 5469757"/>
              <a:gd name="connsiteY100" fmla="*/ 4274672 h 4505029"/>
              <a:gd name="connsiteX101" fmla="*/ 1425082 w 5469757"/>
              <a:gd name="connsiteY101" fmla="*/ 4280282 h 4505029"/>
              <a:gd name="connsiteX102" fmla="*/ 1296057 w 5469757"/>
              <a:gd name="connsiteY102" fmla="*/ 4257842 h 4505029"/>
              <a:gd name="connsiteX103" fmla="*/ 1223130 w 5469757"/>
              <a:gd name="connsiteY103" fmla="*/ 4212964 h 4505029"/>
              <a:gd name="connsiteX104" fmla="*/ 1189471 w 5469757"/>
              <a:gd name="connsiteY104" fmla="*/ 4100767 h 4505029"/>
              <a:gd name="connsiteX105" fmla="*/ 1167033 w 5469757"/>
              <a:gd name="connsiteY105" fmla="*/ 4078328 h 4505029"/>
              <a:gd name="connsiteX106" fmla="*/ 1094106 w 5469757"/>
              <a:gd name="connsiteY106" fmla="*/ 4050279 h 4505029"/>
              <a:gd name="connsiteX107" fmla="*/ 1015570 w 5469757"/>
              <a:gd name="connsiteY107" fmla="*/ 4039060 h 4505029"/>
              <a:gd name="connsiteX108" fmla="*/ 987520 w 5469757"/>
              <a:gd name="connsiteY108" fmla="*/ 3982962 h 4505029"/>
              <a:gd name="connsiteX109" fmla="*/ 914594 w 5469757"/>
              <a:gd name="connsiteY109" fmla="*/ 4033450 h 4505029"/>
              <a:gd name="connsiteX110" fmla="*/ 908985 w 5469757"/>
              <a:gd name="connsiteY110" fmla="*/ 4083938 h 4505029"/>
              <a:gd name="connsiteX111" fmla="*/ 808007 w 5469757"/>
              <a:gd name="connsiteY111" fmla="*/ 4100767 h 4505029"/>
              <a:gd name="connsiteX112" fmla="*/ 763129 w 5469757"/>
              <a:gd name="connsiteY112" fmla="*/ 4117597 h 4505029"/>
              <a:gd name="connsiteX113" fmla="*/ 701423 w 5469757"/>
              <a:gd name="connsiteY113" fmla="*/ 4072718 h 4505029"/>
              <a:gd name="connsiteX114" fmla="*/ 695812 w 5469757"/>
              <a:gd name="connsiteY114" fmla="*/ 4128817 h 4505029"/>
              <a:gd name="connsiteX115" fmla="*/ 656544 w 5469757"/>
              <a:gd name="connsiteY115" fmla="*/ 4089548 h 4505029"/>
              <a:gd name="connsiteX116" fmla="*/ 628496 w 5469757"/>
              <a:gd name="connsiteY116" fmla="*/ 4151256 h 4505029"/>
              <a:gd name="connsiteX117" fmla="*/ 572397 w 5469757"/>
              <a:gd name="connsiteY117" fmla="*/ 4106378 h 4505029"/>
              <a:gd name="connsiteX118" fmla="*/ 516300 w 5469757"/>
              <a:gd name="connsiteY118" fmla="*/ 4095158 h 4505029"/>
              <a:gd name="connsiteX119" fmla="*/ 499472 w 5469757"/>
              <a:gd name="connsiteY119" fmla="*/ 4156866 h 4505029"/>
              <a:gd name="connsiteX120" fmla="*/ 420935 w 5469757"/>
              <a:gd name="connsiteY120" fmla="*/ 4140036 h 4505029"/>
              <a:gd name="connsiteX121" fmla="*/ 387276 w 5469757"/>
              <a:gd name="connsiteY121" fmla="*/ 4190524 h 4505029"/>
              <a:gd name="connsiteX122" fmla="*/ 443375 w 5469757"/>
              <a:gd name="connsiteY122" fmla="*/ 4285891 h 4505029"/>
              <a:gd name="connsiteX123" fmla="*/ 420936 w 5469757"/>
              <a:gd name="connsiteY123" fmla="*/ 4370039 h 4505029"/>
              <a:gd name="connsiteX124" fmla="*/ 376057 w 5469757"/>
              <a:gd name="connsiteY124" fmla="*/ 4336379 h 4505029"/>
              <a:gd name="connsiteX125" fmla="*/ 331179 w 5469757"/>
              <a:gd name="connsiteY125" fmla="*/ 4297110 h 4505029"/>
              <a:gd name="connsiteX126" fmla="*/ 314350 w 5469757"/>
              <a:gd name="connsiteY126" fmla="*/ 4229793 h 4505029"/>
              <a:gd name="connsiteX127" fmla="*/ 241423 w 5469757"/>
              <a:gd name="connsiteY127" fmla="*/ 4291500 h 4505029"/>
              <a:gd name="connsiteX128" fmla="*/ 174105 w 5469757"/>
              <a:gd name="connsiteY128" fmla="*/ 4285891 h 4505029"/>
              <a:gd name="connsiteX129" fmla="*/ 140445 w 5469757"/>
              <a:gd name="connsiteY129" fmla="*/ 4257843 h 4505029"/>
              <a:gd name="connsiteX130" fmla="*/ 129227 w 5469757"/>
              <a:gd name="connsiteY130" fmla="*/ 4212965 h 4505029"/>
              <a:gd name="connsiteX131" fmla="*/ 5811 w 5469757"/>
              <a:gd name="connsiteY131" fmla="*/ 4196135 h 4505029"/>
              <a:gd name="connsiteX132" fmla="*/ 33861 w 5469757"/>
              <a:gd name="connsiteY132" fmla="*/ 4128817 h 4505029"/>
              <a:gd name="connsiteX0" fmla="*/ 5458538 w 5469757"/>
              <a:gd name="connsiteY0" fmla="*/ 0 h 4505029"/>
              <a:gd name="connsiteX1" fmla="*/ 5469757 w 5469757"/>
              <a:gd name="connsiteY1" fmla="*/ 67318 h 4505029"/>
              <a:gd name="connsiteX2" fmla="*/ 5441708 w 5469757"/>
              <a:gd name="connsiteY2" fmla="*/ 72928 h 4505029"/>
              <a:gd name="connsiteX3" fmla="*/ 5273414 w 5469757"/>
              <a:gd name="connsiteY3" fmla="*/ 28049 h 4505029"/>
              <a:gd name="connsiteX4" fmla="*/ 5239755 w 5469757"/>
              <a:gd name="connsiteY4" fmla="*/ 33659 h 4505029"/>
              <a:gd name="connsiteX5" fmla="*/ 5234145 w 5469757"/>
              <a:gd name="connsiteY5" fmla="*/ 44879 h 4505029"/>
              <a:gd name="connsiteX6" fmla="*/ 5172437 w 5469757"/>
              <a:gd name="connsiteY6" fmla="*/ 78538 h 4505029"/>
              <a:gd name="connsiteX7" fmla="*/ 5121949 w 5469757"/>
              <a:gd name="connsiteY7" fmla="*/ 100977 h 4505029"/>
              <a:gd name="connsiteX8" fmla="*/ 5166827 w 5469757"/>
              <a:gd name="connsiteY8" fmla="*/ 263661 h 4505029"/>
              <a:gd name="connsiteX9" fmla="*/ 5155608 w 5469757"/>
              <a:gd name="connsiteY9" fmla="*/ 392687 h 4505029"/>
              <a:gd name="connsiteX10" fmla="*/ 5183657 w 5469757"/>
              <a:gd name="connsiteY10" fmla="*/ 398297 h 4505029"/>
              <a:gd name="connsiteX11" fmla="*/ 5144388 w 5469757"/>
              <a:gd name="connsiteY11" fmla="*/ 476834 h 4505029"/>
              <a:gd name="connsiteX12" fmla="*/ 5133168 w 5469757"/>
              <a:gd name="connsiteY12" fmla="*/ 527323 h 4505029"/>
              <a:gd name="connsiteX13" fmla="*/ 5049021 w 5469757"/>
              <a:gd name="connsiteY13" fmla="*/ 544152 h 4505029"/>
              <a:gd name="connsiteX14" fmla="*/ 5065851 w 5469757"/>
              <a:gd name="connsiteY14" fmla="*/ 566592 h 4505029"/>
              <a:gd name="connsiteX15" fmla="*/ 5020972 w 5469757"/>
              <a:gd name="connsiteY15" fmla="*/ 572201 h 4505029"/>
              <a:gd name="connsiteX16" fmla="*/ 4959264 w 5469757"/>
              <a:gd name="connsiteY16" fmla="*/ 476834 h 4505029"/>
              <a:gd name="connsiteX17" fmla="*/ 4914385 w 5469757"/>
              <a:gd name="connsiteY17" fmla="*/ 566592 h 4505029"/>
              <a:gd name="connsiteX18" fmla="*/ 4925605 w 5469757"/>
              <a:gd name="connsiteY18" fmla="*/ 600250 h 4505029"/>
              <a:gd name="connsiteX19" fmla="*/ 4886336 w 5469757"/>
              <a:gd name="connsiteY19" fmla="*/ 605860 h 4505029"/>
              <a:gd name="connsiteX20" fmla="*/ 4858287 w 5469757"/>
              <a:gd name="connsiteY20" fmla="*/ 600250 h 4505029"/>
              <a:gd name="connsiteX21" fmla="*/ 4807799 w 5469757"/>
              <a:gd name="connsiteY21" fmla="*/ 656349 h 4505029"/>
              <a:gd name="connsiteX22" fmla="*/ 4751701 w 5469757"/>
              <a:gd name="connsiteY22" fmla="*/ 678788 h 4505029"/>
              <a:gd name="connsiteX23" fmla="*/ 4650724 w 5469757"/>
              <a:gd name="connsiteY23" fmla="*/ 690007 h 4505029"/>
              <a:gd name="connsiteX24" fmla="*/ 4667554 w 5469757"/>
              <a:gd name="connsiteY24" fmla="*/ 746106 h 4505029"/>
              <a:gd name="connsiteX25" fmla="*/ 4673163 w 5469757"/>
              <a:gd name="connsiteY25" fmla="*/ 796594 h 4505029"/>
              <a:gd name="connsiteX26" fmla="*/ 4600236 w 5469757"/>
              <a:gd name="connsiteY26" fmla="*/ 802204 h 4505029"/>
              <a:gd name="connsiteX27" fmla="*/ 4459990 w 5469757"/>
              <a:gd name="connsiteY27" fmla="*/ 734886 h 4505029"/>
              <a:gd name="connsiteX28" fmla="*/ 4420722 w 5469757"/>
              <a:gd name="connsiteY28" fmla="*/ 740496 h 4505029"/>
              <a:gd name="connsiteX29" fmla="*/ 4370233 w 5469757"/>
              <a:gd name="connsiteY29" fmla="*/ 852692 h 4505029"/>
              <a:gd name="connsiteX30" fmla="*/ 4314135 w 5469757"/>
              <a:gd name="connsiteY30" fmla="*/ 920010 h 4505029"/>
              <a:gd name="connsiteX31" fmla="*/ 4235598 w 5469757"/>
              <a:gd name="connsiteY31" fmla="*/ 942449 h 4505029"/>
              <a:gd name="connsiteX32" fmla="*/ 4123401 w 5469757"/>
              <a:gd name="connsiteY32" fmla="*/ 987328 h 4505029"/>
              <a:gd name="connsiteX33" fmla="*/ 4084133 w 5469757"/>
              <a:gd name="connsiteY33" fmla="*/ 1026596 h 4505029"/>
              <a:gd name="connsiteX34" fmla="*/ 4033644 w 5469757"/>
              <a:gd name="connsiteY34" fmla="*/ 1099524 h 4505029"/>
              <a:gd name="connsiteX35" fmla="*/ 3921448 w 5469757"/>
              <a:gd name="connsiteY35" fmla="*/ 1121963 h 4505029"/>
              <a:gd name="connsiteX36" fmla="*/ 3820471 w 5469757"/>
              <a:gd name="connsiteY36" fmla="*/ 1161232 h 4505029"/>
              <a:gd name="connsiteX37" fmla="*/ 3702665 w 5469757"/>
              <a:gd name="connsiteY37" fmla="*/ 1228550 h 4505029"/>
              <a:gd name="connsiteX38" fmla="*/ 3652177 w 5469757"/>
              <a:gd name="connsiteY38" fmla="*/ 1262209 h 4505029"/>
              <a:gd name="connsiteX39" fmla="*/ 3596079 w 5469757"/>
              <a:gd name="connsiteY39" fmla="*/ 1206111 h 4505029"/>
              <a:gd name="connsiteX40" fmla="*/ 3568030 w 5469757"/>
              <a:gd name="connsiteY40" fmla="*/ 1155622 h 4505029"/>
              <a:gd name="connsiteX41" fmla="*/ 3601689 w 5469757"/>
              <a:gd name="connsiteY41" fmla="*/ 1082695 h 4505029"/>
              <a:gd name="connsiteX42" fmla="*/ 3674616 w 5469757"/>
              <a:gd name="connsiteY42" fmla="*/ 1026596 h 4505029"/>
              <a:gd name="connsiteX43" fmla="*/ 3708275 w 5469757"/>
              <a:gd name="connsiteY43" fmla="*/ 976108 h 4505029"/>
              <a:gd name="connsiteX44" fmla="*/ 3657787 w 5469757"/>
              <a:gd name="connsiteY44" fmla="*/ 925620 h 4505029"/>
              <a:gd name="connsiteX45" fmla="*/ 3539981 w 5469757"/>
              <a:gd name="connsiteY45" fmla="*/ 920010 h 4505029"/>
              <a:gd name="connsiteX46" fmla="*/ 3461443 w 5469757"/>
              <a:gd name="connsiteY46" fmla="*/ 936839 h 4505029"/>
              <a:gd name="connsiteX47" fmla="*/ 3439004 w 5469757"/>
              <a:gd name="connsiteY47" fmla="*/ 1015377 h 4505029"/>
              <a:gd name="connsiteX48" fmla="*/ 3410955 w 5469757"/>
              <a:gd name="connsiteY48" fmla="*/ 1060255 h 4505029"/>
              <a:gd name="connsiteX49" fmla="*/ 3349247 w 5469757"/>
              <a:gd name="connsiteY49" fmla="*/ 1060255 h 4505029"/>
              <a:gd name="connsiteX50" fmla="*/ 3287539 w 5469757"/>
              <a:gd name="connsiteY50" fmla="*/ 1155622 h 4505029"/>
              <a:gd name="connsiteX51" fmla="*/ 3214611 w 5469757"/>
              <a:gd name="connsiteY51" fmla="*/ 1250989 h 4505029"/>
              <a:gd name="connsiteX52" fmla="*/ 3136074 w 5469757"/>
              <a:gd name="connsiteY52" fmla="*/ 1279038 h 4505029"/>
              <a:gd name="connsiteX53" fmla="*/ 3012658 w 5469757"/>
              <a:gd name="connsiteY53" fmla="*/ 1273428 h 4505029"/>
              <a:gd name="connsiteX54" fmla="*/ 2967779 w 5469757"/>
              <a:gd name="connsiteY54" fmla="*/ 1340746 h 4505029"/>
              <a:gd name="connsiteX55" fmla="*/ 3001438 w 5469757"/>
              <a:gd name="connsiteY55" fmla="*/ 1396844 h 4505029"/>
              <a:gd name="connsiteX56" fmla="*/ 3102415 w 5469757"/>
              <a:gd name="connsiteY56" fmla="*/ 1430503 h 4505029"/>
              <a:gd name="connsiteX57" fmla="*/ 3152903 w 5469757"/>
              <a:gd name="connsiteY57" fmla="*/ 1464162 h 4505029"/>
              <a:gd name="connsiteX58" fmla="*/ 3225831 w 5469757"/>
              <a:gd name="connsiteY58" fmla="*/ 1514650 h 4505029"/>
              <a:gd name="connsiteX59" fmla="*/ 3192172 w 5469757"/>
              <a:gd name="connsiteY59" fmla="*/ 1576358 h 4505029"/>
              <a:gd name="connsiteX60" fmla="*/ 3231441 w 5469757"/>
              <a:gd name="connsiteY60" fmla="*/ 1632457 h 4505029"/>
              <a:gd name="connsiteX61" fmla="*/ 3427784 w 5469757"/>
              <a:gd name="connsiteY61" fmla="*/ 1581968 h 4505029"/>
              <a:gd name="connsiteX62" fmla="*/ 3461443 w 5469757"/>
              <a:gd name="connsiteY62" fmla="*/ 1514650 h 4505029"/>
              <a:gd name="connsiteX63" fmla="*/ 3539981 w 5469757"/>
              <a:gd name="connsiteY63" fmla="*/ 1520260 h 4505029"/>
              <a:gd name="connsiteX64" fmla="*/ 3747544 w 5469757"/>
              <a:gd name="connsiteY64" fmla="*/ 1593188 h 4505029"/>
              <a:gd name="connsiteX65" fmla="*/ 3747544 w 5469757"/>
              <a:gd name="connsiteY65" fmla="*/ 1654896 h 4505029"/>
              <a:gd name="connsiteX66" fmla="*/ 3685836 w 5469757"/>
              <a:gd name="connsiteY66" fmla="*/ 1677335 h 4505029"/>
              <a:gd name="connsiteX67" fmla="*/ 3539981 w 5469757"/>
              <a:gd name="connsiteY67" fmla="*/ 1722214 h 4505029"/>
              <a:gd name="connsiteX68" fmla="*/ 3410955 w 5469757"/>
              <a:gd name="connsiteY68" fmla="*/ 1800751 h 4505029"/>
              <a:gd name="connsiteX69" fmla="*/ 3360466 w 5469757"/>
              <a:gd name="connsiteY69" fmla="*/ 1946607 h 4505029"/>
              <a:gd name="connsiteX70" fmla="*/ 3242660 w 5469757"/>
              <a:gd name="connsiteY70" fmla="*/ 2025144 h 4505029"/>
              <a:gd name="connsiteX71" fmla="*/ 3416565 w 5469757"/>
              <a:gd name="connsiteY71" fmla="*/ 2159779 h 4505029"/>
              <a:gd name="connsiteX72" fmla="*/ 3534371 w 5469757"/>
              <a:gd name="connsiteY72" fmla="*/ 2429050 h 4505029"/>
              <a:gd name="connsiteX73" fmla="*/ 3596079 w 5469757"/>
              <a:gd name="connsiteY73" fmla="*/ 2530027 h 4505029"/>
              <a:gd name="connsiteX74" fmla="*/ 3685836 w 5469757"/>
              <a:gd name="connsiteY74" fmla="*/ 2647834 h 4505029"/>
              <a:gd name="connsiteX75" fmla="*/ 3669007 w 5469757"/>
              <a:gd name="connsiteY75" fmla="*/ 2765639 h 4505029"/>
              <a:gd name="connsiteX76" fmla="*/ 3579249 w 5469757"/>
              <a:gd name="connsiteY76" fmla="*/ 2754419 h 4505029"/>
              <a:gd name="connsiteX77" fmla="*/ 3500712 w 5469757"/>
              <a:gd name="connsiteY77" fmla="*/ 2861007 h 4505029"/>
              <a:gd name="connsiteX78" fmla="*/ 3685836 w 5469757"/>
              <a:gd name="connsiteY78" fmla="*/ 2939544 h 4505029"/>
              <a:gd name="connsiteX79" fmla="*/ 3584859 w 5469757"/>
              <a:gd name="connsiteY79" fmla="*/ 3208814 h 4505029"/>
              <a:gd name="connsiteX80" fmla="*/ 3349246 w 5469757"/>
              <a:gd name="connsiteY80" fmla="*/ 3450037 h 4505029"/>
              <a:gd name="connsiteX81" fmla="*/ 3298759 w 5469757"/>
              <a:gd name="connsiteY81" fmla="*/ 3539794 h 4505029"/>
              <a:gd name="connsiteX82" fmla="*/ 3287539 w 5469757"/>
              <a:gd name="connsiteY82" fmla="*/ 3612721 h 4505029"/>
              <a:gd name="connsiteX83" fmla="*/ 3309979 w 5469757"/>
              <a:gd name="connsiteY83" fmla="*/ 3663209 h 4505029"/>
              <a:gd name="connsiteX84" fmla="*/ 3147293 w 5469757"/>
              <a:gd name="connsiteY84" fmla="*/ 3786626 h 4505029"/>
              <a:gd name="connsiteX85" fmla="*/ 2956559 w 5469757"/>
              <a:gd name="connsiteY85" fmla="*/ 3887602 h 4505029"/>
              <a:gd name="connsiteX86" fmla="*/ 2743388 w 5469757"/>
              <a:gd name="connsiteY86" fmla="*/ 4061505 h 4505029"/>
              <a:gd name="connsiteX87" fmla="*/ 2619970 w 5469757"/>
              <a:gd name="connsiteY87" fmla="*/ 4089556 h 4505029"/>
              <a:gd name="connsiteX88" fmla="*/ 2535823 w 5469757"/>
              <a:gd name="connsiteY88" fmla="*/ 4078335 h 4505029"/>
              <a:gd name="connsiteX89" fmla="*/ 2384358 w 5469757"/>
              <a:gd name="connsiteY89" fmla="*/ 4156874 h 4505029"/>
              <a:gd name="connsiteX90" fmla="*/ 2328260 w 5469757"/>
              <a:gd name="connsiteY90" fmla="*/ 4095165 h 4505029"/>
              <a:gd name="connsiteX91" fmla="*/ 2216064 w 5469757"/>
              <a:gd name="connsiteY91" fmla="*/ 4207362 h 4505029"/>
              <a:gd name="connsiteX92" fmla="*/ 2042159 w 5469757"/>
              <a:gd name="connsiteY92" fmla="*/ 4285899 h 4505029"/>
              <a:gd name="connsiteX93" fmla="*/ 1840206 w 5469757"/>
              <a:gd name="connsiteY93" fmla="*/ 4313949 h 4505029"/>
              <a:gd name="connsiteX94" fmla="*/ 1789718 w 5469757"/>
              <a:gd name="connsiteY94" fmla="*/ 4370040 h 4505029"/>
              <a:gd name="connsiteX95" fmla="*/ 1828988 w 5469757"/>
              <a:gd name="connsiteY95" fmla="*/ 4454185 h 4505029"/>
              <a:gd name="connsiteX96" fmla="*/ 1778499 w 5469757"/>
              <a:gd name="connsiteY96" fmla="*/ 4504674 h 4505029"/>
              <a:gd name="connsiteX97" fmla="*/ 1705572 w 5469757"/>
              <a:gd name="connsiteY97" fmla="*/ 4398087 h 4505029"/>
              <a:gd name="connsiteX98" fmla="*/ 1722402 w 5469757"/>
              <a:gd name="connsiteY98" fmla="*/ 4313940 h 4505029"/>
              <a:gd name="connsiteX99" fmla="*/ 1632645 w 5469757"/>
              <a:gd name="connsiteY99" fmla="*/ 4308331 h 4505029"/>
              <a:gd name="connsiteX100" fmla="*/ 1520448 w 5469757"/>
              <a:gd name="connsiteY100" fmla="*/ 4274672 h 4505029"/>
              <a:gd name="connsiteX101" fmla="*/ 1425082 w 5469757"/>
              <a:gd name="connsiteY101" fmla="*/ 4280282 h 4505029"/>
              <a:gd name="connsiteX102" fmla="*/ 1296057 w 5469757"/>
              <a:gd name="connsiteY102" fmla="*/ 4257842 h 4505029"/>
              <a:gd name="connsiteX103" fmla="*/ 1223130 w 5469757"/>
              <a:gd name="connsiteY103" fmla="*/ 4212964 h 4505029"/>
              <a:gd name="connsiteX104" fmla="*/ 1189471 w 5469757"/>
              <a:gd name="connsiteY104" fmla="*/ 4100767 h 4505029"/>
              <a:gd name="connsiteX105" fmla="*/ 1167033 w 5469757"/>
              <a:gd name="connsiteY105" fmla="*/ 4078328 h 4505029"/>
              <a:gd name="connsiteX106" fmla="*/ 1094106 w 5469757"/>
              <a:gd name="connsiteY106" fmla="*/ 4050279 h 4505029"/>
              <a:gd name="connsiteX107" fmla="*/ 1015570 w 5469757"/>
              <a:gd name="connsiteY107" fmla="*/ 4039060 h 4505029"/>
              <a:gd name="connsiteX108" fmla="*/ 987520 w 5469757"/>
              <a:gd name="connsiteY108" fmla="*/ 3982962 h 4505029"/>
              <a:gd name="connsiteX109" fmla="*/ 914594 w 5469757"/>
              <a:gd name="connsiteY109" fmla="*/ 4033450 h 4505029"/>
              <a:gd name="connsiteX110" fmla="*/ 908985 w 5469757"/>
              <a:gd name="connsiteY110" fmla="*/ 4083938 h 4505029"/>
              <a:gd name="connsiteX111" fmla="*/ 808007 w 5469757"/>
              <a:gd name="connsiteY111" fmla="*/ 4100767 h 4505029"/>
              <a:gd name="connsiteX112" fmla="*/ 763129 w 5469757"/>
              <a:gd name="connsiteY112" fmla="*/ 4117597 h 4505029"/>
              <a:gd name="connsiteX113" fmla="*/ 701423 w 5469757"/>
              <a:gd name="connsiteY113" fmla="*/ 4072718 h 4505029"/>
              <a:gd name="connsiteX114" fmla="*/ 695812 w 5469757"/>
              <a:gd name="connsiteY114" fmla="*/ 4128817 h 4505029"/>
              <a:gd name="connsiteX115" fmla="*/ 656544 w 5469757"/>
              <a:gd name="connsiteY115" fmla="*/ 4089548 h 4505029"/>
              <a:gd name="connsiteX116" fmla="*/ 628496 w 5469757"/>
              <a:gd name="connsiteY116" fmla="*/ 4151256 h 4505029"/>
              <a:gd name="connsiteX117" fmla="*/ 572397 w 5469757"/>
              <a:gd name="connsiteY117" fmla="*/ 4106378 h 4505029"/>
              <a:gd name="connsiteX118" fmla="*/ 516300 w 5469757"/>
              <a:gd name="connsiteY118" fmla="*/ 4095158 h 4505029"/>
              <a:gd name="connsiteX119" fmla="*/ 499472 w 5469757"/>
              <a:gd name="connsiteY119" fmla="*/ 4156866 h 4505029"/>
              <a:gd name="connsiteX120" fmla="*/ 420935 w 5469757"/>
              <a:gd name="connsiteY120" fmla="*/ 4140036 h 4505029"/>
              <a:gd name="connsiteX121" fmla="*/ 387276 w 5469757"/>
              <a:gd name="connsiteY121" fmla="*/ 4190524 h 4505029"/>
              <a:gd name="connsiteX122" fmla="*/ 443375 w 5469757"/>
              <a:gd name="connsiteY122" fmla="*/ 4285891 h 4505029"/>
              <a:gd name="connsiteX123" fmla="*/ 420936 w 5469757"/>
              <a:gd name="connsiteY123" fmla="*/ 4370039 h 4505029"/>
              <a:gd name="connsiteX124" fmla="*/ 376057 w 5469757"/>
              <a:gd name="connsiteY124" fmla="*/ 4336379 h 4505029"/>
              <a:gd name="connsiteX125" fmla="*/ 331179 w 5469757"/>
              <a:gd name="connsiteY125" fmla="*/ 4297110 h 4505029"/>
              <a:gd name="connsiteX126" fmla="*/ 314350 w 5469757"/>
              <a:gd name="connsiteY126" fmla="*/ 4229793 h 4505029"/>
              <a:gd name="connsiteX127" fmla="*/ 241423 w 5469757"/>
              <a:gd name="connsiteY127" fmla="*/ 4291500 h 4505029"/>
              <a:gd name="connsiteX128" fmla="*/ 174105 w 5469757"/>
              <a:gd name="connsiteY128" fmla="*/ 4285891 h 4505029"/>
              <a:gd name="connsiteX129" fmla="*/ 140445 w 5469757"/>
              <a:gd name="connsiteY129" fmla="*/ 4257843 h 4505029"/>
              <a:gd name="connsiteX130" fmla="*/ 129227 w 5469757"/>
              <a:gd name="connsiteY130" fmla="*/ 4212965 h 4505029"/>
              <a:gd name="connsiteX131" fmla="*/ 5811 w 5469757"/>
              <a:gd name="connsiteY131" fmla="*/ 4196135 h 4505029"/>
              <a:gd name="connsiteX132" fmla="*/ 33861 w 5469757"/>
              <a:gd name="connsiteY132" fmla="*/ 4128817 h 4505029"/>
              <a:gd name="connsiteX133" fmla="*/ 39471 w 5469757"/>
              <a:gd name="connsiteY133" fmla="*/ 4111987 h 4505029"/>
              <a:gd name="connsiteX0" fmla="*/ 5458538 w 5469757"/>
              <a:gd name="connsiteY0" fmla="*/ 0 h 4505029"/>
              <a:gd name="connsiteX1" fmla="*/ 5469757 w 5469757"/>
              <a:gd name="connsiteY1" fmla="*/ 67318 h 4505029"/>
              <a:gd name="connsiteX2" fmla="*/ 5441708 w 5469757"/>
              <a:gd name="connsiteY2" fmla="*/ 72928 h 4505029"/>
              <a:gd name="connsiteX3" fmla="*/ 5273414 w 5469757"/>
              <a:gd name="connsiteY3" fmla="*/ 28049 h 4505029"/>
              <a:gd name="connsiteX4" fmla="*/ 5239755 w 5469757"/>
              <a:gd name="connsiteY4" fmla="*/ 33659 h 4505029"/>
              <a:gd name="connsiteX5" fmla="*/ 5234145 w 5469757"/>
              <a:gd name="connsiteY5" fmla="*/ 44879 h 4505029"/>
              <a:gd name="connsiteX6" fmla="*/ 5172437 w 5469757"/>
              <a:gd name="connsiteY6" fmla="*/ 78538 h 4505029"/>
              <a:gd name="connsiteX7" fmla="*/ 5121949 w 5469757"/>
              <a:gd name="connsiteY7" fmla="*/ 100977 h 4505029"/>
              <a:gd name="connsiteX8" fmla="*/ 5166827 w 5469757"/>
              <a:gd name="connsiteY8" fmla="*/ 263661 h 4505029"/>
              <a:gd name="connsiteX9" fmla="*/ 5155608 w 5469757"/>
              <a:gd name="connsiteY9" fmla="*/ 392687 h 4505029"/>
              <a:gd name="connsiteX10" fmla="*/ 5183657 w 5469757"/>
              <a:gd name="connsiteY10" fmla="*/ 398297 h 4505029"/>
              <a:gd name="connsiteX11" fmla="*/ 5144388 w 5469757"/>
              <a:gd name="connsiteY11" fmla="*/ 476834 h 4505029"/>
              <a:gd name="connsiteX12" fmla="*/ 5133168 w 5469757"/>
              <a:gd name="connsiteY12" fmla="*/ 527323 h 4505029"/>
              <a:gd name="connsiteX13" fmla="*/ 5049021 w 5469757"/>
              <a:gd name="connsiteY13" fmla="*/ 544152 h 4505029"/>
              <a:gd name="connsiteX14" fmla="*/ 5065851 w 5469757"/>
              <a:gd name="connsiteY14" fmla="*/ 566592 h 4505029"/>
              <a:gd name="connsiteX15" fmla="*/ 5020972 w 5469757"/>
              <a:gd name="connsiteY15" fmla="*/ 572201 h 4505029"/>
              <a:gd name="connsiteX16" fmla="*/ 4959264 w 5469757"/>
              <a:gd name="connsiteY16" fmla="*/ 476834 h 4505029"/>
              <a:gd name="connsiteX17" fmla="*/ 4914385 w 5469757"/>
              <a:gd name="connsiteY17" fmla="*/ 566592 h 4505029"/>
              <a:gd name="connsiteX18" fmla="*/ 4925605 w 5469757"/>
              <a:gd name="connsiteY18" fmla="*/ 600250 h 4505029"/>
              <a:gd name="connsiteX19" fmla="*/ 4886336 w 5469757"/>
              <a:gd name="connsiteY19" fmla="*/ 605860 h 4505029"/>
              <a:gd name="connsiteX20" fmla="*/ 4858287 w 5469757"/>
              <a:gd name="connsiteY20" fmla="*/ 600250 h 4505029"/>
              <a:gd name="connsiteX21" fmla="*/ 4807799 w 5469757"/>
              <a:gd name="connsiteY21" fmla="*/ 656349 h 4505029"/>
              <a:gd name="connsiteX22" fmla="*/ 4751701 w 5469757"/>
              <a:gd name="connsiteY22" fmla="*/ 678788 h 4505029"/>
              <a:gd name="connsiteX23" fmla="*/ 4650724 w 5469757"/>
              <a:gd name="connsiteY23" fmla="*/ 690007 h 4505029"/>
              <a:gd name="connsiteX24" fmla="*/ 4667554 w 5469757"/>
              <a:gd name="connsiteY24" fmla="*/ 746106 h 4505029"/>
              <a:gd name="connsiteX25" fmla="*/ 4673163 w 5469757"/>
              <a:gd name="connsiteY25" fmla="*/ 796594 h 4505029"/>
              <a:gd name="connsiteX26" fmla="*/ 4600236 w 5469757"/>
              <a:gd name="connsiteY26" fmla="*/ 802204 h 4505029"/>
              <a:gd name="connsiteX27" fmla="*/ 4459990 w 5469757"/>
              <a:gd name="connsiteY27" fmla="*/ 734886 h 4505029"/>
              <a:gd name="connsiteX28" fmla="*/ 4420722 w 5469757"/>
              <a:gd name="connsiteY28" fmla="*/ 740496 h 4505029"/>
              <a:gd name="connsiteX29" fmla="*/ 4370233 w 5469757"/>
              <a:gd name="connsiteY29" fmla="*/ 852692 h 4505029"/>
              <a:gd name="connsiteX30" fmla="*/ 4314135 w 5469757"/>
              <a:gd name="connsiteY30" fmla="*/ 920010 h 4505029"/>
              <a:gd name="connsiteX31" fmla="*/ 4235598 w 5469757"/>
              <a:gd name="connsiteY31" fmla="*/ 942449 h 4505029"/>
              <a:gd name="connsiteX32" fmla="*/ 4123401 w 5469757"/>
              <a:gd name="connsiteY32" fmla="*/ 987328 h 4505029"/>
              <a:gd name="connsiteX33" fmla="*/ 4084133 w 5469757"/>
              <a:gd name="connsiteY33" fmla="*/ 1026596 h 4505029"/>
              <a:gd name="connsiteX34" fmla="*/ 4033644 w 5469757"/>
              <a:gd name="connsiteY34" fmla="*/ 1099524 h 4505029"/>
              <a:gd name="connsiteX35" fmla="*/ 3921448 w 5469757"/>
              <a:gd name="connsiteY35" fmla="*/ 1121963 h 4505029"/>
              <a:gd name="connsiteX36" fmla="*/ 3820471 w 5469757"/>
              <a:gd name="connsiteY36" fmla="*/ 1161232 h 4505029"/>
              <a:gd name="connsiteX37" fmla="*/ 3702665 w 5469757"/>
              <a:gd name="connsiteY37" fmla="*/ 1228550 h 4505029"/>
              <a:gd name="connsiteX38" fmla="*/ 3652177 w 5469757"/>
              <a:gd name="connsiteY38" fmla="*/ 1262209 h 4505029"/>
              <a:gd name="connsiteX39" fmla="*/ 3596079 w 5469757"/>
              <a:gd name="connsiteY39" fmla="*/ 1206111 h 4505029"/>
              <a:gd name="connsiteX40" fmla="*/ 3568030 w 5469757"/>
              <a:gd name="connsiteY40" fmla="*/ 1155622 h 4505029"/>
              <a:gd name="connsiteX41" fmla="*/ 3601689 w 5469757"/>
              <a:gd name="connsiteY41" fmla="*/ 1082695 h 4505029"/>
              <a:gd name="connsiteX42" fmla="*/ 3674616 w 5469757"/>
              <a:gd name="connsiteY42" fmla="*/ 1026596 h 4505029"/>
              <a:gd name="connsiteX43" fmla="*/ 3708275 w 5469757"/>
              <a:gd name="connsiteY43" fmla="*/ 976108 h 4505029"/>
              <a:gd name="connsiteX44" fmla="*/ 3657787 w 5469757"/>
              <a:gd name="connsiteY44" fmla="*/ 925620 h 4505029"/>
              <a:gd name="connsiteX45" fmla="*/ 3539981 w 5469757"/>
              <a:gd name="connsiteY45" fmla="*/ 920010 h 4505029"/>
              <a:gd name="connsiteX46" fmla="*/ 3461443 w 5469757"/>
              <a:gd name="connsiteY46" fmla="*/ 936839 h 4505029"/>
              <a:gd name="connsiteX47" fmla="*/ 3439004 w 5469757"/>
              <a:gd name="connsiteY47" fmla="*/ 1015377 h 4505029"/>
              <a:gd name="connsiteX48" fmla="*/ 3410955 w 5469757"/>
              <a:gd name="connsiteY48" fmla="*/ 1060255 h 4505029"/>
              <a:gd name="connsiteX49" fmla="*/ 3349247 w 5469757"/>
              <a:gd name="connsiteY49" fmla="*/ 1060255 h 4505029"/>
              <a:gd name="connsiteX50" fmla="*/ 3287539 w 5469757"/>
              <a:gd name="connsiteY50" fmla="*/ 1155622 h 4505029"/>
              <a:gd name="connsiteX51" fmla="*/ 3214611 w 5469757"/>
              <a:gd name="connsiteY51" fmla="*/ 1250989 h 4505029"/>
              <a:gd name="connsiteX52" fmla="*/ 3136074 w 5469757"/>
              <a:gd name="connsiteY52" fmla="*/ 1279038 h 4505029"/>
              <a:gd name="connsiteX53" fmla="*/ 3012658 w 5469757"/>
              <a:gd name="connsiteY53" fmla="*/ 1273428 h 4505029"/>
              <a:gd name="connsiteX54" fmla="*/ 2967779 w 5469757"/>
              <a:gd name="connsiteY54" fmla="*/ 1340746 h 4505029"/>
              <a:gd name="connsiteX55" fmla="*/ 3001438 w 5469757"/>
              <a:gd name="connsiteY55" fmla="*/ 1396844 h 4505029"/>
              <a:gd name="connsiteX56" fmla="*/ 3102415 w 5469757"/>
              <a:gd name="connsiteY56" fmla="*/ 1430503 h 4505029"/>
              <a:gd name="connsiteX57" fmla="*/ 3152903 w 5469757"/>
              <a:gd name="connsiteY57" fmla="*/ 1464162 h 4505029"/>
              <a:gd name="connsiteX58" fmla="*/ 3225831 w 5469757"/>
              <a:gd name="connsiteY58" fmla="*/ 1514650 h 4505029"/>
              <a:gd name="connsiteX59" fmla="*/ 3192172 w 5469757"/>
              <a:gd name="connsiteY59" fmla="*/ 1576358 h 4505029"/>
              <a:gd name="connsiteX60" fmla="*/ 3231441 w 5469757"/>
              <a:gd name="connsiteY60" fmla="*/ 1632457 h 4505029"/>
              <a:gd name="connsiteX61" fmla="*/ 3427784 w 5469757"/>
              <a:gd name="connsiteY61" fmla="*/ 1581968 h 4505029"/>
              <a:gd name="connsiteX62" fmla="*/ 3461443 w 5469757"/>
              <a:gd name="connsiteY62" fmla="*/ 1514650 h 4505029"/>
              <a:gd name="connsiteX63" fmla="*/ 3539981 w 5469757"/>
              <a:gd name="connsiteY63" fmla="*/ 1520260 h 4505029"/>
              <a:gd name="connsiteX64" fmla="*/ 3747544 w 5469757"/>
              <a:gd name="connsiteY64" fmla="*/ 1593188 h 4505029"/>
              <a:gd name="connsiteX65" fmla="*/ 3747544 w 5469757"/>
              <a:gd name="connsiteY65" fmla="*/ 1654896 h 4505029"/>
              <a:gd name="connsiteX66" fmla="*/ 3685836 w 5469757"/>
              <a:gd name="connsiteY66" fmla="*/ 1677335 h 4505029"/>
              <a:gd name="connsiteX67" fmla="*/ 3539981 w 5469757"/>
              <a:gd name="connsiteY67" fmla="*/ 1722214 h 4505029"/>
              <a:gd name="connsiteX68" fmla="*/ 3410955 w 5469757"/>
              <a:gd name="connsiteY68" fmla="*/ 1800751 h 4505029"/>
              <a:gd name="connsiteX69" fmla="*/ 3360466 w 5469757"/>
              <a:gd name="connsiteY69" fmla="*/ 1946607 h 4505029"/>
              <a:gd name="connsiteX70" fmla="*/ 3242660 w 5469757"/>
              <a:gd name="connsiteY70" fmla="*/ 2025144 h 4505029"/>
              <a:gd name="connsiteX71" fmla="*/ 3416565 w 5469757"/>
              <a:gd name="connsiteY71" fmla="*/ 2159779 h 4505029"/>
              <a:gd name="connsiteX72" fmla="*/ 3534371 w 5469757"/>
              <a:gd name="connsiteY72" fmla="*/ 2429050 h 4505029"/>
              <a:gd name="connsiteX73" fmla="*/ 3596079 w 5469757"/>
              <a:gd name="connsiteY73" fmla="*/ 2530027 h 4505029"/>
              <a:gd name="connsiteX74" fmla="*/ 3685836 w 5469757"/>
              <a:gd name="connsiteY74" fmla="*/ 2647834 h 4505029"/>
              <a:gd name="connsiteX75" fmla="*/ 3669007 w 5469757"/>
              <a:gd name="connsiteY75" fmla="*/ 2765639 h 4505029"/>
              <a:gd name="connsiteX76" fmla="*/ 3579249 w 5469757"/>
              <a:gd name="connsiteY76" fmla="*/ 2754419 h 4505029"/>
              <a:gd name="connsiteX77" fmla="*/ 3500712 w 5469757"/>
              <a:gd name="connsiteY77" fmla="*/ 2861007 h 4505029"/>
              <a:gd name="connsiteX78" fmla="*/ 3685836 w 5469757"/>
              <a:gd name="connsiteY78" fmla="*/ 2939544 h 4505029"/>
              <a:gd name="connsiteX79" fmla="*/ 3584859 w 5469757"/>
              <a:gd name="connsiteY79" fmla="*/ 3208814 h 4505029"/>
              <a:gd name="connsiteX80" fmla="*/ 3349246 w 5469757"/>
              <a:gd name="connsiteY80" fmla="*/ 3450037 h 4505029"/>
              <a:gd name="connsiteX81" fmla="*/ 3298759 w 5469757"/>
              <a:gd name="connsiteY81" fmla="*/ 3539794 h 4505029"/>
              <a:gd name="connsiteX82" fmla="*/ 3287539 w 5469757"/>
              <a:gd name="connsiteY82" fmla="*/ 3612721 h 4505029"/>
              <a:gd name="connsiteX83" fmla="*/ 3309979 w 5469757"/>
              <a:gd name="connsiteY83" fmla="*/ 3663209 h 4505029"/>
              <a:gd name="connsiteX84" fmla="*/ 3147293 w 5469757"/>
              <a:gd name="connsiteY84" fmla="*/ 3786626 h 4505029"/>
              <a:gd name="connsiteX85" fmla="*/ 2956559 w 5469757"/>
              <a:gd name="connsiteY85" fmla="*/ 3887602 h 4505029"/>
              <a:gd name="connsiteX86" fmla="*/ 2743388 w 5469757"/>
              <a:gd name="connsiteY86" fmla="*/ 4061505 h 4505029"/>
              <a:gd name="connsiteX87" fmla="*/ 2619970 w 5469757"/>
              <a:gd name="connsiteY87" fmla="*/ 4089556 h 4505029"/>
              <a:gd name="connsiteX88" fmla="*/ 2535823 w 5469757"/>
              <a:gd name="connsiteY88" fmla="*/ 4078335 h 4505029"/>
              <a:gd name="connsiteX89" fmla="*/ 2384358 w 5469757"/>
              <a:gd name="connsiteY89" fmla="*/ 4156874 h 4505029"/>
              <a:gd name="connsiteX90" fmla="*/ 2328260 w 5469757"/>
              <a:gd name="connsiteY90" fmla="*/ 4095165 h 4505029"/>
              <a:gd name="connsiteX91" fmla="*/ 2216064 w 5469757"/>
              <a:gd name="connsiteY91" fmla="*/ 4207362 h 4505029"/>
              <a:gd name="connsiteX92" fmla="*/ 2042159 w 5469757"/>
              <a:gd name="connsiteY92" fmla="*/ 4285899 h 4505029"/>
              <a:gd name="connsiteX93" fmla="*/ 1840206 w 5469757"/>
              <a:gd name="connsiteY93" fmla="*/ 4313949 h 4505029"/>
              <a:gd name="connsiteX94" fmla="*/ 1789718 w 5469757"/>
              <a:gd name="connsiteY94" fmla="*/ 4370040 h 4505029"/>
              <a:gd name="connsiteX95" fmla="*/ 1828988 w 5469757"/>
              <a:gd name="connsiteY95" fmla="*/ 4454185 h 4505029"/>
              <a:gd name="connsiteX96" fmla="*/ 1778499 w 5469757"/>
              <a:gd name="connsiteY96" fmla="*/ 4504674 h 4505029"/>
              <a:gd name="connsiteX97" fmla="*/ 1705572 w 5469757"/>
              <a:gd name="connsiteY97" fmla="*/ 4398087 h 4505029"/>
              <a:gd name="connsiteX98" fmla="*/ 1722402 w 5469757"/>
              <a:gd name="connsiteY98" fmla="*/ 4313940 h 4505029"/>
              <a:gd name="connsiteX99" fmla="*/ 1632645 w 5469757"/>
              <a:gd name="connsiteY99" fmla="*/ 4308331 h 4505029"/>
              <a:gd name="connsiteX100" fmla="*/ 1520448 w 5469757"/>
              <a:gd name="connsiteY100" fmla="*/ 4274672 h 4505029"/>
              <a:gd name="connsiteX101" fmla="*/ 1425082 w 5469757"/>
              <a:gd name="connsiteY101" fmla="*/ 4280282 h 4505029"/>
              <a:gd name="connsiteX102" fmla="*/ 1296057 w 5469757"/>
              <a:gd name="connsiteY102" fmla="*/ 4257842 h 4505029"/>
              <a:gd name="connsiteX103" fmla="*/ 1223130 w 5469757"/>
              <a:gd name="connsiteY103" fmla="*/ 4212964 h 4505029"/>
              <a:gd name="connsiteX104" fmla="*/ 1189471 w 5469757"/>
              <a:gd name="connsiteY104" fmla="*/ 4100767 h 4505029"/>
              <a:gd name="connsiteX105" fmla="*/ 1167033 w 5469757"/>
              <a:gd name="connsiteY105" fmla="*/ 4078328 h 4505029"/>
              <a:gd name="connsiteX106" fmla="*/ 1094106 w 5469757"/>
              <a:gd name="connsiteY106" fmla="*/ 4050279 h 4505029"/>
              <a:gd name="connsiteX107" fmla="*/ 1015570 w 5469757"/>
              <a:gd name="connsiteY107" fmla="*/ 4039060 h 4505029"/>
              <a:gd name="connsiteX108" fmla="*/ 987520 w 5469757"/>
              <a:gd name="connsiteY108" fmla="*/ 3982962 h 4505029"/>
              <a:gd name="connsiteX109" fmla="*/ 914594 w 5469757"/>
              <a:gd name="connsiteY109" fmla="*/ 4033450 h 4505029"/>
              <a:gd name="connsiteX110" fmla="*/ 908985 w 5469757"/>
              <a:gd name="connsiteY110" fmla="*/ 4083938 h 4505029"/>
              <a:gd name="connsiteX111" fmla="*/ 808007 w 5469757"/>
              <a:gd name="connsiteY111" fmla="*/ 4100767 h 4505029"/>
              <a:gd name="connsiteX112" fmla="*/ 763129 w 5469757"/>
              <a:gd name="connsiteY112" fmla="*/ 4117597 h 4505029"/>
              <a:gd name="connsiteX113" fmla="*/ 701423 w 5469757"/>
              <a:gd name="connsiteY113" fmla="*/ 4072718 h 4505029"/>
              <a:gd name="connsiteX114" fmla="*/ 695812 w 5469757"/>
              <a:gd name="connsiteY114" fmla="*/ 4128817 h 4505029"/>
              <a:gd name="connsiteX115" fmla="*/ 656544 w 5469757"/>
              <a:gd name="connsiteY115" fmla="*/ 4089548 h 4505029"/>
              <a:gd name="connsiteX116" fmla="*/ 628496 w 5469757"/>
              <a:gd name="connsiteY116" fmla="*/ 4151256 h 4505029"/>
              <a:gd name="connsiteX117" fmla="*/ 572397 w 5469757"/>
              <a:gd name="connsiteY117" fmla="*/ 4106378 h 4505029"/>
              <a:gd name="connsiteX118" fmla="*/ 516300 w 5469757"/>
              <a:gd name="connsiteY118" fmla="*/ 4095158 h 4505029"/>
              <a:gd name="connsiteX119" fmla="*/ 499472 w 5469757"/>
              <a:gd name="connsiteY119" fmla="*/ 4156866 h 4505029"/>
              <a:gd name="connsiteX120" fmla="*/ 420935 w 5469757"/>
              <a:gd name="connsiteY120" fmla="*/ 4140036 h 4505029"/>
              <a:gd name="connsiteX121" fmla="*/ 387276 w 5469757"/>
              <a:gd name="connsiteY121" fmla="*/ 4190524 h 4505029"/>
              <a:gd name="connsiteX122" fmla="*/ 443375 w 5469757"/>
              <a:gd name="connsiteY122" fmla="*/ 4285891 h 4505029"/>
              <a:gd name="connsiteX123" fmla="*/ 420936 w 5469757"/>
              <a:gd name="connsiteY123" fmla="*/ 4370039 h 4505029"/>
              <a:gd name="connsiteX124" fmla="*/ 376057 w 5469757"/>
              <a:gd name="connsiteY124" fmla="*/ 4336379 h 4505029"/>
              <a:gd name="connsiteX125" fmla="*/ 331179 w 5469757"/>
              <a:gd name="connsiteY125" fmla="*/ 4297110 h 4505029"/>
              <a:gd name="connsiteX126" fmla="*/ 314350 w 5469757"/>
              <a:gd name="connsiteY126" fmla="*/ 4229793 h 4505029"/>
              <a:gd name="connsiteX127" fmla="*/ 241423 w 5469757"/>
              <a:gd name="connsiteY127" fmla="*/ 4291500 h 4505029"/>
              <a:gd name="connsiteX128" fmla="*/ 174105 w 5469757"/>
              <a:gd name="connsiteY128" fmla="*/ 4285891 h 4505029"/>
              <a:gd name="connsiteX129" fmla="*/ 140445 w 5469757"/>
              <a:gd name="connsiteY129" fmla="*/ 4257843 h 4505029"/>
              <a:gd name="connsiteX130" fmla="*/ 129227 w 5469757"/>
              <a:gd name="connsiteY130" fmla="*/ 4212965 h 4505029"/>
              <a:gd name="connsiteX131" fmla="*/ 5811 w 5469757"/>
              <a:gd name="connsiteY131" fmla="*/ 4196135 h 4505029"/>
              <a:gd name="connsiteX132" fmla="*/ 33861 w 5469757"/>
              <a:gd name="connsiteY132" fmla="*/ 4128817 h 4505029"/>
              <a:gd name="connsiteX133" fmla="*/ 73130 w 5469757"/>
              <a:gd name="connsiteY133" fmla="*/ 4078328 h 4505029"/>
              <a:gd name="connsiteX0" fmla="*/ 5458538 w 5469757"/>
              <a:gd name="connsiteY0" fmla="*/ 0 h 4505029"/>
              <a:gd name="connsiteX1" fmla="*/ 5469757 w 5469757"/>
              <a:gd name="connsiteY1" fmla="*/ 67318 h 4505029"/>
              <a:gd name="connsiteX2" fmla="*/ 5441708 w 5469757"/>
              <a:gd name="connsiteY2" fmla="*/ 72928 h 4505029"/>
              <a:gd name="connsiteX3" fmla="*/ 5273414 w 5469757"/>
              <a:gd name="connsiteY3" fmla="*/ 28049 h 4505029"/>
              <a:gd name="connsiteX4" fmla="*/ 5239755 w 5469757"/>
              <a:gd name="connsiteY4" fmla="*/ 33659 h 4505029"/>
              <a:gd name="connsiteX5" fmla="*/ 5234145 w 5469757"/>
              <a:gd name="connsiteY5" fmla="*/ 44879 h 4505029"/>
              <a:gd name="connsiteX6" fmla="*/ 5172437 w 5469757"/>
              <a:gd name="connsiteY6" fmla="*/ 78538 h 4505029"/>
              <a:gd name="connsiteX7" fmla="*/ 5121949 w 5469757"/>
              <a:gd name="connsiteY7" fmla="*/ 100977 h 4505029"/>
              <a:gd name="connsiteX8" fmla="*/ 5166827 w 5469757"/>
              <a:gd name="connsiteY8" fmla="*/ 263661 h 4505029"/>
              <a:gd name="connsiteX9" fmla="*/ 5155608 w 5469757"/>
              <a:gd name="connsiteY9" fmla="*/ 392687 h 4505029"/>
              <a:gd name="connsiteX10" fmla="*/ 5183657 w 5469757"/>
              <a:gd name="connsiteY10" fmla="*/ 398297 h 4505029"/>
              <a:gd name="connsiteX11" fmla="*/ 5144388 w 5469757"/>
              <a:gd name="connsiteY11" fmla="*/ 476834 h 4505029"/>
              <a:gd name="connsiteX12" fmla="*/ 5133168 w 5469757"/>
              <a:gd name="connsiteY12" fmla="*/ 527323 h 4505029"/>
              <a:gd name="connsiteX13" fmla="*/ 5049021 w 5469757"/>
              <a:gd name="connsiteY13" fmla="*/ 544152 h 4505029"/>
              <a:gd name="connsiteX14" fmla="*/ 5065851 w 5469757"/>
              <a:gd name="connsiteY14" fmla="*/ 566592 h 4505029"/>
              <a:gd name="connsiteX15" fmla="*/ 5020972 w 5469757"/>
              <a:gd name="connsiteY15" fmla="*/ 572201 h 4505029"/>
              <a:gd name="connsiteX16" fmla="*/ 4959264 w 5469757"/>
              <a:gd name="connsiteY16" fmla="*/ 476834 h 4505029"/>
              <a:gd name="connsiteX17" fmla="*/ 4914385 w 5469757"/>
              <a:gd name="connsiteY17" fmla="*/ 566592 h 4505029"/>
              <a:gd name="connsiteX18" fmla="*/ 4925605 w 5469757"/>
              <a:gd name="connsiteY18" fmla="*/ 600250 h 4505029"/>
              <a:gd name="connsiteX19" fmla="*/ 4886336 w 5469757"/>
              <a:gd name="connsiteY19" fmla="*/ 605860 h 4505029"/>
              <a:gd name="connsiteX20" fmla="*/ 4858287 w 5469757"/>
              <a:gd name="connsiteY20" fmla="*/ 600250 h 4505029"/>
              <a:gd name="connsiteX21" fmla="*/ 4807799 w 5469757"/>
              <a:gd name="connsiteY21" fmla="*/ 656349 h 4505029"/>
              <a:gd name="connsiteX22" fmla="*/ 4751701 w 5469757"/>
              <a:gd name="connsiteY22" fmla="*/ 678788 h 4505029"/>
              <a:gd name="connsiteX23" fmla="*/ 4650724 w 5469757"/>
              <a:gd name="connsiteY23" fmla="*/ 690007 h 4505029"/>
              <a:gd name="connsiteX24" fmla="*/ 4667554 w 5469757"/>
              <a:gd name="connsiteY24" fmla="*/ 746106 h 4505029"/>
              <a:gd name="connsiteX25" fmla="*/ 4673163 w 5469757"/>
              <a:gd name="connsiteY25" fmla="*/ 796594 h 4505029"/>
              <a:gd name="connsiteX26" fmla="*/ 4600236 w 5469757"/>
              <a:gd name="connsiteY26" fmla="*/ 802204 h 4505029"/>
              <a:gd name="connsiteX27" fmla="*/ 4459990 w 5469757"/>
              <a:gd name="connsiteY27" fmla="*/ 734886 h 4505029"/>
              <a:gd name="connsiteX28" fmla="*/ 4420722 w 5469757"/>
              <a:gd name="connsiteY28" fmla="*/ 740496 h 4505029"/>
              <a:gd name="connsiteX29" fmla="*/ 4370233 w 5469757"/>
              <a:gd name="connsiteY29" fmla="*/ 852692 h 4505029"/>
              <a:gd name="connsiteX30" fmla="*/ 4314135 w 5469757"/>
              <a:gd name="connsiteY30" fmla="*/ 920010 h 4505029"/>
              <a:gd name="connsiteX31" fmla="*/ 4235598 w 5469757"/>
              <a:gd name="connsiteY31" fmla="*/ 942449 h 4505029"/>
              <a:gd name="connsiteX32" fmla="*/ 4123401 w 5469757"/>
              <a:gd name="connsiteY32" fmla="*/ 987328 h 4505029"/>
              <a:gd name="connsiteX33" fmla="*/ 4084133 w 5469757"/>
              <a:gd name="connsiteY33" fmla="*/ 1026596 h 4505029"/>
              <a:gd name="connsiteX34" fmla="*/ 4033644 w 5469757"/>
              <a:gd name="connsiteY34" fmla="*/ 1099524 h 4505029"/>
              <a:gd name="connsiteX35" fmla="*/ 3921448 w 5469757"/>
              <a:gd name="connsiteY35" fmla="*/ 1121963 h 4505029"/>
              <a:gd name="connsiteX36" fmla="*/ 3820471 w 5469757"/>
              <a:gd name="connsiteY36" fmla="*/ 1161232 h 4505029"/>
              <a:gd name="connsiteX37" fmla="*/ 3702665 w 5469757"/>
              <a:gd name="connsiteY37" fmla="*/ 1228550 h 4505029"/>
              <a:gd name="connsiteX38" fmla="*/ 3652177 w 5469757"/>
              <a:gd name="connsiteY38" fmla="*/ 1262209 h 4505029"/>
              <a:gd name="connsiteX39" fmla="*/ 3596079 w 5469757"/>
              <a:gd name="connsiteY39" fmla="*/ 1206111 h 4505029"/>
              <a:gd name="connsiteX40" fmla="*/ 3568030 w 5469757"/>
              <a:gd name="connsiteY40" fmla="*/ 1155622 h 4505029"/>
              <a:gd name="connsiteX41" fmla="*/ 3601689 w 5469757"/>
              <a:gd name="connsiteY41" fmla="*/ 1082695 h 4505029"/>
              <a:gd name="connsiteX42" fmla="*/ 3674616 w 5469757"/>
              <a:gd name="connsiteY42" fmla="*/ 1026596 h 4505029"/>
              <a:gd name="connsiteX43" fmla="*/ 3708275 w 5469757"/>
              <a:gd name="connsiteY43" fmla="*/ 976108 h 4505029"/>
              <a:gd name="connsiteX44" fmla="*/ 3657787 w 5469757"/>
              <a:gd name="connsiteY44" fmla="*/ 925620 h 4505029"/>
              <a:gd name="connsiteX45" fmla="*/ 3539981 w 5469757"/>
              <a:gd name="connsiteY45" fmla="*/ 920010 h 4505029"/>
              <a:gd name="connsiteX46" fmla="*/ 3461443 w 5469757"/>
              <a:gd name="connsiteY46" fmla="*/ 936839 h 4505029"/>
              <a:gd name="connsiteX47" fmla="*/ 3439004 w 5469757"/>
              <a:gd name="connsiteY47" fmla="*/ 1015377 h 4505029"/>
              <a:gd name="connsiteX48" fmla="*/ 3410955 w 5469757"/>
              <a:gd name="connsiteY48" fmla="*/ 1060255 h 4505029"/>
              <a:gd name="connsiteX49" fmla="*/ 3349247 w 5469757"/>
              <a:gd name="connsiteY49" fmla="*/ 1060255 h 4505029"/>
              <a:gd name="connsiteX50" fmla="*/ 3287539 w 5469757"/>
              <a:gd name="connsiteY50" fmla="*/ 1155622 h 4505029"/>
              <a:gd name="connsiteX51" fmla="*/ 3214611 w 5469757"/>
              <a:gd name="connsiteY51" fmla="*/ 1250989 h 4505029"/>
              <a:gd name="connsiteX52" fmla="*/ 3136074 w 5469757"/>
              <a:gd name="connsiteY52" fmla="*/ 1279038 h 4505029"/>
              <a:gd name="connsiteX53" fmla="*/ 3012658 w 5469757"/>
              <a:gd name="connsiteY53" fmla="*/ 1273428 h 4505029"/>
              <a:gd name="connsiteX54" fmla="*/ 2967779 w 5469757"/>
              <a:gd name="connsiteY54" fmla="*/ 1340746 h 4505029"/>
              <a:gd name="connsiteX55" fmla="*/ 3001438 w 5469757"/>
              <a:gd name="connsiteY55" fmla="*/ 1396844 h 4505029"/>
              <a:gd name="connsiteX56" fmla="*/ 3102415 w 5469757"/>
              <a:gd name="connsiteY56" fmla="*/ 1430503 h 4505029"/>
              <a:gd name="connsiteX57" fmla="*/ 3152903 w 5469757"/>
              <a:gd name="connsiteY57" fmla="*/ 1464162 h 4505029"/>
              <a:gd name="connsiteX58" fmla="*/ 3225831 w 5469757"/>
              <a:gd name="connsiteY58" fmla="*/ 1514650 h 4505029"/>
              <a:gd name="connsiteX59" fmla="*/ 3192172 w 5469757"/>
              <a:gd name="connsiteY59" fmla="*/ 1576358 h 4505029"/>
              <a:gd name="connsiteX60" fmla="*/ 3231441 w 5469757"/>
              <a:gd name="connsiteY60" fmla="*/ 1632457 h 4505029"/>
              <a:gd name="connsiteX61" fmla="*/ 3427784 w 5469757"/>
              <a:gd name="connsiteY61" fmla="*/ 1581968 h 4505029"/>
              <a:gd name="connsiteX62" fmla="*/ 3461443 w 5469757"/>
              <a:gd name="connsiteY62" fmla="*/ 1514650 h 4505029"/>
              <a:gd name="connsiteX63" fmla="*/ 3539981 w 5469757"/>
              <a:gd name="connsiteY63" fmla="*/ 1520260 h 4505029"/>
              <a:gd name="connsiteX64" fmla="*/ 3747544 w 5469757"/>
              <a:gd name="connsiteY64" fmla="*/ 1593188 h 4505029"/>
              <a:gd name="connsiteX65" fmla="*/ 3747544 w 5469757"/>
              <a:gd name="connsiteY65" fmla="*/ 1654896 h 4505029"/>
              <a:gd name="connsiteX66" fmla="*/ 3685836 w 5469757"/>
              <a:gd name="connsiteY66" fmla="*/ 1677335 h 4505029"/>
              <a:gd name="connsiteX67" fmla="*/ 3539981 w 5469757"/>
              <a:gd name="connsiteY67" fmla="*/ 1722214 h 4505029"/>
              <a:gd name="connsiteX68" fmla="*/ 3410955 w 5469757"/>
              <a:gd name="connsiteY68" fmla="*/ 1800751 h 4505029"/>
              <a:gd name="connsiteX69" fmla="*/ 3360466 w 5469757"/>
              <a:gd name="connsiteY69" fmla="*/ 1946607 h 4505029"/>
              <a:gd name="connsiteX70" fmla="*/ 3242660 w 5469757"/>
              <a:gd name="connsiteY70" fmla="*/ 2025144 h 4505029"/>
              <a:gd name="connsiteX71" fmla="*/ 3416565 w 5469757"/>
              <a:gd name="connsiteY71" fmla="*/ 2159779 h 4505029"/>
              <a:gd name="connsiteX72" fmla="*/ 3534371 w 5469757"/>
              <a:gd name="connsiteY72" fmla="*/ 2429050 h 4505029"/>
              <a:gd name="connsiteX73" fmla="*/ 3596079 w 5469757"/>
              <a:gd name="connsiteY73" fmla="*/ 2530027 h 4505029"/>
              <a:gd name="connsiteX74" fmla="*/ 3685836 w 5469757"/>
              <a:gd name="connsiteY74" fmla="*/ 2647834 h 4505029"/>
              <a:gd name="connsiteX75" fmla="*/ 3669007 w 5469757"/>
              <a:gd name="connsiteY75" fmla="*/ 2765639 h 4505029"/>
              <a:gd name="connsiteX76" fmla="*/ 3579249 w 5469757"/>
              <a:gd name="connsiteY76" fmla="*/ 2754419 h 4505029"/>
              <a:gd name="connsiteX77" fmla="*/ 3500712 w 5469757"/>
              <a:gd name="connsiteY77" fmla="*/ 2861007 h 4505029"/>
              <a:gd name="connsiteX78" fmla="*/ 3685836 w 5469757"/>
              <a:gd name="connsiteY78" fmla="*/ 2939544 h 4505029"/>
              <a:gd name="connsiteX79" fmla="*/ 3584859 w 5469757"/>
              <a:gd name="connsiteY79" fmla="*/ 3208814 h 4505029"/>
              <a:gd name="connsiteX80" fmla="*/ 3349246 w 5469757"/>
              <a:gd name="connsiteY80" fmla="*/ 3450037 h 4505029"/>
              <a:gd name="connsiteX81" fmla="*/ 3298759 w 5469757"/>
              <a:gd name="connsiteY81" fmla="*/ 3539794 h 4505029"/>
              <a:gd name="connsiteX82" fmla="*/ 3287539 w 5469757"/>
              <a:gd name="connsiteY82" fmla="*/ 3612721 h 4505029"/>
              <a:gd name="connsiteX83" fmla="*/ 3309979 w 5469757"/>
              <a:gd name="connsiteY83" fmla="*/ 3663209 h 4505029"/>
              <a:gd name="connsiteX84" fmla="*/ 3147293 w 5469757"/>
              <a:gd name="connsiteY84" fmla="*/ 3786626 h 4505029"/>
              <a:gd name="connsiteX85" fmla="*/ 2956559 w 5469757"/>
              <a:gd name="connsiteY85" fmla="*/ 3887602 h 4505029"/>
              <a:gd name="connsiteX86" fmla="*/ 2743388 w 5469757"/>
              <a:gd name="connsiteY86" fmla="*/ 4061505 h 4505029"/>
              <a:gd name="connsiteX87" fmla="*/ 2619970 w 5469757"/>
              <a:gd name="connsiteY87" fmla="*/ 4089556 h 4505029"/>
              <a:gd name="connsiteX88" fmla="*/ 2535823 w 5469757"/>
              <a:gd name="connsiteY88" fmla="*/ 4078335 h 4505029"/>
              <a:gd name="connsiteX89" fmla="*/ 2384358 w 5469757"/>
              <a:gd name="connsiteY89" fmla="*/ 4156874 h 4505029"/>
              <a:gd name="connsiteX90" fmla="*/ 2328260 w 5469757"/>
              <a:gd name="connsiteY90" fmla="*/ 4095165 h 4505029"/>
              <a:gd name="connsiteX91" fmla="*/ 2216064 w 5469757"/>
              <a:gd name="connsiteY91" fmla="*/ 4207362 h 4505029"/>
              <a:gd name="connsiteX92" fmla="*/ 2042159 w 5469757"/>
              <a:gd name="connsiteY92" fmla="*/ 4285899 h 4505029"/>
              <a:gd name="connsiteX93" fmla="*/ 1840206 w 5469757"/>
              <a:gd name="connsiteY93" fmla="*/ 4313949 h 4505029"/>
              <a:gd name="connsiteX94" fmla="*/ 1789718 w 5469757"/>
              <a:gd name="connsiteY94" fmla="*/ 4370040 h 4505029"/>
              <a:gd name="connsiteX95" fmla="*/ 1828988 w 5469757"/>
              <a:gd name="connsiteY95" fmla="*/ 4454185 h 4505029"/>
              <a:gd name="connsiteX96" fmla="*/ 1778499 w 5469757"/>
              <a:gd name="connsiteY96" fmla="*/ 4504674 h 4505029"/>
              <a:gd name="connsiteX97" fmla="*/ 1705572 w 5469757"/>
              <a:gd name="connsiteY97" fmla="*/ 4398087 h 4505029"/>
              <a:gd name="connsiteX98" fmla="*/ 1722402 w 5469757"/>
              <a:gd name="connsiteY98" fmla="*/ 4313940 h 4505029"/>
              <a:gd name="connsiteX99" fmla="*/ 1632645 w 5469757"/>
              <a:gd name="connsiteY99" fmla="*/ 4308331 h 4505029"/>
              <a:gd name="connsiteX100" fmla="*/ 1520448 w 5469757"/>
              <a:gd name="connsiteY100" fmla="*/ 4274672 h 4505029"/>
              <a:gd name="connsiteX101" fmla="*/ 1425082 w 5469757"/>
              <a:gd name="connsiteY101" fmla="*/ 4280282 h 4505029"/>
              <a:gd name="connsiteX102" fmla="*/ 1296057 w 5469757"/>
              <a:gd name="connsiteY102" fmla="*/ 4257842 h 4505029"/>
              <a:gd name="connsiteX103" fmla="*/ 1223130 w 5469757"/>
              <a:gd name="connsiteY103" fmla="*/ 4212964 h 4505029"/>
              <a:gd name="connsiteX104" fmla="*/ 1189471 w 5469757"/>
              <a:gd name="connsiteY104" fmla="*/ 4100767 h 4505029"/>
              <a:gd name="connsiteX105" fmla="*/ 1167033 w 5469757"/>
              <a:gd name="connsiteY105" fmla="*/ 4078328 h 4505029"/>
              <a:gd name="connsiteX106" fmla="*/ 1094106 w 5469757"/>
              <a:gd name="connsiteY106" fmla="*/ 4050279 h 4505029"/>
              <a:gd name="connsiteX107" fmla="*/ 1015570 w 5469757"/>
              <a:gd name="connsiteY107" fmla="*/ 4039060 h 4505029"/>
              <a:gd name="connsiteX108" fmla="*/ 987520 w 5469757"/>
              <a:gd name="connsiteY108" fmla="*/ 3982962 h 4505029"/>
              <a:gd name="connsiteX109" fmla="*/ 914594 w 5469757"/>
              <a:gd name="connsiteY109" fmla="*/ 4033450 h 4505029"/>
              <a:gd name="connsiteX110" fmla="*/ 908985 w 5469757"/>
              <a:gd name="connsiteY110" fmla="*/ 4083938 h 4505029"/>
              <a:gd name="connsiteX111" fmla="*/ 808007 w 5469757"/>
              <a:gd name="connsiteY111" fmla="*/ 4100767 h 4505029"/>
              <a:gd name="connsiteX112" fmla="*/ 763129 w 5469757"/>
              <a:gd name="connsiteY112" fmla="*/ 4117597 h 4505029"/>
              <a:gd name="connsiteX113" fmla="*/ 701423 w 5469757"/>
              <a:gd name="connsiteY113" fmla="*/ 4072718 h 4505029"/>
              <a:gd name="connsiteX114" fmla="*/ 695812 w 5469757"/>
              <a:gd name="connsiteY114" fmla="*/ 4128817 h 4505029"/>
              <a:gd name="connsiteX115" fmla="*/ 656544 w 5469757"/>
              <a:gd name="connsiteY115" fmla="*/ 4089548 h 4505029"/>
              <a:gd name="connsiteX116" fmla="*/ 628496 w 5469757"/>
              <a:gd name="connsiteY116" fmla="*/ 4151256 h 4505029"/>
              <a:gd name="connsiteX117" fmla="*/ 572397 w 5469757"/>
              <a:gd name="connsiteY117" fmla="*/ 4106378 h 4505029"/>
              <a:gd name="connsiteX118" fmla="*/ 516300 w 5469757"/>
              <a:gd name="connsiteY118" fmla="*/ 4095158 h 4505029"/>
              <a:gd name="connsiteX119" fmla="*/ 499472 w 5469757"/>
              <a:gd name="connsiteY119" fmla="*/ 4156866 h 4505029"/>
              <a:gd name="connsiteX120" fmla="*/ 420935 w 5469757"/>
              <a:gd name="connsiteY120" fmla="*/ 4140036 h 4505029"/>
              <a:gd name="connsiteX121" fmla="*/ 387276 w 5469757"/>
              <a:gd name="connsiteY121" fmla="*/ 4190524 h 4505029"/>
              <a:gd name="connsiteX122" fmla="*/ 443375 w 5469757"/>
              <a:gd name="connsiteY122" fmla="*/ 4285891 h 4505029"/>
              <a:gd name="connsiteX123" fmla="*/ 420936 w 5469757"/>
              <a:gd name="connsiteY123" fmla="*/ 4370039 h 4505029"/>
              <a:gd name="connsiteX124" fmla="*/ 376057 w 5469757"/>
              <a:gd name="connsiteY124" fmla="*/ 4336379 h 4505029"/>
              <a:gd name="connsiteX125" fmla="*/ 331179 w 5469757"/>
              <a:gd name="connsiteY125" fmla="*/ 4297110 h 4505029"/>
              <a:gd name="connsiteX126" fmla="*/ 314350 w 5469757"/>
              <a:gd name="connsiteY126" fmla="*/ 4229793 h 4505029"/>
              <a:gd name="connsiteX127" fmla="*/ 241423 w 5469757"/>
              <a:gd name="connsiteY127" fmla="*/ 4291500 h 4505029"/>
              <a:gd name="connsiteX128" fmla="*/ 174105 w 5469757"/>
              <a:gd name="connsiteY128" fmla="*/ 4285891 h 4505029"/>
              <a:gd name="connsiteX129" fmla="*/ 140445 w 5469757"/>
              <a:gd name="connsiteY129" fmla="*/ 4257843 h 4505029"/>
              <a:gd name="connsiteX130" fmla="*/ 129227 w 5469757"/>
              <a:gd name="connsiteY130" fmla="*/ 4212965 h 4505029"/>
              <a:gd name="connsiteX131" fmla="*/ 5811 w 5469757"/>
              <a:gd name="connsiteY131" fmla="*/ 4196135 h 4505029"/>
              <a:gd name="connsiteX132" fmla="*/ 33861 w 5469757"/>
              <a:gd name="connsiteY132" fmla="*/ 4128817 h 4505029"/>
              <a:gd name="connsiteX133" fmla="*/ 61910 w 5469757"/>
              <a:gd name="connsiteY133" fmla="*/ 4044670 h 4505029"/>
              <a:gd name="connsiteX0" fmla="*/ 5458538 w 5469757"/>
              <a:gd name="connsiteY0" fmla="*/ 0 h 4505029"/>
              <a:gd name="connsiteX1" fmla="*/ 5469757 w 5469757"/>
              <a:gd name="connsiteY1" fmla="*/ 67318 h 4505029"/>
              <a:gd name="connsiteX2" fmla="*/ 5441708 w 5469757"/>
              <a:gd name="connsiteY2" fmla="*/ 72928 h 4505029"/>
              <a:gd name="connsiteX3" fmla="*/ 5273414 w 5469757"/>
              <a:gd name="connsiteY3" fmla="*/ 28049 h 4505029"/>
              <a:gd name="connsiteX4" fmla="*/ 5239755 w 5469757"/>
              <a:gd name="connsiteY4" fmla="*/ 33659 h 4505029"/>
              <a:gd name="connsiteX5" fmla="*/ 5234145 w 5469757"/>
              <a:gd name="connsiteY5" fmla="*/ 44879 h 4505029"/>
              <a:gd name="connsiteX6" fmla="*/ 5172437 w 5469757"/>
              <a:gd name="connsiteY6" fmla="*/ 78538 h 4505029"/>
              <a:gd name="connsiteX7" fmla="*/ 5121949 w 5469757"/>
              <a:gd name="connsiteY7" fmla="*/ 100977 h 4505029"/>
              <a:gd name="connsiteX8" fmla="*/ 5166827 w 5469757"/>
              <a:gd name="connsiteY8" fmla="*/ 263661 h 4505029"/>
              <a:gd name="connsiteX9" fmla="*/ 5155608 w 5469757"/>
              <a:gd name="connsiteY9" fmla="*/ 392687 h 4505029"/>
              <a:gd name="connsiteX10" fmla="*/ 5183657 w 5469757"/>
              <a:gd name="connsiteY10" fmla="*/ 398297 h 4505029"/>
              <a:gd name="connsiteX11" fmla="*/ 5144388 w 5469757"/>
              <a:gd name="connsiteY11" fmla="*/ 476834 h 4505029"/>
              <a:gd name="connsiteX12" fmla="*/ 5133168 w 5469757"/>
              <a:gd name="connsiteY12" fmla="*/ 527323 h 4505029"/>
              <a:gd name="connsiteX13" fmla="*/ 5049021 w 5469757"/>
              <a:gd name="connsiteY13" fmla="*/ 544152 h 4505029"/>
              <a:gd name="connsiteX14" fmla="*/ 5065851 w 5469757"/>
              <a:gd name="connsiteY14" fmla="*/ 566592 h 4505029"/>
              <a:gd name="connsiteX15" fmla="*/ 5020972 w 5469757"/>
              <a:gd name="connsiteY15" fmla="*/ 572201 h 4505029"/>
              <a:gd name="connsiteX16" fmla="*/ 4959264 w 5469757"/>
              <a:gd name="connsiteY16" fmla="*/ 476834 h 4505029"/>
              <a:gd name="connsiteX17" fmla="*/ 4914385 w 5469757"/>
              <a:gd name="connsiteY17" fmla="*/ 566592 h 4505029"/>
              <a:gd name="connsiteX18" fmla="*/ 4925605 w 5469757"/>
              <a:gd name="connsiteY18" fmla="*/ 600250 h 4505029"/>
              <a:gd name="connsiteX19" fmla="*/ 4886336 w 5469757"/>
              <a:gd name="connsiteY19" fmla="*/ 605860 h 4505029"/>
              <a:gd name="connsiteX20" fmla="*/ 4858287 w 5469757"/>
              <a:gd name="connsiteY20" fmla="*/ 600250 h 4505029"/>
              <a:gd name="connsiteX21" fmla="*/ 4807799 w 5469757"/>
              <a:gd name="connsiteY21" fmla="*/ 656349 h 4505029"/>
              <a:gd name="connsiteX22" fmla="*/ 4751701 w 5469757"/>
              <a:gd name="connsiteY22" fmla="*/ 678788 h 4505029"/>
              <a:gd name="connsiteX23" fmla="*/ 4650724 w 5469757"/>
              <a:gd name="connsiteY23" fmla="*/ 690007 h 4505029"/>
              <a:gd name="connsiteX24" fmla="*/ 4667554 w 5469757"/>
              <a:gd name="connsiteY24" fmla="*/ 746106 h 4505029"/>
              <a:gd name="connsiteX25" fmla="*/ 4673163 w 5469757"/>
              <a:gd name="connsiteY25" fmla="*/ 796594 h 4505029"/>
              <a:gd name="connsiteX26" fmla="*/ 4600236 w 5469757"/>
              <a:gd name="connsiteY26" fmla="*/ 802204 h 4505029"/>
              <a:gd name="connsiteX27" fmla="*/ 4459990 w 5469757"/>
              <a:gd name="connsiteY27" fmla="*/ 734886 h 4505029"/>
              <a:gd name="connsiteX28" fmla="*/ 4420722 w 5469757"/>
              <a:gd name="connsiteY28" fmla="*/ 740496 h 4505029"/>
              <a:gd name="connsiteX29" fmla="*/ 4370233 w 5469757"/>
              <a:gd name="connsiteY29" fmla="*/ 852692 h 4505029"/>
              <a:gd name="connsiteX30" fmla="*/ 4314135 w 5469757"/>
              <a:gd name="connsiteY30" fmla="*/ 920010 h 4505029"/>
              <a:gd name="connsiteX31" fmla="*/ 4235598 w 5469757"/>
              <a:gd name="connsiteY31" fmla="*/ 942449 h 4505029"/>
              <a:gd name="connsiteX32" fmla="*/ 4123401 w 5469757"/>
              <a:gd name="connsiteY32" fmla="*/ 987328 h 4505029"/>
              <a:gd name="connsiteX33" fmla="*/ 4084133 w 5469757"/>
              <a:gd name="connsiteY33" fmla="*/ 1026596 h 4505029"/>
              <a:gd name="connsiteX34" fmla="*/ 4033644 w 5469757"/>
              <a:gd name="connsiteY34" fmla="*/ 1099524 h 4505029"/>
              <a:gd name="connsiteX35" fmla="*/ 3921448 w 5469757"/>
              <a:gd name="connsiteY35" fmla="*/ 1121963 h 4505029"/>
              <a:gd name="connsiteX36" fmla="*/ 3820471 w 5469757"/>
              <a:gd name="connsiteY36" fmla="*/ 1161232 h 4505029"/>
              <a:gd name="connsiteX37" fmla="*/ 3702665 w 5469757"/>
              <a:gd name="connsiteY37" fmla="*/ 1228550 h 4505029"/>
              <a:gd name="connsiteX38" fmla="*/ 3652177 w 5469757"/>
              <a:gd name="connsiteY38" fmla="*/ 1262209 h 4505029"/>
              <a:gd name="connsiteX39" fmla="*/ 3596079 w 5469757"/>
              <a:gd name="connsiteY39" fmla="*/ 1206111 h 4505029"/>
              <a:gd name="connsiteX40" fmla="*/ 3568030 w 5469757"/>
              <a:gd name="connsiteY40" fmla="*/ 1155622 h 4505029"/>
              <a:gd name="connsiteX41" fmla="*/ 3601689 w 5469757"/>
              <a:gd name="connsiteY41" fmla="*/ 1082695 h 4505029"/>
              <a:gd name="connsiteX42" fmla="*/ 3674616 w 5469757"/>
              <a:gd name="connsiteY42" fmla="*/ 1026596 h 4505029"/>
              <a:gd name="connsiteX43" fmla="*/ 3708275 w 5469757"/>
              <a:gd name="connsiteY43" fmla="*/ 976108 h 4505029"/>
              <a:gd name="connsiteX44" fmla="*/ 3657787 w 5469757"/>
              <a:gd name="connsiteY44" fmla="*/ 925620 h 4505029"/>
              <a:gd name="connsiteX45" fmla="*/ 3539981 w 5469757"/>
              <a:gd name="connsiteY45" fmla="*/ 920010 h 4505029"/>
              <a:gd name="connsiteX46" fmla="*/ 3461443 w 5469757"/>
              <a:gd name="connsiteY46" fmla="*/ 936839 h 4505029"/>
              <a:gd name="connsiteX47" fmla="*/ 3439004 w 5469757"/>
              <a:gd name="connsiteY47" fmla="*/ 1015377 h 4505029"/>
              <a:gd name="connsiteX48" fmla="*/ 3410955 w 5469757"/>
              <a:gd name="connsiteY48" fmla="*/ 1060255 h 4505029"/>
              <a:gd name="connsiteX49" fmla="*/ 3349247 w 5469757"/>
              <a:gd name="connsiteY49" fmla="*/ 1060255 h 4505029"/>
              <a:gd name="connsiteX50" fmla="*/ 3287539 w 5469757"/>
              <a:gd name="connsiteY50" fmla="*/ 1155622 h 4505029"/>
              <a:gd name="connsiteX51" fmla="*/ 3214611 w 5469757"/>
              <a:gd name="connsiteY51" fmla="*/ 1250989 h 4505029"/>
              <a:gd name="connsiteX52" fmla="*/ 3136074 w 5469757"/>
              <a:gd name="connsiteY52" fmla="*/ 1279038 h 4505029"/>
              <a:gd name="connsiteX53" fmla="*/ 3012658 w 5469757"/>
              <a:gd name="connsiteY53" fmla="*/ 1273428 h 4505029"/>
              <a:gd name="connsiteX54" fmla="*/ 2967779 w 5469757"/>
              <a:gd name="connsiteY54" fmla="*/ 1340746 h 4505029"/>
              <a:gd name="connsiteX55" fmla="*/ 3001438 w 5469757"/>
              <a:gd name="connsiteY55" fmla="*/ 1396844 h 4505029"/>
              <a:gd name="connsiteX56" fmla="*/ 3102415 w 5469757"/>
              <a:gd name="connsiteY56" fmla="*/ 1430503 h 4505029"/>
              <a:gd name="connsiteX57" fmla="*/ 3152903 w 5469757"/>
              <a:gd name="connsiteY57" fmla="*/ 1464162 h 4505029"/>
              <a:gd name="connsiteX58" fmla="*/ 3225831 w 5469757"/>
              <a:gd name="connsiteY58" fmla="*/ 1514650 h 4505029"/>
              <a:gd name="connsiteX59" fmla="*/ 3192172 w 5469757"/>
              <a:gd name="connsiteY59" fmla="*/ 1576358 h 4505029"/>
              <a:gd name="connsiteX60" fmla="*/ 3231441 w 5469757"/>
              <a:gd name="connsiteY60" fmla="*/ 1632457 h 4505029"/>
              <a:gd name="connsiteX61" fmla="*/ 3427784 w 5469757"/>
              <a:gd name="connsiteY61" fmla="*/ 1581968 h 4505029"/>
              <a:gd name="connsiteX62" fmla="*/ 3461443 w 5469757"/>
              <a:gd name="connsiteY62" fmla="*/ 1514650 h 4505029"/>
              <a:gd name="connsiteX63" fmla="*/ 3539981 w 5469757"/>
              <a:gd name="connsiteY63" fmla="*/ 1520260 h 4505029"/>
              <a:gd name="connsiteX64" fmla="*/ 3747544 w 5469757"/>
              <a:gd name="connsiteY64" fmla="*/ 1593188 h 4505029"/>
              <a:gd name="connsiteX65" fmla="*/ 3747544 w 5469757"/>
              <a:gd name="connsiteY65" fmla="*/ 1654896 h 4505029"/>
              <a:gd name="connsiteX66" fmla="*/ 3685836 w 5469757"/>
              <a:gd name="connsiteY66" fmla="*/ 1677335 h 4505029"/>
              <a:gd name="connsiteX67" fmla="*/ 3539981 w 5469757"/>
              <a:gd name="connsiteY67" fmla="*/ 1722214 h 4505029"/>
              <a:gd name="connsiteX68" fmla="*/ 3410955 w 5469757"/>
              <a:gd name="connsiteY68" fmla="*/ 1800751 h 4505029"/>
              <a:gd name="connsiteX69" fmla="*/ 3360466 w 5469757"/>
              <a:gd name="connsiteY69" fmla="*/ 1946607 h 4505029"/>
              <a:gd name="connsiteX70" fmla="*/ 3242660 w 5469757"/>
              <a:gd name="connsiteY70" fmla="*/ 2025144 h 4505029"/>
              <a:gd name="connsiteX71" fmla="*/ 3416565 w 5469757"/>
              <a:gd name="connsiteY71" fmla="*/ 2159779 h 4505029"/>
              <a:gd name="connsiteX72" fmla="*/ 3534371 w 5469757"/>
              <a:gd name="connsiteY72" fmla="*/ 2429050 h 4505029"/>
              <a:gd name="connsiteX73" fmla="*/ 3596079 w 5469757"/>
              <a:gd name="connsiteY73" fmla="*/ 2530027 h 4505029"/>
              <a:gd name="connsiteX74" fmla="*/ 3685836 w 5469757"/>
              <a:gd name="connsiteY74" fmla="*/ 2647834 h 4505029"/>
              <a:gd name="connsiteX75" fmla="*/ 3669007 w 5469757"/>
              <a:gd name="connsiteY75" fmla="*/ 2765639 h 4505029"/>
              <a:gd name="connsiteX76" fmla="*/ 3579249 w 5469757"/>
              <a:gd name="connsiteY76" fmla="*/ 2754419 h 4505029"/>
              <a:gd name="connsiteX77" fmla="*/ 3500712 w 5469757"/>
              <a:gd name="connsiteY77" fmla="*/ 2861007 h 4505029"/>
              <a:gd name="connsiteX78" fmla="*/ 3685836 w 5469757"/>
              <a:gd name="connsiteY78" fmla="*/ 2939544 h 4505029"/>
              <a:gd name="connsiteX79" fmla="*/ 3584859 w 5469757"/>
              <a:gd name="connsiteY79" fmla="*/ 3208814 h 4505029"/>
              <a:gd name="connsiteX80" fmla="*/ 3349246 w 5469757"/>
              <a:gd name="connsiteY80" fmla="*/ 3450037 h 4505029"/>
              <a:gd name="connsiteX81" fmla="*/ 3298759 w 5469757"/>
              <a:gd name="connsiteY81" fmla="*/ 3539794 h 4505029"/>
              <a:gd name="connsiteX82" fmla="*/ 3287539 w 5469757"/>
              <a:gd name="connsiteY82" fmla="*/ 3612721 h 4505029"/>
              <a:gd name="connsiteX83" fmla="*/ 3309979 w 5469757"/>
              <a:gd name="connsiteY83" fmla="*/ 3663209 h 4505029"/>
              <a:gd name="connsiteX84" fmla="*/ 3147293 w 5469757"/>
              <a:gd name="connsiteY84" fmla="*/ 3786626 h 4505029"/>
              <a:gd name="connsiteX85" fmla="*/ 2956559 w 5469757"/>
              <a:gd name="connsiteY85" fmla="*/ 3887602 h 4505029"/>
              <a:gd name="connsiteX86" fmla="*/ 2743388 w 5469757"/>
              <a:gd name="connsiteY86" fmla="*/ 4061505 h 4505029"/>
              <a:gd name="connsiteX87" fmla="*/ 2619970 w 5469757"/>
              <a:gd name="connsiteY87" fmla="*/ 4089556 h 4505029"/>
              <a:gd name="connsiteX88" fmla="*/ 2535823 w 5469757"/>
              <a:gd name="connsiteY88" fmla="*/ 4078335 h 4505029"/>
              <a:gd name="connsiteX89" fmla="*/ 2384358 w 5469757"/>
              <a:gd name="connsiteY89" fmla="*/ 4156874 h 4505029"/>
              <a:gd name="connsiteX90" fmla="*/ 2328260 w 5469757"/>
              <a:gd name="connsiteY90" fmla="*/ 4095165 h 4505029"/>
              <a:gd name="connsiteX91" fmla="*/ 2216064 w 5469757"/>
              <a:gd name="connsiteY91" fmla="*/ 4207362 h 4505029"/>
              <a:gd name="connsiteX92" fmla="*/ 2042159 w 5469757"/>
              <a:gd name="connsiteY92" fmla="*/ 4285899 h 4505029"/>
              <a:gd name="connsiteX93" fmla="*/ 1840206 w 5469757"/>
              <a:gd name="connsiteY93" fmla="*/ 4313949 h 4505029"/>
              <a:gd name="connsiteX94" fmla="*/ 1789718 w 5469757"/>
              <a:gd name="connsiteY94" fmla="*/ 4370040 h 4505029"/>
              <a:gd name="connsiteX95" fmla="*/ 1828988 w 5469757"/>
              <a:gd name="connsiteY95" fmla="*/ 4454185 h 4505029"/>
              <a:gd name="connsiteX96" fmla="*/ 1778499 w 5469757"/>
              <a:gd name="connsiteY96" fmla="*/ 4504674 h 4505029"/>
              <a:gd name="connsiteX97" fmla="*/ 1705572 w 5469757"/>
              <a:gd name="connsiteY97" fmla="*/ 4398087 h 4505029"/>
              <a:gd name="connsiteX98" fmla="*/ 1722402 w 5469757"/>
              <a:gd name="connsiteY98" fmla="*/ 4313940 h 4505029"/>
              <a:gd name="connsiteX99" fmla="*/ 1632645 w 5469757"/>
              <a:gd name="connsiteY99" fmla="*/ 4308331 h 4505029"/>
              <a:gd name="connsiteX100" fmla="*/ 1520448 w 5469757"/>
              <a:gd name="connsiteY100" fmla="*/ 4274672 h 4505029"/>
              <a:gd name="connsiteX101" fmla="*/ 1425082 w 5469757"/>
              <a:gd name="connsiteY101" fmla="*/ 4280282 h 4505029"/>
              <a:gd name="connsiteX102" fmla="*/ 1296057 w 5469757"/>
              <a:gd name="connsiteY102" fmla="*/ 4257842 h 4505029"/>
              <a:gd name="connsiteX103" fmla="*/ 1223130 w 5469757"/>
              <a:gd name="connsiteY103" fmla="*/ 4212964 h 4505029"/>
              <a:gd name="connsiteX104" fmla="*/ 1189471 w 5469757"/>
              <a:gd name="connsiteY104" fmla="*/ 4100767 h 4505029"/>
              <a:gd name="connsiteX105" fmla="*/ 1167033 w 5469757"/>
              <a:gd name="connsiteY105" fmla="*/ 4078328 h 4505029"/>
              <a:gd name="connsiteX106" fmla="*/ 1094106 w 5469757"/>
              <a:gd name="connsiteY106" fmla="*/ 4050279 h 4505029"/>
              <a:gd name="connsiteX107" fmla="*/ 1015570 w 5469757"/>
              <a:gd name="connsiteY107" fmla="*/ 4039060 h 4505029"/>
              <a:gd name="connsiteX108" fmla="*/ 987520 w 5469757"/>
              <a:gd name="connsiteY108" fmla="*/ 3982962 h 4505029"/>
              <a:gd name="connsiteX109" fmla="*/ 914594 w 5469757"/>
              <a:gd name="connsiteY109" fmla="*/ 4033450 h 4505029"/>
              <a:gd name="connsiteX110" fmla="*/ 908985 w 5469757"/>
              <a:gd name="connsiteY110" fmla="*/ 4083938 h 4505029"/>
              <a:gd name="connsiteX111" fmla="*/ 808007 w 5469757"/>
              <a:gd name="connsiteY111" fmla="*/ 4100767 h 4505029"/>
              <a:gd name="connsiteX112" fmla="*/ 763129 w 5469757"/>
              <a:gd name="connsiteY112" fmla="*/ 4117597 h 4505029"/>
              <a:gd name="connsiteX113" fmla="*/ 701423 w 5469757"/>
              <a:gd name="connsiteY113" fmla="*/ 4072718 h 4505029"/>
              <a:gd name="connsiteX114" fmla="*/ 695812 w 5469757"/>
              <a:gd name="connsiteY114" fmla="*/ 4128817 h 4505029"/>
              <a:gd name="connsiteX115" fmla="*/ 656544 w 5469757"/>
              <a:gd name="connsiteY115" fmla="*/ 4089548 h 4505029"/>
              <a:gd name="connsiteX116" fmla="*/ 628496 w 5469757"/>
              <a:gd name="connsiteY116" fmla="*/ 4151256 h 4505029"/>
              <a:gd name="connsiteX117" fmla="*/ 572397 w 5469757"/>
              <a:gd name="connsiteY117" fmla="*/ 4106378 h 4505029"/>
              <a:gd name="connsiteX118" fmla="*/ 516300 w 5469757"/>
              <a:gd name="connsiteY118" fmla="*/ 4095158 h 4505029"/>
              <a:gd name="connsiteX119" fmla="*/ 499472 w 5469757"/>
              <a:gd name="connsiteY119" fmla="*/ 4156866 h 4505029"/>
              <a:gd name="connsiteX120" fmla="*/ 420935 w 5469757"/>
              <a:gd name="connsiteY120" fmla="*/ 4140036 h 4505029"/>
              <a:gd name="connsiteX121" fmla="*/ 387276 w 5469757"/>
              <a:gd name="connsiteY121" fmla="*/ 4190524 h 4505029"/>
              <a:gd name="connsiteX122" fmla="*/ 443375 w 5469757"/>
              <a:gd name="connsiteY122" fmla="*/ 4285891 h 4505029"/>
              <a:gd name="connsiteX123" fmla="*/ 420936 w 5469757"/>
              <a:gd name="connsiteY123" fmla="*/ 4370039 h 4505029"/>
              <a:gd name="connsiteX124" fmla="*/ 376057 w 5469757"/>
              <a:gd name="connsiteY124" fmla="*/ 4336379 h 4505029"/>
              <a:gd name="connsiteX125" fmla="*/ 331179 w 5469757"/>
              <a:gd name="connsiteY125" fmla="*/ 4297110 h 4505029"/>
              <a:gd name="connsiteX126" fmla="*/ 314350 w 5469757"/>
              <a:gd name="connsiteY126" fmla="*/ 4229793 h 4505029"/>
              <a:gd name="connsiteX127" fmla="*/ 241423 w 5469757"/>
              <a:gd name="connsiteY127" fmla="*/ 4291500 h 4505029"/>
              <a:gd name="connsiteX128" fmla="*/ 174105 w 5469757"/>
              <a:gd name="connsiteY128" fmla="*/ 4285891 h 4505029"/>
              <a:gd name="connsiteX129" fmla="*/ 140445 w 5469757"/>
              <a:gd name="connsiteY129" fmla="*/ 4257843 h 4505029"/>
              <a:gd name="connsiteX130" fmla="*/ 129227 w 5469757"/>
              <a:gd name="connsiteY130" fmla="*/ 4212965 h 4505029"/>
              <a:gd name="connsiteX131" fmla="*/ 5811 w 5469757"/>
              <a:gd name="connsiteY131" fmla="*/ 4196135 h 4505029"/>
              <a:gd name="connsiteX132" fmla="*/ 33861 w 5469757"/>
              <a:gd name="connsiteY132" fmla="*/ 4128817 h 4505029"/>
              <a:gd name="connsiteX133" fmla="*/ 61910 w 5469757"/>
              <a:gd name="connsiteY133" fmla="*/ 4044670 h 4505029"/>
              <a:gd name="connsiteX134" fmla="*/ 56301 w 5469757"/>
              <a:gd name="connsiteY134" fmla="*/ 4039060 h 4505029"/>
              <a:gd name="connsiteX0" fmla="*/ 5480775 w 5491994"/>
              <a:gd name="connsiteY0" fmla="*/ 0 h 4505029"/>
              <a:gd name="connsiteX1" fmla="*/ 5491994 w 5491994"/>
              <a:gd name="connsiteY1" fmla="*/ 67318 h 4505029"/>
              <a:gd name="connsiteX2" fmla="*/ 5463945 w 5491994"/>
              <a:gd name="connsiteY2" fmla="*/ 72928 h 4505029"/>
              <a:gd name="connsiteX3" fmla="*/ 5295651 w 5491994"/>
              <a:gd name="connsiteY3" fmla="*/ 28049 h 4505029"/>
              <a:gd name="connsiteX4" fmla="*/ 5261992 w 5491994"/>
              <a:gd name="connsiteY4" fmla="*/ 33659 h 4505029"/>
              <a:gd name="connsiteX5" fmla="*/ 5256382 w 5491994"/>
              <a:gd name="connsiteY5" fmla="*/ 44879 h 4505029"/>
              <a:gd name="connsiteX6" fmla="*/ 5194674 w 5491994"/>
              <a:gd name="connsiteY6" fmla="*/ 78538 h 4505029"/>
              <a:gd name="connsiteX7" fmla="*/ 5144186 w 5491994"/>
              <a:gd name="connsiteY7" fmla="*/ 100977 h 4505029"/>
              <a:gd name="connsiteX8" fmla="*/ 5189064 w 5491994"/>
              <a:gd name="connsiteY8" fmla="*/ 263661 h 4505029"/>
              <a:gd name="connsiteX9" fmla="*/ 5177845 w 5491994"/>
              <a:gd name="connsiteY9" fmla="*/ 392687 h 4505029"/>
              <a:gd name="connsiteX10" fmla="*/ 5205894 w 5491994"/>
              <a:gd name="connsiteY10" fmla="*/ 398297 h 4505029"/>
              <a:gd name="connsiteX11" fmla="*/ 5166625 w 5491994"/>
              <a:gd name="connsiteY11" fmla="*/ 476834 h 4505029"/>
              <a:gd name="connsiteX12" fmla="*/ 5155405 w 5491994"/>
              <a:gd name="connsiteY12" fmla="*/ 527323 h 4505029"/>
              <a:gd name="connsiteX13" fmla="*/ 5071258 w 5491994"/>
              <a:gd name="connsiteY13" fmla="*/ 544152 h 4505029"/>
              <a:gd name="connsiteX14" fmla="*/ 5088088 w 5491994"/>
              <a:gd name="connsiteY14" fmla="*/ 566592 h 4505029"/>
              <a:gd name="connsiteX15" fmla="*/ 5043209 w 5491994"/>
              <a:gd name="connsiteY15" fmla="*/ 572201 h 4505029"/>
              <a:gd name="connsiteX16" fmla="*/ 4981501 w 5491994"/>
              <a:gd name="connsiteY16" fmla="*/ 476834 h 4505029"/>
              <a:gd name="connsiteX17" fmla="*/ 4936622 w 5491994"/>
              <a:gd name="connsiteY17" fmla="*/ 566592 h 4505029"/>
              <a:gd name="connsiteX18" fmla="*/ 4947842 w 5491994"/>
              <a:gd name="connsiteY18" fmla="*/ 600250 h 4505029"/>
              <a:gd name="connsiteX19" fmla="*/ 4908573 w 5491994"/>
              <a:gd name="connsiteY19" fmla="*/ 605860 h 4505029"/>
              <a:gd name="connsiteX20" fmla="*/ 4880524 w 5491994"/>
              <a:gd name="connsiteY20" fmla="*/ 600250 h 4505029"/>
              <a:gd name="connsiteX21" fmla="*/ 4830036 w 5491994"/>
              <a:gd name="connsiteY21" fmla="*/ 656349 h 4505029"/>
              <a:gd name="connsiteX22" fmla="*/ 4773938 w 5491994"/>
              <a:gd name="connsiteY22" fmla="*/ 678788 h 4505029"/>
              <a:gd name="connsiteX23" fmla="*/ 4672961 w 5491994"/>
              <a:gd name="connsiteY23" fmla="*/ 690007 h 4505029"/>
              <a:gd name="connsiteX24" fmla="*/ 4689791 w 5491994"/>
              <a:gd name="connsiteY24" fmla="*/ 746106 h 4505029"/>
              <a:gd name="connsiteX25" fmla="*/ 4695400 w 5491994"/>
              <a:gd name="connsiteY25" fmla="*/ 796594 h 4505029"/>
              <a:gd name="connsiteX26" fmla="*/ 4622473 w 5491994"/>
              <a:gd name="connsiteY26" fmla="*/ 802204 h 4505029"/>
              <a:gd name="connsiteX27" fmla="*/ 4482227 w 5491994"/>
              <a:gd name="connsiteY27" fmla="*/ 734886 h 4505029"/>
              <a:gd name="connsiteX28" fmla="*/ 4442959 w 5491994"/>
              <a:gd name="connsiteY28" fmla="*/ 740496 h 4505029"/>
              <a:gd name="connsiteX29" fmla="*/ 4392470 w 5491994"/>
              <a:gd name="connsiteY29" fmla="*/ 852692 h 4505029"/>
              <a:gd name="connsiteX30" fmla="*/ 4336372 w 5491994"/>
              <a:gd name="connsiteY30" fmla="*/ 920010 h 4505029"/>
              <a:gd name="connsiteX31" fmla="*/ 4257835 w 5491994"/>
              <a:gd name="connsiteY31" fmla="*/ 942449 h 4505029"/>
              <a:gd name="connsiteX32" fmla="*/ 4145638 w 5491994"/>
              <a:gd name="connsiteY32" fmla="*/ 987328 h 4505029"/>
              <a:gd name="connsiteX33" fmla="*/ 4106370 w 5491994"/>
              <a:gd name="connsiteY33" fmla="*/ 1026596 h 4505029"/>
              <a:gd name="connsiteX34" fmla="*/ 4055881 w 5491994"/>
              <a:gd name="connsiteY34" fmla="*/ 1099524 h 4505029"/>
              <a:gd name="connsiteX35" fmla="*/ 3943685 w 5491994"/>
              <a:gd name="connsiteY35" fmla="*/ 1121963 h 4505029"/>
              <a:gd name="connsiteX36" fmla="*/ 3842708 w 5491994"/>
              <a:gd name="connsiteY36" fmla="*/ 1161232 h 4505029"/>
              <a:gd name="connsiteX37" fmla="*/ 3724902 w 5491994"/>
              <a:gd name="connsiteY37" fmla="*/ 1228550 h 4505029"/>
              <a:gd name="connsiteX38" fmla="*/ 3674414 w 5491994"/>
              <a:gd name="connsiteY38" fmla="*/ 1262209 h 4505029"/>
              <a:gd name="connsiteX39" fmla="*/ 3618316 w 5491994"/>
              <a:gd name="connsiteY39" fmla="*/ 1206111 h 4505029"/>
              <a:gd name="connsiteX40" fmla="*/ 3590267 w 5491994"/>
              <a:gd name="connsiteY40" fmla="*/ 1155622 h 4505029"/>
              <a:gd name="connsiteX41" fmla="*/ 3623926 w 5491994"/>
              <a:gd name="connsiteY41" fmla="*/ 1082695 h 4505029"/>
              <a:gd name="connsiteX42" fmla="*/ 3696853 w 5491994"/>
              <a:gd name="connsiteY42" fmla="*/ 1026596 h 4505029"/>
              <a:gd name="connsiteX43" fmla="*/ 3730512 w 5491994"/>
              <a:gd name="connsiteY43" fmla="*/ 976108 h 4505029"/>
              <a:gd name="connsiteX44" fmla="*/ 3680024 w 5491994"/>
              <a:gd name="connsiteY44" fmla="*/ 925620 h 4505029"/>
              <a:gd name="connsiteX45" fmla="*/ 3562218 w 5491994"/>
              <a:gd name="connsiteY45" fmla="*/ 920010 h 4505029"/>
              <a:gd name="connsiteX46" fmla="*/ 3483680 w 5491994"/>
              <a:gd name="connsiteY46" fmla="*/ 936839 h 4505029"/>
              <a:gd name="connsiteX47" fmla="*/ 3461241 w 5491994"/>
              <a:gd name="connsiteY47" fmla="*/ 1015377 h 4505029"/>
              <a:gd name="connsiteX48" fmla="*/ 3433192 w 5491994"/>
              <a:gd name="connsiteY48" fmla="*/ 1060255 h 4505029"/>
              <a:gd name="connsiteX49" fmla="*/ 3371484 w 5491994"/>
              <a:gd name="connsiteY49" fmla="*/ 1060255 h 4505029"/>
              <a:gd name="connsiteX50" fmla="*/ 3309776 w 5491994"/>
              <a:gd name="connsiteY50" fmla="*/ 1155622 h 4505029"/>
              <a:gd name="connsiteX51" fmla="*/ 3236848 w 5491994"/>
              <a:gd name="connsiteY51" fmla="*/ 1250989 h 4505029"/>
              <a:gd name="connsiteX52" fmla="*/ 3158311 w 5491994"/>
              <a:gd name="connsiteY52" fmla="*/ 1279038 h 4505029"/>
              <a:gd name="connsiteX53" fmla="*/ 3034895 w 5491994"/>
              <a:gd name="connsiteY53" fmla="*/ 1273428 h 4505029"/>
              <a:gd name="connsiteX54" fmla="*/ 2990016 w 5491994"/>
              <a:gd name="connsiteY54" fmla="*/ 1340746 h 4505029"/>
              <a:gd name="connsiteX55" fmla="*/ 3023675 w 5491994"/>
              <a:gd name="connsiteY55" fmla="*/ 1396844 h 4505029"/>
              <a:gd name="connsiteX56" fmla="*/ 3124652 w 5491994"/>
              <a:gd name="connsiteY56" fmla="*/ 1430503 h 4505029"/>
              <a:gd name="connsiteX57" fmla="*/ 3175140 w 5491994"/>
              <a:gd name="connsiteY57" fmla="*/ 1464162 h 4505029"/>
              <a:gd name="connsiteX58" fmla="*/ 3248068 w 5491994"/>
              <a:gd name="connsiteY58" fmla="*/ 1514650 h 4505029"/>
              <a:gd name="connsiteX59" fmla="*/ 3214409 w 5491994"/>
              <a:gd name="connsiteY59" fmla="*/ 1576358 h 4505029"/>
              <a:gd name="connsiteX60" fmla="*/ 3253678 w 5491994"/>
              <a:gd name="connsiteY60" fmla="*/ 1632457 h 4505029"/>
              <a:gd name="connsiteX61" fmla="*/ 3450021 w 5491994"/>
              <a:gd name="connsiteY61" fmla="*/ 1581968 h 4505029"/>
              <a:gd name="connsiteX62" fmla="*/ 3483680 w 5491994"/>
              <a:gd name="connsiteY62" fmla="*/ 1514650 h 4505029"/>
              <a:gd name="connsiteX63" fmla="*/ 3562218 w 5491994"/>
              <a:gd name="connsiteY63" fmla="*/ 1520260 h 4505029"/>
              <a:gd name="connsiteX64" fmla="*/ 3769781 w 5491994"/>
              <a:gd name="connsiteY64" fmla="*/ 1593188 h 4505029"/>
              <a:gd name="connsiteX65" fmla="*/ 3769781 w 5491994"/>
              <a:gd name="connsiteY65" fmla="*/ 1654896 h 4505029"/>
              <a:gd name="connsiteX66" fmla="*/ 3708073 w 5491994"/>
              <a:gd name="connsiteY66" fmla="*/ 1677335 h 4505029"/>
              <a:gd name="connsiteX67" fmla="*/ 3562218 w 5491994"/>
              <a:gd name="connsiteY67" fmla="*/ 1722214 h 4505029"/>
              <a:gd name="connsiteX68" fmla="*/ 3433192 w 5491994"/>
              <a:gd name="connsiteY68" fmla="*/ 1800751 h 4505029"/>
              <a:gd name="connsiteX69" fmla="*/ 3382703 w 5491994"/>
              <a:gd name="connsiteY69" fmla="*/ 1946607 h 4505029"/>
              <a:gd name="connsiteX70" fmla="*/ 3264897 w 5491994"/>
              <a:gd name="connsiteY70" fmla="*/ 2025144 h 4505029"/>
              <a:gd name="connsiteX71" fmla="*/ 3438802 w 5491994"/>
              <a:gd name="connsiteY71" fmla="*/ 2159779 h 4505029"/>
              <a:gd name="connsiteX72" fmla="*/ 3556608 w 5491994"/>
              <a:gd name="connsiteY72" fmla="*/ 2429050 h 4505029"/>
              <a:gd name="connsiteX73" fmla="*/ 3618316 w 5491994"/>
              <a:gd name="connsiteY73" fmla="*/ 2530027 h 4505029"/>
              <a:gd name="connsiteX74" fmla="*/ 3708073 w 5491994"/>
              <a:gd name="connsiteY74" fmla="*/ 2647834 h 4505029"/>
              <a:gd name="connsiteX75" fmla="*/ 3691244 w 5491994"/>
              <a:gd name="connsiteY75" fmla="*/ 2765639 h 4505029"/>
              <a:gd name="connsiteX76" fmla="*/ 3601486 w 5491994"/>
              <a:gd name="connsiteY76" fmla="*/ 2754419 h 4505029"/>
              <a:gd name="connsiteX77" fmla="*/ 3522949 w 5491994"/>
              <a:gd name="connsiteY77" fmla="*/ 2861007 h 4505029"/>
              <a:gd name="connsiteX78" fmla="*/ 3708073 w 5491994"/>
              <a:gd name="connsiteY78" fmla="*/ 2939544 h 4505029"/>
              <a:gd name="connsiteX79" fmla="*/ 3607096 w 5491994"/>
              <a:gd name="connsiteY79" fmla="*/ 3208814 h 4505029"/>
              <a:gd name="connsiteX80" fmla="*/ 3371483 w 5491994"/>
              <a:gd name="connsiteY80" fmla="*/ 3450037 h 4505029"/>
              <a:gd name="connsiteX81" fmla="*/ 3320996 w 5491994"/>
              <a:gd name="connsiteY81" fmla="*/ 3539794 h 4505029"/>
              <a:gd name="connsiteX82" fmla="*/ 3309776 w 5491994"/>
              <a:gd name="connsiteY82" fmla="*/ 3612721 h 4505029"/>
              <a:gd name="connsiteX83" fmla="*/ 3332216 w 5491994"/>
              <a:gd name="connsiteY83" fmla="*/ 3663209 h 4505029"/>
              <a:gd name="connsiteX84" fmla="*/ 3169530 w 5491994"/>
              <a:gd name="connsiteY84" fmla="*/ 3786626 h 4505029"/>
              <a:gd name="connsiteX85" fmla="*/ 2978796 w 5491994"/>
              <a:gd name="connsiteY85" fmla="*/ 3887602 h 4505029"/>
              <a:gd name="connsiteX86" fmla="*/ 2765625 w 5491994"/>
              <a:gd name="connsiteY86" fmla="*/ 4061505 h 4505029"/>
              <a:gd name="connsiteX87" fmla="*/ 2642207 w 5491994"/>
              <a:gd name="connsiteY87" fmla="*/ 4089556 h 4505029"/>
              <a:gd name="connsiteX88" fmla="*/ 2558060 w 5491994"/>
              <a:gd name="connsiteY88" fmla="*/ 4078335 h 4505029"/>
              <a:gd name="connsiteX89" fmla="*/ 2406595 w 5491994"/>
              <a:gd name="connsiteY89" fmla="*/ 4156874 h 4505029"/>
              <a:gd name="connsiteX90" fmla="*/ 2350497 w 5491994"/>
              <a:gd name="connsiteY90" fmla="*/ 4095165 h 4505029"/>
              <a:gd name="connsiteX91" fmla="*/ 2238301 w 5491994"/>
              <a:gd name="connsiteY91" fmla="*/ 4207362 h 4505029"/>
              <a:gd name="connsiteX92" fmla="*/ 2064396 w 5491994"/>
              <a:gd name="connsiteY92" fmla="*/ 4285899 h 4505029"/>
              <a:gd name="connsiteX93" fmla="*/ 1862443 w 5491994"/>
              <a:gd name="connsiteY93" fmla="*/ 4313949 h 4505029"/>
              <a:gd name="connsiteX94" fmla="*/ 1811955 w 5491994"/>
              <a:gd name="connsiteY94" fmla="*/ 4370040 h 4505029"/>
              <a:gd name="connsiteX95" fmla="*/ 1851225 w 5491994"/>
              <a:gd name="connsiteY95" fmla="*/ 4454185 h 4505029"/>
              <a:gd name="connsiteX96" fmla="*/ 1800736 w 5491994"/>
              <a:gd name="connsiteY96" fmla="*/ 4504674 h 4505029"/>
              <a:gd name="connsiteX97" fmla="*/ 1727809 w 5491994"/>
              <a:gd name="connsiteY97" fmla="*/ 4398087 h 4505029"/>
              <a:gd name="connsiteX98" fmla="*/ 1744639 w 5491994"/>
              <a:gd name="connsiteY98" fmla="*/ 4313940 h 4505029"/>
              <a:gd name="connsiteX99" fmla="*/ 1654882 w 5491994"/>
              <a:gd name="connsiteY99" fmla="*/ 4308331 h 4505029"/>
              <a:gd name="connsiteX100" fmla="*/ 1542685 w 5491994"/>
              <a:gd name="connsiteY100" fmla="*/ 4274672 h 4505029"/>
              <a:gd name="connsiteX101" fmla="*/ 1447319 w 5491994"/>
              <a:gd name="connsiteY101" fmla="*/ 4280282 h 4505029"/>
              <a:gd name="connsiteX102" fmla="*/ 1318294 w 5491994"/>
              <a:gd name="connsiteY102" fmla="*/ 4257842 h 4505029"/>
              <a:gd name="connsiteX103" fmla="*/ 1245367 w 5491994"/>
              <a:gd name="connsiteY103" fmla="*/ 4212964 h 4505029"/>
              <a:gd name="connsiteX104" fmla="*/ 1211708 w 5491994"/>
              <a:gd name="connsiteY104" fmla="*/ 4100767 h 4505029"/>
              <a:gd name="connsiteX105" fmla="*/ 1189270 w 5491994"/>
              <a:gd name="connsiteY105" fmla="*/ 4078328 h 4505029"/>
              <a:gd name="connsiteX106" fmla="*/ 1116343 w 5491994"/>
              <a:gd name="connsiteY106" fmla="*/ 4050279 h 4505029"/>
              <a:gd name="connsiteX107" fmla="*/ 1037807 w 5491994"/>
              <a:gd name="connsiteY107" fmla="*/ 4039060 h 4505029"/>
              <a:gd name="connsiteX108" fmla="*/ 1009757 w 5491994"/>
              <a:gd name="connsiteY108" fmla="*/ 3982962 h 4505029"/>
              <a:gd name="connsiteX109" fmla="*/ 936831 w 5491994"/>
              <a:gd name="connsiteY109" fmla="*/ 4033450 h 4505029"/>
              <a:gd name="connsiteX110" fmla="*/ 931222 w 5491994"/>
              <a:gd name="connsiteY110" fmla="*/ 4083938 h 4505029"/>
              <a:gd name="connsiteX111" fmla="*/ 830244 w 5491994"/>
              <a:gd name="connsiteY111" fmla="*/ 4100767 h 4505029"/>
              <a:gd name="connsiteX112" fmla="*/ 785366 w 5491994"/>
              <a:gd name="connsiteY112" fmla="*/ 4117597 h 4505029"/>
              <a:gd name="connsiteX113" fmla="*/ 723660 w 5491994"/>
              <a:gd name="connsiteY113" fmla="*/ 4072718 h 4505029"/>
              <a:gd name="connsiteX114" fmla="*/ 718049 w 5491994"/>
              <a:gd name="connsiteY114" fmla="*/ 4128817 h 4505029"/>
              <a:gd name="connsiteX115" fmla="*/ 678781 w 5491994"/>
              <a:gd name="connsiteY115" fmla="*/ 4089548 h 4505029"/>
              <a:gd name="connsiteX116" fmla="*/ 650733 w 5491994"/>
              <a:gd name="connsiteY116" fmla="*/ 4151256 h 4505029"/>
              <a:gd name="connsiteX117" fmla="*/ 594634 w 5491994"/>
              <a:gd name="connsiteY117" fmla="*/ 4106378 h 4505029"/>
              <a:gd name="connsiteX118" fmla="*/ 538537 w 5491994"/>
              <a:gd name="connsiteY118" fmla="*/ 4095158 h 4505029"/>
              <a:gd name="connsiteX119" fmla="*/ 521709 w 5491994"/>
              <a:gd name="connsiteY119" fmla="*/ 4156866 h 4505029"/>
              <a:gd name="connsiteX120" fmla="*/ 443172 w 5491994"/>
              <a:gd name="connsiteY120" fmla="*/ 4140036 h 4505029"/>
              <a:gd name="connsiteX121" fmla="*/ 409513 w 5491994"/>
              <a:gd name="connsiteY121" fmla="*/ 4190524 h 4505029"/>
              <a:gd name="connsiteX122" fmla="*/ 465612 w 5491994"/>
              <a:gd name="connsiteY122" fmla="*/ 4285891 h 4505029"/>
              <a:gd name="connsiteX123" fmla="*/ 443173 w 5491994"/>
              <a:gd name="connsiteY123" fmla="*/ 4370039 h 4505029"/>
              <a:gd name="connsiteX124" fmla="*/ 398294 w 5491994"/>
              <a:gd name="connsiteY124" fmla="*/ 4336379 h 4505029"/>
              <a:gd name="connsiteX125" fmla="*/ 353416 w 5491994"/>
              <a:gd name="connsiteY125" fmla="*/ 4297110 h 4505029"/>
              <a:gd name="connsiteX126" fmla="*/ 336587 w 5491994"/>
              <a:gd name="connsiteY126" fmla="*/ 4229793 h 4505029"/>
              <a:gd name="connsiteX127" fmla="*/ 263660 w 5491994"/>
              <a:gd name="connsiteY127" fmla="*/ 4291500 h 4505029"/>
              <a:gd name="connsiteX128" fmla="*/ 196342 w 5491994"/>
              <a:gd name="connsiteY128" fmla="*/ 4285891 h 4505029"/>
              <a:gd name="connsiteX129" fmla="*/ 162682 w 5491994"/>
              <a:gd name="connsiteY129" fmla="*/ 4257843 h 4505029"/>
              <a:gd name="connsiteX130" fmla="*/ 151464 w 5491994"/>
              <a:gd name="connsiteY130" fmla="*/ 4212965 h 4505029"/>
              <a:gd name="connsiteX131" fmla="*/ 28048 w 5491994"/>
              <a:gd name="connsiteY131" fmla="*/ 4196135 h 4505029"/>
              <a:gd name="connsiteX132" fmla="*/ 56098 w 5491994"/>
              <a:gd name="connsiteY132" fmla="*/ 4128817 h 4505029"/>
              <a:gd name="connsiteX133" fmla="*/ 84147 w 5491994"/>
              <a:gd name="connsiteY133" fmla="*/ 4044670 h 4505029"/>
              <a:gd name="connsiteX134" fmla="*/ 0 w 5491994"/>
              <a:gd name="connsiteY134" fmla="*/ 4033450 h 4505029"/>
              <a:gd name="connsiteX0" fmla="*/ 5491994 w 5503213"/>
              <a:gd name="connsiteY0" fmla="*/ 0 h 4505029"/>
              <a:gd name="connsiteX1" fmla="*/ 5503213 w 5503213"/>
              <a:gd name="connsiteY1" fmla="*/ 67318 h 4505029"/>
              <a:gd name="connsiteX2" fmla="*/ 5475164 w 5503213"/>
              <a:gd name="connsiteY2" fmla="*/ 72928 h 4505029"/>
              <a:gd name="connsiteX3" fmla="*/ 5306870 w 5503213"/>
              <a:gd name="connsiteY3" fmla="*/ 28049 h 4505029"/>
              <a:gd name="connsiteX4" fmla="*/ 5273211 w 5503213"/>
              <a:gd name="connsiteY4" fmla="*/ 33659 h 4505029"/>
              <a:gd name="connsiteX5" fmla="*/ 5267601 w 5503213"/>
              <a:gd name="connsiteY5" fmla="*/ 44879 h 4505029"/>
              <a:gd name="connsiteX6" fmla="*/ 5205893 w 5503213"/>
              <a:gd name="connsiteY6" fmla="*/ 78538 h 4505029"/>
              <a:gd name="connsiteX7" fmla="*/ 5155405 w 5503213"/>
              <a:gd name="connsiteY7" fmla="*/ 100977 h 4505029"/>
              <a:gd name="connsiteX8" fmla="*/ 5200283 w 5503213"/>
              <a:gd name="connsiteY8" fmla="*/ 263661 h 4505029"/>
              <a:gd name="connsiteX9" fmla="*/ 5189064 w 5503213"/>
              <a:gd name="connsiteY9" fmla="*/ 392687 h 4505029"/>
              <a:gd name="connsiteX10" fmla="*/ 5217113 w 5503213"/>
              <a:gd name="connsiteY10" fmla="*/ 398297 h 4505029"/>
              <a:gd name="connsiteX11" fmla="*/ 5177844 w 5503213"/>
              <a:gd name="connsiteY11" fmla="*/ 476834 h 4505029"/>
              <a:gd name="connsiteX12" fmla="*/ 5166624 w 5503213"/>
              <a:gd name="connsiteY12" fmla="*/ 527323 h 4505029"/>
              <a:gd name="connsiteX13" fmla="*/ 5082477 w 5503213"/>
              <a:gd name="connsiteY13" fmla="*/ 544152 h 4505029"/>
              <a:gd name="connsiteX14" fmla="*/ 5099307 w 5503213"/>
              <a:gd name="connsiteY14" fmla="*/ 566592 h 4505029"/>
              <a:gd name="connsiteX15" fmla="*/ 5054428 w 5503213"/>
              <a:gd name="connsiteY15" fmla="*/ 572201 h 4505029"/>
              <a:gd name="connsiteX16" fmla="*/ 4992720 w 5503213"/>
              <a:gd name="connsiteY16" fmla="*/ 476834 h 4505029"/>
              <a:gd name="connsiteX17" fmla="*/ 4947841 w 5503213"/>
              <a:gd name="connsiteY17" fmla="*/ 566592 h 4505029"/>
              <a:gd name="connsiteX18" fmla="*/ 4959061 w 5503213"/>
              <a:gd name="connsiteY18" fmla="*/ 600250 h 4505029"/>
              <a:gd name="connsiteX19" fmla="*/ 4919792 w 5503213"/>
              <a:gd name="connsiteY19" fmla="*/ 605860 h 4505029"/>
              <a:gd name="connsiteX20" fmla="*/ 4891743 w 5503213"/>
              <a:gd name="connsiteY20" fmla="*/ 600250 h 4505029"/>
              <a:gd name="connsiteX21" fmla="*/ 4841255 w 5503213"/>
              <a:gd name="connsiteY21" fmla="*/ 656349 h 4505029"/>
              <a:gd name="connsiteX22" fmla="*/ 4785157 w 5503213"/>
              <a:gd name="connsiteY22" fmla="*/ 678788 h 4505029"/>
              <a:gd name="connsiteX23" fmla="*/ 4684180 w 5503213"/>
              <a:gd name="connsiteY23" fmla="*/ 690007 h 4505029"/>
              <a:gd name="connsiteX24" fmla="*/ 4701010 w 5503213"/>
              <a:gd name="connsiteY24" fmla="*/ 746106 h 4505029"/>
              <a:gd name="connsiteX25" fmla="*/ 4706619 w 5503213"/>
              <a:gd name="connsiteY25" fmla="*/ 796594 h 4505029"/>
              <a:gd name="connsiteX26" fmla="*/ 4633692 w 5503213"/>
              <a:gd name="connsiteY26" fmla="*/ 802204 h 4505029"/>
              <a:gd name="connsiteX27" fmla="*/ 4493446 w 5503213"/>
              <a:gd name="connsiteY27" fmla="*/ 734886 h 4505029"/>
              <a:gd name="connsiteX28" fmla="*/ 4454178 w 5503213"/>
              <a:gd name="connsiteY28" fmla="*/ 740496 h 4505029"/>
              <a:gd name="connsiteX29" fmla="*/ 4403689 w 5503213"/>
              <a:gd name="connsiteY29" fmla="*/ 852692 h 4505029"/>
              <a:gd name="connsiteX30" fmla="*/ 4347591 w 5503213"/>
              <a:gd name="connsiteY30" fmla="*/ 920010 h 4505029"/>
              <a:gd name="connsiteX31" fmla="*/ 4269054 w 5503213"/>
              <a:gd name="connsiteY31" fmla="*/ 942449 h 4505029"/>
              <a:gd name="connsiteX32" fmla="*/ 4156857 w 5503213"/>
              <a:gd name="connsiteY32" fmla="*/ 987328 h 4505029"/>
              <a:gd name="connsiteX33" fmla="*/ 4117589 w 5503213"/>
              <a:gd name="connsiteY33" fmla="*/ 1026596 h 4505029"/>
              <a:gd name="connsiteX34" fmla="*/ 4067100 w 5503213"/>
              <a:gd name="connsiteY34" fmla="*/ 1099524 h 4505029"/>
              <a:gd name="connsiteX35" fmla="*/ 3954904 w 5503213"/>
              <a:gd name="connsiteY35" fmla="*/ 1121963 h 4505029"/>
              <a:gd name="connsiteX36" fmla="*/ 3853927 w 5503213"/>
              <a:gd name="connsiteY36" fmla="*/ 1161232 h 4505029"/>
              <a:gd name="connsiteX37" fmla="*/ 3736121 w 5503213"/>
              <a:gd name="connsiteY37" fmla="*/ 1228550 h 4505029"/>
              <a:gd name="connsiteX38" fmla="*/ 3685633 w 5503213"/>
              <a:gd name="connsiteY38" fmla="*/ 1262209 h 4505029"/>
              <a:gd name="connsiteX39" fmla="*/ 3629535 w 5503213"/>
              <a:gd name="connsiteY39" fmla="*/ 1206111 h 4505029"/>
              <a:gd name="connsiteX40" fmla="*/ 3601486 w 5503213"/>
              <a:gd name="connsiteY40" fmla="*/ 1155622 h 4505029"/>
              <a:gd name="connsiteX41" fmla="*/ 3635145 w 5503213"/>
              <a:gd name="connsiteY41" fmla="*/ 1082695 h 4505029"/>
              <a:gd name="connsiteX42" fmla="*/ 3708072 w 5503213"/>
              <a:gd name="connsiteY42" fmla="*/ 1026596 h 4505029"/>
              <a:gd name="connsiteX43" fmla="*/ 3741731 w 5503213"/>
              <a:gd name="connsiteY43" fmla="*/ 976108 h 4505029"/>
              <a:gd name="connsiteX44" fmla="*/ 3691243 w 5503213"/>
              <a:gd name="connsiteY44" fmla="*/ 925620 h 4505029"/>
              <a:gd name="connsiteX45" fmla="*/ 3573437 w 5503213"/>
              <a:gd name="connsiteY45" fmla="*/ 920010 h 4505029"/>
              <a:gd name="connsiteX46" fmla="*/ 3494899 w 5503213"/>
              <a:gd name="connsiteY46" fmla="*/ 936839 h 4505029"/>
              <a:gd name="connsiteX47" fmla="*/ 3472460 w 5503213"/>
              <a:gd name="connsiteY47" fmla="*/ 1015377 h 4505029"/>
              <a:gd name="connsiteX48" fmla="*/ 3444411 w 5503213"/>
              <a:gd name="connsiteY48" fmla="*/ 1060255 h 4505029"/>
              <a:gd name="connsiteX49" fmla="*/ 3382703 w 5503213"/>
              <a:gd name="connsiteY49" fmla="*/ 1060255 h 4505029"/>
              <a:gd name="connsiteX50" fmla="*/ 3320995 w 5503213"/>
              <a:gd name="connsiteY50" fmla="*/ 1155622 h 4505029"/>
              <a:gd name="connsiteX51" fmla="*/ 3248067 w 5503213"/>
              <a:gd name="connsiteY51" fmla="*/ 1250989 h 4505029"/>
              <a:gd name="connsiteX52" fmla="*/ 3169530 w 5503213"/>
              <a:gd name="connsiteY52" fmla="*/ 1279038 h 4505029"/>
              <a:gd name="connsiteX53" fmla="*/ 3046114 w 5503213"/>
              <a:gd name="connsiteY53" fmla="*/ 1273428 h 4505029"/>
              <a:gd name="connsiteX54" fmla="*/ 3001235 w 5503213"/>
              <a:gd name="connsiteY54" fmla="*/ 1340746 h 4505029"/>
              <a:gd name="connsiteX55" fmla="*/ 3034894 w 5503213"/>
              <a:gd name="connsiteY55" fmla="*/ 1396844 h 4505029"/>
              <a:gd name="connsiteX56" fmla="*/ 3135871 w 5503213"/>
              <a:gd name="connsiteY56" fmla="*/ 1430503 h 4505029"/>
              <a:gd name="connsiteX57" fmla="*/ 3186359 w 5503213"/>
              <a:gd name="connsiteY57" fmla="*/ 1464162 h 4505029"/>
              <a:gd name="connsiteX58" fmla="*/ 3259287 w 5503213"/>
              <a:gd name="connsiteY58" fmla="*/ 1514650 h 4505029"/>
              <a:gd name="connsiteX59" fmla="*/ 3225628 w 5503213"/>
              <a:gd name="connsiteY59" fmla="*/ 1576358 h 4505029"/>
              <a:gd name="connsiteX60" fmla="*/ 3264897 w 5503213"/>
              <a:gd name="connsiteY60" fmla="*/ 1632457 h 4505029"/>
              <a:gd name="connsiteX61" fmla="*/ 3461240 w 5503213"/>
              <a:gd name="connsiteY61" fmla="*/ 1581968 h 4505029"/>
              <a:gd name="connsiteX62" fmla="*/ 3494899 w 5503213"/>
              <a:gd name="connsiteY62" fmla="*/ 1514650 h 4505029"/>
              <a:gd name="connsiteX63" fmla="*/ 3573437 w 5503213"/>
              <a:gd name="connsiteY63" fmla="*/ 1520260 h 4505029"/>
              <a:gd name="connsiteX64" fmla="*/ 3781000 w 5503213"/>
              <a:gd name="connsiteY64" fmla="*/ 1593188 h 4505029"/>
              <a:gd name="connsiteX65" fmla="*/ 3781000 w 5503213"/>
              <a:gd name="connsiteY65" fmla="*/ 1654896 h 4505029"/>
              <a:gd name="connsiteX66" fmla="*/ 3719292 w 5503213"/>
              <a:gd name="connsiteY66" fmla="*/ 1677335 h 4505029"/>
              <a:gd name="connsiteX67" fmla="*/ 3573437 w 5503213"/>
              <a:gd name="connsiteY67" fmla="*/ 1722214 h 4505029"/>
              <a:gd name="connsiteX68" fmla="*/ 3444411 w 5503213"/>
              <a:gd name="connsiteY68" fmla="*/ 1800751 h 4505029"/>
              <a:gd name="connsiteX69" fmla="*/ 3393922 w 5503213"/>
              <a:gd name="connsiteY69" fmla="*/ 1946607 h 4505029"/>
              <a:gd name="connsiteX70" fmla="*/ 3276116 w 5503213"/>
              <a:gd name="connsiteY70" fmla="*/ 2025144 h 4505029"/>
              <a:gd name="connsiteX71" fmla="*/ 3450021 w 5503213"/>
              <a:gd name="connsiteY71" fmla="*/ 2159779 h 4505029"/>
              <a:gd name="connsiteX72" fmla="*/ 3567827 w 5503213"/>
              <a:gd name="connsiteY72" fmla="*/ 2429050 h 4505029"/>
              <a:gd name="connsiteX73" fmla="*/ 3629535 w 5503213"/>
              <a:gd name="connsiteY73" fmla="*/ 2530027 h 4505029"/>
              <a:gd name="connsiteX74" fmla="*/ 3719292 w 5503213"/>
              <a:gd name="connsiteY74" fmla="*/ 2647834 h 4505029"/>
              <a:gd name="connsiteX75" fmla="*/ 3702463 w 5503213"/>
              <a:gd name="connsiteY75" fmla="*/ 2765639 h 4505029"/>
              <a:gd name="connsiteX76" fmla="*/ 3612705 w 5503213"/>
              <a:gd name="connsiteY76" fmla="*/ 2754419 h 4505029"/>
              <a:gd name="connsiteX77" fmla="*/ 3534168 w 5503213"/>
              <a:gd name="connsiteY77" fmla="*/ 2861007 h 4505029"/>
              <a:gd name="connsiteX78" fmla="*/ 3719292 w 5503213"/>
              <a:gd name="connsiteY78" fmla="*/ 2939544 h 4505029"/>
              <a:gd name="connsiteX79" fmla="*/ 3618315 w 5503213"/>
              <a:gd name="connsiteY79" fmla="*/ 3208814 h 4505029"/>
              <a:gd name="connsiteX80" fmla="*/ 3382702 w 5503213"/>
              <a:gd name="connsiteY80" fmla="*/ 3450037 h 4505029"/>
              <a:gd name="connsiteX81" fmla="*/ 3332215 w 5503213"/>
              <a:gd name="connsiteY81" fmla="*/ 3539794 h 4505029"/>
              <a:gd name="connsiteX82" fmla="*/ 3320995 w 5503213"/>
              <a:gd name="connsiteY82" fmla="*/ 3612721 h 4505029"/>
              <a:gd name="connsiteX83" fmla="*/ 3343435 w 5503213"/>
              <a:gd name="connsiteY83" fmla="*/ 3663209 h 4505029"/>
              <a:gd name="connsiteX84" fmla="*/ 3180749 w 5503213"/>
              <a:gd name="connsiteY84" fmla="*/ 3786626 h 4505029"/>
              <a:gd name="connsiteX85" fmla="*/ 2990015 w 5503213"/>
              <a:gd name="connsiteY85" fmla="*/ 3887602 h 4505029"/>
              <a:gd name="connsiteX86" fmla="*/ 2776844 w 5503213"/>
              <a:gd name="connsiteY86" fmla="*/ 4061505 h 4505029"/>
              <a:gd name="connsiteX87" fmla="*/ 2653426 w 5503213"/>
              <a:gd name="connsiteY87" fmla="*/ 4089556 h 4505029"/>
              <a:gd name="connsiteX88" fmla="*/ 2569279 w 5503213"/>
              <a:gd name="connsiteY88" fmla="*/ 4078335 h 4505029"/>
              <a:gd name="connsiteX89" fmla="*/ 2417814 w 5503213"/>
              <a:gd name="connsiteY89" fmla="*/ 4156874 h 4505029"/>
              <a:gd name="connsiteX90" fmla="*/ 2361716 w 5503213"/>
              <a:gd name="connsiteY90" fmla="*/ 4095165 h 4505029"/>
              <a:gd name="connsiteX91" fmla="*/ 2249520 w 5503213"/>
              <a:gd name="connsiteY91" fmla="*/ 4207362 h 4505029"/>
              <a:gd name="connsiteX92" fmla="*/ 2075615 w 5503213"/>
              <a:gd name="connsiteY92" fmla="*/ 4285899 h 4505029"/>
              <a:gd name="connsiteX93" fmla="*/ 1873662 w 5503213"/>
              <a:gd name="connsiteY93" fmla="*/ 4313949 h 4505029"/>
              <a:gd name="connsiteX94" fmla="*/ 1823174 w 5503213"/>
              <a:gd name="connsiteY94" fmla="*/ 4370040 h 4505029"/>
              <a:gd name="connsiteX95" fmla="*/ 1862444 w 5503213"/>
              <a:gd name="connsiteY95" fmla="*/ 4454185 h 4505029"/>
              <a:gd name="connsiteX96" fmla="*/ 1811955 w 5503213"/>
              <a:gd name="connsiteY96" fmla="*/ 4504674 h 4505029"/>
              <a:gd name="connsiteX97" fmla="*/ 1739028 w 5503213"/>
              <a:gd name="connsiteY97" fmla="*/ 4398087 h 4505029"/>
              <a:gd name="connsiteX98" fmla="*/ 1755858 w 5503213"/>
              <a:gd name="connsiteY98" fmla="*/ 4313940 h 4505029"/>
              <a:gd name="connsiteX99" fmla="*/ 1666101 w 5503213"/>
              <a:gd name="connsiteY99" fmla="*/ 4308331 h 4505029"/>
              <a:gd name="connsiteX100" fmla="*/ 1553904 w 5503213"/>
              <a:gd name="connsiteY100" fmla="*/ 4274672 h 4505029"/>
              <a:gd name="connsiteX101" fmla="*/ 1458538 w 5503213"/>
              <a:gd name="connsiteY101" fmla="*/ 4280282 h 4505029"/>
              <a:gd name="connsiteX102" fmla="*/ 1329513 w 5503213"/>
              <a:gd name="connsiteY102" fmla="*/ 4257842 h 4505029"/>
              <a:gd name="connsiteX103" fmla="*/ 1256586 w 5503213"/>
              <a:gd name="connsiteY103" fmla="*/ 4212964 h 4505029"/>
              <a:gd name="connsiteX104" fmla="*/ 1222927 w 5503213"/>
              <a:gd name="connsiteY104" fmla="*/ 4100767 h 4505029"/>
              <a:gd name="connsiteX105" fmla="*/ 1200489 w 5503213"/>
              <a:gd name="connsiteY105" fmla="*/ 4078328 h 4505029"/>
              <a:gd name="connsiteX106" fmla="*/ 1127562 w 5503213"/>
              <a:gd name="connsiteY106" fmla="*/ 4050279 h 4505029"/>
              <a:gd name="connsiteX107" fmla="*/ 1049026 w 5503213"/>
              <a:gd name="connsiteY107" fmla="*/ 4039060 h 4505029"/>
              <a:gd name="connsiteX108" fmla="*/ 1020976 w 5503213"/>
              <a:gd name="connsiteY108" fmla="*/ 3982962 h 4505029"/>
              <a:gd name="connsiteX109" fmla="*/ 948050 w 5503213"/>
              <a:gd name="connsiteY109" fmla="*/ 4033450 h 4505029"/>
              <a:gd name="connsiteX110" fmla="*/ 942441 w 5503213"/>
              <a:gd name="connsiteY110" fmla="*/ 4083938 h 4505029"/>
              <a:gd name="connsiteX111" fmla="*/ 841463 w 5503213"/>
              <a:gd name="connsiteY111" fmla="*/ 4100767 h 4505029"/>
              <a:gd name="connsiteX112" fmla="*/ 796585 w 5503213"/>
              <a:gd name="connsiteY112" fmla="*/ 4117597 h 4505029"/>
              <a:gd name="connsiteX113" fmla="*/ 734879 w 5503213"/>
              <a:gd name="connsiteY113" fmla="*/ 4072718 h 4505029"/>
              <a:gd name="connsiteX114" fmla="*/ 729268 w 5503213"/>
              <a:gd name="connsiteY114" fmla="*/ 4128817 h 4505029"/>
              <a:gd name="connsiteX115" fmla="*/ 690000 w 5503213"/>
              <a:gd name="connsiteY115" fmla="*/ 4089548 h 4505029"/>
              <a:gd name="connsiteX116" fmla="*/ 661952 w 5503213"/>
              <a:gd name="connsiteY116" fmla="*/ 4151256 h 4505029"/>
              <a:gd name="connsiteX117" fmla="*/ 605853 w 5503213"/>
              <a:gd name="connsiteY117" fmla="*/ 4106378 h 4505029"/>
              <a:gd name="connsiteX118" fmla="*/ 549756 w 5503213"/>
              <a:gd name="connsiteY118" fmla="*/ 4095158 h 4505029"/>
              <a:gd name="connsiteX119" fmla="*/ 532928 w 5503213"/>
              <a:gd name="connsiteY119" fmla="*/ 4156866 h 4505029"/>
              <a:gd name="connsiteX120" fmla="*/ 454391 w 5503213"/>
              <a:gd name="connsiteY120" fmla="*/ 4140036 h 4505029"/>
              <a:gd name="connsiteX121" fmla="*/ 420732 w 5503213"/>
              <a:gd name="connsiteY121" fmla="*/ 4190524 h 4505029"/>
              <a:gd name="connsiteX122" fmla="*/ 476831 w 5503213"/>
              <a:gd name="connsiteY122" fmla="*/ 4285891 h 4505029"/>
              <a:gd name="connsiteX123" fmla="*/ 454392 w 5503213"/>
              <a:gd name="connsiteY123" fmla="*/ 4370039 h 4505029"/>
              <a:gd name="connsiteX124" fmla="*/ 409513 w 5503213"/>
              <a:gd name="connsiteY124" fmla="*/ 4336379 h 4505029"/>
              <a:gd name="connsiteX125" fmla="*/ 364635 w 5503213"/>
              <a:gd name="connsiteY125" fmla="*/ 4297110 h 4505029"/>
              <a:gd name="connsiteX126" fmla="*/ 347806 w 5503213"/>
              <a:gd name="connsiteY126" fmla="*/ 4229793 h 4505029"/>
              <a:gd name="connsiteX127" fmla="*/ 274879 w 5503213"/>
              <a:gd name="connsiteY127" fmla="*/ 4291500 h 4505029"/>
              <a:gd name="connsiteX128" fmla="*/ 207561 w 5503213"/>
              <a:gd name="connsiteY128" fmla="*/ 4285891 h 4505029"/>
              <a:gd name="connsiteX129" fmla="*/ 173901 w 5503213"/>
              <a:gd name="connsiteY129" fmla="*/ 4257843 h 4505029"/>
              <a:gd name="connsiteX130" fmla="*/ 162683 w 5503213"/>
              <a:gd name="connsiteY130" fmla="*/ 4212965 h 4505029"/>
              <a:gd name="connsiteX131" fmla="*/ 39267 w 5503213"/>
              <a:gd name="connsiteY131" fmla="*/ 4196135 h 4505029"/>
              <a:gd name="connsiteX132" fmla="*/ 67317 w 5503213"/>
              <a:gd name="connsiteY132" fmla="*/ 4128817 h 4505029"/>
              <a:gd name="connsiteX133" fmla="*/ 95366 w 5503213"/>
              <a:gd name="connsiteY133" fmla="*/ 4044670 h 4505029"/>
              <a:gd name="connsiteX134" fmla="*/ 11219 w 5503213"/>
              <a:gd name="connsiteY134" fmla="*/ 4033450 h 4505029"/>
              <a:gd name="connsiteX135" fmla="*/ 0 w 5503213"/>
              <a:gd name="connsiteY135" fmla="*/ 4039060 h 4505029"/>
              <a:gd name="connsiteX0" fmla="*/ 5497604 w 5508823"/>
              <a:gd name="connsiteY0" fmla="*/ 0 h 4505029"/>
              <a:gd name="connsiteX1" fmla="*/ 5508823 w 5508823"/>
              <a:gd name="connsiteY1" fmla="*/ 67318 h 4505029"/>
              <a:gd name="connsiteX2" fmla="*/ 5480774 w 5508823"/>
              <a:gd name="connsiteY2" fmla="*/ 72928 h 4505029"/>
              <a:gd name="connsiteX3" fmla="*/ 5312480 w 5508823"/>
              <a:gd name="connsiteY3" fmla="*/ 28049 h 4505029"/>
              <a:gd name="connsiteX4" fmla="*/ 5278821 w 5508823"/>
              <a:gd name="connsiteY4" fmla="*/ 33659 h 4505029"/>
              <a:gd name="connsiteX5" fmla="*/ 5273211 w 5508823"/>
              <a:gd name="connsiteY5" fmla="*/ 44879 h 4505029"/>
              <a:gd name="connsiteX6" fmla="*/ 5211503 w 5508823"/>
              <a:gd name="connsiteY6" fmla="*/ 78538 h 4505029"/>
              <a:gd name="connsiteX7" fmla="*/ 5161015 w 5508823"/>
              <a:gd name="connsiteY7" fmla="*/ 100977 h 4505029"/>
              <a:gd name="connsiteX8" fmla="*/ 5205893 w 5508823"/>
              <a:gd name="connsiteY8" fmla="*/ 263661 h 4505029"/>
              <a:gd name="connsiteX9" fmla="*/ 5194674 w 5508823"/>
              <a:gd name="connsiteY9" fmla="*/ 392687 h 4505029"/>
              <a:gd name="connsiteX10" fmla="*/ 5222723 w 5508823"/>
              <a:gd name="connsiteY10" fmla="*/ 398297 h 4505029"/>
              <a:gd name="connsiteX11" fmla="*/ 5183454 w 5508823"/>
              <a:gd name="connsiteY11" fmla="*/ 476834 h 4505029"/>
              <a:gd name="connsiteX12" fmla="*/ 5172234 w 5508823"/>
              <a:gd name="connsiteY12" fmla="*/ 527323 h 4505029"/>
              <a:gd name="connsiteX13" fmla="*/ 5088087 w 5508823"/>
              <a:gd name="connsiteY13" fmla="*/ 544152 h 4505029"/>
              <a:gd name="connsiteX14" fmla="*/ 5104917 w 5508823"/>
              <a:gd name="connsiteY14" fmla="*/ 566592 h 4505029"/>
              <a:gd name="connsiteX15" fmla="*/ 5060038 w 5508823"/>
              <a:gd name="connsiteY15" fmla="*/ 572201 h 4505029"/>
              <a:gd name="connsiteX16" fmla="*/ 4998330 w 5508823"/>
              <a:gd name="connsiteY16" fmla="*/ 476834 h 4505029"/>
              <a:gd name="connsiteX17" fmla="*/ 4953451 w 5508823"/>
              <a:gd name="connsiteY17" fmla="*/ 566592 h 4505029"/>
              <a:gd name="connsiteX18" fmla="*/ 4964671 w 5508823"/>
              <a:gd name="connsiteY18" fmla="*/ 600250 h 4505029"/>
              <a:gd name="connsiteX19" fmla="*/ 4925402 w 5508823"/>
              <a:gd name="connsiteY19" fmla="*/ 605860 h 4505029"/>
              <a:gd name="connsiteX20" fmla="*/ 4897353 w 5508823"/>
              <a:gd name="connsiteY20" fmla="*/ 600250 h 4505029"/>
              <a:gd name="connsiteX21" fmla="*/ 4846865 w 5508823"/>
              <a:gd name="connsiteY21" fmla="*/ 656349 h 4505029"/>
              <a:gd name="connsiteX22" fmla="*/ 4790767 w 5508823"/>
              <a:gd name="connsiteY22" fmla="*/ 678788 h 4505029"/>
              <a:gd name="connsiteX23" fmla="*/ 4689790 w 5508823"/>
              <a:gd name="connsiteY23" fmla="*/ 690007 h 4505029"/>
              <a:gd name="connsiteX24" fmla="*/ 4706620 w 5508823"/>
              <a:gd name="connsiteY24" fmla="*/ 746106 h 4505029"/>
              <a:gd name="connsiteX25" fmla="*/ 4712229 w 5508823"/>
              <a:gd name="connsiteY25" fmla="*/ 796594 h 4505029"/>
              <a:gd name="connsiteX26" fmla="*/ 4639302 w 5508823"/>
              <a:gd name="connsiteY26" fmla="*/ 802204 h 4505029"/>
              <a:gd name="connsiteX27" fmla="*/ 4499056 w 5508823"/>
              <a:gd name="connsiteY27" fmla="*/ 734886 h 4505029"/>
              <a:gd name="connsiteX28" fmla="*/ 4459788 w 5508823"/>
              <a:gd name="connsiteY28" fmla="*/ 740496 h 4505029"/>
              <a:gd name="connsiteX29" fmla="*/ 4409299 w 5508823"/>
              <a:gd name="connsiteY29" fmla="*/ 852692 h 4505029"/>
              <a:gd name="connsiteX30" fmla="*/ 4353201 w 5508823"/>
              <a:gd name="connsiteY30" fmla="*/ 920010 h 4505029"/>
              <a:gd name="connsiteX31" fmla="*/ 4274664 w 5508823"/>
              <a:gd name="connsiteY31" fmla="*/ 942449 h 4505029"/>
              <a:gd name="connsiteX32" fmla="*/ 4162467 w 5508823"/>
              <a:gd name="connsiteY32" fmla="*/ 987328 h 4505029"/>
              <a:gd name="connsiteX33" fmla="*/ 4123199 w 5508823"/>
              <a:gd name="connsiteY33" fmla="*/ 1026596 h 4505029"/>
              <a:gd name="connsiteX34" fmla="*/ 4072710 w 5508823"/>
              <a:gd name="connsiteY34" fmla="*/ 1099524 h 4505029"/>
              <a:gd name="connsiteX35" fmla="*/ 3960514 w 5508823"/>
              <a:gd name="connsiteY35" fmla="*/ 1121963 h 4505029"/>
              <a:gd name="connsiteX36" fmla="*/ 3859537 w 5508823"/>
              <a:gd name="connsiteY36" fmla="*/ 1161232 h 4505029"/>
              <a:gd name="connsiteX37" fmla="*/ 3741731 w 5508823"/>
              <a:gd name="connsiteY37" fmla="*/ 1228550 h 4505029"/>
              <a:gd name="connsiteX38" fmla="*/ 3691243 w 5508823"/>
              <a:gd name="connsiteY38" fmla="*/ 1262209 h 4505029"/>
              <a:gd name="connsiteX39" fmla="*/ 3635145 w 5508823"/>
              <a:gd name="connsiteY39" fmla="*/ 1206111 h 4505029"/>
              <a:gd name="connsiteX40" fmla="*/ 3607096 w 5508823"/>
              <a:gd name="connsiteY40" fmla="*/ 1155622 h 4505029"/>
              <a:gd name="connsiteX41" fmla="*/ 3640755 w 5508823"/>
              <a:gd name="connsiteY41" fmla="*/ 1082695 h 4505029"/>
              <a:gd name="connsiteX42" fmla="*/ 3713682 w 5508823"/>
              <a:gd name="connsiteY42" fmla="*/ 1026596 h 4505029"/>
              <a:gd name="connsiteX43" fmla="*/ 3747341 w 5508823"/>
              <a:gd name="connsiteY43" fmla="*/ 976108 h 4505029"/>
              <a:gd name="connsiteX44" fmla="*/ 3696853 w 5508823"/>
              <a:gd name="connsiteY44" fmla="*/ 925620 h 4505029"/>
              <a:gd name="connsiteX45" fmla="*/ 3579047 w 5508823"/>
              <a:gd name="connsiteY45" fmla="*/ 920010 h 4505029"/>
              <a:gd name="connsiteX46" fmla="*/ 3500509 w 5508823"/>
              <a:gd name="connsiteY46" fmla="*/ 936839 h 4505029"/>
              <a:gd name="connsiteX47" fmla="*/ 3478070 w 5508823"/>
              <a:gd name="connsiteY47" fmla="*/ 1015377 h 4505029"/>
              <a:gd name="connsiteX48" fmla="*/ 3450021 w 5508823"/>
              <a:gd name="connsiteY48" fmla="*/ 1060255 h 4505029"/>
              <a:gd name="connsiteX49" fmla="*/ 3388313 w 5508823"/>
              <a:gd name="connsiteY49" fmla="*/ 1060255 h 4505029"/>
              <a:gd name="connsiteX50" fmla="*/ 3326605 w 5508823"/>
              <a:gd name="connsiteY50" fmla="*/ 1155622 h 4505029"/>
              <a:gd name="connsiteX51" fmla="*/ 3253677 w 5508823"/>
              <a:gd name="connsiteY51" fmla="*/ 1250989 h 4505029"/>
              <a:gd name="connsiteX52" fmla="*/ 3175140 w 5508823"/>
              <a:gd name="connsiteY52" fmla="*/ 1279038 h 4505029"/>
              <a:gd name="connsiteX53" fmla="*/ 3051724 w 5508823"/>
              <a:gd name="connsiteY53" fmla="*/ 1273428 h 4505029"/>
              <a:gd name="connsiteX54" fmla="*/ 3006845 w 5508823"/>
              <a:gd name="connsiteY54" fmla="*/ 1340746 h 4505029"/>
              <a:gd name="connsiteX55" fmla="*/ 3040504 w 5508823"/>
              <a:gd name="connsiteY55" fmla="*/ 1396844 h 4505029"/>
              <a:gd name="connsiteX56" fmla="*/ 3141481 w 5508823"/>
              <a:gd name="connsiteY56" fmla="*/ 1430503 h 4505029"/>
              <a:gd name="connsiteX57" fmla="*/ 3191969 w 5508823"/>
              <a:gd name="connsiteY57" fmla="*/ 1464162 h 4505029"/>
              <a:gd name="connsiteX58" fmla="*/ 3264897 w 5508823"/>
              <a:gd name="connsiteY58" fmla="*/ 1514650 h 4505029"/>
              <a:gd name="connsiteX59" fmla="*/ 3231238 w 5508823"/>
              <a:gd name="connsiteY59" fmla="*/ 1576358 h 4505029"/>
              <a:gd name="connsiteX60" fmla="*/ 3270507 w 5508823"/>
              <a:gd name="connsiteY60" fmla="*/ 1632457 h 4505029"/>
              <a:gd name="connsiteX61" fmla="*/ 3466850 w 5508823"/>
              <a:gd name="connsiteY61" fmla="*/ 1581968 h 4505029"/>
              <a:gd name="connsiteX62" fmla="*/ 3500509 w 5508823"/>
              <a:gd name="connsiteY62" fmla="*/ 1514650 h 4505029"/>
              <a:gd name="connsiteX63" fmla="*/ 3579047 w 5508823"/>
              <a:gd name="connsiteY63" fmla="*/ 1520260 h 4505029"/>
              <a:gd name="connsiteX64" fmla="*/ 3786610 w 5508823"/>
              <a:gd name="connsiteY64" fmla="*/ 1593188 h 4505029"/>
              <a:gd name="connsiteX65" fmla="*/ 3786610 w 5508823"/>
              <a:gd name="connsiteY65" fmla="*/ 1654896 h 4505029"/>
              <a:gd name="connsiteX66" fmla="*/ 3724902 w 5508823"/>
              <a:gd name="connsiteY66" fmla="*/ 1677335 h 4505029"/>
              <a:gd name="connsiteX67" fmla="*/ 3579047 w 5508823"/>
              <a:gd name="connsiteY67" fmla="*/ 1722214 h 4505029"/>
              <a:gd name="connsiteX68" fmla="*/ 3450021 w 5508823"/>
              <a:gd name="connsiteY68" fmla="*/ 1800751 h 4505029"/>
              <a:gd name="connsiteX69" fmla="*/ 3399532 w 5508823"/>
              <a:gd name="connsiteY69" fmla="*/ 1946607 h 4505029"/>
              <a:gd name="connsiteX70" fmla="*/ 3281726 w 5508823"/>
              <a:gd name="connsiteY70" fmla="*/ 2025144 h 4505029"/>
              <a:gd name="connsiteX71" fmla="*/ 3455631 w 5508823"/>
              <a:gd name="connsiteY71" fmla="*/ 2159779 h 4505029"/>
              <a:gd name="connsiteX72" fmla="*/ 3573437 w 5508823"/>
              <a:gd name="connsiteY72" fmla="*/ 2429050 h 4505029"/>
              <a:gd name="connsiteX73" fmla="*/ 3635145 w 5508823"/>
              <a:gd name="connsiteY73" fmla="*/ 2530027 h 4505029"/>
              <a:gd name="connsiteX74" fmla="*/ 3724902 w 5508823"/>
              <a:gd name="connsiteY74" fmla="*/ 2647834 h 4505029"/>
              <a:gd name="connsiteX75" fmla="*/ 3708073 w 5508823"/>
              <a:gd name="connsiteY75" fmla="*/ 2765639 h 4505029"/>
              <a:gd name="connsiteX76" fmla="*/ 3618315 w 5508823"/>
              <a:gd name="connsiteY76" fmla="*/ 2754419 h 4505029"/>
              <a:gd name="connsiteX77" fmla="*/ 3539778 w 5508823"/>
              <a:gd name="connsiteY77" fmla="*/ 2861007 h 4505029"/>
              <a:gd name="connsiteX78" fmla="*/ 3724902 w 5508823"/>
              <a:gd name="connsiteY78" fmla="*/ 2939544 h 4505029"/>
              <a:gd name="connsiteX79" fmla="*/ 3623925 w 5508823"/>
              <a:gd name="connsiteY79" fmla="*/ 3208814 h 4505029"/>
              <a:gd name="connsiteX80" fmla="*/ 3388312 w 5508823"/>
              <a:gd name="connsiteY80" fmla="*/ 3450037 h 4505029"/>
              <a:gd name="connsiteX81" fmla="*/ 3337825 w 5508823"/>
              <a:gd name="connsiteY81" fmla="*/ 3539794 h 4505029"/>
              <a:gd name="connsiteX82" fmla="*/ 3326605 w 5508823"/>
              <a:gd name="connsiteY82" fmla="*/ 3612721 h 4505029"/>
              <a:gd name="connsiteX83" fmla="*/ 3349045 w 5508823"/>
              <a:gd name="connsiteY83" fmla="*/ 3663209 h 4505029"/>
              <a:gd name="connsiteX84" fmla="*/ 3186359 w 5508823"/>
              <a:gd name="connsiteY84" fmla="*/ 3786626 h 4505029"/>
              <a:gd name="connsiteX85" fmla="*/ 2995625 w 5508823"/>
              <a:gd name="connsiteY85" fmla="*/ 3887602 h 4505029"/>
              <a:gd name="connsiteX86" fmla="*/ 2782454 w 5508823"/>
              <a:gd name="connsiteY86" fmla="*/ 4061505 h 4505029"/>
              <a:gd name="connsiteX87" fmla="*/ 2659036 w 5508823"/>
              <a:gd name="connsiteY87" fmla="*/ 4089556 h 4505029"/>
              <a:gd name="connsiteX88" fmla="*/ 2574889 w 5508823"/>
              <a:gd name="connsiteY88" fmla="*/ 4078335 h 4505029"/>
              <a:gd name="connsiteX89" fmla="*/ 2423424 w 5508823"/>
              <a:gd name="connsiteY89" fmla="*/ 4156874 h 4505029"/>
              <a:gd name="connsiteX90" fmla="*/ 2367326 w 5508823"/>
              <a:gd name="connsiteY90" fmla="*/ 4095165 h 4505029"/>
              <a:gd name="connsiteX91" fmla="*/ 2255130 w 5508823"/>
              <a:gd name="connsiteY91" fmla="*/ 4207362 h 4505029"/>
              <a:gd name="connsiteX92" fmla="*/ 2081225 w 5508823"/>
              <a:gd name="connsiteY92" fmla="*/ 4285899 h 4505029"/>
              <a:gd name="connsiteX93" fmla="*/ 1879272 w 5508823"/>
              <a:gd name="connsiteY93" fmla="*/ 4313949 h 4505029"/>
              <a:gd name="connsiteX94" fmla="*/ 1828784 w 5508823"/>
              <a:gd name="connsiteY94" fmla="*/ 4370040 h 4505029"/>
              <a:gd name="connsiteX95" fmla="*/ 1868054 w 5508823"/>
              <a:gd name="connsiteY95" fmla="*/ 4454185 h 4505029"/>
              <a:gd name="connsiteX96" fmla="*/ 1817565 w 5508823"/>
              <a:gd name="connsiteY96" fmla="*/ 4504674 h 4505029"/>
              <a:gd name="connsiteX97" fmla="*/ 1744638 w 5508823"/>
              <a:gd name="connsiteY97" fmla="*/ 4398087 h 4505029"/>
              <a:gd name="connsiteX98" fmla="*/ 1761468 w 5508823"/>
              <a:gd name="connsiteY98" fmla="*/ 4313940 h 4505029"/>
              <a:gd name="connsiteX99" fmla="*/ 1671711 w 5508823"/>
              <a:gd name="connsiteY99" fmla="*/ 4308331 h 4505029"/>
              <a:gd name="connsiteX100" fmla="*/ 1559514 w 5508823"/>
              <a:gd name="connsiteY100" fmla="*/ 4274672 h 4505029"/>
              <a:gd name="connsiteX101" fmla="*/ 1464148 w 5508823"/>
              <a:gd name="connsiteY101" fmla="*/ 4280282 h 4505029"/>
              <a:gd name="connsiteX102" fmla="*/ 1335123 w 5508823"/>
              <a:gd name="connsiteY102" fmla="*/ 4257842 h 4505029"/>
              <a:gd name="connsiteX103" fmla="*/ 1262196 w 5508823"/>
              <a:gd name="connsiteY103" fmla="*/ 4212964 h 4505029"/>
              <a:gd name="connsiteX104" fmla="*/ 1228537 w 5508823"/>
              <a:gd name="connsiteY104" fmla="*/ 4100767 h 4505029"/>
              <a:gd name="connsiteX105" fmla="*/ 1206099 w 5508823"/>
              <a:gd name="connsiteY105" fmla="*/ 4078328 h 4505029"/>
              <a:gd name="connsiteX106" fmla="*/ 1133172 w 5508823"/>
              <a:gd name="connsiteY106" fmla="*/ 4050279 h 4505029"/>
              <a:gd name="connsiteX107" fmla="*/ 1054636 w 5508823"/>
              <a:gd name="connsiteY107" fmla="*/ 4039060 h 4505029"/>
              <a:gd name="connsiteX108" fmla="*/ 1026586 w 5508823"/>
              <a:gd name="connsiteY108" fmla="*/ 3982962 h 4505029"/>
              <a:gd name="connsiteX109" fmla="*/ 953660 w 5508823"/>
              <a:gd name="connsiteY109" fmla="*/ 4033450 h 4505029"/>
              <a:gd name="connsiteX110" fmla="*/ 948051 w 5508823"/>
              <a:gd name="connsiteY110" fmla="*/ 4083938 h 4505029"/>
              <a:gd name="connsiteX111" fmla="*/ 847073 w 5508823"/>
              <a:gd name="connsiteY111" fmla="*/ 4100767 h 4505029"/>
              <a:gd name="connsiteX112" fmla="*/ 802195 w 5508823"/>
              <a:gd name="connsiteY112" fmla="*/ 4117597 h 4505029"/>
              <a:gd name="connsiteX113" fmla="*/ 740489 w 5508823"/>
              <a:gd name="connsiteY113" fmla="*/ 4072718 h 4505029"/>
              <a:gd name="connsiteX114" fmla="*/ 734878 w 5508823"/>
              <a:gd name="connsiteY114" fmla="*/ 4128817 h 4505029"/>
              <a:gd name="connsiteX115" fmla="*/ 695610 w 5508823"/>
              <a:gd name="connsiteY115" fmla="*/ 4089548 h 4505029"/>
              <a:gd name="connsiteX116" fmla="*/ 667562 w 5508823"/>
              <a:gd name="connsiteY116" fmla="*/ 4151256 h 4505029"/>
              <a:gd name="connsiteX117" fmla="*/ 611463 w 5508823"/>
              <a:gd name="connsiteY117" fmla="*/ 4106378 h 4505029"/>
              <a:gd name="connsiteX118" fmla="*/ 555366 w 5508823"/>
              <a:gd name="connsiteY118" fmla="*/ 4095158 h 4505029"/>
              <a:gd name="connsiteX119" fmla="*/ 538538 w 5508823"/>
              <a:gd name="connsiteY119" fmla="*/ 4156866 h 4505029"/>
              <a:gd name="connsiteX120" fmla="*/ 460001 w 5508823"/>
              <a:gd name="connsiteY120" fmla="*/ 4140036 h 4505029"/>
              <a:gd name="connsiteX121" fmla="*/ 426342 w 5508823"/>
              <a:gd name="connsiteY121" fmla="*/ 4190524 h 4505029"/>
              <a:gd name="connsiteX122" fmla="*/ 482441 w 5508823"/>
              <a:gd name="connsiteY122" fmla="*/ 4285891 h 4505029"/>
              <a:gd name="connsiteX123" fmla="*/ 460002 w 5508823"/>
              <a:gd name="connsiteY123" fmla="*/ 4370039 h 4505029"/>
              <a:gd name="connsiteX124" fmla="*/ 415123 w 5508823"/>
              <a:gd name="connsiteY124" fmla="*/ 4336379 h 4505029"/>
              <a:gd name="connsiteX125" fmla="*/ 370245 w 5508823"/>
              <a:gd name="connsiteY125" fmla="*/ 4297110 h 4505029"/>
              <a:gd name="connsiteX126" fmla="*/ 353416 w 5508823"/>
              <a:gd name="connsiteY126" fmla="*/ 4229793 h 4505029"/>
              <a:gd name="connsiteX127" fmla="*/ 280489 w 5508823"/>
              <a:gd name="connsiteY127" fmla="*/ 4291500 h 4505029"/>
              <a:gd name="connsiteX128" fmla="*/ 213171 w 5508823"/>
              <a:gd name="connsiteY128" fmla="*/ 4285891 h 4505029"/>
              <a:gd name="connsiteX129" fmla="*/ 179511 w 5508823"/>
              <a:gd name="connsiteY129" fmla="*/ 4257843 h 4505029"/>
              <a:gd name="connsiteX130" fmla="*/ 168293 w 5508823"/>
              <a:gd name="connsiteY130" fmla="*/ 4212965 h 4505029"/>
              <a:gd name="connsiteX131" fmla="*/ 44877 w 5508823"/>
              <a:gd name="connsiteY131" fmla="*/ 4196135 h 4505029"/>
              <a:gd name="connsiteX132" fmla="*/ 72927 w 5508823"/>
              <a:gd name="connsiteY132" fmla="*/ 4128817 h 4505029"/>
              <a:gd name="connsiteX133" fmla="*/ 100976 w 5508823"/>
              <a:gd name="connsiteY133" fmla="*/ 4044670 h 4505029"/>
              <a:gd name="connsiteX134" fmla="*/ 16829 w 5508823"/>
              <a:gd name="connsiteY134" fmla="*/ 4033450 h 4505029"/>
              <a:gd name="connsiteX135" fmla="*/ 0 w 5508823"/>
              <a:gd name="connsiteY135" fmla="*/ 3966133 h 4505029"/>
              <a:gd name="connsiteX0" fmla="*/ 5497604 w 5508823"/>
              <a:gd name="connsiteY0" fmla="*/ 0 h 4505029"/>
              <a:gd name="connsiteX1" fmla="*/ 5508823 w 5508823"/>
              <a:gd name="connsiteY1" fmla="*/ 67318 h 4505029"/>
              <a:gd name="connsiteX2" fmla="*/ 5480774 w 5508823"/>
              <a:gd name="connsiteY2" fmla="*/ 72928 h 4505029"/>
              <a:gd name="connsiteX3" fmla="*/ 5312480 w 5508823"/>
              <a:gd name="connsiteY3" fmla="*/ 28049 h 4505029"/>
              <a:gd name="connsiteX4" fmla="*/ 5278821 w 5508823"/>
              <a:gd name="connsiteY4" fmla="*/ 33659 h 4505029"/>
              <a:gd name="connsiteX5" fmla="*/ 5273211 w 5508823"/>
              <a:gd name="connsiteY5" fmla="*/ 44879 h 4505029"/>
              <a:gd name="connsiteX6" fmla="*/ 5211503 w 5508823"/>
              <a:gd name="connsiteY6" fmla="*/ 78538 h 4505029"/>
              <a:gd name="connsiteX7" fmla="*/ 5161015 w 5508823"/>
              <a:gd name="connsiteY7" fmla="*/ 100977 h 4505029"/>
              <a:gd name="connsiteX8" fmla="*/ 5205893 w 5508823"/>
              <a:gd name="connsiteY8" fmla="*/ 263661 h 4505029"/>
              <a:gd name="connsiteX9" fmla="*/ 5194674 w 5508823"/>
              <a:gd name="connsiteY9" fmla="*/ 392687 h 4505029"/>
              <a:gd name="connsiteX10" fmla="*/ 5222723 w 5508823"/>
              <a:gd name="connsiteY10" fmla="*/ 398297 h 4505029"/>
              <a:gd name="connsiteX11" fmla="*/ 5183454 w 5508823"/>
              <a:gd name="connsiteY11" fmla="*/ 476834 h 4505029"/>
              <a:gd name="connsiteX12" fmla="*/ 5172234 w 5508823"/>
              <a:gd name="connsiteY12" fmla="*/ 527323 h 4505029"/>
              <a:gd name="connsiteX13" fmla="*/ 5088087 w 5508823"/>
              <a:gd name="connsiteY13" fmla="*/ 544152 h 4505029"/>
              <a:gd name="connsiteX14" fmla="*/ 5104917 w 5508823"/>
              <a:gd name="connsiteY14" fmla="*/ 566592 h 4505029"/>
              <a:gd name="connsiteX15" fmla="*/ 5060038 w 5508823"/>
              <a:gd name="connsiteY15" fmla="*/ 572201 h 4505029"/>
              <a:gd name="connsiteX16" fmla="*/ 4998330 w 5508823"/>
              <a:gd name="connsiteY16" fmla="*/ 476834 h 4505029"/>
              <a:gd name="connsiteX17" fmla="*/ 4953451 w 5508823"/>
              <a:gd name="connsiteY17" fmla="*/ 566592 h 4505029"/>
              <a:gd name="connsiteX18" fmla="*/ 4964671 w 5508823"/>
              <a:gd name="connsiteY18" fmla="*/ 600250 h 4505029"/>
              <a:gd name="connsiteX19" fmla="*/ 4925402 w 5508823"/>
              <a:gd name="connsiteY19" fmla="*/ 605860 h 4505029"/>
              <a:gd name="connsiteX20" fmla="*/ 4897353 w 5508823"/>
              <a:gd name="connsiteY20" fmla="*/ 600250 h 4505029"/>
              <a:gd name="connsiteX21" fmla="*/ 4846865 w 5508823"/>
              <a:gd name="connsiteY21" fmla="*/ 656349 h 4505029"/>
              <a:gd name="connsiteX22" fmla="*/ 4790767 w 5508823"/>
              <a:gd name="connsiteY22" fmla="*/ 678788 h 4505029"/>
              <a:gd name="connsiteX23" fmla="*/ 4689790 w 5508823"/>
              <a:gd name="connsiteY23" fmla="*/ 690007 h 4505029"/>
              <a:gd name="connsiteX24" fmla="*/ 4706620 w 5508823"/>
              <a:gd name="connsiteY24" fmla="*/ 746106 h 4505029"/>
              <a:gd name="connsiteX25" fmla="*/ 4712229 w 5508823"/>
              <a:gd name="connsiteY25" fmla="*/ 796594 h 4505029"/>
              <a:gd name="connsiteX26" fmla="*/ 4639302 w 5508823"/>
              <a:gd name="connsiteY26" fmla="*/ 802204 h 4505029"/>
              <a:gd name="connsiteX27" fmla="*/ 4499056 w 5508823"/>
              <a:gd name="connsiteY27" fmla="*/ 734886 h 4505029"/>
              <a:gd name="connsiteX28" fmla="*/ 4459788 w 5508823"/>
              <a:gd name="connsiteY28" fmla="*/ 740496 h 4505029"/>
              <a:gd name="connsiteX29" fmla="*/ 4409299 w 5508823"/>
              <a:gd name="connsiteY29" fmla="*/ 852692 h 4505029"/>
              <a:gd name="connsiteX30" fmla="*/ 4353201 w 5508823"/>
              <a:gd name="connsiteY30" fmla="*/ 920010 h 4505029"/>
              <a:gd name="connsiteX31" fmla="*/ 4274664 w 5508823"/>
              <a:gd name="connsiteY31" fmla="*/ 942449 h 4505029"/>
              <a:gd name="connsiteX32" fmla="*/ 4162467 w 5508823"/>
              <a:gd name="connsiteY32" fmla="*/ 987328 h 4505029"/>
              <a:gd name="connsiteX33" fmla="*/ 4123199 w 5508823"/>
              <a:gd name="connsiteY33" fmla="*/ 1026596 h 4505029"/>
              <a:gd name="connsiteX34" fmla="*/ 4072710 w 5508823"/>
              <a:gd name="connsiteY34" fmla="*/ 1099524 h 4505029"/>
              <a:gd name="connsiteX35" fmla="*/ 3960514 w 5508823"/>
              <a:gd name="connsiteY35" fmla="*/ 1121963 h 4505029"/>
              <a:gd name="connsiteX36" fmla="*/ 3859537 w 5508823"/>
              <a:gd name="connsiteY36" fmla="*/ 1161232 h 4505029"/>
              <a:gd name="connsiteX37" fmla="*/ 3741731 w 5508823"/>
              <a:gd name="connsiteY37" fmla="*/ 1228550 h 4505029"/>
              <a:gd name="connsiteX38" fmla="*/ 3691243 w 5508823"/>
              <a:gd name="connsiteY38" fmla="*/ 1262209 h 4505029"/>
              <a:gd name="connsiteX39" fmla="*/ 3635145 w 5508823"/>
              <a:gd name="connsiteY39" fmla="*/ 1206111 h 4505029"/>
              <a:gd name="connsiteX40" fmla="*/ 3607096 w 5508823"/>
              <a:gd name="connsiteY40" fmla="*/ 1155622 h 4505029"/>
              <a:gd name="connsiteX41" fmla="*/ 3640755 w 5508823"/>
              <a:gd name="connsiteY41" fmla="*/ 1082695 h 4505029"/>
              <a:gd name="connsiteX42" fmla="*/ 3713682 w 5508823"/>
              <a:gd name="connsiteY42" fmla="*/ 1026596 h 4505029"/>
              <a:gd name="connsiteX43" fmla="*/ 3747341 w 5508823"/>
              <a:gd name="connsiteY43" fmla="*/ 976108 h 4505029"/>
              <a:gd name="connsiteX44" fmla="*/ 3696853 w 5508823"/>
              <a:gd name="connsiteY44" fmla="*/ 925620 h 4505029"/>
              <a:gd name="connsiteX45" fmla="*/ 3579047 w 5508823"/>
              <a:gd name="connsiteY45" fmla="*/ 920010 h 4505029"/>
              <a:gd name="connsiteX46" fmla="*/ 3500509 w 5508823"/>
              <a:gd name="connsiteY46" fmla="*/ 936839 h 4505029"/>
              <a:gd name="connsiteX47" fmla="*/ 3478070 w 5508823"/>
              <a:gd name="connsiteY47" fmla="*/ 1015377 h 4505029"/>
              <a:gd name="connsiteX48" fmla="*/ 3450021 w 5508823"/>
              <a:gd name="connsiteY48" fmla="*/ 1060255 h 4505029"/>
              <a:gd name="connsiteX49" fmla="*/ 3388313 w 5508823"/>
              <a:gd name="connsiteY49" fmla="*/ 1060255 h 4505029"/>
              <a:gd name="connsiteX50" fmla="*/ 3326605 w 5508823"/>
              <a:gd name="connsiteY50" fmla="*/ 1155622 h 4505029"/>
              <a:gd name="connsiteX51" fmla="*/ 3253677 w 5508823"/>
              <a:gd name="connsiteY51" fmla="*/ 1250989 h 4505029"/>
              <a:gd name="connsiteX52" fmla="*/ 3175140 w 5508823"/>
              <a:gd name="connsiteY52" fmla="*/ 1279038 h 4505029"/>
              <a:gd name="connsiteX53" fmla="*/ 3051724 w 5508823"/>
              <a:gd name="connsiteY53" fmla="*/ 1273428 h 4505029"/>
              <a:gd name="connsiteX54" fmla="*/ 3006845 w 5508823"/>
              <a:gd name="connsiteY54" fmla="*/ 1340746 h 4505029"/>
              <a:gd name="connsiteX55" fmla="*/ 3040504 w 5508823"/>
              <a:gd name="connsiteY55" fmla="*/ 1396844 h 4505029"/>
              <a:gd name="connsiteX56" fmla="*/ 3141481 w 5508823"/>
              <a:gd name="connsiteY56" fmla="*/ 1430503 h 4505029"/>
              <a:gd name="connsiteX57" fmla="*/ 3191969 w 5508823"/>
              <a:gd name="connsiteY57" fmla="*/ 1464162 h 4505029"/>
              <a:gd name="connsiteX58" fmla="*/ 3264897 w 5508823"/>
              <a:gd name="connsiteY58" fmla="*/ 1514650 h 4505029"/>
              <a:gd name="connsiteX59" fmla="*/ 3231238 w 5508823"/>
              <a:gd name="connsiteY59" fmla="*/ 1576358 h 4505029"/>
              <a:gd name="connsiteX60" fmla="*/ 3270507 w 5508823"/>
              <a:gd name="connsiteY60" fmla="*/ 1632457 h 4505029"/>
              <a:gd name="connsiteX61" fmla="*/ 3466850 w 5508823"/>
              <a:gd name="connsiteY61" fmla="*/ 1581968 h 4505029"/>
              <a:gd name="connsiteX62" fmla="*/ 3500509 w 5508823"/>
              <a:gd name="connsiteY62" fmla="*/ 1514650 h 4505029"/>
              <a:gd name="connsiteX63" fmla="*/ 3579047 w 5508823"/>
              <a:gd name="connsiteY63" fmla="*/ 1520260 h 4505029"/>
              <a:gd name="connsiteX64" fmla="*/ 3786610 w 5508823"/>
              <a:gd name="connsiteY64" fmla="*/ 1593188 h 4505029"/>
              <a:gd name="connsiteX65" fmla="*/ 3786610 w 5508823"/>
              <a:gd name="connsiteY65" fmla="*/ 1654896 h 4505029"/>
              <a:gd name="connsiteX66" fmla="*/ 3724902 w 5508823"/>
              <a:gd name="connsiteY66" fmla="*/ 1677335 h 4505029"/>
              <a:gd name="connsiteX67" fmla="*/ 3579047 w 5508823"/>
              <a:gd name="connsiteY67" fmla="*/ 1722214 h 4505029"/>
              <a:gd name="connsiteX68" fmla="*/ 3450021 w 5508823"/>
              <a:gd name="connsiteY68" fmla="*/ 1800751 h 4505029"/>
              <a:gd name="connsiteX69" fmla="*/ 3399532 w 5508823"/>
              <a:gd name="connsiteY69" fmla="*/ 1946607 h 4505029"/>
              <a:gd name="connsiteX70" fmla="*/ 3281726 w 5508823"/>
              <a:gd name="connsiteY70" fmla="*/ 2025144 h 4505029"/>
              <a:gd name="connsiteX71" fmla="*/ 3455631 w 5508823"/>
              <a:gd name="connsiteY71" fmla="*/ 2159779 h 4505029"/>
              <a:gd name="connsiteX72" fmla="*/ 3573437 w 5508823"/>
              <a:gd name="connsiteY72" fmla="*/ 2429050 h 4505029"/>
              <a:gd name="connsiteX73" fmla="*/ 3635145 w 5508823"/>
              <a:gd name="connsiteY73" fmla="*/ 2530027 h 4505029"/>
              <a:gd name="connsiteX74" fmla="*/ 3724902 w 5508823"/>
              <a:gd name="connsiteY74" fmla="*/ 2647834 h 4505029"/>
              <a:gd name="connsiteX75" fmla="*/ 3708073 w 5508823"/>
              <a:gd name="connsiteY75" fmla="*/ 2765639 h 4505029"/>
              <a:gd name="connsiteX76" fmla="*/ 3618315 w 5508823"/>
              <a:gd name="connsiteY76" fmla="*/ 2754419 h 4505029"/>
              <a:gd name="connsiteX77" fmla="*/ 3539778 w 5508823"/>
              <a:gd name="connsiteY77" fmla="*/ 2861007 h 4505029"/>
              <a:gd name="connsiteX78" fmla="*/ 3724902 w 5508823"/>
              <a:gd name="connsiteY78" fmla="*/ 2939544 h 4505029"/>
              <a:gd name="connsiteX79" fmla="*/ 3623925 w 5508823"/>
              <a:gd name="connsiteY79" fmla="*/ 3208814 h 4505029"/>
              <a:gd name="connsiteX80" fmla="*/ 3388312 w 5508823"/>
              <a:gd name="connsiteY80" fmla="*/ 3450037 h 4505029"/>
              <a:gd name="connsiteX81" fmla="*/ 3337825 w 5508823"/>
              <a:gd name="connsiteY81" fmla="*/ 3539794 h 4505029"/>
              <a:gd name="connsiteX82" fmla="*/ 3326605 w 5508823"/>
              <a:gd name="connsiteY82" fmla="*/ 3612721 h 4505029"/>
              <a:gd name="connsiteX83" fmla="*/ 3349045 w 5508823"/>
              <a:gd name="connsiteY83" fmla="*/ 3663209 h 4505029"/>
              <a:gd name="connsiteX84" fmla="*/ 3186359 w 5508823"/>
              <a:gd name="connsiteY84" fmla="*/ 3786626 h 4505029"/>
              <a:gd name="connsiteX85" fmla="*/ 2995625 w 5508823"/>
              <a:gd name="connsiteY85" fmla="*/ 3887602 h 4505029"/>
              <a:gd name="connsiteX86" fmla="*/ 2782454 w 5508823"/>
              <a:gd name="connsiteY86" fmla="*/ 4061505 h 4505029"/>
              <a:gd name="connsiteX87" fmla="*/ 2659036 w 5508823"/>
              <a:gd name="connsiteY87" fmla="*/ 4089556 h 4505029"/>
              <a:gd name="connsiteX88" fmla="*/ 2574889 w 5508823"/>
              <a:gd name="connsiteY88" fmla="*/ 4078335 h 4505029"/>
              <a:gd name="connsiteX89" fmla="*/ 2423424 w 5508823"/>
              <a:gd name="connsiteY89" fmla="*/ 4156874 h 4505029"/>
              <a:gd name="connsiteX90" fmla="*/ 2367326 w 5508823"/>
              <a:gd name="connsiteY90" fmla="*/ 4095165 h 4505029"/>
              <a:gd name="connsiteX91" fmla="*/ 2255130 w 5508823"/>
              <a:gd name="connsiteY91" fmla="*/ 4207362 h 4505029"/>
              <a:gd name="connsiteX92" fmla="*/ 2081225 w 5508823"/>
              <a:gd name="connsiteY92" fmla="*/ 4285899 h 4505029"/>
              <a:gd name="connsiteX93" fmla="*/ 1879272 w 5508823"/>
              <a:gd name="connsiteY93" fmla="*/ 4313949 h 4505029"/>
              <a:gd name="connsiteX94" fmla="*/ 1828784 w 5508823"/>
              <a:gd name="connsiteY94" fmla="*/ 4370040 h 4505029"/>
              <a:gd name="connsiteX95" fmla="*/ 1868054 w 5508823"/>
              <a:gd name="connsiteY95" fmla="*/ 4454185 h 4505029"/>
              <a:gd name="connsiteX96" fmla="*/ 1817565 w 5508823"/>
              <a:gd name="connsiteY96" fmla="*/ 4504674 h 4505029"/>
              <a:gd name="connsiteX97" fmla="*/ 1744638 w 5508823"/>
              <a:gd name="connsiteY97" fmla="*/ 4398087 h 4505029"/>
              <a:gd name="connsiteX98" fmla="*/ 1761468 w 5508823"/>
              <a:gd name="connsiteY98" fmla="*/ 4313940 h 4505029"/>
              <a:gd name="connsiteX99" fmla="*/ 1671711 w 5508823"/>
              <a:gd name="connsiteY99" fmla="*/ 4308331 h 4505029"/>
              <a:gd name="connsiteX100" fmla="*/ 1559514 w 5508823"/>
              <a:gd name="connsiteY100" fmla="*/ 4274672 h 4505029"/>
              <a:gd name="connsiteX101" fmla="*/ 1464148 w 5508823"/>
              <a:gd name="connsiteY101" fmla="*/ 4280282 h 4505029"/>
              <a:gd name="connsiteX102" fmla="*/ 1335123 w 5508823"/>
              <a:gd name="connsiteY102" fmla="*/ 4257842 h 4505029"/>
              <a:gd name="connsiteX103" fmla="*/ 1262196 w 5508823"/>
              <a:gd name="connsiteY103" fmla="*/ 4212964 h 4505029"/>
              <a:gd name="connsiteX104" fmla="*/ 1228537 w 5508823"/>
              <a:gd name="connsiteY104" fmla="*/ 4100767 h 4505029"/>
              <a:gd name="connsiteX105" fmla="*/ 1206099 w 5508823"/>
              <a:gd name="connsiteY105" fmla="*/ 4078328 h 4505029"/>
              <a:gd name="connsiteX106" fmla="*/ 1133172 w 5508823"/>
              <a:gd name="connsiteY106" fmla="*/ 4050279 h 4505029"/>
              <a:gd name="connsiteX107" fmla="*/ 1054636 w 5508823"/>
              <a:gd name="connsiteY107" fmla="*/ 4039060 h 4505029"/>
              <a:gd name="connsiteX108" fmla="*/ 1026586 w 5508823"/>
              <a:gd name="connsiteY108" fmla="*/ 3982962 h 4505029"/>
              <a:gd name="connsiteX109" fmla="*/ 953660 w 5508823"/>
              <a:gd name="connsiteY109" fmla="*/ 4033450 h 4505029"/>
              <a:gd name="connsiteX110" fmla="*/ 948051 w 5508823"/>
              <a:gd name="connsiteY110" fmla="*/ 4083938 h 4505029"/>
              <a:gd name="connsiteX111" fmla="*/ 847073 w 5508823"/>
              <a:gd name="connsiteY111" fmla="*/ 4100767 h 4505029"/>
              <a:gd name="connsiteX112" fmla="*/ 802195 w 5508823"/>
              <a:gd name="connsiteY112" fmla="*/ 4117597 h 4505029"/>
              <a:gd name="connsiteX113" fmla="*/ 740489 w 5508823"/>
              <a:gd name="connsiteY113" fmla="*/ 4072718 h 4505029"/>
              <a:gd name="connsiteX114" fmla="*/ 734878 w 5508823"/>
              <a:gd name="connsiteY114" fmla="*/ 4128817 h 4505029"/>
              <a:gd name="connsiteX115" fmla="*/ 695610 w 5508823"/>
              <a:gd name="connsiteY115" fmla="*/ 4089548 h 4505029"/>
              <a:gd name="connsiteX116" fmla="*/ 667562 w 5508823"/>
              <a:gd name="connsiteY116" fmla="*/ 4151256 h 4505029"/>
              <a:gd name="connsiteX117" fmla="*/ 611463 w 5508823"/>
              <a:gd name="connsiteY117" fmla="*/ 4106378 h 4505029"/>
              <a:gd name="connsiteX118" fmla="*/ 555366 w 5508823"/>
              <a:gd name="connsiteY118" fmla="*/ 4095158 h 4505029"/>
              <a:gd name="connsiteX119" fmla="*/ 538538 w 5508823"/>
              <a:gd name="connsiteY119" fmla="*/ 4156866 h 4505029"/>
              <a:gd name="connsiteX120" fmla="*/ 460001 w 5508823"/>
              <a:gd name="connsiteY120" fmla="*/ 4140036 h 4505029"/>
              <a:gd name="connsiteX121" fmla="*/ 426342 w 5508823"/>
              <a:gd name="connsiteY121" fmla="*/ 4190524 h 4505029"/>
              <a:gd name="connsiteX122" fmla="*/ 482441 w 5508823"/>
              <a:gd name="connsiteY122" fmla="*/ 4285891 h 4505029"/>
              <a:gd name="connsiteX123" fmla="*/ 460002 w 5508823"/>
              <a:gd name="connsiteY123" fmla="*/ 4370039 h 4505029"/>
              <a:gd name="connsiteX124" fmla="*/ 415123 w 5508823"/>
              <a:gd name="connsiteY124" fmla="*/ 4336379 h 4505029"/>
              <a:gd name="connsiteX125" fmla="*/ 370245 w 5508823"/>
              <a:gd name="connsiteY125" fmla="*/ 4297110 h 4505029"/>
              <a:gd name="connsiteX126" fmla="*/ 353416 w 5508823"/>
              <a:gd name="connsiteY126" fmla="*/ 4229793 h 4505029"/>
              <a:gd name="connsiteX127" fmla="*/ 280489 w 5508823"/>
              <a:gd name="connsiteY127" fmla="*/ 4291500 h 4505029"/>
              <a:gd name="connsiteX128" fmla="*/ 213171 w 5508823"/>
              <a:gd name="connsiteY128" fmla="*/ 4285891 h 4505029"/>
              <a:gd name="connsiteX129" fmla="*/ 179511 w 5508823"/>
              <a:gd name="connsiteY129" fmla="*/ 4257843 h 4505029"/>
              <a:gd name="connsiteX130" fmla="*/ 168293 w 5508823"/>
              <a:gd name="connsiteY130" fmla="*/ 4212965 h 4505029"/>
              <a:gd name="connsiteX131" fmla="*/ 44877 w 5508823"/>
              <a:gd name="connsiteY131" fmla="*/ 4196135 h 4505029"/>
              <a:gd name="connsiteX132" fmla="*/ 72927 w 5508823"/>
              <a:gd name="connsiteY132" fmla="*/ 4128817 h 4505029"/>
              <a:gd name="connsiteX133" fmla="*/ 100976 w 5508823"/>
              <a:gd name="connsiteY133" fmla="*/ 4044670 h 4505029"/>
              <a:gd name="connsiteX134" fmla="*/ 16829 w 5508823"/>
              <a:gd name="connsiteY134" fmla="*/ 4033450 h 4505029"/>
              <a:gd name="connsiteX135" fmla="*/ 0 w 5508823"/>
              <a:gd name="connsiteY135" fmla="*/ 3966133 h 4505029"/>
              <a:gd name="connsiteX136" fmla="*/ 16830 w 5508823"/>
              <a:gd name="connsiteY136" fmla="*/ 3949303 h 4505029"/>
              <a:gd name="connsiteX0" fmla="*/ 5525653 w 5536872"/>
              <a:gd name="connsiteY0" fmla="*/ 0 h 4505029"/>
              <a:gd name="connsiteX1" fmla="*/ 5536872 w 5536872"/>
              <a:gd name="connsiteY1" fmla="*/ 67318 h 4505029"/>
              <a:gd name="connsiteX2" fmla="*/ 5508823 w 5536872"/>
              <a:gd name="connsiteY2" fmla="*/ 72928 h 4505029"/>
              <a:gd name="connsiteX3" fmla="*/ 5340529 w 5536872"/>
              <a:gd name="connsiteY3" fmla="*/ 28049 h 4505029"/>
              <a:gd name="connsiteX4" fmla="*/ 5306870 w 5536872"/>
              <a:gd name="connsiteY4" fmla="*/ 33659 h 4505029"/>
              <a:gd name="connsiteX5" fmla="*/ 5301260 w 5536872"/>
              <a:gd name="connsiteY5" fmla="*/ 44879 h 4505029"/>
              <a:gd name="connsiteX6" fmla="*/ 5239552 w 5536872"/>
              <a:gd name="connsiteY6" fmla="*/ 78538 h 4505029"/>
              <a:gd name="connsiteX7" fmla="*/ 5189064 w 5536872"/>
              <a:gd name="connsiteY7" fmla="*/ 100977 h 4505029"/>
              <a:gd name="connsiteX8" fmla="*/ 5233942 w 5536872"/>
              <a:gd name="connsiteY8" fmla="*/ 263661 h 4505029"/>
              <a:gd name="connsiteX9" fmla="*/ 5222723 w 5536872"/>
              <a:gd name="connsiteY9" fmla="*/ 392687 h 4505029"/>
              <a:gd name="connsiteX10" fmla="*/ 5250772 w 5536872"/>
              <a:gd name="connsiteY10" fmla="*/ 398297 h 4505029"/>
              <a:gd name="connsiteX11" fmla="*/ 5211503 w 5536872"/>
              <a:gd name="connsiteY11" fmla="*/ 476834 h 4505029"/>
              <a:gd name="connsiteX12" fmla="*/ 5200283 w 5536872"/>
              <a:gd name="connsiteY12" fmla="*/ 527323 h 4505029"/>
              <a:gd name="connsiteX13" fmla="*/ 5116136 w 5536872"/>
              <a:gd name="connsiteY13" fmla="*/ 544152 h 4505029"/>
              <a:gd name="connsiteX14" fmla="*/ 5132966 w 5536872"/>
              <a:gd name="connsiteY14" fmla="*/ 566592 h 4505029"/>
              <a:gd name="connsiteX15" fmla="*/ 5088087 w 5536872"/>
              <a:gd name="connsiteY15" fmla="*/ 572201 h 4505029"/>
              <a:gd name="connsiteX16" fmla="*/ 5026379 w 5536872"/>
              <a:gd name="connsiteY16" fmla="*/ 476834 h 4505029"/>
              <a:gd name="connsiteX17" fmla="*/ 4981500 w 5536872"/>
              <a:gd name="connsiteY17" fmla="*/ 566592 h 4505029"/>
              <a:gd name="connsiteX18" fmla="*/ 4992720 w 5536872"/>
              <a:gd name="connsiteY18" fmla="*/ 600250 h 4505029"/>
              <a:gd name="connsiteX19" fmla="*/ 4953451 w 5536872"/>
              <a:gd name="connsiteY19" fmla="*/ 605860 h 4505029"/>
              <a:gd name="connsiteX20" fmla="*/ 4925402 w 5536872"/>
              <a:gd name="connsiteY20" fmla="*/ 600250 h 4505029"/>
              <a:gd name="connsiteX21" fmla="*/ 4874914 w 5536872"/>
              <a:gd name="connsiteY21" fmla="*/ 656349 h 4505029"/>
              <a:gd name="connsiteX22" fmla="*/ 4818816 w 5536872"/>
              <a:gd name="connsiteY22" fmla="*/ 678788 h 4505029"/>
              <a:gd name="connsiteX23" fmla="*/ 4717839 w 5536872"/>
              <a:gd name="connsiteY23" fmla="*/ 690007 h 4505029"/>
              <a:gd name="connsiteX24" fmla="*/ 4734669 w 5536872"/>
              <a:gd name="connsiteY24" fmla="*/ 746106 h 4505029"/>
              <a:gd name="connsiteX25" fmla="*/ 4740278 w 5536872"/>
              <a:gd name="connsiteY25" fmla="*/ 796594 h 4505029"/>
              <a:gd name="connsiteX26" fmla="*/ 4667351 w 5536872"/>
              <a:gd name="connsiteY26" fmla="*/ 802204 h 4505029"/>
              <a:gd name="connsiteX27" fmla="*/ 4527105 w 5536872"/>
              <a:gd name="connsiteY27" fmla="*/ 734886 h 4505029"/>
              <a:gd name="connsiteX28" fmla="*/ 4487837 w 5536872"/>
              <a:gd name="connsiteY28" fmla="*/ 740496 h 4505029"/>
              <a:gd name="connsiteX29" fmla="*/ 4437348 w 5536872"/>
              <a:gd name="connsiteY29" fmla="*/ 852692 h 4505029"/>
              <a:gd name="connsiteX30" fmla="*/ 4381250 w 5536872"/>
              <a:gd name="connsiteY30" fmla="*/ 920010 h 4505029"/>
              <a:gd name="connsiteX31" fmla="*/ 4302713 w 5536872"/>
              <a:gd name="connsiteY31" fmla="*/ 942449 h 4505029"/>
              <a:gd name="connsiteX32" fmla="*/ 4190516 w 5536872"/>
              <a:gd name="connsiteY32" fmla="*/ 987328 h 4505029"/>
              <a:gd name="connsiteX33" fmla="*/ 4151248 w 5536872"/>
              <a:gd name="connsiteY33" fmla="*/ 1026596 h 4505029"/>
              <a:gd name="connsiteX34" fmla="*/ 4100759 w 5536872"/>
              <a:gd name="connsiteY34" fmla="*/ 1099524 h 4505029"/>
              <a:gd name="connsiteX35" fmla="*/ 3988563 w 5536872"/>
              <a:gd name="connsiteY35" fmla="*/ 1121963 h 4505029"/>
              <a:gd name="connsiteX36" fmla="*/ 3887586 w 5536872"/>
              <a:gd name="connsiteY36" fmla="*/ 1161232 h 4505029"/>
              <a:gd name="connsiteX37" fmla="*/ 3769780 w 5536872"/>
              <a:gd name="connsiteY37" fmla="*/ 1228550 h 4505029"/>
              <a:gd name="connsiteX38" fmla="*/ 3719292 w 5536872"/>
              <a:gd name="connsiteY38" fmla="*/ 1262209 h 4505029"/>
              <a:gd name="connsiteX39" fmla="*/ 3663194 w 5536872"/>
              <a:gd name="connsiteY39" fmla="*/ 1206111 h 4505029"/>
              <a:gd name="connsiteX40" fmla="*/ 3635145 w 5536872"/>
              <a:gd name="connsiteY40" fmla="*/ 1155622 h 4505029"/>
              <a:gd name="connsiteX41" fmla="*/ 3668804 w 5536872"/>
              <a:gd name="connsiteY41" fmla="*/ 1082695 h 4505029"/>
              <a:gd name="connsiteX42" fmla="*/ 3741731 w 5536872"/>
              <a:gd name="connsiteY42" fmla="*/ 1026596 h 4505029"/>
              <a:gd name="connsiteX43" fmla="*/ 3775390 w 5536872"/>
              <a:gd name="connsiteY43" fmla="*/ 976108 h 4505029"/>
              <a:gd name="connsiteX44" fmla="*/ 3724902 w 5536872"/>
              <a:gd name="connsiteY44" fmla="*/ 925620 h 4505029"/>
              <a:gd name="connsiteX45" fmla="*/ 3607096 w 5536872"/>
              <a:gd name="connsiteY45" fmla="*/ 920010 h 4505029"/>
              <a:gd name="connsiteX46" fmla="*/ 3528558 w 5536872"/>
              <a:gd name="connsiteY46" fmla="*/ 936839 h 4505029"/>
              <a:gd name="connsiteX47" fmla="*/ 3506119 w 5536872"/>
              <a:gd name="connsiteY47" fmla="*/ 1015377 h 4505029"/>
              <a:gd name="connsiteX48" fmla="*/ 3478070 w 5536872"/>
              <a:gd name="connsiteY48" fmla="*/ 1060255 h 4505029"/>
              <a:gd name="connsiteX49" fmla="*/ 3416362 w 5536872"/>
              <a:gd name="connsiteY49" fmla="*/ 1060255 h 4505029"/>
              <a:gd name="connsiteX50" fmla="*/ 3354654 w 5536872"/>
              <a:gd name="connsiteY50" fmla="*/ 1155622 h 4505029"/>
              <a:gd name="connsiteX51" fmla="*/ 3281726 w 5536872"/>
              <a:gd name="connsiteY51" fmla="*/ 1250989 h 4505029"/>
              <a:gd name="connsiteX52" fmla="*/ 3203189 w 5536872"/>
              <a:gd name="connsiteY52" fmla="*/ 1279038 h 4505029"/>
              <a:gd name="connsiteX53" fmla="*/ 3079773 w 5536872"/>
              <a:gd name="connsiteY53" fmla="*/ 1273428 h 4505029"/>
              <a:gd name="connsiteX54" fmla="*/ 3034894 w 5536872"/>
              <a:gd name="connsiteY54" fmla="*/ 1340746 h 4505029"/>
              <a:gd name="connsiteX55" fmla="*/ 3068553 w 5536872"/>
              <a:gd name="connsiteY55" fmla="*/ 1396844 h 4505029"/>
              <a:gd name="connsiteX56" fmla="*/ 3169530 w 5536872"/>
              <a:gd name="connsiteY56" fmla="*/ 1430503 h 4505029"/>
              <a:gd name="connsiteX57" fmla="*/ 3220018 w 5536872"/>
              <a:gd name="connsiteY57" fmla="*/ 1464162 h 4505029"/>
              <a:gd name="connsiteX58" fmla="*/ 3292946 w 5536872"/>
              <a:gd name="connsiteY58" fmla="*/ 1514650 h 4505029"/>
              <a:gd name="connsiteX59" fmla="*/ 3259287 w 5536872"/>
              <a:gd name="connsiteY59" fmla="*/ 1576358 h 4505029"/>
              <a:gd name="connsiteX60" fmla="*/ 3298556 w 5536872"/>
              <a:gd name="connsiteY60" fmla="*/ 1632457 h 4505029"/>
              <a:gd name="connsiteX61" fmla="*/ 3494899 w 5536872"/>
              <a:gd name="connsiteY61" fmla="*/ 1581968 h 4505029"/>
              <a:gd name="connsiteX62" fmla="*/ 3528558 w 5536872"/>
              <a:gd name="connsiteY62" fmla="*/ 1514650 h 4505029"/>
              <a:gd name="connsiteX63" fmla="*/ 3607096 w 5536872"/>
              <a:gd name="connsiteY63" fmla="*/ 1520260 h 4505029"/>
              <a:gd name="connsiteX64" fmla="*/ 3814659 w 5536872"/>
              <a:gd name="connsiteY64" fmla="*/ 1593188 h 4505029"/>
              <a:gd name="connsiteX65" fmla="*/ 3814659 w 5536872"/>
              <a:gd name="connsiteY65" fmla="*/ 1654896 h 4505029"/>
              <a:gd name="connsiteX66" fmla="*/ 3752951 w 5536872"/>
              <a:gd name="connsiteY66" fmla="*/ 1677335 h 4505029"/>
              <a:gd name="connsiteX67" fmla="*/ 3607096 w 5536872"/>
              <a:gd name="connsiteY67" fmla="*/ 1722214 h 4505029"/>
              <a:gd name="connsiteX68" fmla="*/ 3478070 w 5536872"/>
              <a:gd name="connsiteY68" fmla="*/ 1800751 h 4505029"/>
              <a:gd name="connsiteX69" fmla="*/ 3427581 w 5536872"/>
              <a:gd name="connsiteY69" fmla="*/ 1946607 h 4505029"/>
              <a:gd name="connsiteX70" fmla="*/ 3309775 w 5536872"/>
              <a:gd name="connsiteY70" fmla="*/ 2025144 h 4505029"/>
              <a:gd name="connsiteX71" fmla="*/ 3483680 w 5536872"/>
              <a:gd name="connsiteY71" fmla="*/ 2159779 h 4505029"/>
              <a:gd name="connsiteX72" fmla="*/ 3601486 w 5536872"/>
              <a:gd name="connsiteY72" fmla="*/ 2429050 h 4505029"/>
              <a:gd name="connsiteX73" fmla="*/ 3663194 w 5536872"/>
              <a:gd name="connsiteY73" fmla="*/ 2530027 h 4505029"/>
              <a:gd name="connsiteX74" fmla="*/ 3752951 w 5536872"/>
              <a:gd name="connsiteY74" fmla="*/ 2647834 h 4505029"/>
              <a:gd name="connsiteX75" fmla="*/ 3736122 w 5536872"/>
              <a:gd name="connsiteY75" fmla="*/ 2765639 h 4505029"/>
              <a:gd name="connsiteX76" fmla="*/ 3646364 w 5536872"/>
              <a:gd name="connsiteY76" fmla="*/ 2754419 h 4505029"/>
              <a:gd name="connsiteX77" fmla="*/ 3567827 w 5536872"/>
              <a:gd name="connsiteY77" fmla="*/ 2861007 h 4505029"/>
              <a:gd name="connsiteX78" fmla="*/ 3752951 w 5536872"/>
              <a:gd name="connsiteY78" fmla="*/ 2939544 h 4505029"/>
              <a:gd name="connsiteX79" fmla="*/ 3651974 w 5536872"/>
              <a:gd name="connsiteY79" fmla="*/ 3208814 h 4505029"/>
              <a:gd name="connsiteX80" fmla="*/ 3416361 w 5536872"/>
              <a:gd name="connsiteY80" fmla="*/ 3450037 h 4505029"/>
              <a:gd name="connsiteX81" fmla="*/ 3365874 w 5536872"/>
              <a:gd name="connsiteY81" fmla="*/ 3539794 h 4505029"/>
              <a:gd name="connsiteX82" fmla="*/ 3354654 w 5536872"/>
              <a:gd name="connsiteY82" fmla="*/ 3612721 h 4505029"/>
              <a:gd name="connsiteX83" fmla="*/ 3377094 w 5536872"/>
              <a:gd name="connsiteY83" fmla="*/ 3663209 h 4505029"/>
              <a:gd name="connsiteX84" fmla="*/ 3214408 w 5536872"/>
              <a:gd name="connsiteY84" fmla="*/ 3786626 h 4505029"/>
              <a:gd name="connsiteX85" fmla="*/ 3023674 w 5536872"/>
              <a:gd name="connsiteY85" fmla="*/ 3887602 h 4505029"/>
              <a:gd name="connsiteX86" fmla="*/ 2810503 w 5536872"/>
              <a:gd name="connsiteY86" fmla="*/ 4061505 h 4505029"/>
              <a:gd name="connsiteX87" fmla="*/ 2687085 w 5536872"/>
              <a:gd name="connsiteY87" fmla="*/ 4089556 h 4505029"/>
              <a:gd name="connsiteX88" fmla="*/ 2602938 w 5536872"/>
              <a:gd name="connsiteY88" fmla="*/ 4078335 h 4505029"/>
              <a:gd name="connsiteX89" fmla="*/ 2451473 w 5536872"/>
              <a:gd name="connsiteY89" fmla="*/ 4156874 h 4505029"/>
              <a:gd name="connsiteX90" fmla="*/ 2395375 w 5536872"/>
              <a:gd name="connsiteY90" fmla="*/ 4095165 h 4505029"/>
              <a:gd name="connsiteX91" fmla="*/ 2283179 w 5536872"/>
              <a:gd name="connsiteY91" fmla="*/ 4207362 h 4505029"/>
              <a:gd name="connsiteX92" fmla="*/ 2109274 w 5536872"/>
              <a:gd name="connsiteY92" fmla="*/ 4285899 h 4505029"/>
              <a:gd name="connsiteX93" fmla="*/ 1907321 w 5536872"/>
              <a:gd name="connsiteY93" fmla="*/ 4313949 h 4505029"/>
              <a:gd name="connsiteX94" fmla="*/ 1856833 w 5536872"/>
              <a:gd name="connsiteY94" fmla="*/ 4370040 h 4505029"/>
              <a:gd name="connsiteX95" fmla="*/ 1896103 w 5536872"/>
              <a:gd name="connsiteY95" fmla="*/ 4454185 h 4505029"/>
              <a:gd name="connsiteX96" fmla="*/ 1845614 w 5536872"/>
              <a:gd name="connsiteY96" fmla="*/ 4504674 h 4505029"/>
              <a:gd name="connsiteX97" fmla="*/ 1772687 w 5536872"/>
              <a:gd name="connsiteY97" fmla="*/ 4398087 h 4505029"/>
              <a:gd name="connsiteX98" fmla="*/ 1789517 w 5536872"/>
              <a:gd name="connsiteY98" fmla="*/ 4313940 h 4505029"/>
              <a:gd name="connsiteX99" fmla="*/ 1699760 w 5536872"/>
              <a:gd name="connsiteY99" fmla="*/ 4308331 h 4505029"/>
              <a:gd name="connsiteX100" fmla="*/ 1587563 w 5536872"/>
              <a:gd name="connsiteY100" fmla="*/ 4274672 h 4505029"/>
              <a:gd name="connsiteX101" fmla="*/ 1492197 w 5536872"/>
              <a:gd name="connsiteY101" fmla="*/ 4280282 h 4505029"/>
              <a:gd name="connsiteX102" fmla="*/ 1363172 w 5536872"/>
              <a:gd name="connsiteY102" fmla="*/ 4257842 h 4505029"/>
              <a:gd name="connsiteX103" fmla="*/ 1290245 w 5536872"/>
              <a:gd name="connsiteY103" fmla="*/ 4212964 h 4505029"/>
              <a:gd name="connsiteX104" fmla="*/ 1256586 w 5536872"/>
              <a:gd name="connsiteY104" fmla="*/ 4100767 h 4505029"/>
              <a:gd name="connsiteX105" fmla="*/ 1234148 w 5536872"/>
              <a:gd name="connsiteY105" fmla="*/ 4078328 h 4505029"/>
              <a:gd name="connsiteX106" fmla="*/ 1161221 w 5536872"/>
              <a:gd name="connsiteY106" fmla="*/ 4050279 h 4505029"/>
              <a:gd name="connsiteX107" fmla="*/ 1082685 w 5536872"/>
              <a:gd name="connsiteY107" fmla="*/ 4039060 h 4505029"/>
              <a:gd name="connsiteX108" fmla="*/ 1054635 w 5536872"/>
              <a:gd name="connsiteY108" fmla="*/ 3982962 h 4505029"/>
              <a:gd name="connsiteX109" fmla="*/ 981709 w 5536872"/>
              <a:gd name="connsiteY109" fmla="*/ 4033450 h 4505029"/>
              <a:gd name="connsiteX110" fmla="*/ 976100 w 5536872"/>
              <a:gd name="connsiteY110" fmla="*/ 4083938 h 4505029"/>
              <a:gd name="connsiteX111" fmla="*/ 875122 w 5536872"/>
              <a:gd name="connsiteY111" fmla="*/ 4100767 h 4505029"/>
              <a:gd name="connsiteX112" fmla="*/ 830244 w 5536872"/>
              <a:gd name="connsiteY112" fmla="*/ 4117597 h 4505029"/>
              <a:gd name="connsiteX113" fmla="*/ 768538 w 5536872"/>
              <a:gd name="connsiteY113" fmla="*/ 4072718 h 4505029"/>
              <a:gd name="connsiteX114" fmla="*/ 762927 w 5536872"/>
              <a:gd name="connsiteY114" fmla="*/ 4128817 h 4505029"/>
              <a:gd name="connsiteX115" fmla="*/ 723659 w 5536872"/>
              <a:gd name="connsiteY115" fmla="*/ 4089548 h 4505029"/>
              <a:gd name="connsiteX116" fmla="*/ 695611 w 5536872"/>
              <a:gd name="connsiteY116" fmla="*/ 4151256 h 4505029"/>
              <a:gd name="connsiteX117" fmla="*/ 639512 w 5536872"/>
              <a:gd name="connsiteY117" fmla="*/ 4106378 h 4505029"/>
              <a:gd name="connsiteX118" fmla="*/ 583415 w 5536872"/>
              <a:gd name="connsiteY118" fmla="*/ 4095158 h 4505029"/>
              <a:gd name="connsiteX119" fmla="*/ 566587 w 5536872"/>
              <a:gd name="connsiteY119" fmla="*/ 4156866 h 4505029"/>
              <a:gd name="connsiteX120" fmla="*/ 488050 w 5536872"/>
              <a:gd name="connsiteY120" fmla="*/ 4140036 h 4505029"/>
              <a:gd name="connsiteX121" fmla="*/ 454391 w 5536872"/>
              <a:gd name="connsiteY121" fmla="*/ 4190524 h 4505029"/>
              <a:gd name="connsiteX122" fmla="*/ 510490 w 5536872"/>
              <a:gd name="connsiteY122" fmla="*/ 4285891 h 4505029"/>
              <a:gd name="connsiteX123" fmla="*/ 488051 w 5536872"/>
              <a:gd name="connsiteY123" fmla="*/ 4370039 h 4505029"/>
              <a:gd name="connsiteX124" fmla="*/ 443172 w 5536872"/>
              <a:gd name="connsiteY124" fmla="*/ 4336379 h 4505029"/>
              <a:gd name="connsiteX125" fmla="*/ 398294 w 5536872"/>
              <a:gd name="connsiteY125" fmla="*/ 4297110 h 4505029"/>
              <a:gd name="connsiteX126" fmla="*/ 381465 w 5536872"/>
              <a:gd name="connsiteY126" fmla="*/ 4229793 h 4505029"/>
              <a:gd name="connsiteX127" fmla="*/ 308538 w 5536872"/>
              <a:gd name="connsiteY127" fmla="*/ 4291500 h 4505029"/>
              <a:gd name="connsiteX128" fmla="*/ 241220 w 5536872"/>
              <a:gd name="connsiteY128" fmla="*/ 4285891 h 4505029"/>
              <a:gd name="connsiteX129" fmla="*/ 207560 w 5536872"/>
              <a:gd name="connsiteY129" fmla="*/ 4257843 h 4505029"/>
              <a:gd name="connsiteX130" fmla="*/ 196342 w 5536872"/>
              <a:gd name="connsiteY130" fmla="*/ 4212965 h 4505029"/>
              <a:gd name="connsiteX131" fmla="*/ 72926 w 5536872"/>
              <a:gd name="connsiteY131" fmla="*/ 4196135 h 4505029"/>
              <a:gd name="connsiteX132" fmla="*/ 100976 w 5536872"/>
              <a:gd name="connsiteY132" fmla="*/ 4128817 h 4505029"/>
              <a:gd name="connsiteX133" fmla="*/ 129025 w 5536872"/>
              <a:gd name="connsiteY133" fmla="*/ 4044670 h 4505029"/>
              <a:gd name="connsiteX134" fmla="*/ 44878 w 5536872"/>
              <a:gd name="connsiteY134" fmla="*/ 4033450 h 4505029"/>
              <a:gd name="connsiteX135" fmla="*/ 28049 w 5536872"/>
              <a:gd name="connsiteY135" fmla="*/ 3966133 h 4505029"/>
              <a:gd name="connsiteX136" fmla="*/ 0 w 5536872"/>
              <a:gd name="connsiteY136" fmla="*/ 3898814 h 4505029"/>
              <a:gd name="connsiteX0" fmla="*/ 5526084 w 5537303"/>
              <a:gd name="connsiteY0" fmla="*/ 0 h 4505029"/>
              <a:gd name="connsiteX1" fmla="*/ 5537303 w 5537303"/>
              <a:gd name="connsiteY1" fmla="*/ 67318 h 4505029"/>
              <a:gd name="connsiteX2" fmla="*/ 5509254 w 5537303"/>
              <a:gd name="connsiteY2" fmla="*/ 72928 h 4505029"/>
              <a:gd name="connsiteX3" fmla="*/ 5340960 w 5537303"/>
              <a:gd name="connsiteY3" fmla="*/ 28049 h 4505029"/>
              <a:gd name="connsiteX4" fmla="*/ 5307301 w 5537303"/>
              <a:gd name="connsiteY4" fmla="*/ 33659 h 4505029"/>
              <a:gd name="connsiteX5" fmla="*/ 5301691 w 5537303"/>
              <a:gd name="connsiteY5" fmla="*/ 44879 h 4505029"/>
              <a:gd name="connsiteX6" fmla="*/ 5239983 w 5537303"/>
              <a:gd name="connsiteY6" fmla="*/ 78538 h 4505029"/>
              <a:gd name="connsiteX7" fmla="*/ 5189495 w 5537303"/>
              <a:gd name="connsiteY7" fmla="*/ 100977 h 4505029"/>
              <a:gd name="connsiteX8" fmla="*/ 5234373 w 5537303"/>
              <a:gd name="connsiteY8" fmla="*/ 263661 h 4505029"/>
              <a:gd name="connsiteX9" fmla="*/ 5223154 w 5537303"/>
              <a:gd name="connsiteY9" fmla="*/ 392687 h 4505029"/>
              <a:gd name="connsiteX10" fmla="*/ 5251203 w 5537303"/>
              <a:gd name="connsiteY10" fmla="*/ 398297 h 4505029"/>
              <a:gd name="connsiteX11" fmla="*/ 5211934 w 5537303"/>
              <a:gd name="connsiteY11" fmla="*/ 476834 h 4505029"/>
              <a:gd name="connsiteX12" fmla="*/ 5200714 w 5537303"/>
              <a:gd name="connsiteY12" fmla="*/ 527323 h 4505029"/>
              <a:gd name="connsiteX13" fmla="*/ 5116567 w 5537303"/>
              <a:gd name="connsiteY13" fmla="*/ 544152 h 4505029"/>
              <a:gd name="connsiteX14" fmla="*/ 5133397 w 5537303"/>
              <a:gd name="connsiteY14" fmla="*/ 566592 h 4505029"/>
              <a:gd name="connsiteX15" fmla="*/ 5088518 w 5537303"/>
              <a:gd name="connsiteY15" fmla="*/ 572201 h 4505029"/>
              <a:gd name="connsiteX16" fmla="*/ 5026810 w 5537303"/>
              <a:gd name="connsiteY16" fmla="*/ 476834 h 4505029"/>
              <a:gd name="connsiteX17" fmla="*/ 4981931 w 5537303"/>
              <a:gd name="connsiteY17" fmla="*/ 566592 h 4505029"/>
              <a:gd name="connsiteX18" fmla="*/ 4993151 w 5537303"/>
              <a:gd name="connsiteY18" fmla="*/ 600250 h 4505029"/>
              <a:gd name="connsiteX19" fmla="*/ 4953882 w 5537303"/>
              <a:gd name="connsiteY19" fmla="*/ 605860 h 4505029"/>
              <a:gd name="connsiteX20" fmla="*/ 4925833 w 5537303"/>
              <a:gd name="connsiteY20" fmla="*/ 600250 h 4505029"/>
              <a:gd name="connsiteX21" fmla="*/ 4875345 w 5537303"/>
              <a:gd name="connsiteY21" fmla="*/ 656349 h 4505029"/>
              <a:gd name="connsiteX22" fmla="*/ 4819247 w 5537303"/>
              <a:gd name="connsiteY22" fmla="*/ 678788 h 4505029"/>
              <a:gd name="connsiteX23" fmla="*/ 4718270 w 5537303"/>
              <a:gd name="connsiteY23" fmla="*/ 690007 h 4505029"/>
              <a:gd name="connsiteX24" fmla="*/ 4735100 w 5537303"/>
              <a:gd name="connsiteY24" fmla="*/ 746106 h 4505029"/>
              <a:gd name="connsiteX25" fmla="*/ 4740709 w 5537303"/>
              <a:gd name="connsiteY25" fmla="*/ 796594 h 4505029"/>
              <a:gd name="connsiteX26" fmla="*/ 4667782 w 5537303"/>
              <a:gd name="connsiteY26" fmla="*/ 802204 h 4505029"/>
              <a:gd name="connsiteX27" fmla="*/ 4527536 w 5537303"/>
              <a:gd name="connsiteY27" fmla="*/ 734886 h 4505029"/>
              <a:gd name="connsiteX28" fmla="*/ 4488268 w 5537303"/>
              <a:gd name="connsiteY28" fmla="*/ 740496 h 4505029"/>
              <a:gd name="connsiteX29" fmla="*/ 4437779 w 5537303"/>
              <a:gd name="connsiteY29" fmla="*/ 852692 h 4505029"/>
              <a:gd name="connsiteX30" fmla="*/ 4381681 w 5537303"/>
              <a:gd name="connsiteY30" fmla="*/ 920010 h 4505029"/>
              <a:gd name="connsiteX31" fmla="*/ 4303144 w 5537303"/>
              <a:gd name="connsiteY31" fmla="*/ 942449 h 4505029"/>
              <a:gd name="connsiteX32" fmla="*/ 4190947 w 5537303"/>
              <a:gd name="connsiteY32" fmla="*/ 987328 h 4505029"/>
              <a:gd name="connsiteX33" fmla="*/ 4151679 w 5537303"/>
              <a:gd name="connsiteY33" fmla="*/ 1026596 h 4505029"/>
              <a:gd name="connsiteX34" fmla="*/ 4101190 w 5537303"/>
              <a:gd name="connsiteY34" fmla="*/ 1099524 h 4505029"/>
              <a:gd name="connsiteX35" fmla="*/ 3988994 w 5537303"/>
              <a:gd name="connsiteY35" fmla="*/ 1121963 h 4505029"/>
              <a:gd name="connsiteX36" fmla="*/ 3888017 w 5537303"/>
              <a:gd name="connsiteY36" fmla="*/ 1161232 h 4505029"/>
              <a:gd name="connsiteX37" fmla="*/ 3770211 w 5537303"/>
              <a:gd name="connsiteY37" fmla="*/ 1228550 h 4505029"/>
              <a:gd name="connsiteX38" fmla="*/ 3719723 w 5537303"/>
              <a:gd name="connsiteY38" fmla="*/ 1262209 h 4505029"/>
              <a:gd name="connsiteX39" fmla="*/ 3663625 w 5537303"/>
              <a:gd name="connsiteY39" fmla="*/ 1206111 h 4505029"/>
              <a:gd name="connsiteX40" fmla="*/ 3635576 w 5537303"/>
              <a:gd name="connsiteY40" fmla="*/ 1155622 h 4505029"/>
              <a:gd name="connsiteX41" fmla="*/ 3669235 w 5537303"/>
              <a:gd name="connsiteY41" fmla="*/ 1082695 h 4505029"/>
              <a:gd name="connsiteX42" fmla="*/ 3742162 w 5537303"/>
              <a:gd name="connsiteY42" fmla="*/ 1026596 h 4505029"/>
              <a:gd name="connsiteX43" fmla="*/ 3775821 w 5537303"/>
              <a:gd name="connsiteY43" fmla="*/ 976108 h 4505029"/>
              <a:gd name="connsiteX44" fmla="*/ 3725333 w 5537303"/>
              <a:gd name="connsiteY44" fmla="*/ 925620 h 4505029"/>
              <a:gd name="connsiteX45" fmla="*/ 3607527 w 5537303"/>
              <a:gd name="connsiteY45" fmla="*/ 920010 h 4505029"/>
              <a:gd name="connsiteX46" fmla="*/ 3528989 w 5537303"/>
              <a:gd name="connsiteY46" fmla="*/ 936839 h 4505029"/>
              <a:gd name="connsiteX47" fmla="*/ 3506550 w 5537303"/>
              <a:gd name="connsiteY47" fmla="*/ 1015377 h 4505029"/>
              <a:gd name="connsiteX48" fmla="*/ 3478501 w 5537303"/>
              <a:gd name="connsiteY48" fmla="*/ 1060255 h 4505029"/>
              <a:gd name="connsiteX49" fmla="*/ 3416793 w 5537303"/>
              <a:gd name="connsiteY49" fmla="*/ 1060255 h 4505029"/>
              <a:gd name="connsiteX50" fmla="*/ 3355085 w 5537303"/>
              <a:gd name="connsiteY50" fmla="*/ 1155622 h 4505029"/>
              <a:gd name="connsiteX51" fmla="*/ 3282157 w 5537303"/>
              <a:gd name="connsiteY51" fmla="*/ 1250989 h 4505029"/>
              <a:gd name="connsiteX52" fmla="*/ 3203620 w 5537303"/>
              <a:gd name="connsiteY52" fmla="*/ 1279038 h 4505029"/>
              <a:gd name="connsiteX53" fmla="*/ 3080204 w 5537303"/>
              <a:gd name="connsiteY53" fmla="*/ 1273428 h 4505029"/>
              <a:gd name="connsiteX54" fmla="*/ 3035325 w 5537303"/>
              <a:gd name="connsiteY54" fmla="*/ 1340746 h 4505029"/>
              <a:gd name="connsiteX55" fmla="*/ 3068984 w 5537303"/>
              <a:gd name="connsiteY55" fmla="*/ 1396844 h 4505029"/>
              <a:gd name="connsiteX56" fmla="*/ 3169961 w 5537303"/>
              <a:gd name="connsiteY56" fmla="*/ 1430503 h 4505029"/>
              <a:gd name="connsiteX57" fmla="*/ 3220449 w 5537303"/>
              <a:gd name="connsiteY57" fmla="*/ 1464162 h 4505029"/>
              <a:gd name="connsiteX58" fmla="*/ 3293377 w 5537303"/>
              <a:gd name="connsiteY58" fmla="*/ 1514650 h 4505029"/>
              <a:gd name="connsiteX59" fmla="*/ 3259718 w 5537303"/>
              <a:gd name="connsiteY59" fmla="*/ 1576358 h 4505029"/>
              <a:gd name="connsiteX60" fmla="*/ 3298987 w 5537303"/>
              <a:gd name="connsiteY60" fmla="*/ 1632457 h 4505029"/>
              <a:gd name="connsiteX61" fmla="*/ 3495330 w 5537303"/>
              <a:gd name="connsiteY61" fmla="*/ 1581968 h 4505029"/>
              <a:gd name="connsiteX62" fmla="*/ 3528989 w 5537303"/>
              <a:gd name="connsiteY62" fmla="*/ 1514650 h 4505029"/>
              <a:gd name="connsiteX63" fmla="*/ 3607527 w 5537303"/>
              <a:gd name="connsiteY63" fmla="*/ 1520260 h 4505029"/>
              <a:gd name="connsiteX64" fmla="*/ 3815090 w 5537303"/>
              <a:gd name="connsiteY64" fmla="*/ 1593188 h 4505029"/>
              <a:gd name="connsiteX65" fmla="*/ 3815090 w 5537303"/>
              <a:gd name="connsiteY65" fmla="*/ 1654896 h 4505029"/>
              <a:gd name="connsiteX66" fmla="*/ 3753382 w 5537303"/>
              <a:gd name="connsiteY66" fmla="*/ 1677335 h 4505029"/>
              <a:gd name="connsiteX67" fmla="*/ 3607527 w 5537303"/>
              <a:gd name="connsiteY67" fmla="*/ 1722214 h 4505029"/>
              <a:gd name="connsiteX68" fmla="*/ 3478501 w 5537303"/>
              <a:gd name="connsiteY68" fmla="*/ 1800751 h 4505029"/>
              <a:gd name="connsiteX69" fmla="*/ 3428012 w 5537303"/>
              <a:gd name="connsiteY69" fmla="*/ 1946607 h 4505029"/>
              <a:gd name="connsiteX70" fmla="*/ 3310206 w 5537303"/>
              <a:gd name="connsiteY70" fmla="*/ 2025144 h 4505029"/>
              <a:gd name="connsiteX71" fmla="*/ 3484111 w 5537303"/>
              <a:gd name="connsiteY71" fmla="*/ 2159779 h 4505029"/>
              <a:gd name="connsiteX72" fmla="*/ 3601917 w 5537303"/>
              <a:gd name="connsiteY72" fmla="*/ 2429050 h 4505029"/>
              <a:gd name="connsiteX73" fmla="*/ 3663625 w 5537303"/>
              <a:gd name="connsiteY73" fmla="*/ 2530027 h 4505029"/>
              <a:gd name="connsiteX74" fmla="*/ 3753382 w 5537303"/>
              <a:gd name="connsiteY74" fmla="*/ 2647834 h 4505029"/>
              <a:gd name="connsiteX75" fmla="*/ 3736553 w 5537303"/>
              <a:gd name="connsiteY75" fmla="*/ 2765639 h 4505029"/>
              <a:gd name="connsiteX76" fmla="*/ 3646795 w 5537303"/>
              <a:gd name="connsiteY76" fmla="*/ 2754419 h 4505029"/>
              <a:gd name="connsiteX77" fmla="*/ 3568258 w 5537303"/>
              <a:gd name="connsiteY77" fmla="*/ 2861007 h 4505029"/>
              <a:gd name="connsiteX78" fmla="*/ 3753382 w 5537303"/>
              <a:gd name="connsiteY78" fmla="*/ 2939544 h 4505029"/>
              <a:gd name="connsiteX79" fmla="*/ 3652405 w 5537303"/>
              <a:gd name="connsiteY79" fmla="*/ 3208814 h 4505029"/>
              <a:gd name="connsiteX80" fmla="*/ 3416792 w 5537303"/>
              <a:gd name="connsiteY80" fmla="*/ 3450037 h 4505029"/>
              <a:gd name="connsiteX81" fmla="*/ 3366305 w 5537303"/>
              <a:gd name="connsiteY81" fmla="*/ 3539794 h 4505029"/>
              <a:gd name="connsiteX82" fmla="*/ 3355085 w 5537303"/>
              <a:gd name="connsiteY82" fmla="*/ 3612721 h 4505029"/>
              <a:gd name="connsiteX83" fmla="*/ 3377525 w 5537303"/>
              <a:gd name="connsiteY83" fmla="*/ 3663209 h 4505029"/>
              <a:gd name="connsiteX84" fmla="*/ 3214839 w 5537303"/>
              <a:gd name="connsiteY84" fmla="*/ 3786626 h 4505029"/>
              <a:gd name="connsiteX85" fmla="*/ 3024105 w 5537303"/>
              <a:gd name="connsiteY85" fmla="*/ 3887602 h 4505029"/>
              <a:gd name="connsiteX86" fmla="*/ 2810934 w 5537303"/>
              <a:gd name="connsiteY86" fmla="*/ 4061505 h 4505029"/>
              <a:gd name="connsiteX87" fmla="*/ 2687516 w 5537303"/>
              <a:gd name="connsiteY87" fmla="*/ 4089556 h 4505029"/>
              <a:gd name="connsiteX88" fmla="*/ 2603369 w 5537303"/>
              <a:gd name="connsiteY88" fmla="*/ 4078335 h 4505029"/>
              <a:gd name="connsiteX89" fmla="*/ 2451904 w 5537303"/>
              <a:gd name="connsiteY89" fmla="*/ 4156874 h 4505029"/>
              <a:gd name="connsiteX90" fmla="*/ 2395806 w 5537303"/>
              <a:gd name="connsiteY90" fmla="*/ 4095165 h 4505029"/>
              <a:gd name="connsiteX91" fmla="*/ 2283610 w 5537303"/>
              <a:gd name="connsiteY91" fmla="*/ 4207362 h 4505029"/>
              <a:gd name="connsiteX92" fmla="*/ 2109705 w 5537303"/>
              <a:gd name="connsiteY92" fmla="*/ 4285899 h 4505029"/>
              <a:gd name="connsiteX93" fmla="*/ 1907752 w 5537303"/>
              <a:gd name="connsiteY93" fmla="*/ 4313949 h 4505029"/>
              <a:gd name="connsiteX94" fmla="*/ 1857264 w 5537303"/>
              <a:gd name="connsiteY94" fmla="*/ 4370040 h 4505029"/>
              <a:gd name="connsiteX95" fmla="*/ 1896534 w 5537303"/>
              <a:gd name="connsiteY95" fmla="*/ 4454185 h 4505029"/>
              <a:gd name="connsiteX96" fmla="*/ 1846045 w 5537303"/>
              <a:gd name="connsiteY96" fmla="*/ 4504674 h 4505029"/>
              <a:gd name="connsiteX97" fmla="*/ 1773118 w 5537303"/>
              <a:gd name="connsiteY97" fmla="*/ 4398087 h 4505029"/>
              <a:gd name="connsiteX98" fmla="*/ 1789948 w 5537303"/>
              <a:gd name="connsiteY98" fmla="*/ 4313940 h 4505029"/>
              <a:gd name="connsiteX99" fmla="*/ 1700191 w 5537303"/>
              <a:gd name="connsiteY99" fmla="*/ 4308331 h 4505029"/>
              <a:gd name="connsiteX100" fmla="*/ 1587994 w 5537303"/>
              <a:gd name="connsiteY100" fmla="*/ 4274672 h 4505029"/>
              <a:gd name="connsiteX101" fmla="*/ 1492628 w 5537303"/>
              <a:gd name="connsiteY101" fmla="*/ 4280282 h 4505029"/>
              <a:gd name="connsiteX102" fmla="*/ 1363603 w 5537303"/>
              <a:gd name="connsiteY102" fmla="*/ 4257842 h 4505029"/>
              <a:gd name="connsiteX103" fmla="*/ 1290676 w 5537303"/>
              <a:gd name="connsiteY103" fmla="*/ 4212964 h 4505029"/>
              <a:gd name="connsiteX104" fmla="*/ 1257017 w 5537303"/>
              <a:gd name="connsiteY104" fmla="*/ 4100767 h 4505029"/>
              <a:gd name="connsiteX105" fmla="*/ 1234579 w 5537303"/>
              <a:gd name="connsiteY105" fmla="*/ 4078328 h 4505029"/>
              <a:gd name="connsiteX106" fmla="*/ 1161652 w 5537303"/>
              <a:gd name="connsiteY106" fmla="*/ 4050279 h 4505029"/>
              <a:gd name="connsiteX107" fmla="*/ 1083116 w 5537303"/>
              <a:gd name="connsiteY107" fmla="*/ 4039060 h 4505029"/>
              <a:gd name="connsiteX108" fmla="*/ 1055066 w 5537303"/>
              <a:gd name="connsiteY108" fmla="*/ 3982962 h 4505029"/>
              <a:gd name="connsiteX109" fmla="*/ 982140 w 5537303"/>
              <a:gd name="connsiteY109" fmla="*/ 4033450 h 4505029"/>
              <a:gd name="connsiteX110" fmla="*/ 976531 w 5537303"/>
              <a:gd name="connsiteY110" fmla="*/ 4083938 h 4505029"/>
              <a:gd name="connsiteX111" fmla="*/ 875553 w 5537303"/>
              <a:gd name="connsiteY111" fmla="*/ 4100767 h 4505029"/>
              <a:gd name="connsiteX112" fmla="*/ 830675 w 5537303"/>
              <a:gd name="connsiteY112" fmla="*/ 4117597 h 4505029"/>
              <a:gd name="connsiteX113" fmla="*/ 768969 w 5537303"/>
              <a:gd name="connsiteY113" fmla="*/ 4072718 h 4505029"/>
              <a:gd name="connsiteX114" fmla="*/ 763358 w 5537303"/>
              <a:gd name="connsiteY114" fmla="*/ 4128817 h 4505029"/>
              <a:gd name="connsiteX115" fmla="*/ 724090 w 5537303"/>
              <a:gd name="connsiteY115" fmla="*/ 4089548 h 4505029"/>
              <a:gd name="connsiteX116" fmla="*/ 696042 w 5537303"/>
              <a:gd name="connsiteY116" fmla="*/ 4151256 h 4505029"/>
              <a:gd name="connsiteX117" fmla="*/ 639943 w 5537303"/>
              <a:gd name="connsiteY117" fmla="*/ 4106378 h 4505029"/>
              <a:gd name="connsiteX118" fmla="*/ 583846 w 5537303"/>
              <a:gd name="connsiteY118" fmla="*/ 4095158 h 4505029"/>
              <a:gd name="connsiteX119" fmla="*/ 567018 w 5537303"/>
              <a:gd name="connsiteY119" fmla="*/ 4156866 h 4505029"/>
              <a:gd name="connsiteX120" fmla="*/ 488481 w 5537303"/>
              <a:gd name="connsiteY120" fmla="*/ 4140036 h 4505029"/>
              <a:gd name="connsiteX121" fmla="*/ 454822 w 5537303"/>
              <a:gd name="connsiteY121" fmla="*/ 4190524 h 4505029"/>
              <a:gd name="connsiteX122" fmla="*/ 510921 w 5537303"/>
              <a:gd name="connsiteY122" fmla="*/ 4285891 h 4505029"/>
              <a:gd name="connsiteX123" fmla="*/ 488482 w 5537303"/>
              <a:gd name="connsiteY123" fmla="*/ 4370039 h 4505029"/>
              <a:gd name="connsiteX124" fmla="*/ 443603 w 5537303"/>
              <a:gd name="connsiteY124" fmla="*/ 4336379 h 4505029"/>
              <a:gd name="connsiteX125" fmla="*/ 398725 w 5537303"/>
              <a:gd name="connsiteY125" fmla="*/ 4297110 h 4505029"/>
              <a:gd name="connsiteX126" fmla="*/ 381896 w 5537303"/>
              <a:gd name="connsiteY126" fmla="*/ 4229793 h 4505029"/>
              <a:gd name="connsiteX127" fmla="*/ 308969 w 5537303"/>
              <a:gd name="connsiteY127" fmla="*/ 4291500 h 4505029"/>
              <a:gd name="connsiteX128" fmla="*/ 241651 w 5537303"/>
              <a:gd name="connsiteY128" fmla="*/ 4285891 h 4505029"/>
              <a:gd name="connsiteX129" fmla="*/ 207991 w 5537303"/>
              <a:gd name="connsiteY129" fmla="*/ 4257843 h 4505029"/>
              <a:gd name="connsiteX130" fmla="*/ 196773 w 5537303"/>
              <a:gd name="connsiteY130" fmla="*/ 4212965 h 4505029"/>
              <a:gd name="connsiteX131" fmla="*/ 73357 w 5537303"/>
              <a:gd name="connsiteY131" fmla="*/ 4196135 h 4505029"/>
              <a:gd name="connsiteX132" fmla="*/ 101407 w 5537303"/>
              <a:gd name="connsiteY132" fmla="*/ 4128817 h 4505029"/>
              <a:gd name="connsiteX133" fmla="*/ 129456 w 5537303"/>
              <a:gd name="connsiteY133" fmla="*/ 4044670 h 4505029"/>
              <a:gd name="connsiteX134" fmla="*/ 45309 w 5537303"/>
              <a:gd name="connsiteY134" fmla="*/ 4033450 h 4505029"/>
              <a:gd name="connsiteX135" fmla="*/ 28480 w 5537303"/>
              <a:gd name="connsiteY135" fmla="*/ 3966133 h 4505029"/>
              <a:gd name="connsiteX136" fmla="*/ 431 w 5537303"/>
              <a:gd name="connsiteY136" fmla="*/ 3898814 h 4505029"/>
              <a:gd name="connsiteX137" fmla="*/ 11652 w 5537303"/>
              <a:gd name="connsiteY137" fmla="*/ 3921253 h 4505029"/>
              <a:gd name="connsiteX0" fmla="*/ 5525847 w 5537066"/>
              <a:gd name="connsiteY0" fmla="*/ 0 h 4505029"/>
              <a:gd name="connsiteX1" fmla="*/ 5537066 w 5537066"/>
              <a:gd name="connsiteY1" fmla="*/ 67318 h 4505029"/>
              <a:gd name="connsiteX2" fmla="*/ 5509017 w 5537066"/>
              <a:gd name="connsiteY2" fmla="*/ 72928 h 4505029"/>
              <a:gd name="connsiteX3" fmla="*/ 5340723 w 5537066"/>
              <a:gd name="connsiteY3" fmla="*/ 28049 h 4505029"/>
              <a:gd name="connsiteX4" fmla="*/ 5307064 w 5537066"/>
              <a:gd name="connsiteY4" fmla="*/ 33659 h 4505029"/>
              <a:gd name="connsiteX5" fmla="*/ 5301454 w 5537066"/>
              <a:gd name="connsiteY5" fmla="*/ 44879 h 4505029"/>
              <a:gd name="connsiteX6" fmla="*/ 5239746 w 5537066"/>
              <a:gd name="connsiteY6" fmla="*/ 78538 h 4505029"/>
              <a:gd name="connsiteX7" fmla="*/ 5189258 w 5537066"/>
              <a:gd name="connsiteY7" fmla="*/ 100977 h 4505029"/>
              <a:gd name="connsiteX8" fmla="*/ 5234136 w 5537066"/>
              <a:gd name="connsiteY8" fmla="*/ 263661 h 4505029"/>
              <a:gd name="connsiteX9" fmla="*/ 5222917 w 5537066"/>
              <a:gd name="connsiteY9" fmla="*/ 392687 h 4505029"/>
              <a:gd name="connsiteX10" fmla="*/ 5250966 w 5537066"/>
              <a:gd name="connsiteY10" fmla="*/ 398297 h 4505029"/>
              <a:gd name="connsiteX11" fmla="*/ 5211697 w 5537066"/>
              <a:gd name="connsiteY11" fmla="*/ 476834 h 4505029"/>
              <a:gd name="connsiteX12" fmla="*/ 5200477 w 5537066"/>
              <a:gd name="connsiteY12" fmla="*/ 527323 h 4505029"/>
              <a:gd name="connsiteX13" fmla="*/ 5116330 w 5537066"/>
              <a:gd name="connsiteY13" fmla="*/ 544152 h 4505029"/>
              <a:gd name="connsiteX14" fmla="*/ 5133160 w 5537066"/>
              <a:gd name="connsiteY14" fmla="*/ 566592 h 4505029"/>
              <a:gd name="connsiteX15" fmla="*/ 5088281 w 5537066"/>
              <a:gd name="connsiteY15" fmla="*/ 572201 h 4505029"/>
              <a:gd name="connsiteX16" fmla="*/ 5026573 w 5537066"/>
              <a:gd name="connsiteY16" fmla="*/ 476834 h 4505029"/>
              <a:gd name="connsiteX17" fmla="*/ 4981694 w 5537066"/>
              <a:gd name="connsiteY17" fmla="*/ 566592 h 4505029"/>
              <a:gd name="connsiteX18" fmla="*/ 4992914 w 5537066"/>
              <a:gd name="connsiteY18" fmla="*/ 600250 h 4505029"/>
              <a:gd name="connsiteX19" fmla="*/ 4953645 w 5537066"/>
              <a:gd name="connsiteY19" fmla="*/ 605860 h 4505029"/>
              <a:gd name="connsiteX20" fmla="*/ 4925596 w 5537066"/>
              <a:gd name="connsiteY20" fmla="*/ 600250 h 4505029"/>
              <a:gd name="connsiteX21" fmla="*/ 4875108 w 5537066"/>
              <a:gd name="connsiteY21" fmla="*/ 656349 h 4505029"/>
              <a:gd name="connsiteX22" fmla="*/ 4819010 w 5537066"/>
              <a:gd name="connsiteY22" fmla="*/ 678788 h 4505029"/>
              <a:gd name="connsiteX23" fmla="*/ 4718033 w 5537066"/>
              <a:gd name="connsiteY23" fmla="*/ 690007 h 4505029"/>
              <a:gd name="connsiteX24" fmla="*/ 4734863 w 5537066"/>
              <a:gd name="connsiteY24" fmla="*/ 746106 h 4505029"/>
              <a:gd name="connsiteX25" fmla="*/ 4740472 w 5537066"/>
              <a:gd name="connsiteY25" fmla="*/ 796594 h 4505029"/>
              <a:gd name="connsiteX26" fmla="*/ 4667545 w 5537066"/>
              <a:gd name="connsiteY26" fmla="*/ 802204 h 4505029"/>
              <a:gd name="connsiteX27" fmla="*/ 4527299 w 5537066"/>
              <a:gd name="connsiteY27" fmla="*/ 734886 h 4505029"/>
              <a:gd name="connsiteX28" fmla="*/ 4488031 w 5537066"/>
              <a:gd name="connsiteY28" fmla="*/ 740496 h 4505029"/>
              <a:gd name="connsiteX29" fmla="*/ 4437542 w 5537066"/>
              <a:gd name="connsiteY29" fmla="*/ 852692 h 4505029"/>
              <a:gd name="connsiteX30" fmla="*/ 4381444 w 5537066"/>
              <a:gd name="connsiteY30" fmla="*/ 920010 h 4505029"/>
              <a:gd name="connsiteX31" fmla="*/ 4302907 w 5537066"/>
              <a:gd name="connsiteY31" fmla="*/ 942449 h 4505029"/>
              <a:gd name="connsiteX32" fmla="*/ 4190710 w 5537066"/>
              <a:gd name="connsiteY32" fmla="*/ 987328 h 4505029"/>
              <a:gd name="connsiteX33" fmla="*/ 4151442 w 5537066"/>
              <a:gd name="connsiteY33" fmla="*/ 1026596 h 4505029"/>
              <a:gd name="connsiteX34" fmla="*/ 4100953 w 5537066"/>
              <a:gd name="connsiteY34" fmla="*/ 1099524 h 4505029"/>
              <a:gd name="connsiteX35" fmla="*/ 3988757 w 5537066"/>
              <a:gd name="connsiteY35" fmla="*/ 1121963 h 4505029"/>
              <a:gd name="connsiteX36" fmla="*/ 3887780 w 5537066"/>
              <a:gd name="connsiteY36" fmla="*/ 1161232 h 4505029"/>
              <a:gd name="connsiteX37" fmla="*/ 3769974 w 5537066"/>
              <a:gd name="connsiteY37" fmla="*/ 1228550 h 4505029"/>
              <a:gd name="connsiteX38" fmla="*/ 3719486 w 5537066"/>
              <a:gd name="connsiteY38" fmla="*/ 1262209 h 4505029"/>
              <a:gd name="connsiteX39" fmla="*/ 3663388 w 5537066"/>
              <a:gd name="connsiteY39" fmla="*/ 1206111 h 4505029"/>
              <a:gd name="connsiteX40" fmla="*/ 3635339 w 5537066"/>
              <a:gd name="connsiteY40" fmla="*/ 1155622 h 4505029"/>
              <a:gd name="connsiteX41" fmla="*/ 3668998 w 5537066"/>
              <a:gd name="connsiteY41" fmla="*/ 1082695 h 4505029"/>
              <a:gd name="connsiteX42" fmla="*/ 3741925 w 5537066"/>
              <a:gd name="connsiteY42" fmla="*/ 1026596 h 4505029"/>
              <a:gd name="connsiteX43" fmla="*/ 3775584 w 5537066"/>
              <a:gd name="connsiteY43" fmla="*/ 976108 h 4505029"/>
              <a:gd name="connsiteX44" fmla="*/ 3725096 w 5537066"/>
              <a:gd name="connsiteY44" fmla="*/ 925620 h 4505029"/>
              <a:gd name="connsiteX45" fmla="*/ 3607290 w 5537066"/>
              <a:gd name="connsiteY45" fmla="*/ 920010 h 4505029"/>
              <a:gd name="connsiteX46" fmla="*/ 3528752 w 5537066"/>
              <a:gd name="connsiteY46" fmla="*/ 936839 h 4505029"/>
              <a:gd name="connsiteX47" fmla="*/ 3506313 w 5537066"/>
              <a:gd name="connsiteY47" fmla="*/ 1015377 h 4505029"/>
              <a:gd name="connsiteX48" fmla="*/ 3478264 w 5537066"/>
              <a:gd name="connsiteY48" fmla="*/ 1060255 h 4505029"/>
              <a:gd name="connsiteX49" fmla="*/ 3416556 w 5537066"/>
              <a:gd name="connsiteY49" fmla="*/ 1060255 h 4505029"/>
              <a:gd name="connsiteX50" fmla="*/ 3354848 w 5537066"/>
              <a:gd name="connsiteY50" fmla="*/ 1155622 h 4505029"/>
              <a:gd name="connsiteX51" fmla="*/ 3281920 w 5537066"/>
              <a:gd name="connsiteY51" fmla="*/ 1250989 h 4505029"/>
              <a:gd name="connsiteX52" fmla="*/ 3203383 w 5537066"/>
              <a:gd name="connsiteY52" fmla="*/ 1279038 h 4505029"/>
              <a:gd name="connsiteX53" fmla="*/ 3079967 w 5537066"/>
              <a:gd name="connsiteY53" fmla="*/ 1273428 h 4505029"/>
              <a:gd name="connsiteX54" fmla="*/ 3035088 w 5537066"/>
              <a:gd name="connsiteY54" fmla="*/ 1340746 h 4505029"/>
              <a:gd name="connsiteX55" fmla="*/ 3068747 w 5537066"/>
              <a:gd name="connsiteY55" fmla="*/ 1396844 h 4505029"/>
              <a:gd name="connsiteX56" fmla="*/ 3169724 w 5537066"/>
              <a:gd name="connsiteY56" fmla="*/ 1430503 h 4505029"/>
              <a:gd name="connsiteX57" fmla="*/ 3220212 w 5537066"/>
              <a:gd name="connsiteY57" fmla="*/ 1464162 h 4505029"/>
              <a:gd name="connsiteX58" fmla="*/ 3293140 w 5537066"/>
              <a:gd name="connsiteY58" fmla="*/ 1514650 h 4505029"/>
              <a:gd name="connsiteX59" fmla="*/ 3259481 w 5537066"/>
              <a:gd name="connsiteY59" fmla="*/ 1576358 h 4505029"/>
              <a:gd name="connsiteX60" fmla="*/ 3298750 w 5537066"/>
              <a:gd name="connsiteY60" fmla="*/ 1632457 h 4505029"/>
              <a:gd name="connsiteX61" fmla="*/ 3495093 w 5537066"/>
              <a:gd name="connsiteY61" fmla="*/ 1581968 h 4505029"/>
              <a:gd name="connsiteX62" fmla="*/ 3528752 w 5537066"/>
              <a:gd name="connsiteY62" fmla="*/ 1514650 h 4505029"/>
              <a:gd name="connsiteX63" fmla="*/ 3607290 w 5537066"/>
              <a:gd name="connsiteY63" fmla="*/ 1520260 h 4505029"/>
              <a:gd name="connsiteX64" fmla="*/ 3814853 w 5537066"/>
              <a:gd name="connsiteY64" fmla="*/ 1593188 h 4505029"/>
              <a:gd name="connsiteX65" fmla="*/ 3814853 w 5537066"/>
              <a:gd name="connsiteY65" fmla="*/ 1654896 h 4505029"/>
              <a:gd name="connsiteX66" fmla="*/ 3753145 w 5537066"/>
              <a:gd name="connsiteY66" fmla="*/ 1677335 h 4505029"/>
              <a:gd name="connsiteX67" fmla="*/ 3607290 w 5537066"/>
              <a:gd name="connsiteY67" fmla="*/ 1722214 h 4505029"/>
              <a:gd name="connsiteX68" fmla="*/ 3478264 w 5537066"/>
              <a:gd name="connsiteY68" fmla="*/ 1800751 h 4505029"/>
              <a:gd name="connsiteX69" fmla="*/ 3427775 w 5537066"/>
              <a:gd name="connsiteY69" fmla="*/ 1946607 h 4505029"/>
              <a:gd name="connsiteX70" fmla="*/ 3309969 w 5537066"/>
              <a:gd name="connsiteY70" fmla="*/ 2025144 h 4505029"/>
              <a:gd name="connsiteX71" fmla="*/ 3483874 w 5537066"/>
              <a:gd name="connsiteY71" fmla="*/ 2159779 h 4505029"/>
              <a:gd name="connsiteX72" fmla="*/ 3601680 w 5537066"/>
              <a:gd name="connsiteY72" fmla="*/ 2429050 h 4505029"/>
              <a:gd name="connsiteX73" fmla="*/ 3663388 w 5537066"/>
              <a:gd name="connsiteY73" fmla="*/ 2530027 h 4505029"/>
              <a:gd name="connsiteX74" fmla="*/ 3753145 w 5537066"/>
              <a:gd name="connsiteY74" fmla="*/ 2647834 h 4505029"/>
              <a:gd name="connsiteX75" fmla="*/ 3736316 w 5537066"/>
              <a:gd name="connsiteY75" fmla="*/ 2765639 h 4505029"/>
              <a:gd name="connsiteX76" fmla="*/ 3646558 w 5537066"/>
              <a:gd name="connsiteY76" fmla="*/ 2754419 h 4505029"/>
              <a:gd name="connsiteX77" fmla="*/ 3568021 w 5537066"/>
              <a:gd name="connsiteY77" fmla="*/ 2861007 h 4505029"/>
              <a:gd name="connsiteX78" fmla="*/ 3753145 w 5537066"/>
              <a:gd name="connsiteY78" fmla="*/ 2939544 h 4505029"/>
              <a:gd name="connsiteX79" fmla="*/ 3652168 w 5537066"/>
              <a:gd name="connsiteY79" fmla="*/ 3208814 h 4505029"/>
              <a:gd name="connsiteX80" fmla="*/ 3416555 w 5537066"/>
              <a:gd name="connsiteY80" fmla="*/ 3450037 h 4505029"/>
              <a:gd name="connsiteX81" fmla="*/ 3366068 w 5537066"/>
              <a:gd name="connsiteY81" fmla="*/ 3539794 h 4505029"/>
              <a:gd name="connsiteX82" fmla="*/ 3354848 w 5537066"/>
              <a:gd name="connsiteY82" fmla="*/ 3612721 h 4505029"/>
              <a:gd name="connsiteX83" fmla="*/ 3377288 w 5537066"/>
              <a:gd name="connsiteY83" fmla="*/ 3663209 h 4505029"/>
              <a:gd name="connsiteX84" fmla="*/ 3214602 w 5537066"/>
              <a:gd name="connsiteY84" fmla="*/ 3786626 h 4505029"/>
              <a:gd name="connsiteX85" fmla="*/ 3023868 w 5537066"/>
              <a:gd name="connsiteY85" fmla="*/ 3887602 h 4505029"/>
              <a:gd name="connsiteX86" fmla="*/ 2810697 w 5537066"/>
              <a:gd name="connsiteY86" fmla="*/ 4061505 h 4505029"/>
              <a:gd name="connsiteX87" fmla="*/ 2687279 w 5537066"/>
              <a:gd name="connsiteY87" fmla="*/ 4089556 h 4505029"/>
              <a:gd name="connsiteX88" fmla="*/ 2603132 w 5537066"/>
              <a:gd name="connsiteY88" fmla="*/ 4078335 h 4505029"/>
              <a:gd name="connsiteX89" fmla="*/ 2451667 w 5537066"/>
              <a:gd name="connsiteY89" fmla="*/ 4156874 h 4505029"/>
              <a:gd name="connsiteX90" fmla="*/ 2395569 w 5537066"/>
              <a:gd name="connsiteY90" fmla="*/ 4095165 h 4505029"/>
              <a:gd name="connsiteX91" fmla="*/ 2283373 w 5537066"/>
              <a:gd name="connsiteY91" fmla="*/ 4207362 h 4505029"/>
              <a:gd name="connsiteX92" fmla="*/ 2109468 w 5537066"/>
              <a:gd name="connsiteY92" fmla="*/ 4285899 h 4505029"/>
              <a:gd name="connsiteX93" fmla="*/ 1907515 w 5537066"/>
              <a:gd name="connsiteY93" fmla="*/ 4313949 h 4505029"/>
              <a:gd name="connsiteX94" fmla="*/ 1857027 w 5537066"/>
              <a:gd name="connsiteY94" fmla="*/ 4370040 h 4505029"/>
              <a:gd name="connsiteX95" fmla="*/ 1896297 w 5537066"/>
              <a:gd name="connsiteY95" fmla="*/ 4454185 h 4505029"/>
              <a:gd name="connsiteX96" fmla="*/ 1845808 w 5537066"/>
              <a:gd name="connsiteY96" fmla="*/ 4504674 h 4505029"/>
              <a:gd name="connsiteX97" fmla="*/ 1772881 w 5537066"/>
              <a:gd name="connsiteY97" fmla="*/ 4398087 h 4505029"/>
              <a:gd name="connsiteX98" fmla="*/ 1789711 w 5537066"/>
              <a:gd name="connsiteY98" fmla="*/ 4313940 h 4505029"/>
              <a:gd name="connsiteX99" fmla="*/ 1699954 w 5537066"/>
              <a:gd name="connsiteY99" fmla="*/ 4308331 h 4505029"/>
              <a:gd name="connsiteX100" fmla="*/ 1587757 w 5537066"/>
              <a:gd name="connsiteY100" fmla="*/ 4274672 h 4505029"/>
              <a:gd name="connsiteX101" fmla="*/ 1492391 w 5537066"/>
              <a:gd name="connsiteY101" fmla="*/ 4280282 h 4505029"/>
              <a:gd name="connsiteX102" fmla="*/ 1363366 w 5537066"/>
              <a:gd name="connsiteY102" fmla="*/ 4257842 h 4505029"/>
              <a:gd name="connsiteX103" fmla="*/ 1290439 w 5537066"/>
              <a:gd name="connsiteY103" fmla="*/ 4212964 h 4505029"/>
              <a:gd name="connsiteX104" fmla="*/ 1256780 w 5537066"/>
              <a:gd name="connsiteY104" fmla="*/ 4100767 h 4505029"/>
              <a:gd name="connsiteX105" fmla="*/ 1234342 w 5537066"/>
              <a:gd name="connsiteY105" fmla="*/ 4078328 h 4505029"/>
              <a:gd name="connsiteX106" fmla="*/ 1161415 w 5537066"/>
              <a:gd name="connsiteY106" fmla="*/ 4050279 h 4505029"/>
              <a:gd name="connsiteX107" fmla="*/ 1082879 w 5537066"/>
              <a:gd name="connsiteY107" fmla="*/ 4039060 h 4505029"/>
              <a:gd name="connsiteX108" fmla="*/ 1054829 w 5537066"/>
              <a:gd name="connsiteY108" fmla="*/ 3982962 h 4505029"/>
              <a:gd name="connsiteX109" fmla="*/ 981903 w 5537066"/>
              <a:gd name="connsiteY109" fmla="*/ 4033450 h 4505029"/>
              <a:gd name="connsiteX110" fmla="*/ 976294 w 5537066"/>
              <a:gd name="connsiteY110" fmla="*/ 4083938 h 4505029"/>
              <a:gd name="connsiteX111" fmla="*/ 875316 w 5537066"/>
              <a:gd name="connsiteY111" fmla="*/ 4100767 h 4505029"/>
              <a:gd name="connsiteX112" fmla="*/ 830438 w 5537066"/>
              <a:gd name="connsiteY112" fmla="*/ 4117597 h 4505029"/>
              <a:gd name="connsiteX113" fmla="*/ 768732 w 5537066"/>
              <a:gd name="connsiteY113" fmla="*/ 4072718 h 4505029"/>
              <a:gd name="connsiteX114" fmla="*/ 763121 w 5537066"/>
              <a:gd name="connsiteY114" fmla="*/ 4128817 h 4505029"/>
              <a:gd name="connsiteX115" fmla="*/ 723853 w 5537066"/>
              <a:gd name="connsiteY115" fmla="*/ 4089548 h 4505029"/>
              <a:gd name="connsiteX116" fmla="*/ 695805 w 5537066"/>
              <a:gd name="connsiteY116" fmla="*/ 4151256 h 4505029"/>
              <a:gd name="connsiteX117" fmla="*/ 639706 w 5537066"/>
              <a:gd name="connsiteY117" fmla="*/ 4106378 h 4505029"/>
              <a:gd name="connsiteX118" fmla="*/ 583609 w 5537066"/>
              <a:gd name="connsiteY118" fmla="*/ 4095158 h 4505029"/>
              <a:gd name="connsiteX119" fmla="*/ 566781 w 5537066"/>
              <a:gd name="connsiteY119" fmla="*/ 4156866 h 4505029"/>
              <a:gd name="connsiteX120" fmla="*/ 488244 w 5537066"/>
              <a:gd name="connsiteY120" fmla="*/ 4140036 h 4505029"/>
              <a:gd name="connsiteX121" fmla="*/ 454585 w 5537066"/>
              <a:gd name="connsiteY121" fmla="*/ 4190524 h 4505029"/>
              <a:gd name="connsiteX122" fmla="*/ 510684 w 5537066"/>
              <a:gd name="connsiteY122" fmla="*/ 4285891 h 4505029"/>
              <a:gd name="connsiteX123" fmla="*/ 488245 w 5537066"/>
              <a:gd name="connsiteY123" fmla="*/ 4370039 h 4505029"/>
              <a:gd name="connsiteX124" fmla="*/ 443366 w 5537066"/>
              <a:gd name="connsiteY124" fmla="*/ 4336379 h 4505029"/>
              <a:gd name="connsiteX125" fmla="*/ 398488 w 5537066"/>
              <a:gd name="connsiteY125" fmla="*/ 4297110 h 4505029"/>
              <a:gd name="connsiteX126" fmla="*/ 381659 w 5537066"/>
              <a:gd name="connsiteY126" fmla="*/ 4229793 h 4505029"/>
              <a:gd name="connsiteX127" fmla="*/ 308732 w 5537066"/>
              <a:gd name="connsiteY127" fmla="*/ 4291500 h 4505029"/>
              <a:gd name="connsiteX128" fmla="*/ 241414 w 5537066"/>
              <a:gd name="connsiteY128" fmla="*/ 4285891 h 4505029"/>
              <a:gd name="connsiteX129" fmla="*/ 207754 w 5537066"/>
              <a:gd name="connsiteY129" fmla="*/ 4257843 h 4505029"/>
              <a:gd name="connsiteX130" fmla="*/ 196536 w 5537066"/>
              <a:gd name="connsiteY130" fmla="*/ 4212965 h 4505029"/>
              <a:gd name="connsiteX131" fmla="*/ 73120 w 5537066"/>
              <a:gd name="connsiteY131" fmla="*/ 4196135 h 4505029"/>
              <a:gd name="connsiteX132" fmla="*/ 101170 w 5537066"/>
              <a:gd name="connsiteY132" fmla="*/ 4128817 h 4505029"/>
              <a:gd name="connsiteX133" fmla="*/ 129219 w 5537066"/>
              <a:gd name="connsiteY133" fmla="*/ 4044670 h 4505029"/>
              <a:gd name="connsiteX134" fmla="*/ 45072 w 5537066"/>
              <a:gd name="connsiteY134" fmla="*/ 4033450 h 4505029"/>
              <a:gd name="connsiteX135" fmla="*/ 28243 w 5537066"/>
              <a:gd name="connsiteY135" fmla="*/ 3966133 h 4505029"/>
              <a:gd name="connsiteX136" fmla="*/ 194 w 5537066"/>
              <a:gd name="connsiteY136" fmla="*/ 3898814 h 4505029"/>
              <a:gd name="connsiteX137" fmla="*/ 28245 w 5537066"/>
              <a:gd name="connsiteY137" fmla="*/ 3910034 h 4505029"/>
              <a:gd name="connsiteX0" fmla="*/ 5525959 w 5537178"/>
              <a:gd name="connsiteY0" fmla="*/ 0 h 4505029"/>
              <a:gd name="connsiteX1" fmla="*/ 5537178 w 5537178"/>
              <a:gd name="connsiteY1" fmla="*/ 67318 h 4505029"/>
              <a:gd name="connsiteX2" fmla="*/ 5509129 w 5537178"/>
              <a:gd name="connsiteY2" fmla="*/ 72928 h 4505029"/>
              <a:gd name="connsiteX3" fmla="*/ 5340835 w 5537178"/>
              <a:gd name="connsiteY3" fmla="*/ 28049 h 4505029"/>
              <a:gd name="connsiteX4" fmla="*/ 5307176 w 5537178"/>
              <a:gd name="connsiteY4" fmla="*/ 33659 h 4505029"/>
              <a:gd name="connsiteX5" fmla="*/ 5301566 w 5537178"/>
              <a:gd name="connsiteY5" fmla="*/ 44879 h 4505029"/>
              <a:gd name="connsiteX6" fmla="*/ 5239858 w 5537178"/>
              <a:gd name="connsiteY6" fmla="*/ 78538 h 4505029"/>
              <a:gd name="connsiteX7" fmla="*/ 5189370 w 5537178"/>
              <a:gd name="connsiteY7" fmla="*/ 100977 h 4505029"/>
              <a:gd name="connsiteX8" fmla="*/ 5234248 w 5537178"/>
              <a:gd name="connsiteY8" fmla="*/ 263661 h 4505029"/>
              <a:gd name="connsiteX9" fmla="*/ 5223029 w 5537178"/>
              <a:gd name="connsiteY9" fmla="*/ 392687 h 4505029"/>
              <a:gd name="connsiteX10" fmla="*/ 5251078 w 5537178"/>
              <a:gd name="connsiteY10" fmla="*/ 398297 h 4505029"/>
              <a:gd name="connsiteX11" fmla="*/ 5211809 w 5537178"/>
              <a:gd name="connsiteY11" fmla="*/ 476834 h 4505029"/>
              <a:gd name="connsiteX12" fmla="*/ 5200589 w 5537178"/>
              <a:gd name="connsiteY12" fmla="*/ 527323 h 4505029"/>
              <a:gd name="connsiteX13" fmla="*/ 5116442 w 5537178"/>
              <a:gd name="connsiteY13" fmla="*/ 544152 h 4505029"/>
              <a:gd name="connsiteX14" fmla="*/ 5133272 w 5537178"/>
              <a:gd name="connsiteY14" fmla="*/ 566592 h 4505029"/>
              <a:gd name="connsiteX15" fmla="*/ 5088393 w 5537178"/>
              <a:gd name="connsiteY15" fmla="*/ 572201 h 4505029"/>
              <a:gd name="connsiteX16" fmla="*/ 5026685 w 5537178"/>
              <a:gd name="connsiteY16" fmla="*/ 476834 h 4505029"/>
              <a:gd name="connsiteX17" fmla="*/ 4981806 w 5537178"/>
              <a:gd name="connsiteY17" fmla="*/ 566592 h 4505029"/>
              <a:gd name="connsiteX18" fmla="*/ 4993026 w 5537178"/>
              <a:gd name="connsiteY18" fmla="*/ 600250 h 4505029"/>
              <a:gd name="connsiteX19" fmla="*/ 4953757 w 5537178"/>
              <a:gd name="connsiteY19" fmla="*/ 605860 h 4505029"/>
              <a:gd name="connsiteX20" fmla="*/ 4925708 w 5537178"/>
              <a:gd name="connsiteY20" fmla="*/ 600250 h 4505029"/>
              <a:gd name="connsiteX21" fmla="*/ 4875220 w 5537178"/>
              <a:gd name="connsiteY21" fmla="*/ 656349 h 4505029"/>
              <a:gd name="connsiteX22" fmla="*/ 4819122 w 5537178"/>
              <a:gd name="connsiteY22" fmla="*/ 678788 h 4505029"/>
              <a:gd name="connsiteX23" fmla="*/ 4718145 w 5537178"/>
              <a:gd name="connsiteY23" fmla="*/ 690007 h 4505029"/>
              <a:gd name="connsiteX24" fmla="*/ 4734975 w 5537178"/>
              <a:gd name="connsiteY24" fmla="*/ 746106 h 4505029"/>
              <a:gd name="connsiteX25" fmla="*/ 4740584 w 5537178"/>
              <a:gd name="connsiteY25" fmla="*/ 796594 h 4505029"/>
              <a:gd name="connsiteX26" fmla="*/ 4667657 w 5537178"/>
              <a:gd name="connsiteY26" fmla="*/ 802204 h 4505029"/>
              <a:gd name="connsiteX27" fmla="*/ 4527411 w 5537178"/>
              <a:gd name="connsiteY27" fmla="*/ 734886 h 4505029"/>
              <a:gd name="connsiteX28" fmla="*/ 4488143 w 5537178"/>
              <a:gd name="connsiteY28" fmla="*/ 740496 h 4505029"/>
              <a:gd name="connsiteX29" fmla="*/ 4437654 w 5537178"/>
              <a:gd name="connsiteY29" fmla="*/ 852692 h 4505029"/>
              <a:gd name="connsiteX30" fmla="*/ 4381556 w 5537178"/>
              <a:gd name="connsiteY30" fmla="*/ 920010 h 4505029"/>
              <a:gd name="connsiteX31" fmla="*/ 4303019 w 5537178"/>
              <a:gd name="connsiteY31" fmla="*/ 942449 h 4505029"/>
              <a:gd name="connsiteX32" fmla="*/ 4190822 w 5537178"/>
              <a:gd name="connsiteY32" fmla="*/ 987328 h 4505029"/>
              <a:gd name="connsiteX33" fmla="*/ 4151554 w 5537178"/>
              <a:gd name="connsiteY33" fmla="*/ 1026596 h 4505029"/>
              <a:gd name="connsiteX34" fmla="*/ 4101065 w 5537178"/>
              <a:gd name="connsiteY34" fmla="*/ 1099524 h 4505029"/>
              <a:gd name="connsiteX35" fmla="*/ 3988869 w 5537178"/>
              <a:gd name="connsiteY35" fmla="*/ 1121963 h 4505029"/>
              <a:gd name="connsiteX36" fmla="*/ 3887892 w 5537178"/>
              <a:gd name="connsiteY36" fmla="*/ 1161232 h 4505029"/>
              <a:gd name="connsiteX37" fmla="*/ 3770086 w 5537178"/>
              <a:gd name="connsiteY37" fmla="*/ 1228550 h 4505029"/>
              <a:gd name="connsiteX38" fmla="*/ 3719598 w 5537178"/>
              <a:gd name="connsiteY38" fmla="*/ 1262209 h 4505029"/>
              <a:gd name="connsiteX39" fmla="*/ 3663500 w 5537178"/>
              <a:gd name="connsiteY39" fmla="*/ 1206111 h 4505029"/>
              <a:gd name="connsiteX40" fmla="*/ 3635451 w 5537178"/>
              <a:gd name="connsiteY40" fmla="*/ 1155622 h 4505029"/>
              <a:gd name="connsiteX41" fmla="*/ 3669110 w 5537178"/>
              <a:gd name="connsiteY41" fmla="*/ 1082695 h 4505029"/>
              <a:gd name="connsiteX42" fmla="*/ 3742037 w 5537178"/>
              <a:gd name="connsiteY42" fmla="*/ 1026596 h 4505029"/>
              <a:gd name="connsiteX43" fmla="*/ 3775696 w 5537178"/>
              <a:gd name="connsiteY43" fmla="*/ 976108 h 4505029"/>
              <a:gd name="connsiteX44" fmla="*/ 3725208 w 5537178"/>
              <a:gd name="connsiteY44" fmla="*/ 925620 h 4505029"/>
              <a:gd name="connsiteX45" fmla="*/ 3607402 w 5537178"/>
              <a:gd name="connsiteY45" fmla="*/ 920010 h 4505029"/>
              <a:gd name="connsiteX46" fmla="*/ 3528864 w 5537178"/>
              <a:gd name="connsiteY46" fmla="*/ 936839 h 4505029"/>
              <a:gd name="connsiteX47" fmla="*/ 3506425 w 5537178"/>
              <a:gd name="connsiteY47" fmla="*/ 1015377 h 4505029"/>
              <a:gd name="connsiteX48" fmla="*/ 3478376 w 5537178"/>
              <a:gd name="connsiteY48" fmla="*/ 1060255 h 4505029"/>
              <a:gd name="connsiteX49" fmla="*/ 3416668 w 5537178"/>
              <a:gd name="connsiteY49" fmla="*/ 1060255 h 4505029"/>
              <a:gd name="connsiteX50" fmla="*/ 3354960 w 5537178"/>
              <a:gd name="connsiteY50" fmla="*/ 1155622 h 4505029"/>
              <a:gd name="connsiteX51" fmla="*/ 3282032 w 5537178"/>
              <a:gd name="connsiteY51" fmla="*/ 1250989 h 4505029"/>
              <a:gd name="connsiteX52" fmla="*/ 3203495 w 5537178"/>
              <a:gd name="connsiteY52" fmla="*/ 1279038 h 4505029"/>
              <a:gd name="connsiteX53" fmla="*/ 3080079 w 5537178"/>
              <a:gd name="connsiteY53" fmla="*/ 1273428 h 4505029"/>
              <a:gd name="connsiteX54" fmla="*/ 3035200 w 5537178"/>
              <a:gd name="connsiteY54" fmla="*/ 1340746 h 4505029"/>
              <a:gd name="connsiteX55" fmla="*/ 3068859 w 5537178"/>
              <a:gd name="connsiteY55" fmla="*/ 1396844 h 4505029"/>
              <a:gd name="connsiteX56" fmla="*/ 3169836 w 5537178"/>
              <a:gd name="connsiteY56" fmla="*/ 1430503 h 4505029"/>
              <a:gd name="connsiteX57" fmla="*/ 3220324 w 5537178"/>
              <a:gd name="connsiteY57" fmla="*/ 1464162 h 4505029"/>
              <a:gd name="connsiteX58" fmla="*/ 3293252 w 5537178"/>
              <a:gd name="connsiteY58" fmla="*/ 1514650 h 4505029"/>
              <a:gd name="connsiteX59" fmla="*/ 3259593 w 5537178"/>
              <a:gd name="connsiteY59" fmla="*/ 1576358 h 4505029"/>
              <a:gd name="connsiteX60" fmla="*/ 3298862 w 5537178"/>
              <a:gd name="connsiteY60" fmla="*/ 1632457 h 4505029"/>
              <a:gd name="connsiteX61" fmla="*/ 3495205 w 5537178"/>
              <a:gd name="connsiteY61" fmla="*/ 1581968 h 4505029"/>
              <a:gd name="connsiteX62" fmla="*/ 3528864 w 5537178"/>
              <a:gd name="connsiteY62" fmla="*/ 1514650 h 4505029"/>
              <a:gd name="connsiteX63" fmla="*/ 3607402 w 5537178"/>
              <a:gd name="connsiteY63" fmla="*/ 1520260 h 4505029"/>
              <a:gd name="connsiteX64" fmla="*/ 3814965 w 5537178"/>
              <a:gd name="connsiteY64" fmla="*/ 1593188 h 4505029"/>
              <a:gd name="connsiteX65" fmla="*/ 3814965 w 5537178"/>
              <a:gd name="connsiteY65" fmla="*/ 1654896 h 4505029"/>
              <a:gd name="connsiteX66" fmla="*/ 3753257 w 5537178"/>
              <a:gd name="connsiteY66" fmla="*/ 1677335 h 4505029"/>
              <a:gd name="connsiteX67" fmla="*/ 3607402 w 5537178"/>
              <a:gd name="connsiteY67" fmla="*/ 1722214 h 4505029"/>
              <a:gd name="connsiteX68" fmla="*/ 3478376 w 5537178"/>
              <a:gd name="connsiteY68" fmla="*/ 1800751 h 4505029"/>
              <a:gd name="connsiteX69" fmla="*/ 3427887 w 5537178"/>
              <a:gd name="connsiteY69" fmla="*/ 1946607 h 4505029"/>
              <a:gd name="connsiteX70" fmla="*/ 3310081 w 5537178"/>
              <a:gd name="connsiteY70" fmla="*/ 2025144 h 4505029"/>
              <a:gd name="connsiteX71" fmla="*/ 3483986 w 5537178"/>
              <a:gd name="connsiteY71" fmla="*/ 2159779 h 4505029"/>
              <a:gd name="connsiteX72" fmla="*/ 3601792 w 5537178"/>
              <a:gd name="connsiteY72" fmla="*/ 2429050 h 4505029"/>
              <a:gd name="connsiteX73" fmla="*/ 3663500 w 5537178"/>
              <a:gd name="connsiteY73" fmla="*/ 2530027 h 4505029"/>
              <a:gd name="connsiteX74" fmla="*/ 3753257 w 5537178"/>
              <a:gd name="connsiteY74" fmla="*/ 2647834 h 4505029"/>
              <a:gd name="connsiteX75" fmla="*/ 3736428 w 5537178"/>
              <a:gd name="connsiteY75" fmla="*/ 2765639 h 4505029"/>
              <a:gd name="connsiteX76" fmla="*/ 3646670 w 5537178"/>
              <a:gd name="connsiteY76" fmla="*/ 2754419 h 4505029"/>
              <a:gd name="connsiteX77" fmla="*/ 3568133 w 5537178"/>
              <a:gd name="connsiteY77" fmla="*/ 2861007 h 4505029"/>
              <a:gd name="connsiteX78" fmla="*/ 3753257 w 5537178"/>
              <a:gd name="connsiteY78" fmla="*/ 2939544 h 4505029"/>
              <a:gd name="connsiteX79" fmla="*/ 3652280 w 5537178"/>
              <a:gd name="connsiteY79" fmla="*/ 3208814 h 4505029"/>
              <a:gd name="connsiteX80" fmla="*/ 3416667 w 5537178"/>
              <a:gd name="connsiteY80" fmla="*/ 3450037 h 4505029"/>
              <a:gd name="connsiteX81" fmla="*/ 3366180 w 5537178"/>
              <a:gd name="connsiteY81" fmla="*/ 3539794 h 4505029"/>
              <a:gd name="connsiteX82" fmla="*/ 3354960 w 5537178"/>
              <a:gd name="connsiteY82" fmla="*/ 3612721 h 4505029"/>
              <a:gd name="connsiteX83" fmla="*/ 3377400 w 5537178"/>
              <a:gd name="connsiteY83" fmla="*/ 3663209 h 4505029"/>
              <a:gd name="connsiteX84" fmla="*/ 3214714 w 5537178"/>
              <a:gd name="connsiteY84" fmla="*/ 3786626 h 4505029"/>
              <a:gd name="connsiteX85" fmla="*/ 3023980 w 5537178"/>
              <a:gd name="connsiteY85" fmla="*/ 3887602 h 4505029"/>
              <a:gd name="connsiteX86" fmla="*/ 2810809 w 5537178"/>
              <a:gd name="connsiteY86" fmla="*/ 4061505 h 4505029"/>
              <a:gd name="connsiteX87" fmla="*/ 2687391 w 5537178"/>
              <a:gd name="connsiteY87" fmla="*/ 4089556 h 4505029"/>
              <a:gd name="connsiteX88" fmla="*/ 2603244 w 5537178"/>
              <a:gd name="connsiteY88" fmla="*/ 4078335 h 4505029"/>
              <a:gd name="connsiteX89" fmla="*/ 2451779 w 5537178"/>
              <a:gd name="connsiteY89" fmla="*/ 4156874 h 4505029"/>
              <a:gd name="connsiteX90" fmla="*/ 2395681 w 5537178"/>
              <a:gd name="connsiteY90" fmla="*/ 4095165 h 4505029"/>
              <a:gd name="connsiteX91" fmla="*/ 2283485 w 5537178"/>
              <a:gd name="connsiteY91" fmla="*/ 4207362 h 4505029"/>
              <a:gd name="connsiteX92" fmla="*/ 2109580 w 5537178"/>
              <a:gd name="connsiteY92" fmla="*/ 4285899 h 4505029"/>
              <a:gd name="connsiteX93" fmla="*/ 1907627 w 5537178"/>
              <a:gd name="connsiteY93" fmla="*/ 4313949 h 4505029"/>
              <a:gd name="connsiteX94" fmla="*/ 1857139 w 5537178"/>
              <a:gd name="connsiteY94" fmla="*/ 4370040 h 4505029"/>
              <a:gd name="connsiteX95" fmla="*/ 1896409 w 5537178"/>
              <a:gd name="connsiteY95" fmla="*/ 4454185 h 4505029"/>
              <a:gd name="connsiteX96" fmla="*/ 1845920 w 5537178"/>
              <a:gd name="connsiteY96" fmla="*/ 4504674 h 4505029"/>
              <a:gd name="connsiteX97" fmla="*/ 1772993 w 5537178"/>
              <a:gd name="connsiteY97" fmla="*/ 4398087 h 4505029"/>
              <a:gd name="connsiteX98" fmla="*/ 1789823 w 5537178"/>
              <a:gd name="connsiteY98" fmla="*/ 4313940 h 4505029"/>
              <a:gd name="connsiteX99" fmla="*/ 1700066 w 5537178"/>
              <a:gd name="connsiteY99" fmla="*/ 4308331 h 4505029"/>
              <a:gd name="connsiteX100" fmla="*/ 1587869 w 5537178"/>
              <a:gd name="connsiteY100" fmla="*/ 4274672 h 4505029"/>
              <a:gd name="connsiteX101" fmla="*/ 1492503 w 5537178"/>
              <a:gd name="connsiteY101" fmla="*/ 4280282 h 4505029"/>
              <a:gd name="connsiteX102" fmla="*/ 1363478 w 5537178"/>
              <a:gd name="connsiteY102" fmla="*/ 4257842 h 4505029"/>
              <a:gd name="connsiteX103" fmla="*/ 1290551 w 5537178"/>
              <a:gd name="connsiteY103" fmla="*/ 4212964 h 4505029"/>
              <a:gd name="connsiteX104" fmla="*/ 1256892 w 5537178"/>
              <a:gd name="connsiteY104" fmla="*/ 4100767 h 4505029"/>
              <a:gd name="connsiteX105" fmla="*/ 1234454 w 5537178"/>
              <a:gd name="connsiteY105" fmla="*/ 4078328 h 4505029"/>
              <a:gd name="connsiteX106" fmla="*/ 1161527 w 5537178"/>
              <a:gd name="connsiteY106" fmla="*/ 4050279 h 4505029"/>
              <a:gd name="connsiteX107" fmla="*/ 1082991 w 5537178"/>
              <a:gd name="connsiteY107" fmla="*/ 4039060 h 4505029"/>
              <a:gd name="connsiteX108" fmla="*/ 1054941 w 5537178"/>
              <a:gd name="connsiteY108" fmla="*/ 3982962 h 4505029"/>
              <a:gd name="connsiteX109" fmla="*/ 982015 w 5537178"/>
              <a:gd name="connsiteY109" fmla="*/ 4033450 h 4505029"/>
              <a:gd name="connsiteX110" fmla="*/ 976406 w 5537178"/>
              <a:gd name="connsiteY110" fmla="*/ 4083938 h 4505029"/>
              <a:gd name="connsiteX111" fmla="*/ 875428 w 5537178"/>
              <a:gd name="connsiteY111" fmla="*/ 4100767 h 4505029"/>
              <a:gd name="connsiteX112" fmla="*/ 830550 w 5537178"/>
              <a:gd name="connsiteY112" fmla="*/ 4117597 h 4505029"/>
              <a:gd name="connsiteX113" fmla="*/ 768844 w 5537178"/>
              <a:gd name="connsiteY113" fmla="*/ 4072718 h 4505029"/>
              <a:gd name="connsiteX114" fmla="*/ 763233 w 5537178"/>
              <a:gd name="connsiteY114" fmla="*/ 4128817 h 4505029"/>
              <a:gd name="connsiteX115" fmla="*/ 723965 w 5537178"/>
              <a:gd name="connsiteY115" fmla="*/ 4089548 h 4505029"/>
              <a:gd name="connsiteX116" fmla="*/ 695917 w 5537178"/>
              <a:gd name="connsiteY116" fmla="*/ 4151256 h 4505029"/>
              <a:gd name="connsiteX117" fmla="*/ 639818 w 5537178"/>
              <a:gd name="connsiteY117" fmla="*/ 4106378 h 4505029"/>
              <a:gd name="connsiteX118" fmla="*/ 583721 w 5537178"/>
              <a:gd name="connsiteY118" fmla="*/ 4095158 h 4505029"/>
              <a:gd name="connsiteX119" fmla="*/ 566893 w 5537178"/>
              <a:gd name="connsiteY119" fmla="*/ 4156866 h 4505029"/>
              <a:gd name="connsiteX120" fmla="*/ 488356 w 5537178"/>
              <a:gd name="connsiteY120" fmla="*/ 4140036 h 4505029"/>
              <a:gd name="connsiteX121" fmla="*/ 454697 w 5537178"/>
              <a:gd name="connsiteY121" fmla="*/ 4190524 h 4505029"/>
              <a:gd name="connsiteX122" fmla="*/ 510796 w 5537178"/>
              <a:gd name="connsiteY122" fmla="*/ 4285891 h 4505029"/>
              <a:gd name="connsiteX123" fmla="*/ 488357 w 5537178"/>
              <a:gd name="connsiteY123" fmla="*/ 4370039 h 4505029"/>
              <a:gd name="connsiteX124" fmla="*/ 443478 w 5537178"/>
              <a:gd name="connsiteY124" fmla="*/ 4336379 h 4505029"/>
              <a:gd name="connsiteX125" fmla="*/ 398600 w 5537178"/>
              <a:gd name="connsiteY125" fmla="*/ 4297110 h 4505029"/>
              <a:gd name="connsiteX126" fmla="*/ 381771 w 5537178"/>
              <a:gd name="connsiteY126" fmla="*/ 4229793 h 4505029"/>
              <a:gd name="connsiteX127" fmla="*/ 308844 w 5537178"/>
              <a:gd name="connsiteY127" fmla="*/ 4291500 h 4505029"/>
              <a:gd name="connsiteX128" fmla="*/ 241526 w 5537178"/>
              <a:gd name="connsiteY128" fmla="*/ 4285891 h 4505029"/>
              <a:gd name="connsiteX129" fmla="*/ 207866 w 5537178"/>
              <a:gd name="connsiteY129" fmla="*/ 4257843 h 4505029"/>
              <a:gd name="connsiteX130" fmla="*/ 196648 w 5537178"/>
              <a:gd name="connsiteY130" fmla="*/ 4212965 h 4505029"/>
              <a:gd name="connsiteX131" fmla="*/ 73232 w 5537178"/>
              <a:gd name="connsiteY131" fmla="*/ 4196135 h 4505029"/>
              <a:gd name="connsiteX132" fmla="*/ 101282 w 5537178"/>
              <a:gd name="connsiteY132" fmla="*/ 4128817 h 4505029"/>
              <a:gd name="connsiteX133" fmla="*/ 129331 w 5537178"/>
              <a:gd name="connsiteY133" fmla="*/ 4044670 h 4505029"/>
              <a:gd name="connsiteX134" fmla="*/ 45184 w 5537178"/>
              <a:gd name="connsiteY134" fmla="*/ 4033450 h 4505029"/>
              <a:gd name="connsiteX135" fmla="*/ 28355 w 5537178"/>
              <a:gd name="connsiteY135" fmla="*/ 3966133 h 4505029"/>
              <a:gd name="connsiteX136" fmla="*/ 306 w 5537178"/>
              <a:gd name="connsiteY136" fmla="*/ 3898814 h 4505029"/>
              <a:gd name="connsiteX137" fmla="*/ 17137 w 5537178"/>
              <a:gd name="connsiteY137" fmla="*/ 3865155 h 4505029"/>
              <a:gd name="connsiteX0" fmla="*/ 5525959 w 5537178"/>
              <a:gd name="connsiteY0" fmla="*/ 0 h 4505029"/>
              <a:gd name="connsiteX1" fmla="*/ 5537178 w 5537178"/>
              <a:gd name="connsiteY1" fmla="*/ 67318 h 4505029"/>
              <a:gd name="connsiteX2" fmla="*/ 5509129 w 5537178"/>
              <a:gd name="connsiteY2" fmla="*/ 72928 h 4505029"/>
              <a:gd name="connsiteX3" fmla="*/ 5340835 w 5537178"/>
              <a:gd name="connsiteY3" fmla="*/ 28049 h 4505029"/>
              <a:gd name="connsiteX4" fmla="*/ 5307176 w 5537178"/>
              <a:gd name="connsiteY4" fmla="*/ 33659 h 4505029"/>
              <a:gd name="connsiteX5" fmla="*/ 5301566 w 5537178"/>
              <a:gd name="connsiteY5" fmla="*/ 44879 h 4505029"/>
              <a:gd name="connsiteX6" fmla="*/ 5239858 w 5537178"/>
              <a:gd name="connsiteY6" fmla="*/ 78538 h 4505029"/>
              <a:gd name="connsiteX7" fmla="*/ 5189370 w 5537178"/>
              <a:gd name="connsiteY7" fmla="*/ 100977 h 4505029"/>
              <a:gd name="connsiteX8" fmla="*/ 5234248 w 5537178"/>
              <a:gd name="connsiteY8" fmla="*/ 263661 h 4505029"/>
              <a:gd name="connsiteX9" fmla="*/ 5223029 w 5537178"/>
              <a:gd name="connsiteY9" fmla="*/ 392687 h 4505029"/>
              <a:gd name="connsiteX10" fmla="*/ 5251078 w 5537178"/>
              <a:gd name="connsiteY10" fmla="*/ 398297 h 4505029"/>
              <a:gd name="connsiteX11" fmla="*/ 5211809 w 5537178"/>
              <a:gd name="connsiteY11" fmla="*/ 476834 h 4505029"/>
              <a:gd name="connsiteX12" fmla="*/ 5200589 w 5537178"/>
              <a:gd name="connsiteY12" fmla="*/ 527323 h 4505029"/>
              <a:gd name="connsiteX13" fmla="*/ 5116442 w 5537178"/>
              <a:gd name="connsiteY13" fmla="*/ 544152 h 4505029"/>
              <a:gd name="connsiteX14" fmla="*/ 5133272 w 5537178"/>
              <a:gd name="connsiteY14" fmla="*/ 566592 h 4505029"/>
              <a:gd name="connsiteX15" fmla="*/ 5088393 w 5537178"/>
              <a:gd name="connsiteY15" fmla="*/ 572201 h 4505029"/>
              <a:gd name="connsiteX16" fmla="*/ 5026685 w 5537178"/>
              <a:gd name="connsiteY16" fmla="*/ 476834 h 4505029"/>
              <a:gd name="connsiteX17" fmla="*/ 4981806 w 5537178"/>
              <a:gd name="connsiteY17" fmla="*/ 566592 h 4505029"/>
              <a:gd name="connsiteX18" fmla="*/ 4993026 w 5537178"/>
              <a:gd name="connsiteY18" fmla="*/ 600250 h 4505029"/>
              <a:gd name="connsiteX19" fmla="*/ 4953757 w 5537178"/>
              <a:gd name="connsiteY19" fmla="*/ 605860 h 4505029"/>
              <a:gd name="connsiteX20" fmla="*/ 4925708 w 5537178"/>
              <a:gd name="connsiteY20" fmla="*/ 600250 h 4505029"/>
              <a:gd name="connsiteX21" fmla="*/ 4875220 w 5537178"/>
              <a:gd name="connsiteY21" fmla="*/ 656349 h 4505029"/>
              <a:gd name="connsiteX22" fmla="*/ 4819122 w 5537178"/>
              <a:gd name="connsiteY22" fmla="*/ 678788 h 4505029"/>
              <a:gd name="connsiteX23" fmla="*/ 4718145 w 5537178"/>
              <a:gd name="connsiteY23" fmla="*/ 690007 h 4505029"/>
              <a:gd name="connsiteX24" fmla="*/ 4734975 w 5537178"/>
              <a:gd name="connsiteY24" fmla="*/ 746106 h 4505029"/>
              <a:gd name="connsiteX25" fmla="*/ 4740584 w 5537178"/>
              <a:gd name="connsiteY25" fmla="*/ 796594 h 4505029"/>
              <a:gd name="connsiteX26" fmla="*/ 4667657 w 5537178"/>
              <a:gd name="connsiteY26" fmla="*/ 802204 h 4505029"/>
              <a:gd name="connsiteX27" fmla="*/ 4527411 w 5537178"/>
              <a:gd name="connsiteY27" fmla="*/ 734886 h 4505029"/>
              <a:gd name="connsiteX28" fmla="*/ 4488143 w 5537178"/>
              <a:gd name="connsiteY28" fmla="*/ 740496 h 4505029"/>
              <a:gd name="connsiteX29" fmla="*/ 4437654 w 5537178"/>
              <a:gd name="connsiteY29" fmla="*/ 852692 h 4505029"/>
              <a:gd name="connsiteX30" fmla="*/ 4381556 w 5537178"/>
              <a:gd name="connsiteY30" fmla="*/ 920010 h 4505029"/>
              <a:gd name="connsiteX31" fmla="*/ 4303019 w 5537178"/>
              <a:gd name="connsiteY31" fmla="*/ 942449 h 4505029"/>
              <a:gd name="connsiteX32" fmla="*/ 4190822 w 5537178"/>
              <a:gd name="connsiteY32" fmla="*/ 987328 h 4505029"/>
              <a:gd name="connsiteX33" fmla="*/ 4151554 w 5537178"/>
              <a:gd name="connsiteY33" fmla="*/ 1026596 h 4505029"/>
              <a:gd name="connsiteX34" fmla="*/ 4101065 w 5537178"/>
              <a:gd name="connsiteY34" fmla="*/ 1099524 h 4505029"/>
              <a:gd name="connsiteX35" fmla="*/ 3988869 w 5537178"/>
              <a:gd name="connsiteY35" fmla="*/ 1121963 h 4505029"/>
              <a:gd name="connsiteX36" fmla="*/ 3887892 w 5537178"/>
              <a:gd name="connsiteY36" fmla="*/ 1161232 h 4505029"/>
              <a:gd name="connsiteX37" fmla="*/ 3770086 w 5537178"/>
              <a:gd name="connsiteY37" fmla="*/ 1228550 h 4505029"/>
              <a:gd name="connsiteX38" fmla="*/ 3719598 w 5537178"/>
              <a:gd name="connsiteY38" fmla="*/ 1262209 h 4505029"/>
              <a:gd name="connsiteX39" fmla="*/ 3663500 w 5537178"/>
              <a:gd name="connsiteY39" fmla="*/ 1206111 h 4505029"/>
              <a:gd name="connsiteX40" fmla="*/ 3635451 w 5537178"/>
              <a:gd name="connsiteY40" fmla="*/ 1155622 h 4505029"/>
              <a:gd name="connsiteX41" fmla="*/ 3669110 w 5537178"/>
              <a:gd name="connsiteY41" fmla="*/ 1082695 h 4505029"/>
              <a:gd name="connsiteX42" fmla="*/ 3742037 w 5537178"/>
              <a:gd name="connsiteY42" fmla="*/ 1026596 h 4505029"/>
              <a:gd name="connsiteX43" fmla="*/ 3775696 w 5537178"/>
              <a:gd name="connsiteY43" fmla="*/ 976108 h 4505029"/>
              <a:gd name="connsiteX44" fmla="*/ 3725208 w 5537178"/>
              <a:gd name="connsiteY44" fmla="*/ 925620 h 4505029"/>
              <a:gd name="connsiteX45" fmla="*/ 3607402 w 5537178"/>
              <a:gd name="connsiteY45" fmla="*/ 920010 h 4505029"/>
              <a:gd name="connsiteX46" fmla="*/ 3528864 w 5537178"/>
              <a:gd name="connsiteY46" fmla="*/ 936839 h 4505029"/>
              <a:gd name="connsiteX47" fmla="*/ 3506425 w 5537178"/>
              <a:gd name="connsiteY47" fmla="*/ 1015377 h 4505029"/>
              <a:gd name="connsiteX48" fmla="*/ 3478376 w 5537178"/>
              <a:gd name="connsiteY48" fmla="*/ 1060255 h 4505029"/>
              <a:gd name="connsiteX49" fmla="*/ 3416668 w 5537178"/>
              <a:gd name="connsiteY49" fmla="*/ 1060255 h 4505029"/>
              <a:gd name="connsiteX50" fmla="*/ 3354960 w 5537178"/>
              <a:gd name="connsiteY50" fmla="*/ 1155622 h 4505029"/>
              <a:gd name="connsiteX51" fmla="*/ 3282032 w 5537178"/>
              <a:gd name="connsiteY51" fmla="*/ 1250989 h 4505029"/>
              <a:gd name="connsiteX52" fmla="*/ 3203495 w 5537178"/>
              <a:gd name="connsiteY52" fmla="*/ 1279038 h 4505029"/>
              <a:gd name="connsiteX53" fmla="*/ 3080079 w 5537178"/>
              <a:gd name="connsiteY53" fmla="*/ 1273428 h 4505029"/>
              <a:gd name="connsiteX54" fmla="*/ 3035200 w 5537178"/>
              <a:gd name="connsiteY54" fmla="*/ 1340746 h 4505029"/>
              <a:gd name="connsiteX55" fmla="*/ 3068859 w 5537178"/>
              <a:gd name="connsiteY55" fmla="*/ 1396844 h 4505029"/>
              <a:gd name="connsiteX56" fmla="*/ 3169836 w 5537178"/>
              <a:gd name="connsiteY56" fmla="*/ 1430503 h 4505029"/>
              <a:gd name="connsiteX57" fmla="*/ 3220324 w 5537178"/>
              <a:gd name="connsiteY57" fmla="*/ 1464162 h 4505029"/>
              <a:gd name="connsiteX58" fmla="*/ 3293252 w 5537178"/>
              <a:gd name="connsiteY58" fmla="*/ 1514650 h 4505029"/>
              <a:gd name="connsiteX59" fmla="*/ 3259593 w 5537178"/>
              <a:gd name="connsiteY59" fmla="*/ 1576358 h 4505029"/>
              <a:gd name="connsiteX60" fmla="*/ 3298862 w 5537178"/>
              <a:gd name="connsiteY60" fmla="*/ 1632457 h 4505029"/>
              <a:gd name="connsiteX61" fmla="*/ 3495205 w 5537178"/>
              <a:gd name="connsiteY61" fmla="*/ 1581968 h 4505029"/>
              <a:gd name="connsiteX62" fmla="*/ 3528864 w 5537178"/>
              <a:gd name="connsiteY62" fmla="*/ 1514650 h 4505029"/>
              <a:gd name="connsiteX63" fmla="*/ 3607402 w 5537178"/>
              <a:gd name="connsiteY63" fmla="*/ 1520260 h 4505029"/>
              <a:gd name="connsiteX64" fmla="*/ 3814965 w 5537178"/>
              <a:gd name="connsiteY64" fmla="*/ 1593188 h 4505029"/>
              <a:gd name="connsiteX65" fmla="*/ 3814965 w 5537178"/>
              <a:gd name="connsiteY65" fmla="*/ 1654896 h 4505029"/>
              <a:gd name="connsiteX66" fmla="*/ 3753257 w 5537178"/>
              <a:gd name="connsiteY66" fmla="*/ 1677335 h 4505029"/>
              <a:gd name="connsiteX67" fmla="*/ 3607402 w 5537178"/>
              <a:gd name="connsiteY67" fmla="*/ 1722214 h 4505029"/>
              <a:gd name="connsiteX68" fmla="*/ 3478376 w 5537178"/>
              <a:gd name="connsiteY68" fmla="*/ 1800751 h 4505029"/>
              <a:gd name="connsiteX69" fmla="*/ 3427887 w 5537178"/>
              <a:gd name="connsiteY69" fmla="*/ 1946607 h 4505029"/>
              <a:gd name="connsiteX70" fmla="*/ 3310081 w 5537178"/>
              <a:gd name="connsiteY70" fmla="*/ 2025144 h 4505029"/>
              <a:gd name="connsiteX71" fmla="*/ 3483986 w 5537178"/>
              <a:gd name="connsiteY71" fmla="*/ 2159779 h 4505029"/>
              <a:gd name="connsiteX72" fmla="*/ 3601792 w 5537178"/>
              <a:gd name="connsiteY72" fmla="*/ 2429050 h 4505029"/>
              <a:gd name="connsiteX73" fmla="*/ 3663500 w 5537178"/>
              <a:gd name="connsiteY73" fmla="*/ 2530027 h 4505029"/>
              <a:gd name="connsiteX74" fmla="*/ 3753257 w 5537178"/>
              <a:gd name="connsiteY74" fmla="*/ 2647834 h 4505029"/>
              <a:gd name="connsiteX75" fmla="*/ 3736428 w 5537178"/>
              <a:gd name="connsiteY75" fmla="*/ 2765639 h 4505029"/>
              <a:gd name="connsiteX76" fmla="*/ 3646670 w 5537178"/>
              <a:gd name="connsiteY76" fmla="*/ 2754419 h 4505029"/>
              <a:gd name="connsiteX77" fmla="*/ 3568133 w 5537178"/>
              <a:gd name="connsiteY77" fmla="*/ 2861007 h 4505029"/>
              <a:gd name="connsiteX78" fmla="*/ 3753257 w 5537178"/>
              <a:gd name="connsiteY78" fmla="*/ 2939544 h 4505029"/>
              <a:gd name="connsiteX79" fmla="*/ 3652280 w 5537178"/>
              <a:gd name="connsiteY79" fmla="*/ 3208814 h 4505029"/>
              <a:gd name="connsiteX80" fmla="*/ 3416667 w 5537178"/>
              <a:gd name="connsiteY80" fmla="*/ 3450037 h 4505029"/>
              <a:gd name="connsiteX81" fmla="*/ 3366180 w 5537178"/>
              <a:gd name="connsiteY81" fmla="*/ 3539794 h 4505029"/>
              <a:gd name="connsiteX82" fmla="*/ 3354960 w 5537178"/>
              <a:gd name="connsiteY82" fmla="*/ 3612721 h 4505029"/>
              <a:gd name="connsiteX83" fmla="*/ 3377400 w 5537178"/>
              <a:gd name="connsiteY83" fmla="*/ 3663209 h 4505029"/>
              <a:gd name="connsiteX84" fmla="*/ 3214714 w 5537178"/>
              <a:gd name="connsiteY84" fmla="*/ 3786626 h 4505029"/>
              <a:gd name="connsiteX85" fmla="*/ 3023980 w 5537178"/>
              <a:gd name="connsiteY85" fmla="*/ 3887602 h 4505029"/>
              <a:gd name="connsiteX86" fmla="*/ 2810809 w 5537178"/>
              <a:gd name="connsiteY86" fmla="*/ 4061505 h 4505029"/>
              <a:gd name="connsiteX87" fmla="*/ 2687391 w 5537178"/>
              <a:gd name="connsiteY87" fmla="*/ 4089556 h 4505029"/>
              <a:gd name="connsiteX88" fmla="*/ 2603244 w 5537178"/>
              <a:gd name="connsiteY88" fmla="*/ 4078335 h 4505029"/>
              <a:gd name="connsiteX89" fmla="*/ 2451779 w 5537178"/>
              <a:gd name="connsiteY89" fmla="*/ 4156874 h 4505029"/>
              <a:gd name="connsiteX90" fmla="*/ 2395681 w 5537178"/>
              <a:gd name="connsiteY90" fmla="*/ 4095165 h 4505029"/>
              <a:gd name="connsiteX91" fmla="*/ 2283485 w 5537178"/>
              <a:gd name="connsiteY91" fmla="*/ 4207362 h 4505029"/>
              <a:gd name="connsiteX92" fmla="*/ 2109580 w 5537178"/>
              <a:gd name="connsiteY92" fmla="*/ 4285899 h 4505029"/>
              <a:gd name="connsiteX93" fmla="*/ 1907627 w 5537178"/>
              <a:gd name="connsiteY93" fmla="*/ 4313949 h 4505029"/>
              <a:gd name="connsiteX94" fmla="*/ 1857139 w 5537178"/>
              <a:gd name="connsiteY94" fmla="*/ 4370040 h 4505029"/>
              <a:gd name="connsiteX95" fmla="*/ 1896409 w 5537178"/>
              <a:gd name="connsiteY95" fmla="*/ 4454185 h 4505029"/>
              <a:gd name="connsiteX96" fmla="*/ 1845920 w 5537178"/>
              <a:gd name="connsiteY96" fmla="*/ 4504674 h 4505029"/>
              <a:gd name="connsiteX97" fmla="*/ 1772993 w 5537178"/>
              <a:gd name="connsiteY97" fmla="*/ 4398087 h 4505029"/>
              <a:gd name="connsiteX98" fmla="*/ 1789823 w 5537178"/>
              <a:gd name="connsiteY98" fmla="*/ 4313940 h 4505029"/>
              <a:gd name="connsiteX99" fmla="*/ 1700066 w 5537178"/>
              <a:gd name="connsiteY99" fmla="*/ 4308331 h 4505029"/>
              <a:gd name="connsiteX100" fmla="*/ 1587869 w 5537178"/>
              <a:gd name="connsiteY100" fmla="*/ 4274672 h 4505029"/>
              <a:gd name="connsiteX101" fmla="*/ 1492503 w 5537178"/>
              <a:gd name="connsiteY101" fmla="*/ 4280282 h 4505029"/>
              <a:gd name="connsiteX102" fmla="*/ 1363478 w 5537178"/>
              <a:gd name="connsiteY102" fmla="*/ 4257842 h 4505029"/>
              <a:gd name="connsiteX103" fmla="*/ 1290551 w 5537178"/>
              <a:gd name="connsiteY103" fmla="*/ 4212964 h 4505029"/>
              <a:gd name="connsiteX104" fmla="*/ 1256892 w 5537178"/>
              <a:gd name="connsiteY104" fmla="*/ 4100767 h 4505029"/>
              <a:gd name="connsiteX105" fmla="*/ 1234454 w 5537178"/>
              <a:gd name="connsiteY105" fmla="*/ 4078328 h 4505029"/>
              <a:gd name="connsiteX106" fmla="*/ 1161527 w 5537178"/>
              <a:gd name="connsiteY106" fmla="*/ 4050279 h 4505029"/>
              <a:gd name="connsiteX107" fmla="*/ 1082991 w 5537178"/>
              <a:gd name="connsiteY107" fmla="*/ 4039060 h 4505029"/>
              <a:gd name="connsiteX108" fmla="*/ 1054941 w 5537178"/>
              <a:gd name="connsiteY108" fmla="*/ 3982962 h 4505029"/>
              <a:gd name="connsiteX109" fmla="*/ 982015 w 5537178"/>
              <a:gd name="connsiteY109" fmla="*/ 4033450 h 4505029"/>
              <a:gd name="connsiteX110" fmla="*/ 976406 w 5537178"/>
              <a:gd name="connsiteY110" fmla="*/ 4083938 h 4505029"/>
              <a:gd name="connsiteX111" fmla="*/ 875428 w 5537178"/>
              <a:gd name="connsiteY111" fmla="*/ 4100767 h 4505029"/>
              <a:gd name="connsiteX112" fmla="*/ 830550 w 5537178"/>
              <a:gd name="connsiteY112" fmla="*/ 4117597 h 4505029"/>
              <a:gd name="connsiteX113" fmla="*/ 768844 w 5537178"/>
              <a:gd name="connsiteY113" fmla="*/ 4072718 h 4505029"/>
              <a:gd name="connsiteX114" fmla="*/ 763233 w 5537178"/>
              <a:gd name="connsiteY114" fmla="*/ 4128817 h 4505029"/>
              <a:gd name="connsiteX115" fmla="*/ 723965 w 5537178"/>
              <a:gd name="connsiteY115" fmla="*/ 4089548 h 4505029"/>
              <a:gd name="connsiteX116" fmla="*/ 695917 w 5537178"/>
              <a:gd name="connsiteY116" fmla="*/ 4151256 h 4505029"/>
              <a:gd name="connsiteX117" fmla="*/ 639818 w 5537178"/>
              <a:gd name="connsiteY117" fmla="*/ 4106378 h 4505029"/>
              <a:gd name="connsiteX118" fmla="*/ 583721 w 5537178"/>
              <a:gd name="connsiteY118" fmla="*/ 4095158 h 4505029"/>
              <a:gd name="connsiteX119" fmla="*/ 566893 w 5537178"/>
              <a:gd name="connsiteY119" fmla="*/ 4156866 h 4505029"/>
              <a:gd name="connsiteX120" fmla="*/ 488356 w 5537178"/>
              <a:gd name="connsiteY120" fmla="*/ 4140036 h 4505029"/>
              <a:gd name="connsiteX121" fmla="*/ 454697 w 5537178"/>
              <a:gd name="connsiteY121" fmla="*/ 4190524 h 4505029"/>
              <a:gd name="connsiteX122" fmla="*/ 510796 w 5537178"/>
              <a:gd name="connsiteY122" fmla="*/ 4285891 h 4505029"/>
              <a:gd name="connsiteX123" fmla="*/ 488357 w 5537178"/>
              <a:gd name="connsiteY123" fmla="*/ 4370039 h 4505029"/>
              <a:gd name="connsiteX124" fmla="*/ 443478 w 5537178"/>
              <a:gd name="connsiteY124" fmla="*/ 4336379 h 4505029"/>
              <a:gd name="connsiteX125" fmla="*/ 398600 w 5537178"/>
              <a:gd name="connsiteY125" fmla="*/ 4297110 h 4505029"/>
              <a:gd name="connsiteX126" fmla="*/ 381771 w 5537178"/>
              <a:gd name="connsiteY126" fmla="*/ 4229793 h 4505029"/>
              <a:gd name="connsiteX127" fmla="*/ 308844 w 5537178"/>
              <a:gd name="connsiteY127" fmla="*/ 4291500 h 4505029"/>
              <a:gd name="connsiteX128" fmla="*/ 241526 w 5537178"/>
              <a:gd name="connsiteY128" fmla="*/ 4285891 h 4505029"/>
              <a:gd name="connsiteX129" fmla="*/ 207866 w 5537178"/>
              <a:gd name="connsiteY129" fmla="*/ 4257843 h 4505029"/>
              <a:gd name="connsiteX130" fmla="*/ 196648 w 5537178"/>
              <a:gd name="connsiteY130" fmla="*/ 4212965 h 4505029"/>
              <a:gd name="connsiteX131" fmla="*/ 73232 w 5537178"/>
              <a:gd name="connsiteY131" fmla="*/ 4196135 h 4505029"/>
              <a:gd name="connsiteX132" fmla="*/ 101282 w 5537178"/>
              <a:gd name="connsiteY132" fmla="*/ 4128817 h 4505029"/>
              <a:gd name="connsiteX133" fmla="*/ 129331 w 5537178"/>
              <a:gd name="connsiteY133" fmla="*/ 4044670 h 4505029"/>
              <a:gd name="connsiteX134" fmla="*/ 45184 w 5537178"/>
              <a:gd name="connsiteY134" fmla="*/ 4033450 h 4505029"/>
              <a:gd name="connsiteX135" fmla="*/ 28355 w 5537178"/>
              <a:gd name="connsiteY135" fmla="*/ 3966133 h 4505029"/>
              <a:gd name="connsiteX136" fmla="*/ 306 w 5537178"/>
              <a:gd name="connsiteY136" fmla="*/ 3898814 h 4505029"/>
              <a:gd name="connsiteX137" fmla="*/ 17137 w 5537178"/>
              <a:gd name="connsiteY137" fmla="*/ 3865155 h 4505029"/>
              <a:gd name="connsiteX138" fmla="*/ 11527 w 5537178"/>
              <a:gd name="connsiteY138" fmla="*/ 3865155 h 4505029"/>
              <a:gd name="connsiteX0" fmla="*/ 5721995 w 5733214"/>
              <a:gd name="connsiteY0" fmla="*/ 0 h 4505029"/>
              <a:gd name="connsiteX1" fmla="*/ 5733214 w 5733214"/>
              <a:gd name="connsiteY1" fmla="*/ 67318 h 4505029"/>
              <a:gd name="connsiteX2" fmla="*/ 5705165 w 5733214"/>
              <a:gd name="connsiteY2" fmla="*/ 72928 h 4505029"/>
              <a:gd name="connsiteX3" fmla="*/ 5536871 w 5733214"/>
              <a:gd name="connsiteY3" fmla="*/ 28049 h 4505029"/>
              <a:gd name="connsiteX4" fmla="*/ 5503212 w 5733214"/>
              <a:gd name="connsiteY4" fmla="*/ 33659 h 4505029"/>
              <a:gd name="connsiteX5" fmla="*/ 5497602 w 5733214"/>
              <a:gd name="connsiteY5" fmla="*/ 44879 h 4505029"/>
              <a:gd name="connsiteX6" fmla="*/ 5435894 w 5733214"/>
              <a:gd name="connsiteY6" fmla="*/ 78538 h 4505029"/>
              <a:gd name="connsiteX7" fmla="*/ 5385406 w 5733214"/>
              <a:gd name="connsiteY7" fmla="*/ 100977 h 4505029"/>
              <a:gd name="connsiteX8" fmla="*/ 5430284 w 5733214"/>
              <a:gd name="connsiteY8" fmla="*/ 263661 h 4505029"/>
              <a:gd name="connsiteX9" fmla="*/ 5419065 w 5733214"/>
              <a:gd name="connsiteY9" fmla="*/ 392687 h 4505029"/>
              <a:gd name="connsiteX10" fmla="*/ 5447114 w 5733214"/>
              <a:gd name="connsiteY10" fmla="*/ 398297 h 4505029"/>
              <a:gd name="connsiteX11" fmla="*/ 5407845 w 5733214"/>
              <a:gd name="connsiteY11" fmla="*/ 476834 h 4505029"/>
              <a:gd name="connsiteX12" fmla="*/ 5396625 w 5733214"/>
              <a:gd name="connsiteY12" fmla="*/ 527323 h 4505029"/>
              <a:gd name="connsiteX13" fmla="*/ 5312478 w 5733214"/>
              <a:gd name="connsiteY13" fmla="*/ 544152 h 4505029"/>
              <a:gd name="connsiteX14" fmla="*/ 5329308 w 5733214"/>
              <a:gd name="connsiteY14" fmla="*/ 566592 h 4505029"/>
              <a:gd name="connsiteX15" fmla="*/ 5284429 w 5733214"/>
              <a:gd name="connsiteY15" fmla="*/ 572201 h 4505029"/>
              <a:gd name="connsiteX16" fmla="*/ 5222721 w 5733214"/>
              <a:gd name="connsiteY16" fmla="*/ 476834 h 4505029"/>
              <a:gd name="connsiteX17" fmla="*/ 5177842 w 5733214"/>
              <a:gd name="connsiteY17" fmla="*/ 566592 h 4505029"/>
              <a:gd name="connsiteX18" fmla="*/ 5189062 w 5733214"/>
              <a:gd name="connsiteY18" fmla="*/ 600250 h 4505029"/>
              <a:gd name="connsiteX19" fmla="*/ 5149793 w 5733214"/>
              <a:gd name="connsiteY19" fmla="*/ 605860 h 4505029"/>
              <a:gd name="connsiteX20" fmla="*/ 5121744 w 5733214"/>
              <a:gd name="connsiteY20" fmla="*/ 600250 h 4505029"/>
              <a:gd name="connsiteX21" fmla="*/ 5071256 w 5733214"/>
              <a:gd name="connsiteY21" fmla="*/ 656349 h 4505029"/>
              <a:gd name="connsiteX22" fmla="*/ 5015158 w 5733214"/>
              <a:gd name="connsiteY22" fmla="*/ 678788 h 4505029"/>
              <a:gd name="connsiteX23" fmla="*/ 4914181 w 5733214"/>
              <a:gd name="connsiteY23" fmla="*/ 690007 h 4505029"/>
              <a:gd name="connsiteX24" fmla="*/ 4931011 w 5733214"/>
              <a:gd name="connsiteY24" fmla="*/ 746106 h 4505029"/>
              <a:gd name="connsiteX25" fmla="*/ 4936620 w 5733214"/>
              <a:gd name="connsiteY25" fmla="*/ 796594 h 4505029"/>
              <a:gd name="connsiteX26" fmla="*/ 4863693 w 5733214"/>
              <a:gd name="connsiteY26" fmla="*/ 802204 h 4505029"/>
              <a:gd name="connsiteX27" fmla="*/ 4723447 w 5733214"/>
              <a:gd name="connsiteY27" fmla="*/ 734886 h 4505029"/>
              <a:gd name="connsiteX28" fmla="*/ 4684179 w 5733214"/>
              <a:gd name="connsiteY28" fmla="*/ 740496 h 4505029"/>
              <a:gd name="connsiteX29" fmla="*/ 4633690 w 5733214"/>
              <a:gd name="connsiteY29" fmla="*/ 852692 h 4505029"/>
              <a:gd name="connsiteX30" fmla="*/ 4577592 w 5733214"/>
              <a:gd name="connsiteY30" fmla="*/ 920010 h 4505029"/>
              <a:gd name="connsiteX31" fmla="*/ 4499055 w 5733214"/>
              <a:gd name="connsiteY31" fmla="*/ 942449 h 4505029"/>
              <a:gd name="connsiteX32" fmla="*/ 4386858 w 5733214"/>
              <a:gd name="connsiteY32" fmla="*/ 987328 h 4505029"/>
              <a:gd name="connsiteX33" fmla="*/ 4347590 w 5733214"/>
              <a:gd name="connsiteY33" fmla="*/ 1026596 h 4505029"/>
              <a:gd name="connsiteX34" fmla="*/ 4297101 w 5733214"/>
              <a:gd name="connsiteY34" fmla="*/ 1099524 h 4505029"/>
              <a:gd name="connsiteX35" fmla="*/ 4184905 w 5733214"/>
              <a:gd name="connsiteY35" fmla="*/ 1121963 h 4505029"/>
              <a:gd name="connsiteX36" fmla="*/ 4083928 w 5733214"/>
              <a:gd name="connsiteY36" fmla="*/ 1161232 h 4505029"/>
              <a:gd name="connsiteX37" fmla="*/ 3966122 w 5733214"/>
              <a:gd name="connsiteY37" fmla="*/ 1228550 h 4505029"/>
              <a:gd name="connsiteX38" fmla="*/ 3915634 w 5733214"/>
              <a:gd name="connsiteY38" fmla="*/ 1262209 h 4505029"/>
              <a:gd name="connsiteX39" fmla="*/ 3859536 w 5733214"/>
              <a:gd name="connsiteY39" fmla="*/ 1206111 h 4505029"/>
              <a:gd name="connsiteX40" fmla="*/ 3831487 w 5733214"/>
              <a:gd name="connsiteY40" fmla="*/ 1155622 h 4505029"/>
              <a:gd name="connsiteX41" fmla="*/ 3865146 w 5733214"/>
              <a:gd name="connsiteY41" fmla="*/ 1082695 h 4505029"/>
              <a:gd name="connsiteX42" fmla="*/ 3938073 w 5733214"/>
              <a:gd name="connsiteY42" fmla="*/ 1026596 h 4505029"/>
              <a:gd name="connsiteX43" fmla="*/ 3971732 w 5733214"/>
              <a:gd name="connsiteY43" fmla="*/ 976108 h 4505029"/>
              <a:gd name="connsiteX44" fmla="*/ 3921244 w 5733214"/>
              <a:gd name="connsiteY44" fmla="*/ 925620 h 4505029"/>
              <a:gd name="connsiteX45" fmla="*/ 3803438 w 5733214"/>
              <a:gd name="connsiteY45" fmla="*/ 920010 h 4505029"/>
              <a:gd name="connsiteX46" fmla="*/ 3724900 w 5733214"/>
              <a:gd name="connsiteY46" fmla="*/ 936839 h 4505029"/>
              <a:gd name="connsiteX47" fmla="*/ 3702461 w 5733214"/>
              <a:gd name="connsiteY47" fmla="*/ 1015377 h 4505029"/>
              <a:gd name="connsiteX48" fmla="*/ 3674412 w 5733214"/>
              <a:gd name="connsiteY48" fmla="*/ 1060255 h 4505029"/>
              <a:gd name="connsiteX49" fmla="*/ 3612704 w 5733214"/>
              <a:gd name="connsiteY49" fmla="*/ 1060255 h 4505029"/>
              <a:gd name="connsiteX50" fmla="*/ 3550996 w 5733214"/>
              <a:gd name="connsiteY50" fmla="*/ 1155622 h 4505029"/>
              <a:gd name="connsiteX51" fmla="*/ 3478068 w 5733214"/>
              <a:gd name="connsiteY51" fmla="*/ 1250989 h 4505029"/>
              <a:gd name="connsiteX52" fmla="*/ 3399531 w 5733214"/>
              <a:gd name="connsiteY52" fmla="*/ 1279038 h 4505029"/>
              <a:gd name="connsiteX53" fmla="*/ 3276115 w 5733214"/>
              <a:gd name="connsiteY53" fmla="*/ 1273428 h 4505029"/>
              <a:gd name="connsiteX54" fmla="*/ 3231236 w 5733214"/>
              <a:gd name="connsiteY54" fmla="*/ 1340746 h 4505029"/>
              <a:gd name="connsiteX55" fmla="*/ 3264895 w 5733214"/>
              <a:gd name="connsiteY55" fmla="*/ 1396844 h 4505029"/>
              <a:gd name="connsiteX56" fmla="*/ 3365872 w 5733214"/>
              <a:gd name="connsiteY56" fmla="*/ 1430503 h 4505029"/>
              <a:gd name="connsiteX57" fmla="*/ 3416360 w 5733214"/>
              <a:gd name="connsiteY57" fmla="*/ 1464162 h 4505029"/>
              <a:gd name="connsiteX58" fmla="*/ 3489288 w 5733214"/>
              <a:gd name="connsiteY58" fmla="*/ 1514650 h 4505029"/>
              <a:gd name="connsiteX59" fmla="*/ 3455629 w 5733214"/>
              <a:gd name="connsiteY59" fmla="*/ 1576358 h 4505029"/>
              <a:gd name="connsiteX60" fmla="*/ 3494898 w 5733214"/>
              <a:gd name="connsiteY60" fmla="*/ 1632457 h 4505029"/>
              <a:gd name="connsiteX61" fmla="*/ 3691241 w 5733214"/>
              <a:gd name="connsiteY61" fmla="*/ 1581968 h 4505029"/>
              <a:gd name="connsiteX62" fmla="*/ 3724900 w 5733214"/>
              <a:gd name="connsiteY62" fmla="*/ 1514650 h 4505029"/>
              <a:gd name="connsiteX63" fmla="*/ 3803438 w 5733214"/>
              <a:gd name="connsiteY63" fmla="*/ 1520260 h 4505029"/>
              <a:gd name="connsiteX64" fmla="*/ 4011001 w 5733214"/>
              <a:gd name="connsiteY64" fmla="*/ 1593188 h 4505029"/>
              <a:gd name="connsiteX65" fmla="*/ 4011001 w 5733214"/>
              <a:gd name="connsiteY65" fmla="*/ 1654896 h 4505029"/>
              <a:gd name="connsiteX66" fmla="*/ 3949293 w 5733214"/>
              <a:gd name="connsiteY66" fmla="*/ 1677335 h 4505029"/>
              <a:gd name="connsiteX67" fmla="*/ 3803438 w 5733214"/>
              <a:gd name="connsiteY67" fmla="*/ 1722214 h 4505029"/>
              <a:gd name="connsiteX68" fmla="*/ 3674412 w 5733214"/>
              <a:gd name="connsiteY68" fmla="*/ 1800751 h 4505029"/>
              <a:gd name="connsiteX69" fmla="*/ 3623923 w 5733214"/>
              <a:gd name="connsiteY69" fmla="*/ 1946607 h 4505029"/>
              <a:gd name="connsiteX70" fmla="*/ 3506117 w 5733214"/>
              <a:gd name="connsiteY70" fmla="*/ 2025144 h 4505029"/>
              <a:gd name="connsiteX71" fmla="*/ 3680022 w 5733214"/>
              <a:gd name="connsiteY71" fmla="*/ 2159779 h 4505029"/>
              <a:gd name="connsiteX72" fmla="*/ 3797828 w 5733214"/>
              <a:gd name="connsiteY72" fmla="*/ 2429050 h 4505029"/>
              <a:gd name="connsiteX73" fmla="*/ 3859536 w 5733214"/>
              <a:gd name="connsiteY73" fmla="*/ 2530027 h 4505029"/>
              <a:gd name="connsiteX74" fmla="*/ 3949293 w 5733214"/>
              <a:gd name="connsiteY74" fmla="*/ 2647834 h 4505029"/>
              <a:gd name="connsiteX75" fmla="*/ 3932464 w 5733214"/>
              <a:gd name="connsiteY75" fmla="*/ 2765639 h 4505029"/>
              <a:gd name="connsiteX76" fmla="*/ 3842706 w 5733214"/>
              <a:gd name="connsiteY76" fmla="*/ 2754419 h 4505029"/>
              <a:gd name="connsiteX77" fmla="*/ 3764169 w 5733214"/>
              <a:gd name="connsiteY77" fmla="*/ 2861007 h 4505029"/>
              <a:gd name="connsiteX78" fmla="*/ 3949293 w 5733214"/>
              <a:gd name="connsiteY78" fmla="*/ 2939544 h 4505029"/>
              <a:gd name="connsiteX79" fmla="*/ 3848316 w 5733214"/>
              <a:gd name="connsiteY79" fmla="*/ 3208814 h 4505029"/>
              <a:gd name="connsiteX80" fmla="*/ 3612703 w 5733214"/>
              <a:gd name="connsiteY80" fmla="*/ 3450037 h 4505029"/>
              <a:gd name="connsiteX81" fmla="*/ 3562216 w 5733214"/>
              <a:gd name="connsiteY81" fmla="*/ 3539794 h 4505029"/>
              <a:gd name="connsiteX82" fmla="*/ 3550996 w 5733214"/>
              <a:gd name="connsiteY82" fmla="*/ 3612721 h 4505029"/>
              <a:gd name="connsiteX83" fmla="*/ 3573436 w 5733214"/>
              <a:gd name="connsiteY83" fmla="*/ 3663209 h 4505029"/>
              <a:gd name="connsiteX84" fmla="*/ 3410750 w 5733214"/>
              <a:gd name="connsiteY84" fmla="*/ 3786626 h 4505029"/>
              <a:gd name="connsiteX85" fmla="*/ 3220016 w 5733214"/>
              <a:gd name="connsiteY85" fmla="*/ 3887602 h 4505029"/>
              <a:gd name="connsiteX86" fmla="*/ 3006845 w 5733214"/>
              <a:gd name="connsiteY86" fmla="*/ 4061505 h 4505029"/>
              <a:gd name="connsiteX87" fmla="*/ 2883427 w 5733214"/>
              <a:gd name="connsiteY87" fmla="*/ 4089556 h 4505029"/>
              <a:gd name="connsiteX88" fmla="*/ 2799280 w 5733214"/>
              <a:gd name="connsiteY88" fmla="*/ 4078335 h 4505029"/>
              <a:gd name="connsiteX89" fmla="*/ 2647815 w 5733214"/>
              <a:gd name="connsiteY89" fmla="*/ 4156874 h 4505029"/>
              <a:gd name="connsiteX90" fmla="*/ 2591717 w 5733214"/>
              <a:gd name="connsiteY90" fmla="*/ 4095165 h 4505029"/>
              <a:gd name="connsiteX91" fmla="*/ 2479521 w 5733214"/>
              <a:gd name="connsiteY91" fmla="*/ 4207362 h 4505029"/>
              <a:gd name="connsiteX92" fmla="*/ 2305616 w 5733214"/>
              <a:gd name="connsiteY92" fmla="*/ 4285899 h 4505029"/>
              <a:gd name="connsiteX93" fmla="*/ 2103663 w 5733214"/>
              <a:gd name="connsiteY93" fmla="*/ 4313949 h 4505029"/>
              <a:gd name="connsiteX94" fmla="*/ 2053175 w 5733214"/>
              <a:gd name="connsiteY94" fmla="*/ 4370040 h 4505029"/>
              <a:gd name="connsiteX95" fmla="*/ 2092445 w 5733214"/>
              <a:gd name="connsiteY95" fmla="*/ 4454185 h 4505029"/>
              <a:gd name="connsiteX96" fmla="*/ 2041956 w 5733214"/>
              <a:gd name="connsiteY96" fmla="*/ 4504674 h 4505029"/>
              <a:gd name="connsiteX97" fmla="*/ 1969029 w 5733214"/>
              <a:gd name="connsiteY97" fmla="*/ 4398087 h 4505029"/>
              <a:gd name="connsiteX98" fmla="*/ 1985859 w 5733214"/>
              <a:gd name="connsiteY98" fmla="*/ 4313940 h 4505029"/>
              <a:gd name="connsiteX99" fmla="*/ 1896102 w 5733214"/>
              <a:gd name="connsiteY99" fmla="*/ 4308331 h 4505029"/>
              <a:gd name="connsiteX100" fmla="*/ 1783905 w 5733214"/>
              <a:gd name="connsiteY100" fmla="*/ 4274672 h 4505029"/>
              <a:gd name="connsiteX101" fmla="*/ 1688539 w 5733214"/>
              <a:gd name="connsiteY101" fmla="*/ 4280282 h 4505029"/>
              <a:gd name="connsiteX102" fmla="*/ 1559514 w 5733214"/>
              <a:gd name="connsiteY102" fmla="*/ 4257842 h 4505029"/>
              <a:gd name="connsiteX103" fmla="*/ 1486587 w 5733214"/>
              <a:gd name="connsiteY103" fmla="*/ 4212964 h 4505029"/>
              <a:gd name="connsiteX104" fmla="*/ 1452928 w 5733214"/>
              <a:gd name="connsiteY104" fmla="*/ 4100767 h 4505029"/>
              <a:gd name="connsiteX105" fmla="*/ 1430490 w 5733214"/>
              <a:gd name="connsiteY105" fmla="*/ 4078328 h 4505029"/>
              <a:gd name="connsiteX106" fmla="*/ 1357563 w 5733214"/>
              <a:gd name="connsiteY106" fmla="*/ 4050279 h 4505029"/>
              <a:gd name="connsiteX107" fmla="*/ 1279027 w 5733214"/>
              <a:gd name="connsiteY107" fmla="*/ 4039060 h 4505029"/>
              <a:gd name="connsiteX108" fmla="*/ 1250977 w 5733214"/>
              <a:gd name="connsiteY108" fmla="*/ 3982962 h 4505029"/>
              <a:gd name="connsiteX109" fmla="*/ 1178051 w 5733214"/>
              <a:gd name="connsiteY109" fmla="*/ 4033450 h 4505029"/>
              <a:gd name="connsiteX110" fmla="*/ 1172442 w 5733214"/>
              <a:gd name="connsiteY110" fmla="*/ 4083938 h 4505029"/>
              <a:gd name="connsiteX111" fmla="*/ 1071464 w 5733214"/>
              <a:gd name="connsiteY111" fmla="*/ 4100767 h 4505029"/>
              <a:gd name="connsiteX112" fmla="*/ 1026586 w 5733214"/>
              <a:gd name="connsiteY112" fmla="*/ 4117597 h 4505029"/>
              <a:gd name="connsiteX113" fmla="*/ 964880 w 5733214"/>
              <a:gd name="connsiteY113" fmla="*/ 4072718 h 4505029"/>
              <a:gd name="connsiteX114" fmla="*/ 959269 w 5733214"/>
              <a:gd name="connsiteY114" fmla="*/ 4128817 h 4505029"/>
              <a:gd name="connsiteX115" fmla="*/ 920001 w 5733214"/>
              <a:gd name="connsiteY115" fmla="*/ 4089548 h 4505029"/>
              <a:gd name="connsiteX116" fmla="*/ 891953 w 5733214"/>
              <a:gd name="connsiteY116" fmla="*/ 4151256 h 4505029"/>
              <a:gd name="connsiteX117" fmla="*/ 835854 w 5733214"/>
              <a:gd name="connsiteY117" fmla="*/ 4106378 h 4505029"/>
              <a:gd name="connsiteX118" fmla="*/ 779757 w 5733214"/>
              <a:gd name="connsiteY118" fmla="*/ 4095158 h 4505029"/>
              <a:gd name="connsiteX119" fmla="*/ 762929 w 5733214"/>
              <a:gd name="connsiteY119" fmla="*/ 4156866 h 4505029"/>
              <a:gd name="connsiteX120" fmla="*/ 684392 w 5733214"/>
              <a:gd name="connsiteY120" fmla="*/ 4140036 h 4505029"/>
              <a:gd name="connsiteX121" fmla="*/ 650733 w 5733214"/>
              <a:gd name="connsiteY121" fmla="*/ 4190524 h 4505029"/>
              <a:gd name="connsiteX122" fmla="*/ 706832 w 5733214"/>
              <a:gd name="connsiteY122" fmla="*/ 4285891 h 4505029"/>
              <a:gd name="connsiteX123" fmla="*/ 684393 w 5733214"/>
              <a:gd name="connsiteY123" fmla="*/ 4370039 h 4505029"/>
              <a:gd name="connsiteX124" fmla="*/ 639514 w 5733214"/>
              <a:gd name="connsiteY124" fmla="*/ 4336379 h 4505029"/>
              <a:gd name="connsiteX125" fmla="*/ 594636 w 5733214"/>
              <a:gd name="connsiteY125" fmla="*/ 4297110 h 4505029"/>
              <a:gd name="connsiteX126" fmla="*/ 577807 w 5733214"/>
              <a:gd name="connsiteY126" fmla="*/ 4229793 h 4505029"/>
              <a:gd name="connsiteX127" fmla="*/ 504880 w 5733214"/>
              <a:gd name="connsiteY127" fmla="*/ 4291500 h 4505029"/>
              <a:gd name="connsiteX128" fmla="*/ 437562 w 5733214"/>
              <a:gd name="connsiteY128" fmla="*/ 4285891 h 4505029"/>
              <a:gd name="connsiteX129" fmla="*/ 403902 w 5733214"/>
              <a:gd name="connsiteY129" fmla="*/ 4257843 h 4505029"/>
              <a:gd name="connsiteX130" fmla="*/ 392684 w 5733214"/>
              <a:gd name="connsiteY130" fmla="*/ 4212965 h 4505029"/>
              <a:gd name="connsiteX131" fmla="*/ 269268 w 5733214"/>
              <a:gd name="connsiteY131" fmla="*/ 4196135 h 4505029"/>
              <a:gd name="connsiteX132" fmla="*/ 297318 w 5733214"/>
              <a:gd name="connsiteY132" fmla="*/ 4128817 h 4505029"/>
              <a:gd name="connsiteX133" fmla="*/ 325367 w 5733214"/>
              <a:gd name="connsiteY133" fmla="*/ 4044670 h 4505029"/>
              <a:gd name="connsiteX134" fmla="*/ 241220 w 5733214"/>
              <a:gd name="connsiteY134" fmla="*/ 4033450 h 4505029"/>
              <a:gd name="connsiteX135" fmla="*/ 224391 w 5733214"/>
              <a:gd name="connsiteY135" fmla="*/ 3966133 h 4505029"/>
              <a:gd name="connsiteX136" fmla="*/ 196342 w 5733214"/>
              <a:gd name="connsiteY136" fmla="*/ 3898814 h 4505029"/>
              <a:gd name="connsiteX137" fmla="*/ 213173 w 5733214"/>
              <a:gd name="connsiteY137" fmla="*/ 3865155 h 4505029"/>
              <a:gd name="connsiteX138" fmla="*/ 0 w 5733214"/>
              <a:gd name="connsiteY138" fmla="*/ 3910034 h 4505029"/>
              <a:gd name="connsiteX0" fmla="*/ 5734901 w 5746120"/>
              <a:gd name="connsiteY0" fmla="*/ 0 h 4505029"/>
              <a:gd name="connsiteX1" fmla="*/ 5746120 w 5746120"/>
              <a:gd name="connsiteY1" fmla="*/ 67318 h 4505029"/>
              <a:gd name="connsiteX2" fmla="*/ 5718071 w 5746120"/>
              <a:gd name="connsiteY2" fmla="*/ 72928 h 4505029"/>
              <a:gd name="connsiteX3" fmla="*/ 5549777 w 5746120"/>
              <a:gd name="connsiteY3" fmla="*/ 28049 h 4505029"/>
              <a:gd name="connsiteX4" fmla="*/ 5516118 w 5746120"/>
              <a:gd name="connsiteY4" fmla="*/ 33659 h 4505029"/>
              <a:gd name="connsiteX5" fmla="*/ 5510508 w 5746120"/>
              <a:gd name="connsiteY5" fmla="*/ 44879 h 4505029"/>
              <a:gd name="connsiteX6" fmla="*/ 5448800 w 5746120"/>
              <a:gd name="connsiteY6" fmla="*/ 78538 h 4505029"/>
              <a:gd name="connsiteX7" fmla="*/ 5398312 w 5746120"/>
              <a:gd name="connsiteY7" fmla="*/ 100977 h 4505029"/>
              <a:gd name="connsiteX8" fmla="*/ 5443190 w 5746120"/>
              <a:gd name="connsiteY8" fmla="*/ 263661 h 4505029"/>
              <a:gd name="connsiteX9" fmla="*/ 5431971 w 5746120"/>
              <a:gd name="connsiteY9" fmla="*/ 392687 h 4505029"/>
              <a:gd name="connsiteX10" fmla="*/ 5460020 w 5746120"/>
              <a:gd name="connsiteY10" fmla="*/ 398297 h 4505029"/>
              <a:gd name="connsiteX11" fmla="*/ 5420751 w 5746120"/>
              <a:gd name="connsiteY11" fmla="*/ 476834 h 4505029"/>
              <a:gd name="connsiteX12" fmla="*/ 5409531 w 5746120"/>
              <a:gd name="connsiteY12" fmla="*/ 527323 h 4505029"/>
              <a:gd name="connsiteX13" fmla="*/ 5325384 w 5746120"/>
              <a:gd name="connsiteY13" fmla="*/ 544152 h 4505029"/>
              <a:gd name="connsiteX14" fmla="*/ 5342214 w 5746120"/>
              <a:gd name="connsiteY14" fmla="*/ 566592 h 4505029"/>
              <a:gd name="connsiteX15" fmla="*/ 5297335 w 5746120"/>
              <a:gd name="connsiteY15" fmla="*/ 572201 h 4505029"/>
              <a:gd name="connsiteX16" fmla="*/ 5235627 w 5746120"/>
              <a:gd name="connsiteY16" fmla="*/ 476834 h 4505029"/>
              <a:gd name="connsiteX17" fmla="*/ 5190748 w 5746120"/>
              <a:gd name="connsiteY17" fmla="*/ 566592 h 4505029"/>
              <a:gd name="connsiteX18" fmla="*/ 5201968 w 5746120"/>
              <a:gd name="connsiteY18" fmla="*/ 600250 h 4505029"/>
              <a:gd name="connsiteX19" fmla="*/ 5162699 w 5746120"/>
              <a:gd name="connsiteY19" fmla="*/ 605860 h 4505029"/>
              <a:gd name="connsiteX20" fmla="*/ 5134650 w 5746120"/>
              <a:gd name="connsiteY20" fmla="*/ 600250 h 4505029"/>
              <a:gd name="connsiteX21" fmla="*/ 5084162 w 5746120"/>
              <a:gd name="connsiteY21" fmla="*/ 656349 h 4505029"/>
              <a:gd name="connsiteX22" fmla="*/ 5028064 w 5746120"/>
              <a:gd name="connsiteY22" fmla="*/ 678788 h 4505029"/>
              <a:gd name="connsiteX23" fmla="*/ 4927087 w 5746120"/>
              <a:gd name="connsiteY23" fmla="*/ 690007 h 4505029"/>
              <a:gd name="connsiteX24" fmla="*/ 4943917 w 5746120"/>
              <a:gd name="connsiteY24" fmla="*/ 746106 h 4505029"/>
              <a:gd name="connsiteX25" fmla="*/ 4949526 w 5746120"/>
              <a:gd name="connsiteY25" fmla="*/ 796594 h 4505029"/>
              <a:gd name="connsiteX26" fmla="*/ 4876599 w 5746120"/>
              <a:gd name="connsiteY26" fmla="*/ 802204 h 4505029"/>
              <a:gd name="connsiteX27" fmla="*/ 4736353 w 5746120"/>
              <a:gd name="connsiteY27" fmla="*/ 734886 h 4505029"/>
              <a:gd name="connsiteX28" fmla="*/ 4697085 w 5746120"/>
              <a:gd name="connsiteY28" fmla="*/ 740496 h 4505029"/>
              <a:gd name="connsiteX29" fmla="*/ 4646596 w 5746120"/>
              <a:gd name="connsiteY29" fmla="*/ 852692 h 4505029"/>
              <a:gd name="connsiteX30" fmla="*/ 4590498 w 5746120"/>
              <a:gd name="connsiteY30" fmla="*/ 920010 h 4505029"/>
              <a:gd name="connsiteX31" fmla="*/ 4511961 w 5746120"/>
              <a:gd name="connsiteY31" fmla="*/ 942449 h 4505029"/>
              <a:gd name="connsiteX32" fmla="*/ 4399764 w 5746120"/>
              <a:gd name="connsiteY32" fmla="*/ 987328 h 4505029"/>
              <a:gd name="connsiteX33" fmla="*/ 4360496 w 5746120"/>
              <a:gd name="connsiteY33" fmla="*/ 1026596 h 4505029"/>
              <a:gd name="connsiteX34" fmla="*/ 4310007 w 5746120"/>
              <a:gd name="connsiteY34" fmla="*/ 1099524 h 4505029"/>
              <a:gd name="connsiteX35" fmla="*/ 4197811 w 5746120"/>
              <a:gd name="connsiteY35" fmla="*/ 1121963 h 4505029"/>
              <a:gd name="connsiteX36" fmla="*/ 4096834 w 5746120"/>
              <a:gd name="connsiteY36" fmla="*/ 1161232 h 4505029"/>
              <a:gd name="connsiteX37" fmla="*/ 3979028 w 5746120"/>
              <a:gd name="connsiteY37" fmla="*/ 1228550 h 4505029"/>
              <a:gd name="connsiteX38" fmla="*/ 3928540 w 5746120"/>
              <a:gd name="connsiteY38" fmla="*/ 1262209 h 4505029"/>
              <a:gd name="connsiteX39" fmla="*/ 3872442 w 5746120"/>
              <a:gd name="connsiteY39" fmla="*/ 1206111 h 4505029"/>
              <a:gd name="connsiteX40" fmla="*/ 3844393 w 5746120"/>
              <a:gd name="connsiteY40" fmla="*/ 1155622 h 4505029"/>
              <a:gd name="connsiteX41" fmla="*/ 3878052 w 5746120"/>
              <a:gd name="connsiteY41" fmla="*/ 1082695 h 4505029"/>
              <a:gd name="connsiteX42" fmla="*/ 3950979 w 5746120"/>
              <a:gd name="connsiteY42" fmla="*/ 1026596 h 4505029"/>
              <a:gd name="connsiteX43" fmla="*/ 3984638 w 5746120"/>
              <a:gd name="connsiteY43" fmla="*/ 976108 h 4505029"/>
              <a:gd name="connsiteX44" fmla="*/ 3934150 w 5746120"/>
              <a:gd name="connsiteY44" fmla="*/ 925620 h 4505029"/>
              <a:gd name="connsiteX45" fmla="*/ 3816344 w 5746120"/>
              <a:gd name="connsiteY45" fmla="*/ 920010 h 4505029"/>
              <a:gd name="connsiteX46" fmla="*/ 3737806 w 5746120"/>
              <a:gd name="connsiteY46" fmla="*/ 936839 h 4505029"/>
              <a:gd name="connsiteX47" fmla="*/ 3715367 w 5746120"/>
              <a:gd name="connsiteY47" fmla="*/ 1015377 h 4505029"/>
              <a:gd name="connsiteX48" fmla="*/ 3687318 w 5746120"/>
              <a:gd name="connsiteY48" fmla="*/ 1060255 h 4505029"/>
              <a:gd name="connsiteX49" fmla="*/ 3625610 w 5746120"/>
              <a:gd name="connsiteY49" fmla="*/ 1060255 h 4505029"/>
              <a:gd name="connsiteX50" fmla="*/ 3563902 w 5746120"/>
              <a:gd name="connsiteY50" fmla="*/ 1155622 h 4505029"/>
              <a:gd name="connsiteX51" fmla="*/ 3490974 w 5746120"/>
              <a:gd name="connsiteY51" fmla="*/ 1250989 h 4505029"/>
              <a:gd name="connsiteX52" fmla="*/ 3412437 w 5746120"/>
              <a:gd name="connsiteY52" fmla="*/ 1279038 h 4505029"/>
              <a:gd name="connsiteX53" fmla="*/ 3289021 w 5746120"/>
              <a:gd name="connsiteY53" fmla="*/ 1273428 h 4505029"/>
              <a:gd name="connsiteX54" fmla="*/ 3244142 w 5746120"/>
              <a:gd name="connsiteY54" fmla="*/ 1340746 h 4505029"/>
              <a:gd name="connsiteX55" fmla="*/ 3277801 w 5746120"/>
              <a:gd name="connsiteY55" fmla="*/ 1396844 h 4505029"/>
              <a:gd name="connsiteX56" fmla="*/ 3378778 w 5746120"/>
              <a:gd name="connsiteY56" fmla="*/ 1430503 h 4505029"/>
              <a:gd name="connsiteX57" fmla="*/ 3429266 w 5746120"/>
              <a:gd name="connsiteY57" fmla="*/ 1464162 h 4505029"/>
              <a:gd name="connsiteX58" fmla="*/ 3502194 w 5746120"/>
              <a:gd name="connsiteY58" fmla="*/ 1514650 h 4505029"/>
              <a:gd name="connsiteX59" fmla="*/ 3468535 w 5746120"/>
              <a:gd name="connsiteY59" fmla="*/ 1576358 h 4505029"/>
              <a:gd name="connsiteX60" fmla="*/ 3507804 w 5746120"/>
              <a:gd name="connsiteY60" fmla="*/ 1632457 h 4505029"/>
              <a:gd name="connsiteX61" fmla="*/ 3704147 w 5746120"/>
              <a:gd name="connsiteY61" fmla="*/ 1581968 h 4505029"/>
              <a:gd name="connsiteX62" fmla="*/ 3737806 w 5746120"/>
              <a:gd name="connsiteY62" fmla="*/ 1514650 h 4505029"/>
              <a:gd name="connsiteX63" fmla="*/ 3816344 w 5746120"/>
              <a:gd name="connsiteY63" fmla="*/ 1520260 h 4505029"/>
              <a:gd name="connsiteX64" fmla="*/ 4023907 w 5746120"/>
              <a:gd name="connsiteY64" fmla="*/ 1593188 h 4505029"/>
              <a:gd name="connsiteX65" fmla="*/ 4023907 w 5746120"/>
              <a:gd name="connsiteY65" fmla="*/ 1654896 h 4505029"/>
              <a:gd name="connsiteX66" fmla="*/ 3962199 w 5746120"/>
              <a:gd name="connsiteY66" fmla="*/ 1677335 h 4505029"/>
              <a:gd name="connsiteX67" fmla="*/ 3816344 w 5746120"/>
              <a:gd name="connsiteY67" fmla="*/ 1722214 h 4505029"/>
              <a:gd name="connsiteX68" fmla="*/ 3687318 w 5746120"/>
              <a:gd name="connsiteY68" fmla="*/ 1800751 h 4505029"/>
              <a:gd name="connsiteX69" fmla="*/ 3636829 w 5746120"/>
              <a:gd name="connsiteY69" fmla="*/ 1946607 h 4505029"/>
              <a:gd name="connsiteX70" fmla="*/ 3519023 w 5746120"/>
              <a:gd name="connsiteY70" fmla="*/ 2025144 h 4505029"/>
              <a:gd name="connsiteX71" fmla="*/ 3692928 w 5746120"/>
              <a:gd name="connsiteY71" fmla="*/ 2159779 h 4505029"/>
              <a:gd name="connsiteX72" fmla="*/ 3810734 w 5746120"/>
              <a:gd name="connsiteY72" fmla="*/ 2429050 h 4505029"/>
              <a:gd name="connsiteX73" fmla="*/ 3872442 w 5746120"/>
              <a:gd name="connsiteY73" fmla="*/ 2530027 h 4505029"/>
              <a:gd name="connsiteX74" fmla="*/ 3962199 w 5746120"/>
              <a:gd name="connsiteY74" fmla="*/ 2647834 h 4505029"/>
              <a:gd name="connsiteX75" fmla="*/ 3945370 w 5746120"/>
              <a:gd name="connsiteY75" fmla="*/ 2765639 h 4505029"/>
              <a:gd name="connsiteX76" fmla="*/ 3855612 w 5746120"/>
              <a:gd name="connsiteY76" fmla="*/ 2754419 h 4505029"/>
              <a:gd name="connsiteX77" fmla="*/ 3777075 w 5746120"/>
              <a:gd name="connsiteY77" fmla="*/ 2861007 h 4505029"/>
              <a:gd name="connsiteX78" fmla="*/ 3962199 w 5746120"/>
              <a:gd name="connsiteY78" fmla="*/ 2939544 h 4505029"/>
              <a:gd name="connsiteX79" fmla="*/ 3861222 w 5746120"/>
              <a:gd name="connsiteY79" fmla="*/ 3208814 h 4505029"/>
              <a:gd name="connsiteX80" fmla="*/ 3625609 w 5746120"/>
              <a:gd name="connsiteY80" fmla="*/ 3450037 h 4505029"/>
              <a:gd name="connsiteX81" fmla="*/ 3575122 w 5746120"/>
              <a:gd name="connsiteY81" fmla="*/ 3539794 h 4505029"/>
              <a:gd name="connsiteX82" fmla="*/ 3563902 w 5746120"/>
              <a:gd name="connsiteY82" fmla="*/ 3612721 h 4505029"/>
              <a:gd name="connsiteX83" fmla="*/ 3586342 w 5746120"/>
              <a:gd name="connsiteY83" fmla="*/ 3663209 h 4505029"/>
              <a:gd name="connsiteX84" fmla="*/ 3423656 w 5746120"/>
              <a:gd name="connsiteY84" fmla="*/ 3786626 h 4505029"/>
              <a:gd name="connsiteX85" fmla="*/ 3232922 w 5746120"/>
              <a:gd name="connsiteY85" fmla="*/ 3887602 h 4505029"/>
              <a:gd name="connsiteX86" fmla="*/ 3019751 w 5746120"/>
              <a:gd name="connsiteY86" fmla="*/ 4061505 h 4505029"/>
              <a:gd name="connsiteX87" fmla="*/ 2896333 w 5746120"/>
              <a:gd name="connsiteY87" fmla="*/ 4089556 h 4505029"/>
              <a:gd name="connsiteX88" fmla="*/ 2812186 w 5746120"/>
              <a:gd name="connsiteY88" fmla="*/ 4078335 h 4505029"/>
              <a:gd name="connsiteX89" fmla="*/ 2660721 w 5746120"/>
              <a:gd name="connsiteY89" fmla="*/ 4156874 h 4505029"/>
              <a:gd name="connsiteX90" fmla="*/ 2604623 w 5746120"/>
              <a:gd name="connsiteY90" fmla="*/ 4095165 h 4505029"/>
              <a:gd name="connsiteX91" fmla="*/ 2492427 w 5746120"/>
              <a:gd name="connsiteY91" fmla="*/ 4207362 h 4505029"/>
              <a:gd name="connsiteX92" fmla="*/ 2318522 w 5746120"/>
              <a:gd name="connsiteY92" fmla="*/ 4285899 h 4505029"/>
              <a:gd name="connsiteX93" fmla="*/ 2116569 w 5746120"/>
              <a:gd name="connsiteY93" fmla="*/ 4313949 h 4505029"/>
              <a:gd name="connsiteX94" fmla="*/ 2066081 w 5746120"/>
              <a:gd name="connsiteY94" fmla="*/ 4370040 h 4505029"/>
              <a:gd name="connsiteX95" fmla="*/ 2105351 w 5746120"/>
              <a:gd name="connsiteY95" fmla="*/ 4454185 h 4505029"/>
              <a:gd name="connsiteX96" fmla="*/ 2054862 w 5746120"/>
              <a:gd name="connsiteY96" fmla="*/ 4504674 h 4505029"/>
              <a:gd name="connsiteX97" fmla="*/ 1981935 w 5746120"/>
              <a:gd name="connsiteY97" fmla="*/ 4398087 h 4505029"/>
              <a:gd name="connsiteX98" fmla="*/ 1998765 w 5746120"/>
              <a:gd name="connsiteY98" fmla="*/ 4313940 h 4505029"/>
              <a:gd name="connsiteX99" fmla="*/ 1909008 w 5746120"/>
              <a:gd name="connsiteY99" fmla="*/ 4308331 h 4505029"/>
              <a:gd name="connsiteX100" fmla="*/ 1796811 w 5746120"/>
              <a:gd name="connsiteY100" fmla="*/ 4274672 h 4505029"/>
              <a:gd name="connsiteX101" fmla="*/ 1701445 w 5746120"/>
              <a:gd name="connsiteY101" fmla="*/ 4280282 h 4505029"/>
              <a:gd name="connsiteX102" fmla="*/ 1572420 w 5746120"/>
              <a:gd name="connsiteY102" fmla="*/ 4257842 h 4505029"/>
              <a:gd name="connsiteX103" fmla="*/ 1499493 w 5746120"/>
              <a:gd name="connsiteY103" fmla="*/ 4212964 h 4505029"/>
              <a:gd name="connsiteX104" fmla="*/ 1465834 w 5746120"/>
              <a:gd name="connsiteY104" fmla="*/ 4100767 h 4505029"/>
              <a:gd name="connsiteX105" fmla="*/ 1443396 w 5746120"/>
              <a:gd name="connsiteY105" fmla="*/ 4078328 h 4505029"/>
              <a:gd name="connsiteX106" fmla="*/ 1370469 w 5746120"/>
              <a:gd name="connsiteY106" fmla="*/ 4050279 h 4505029"/>
              <a:gd name="connsiteX107" fmla="*/ 1291933 w 5746120"/>
              <a:gd name="connsiteY107" fmla="*/ 4039060 h 4505029"/>
              <a:gd name="connsiteX108" fmla="*/ 1263883 w 5746120"/>
              <a:gd name="connsiteY108" fmla="*/ 3982962 h 4505029"/>
              <a:gd name="connsiteX109" fmla="*/ 1190957 w 5746120"/>
              <a:gd name="connsiteY109" fmla="*/ 4033450 h 4505029"/>
              <a:gd name="connsiteX110" fmla="*/ 1185348 w 5746120"/>
              <a:gd name="connsiteY110" fmla="*/ 4083938 h 4505029"/>
              <a:gd name="connsiteX111" fmla="*/ 1084370 w 5746120"/>
              <a:gd name="connsiteY111" fmla="*/ 4100767 h 4505029"/>
              <a:gd name="connsiteX112" fmla="*/ 1039492 w 5746120"/>
              <a:gd name="connsiteY112" fmla="*/ 4117597 h 4505029"/>
              <a:gd name="connsiteX113" fmla="*/ 977786 w 5746120"/>
              <a:gd name="connsiteY113" fmla="*/ 4072718 h 4505029"/>
              <a:gd name="connsiteX114" fmla="*/ 972175 w 5746120"/>
              <a:gd name="connsiteY114" fmla="*/ 4128817 h 4505029"/>
              <a:gd name="connsiteX115" fmla="*/ 932907 w 5746120"/>
              <a:gd name="connsiteY115" fmla="*/ 4089548 h 4505029"/>
              <a:gd name="connsiteX116" fmla="*/ 904859 w 5746120"/>
              <a:gd name="connsiteY116" fmla="*/ 4151256 h 4505029"/>
              <a:gd name="connsiteX117" fmla="*/ 848760 w 5746120"/>
              <a:gd name="connsiteY117" fmla="*/ 4106378 h 4505029"/>
              <a:gd name="connsiteX118" fmla="*/ 792663 w 5746120"/>
              <a:gd name="connsiteY118" fmla="*/ 4095158 h 4505029"/>
              <a:gd name="connsiteX119" fmla="*/ 775835 w 5746120"/>
              <a:gd name="connsiteY119" fmla="*/ 4156866 h 4505029"/>
              <a:gd name="connsiteX120" fmla="*/ 697298 w 5746120"/>
              <a:gd name="connsiteY120" fmla="*/ 4140036 h 4505029"/>
              <a:gd name="connsiteX121" fmla="*/ 663639 w 5746120"/>
              <a:gd name="connsiteY121" fmla="*/ 4190524 h 4505029"/>
              <a:gd name="connsiteX122" fmla="*/ 719738 w 5746120"/>
              <a:gd name="connsiteY122" fmla="*/ 4285891 h 4505029"/>
              <a:gd name="connsiteX123" fmla="*/ 697299 w 5746120"/>
              <a:gd name="connsiteY123" fmla="*/ 4370039 h 4505029"/>
              <a:gd name="connsiteX124" fmla="*/ 652420 w 5746120"/>
              <a:gd name="connsiteY124" fmla="*/ 4336379 h 4505029"/>
              <a:gd name="connsiteX125" fmla="*/ 607542 w 5746120"/>
              <a:gd name="connsiteY125" fmla="*/ 4297110 h 4505029"/>
              <a:gd name="connsiteX126" fmla="*/ 590713 w 5746120"/>
              <a:gd name="connsiteY126" fmla="*/ 4229793 h 4505029"/>
              <a:gd name="connsiteX127" fmla="*/ 517786 w 5746120"/>
              <a:gd name="connsiteY127" fmla="*/ 4291500 h 4505029"/>
              <a:gd name="connsiteX128" fmla="*/ 450468 w 5746120"/>
              <a:gd name="connsiteY128" fmla="*/ 4285891 h 4505029"/>
              <a:gd name="connsiteX129" fmla="*/ 416808 w 5746120"/>
              <a:gd name="connsiteY129" fmla="*/ 4257843 h 4505029"/>
              <a:gd name="connsiteX130" fmla="*/ 405590 w 5746120"/>
              <a:gd name="connsiteY130" fmla="*/ 4212965 h 4505029"/>
              <a:gd name="connsiteX131" fmla="*/ 282174 w 5746120"/>
              <a:gd name="connsiteY131" fmla="*/ 4196135 h 4505029"/>
              <a:gd name="connsiteX132" fmla="*/ 310224 w 5746120"/>
              <a:gd name="connsiteY132" fmla="*/ 4128817 h 4505029"/>
              <a:gd name="connsiteX133" fmla="*/ 338273 w 5746120"/>
              <a:gd name="connsiteY133" fmla="*/ 4044670 h 4505029"/>
              <a:gd name="connsiteX134" fmla="*/ 254126 w 5746120"/>
              <a:gd name="connsiteY134" fmla="*/ 4033450 h 4505029"/>
              <a:gd name="connsiteX135" fmla="*/ 237297 w 5746120"/>
              <a:gd name="connsiteY135" fmla="*/ 3966133 h 4505029"/>
              <a:gd name="connsiteX136" fmla="*/ 209248 w 5746120"/>
              <a:gd name="connsiteY136" fmla="*/ 3898814 h 4505029"/>
              <a:gd name="connsiteX137" fmla="*/ 226079 w 5746120"/>
              <a:gd name="connsiteY137" fmla="*/ 3865155 h 4505029"/>
              <a:gd name="connsiteX138" fmla="*/ 12906 w 5746120"/>
              <a:gd name="connsiteY138" fmla="*/ 3910034 h 4505029"/>
              <a:gd name="connsiteX139" fmla="*/ 24125 w 5746120"/>
              <a:gd name="connsiteY139" fmla="*/ 3921253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1519 w 5742294"/>
              <a:gd name="connsiteY140" fmla="*/ 3848326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4689 w 5742294"/>
              <a:gd name="connsiteY141" fmla="*/ 3809057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51982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32495 w 5742294"/>
              <a:gd name="connsiteY143" fmla="*/ 3623933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82984 w 5742294"/>
              <a:gd name="connsiteY143" fmla="*/ 3607104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82984 w 5742294"/>
              <a:gd name="connsiteY143" fmla="*/ 3607104 h 4505029"/>
              <a:gd name="connsiteX144" fmla="*/ 182984 w 5742294"/>
              <a:gd name="connsiteY144" fmla="*/ 3590274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82984 w 5742294"/>
              <a:gd name="connsiteY143" fmla="*/ 3607104 h 4505029"/>
              <a:gd name="connsiteX144" fmla="*/ 177374 w 5742294"/>
              <a:gd name="connsiteY144" fmla="*/ 3556615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216643 w 5742294"/>
              <a:gd name="connsiteY143" fmla="*/ 3590275 h 4505029"/>
              <a:gd name="connsiteX144" fmla="*/ 177374 w 5742294"/>
              <a:gd name="connsiteY144" fmla="*/ 3556615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77374 w 5742294"/>
              <a:gd name="connsiteY144" fmla="*/ 3556615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1033 w 5742294"/>
              <a:gd name="connsiteY145" fmla="*/ 3556615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146" fmla="*/ 211033 w 5742294"/>
              <a:gd name="connsiteY146" fmla="*/ 3326613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146" fmla="*/ 182984 w 5742294"/>
              <a:gd name="connsiteY146" fmla="*/ 3298564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146" fmla="*/ 182984 w 5742294"/>
              <a:gd name="connsiteY146" fmla="*/ 3298564 h 4505029"/>
              <a:gd name="connsiteX147" fmla="*/ 171764 w 5742294"/>
              <a:gd name="connsiteY147" fmla="*/ 3287344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146" fmla="*/ 182984 w 5742294"/>
              <a:gd name="connsiteY146" fmla="*/ 3298564 h 4505029"/>
              <a:gd name="connsiteX147" fmla="*/ 138105 w 5742294"/>
              <a:gd name="connsiteY147" fmla="*/ 3315393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146" fmla="*/ 182984 w 5742294"/>
              <a:gd name="connsiteY146" fmla="*/ 3298564 h 4505029"/>
              <a:gd name="connsiteX147" fmla="*/ 138105 w 5742294"/>
              <a:gd name="connsiteY147" fmla="*/ 3315393 h 4505029"/>
              <a:gd name="connsiteX148" fmla="*/ 138105 w 5742294"/>
              <a:gd name="connsiteY148" fmla="*/ 3315393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146" fmla="*/ 182984 w 5742294"/>
              <a:gd name="connsiteY146" fmla="*/ 3298564 h 4505029"/>
              <a:gd name="connsiteX147" fmla="*/ 138105 w 5742294"/>
              <a:gd name="connsiteY147" fmla="*/ 3315393 h 4505029"/>
              <a:gd name="connsiteX148" fmla="*/ 110056 w 5742294"/>
              <a:gd name="connsiteY148" fmla="*/ 3191977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146" fmla="*/ 182984 w 5742294"/>
              <a:gd name="connsiteY146" fmla="*/ 3298564 h 4505029"/>
              <a:gd name="connsiteX147" fmla="*/ 138105 w 5742294"/>
              <a:gd name="connsiteY147" fmla="*/ 3315393 h 4505029"/>
              <a:gd name="connsiteX148" fmla="*/ 110056 w 5742294"/>
              <a:gd name="connsiteY148" fmla="*/ 3191977 h 4505029"/>
              <a:gd name="connsiteX149" fmla="*/ 98836 w 5742294"/>
              <a:gd name="connsiteY149" fmla="*/ 3236856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146" fmla="*/ 182984 w 5742294"/>
              <a:gd name="connsiteY146" fmla="*/ 3298564 h 4505029"/>
              <a:gd name="connsiteX147" fmla="*/ 138105 w 5742294"/>
              <a:gd name="connsiteY147" fmla="*/ 3315393 h 4505029"/>
              <a:gd name="connsiteX148" fmla="*/ 110056 w 5742294"/>
              <a:gd name="connsiteY148" fmla="*/ 3191977 h 4505029"/>
              <a:gd name="connsiteX149" fmla="*/ 20298 w 5742294"/>
              <a:gd name="connsiteY149" fmla="*/ 3152709 h 4505029"/>
              <a:gd name="connsiteX0" fmla="*/ 5731075 w 5742294"/>
              <a:gd name="connsiteY0" fmla="*/ 0 h 4505029"/>
              <a:gd name="connsiteX1" fmla="*/ 5742294 w 5742294"/>
              <a:gd name="connsiteY1" fmla="*/ 67318 h 4505029"/>
              <a:gd name="connsiteX2" fmla="*/ 5714245 w 5742294"/>
              <a:gd name="connsiteY2" fmla="*/ 72928 h 4505029"/>
              <a:gd name="connsiteX3" fmla="*/ 5545951 w 5742294"/>
              <a:gd name="connsiteY3" fmla="*/ 28049 h 4505029"/>
              <a:gd name="connsiteX4" fmla="*/ 5512292 w 5742294"/>
              <a:gd name="connsiteY4" fmla="*/ 33659 h 4505029"/>
              <a:gd name="connsiteX5" fmla="*/ 5506682 w 5742294"/>
              <a:gd name="connsiteY5" fmla="*/ 44879 h 4505029"/>
              <a:gd name="connsiteX6" fmla="*/ 5444974 w 5742294"/>
              <a:gd name="connsiteY6" fmla="*/ 78538 h 4505029"/>
              <a:gd name="connsiteX7" fmla="*/ 5394486 w 5742294"/>
              <a:gd name="connsiteY7" fmla="*/ 100977 h 4505029"/>
              <a:gd name="connsiteX8" fmla="*/ 5439364 w 5742294"/>
              <a:gd name="connsiteY8" fmla="*/ 263661 h 4505029"/>
              <a:gd name="connsiteX9" fmla="*/ 5428145 w 5742294"/>
              <a:gd name="connsiteY9" fmla="*/ 392687 h 4505029"/>
              <a:gd name="connsiteX10" fmla="*/ 5456194 w 5742294"/>
              <a:gd name="connsiteY10" fmla="*/ 398297 h 4505029"/>
              <a:gd name="connsiteX11" fmla="*/ 5416925 w 5742294"/>
              <a:gd name="connsiteY11" fmla="*/ 476834 h 4505029"/>
              <a:gd name="connsiteX12" fmla="*/ 5405705 w 5742294"/>
              <a:gd name="connsiteY12" fmla="*/ 527323 h 4505029"/>
              <a:gd name="connsiteX13" fmla="*/ 5321558 w 5742294"/>
              <a:gd name="connsiteY13" fmla="*/ 544152 h 4505029"/>
              <a:gd name="connsiteX14" fmla="*/ 5338388 w 5742294"/>
              <a:gd name="connsiteY14" fmla="*/ 566592 h 4505029"/>
              <a:gd name="connsiteX15" fmla="*/ 5293509 w 5742294"/>
              <a:gd name="connsiteY15" fmla="*/ 572201 h 4505029"/>
              <a:gd name="connsiteX16" fmla="*/ 5231801 w 5742294"/>
              <a:gd name="connsiteY16" fmla="*/ 476834 h 4505029"/>
              <a:gd name="connsiteX17" fmla="*/ 5186922 w 5742294"/>
              <a:gd name="connsiteY17" fmla="*/ 566592 h 4505029"/>
              <a:gd name="connsiteX18" fmla="*/ 5198142 w 5742294"/>
              <a:gd name="connsiteY18" fmla="*/ 600250 h 4505029"/>
              <a:gd name="connsiteX19" fmla="*/ 5158873 w 5742294"/>
              <a:gd name="connsiteY19" fmla="*/ 605860 h 4505029"/>
              <a:gd name="connsiteX20" fmla="*/ 5130824 w 5742294"/>
              <a:gd name="connsiteY20" fmla="*/ 600250 h 4505029"/>
              <a:gd name="connsiteX21" fmla="*/ 5080336 w 5742294"/>
              <a:gd name="connsiteY21" fmla="*/ 656349 h 4505029"/>
              <a:gd name="connsiteX22" fmla="*/ 5024238 w 5742294"/>
              <a:gd name="connsiteY22" fmla="*/ 678788 h 4505029"/>
              <a:gd name="connsiteX23" fmla="*/ 4923261 w 5742294"/>
              <a:gd name="connsiteY23" fmla="*/ 690007 h 4505029"/>
              <a:gd name="connsiteX24" fmla="*/ 4940091 w 5742294"/>
              <a:gd name="connsiteY24" fmla="*/ 746106 h 4505029"/>
              <a:gd name="connsiteX25" fmla="*/ 4945700 w 5742294"/>
              <a:gd name="connsiteY25" fmla="*/ 796594 h 4505029"/>
              <a:gd name="connsiteX26" fmla="*/ 4872773 w 5742294"/>
              <a:gd name="connsiteY26" fmla="*/ 802204 h 4505029"/>
              <a:gd name="connsiteX27" fmla="*/ 4732527 w 5742294"/>
              <a:gd name="connsiteY27" fmla="*/ 734886 h 4505029"/>
              <a:gd name="connsiteX28" fmla="*/ 4693259 w 5742294"/>
              <a:gd name="connsiteY28" fmla="*/ 740496 h 4505029"/>
              <a:gd name="connsiteX29" fmla="*/ 4642770 w 5742294"/>
              <a:gd name="connsiteY29" fmla="*/ 852692 h 4505029"/>
              <a:gd name="connsiteX30" fmla="*/ 4586672 w 5742294"/>
              <a:gd name="connsiteY30" fmla="*/ 920010 h 4505029"/>
              <a:gd name="connsiteX31" fmla="*/ 4508135 w 5742294"/>
              <a:gd name="connsiteY31" fmla="*/ 942449 h 4505029"/>
              <a:gd name="connsiteX32" fmla="*/ 4395938 w 5742294"/>
              <a:gd name="connsiteY32" fmla="*/ 987328 h 4505029"/>
              <a:gd name="connsiteX33" fmla="*/ 4356670 w 5742294"/>
              <a:gd name="connsiteY33" fmla="*/ 1026596 h 4505029"/>
              <a:gd name="connsiteX34" fmla="*/ 4306181 w 5742294"/>
              <a:gd name="connsiteY34" fmla="*/ 1099524 h 4505029"/>
              <a:gd name="connsiteX35" fmla="*/ 4193985 w 5742294"/>
              <a:gd name="connsiteY35" fmla="*/ 1121963 h 4505029"/>
              <a:gd name="connsiteX36" fmla="*/ 4093008 w 5742294"/>
              <a:gd name="connsiteY36" fmla="*/ 1161232 h 4505029"/>
              <a:gd name="connsiteX37" fmla="*/ 3975202 w 5742294"/>
              <a:gd name="connsiteY37" fmla="*/ 1228550 h 4505029"/>
              <a:gd name="connsiteX38" fmla="*/ 3924714 w 5742294"/>
              <a:gd name="connsiteY38" fmla="*/ 1262209 h 4505029"/>
              <a:gd name="connsiteX39" fmla="*/ 3868616 w 5742294"/>
              <a:gd name="connsiteY39" fmla="*/ 1206111 h 4505029"/>
              <a:gd name="connsiteX40" fmla="*/ 3840567 w 5742294"/>
              <a:gd name="connsiteY40" fmla="*/ 1155622 h 4505029"/>
              <a:gd name="connsiteX41" fmla="*/ 3874226 w 5742294"/>
              <a:gd name="connsiteY41" fmla="*/ 1082695 h 4505029"/>
              <a:gd name="connsiteX42" fmla="*/ 3947153 w 5742294"/>
              <a:gd name="connsiteY42" fmla="*/ 1026596 h 4505029"/>
              <a:gd name="connsiteX43" fmla="*/ 3980812 w 5742294"/>
              <a:gd name="connsiteY43" fmla="*/ 976108 h 4505029"/>
              <a:gd name="connsiteX44" fmla="*/ 3930324 w 5742294"/>
              <a:gd name="connsiteY44" fmla="*/ 925620 h 4505029"/>
              <a:gd name="connsiteX45" fmla="*/ 3812518 w 5742294"/>
              <a:gd name="connsiteY45" fmla="*/ 920010 h 4505029"/>
              <a:gd name="connsiteX46" fmla="*/ 3733980 w 5742294"/>
              <a:gd name="connsiteY46" fmla="*/ 936839 h 4505029"/>
              <a:gd name="connsiteX47" fmla="*/ 3711541 w 5742294"/>
              <a:gd name="connsiteY47" fmla="*/ 1015377 h 4505029"/>
              <a:gd name="connsiteX48" fmla="*/ 3683492 w 5742294"/>
              <a:gd name="connsiteY48" fmla="*/ 1060255 h 4505029"/>
              <a:gd name="connsiteX49" fmla="*/ 3621784 w 5742294"/>
              <a:gd name="connsiteY49" fmla="*/ 1060255 h 4505029"/>
              <a:gd name="connsiteX50" fmla="*/ 3560076 w 5742294"/>
              <a:gd name="connsiteY50" fmla="*/ 1155622 h 4505029"/>
              <a:gd name="connsiteX51" fmla="*/ 3487148 w 5742294"/>
              <a:gd name="connsiteY51" fmla="*/ 1250989 h 4505029"/>
              <a:gd name="connsiteX52" fmla="*/ 3408611 w 5742294"/>
              <a:gd name="connsiteY52" fmla="*/ 1279038 h 4505029"/>
              <a:gd name="connsiteX53" fmla="*/ 3285195 w 5742294"/>
              <a:gd name="connsiteY53" fmla="*/ 1273428 h 4505029"/>
              <a:gd name="connsiteX54" fmla="*/ 3240316 w 5742294"/>
              <a:gd name="connsiteY54" fmla="*/ 1340746 h 4505029"/>
              <a:gd name="connsiteX55" fmla="*/ 3273975 w 5742294"/>
              <a:gd name="connsiteY55" fmla="*/ 1396844 h 4505029"/>
              <a:gd name="connsiteX56" fmla="*/ 3374952 w 5742294"/>
              <a:gd name="connsiteY56" fmla="*/ 1430503 h 4505029"/>
              <a:gd name="connsiteX57" fmla="*/ 3425440 w 5742294"/>
              <a:gd name="connsiteY57" fmla="*/ 1464162 h 4505029"/>
              <a:gd name="connsiteX58" fmla="*/ 3498368 w 5742294"/>
              <a:gd name="connsiteY58" fmla="*/ 1514650 h 4505029"/>
              <a:gd name="connsiteX59" fmla="*/ 3464709 w 5742294"/>
              <a:gd name="connsiteY59" fmla="*/ 1576358 h 4505029"/>
              <a:gd name="connsiteX60" fmla="*/ 3503978 w 5742294"/>
              <a:gd name="connsiteY60" fmla="*/ 1632457 h 4505029"/>
              <a:gd name="connsiteX61" fmla="*/ 3700321 w 5742294"/>
              <a:gd name="connsiteY61" fmla="*/ 1581968 h 4505029"/>
              <a:gd name="connsiteX62" fmla="*/ 3733980 w 5742294"/>
              <a:gd name="connsiteY62" fmla="*/ 1514650 h 4505029"/>
              <a:gd name="connsiteX63" fmla="*/ 3812518 w 5742294"/>
              <a:gd name="connsiteY63" fmla="*/ 1520260 h 4505029"/>
              <a:gd name="connsiteX64" fmla="*/ 4020081 w 5742294"/>
              <a:gd name="connsiteY64" fmla="*/ 1593188 h 4505029"/>
              <a:gd name="connsiteX65" fmla="*/ 4020081 w 5742294"/>
              <a:gd name="connsiteY65" fmla="*/ 1654896 h 4505029"/>
              <a:gd name="connsiteX66" fmla="*/ 3958373 w 5742294"/>
              <a:gd name="connsiteY66" fmla="*/ 1677335 h 4505029"/>
              <a:gd name="connsiteX67" fmla="*/ 3812518 w 5742294"/>
              <a:gd name="connsiteY67" fmla="*/ 1722214 h 4505029"/>
              <a:gd name="connsiteX68" fmla="*/ 3683492 w 5742294"/>
              <a:gd name="connsiteY68" fmla="*/ 1800751 h 4505029"/>
              <a:gd name="connsiteX69" fmla="*/ 3633003 w 5742294"/>
              <a:gd name="connsiteY69" fmla="*/ 1946607 h 4505029"/>
              <a:gd name="connsiteX70" fmla="*/ 3515197 w 5742294"/>
              <a:gd name="connsiteY70" fmla="*/ 2025144 h 4505029"/>
              <a:gd name="connsiteX71" fmla="*/ 3689102 w 5742294"/>
              <a:gd name="connsiteY71" fmla="*/ 2159779 h 4505029"/>
              <a:gd name="connsiteX72" fmla="*/ 3806908 w 5742294"/>
              <a:gd name="connsiteY72" fmla="*/ 2429050 h 4505029"/>
              <a:gd name="connsiteX73" fmla="*/ 3868616 w 5742294"/>
              <a:gd name="connsiteY73" fmla="*/ 2530027 h 4505029"/>
              <a:gd name="connsiteX74" fmla="*/ 3958373 w 5742294"/>
              <a:gd name="connsiteY74" fmla="*/ 2647834 h 4505029"/>
              <a:gd name="connsiteX75" fmla="*/ 3941544 w 5742294"/>
              <a:gd name="connsiteY75" fmla="*/ 2765639 h 4505029"/>
              <a:gd name="connsiteX76" fmla="*/ 3851786 w 5742294"/>
              <a:gd name="connsiteY76" fmla="*/ 2754419 h 4505029"/>
              <a:gd name="connsiteX77" fmla="*/ 3773249 w 5742294"/>
              <a:gd name="connsiteY77" fmla="*/ 2861007 h 4505029"/>
              <a:gd name="connsiteX78" fmla="*/ 3958373 w 5742294"/>
              <a:gd name="connsiteY78" fmla="*/ 2939544 h 4505029"/>
              <a:gd name="connsiteX79" fmla="*/ 3857396 w 5742294"/>
              <a:gd name="connsiteY79" fmla="*/ 3208814 h 4505029"/>
              <a:gd name="connsiteX80" fmla="*/ 3621783 w 5742294"/>
              <a:gd name="connsiteY80" fmla="*/ 3450037 h 4505029"/>
              <a:gd name="connsiteX81" fmla="*/ 3571296 w 5742294"/>
              <a:gd name="connsiteY81" fmla="*/ 3539794 h 4505029"/>
              <a:gd name="connsiteX82" fmla="*/ 3560076 w 5742294"/>
              <a:gd name="connsiteY82" fmla="*/ 3612721 h 4505029"/>
              <a:gd name="connsiteX83" fmla="*/ 3582516 w 5742294"/>
              <a:gd name="connsiteY83" fmla="*/ 3663209 h 4505029"/>
              <a:gd name="connsiteX84" fmla="*/ 3419830 w 5742294"/>
              <a:gd name="connsiteY84" fmla="*/ 3786626 h 4505029"/>
              <a:gd name="connsiteX85" fmla="*/ 3229096 w 5742294"/>
              <a:gd name="connsiteY85" fmla="*/ 3887602 h 4505029"/>
              <a:gd name="connsiteX86" fmla="*/ 3015925 w 5742294"/>
              <a:gd name="connsiteY86" fmla="*/ 4061505 h 4505029"/>
              <a:gd name="connsiteX87" fmla="*/ 2892507 w 5742294"/>
              <a:gd name="connsiteY87" fmla="*/ 4089556 h 4505029"/>
              <a:gd name="connsiteX88" fmla="*/ 2808360 w 5742294"/>
              <a:gd name="connsiteY88" fmla="*/ 4078335 h 4505029"/>
              <a:gd name="connsiteX89" fmla="*/ 2656895 w 5742294"/>
              <a:gd name="connsiteY89" fmla="*/ 4156874 h 4505029"/>
              <a:gd name="connsiteX90" fmla="*/ 2600797 w 5742294"/>
              <a:gd name="connsiteY90" fmla="*/ 4095165 h 4505029"/>
              <a:gd name="connsiteX91" fmla="*/ 2488601 w 5742294"/>
              <a:gd name="connsiteY91" fmla="*/ 4207362 h 4505029"/>
              <a:gd name="connsiteX92" fmla="*/ 2314696 w 5742294"/>
              <a:gd name="connsiteY92" fmla="*/ 4285899 h 4505029"/>
              <a:gd name="connsiteX93" fmla="*/ 2112743 w 5742294"/>
              <a:gd name="connsiteY93" fmla="*/ 4313949 h 4505029"/>
              <a:gd name="connsiteX94" fmla="*/ 2062255 w 5742294"/>
              <a:gd name="connsiteY94" fmla="*/ 4370040 h 4505029"/>
              <a:gd name="connsiteX95" fmla="*/ 2101525 w 5742294"/>
              <a:gd name="connsiteY95" fmla="*/ 4454185 h 4505029"/>
              <a:gd name="connsiteX96" fmla="*/ 2051036 w 5742294"/>
              <a:gd name="connsiteY96" fmla="*/ 4504674 h 4505029"/>
              <a:gd name="connsiteX97" fmla="*/ 1978109 w 5742294"/>
              <a:gd name="connsiteY97" fmla="*/ 4398087 h 4505029"/>
              <a:gd name="connsiteX98" fmla="*/ 1994939 w 5742294"/>
              <a:gd name="connsiteY98" fmla="*/ 4313940 h 4505029"/>
              <a:gd name="connsiteX99" fmla="*/ 1905182 w 5742294"/>
              <a:gd name="connsiteY99" fmla="*/ 4308331 h 4505029"/>
              <a:gd name="connsiteX100" fmla="*/ 1792985 w 5742294"/>
              <a:gd name="connsiteY100" fmla="*/ 4274672 h 4505029"/>
              <a:gd name="connsiteX101" fmla="*/ 1697619 w 5742294"/>
              <a:gd name="connsiteY101" fmla="*/ 4280282 h 4505029"/>
              <a:gd name="connsiteX102" fmla="*/ 1568594 w 5742294"/>
              <a:gd name="connsiteY102" fmla="*/ 4257842 h 4505029"/>
              <a:gd name="connsiteX103" fmla="*/ 1495667 w 5742294"/>
              <a:gd name="connsiteY103" fmla="*/ 4212964 h 4505029"/>
              <a:gd name="connsiteX104" fmla="*/ 1462008 w 5742294"/>
              <a:gd name="connsiteY104" fmla="*/ 4100767 h 4505029"/>
              <a:gd name="connsiteX105" fmla="*/ 1439570 w 5742294"/>
              <a:gd name="connsiteY105" fmla="*/ 4078328 h 4505029"/>
              <a:gd name="connsiteX106" fmla="*/ 1366643 w 5742294"/>
              <a:gd name="connsiteY106" fmla="*/ 4050279 h 4505029"/>
              <a:gd name="connsiteX107" fmla="*/ 1288107 w 5742294"/>
              <a:gd name="connsiteY107" fmla="*/ 4039060 h 4505029"/>
              <a:gd name="connsiteX108" fmla="*/ 1260057 w 5742294"/>
              <a:gd name="connsiteY108" fmla="*/ 3982962 h 4505029"/>
              <a:gd name="connsiteX109" fmla="*/ 1187131 w 5742294"/>
              <a:gd name="connsiteY109" fmla="*/ 4033450 h 4505029"/>
              <a:gd name="connsiteX110" fmla="*/ 1181522 w 5742294"/>
              <a:gd name="connsiteY110" fmla="*/ 4083938 h 4505029"/>
              <a:gd name="connsiteX111" fmla="*/ 1080544 w 5742294"/>
              <a:gd name="connsiteY111" fmla="*/ 4100767 h 4505029"/>
              <a:gd name="connsiteX112" fmla="*/ 1035666 w 5742294"/>
              <a:gd name="connsiteY112" fmla="*/ 4117597 h 4505029"/>
              <a:gd name="connsiteX113" fmla="*/ 973960 w 5742294"/>
              <a:gd name="connsiteY113" fmla="*/ 4072718 h 4505029"/>
              <a:gd name="connsiteX114" fmla="*/ 968349 w 5742294"/>
              <a:gd name="connsiteY114" fmla="*/ 4128817 h 4505029"/>
              <a:gd name="connsiteX115" fmla="*/ 929081 w 5742294"/>
              <a:gd name="connsiteY115" fmla="*/ 4089548 h 4505029"/>
              <a:gd name="connsiteX116" fmla="*/ 901033 w 5742294"/>
              <a:gd name="connsiteY116" fmla="*/ 4151256 h 4505029"/>
              <a:gd name="connsiteX117" fmla="*/ 844934 w 5742294"/>
              <a:gd name="connsiteY117" fmla="*/ 4106378 h 4505029"/>
              <a:gd name="connsiteX118" fmla="*/ 788837 w 5742294"/>
              <a:gd name="connsiteY118" fmla="*/ 4095158 h 4505029"/>
              <a:gd name="connsiteX119" fmla="*/ 772009 w 5742294"/>
              <a:gd name="connsiteY119" fmla="*/ 4156866 h 4505029"/>
              <a:gd name="connsiteX120" fmla="*/ 693472 w 5742294"/>
              <a:gd name="connsiteY120" fmla="*/ 4140036 h 4505029"/>
              <a:gd name="connsiteX121" fmla="*/ 659813 w 5742294"/>
              <a:gd name="connsiteY121" fmla="*/ 4190524 h 4505029"/>
              <a:gd name="connsiteX122" fmla="*/ 715912 w 5742294"/>
              <a:gd name="connsiteY122" fmla="*/ 4285891 h 4505029"/>
              <a:gd name="connsiteX123" fmla="*/ 693473 w 5742294"/>
              <a:gd name="connsiteY123" fmla="*/ 4370039 h 4505029"/>
              <a:gd name="connsiteX124" fmla="*/ 648594 w 5742294"/>
              <a:gd name="connsiteY124" fmla="*/ 4336379 h 4505029"/>
              <a:gd name="connsiteX125" fmla="*/ 603716 w 5742294"/>
              <a:gd name="connsiteY125" fmla="*/ 4297110 h 4505029"/>
              <a:gd name="connsiteX126" fmla="*/ 586887 w 5742294"/>
              <a:gd name="connsiteY126" fmla="*/ 4229793 h 4505029"/>
              <a:gd name="connsiteX127" fmla="*/ 513960 w 5742294"/>
              <a:gd name="connsiteY127" fmla="*/ 4291500 h 4505029"/>
              <a:gd name="connsiteX128" fmla="*/ 446642 w 5742294"/>
              <a:gd name="connsiteY128" fmla="*/ 4285891 h 4505029"/>
              <a:gd name="connsiteX129" fmla="*/ 412982 w 5742294"/>
              <a:gd name="connsiteY129" fmla="*/ 4257843 h 4505029"/>
              <a:gd name="connsiteX130" fmla="*/ 401764 w 5742294"/>
              <a:gd name="connsiteY130" fmla="*/ 4212965 h 4505029"/>
              <a:gd name="connsiteX131" fmla="*/ 278348 w 5742294"/>
              <a:gd name="connsiteY131" fmla="*/ 4196135 h 4505029"/>
              <a:gd name="connsiteX132" fmla="*/ 306398 w 5742294"/>
              <a:gd name="connsiteY132" fmla="*/ 4128817 h 4505029"/>
              <a:gd name="connsiteX133" fmla="*/ 334447 w 5742294"/>
              <a:gd name="connsiteY133" fmla="*/ 4044670 h 4505029"/>
              <a:gd name="connsiteX134" fmla="*/ 250300 w 5742294"/>
              <a:gd name="connsiteY134" fmla="*/ 4033450 h 4505029"/>
              <a:gd name="connsiteX135" fmla="*/ 233471 w 5742294"/>
              <a:gd name="connsiteY135" fmla="*/ 3966133 h 4505029"/>
              <a:gd name="connsiteX136" fmla="*/ 205422 w 5742294"/>
              <a:gd name="connsiteY136" fmla="*/ 3898814 h 4505029"/>
              <a:gd name="connsiteX137" fmla="*/ 222253 w 5742294"/>
              <a:gd name="connsiteY137" fmla="*/ 3865155 h 4505029"/>
              <a:gd name="connsiteX138" fmla="*/ 9080 w 5742294"/>
              <a:gd name="connsiteY138" fmla="*/ 3910034 h 4505029"/>
              <a:gd name="connsiteX139" fmla="*/ 48348 w 5742294"/>
              <a:gd name="connsiteY139" fmla="*/ 3865154 h 4505029"/>
              <a:gd name="connsiteX140" fmla="*/ 3470 w 5742294"/>
              <a:gd name="connsiteY140" fmla="*/ 3809057 h 4505029"/>
              <a:gd name="connsiteX141" fmla="*/ 110056 w 5742294"/>
              <a:gd name="connsiteY141" fmla="*/ 3668812 h 4505029"/>
              <a:gd name="connsiteX142" fmla="*/ 121276 w 5742294"/>
              <a:gd name="connsiteY142" fmla="*/ 3629543 h 4505029"/>
              <a:gd name="connsiteX143" fmla="*/ 194204 w 5742294"/>
              <a:gd name="connsiteY143" fmla="*/ 3595885 h 4505029"/>
              <a:gd name="connsiteX144" fmla="*/ 199813 w 5742294"/>
              <a:gd name="connsiteY144" fmla="*/ 3556615 h 4505029"/>
              <a:gd name="connsiteX145" fmla="*/ 216642 w 5742294"/>
              <a:gd name="connsiteY145" fmla="*/ 3349052 h 4505029"/>
              <a:gd name="connsiteX146" fmla="*/ 182984 w 5742294"/>
              <a:gd name="connsiteY146" fmla="*/ 3298564 h 4505029"/>
              <a:gd name="connsiteX147" fmla="*/ 138105 w 5742294"/>
              <a:gd name="connsiteY147" fmla="*/ 3315393 h 4505029"/>
              <a:gd name="connsiteX148" fmla="*/ 110056 w 5742294"/>
              <a:gd name="connsiteY148" fmla="*/ 3191977 h 4505029"/>
              <a:gd name="connsiteX149" fmla="*/ 20298 w 5742294"/>
              <a:gd name="connsiteY149" fmla="*/ 3152709 h 4505029"/>
              <a:gd name="connsiteX150" fmla="*/ 37128 w 5742294"/>
              <a:gd name="connsiteY150" fmla="*/ 3152709 h 4505029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41544 w 5742294"/>
              <a:gd name="connsiteY75" fmla="*/ 2788086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808360 w 5742294"/>
              <a:gd name="connsiteY88" fmla="*/ 4100782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0" fmla="*/ 5731075 w 5742294"/>
              <a:gd name="connsiteY0" fmla="*/ 251301 h 4756330"/>
              <a:gd name="connsiteX1" fmla="*/ 5742294 w 5742294"/>
              <a:gd name="connsiteY1" fmla="*/ 318619 h 4756330"/>
              <a:gd name="connsiteX2" fmla="*/ 5714245 w 5742294"/>
              <a:gd name="connsiteY2" fmla="*/ 324229 h 4756330"/>
              <a:gd name="connsiteX3" fmla="*/ 5545951 w 5742294"/>
              <a:gd name="connsiteY3" fmla="*/ 279350 h 4756330"/>
              <a:gd name="connsiteX4" fmla="*/ 5512292 w 5742294"/>
              <a:gd name="connsiteY4" fmla="*/ 284960 h 4756330"/>
              <a:gd name="connsiteX5" fmla="*/ 5506682 w 5742294"/>
              <a:gd name="connsiteY5" fmla="*/ 296180 h 4756330"/>
              <a:gd name="connsiteX6" fmla="*/ 5444974 w 5742294"/>
              <a:gd name="connsiteY6" fmla="*/ 329839 h 4756330"/>
              <a:gd name="connsiteX7" fmla="*/ 5394486 w 5742294"/>
              <a:gd name="connsiteY7" fmla="*/ 352278 h 4756330"/>
              <a:gd name="connsiteX8" fmla="*/ 5439364 w 5742294"/>
              <a:gd name="connsiteY8" fmla="*/ 514962 h 4756330"/>
              <a:gd name="connsiteX9" fmla="*/ 5428145 w 5742294"/>
              <a:gd name="connsiteY9" fmla="*/ 643988 h 4756330"/>
              <a:gd name="connsiteX10" fmla="*/ 5456194 w 5742294"/>
              <a:gd name="connsiteY10" fmla="*/ 649598 h 4756330"/>
              <a:gd name="connsiteX11" fmla="*/ 5416925 w 5742294"/>
              <a:gd name="connsiteY11" fmla="*/ 728135 h 4756330"/>
              <a:gd name="connsiteX12" fmla="*/ 5405705 w 5742294"/>
              <a:gd name="connsiteY12" fmla="*/ 778624 h 4756330"/>
              <a:gd name="connsiteX13" fmla="*/ 5321558 w 5742294"/>
              <a:gd name="connsiteY13" fmla="*/ 795453 h 4756330"/>
              <a:gd name="connsiteX14" fmla="*/ 5338388 w 5742294"/>
              <a:gd name="connsiteY14" fmla="*/ 817893 h 4756330"/>
              <a:gd name="connsiteX15" fmla="*/ 5293509 w 5742294"/>
              <a:gd name="connsiteY15" fmla="*/ 823502 h 4756330"/>
              <a:gd name="connsiteX16" fmla="*/ 5231801 w 5742294"/>
              <a:gd name="connsiteY16" fmla="*/ 728135 h 4756330"/>
              <a:gd name="connsiteX17" fmla="*/ 5186922 w 5742294"/>
              <a:gd name="connsiteY17" fmla="*/ 817893 h 4756330"/>
              <a:gd name="connsiteX18" fmla="*/ 5198142 w 5742294"/>
              <a:gd name="connsiteY18" fmla="*/ 851551 h 4756330"/>
              <a:gd name="connsiteX19" fmla="*/ 5158873 w 5742294"/>
              <a:gd name="connsiteY19" fmla="*/ 857161 h 4756330"/>
              <a:gd name="connsiteX20" fmla="*/ 5130824 w 5742294"/>
              <a:gd name="connsiteY20" fmla="*/ 851551 h 4756330"/>
              <a:gd name="connsiteX21" fmla="*/ 5080336 w 5742294"/>
              <a:gd name="connsiteY21" fmla="*/ 907650 h 4756330"/>
              <a:gd name="connsiteX22" fmla="*/ 5024238 w 5742294"/>
              <a:gd name="connsiteY22" fmla="*/ 930089 h 4756330"/>
              <a:gd name="connsiteX23" fmla="*/ 4923261 w 5742294"/>
              <a:gd name="connsiteY23" fmla="*/ 941308 h 4756330"/>
              <a:gd name="connsiteX24" fmla="*/ 4940091 w 5742294"/>
              <a:gd name="connsiteY24" fmla="*/ 997407 h 4756330"/>
              <a:gd name="connsiteX25" fmla="*/ 4945700 w 5742294"/>
              <a:gd name="connsiteY25" fmla="*/ 1047895 h 4756330"/>
              <a:gd name="connsiteX26" fmla="*/ 4872773 w 5742294"/>
              <a:gd name="connsiteY26" fmla="*/ 1053505 h 4756330"/>
              <a:gd name="connsiteX27" fmla="*/ 4732527 w 5742294"/>
              <a:gd name="connsiteY27" fmla="*/ 986187 h 4756330"/>
              <a:gd name="connsiteX28" fmla="*/ 4693259 w 5742294"/>
              <a:gd name="connsiteY28" fmla="*/ 991797 h 4756330"/>
              <a:gd name="connsiteX29" fmla="*/ 4642770 w 5742294"/>
              <a:gd name="connsiteY29" fmla="*/ 1103993 h 4756330"/>
              <a:gd name="connsiteX30" fmla="*/ 4586672 w 5742294"/>
              <a:gd name="connsiteY30" fmla="*/ 1171311 h 4756330"/>
              <a:gd name="connsiteX31" fmla="*/ 4508135 w 5742294"/>
              <a:gd name="connsiteY31" fmla="*/ 1193750 h 4756330"/>
              <a:gd name="connsiteX32" fmla="*/ 4395938 w 5742294"/>
              <a:gd name="connsiteY32" fmla="*/ 1238629 h 4756330"/>
              <a:gd name="connsiteX33" fmla="*/ 4356670 w 5742294"/>
              <a:gd name="connsiteY33" fmla="*/ 1277897 h 4756330"/>
              <a:gd name="connsiteX34" fmla="*/ 4306181 w 5742294"/>
              <a:gd name="connsiteY34" fmla="*/ 1350825 h 4756330"/>
              <a:gd name="connsiteX35" fmla="*/ 4193985 w 5742294"/>
              <a:gd name="connsiteY35" fmla="*/ 1373264 h 4756330"/>
              <a:gd name="connsiteX36" fmla="*/ 4093008 w 5742294"/>
              <a:gd name="connsiteY36" fmla="*/ 1412533 h 4756330"/>
              <a:gd name="connsiteX37" fmla="*/ 3975202 w 5742294"/>
              <a:gd name="connsiteY37" fmla="*/ 1479851 h 4756330"/>
              <a:gd name="connsiteX38" fmla="*/ 3924714 w 5742294"/>
              <a:gd name="connsiteY38" fmla="*/ 1513510 h 4756330"/>
              <a:gd name="connsiteX39" fmla="*/ 3868616 w 5742294"/>
              <a:gd name="connsiteY39" fmla="*/ 1457412 h 4756330"/>
              <a:gd name="connsiteX40" fmla="*/ 3840567 w 5742294"/>
              <a:gd name="connsiteY40" fmla="*/ 1406923 h 4756330"/>
              <a:gd name="connsiteX41" fmla="*/ 3874226 w 5742294"/>
              <a:gd name="connsiteY41" fmla="*/ 1333996 h 4756330"/>
              <a:gd name="connsiteX42" fmla="*/ 3947153 w 5742294"/>
              <a:gd name="connsiteY42" fmla="*/ 1277897 h 4756330"/>
              <a:gd name="connsiteX43" fmla="*/ 3980812 w 5742294"/>
              <a:gd name="connsiteY43" fmla="*/ 1227409 h 4756330"/>
              <a:gd name="connsiteX44" fmla="*/ 3930324 w 5742294"/>
              <a:gd name="connsiteY44" fmla="*/ 1176921 h 4756330"/>
              <a:gd name="connsiteX45" fmla="*/ 3812518 w 5742294"/>
              <a:gd name="connsiteY45" fmla="*/ 1171311 h 4756330"/>
              <a:gd name="connsiteX46" fmla="*/ 3733980 w 5742294"/>
              <a:gd name="connsiteY46" fmla="*/ 1188140 h 4756330"/>
              <a:gd name="connsiteX47" fmla="*/ 3711541 w 5742294"/>
              <a:gd name="connsiteY47" fmla="*/ 1266678 h 4756330"/>
              <a:gd name="connsiteX48" fmla="*/ 3683492 w 5742294"/>
              <a:gd name="connsiteY48" fmla="*/ 1311556 h 4756330"/>
              <a:gd name="connsiteX49" fmla="*/ 3621784 w 5742294"/>
              <a:gd name="connsiteY49" fmla="*/ 1311556 h 4756330"/>
              <a:gd name="connsiteX50" fmla="*/ 3560076 w 5742294"/>
              <a:gd name="connsiteY50" fmla="*/ 1406923 h 4756330"/>
              <a:gd name="connsiteX51" fmla="*/ 3487148 w 5742294"/>
              <a:gd name="connsiteY51" fmla="*/ 1502290 h 4756330"/>
              <a:gd name="connsiteX52" fmla="*/ 3408611 w 5742294"/>
              <a:gd name="connsiteY52" fmla="*/ 1530339 h 4756330"/>
              <a:gd name="connsiteX53" fmla="*/ 3285195 w 5742294"/>
              <a:gd name="connsiteY53" fmla="*/ 1524729 h 4756330"/>
              <a:gd name="connsiteX54" fmla="*/ 3240316 w 5742294"/>
              <a:gd name="connsiteY54" fmla="*/ 1592047 h 4756330"/>
              <a:gd name="connsiteX55" fmla="*/ 3273975 w 5742294"/>
              <a:gd name="connsiteY55" fmla="*/ 1648145 h 4756330"/>
              <a:gd name="connsiteX56" fmla="*/ 3374952 w 5742294"/>
              <a:gd name="connsiteY56" fmla="*/ 1681804 h 4756330"/>
              <a:gd name="connsiteX57" fmla="*/ 3425440 w 5742294"/>
              <a:gd name="connsiteY57" fmla="*/ 1715463 h 4756330"/>
              <a:gd name="connsiteX58" fmla="*/ 3498368 w 5742294"/>
              <a:gd name="connsiteY58" fmla="*/ 1765951 h 4756330"/>
              <a:gd name="connsiteX59" fmla="*/ 3464709 w 5742294"/>
              <a:gd name="connsiteY59" fmla="*/ 1827659 h 4756330"/>
              <a:gd name="connsiteX60" fmla="*/ 3503978 w 5742294"/>
              <a:gd name="connsiteY60" fmla="*/ 1883758 h 4756330"/>
              <a:gd name="connsiteX61" fmla="*/ 3700321 w 5742294"/>
              <a:gd name="connsiteY61" fmla="*/ 1833269 h 4756330"/>
              <a:gd name="connsiteX62" fmla="*/ 3733980 w 5742294"/>
              <a:gd name="connsiteY62" fmla="*/ 1765951 h 4756330"/>
              <a:gd name="connsiteX63" fmla="*/ 3812518 w 5742294"/>
              <a:gd name="connsiteY63" fmla="*/ 1771561 h 4756330"/>
              <a:gd name="connsiteX64" fmla="*/ 4020081 w 5742294"/>
              <a:gd name="connsiteY64" fmla="*/ 1844489 h 4756330"/>
              <a:gd name="connsiteX65" fmla="*/ 4020081 w 5742294"/>
              <a:gd name="connsiteY65" fmla="*/ 1906197 h 4756330"/>
              <a:gd name="connsiteX66" fmla="*/ 3958373 w 5742294"/>
              <a:gd name="connsiteY66" fmla="*/ 1928636 h 4756330"/>
              <a:gd name="connsiteX67" fmla="*/ 3812518 w 5742294"/>
              <a:gd name="connsiteY67" fmla="*/ 1973515 h 4756330"/>
              <a:gd name="connsiteX68" fmla="*/ 3683492 w 5742294"/>
              <a:gd name="connsiteY68" fmla="*/ 2052052 h 4756330"/>
              <a:gd name="connsiteX69" fmla="*/ 3633003 w 5742294"/>
              <a:gd name="connsiteY69" fmla="*/ 2197908 h 4756330"/>
              <a:gd name="connsiteX70" fmla="*/ 3515197 w 5742294"/>
              <a:gd name="connsiteY70" fmla="*/ 2276445 h 4756330"/>
              <a:gd name="connsiteX71" fmla="*/ 3689102 w 5742294"/>
              <a:gd name="connsiteY71" fmla="*/ 2411080 h 4756330"/>
              <a:gd name="connsiteX72" fmla="*/ 3806908 w 5742294"/>
              <a:gd name="connsiteY72" fmla="*/ 2680351 h 4756330"/>
              <a:gd name="connsiteX73" fmla="*/ 3868616 w 5742294"/>
              <a:gd name="connsiteY73" fmla="*/ 2781328 h 4756330"/>
              <a:gd name="connsiteX74" fmla="*/ 3958373 w 5742294"/>
              <a:gd name="connsiteY74" fmla="*/ 2899135 h 4756330"/>
              <a:gd name="connsiteX75" fmla="*/ 3941544 w 5742294"/>
              <a:gd name="connsiteY75" fmla="*/ 3016940 h 4756330"/>
              <a:gd name="connsiteX76" fmla="*/ 3851786 w 5742294"/>
              <a:gd name="connsiteY76" fmla="*/ 3005720 h 4756330"/>
              <a:gd name="connsiteX77" fmla="*/ 3773249 w 5742294"/>
              <a:gd name="connsiteY77" fmla="*/ 3112308 h 4756330"/>
              <a:gd name="connsiteX78" fmla="*/ 3958373 w 5742294"/>
              <a:gd name="connsiteY78" fmla="*/ 3190845 h 4756330"/>
              <a:gd name="connsiteX79" fmla="*/ 3857396 w 5742294"/>
              <a:gd name="connsiteY79" fmla="*/ 3460115 h 4756330"/>
              <a:gd name="connsiteX80" fmla="*/ 3621783 w 5742294"/>
              <a:gd name="connsiteY80" fmla="*/ 3701338 h 4756330"/>
              <a:gd name="connsiteX81" fmla="*/ 3571296 w 5742294"/>
              <a:gd name="connsiteY81" fmla="*/ 3791095 h 4756330"/>
              <a:gd name="connsiteX82" fmla="*/ 3560076 w 5742294"/>
              <a:gd name="connsiteY82" fmla="*/ 3864022 h 4756330"/>
              <a:gd name="connsiteX83" fmla="*/ 3582516 w 5742294"/>
              <a:gd name="connsiteY83" fmla="*/ 3914510 h 4756330"/>
              <a:gd name="connsiteX84" fmla="*/ 3419830 w 5742294"/>
              <a:gd name="connsiteY84" fmla="*/ 4037927 h 4756330"/>
              <a:gd name="connsiteX85" fmla="*/ 3229096 w 5742294"/>
              <a:gd name="connsiteY85" fmla="*/ 4138903 h 4756330"/>
              <a:gd name="connsiteX86" fmla="*/ 3015925 w 5742294"/>
              <a:gd name="connsiteY86" fmla="*/ 4312806 h 4756330"/>
              <a:gd name="connsiteX87" fmla="*/ 2892507 w 5742294"/>
              <a:gd name="connsiteY87" fmla="*/ 4340857 h 4756330"/>
              <a:gd name="connsiteX88" fmla="*/ 2808360 w 5742294"/>
              <a:gd name="connsiteY88" fmla="*/ 4329636 h 4756330"/>
              <a:gd name="connsiteX89" fmla="*/ 2656895 w 5742294"/>
              <a:gd name="connsiteY89" fmla="*/ 4408175 h 4756330"/>
              <a:gd name="connsiteX90" fmla="*/ 2600797 w 5742294"/>
              <a:gd name="connsiteY90" fmla="*/ 4346466 h 4756330"/>
              <a:gd name="connsiteX91" fmla="*/ 2488601 w 5742294"/>
              <a:gd name="connsiteY91" fmla="*/ 4458663 h 4756330"/>
              <a:gd name="connsiteX92" fmla="*/ 2314696 w 5742294"/>
              <a:gd name="connsiteY92" fmla="*/ 4537200 h 4756330"/>
              <a:gd name="connsiteX93" fmla="*/ 2112743 w 5742294"/>
              <a:gd name="connsiteY93" fmla="*/ 4565250 h 4756330"/>
              <a:gd name="connsiteX94" fmla="*/ 2062255 w 5742294"/>
              <a:gd name="connsiteY94" fmla="*/ 4621341 h 4756330"/>
              <a:gd name="connsiteX95" fmla="*/ 2101525 w 5742294"/>
              <a:gd name="connsiteY95" fmla="*/ 4705486 h 4756330"/>
              <a:gd name="connsiteX96" fmla="*/ 2051036 w 5742294"/>
              <a:gd name="connsiteY96" fmla="*/ 4755975 h 4756330"/>
              <a:gd name="connsiteX97" fmla="*/ 1978109 w 5742294"/>
              <a:gd name="connsiteY97" fmla="*/ 4649388 h 4756330"/>
              <a:gd name="connsiteX98" fmla="*/ 1994939 w 5742294"/>
              <a:gd name="connsiteY98" fmla="*/ 4565241 h 4756330"/>
              <a:gd name="connsiteX99" fmla="*/ 1905182 w 5742294"/>
              <a:gd name="connsiteY99" fmla="*/ 4559632 h 4756330"/>
              <a:gd name="connsiteX100" fmla="*/ 1792985 w 5742294"/>
              <a:gd name="connsiteY100" fmla="*/ 4525973 h 4756330"/>
              <a:gd name="connsiteX101" fmla="*/ 1697619 w 5742294"/>
              <a:gd name="connsiteY101" fmla="*/ 4531583 h 4756330"/>
              <a:gd name="connsiteX102" fmla="*/ 1568594 w 5742294"/>
              <a:gd name="connsiteY102" fmla="*/ 4509143 h 4756330"/>
              <a:gd name="connsiteX103" fmla="*/ 1495667 w 5742294"/>
              <a:gd name="connsiteY103" fmla="*/ 4464265 h 4756330"/>
              <a:gd name="connsiteX104" fmla="*/ 1462008 w 5742294"/>
              <a:gd name="connsiteY104" fmla="*/ 4352068 h 4756330"/>
              <a:gd name="connsiteX105" fmla="*/ 1439570 w 5742294"/>
              <a:gd name="connsiteY105" fmla="*/ 4329629 h 4756330"/>
              <a:gd name="connsiteX106" fmla="*/ 1366643 w 5742294"/>
              <a:gd name="connsiteY106" fmla="*/ 4301580 h 4756330"/>
              <a:gd name="connsiteX107" fmla="*/ 1288107 w 5742294"/>
              <a:gd name="connsiteY107" fmla="*/ 4290361 h 4756330"/>
              <a:gd name="connsiteX108" fmla="*/ 1260057 w 5742294"/>
              <a:gd name="connsiteY108" fmla="*/ 4234263 h 4756330"/>
              <a:gd name="connsiteX109" fmla="*/ 1187131 w 5742294"/>
              <a:gd name="connsiteY109" fmla="*/ 4284751 h 4756330"/>
              <a:gd name="connsiteX110" fmla="*/ 1181522 w 5742294"/>
              <a:gd name="connsiteY110" fmla="*/ 4335239 h 4756330"/>
              <a:gd name="connsiteX111" fmla="*/ 1080544 w 5742294"/>
              <a:gd name="connsiteY111" fmla="*/ 4352068 h 4756330"/>
              <a:gd name="connsiteX112" fmla="*/ 1035666 w 5742294"/>
              <a:gd name="connsiteY112" fmla="*/ 4368898 h 4756330"/>
              <a:gd name="connsiteX113" fmla="*/ 973960 w 5742294"/>
              <a:gd name="connsiteY113" fmla="*/ 4324019 h 4756330"/>
              <a:gd name="connsiteX114" fmla="*/ 968349 w 5742294"/>
              <a:gd name="connsiteY114" fmla="*/ 4380118 h 4756330"/>
              <a:gd name="connsiteX115" fmla="*/ 929081 w 5742294"/>
              <a:gd name="connsiteY115" fmla="*/ 4340849 h 4756330"/>
              <a:gd name="connsiteX116" fmla="*/ 901033 w 5742294"/>
              <a:gd name="connsiteY116" fmla="*/ 4402557 h 4756330"/>
              <a:gd name="connsiteX117" fmla="*/ 844934 w 5742294"/>
              <a:gd name="connsiteY117" fmla="*/ 4357679 h 4756330"/>
              <a:gd name="connsiteX118" fmla="*/ 788837 w 5742294"/>
              <a:gd name="connsiteY118" fmla="*/ 4346459 h 4756330"/>
              <a:gd name="connsiteX119" fmla="*/ 772009 w 5742294"/>
              <a:gd name="connsiteY119" fmla="*/ 4408167 h 4756330"/>
              <a:gd name="connsiteX120" fmla="*/ 693472 w 5742294"/>
              <a:gd name="connsiteY120" fmla="*/ 4391337 h 4756330"/>
              <a:gd name="connsiteX121" fmla="*/ 659813 w 5742294"/>
              <a:gd name="connsiteY121" fmla="*/ 4441825 h 4756330"/>
              <a:gd name="connsiteX122" fmla="*/ 715912 w 5742294"/>
              <a:gd name="connsiteY122" fmla="*/ 4537192 h 4756330"/>
              <a:gd name="connsiteX123" fmla="*/ 693473 w 5742294"/>
              <a:gd name="connsiteY123" fmla="*/ 4621340 h 4756330"/>
              <a:gd name="connsiteX124" fmla="*/ 648594 w 5742294"/>
              <a:gd name="connsiteY124" fmla="*/ 4587680 h 4756330"/>
              <a:gd name="connsiteX125" fmla="*/ 603716 w 5742294"/>
              <a:gd name="connsiteY125" fmla="*/ 4548411 h 4756330"/>
              <a:gd name="connsiteX126" fmla="*/ 586887 w 5742294"/>
              <a:gd name="connsiteY126" fmla="*/ 4481094 h 4756330"/>
              <a:gd name="connsiteX127" fmla="*/ 513960 w 5742294"/>
              <a:gd name="connsiteY127" fmla="*/ 4542801 h 4756330"/>
              <a:gd name="connsiteX128" fmla="*/ 446642 w 5742294"/>
              <a:gd name="connsiteY128" fmla="*/ 4537192 h 4756330"/>
              <a:gd name="connsiteX129" fmla="*/ 412982 w 5742294"/>
              <a:gd name="connsiteY129" fmla="*/ 4509144 h 4756330"/>
              <a:gd name="connsiteX130" fmla="*/ 401764 w 5742294"/>
              <a:gd name="connsiteY130" fmla="*/ 4464266 h 4756330"/>
              <a:gd name="connsiteX131" fmla="*/ 278348 w 5742294"/>
              <a:gd name="connsiteY131" fmla="*/ 4447436 h 4756330"/>
              <a:gd name="connsiteX132" fmla="*/ 306398 w 5742294"/>
              <a:gd name="connsiteY132" fmla="*/ 4380118 h 4756330"/>
              <a:gd name="connsiteX133" fmla="*/ 334447 w 5742294"/>
              <a:gd name="connsiteY133" fmla="*/ 4295971 h 4756330"/>
              <a:gd name="connsiteX134" fmla="*/ 250300 w 5742294"/>
              <a:gd name="connsiteY134" fmla="*/ 4284751 h 4756330"/>
              <a:gd name="connsiteX135" fmla="*/ 233471 w 5742294"/>
              <a:gd name="connsiteY135" fmla="*/ 4217434 h 4756330"/>
              <a:gd name="connsiteX136" fmla="*/ 205422 w 5742294"/>
              <a:gd name="connsiteY136" fmla="*/ 4150115 h 4756330"/>
              <a:gd name="connsiteX137" fmla="*/ 222253 w 5742294"/>
              <a:gd name="connsiteY137" fmla="*/ 4116456 h 4756330"/>
              <a:gd name="connsiteX138" fmla="*/ 9080 w 5742294"/>
              <a:gd name="connsiteY138" fmla="*/ 4161335 h 4756330"/>
              <a:gd name="connsiteX139" fmla="*/ 48348 w 5742294"/>
              <a:gd name="connsiteY139" fmla="*/ 4116455 h 4756330"/>
              <a:gd name="connsiteX140" fmla="*/ 3470 w 5742294"/>
              <a:gd name="connsiteY140" fmla="*/ 4060358 h 4756330"/>
              <a:gd name="connsiteX141" fmla="*/ 110056 w 5742294"/>
              <a:gd name="connsiteY141" fmla="*/ 3920113 h 4756330"/>
              <a:gd name="connsiteX142" fmla="*/ 121276 w 5742294"/>
              <a:gd name="connsiteY142" fmla="*/ 3880844 h 4756330"/>
              <a:gd name="connsiteX143" fmla="*/ 194204 w 5742294"/>
              <a:gd name="connsiteY143" fmla="*/ 3847186 h 4756330"/>
              <a:gd name="connsiteX144" fmla="*/ 199813 w 5742294"/>
              <a:gd name="connsiteY144" fmla="*/ 3807916 h 4756330"/>
              <a:gd name="connsiteX145" fmla="*/ 216642 w 5742294"/>
              <a:gd name="connsiteY145" fmla="*/ 3600353 h 4756330"/>
              <a:gd name="connsiteX146" fmla="*/ 182984 w 5742294"/>
              <a:gd name="connsiteY146" fmla="*/ 3549865 h 4756330"/>
              <a:gd name="connsiteX147" fmla="*/ 138105 w 5742294"/>
              <a:gd name="connsiteY147" fmla="*/ 3566694 h 4756330"/>
              <a:gd name="connsiteX148" fmla="*/ 110056 w 5742294"/>
              <a:gd name="connsiteY148" fmla="*/ 3443278 h 4756330"/>
              <a:gd name="connsiteX149" fmla="*/ 20298 w 5742294"/>
              <a:gd name="connsiteY149" fmla="*/ 3404010 h 4756330"/>
              <a:gd name="connsiteX150" fmla="*/ 25908 w 5742294"/>
              <a:gd name="connsiteY150" fmla="*/ 228854 h 4756330"/>
              <a:gd name="connsiteX151" fmla="*/ 14689 w 5742294"/>
              <a:gd name="connsiteY151" fmla="*/ 251293 h 4756330"/>
              <a:gd name="connsiteX0" fmla="*/ 5731075 w 5742294"/>
              <a:gd name="connsiteY0" fmla="*/ 249914 h 4754943"/>
              <a:gd name="connsiteX1" fmla="*/ 5742294 w 5742294"/>
              <a:gd name="connsiteY1" fmla="*/ 317232 h 4754943"/>
              <a:gd name="connsiteX2" fmla="*/ 5714245 w 5742294"/>
              <a:gd name="connsiteY2" fmla="*/ 322842 h 4754943"/>
              <a:gd name="connsiteX3" fmla="*/ 5545951 w 5742294"/>
              <a:gd name="connsiteY3" fmla="*/ 277963 h 4754943"/>
              <a:gd name="connsiteX4" fmla="*/ 5512292 w 5742294"/>
              <a:gd name="connsiteY4" fmla="*/ 283573 h 4754943"/>
              <a:gd name="connsiteX5" fmla="*/ 5506682 w 5742294"/>
              <a:gd name="connsiteY5" fmla="*/ 294793 h 4754943"/>
              <a:gd name="connsiteX6" fmla="*/ 5444974 w 5742294"/>
              <a:gd name="connsiteY6" fmla="*/ 328452 h 4754943"/>
              <a:gd name="connsiteX7" fmla="*/ 5394486 w 5742294"/>
              <a:gd name="connsiteY7" fmla="*/ 350891 h 4754943"/>
              <a:gd name="connsiteX8" fmla="*/ 5439364 w 5742294"/>
              <a:gd name="connsiteY8" fmla="*/ 513575 h 4754943"/>
              <a:gd name="connsiteX9" fmla="*/ 5428145 w 5742294"/>
              <a:gd name="connsiteY9" fmla="*/ 642601 h 4754943"/>
              <a:gd name="connsiteX10" fmla="*/ 5456194 w 5742294"/>
              <a:gd name="connsiteY10" fmla="*/ 648211 h 4754943"/>
              <a:gd name="connsiteX11" fmla="*/ 5416925 w 5742294"/>
              <a:gd name="connsiteY11" fmla="*/ 726748 h 4754943"/>
              <a:gd name="connsiteX12" fmla="*/ 5405705 w 5742294"/>
              <a:gd name="connsiteY12" fmla="*/ 777237 h 4754943"/>
              <a:gd name="connsiteX13" fmla="*/ 5321558 w 5742294"/>
              <a:gd name="connsiteY13" fmla="*/ 794066 h 4754943"/>
              <a:gd name="connsiteX14" fmla="*/ 5338388 w 5742294"/>
              <a:gd name="connsiteY14" fmla="*/ 816506 h 4754943"/>
              <a:gd name="connsiteX15" fmla="*/ 5293509 w 5742294"/>
              <a:gd name="connsiteY15" fmla="*/ 822115 h 4754943"/>
              <a:gd name="connsiteX16" fmla="*/ 5231801 w 5742294"/>
              <a:gd name="connsiteY16" fmla="*/ 726748 h 4754943"/>
              <a:gd name="connsiteX17" fmla="*/ 5186922 w 5742294"/>
              <a:gd name="connsiteY17" fmla="*/ 816506 h 4754943"/>
              <a:gd name="connsiteX18" fmla="*/ 5198142 w 5742294"/>
              <a:gd name="connsiteY18" fmla="*/ 850164 h 4754943"/>
              <a:gd name="connsiteX19" fmla="*/ 5158873 w 5742294"/>
              <a:gd name="connsiteY19" fmla="*/ 855774 h 4754943"/>
              <a:gd name="connsiteX20" fmla="*/ 5130824 w 5742294"/>
              <a:gd name="connsiteY20" fmla="*/ 850164 h 4754943"/>
              <a:gd name="connsiteX21" fmla="*/ 5080336 w 5742294"/>
              <a:gd name="connsiteY21" fmla="*/ 906263 h 4754943"/>
              <a:gd name="connsiteX22" fmla="*/ 5024238 w 5742294"/>
              <a:gd name="connsiteY22" fmla="*/ 928702 h 4754943"/>
              <a:gd name="connsiteX23" fmla="*/ 4923261 w 5742294"/>
              <a:gd name="connsiteY23" fmla="*/ 939921 h 4754943"/>
              <a:gd name="connsiteX24" fmla="*/ 4940091 w 5742294"/>
              <a:gd name="connsiteY24" fmla="*/ 996020 h 4754943"/>
              <a:gd name="connsiteX25" fmla="*/ 4945700 w 5742294"/>
              <a:gd name="connsiteY25" fmla="*/ 1046508 h 4754943"/>
              <a:gd name="connsiteX26" fmla="*/ 4872773 w 5742294"/>
              <a:gd name="connsiteY26" fmla="*/ 1052118 h 4754943"/>
              <a:gd name="connsiteX27" fmla="*/ 4732527 w 5742294"/>
              <a:gd name="connsiteY27" fmla="*/ 984800 h 4754943"/>
              <a:gd name="connsiteX28" fmla="*/ 4693259 w 5742294"/>
              <a:gd name="connsiteY28" fmla="*/ 990410 h 4754943"/>
              <a:gd name="connsiteX29" fmla="*/ 4642770 w 5742294"/>
              <a:gd name="connsiteY29" fmla="*/ 1102606 h 4754943"/>
              <a:gd name="connsiteX30" fmla="*/ 4586672 w 5742294"/>
              <a:gd name="connsiteY30" fmla="*/ 1169924 h 4754943"/>
              <a:gd name="connsiteX31" fmla="*/ 4508135 w 5742294"/>
              <a:gd name="connsiteY31" fmla="*/ 1192363 h 4754943"/>
              <a:gd name="connsiteX32" fmla="*/ 4395938 w 5742294"/>
              <a:gd name="connsiteY32" fmla="*/ 1237242 h 4754943"/>
              <a:gd name="connsiteX33" fmla="*/ 4356670 w 5742294"/>
              <a:gd name="connsiteY33" fmla="*/ 1276510 h 4754943"/>
              <a:gd name="connsiteX34" fmla="*/ 4306181 w 5742294"/>
              <a:gd name="connsiteY34" fmla="*/ 1349438 h 4754943"/>
              <a:gd name="connsiteX35" fmla="*/ 4193985 w 5742294"/>
              <a:gd name="connsiteY35" fmla="*/ 1371877 h 4754943"/>
              <a:gd name="connsiteX36" fmla="*/ 4093008 w 5742294"/>
              <a:gd name="connsiteY36" fmla="*/ 1411146 h 4754943"/>
              <a:gd name="connsiteX37" fmla="*/ 3975202 w 5742294"/>
              <a:gd name="connsiteY37" fmla="*/ 1478464 h 4754943"/>
              <a:gd name="connsiteX38" fmla="*/ 3924714 w 5742294"/>
              <a:gd name="connsiteY38" fmla="*/ 1512123 h 4754943"/>
              <a:gd name="connsiteX39" fmla="*/ 3868616 w 5742294"/>
              <a:gd name="connsiteY39" fmla="*/ 1456025 h 4754943"/>
              <a:gd name="connsiteX40" fmla="*/ 3840567 w 5742294"/>
              <a:gd name="connsiteY40" fmla="*/ 1405536 h 4754943"/>
              <a:gd name="connsiteX41" fmla="*/ 3874226 w 5742294"/>
              <a:gd name="connsiteY41" fmla="*/ 1332609 h 4754943"/>
              <a:gd name="connsiteX42" fmla="*/ 3947153 w 5742294"/>
              <a:gd name="connsiteY42" fmla="*/ 1276510 h 4754943"/>
              <a:gd name="connsiteX43" fmla="*/ 3980812 w 5742294"/>
              <a:gd name="connsiteY43" fmla="*/ 1226022 h 4754943"/>
              <a:gd name="connsiteX44" fmla="*/ 3930324 w 5742294"/>
              <a:gd name="connsiteY44" fmla="*/ 1175534 h 4754943"/>
              <a:gd name="connsiteX45" fmla="*/ 3812518 w 5742294"/>
              <a:gd name="connsiteY45" fmla="*/ 1169924 h 4754943"/>
              <a:gd name="connsiteX46" fmla="*/ 3733980 w 5742294"/>
              <a:gd name="connsiteY46" fmla="*/ 1186753 h 4754943"/>
              <a:gd name="connsiteX47" fmla="*/ 3711541 w 5742294"/>
              <a:gd name="connsiteY47" fmla="*/ 1265291 h 4754943"/>
              <a:gd name="connsiteX48" fmla="*/ 3683492 w 5742294"/>
              <a:gd name="connsiteY48" fmla="*/ 1310169 h 4754943"/>
              <a:gd name="connsiteX49" fmla="*/ 3621784 w 5742294"/>
              <a:gd name="connsiteY49" fmla="*/ 1310169 h 4754943"/>
              <a:gd name="connsiteX50" fmla="*/ 3560076 w 5742294"/>
              <a:gd name="connsiteY50" fmla="*/ 1405536 h 4754943"/>
              <a:gd name="connsiteX51" fmla="*/ 3487148 w 5742294"/>
              <a:gd name="connsiteY51" fmla="*/ 1500903 h 4754943"/>
              <a:gd name="connsiteX52" fmla="*/ 3408611 w 5742294"/>
              <a:gd name="connsiteY52" fmla="*/ 1528952 h 4754943"/>
              <a:gd name="connsiteX53" fmla="*/ 3285195 w 5742294"/>
              <a:gd name="connsiteY53" fmla="*/ 1523342 h 4754943"/>
              <a:gd name="connsiteX54" fmla="*/ 3240316 w 5742294"/>
              <a:gd name="connsiteY54" fmla="*/ 1590660 h 4754943"/>
              <a:gd name="connsiteX55" fmla="*/ 3273975 w 5742294"/>
              <a:gd name="connsiteY55" fmla="*/ 1646758 h 4754943"/>
              <a:gd name="connsiteX56" fmla="*/ 3374952 w 5742294"/>
              <a:gd name="connsiteY56" fmla="*/ 1680417 h 4754943"/>
              <a:gd name="connsiteX57" fmla="*/ 3425440 w 5742294"/>
              <a:gd name="connsiteY57" fmla="*/ 1714076 h 4754943"/>
              <a:gd name="connsiteX58" fmla="*/ 3498368 w 5742294"/>
              <a:gd name="connsiteY58" fmla="*/ 1764564 h 4754943"/>
              <a:gd name="connsiteX59" fmla="*/ 3464709 w 5742294"/>
              <a:gd name="connsiteY59" fmla="*/ 1826272 h 4754943"/>
              <a:gd name="connsiteX60" fmla="*/ 3503978 w 5742294"/>
              <a:gd name="connsiteY60" fmla="*/ 1882371 h 4754943"/>
              <a:gd name="connsiteX61" fmla="*/ 3700321 w 5742294"/>
              <a:gd name="connsiteY61" fmla="*/ 1831882 h 4754943"/>
              <a:gd name="connsiteX62" fmla="*/ 3733980 w 5742294"/>
              <a:gd name="connsiteY62" fmla="*/ 1764564 h 4754943"/>
              <a:gd name="connsiteX63" fmla="*/ 3812518 w 5742294"/>
              <a:gd name="connsiteY63" fmla="*/ 1770174 h 4754943"/>
              <a:gd name="connsiteX64" fmla="*/ 4020081 w 5742294"/>
              <a:gd name="connsiteY64" fmla="*/ 1843102 h 4754943"/>
              <a:gd name="connsiteX65" fmla="*/ 4020081 w 5742294"/>
              <a:gd name="connsiteY65" fmla="*/ 1904810 h 4754943"/>
              <a:gd name="connsiteX66" fmla="*/ 3958373 w 5742294"/>
              <a:gd name="connsiteY66" fmla="*/ 1927249 h 4754943"/>
              <a:gd name="connsiteX67" fmla="*/ 3812518 w 5742294"/>
              <a:gd name="connsiteY67" fmla="*/ 1972128 h 4754943"/>
              <a:gd name="connsiteX68" fmla="*/ 3683492 w 5742294"/>
              <a:gd name="connsiteY68" fmla="*/ 2050665 h 4754943"/>
              <a:gd name="connsiteX69" fmla="*/ 3633003 w 5742294"/>
              <a:gd name="connsiteY69" fmla="*/ 2196521 h 4754943"/>
              <a:gd name="connsiteX70" fmla="*/ 3515197 w 5742294"/>
              <a:gd name="connsiteY70" fmla="*/ 2275058 h 4754943"/>
              <a:gd name="connsiteX71" fmla="*/ 3689102 w 5742294"/>
              <a:gd name="connsiteY71" fmla="*/ 2409693 h 4754943"/>
              <a:gd name="connsiteX72" fmla="*/ 3806908 w 5742294"/>
              <a:gd name="connsiteY72" fmla="*/ 2678964 h 4754943"/>
              <a:gd name="connsiteX73" fmla="*/ 3868616 w 5742294"/>
              <a:gd name="connsiteY73" fmla="*/ 2779941 h 4754943"/>
              <a:gd name="connsiteX74" fmla="*/ 3958373 w 5742294"/>
              <a:gd name="connsiteY74" fmla="*/ 2897748 h 4754943"/>
              <a:gd name="connsiteX75" fmla="*/ 3941544 w 5742294"/>
              <a:gd name="connsiteY75" fmla="*/ 3015553 h 4754943"/>
              <a:gd name="connsiteX76" fmla="*/ 3851786 w 5742294"/>
              <a:gd name="connsiteY76" fmla="*/ 3004333 h 4754943"/>
              <a:gd name="connsiteX77" fmla="*/ 3773249 w 5742294"/>
              <a:gd name="connsiteY77" fmla="*/ 3110921 h 4754943"/>
              <a:gd name="connsiteX78" fmla="*/ 3958373 w 5742294"/>
              <a:gd name="connsiteY78" fmla="*/ 3189458 h 4754943"/>
              <a:gd name="connsiteX79" fmla="*/ 3857396 w 5742294"/>
              <a:gd name="connsiteY79" fmla="*/ 3458728 h 4754943"/>
              <a:gd name="connsiteX80" fmla="*/ 3621783 w 5742294"/>
              <a:gd name="connsiteY80" fmla="*/ 3699951 h 4754943"/>
              <a:gd name="connsiteX81" fmla="*/ 3571296 w 5742294"/>
              <a:gd name="connsiteY81" fmla="*/ 3789708 h 4754943"/>
              <a:gd name="connsiteX82" fmla="*/ 3560076 w 5742294"/>
              <a:gd name="connsiteY82" fmla="*/ 3862635 h 4754943"/>
              <a:gd name="connsiteX83" fmla="*/ 3582516 w 5742294"/>
              <a:gd name="connsiteY83" fmla="*/ 3913123 h 4754943"/>
              <a:gd name="connsiteX84" fmla="*/ 3419830 w 5742294"/>
              <a:gd name="connsiteY84" fmla="*/ 4036540 h 4754943"/>
              <a:gd name="connsiteX85" fmla="*/ 3229096 w 5742294"/>
              <a:gd name="connsiteY85" fmla="*/ 4137516 h 4754943"/>
              <a:gd name="connsiteX86" fmla="*/ 3015925 w 5742294"/>
              <a:gd name="connsiteY86" fmla="*/ 4311419 h 4754943"/>
              <a:gd name="connsiteX87" fmla="*/ 2892507 w 5742294"/>
              <a:gd name="connsiteY87" fmla="*/ 4339470 h 4754943"/>
              <a:gd name="connsiteX88" fmla="*/ 2808360 w 5742294"/>
              <a:gd name="connsiteY88" fmla="*/ 4328249 h 4754943"/>
              <a:gd name="connsiteX89" fmla="*/ 2656895 w 5742294"/>
              <a:gd name="connsiteY89" fmla="*/ 4406788 h 4754943"/>
              <a:gd name="connsiteX90" fmla="*/ 2600797 w 5742294"/>
              <a:gd name="connsiteY90" fmla="*/ 4345079 h 4754943"/>
              <a:gd name="connsiteX91" fmla="*/ 2488601 w 5742294"/>
              <a:gd name="connsiteY91" fmla="*/ 4457276 h 4754943"/>
              <a:gd name="connsiteX92" fmla="*/ 2314696 w 5742294"/>
              <a:gd name="connsiteY92" fmla="*/ 4535813 h 4754943"/>
              <a:gd name="connsiteX93" fmla="*/ 2112743 w 5742294"/>
              <a:gd name="connsiteY93" fmla="*/ 4563863 h 4754943"/>
              <a:gd name="connsiteX94" fmla="*/ 2062255 w 5742294"/>
              <a:gd name="connsiteY94" fmla="*/ 4619954 h 4754943"/>
              <a:gd name="connsiteX95" fmla="*/ 2101525 w 5742294"/>
              <a:gd name="connsiteY95" fmla="*/ 4704099 h 4754943"/>
              <a:gd name="connsiteX96" fmla="*/ 2051036 w 5742294"/>
              <a:gd name="connsiteY96" fmla="*/ 4754588 h 4754943"/>
              <a:gd name="connsiteX97" fmla="*/ 1978109 w 5742294"/>
              <a:gd name="connsiteY97" fmla="*/ 4648001 h 4754943"/>
              <a:gd name="connsiteX98" fmla="*/ 1994939 w 5742294"/>
              <a:gd name="connsiteY98" fmla="*/ 4563854 h 4754943"/>
              <a:gd name="connsiteX99" fmla="*/ 1905182 w 5742294"/>
              <a:gd name="connsiteY99" fmla="*/ 4558245 h 4754943"/>
              <a:gd name="connsiteX100" fmla="*/ 1792985 w 5742294"/>
              <a:gd name="connsiteY100" fmla="*/ 4524586 h 4754943"/>
              <a:gd name="connsiteX101" fmla="*/ 1697619 w 5742294"/>
              <a:gd name="connsiteY101" fmla="*/ 4530196 h 4754943"/>
              <a:gd name="connsiteX102" fmla="*/ 1568594 w 5742294"/>
              <a:gd name="connsiteY102" fmla="*/ 4507756 h 4754943"/>
              <a:gd name="connsiteX103" fmla="*/ 1495667 w 5742294"/>
              <a:gd name="connsiteY103" fmla="*/ 4462878 h 4754943"/>
              <a:gd name="connsiteX104" fmla="*/ 1462008 w 5742294"/>
              <a:gd name="connsiteY104" fmla="*/ 4350681 h 4754943"/>
              <a:gd name="connsiteX105" fmla="*/ 1439570 w 5742294"/>
              <a:gd name="connsiteY105" fmla="*/ 4328242 h 4754943"/>
              <a:gd name="connsiteX106" fmla="*/ 1366643 w 5742294"/>
              <a:gd name="connsiteY106" fmla="*/ 4300193 h 4754943"/>
              <a:gd name="connsiteX107" fmla="*/ 1288107 w 5742294"/>
              <a:gd name="connsiteY107" fmla="*/ 4288974 h 4754943"/>
              <a:gd name="connsiteX108" fmla="*/ 1260057 w 5742294"/>
              <a:gd name="connsiteY108" fmla="*/ 4232876 h 4754943"/>
              <a:gd name="connsiteX109" fmla="*/ 1187131 w 5742294"/>
              <a:gd name="connsiteY109" fmla="*/ 4283364 h 4754943"/>
              <a:gd name="connsiteX110" fmla="*/ 1181522 w 5742294"/>
              <a:gd name="connsiteY110" fmla="*/ 4333852 h 4754943"/>
              <a:gd name="connsiteX111" fmla="*/ 1080544 w 5742294"/>
              <a:gd name="connsiteY111" fmla="*/ 4350681 h 4754943"/>
              <a:gd name="connsiteX112" fmla="*/ 1035666 w 5742294"/>
              <a:gd name="connsiteY112" fmla="*/ 4367511 h 4754943"/>
              <a:gd name="connsiteX113" fmla="*/ 973960 w 5742294"/>
              <a:gd name="connsiteY113" fmla="*/ 4322632 h 4754943"/>
              <a:gd name="connsiteX114" fmla="*/ 968349 w 5742294"/>
              <a:gd name="connsiteY114" fmla="*/ 4378731 h 4754943"/>
              <a:gd name="connsiteX115" fmla="*/ 929081 w 5742294"/>
              <a:gd name="connsiteY115" fmla="*/ 4339462 h 4754943"/>
              <a:gd name="connsiteX116" fmla="*/ 901033 w 5742294"/>
              <a:gd name="connsiteY116" fmla="*/ 4401170 h 4754943"/>
              <a:gd name="connsiteX117" fmla="*/ 844934 w 5742294"/>
              <a:gd name="connsiteY117" fmla="*/ 4356292 h 4754943"/>
              <a:gd name="connsiteX118" fmla="*/ 788837 w 5742294"/>
              <a:gd name="connsiteY118" fmla="*/ 4345072 h 4754943"/>
              <a:gd name="connsiteX119" fmla="*/ 772009 w 5742294"/>
              <a:gd name="connsiteY119" fmla="*/ 4406780 h 4754943"/>
              <a:gd name="connsiteX120" fmla="*/ 693472 w 5742294"/>
              <a:gd name="connsiteY120" fmla="*/ 4389950 h 4754943"/>
              <a:gd name="connsiteX121" fmla="*/ 659813 w 5742294"/>
              <a:gd name="connsiteY121" fmla="*/ 4440438 h 4754943"/>
              <a:gd name="connsiteX122" fmla="*/ 715912 w 5742294"/>
              <a:gd name="connsiteY122" fmla="*/ 4535805 h 4754943"/>
              <a:gd name="connsiteX123" fmla="*/ 693473 w 5742294"/>
              <a:gd name="connsiteY123" fmla="*/ 4619953 h 4754943"/>
              <a:gd name="connsiteX124" fmla="*/ 648594 w 5742294"/>
              <a:gd name="connsiteY124" fmla="*/ 4586293 h 4754943"/>
              <a:gd name="connsiteX125" fmla="*/ 603716 w 5742294"/>
              <a:gd name="connsiteY125" fmla="*/ 4547024 h 4754943"/>
              <a:gd name="connsiteX126" fmla="*/ 586887 w 5742294"/>
              <a:gd name="connsiteY126" fmla="*/ 4479707 h 4754943"/>
              <a:gd name="connsiteX127" fmla="*/ 513960 w 5742294"/>
              <a:gd name="connsiteY127" fmla="*/ 4541414 h 4754943"/>
              <a:gd name="connsiteX128" fmla="*/ 446642 w 5742294"/>
              <a:gd name="connsiteY128" fmla="*/ 4535805 h 4754943"/>
              <a:gd name="connsiteX129" fmla="*/ 412982 w 5742294"/>
              <a:gd name="connsiteY129" fmla="*/ 4507757 h 4754943"/>
              <a:gd name="connsiteX130" fmla="*/ 401764 w 5742294"/>
              <a:gd name="connsiteY130" fmla="*/ 4462879 h 4754943"/>
              <a:gd name="connsiteX131" fmla="*/ 278348 w 5742294"/>
              <a:gd name="connsiteY131" fmla="*/ 4446049 h 4754943"/>
              <a:gd name="connsiteX132" fmla="*/ 306398 w 5742294"/>
              <a:gd name="connsiteY132" fmla="*/ 4378731 h 4754943"/>
              <a:gd name="connsiteX133" fmla="*/ 334447 w 5742294"/>
              <a:gd name="connsiteY133" fmla="*/ 4294584 h 4754943"/>
              <a:gd name="connsiteX134" fmla="*/ 250300 w 5742294"/>
              <a:gd name="connsiteY134" fmla="*/ 4283364 h 4754943"/>
              <a:gd name="connsiteX135" fmla="*/ 233471 w 5742294"/>
              <a:gd name="connsiteY135" fmla="*/ 4216047 h 4754943"/>
              <a:gd name="connsiteX136" fmla="*/ 205422 w 5742294"/>
              <a:gd name="connsiteY136" fmla="*/ 4148728 h 4754943"/>
              <a:gd name="connsiteX137" fmla="*/ 222253 w 5742294"/>
              <a:gd name="connsiteY137" fmla="*/ 4115069 h 4754943"/>
              <a:gd name="connsiteX138" fmla="*/ 9080 w 5742294"/>
              <a:gd name="connsiteY138" fmla="*/ 4159948 h 4754943"/>
              <a:gd name="connsiteX139" fmla="*/ 48348 w 5742294"/>
              <a:gd name="connsiteY139" fmla="*/ 4115068 h 4754943"/>
              <a:gd name="connsiteX140" fmla="*/ 3470 w 5742294"/>
              <a:gd name="connsiteY140" fmla="*/ 4058971 h 4754943"/>
              <a:gd name="connsiteX141" fmla="*/ 110056 w 5742294"/>
              <a:gd name="connsiteY141" fmla="*/ 3918726 h 4754943"/>
              <a:gd name="connsiteX142" fmla="*/ 121276 w 5742294"/>
              <a:gd name="connsiteY142" fmla="*/ 3879457 h 4754943"/>
              <a:gd name="connsiteX143" fmla="*/ 194204 w 5742294"/>
              <a:gd name="connsiteY143" fmla="*/ 3845799 h 4754943"/>
              <a:gd name="connsiteX144" fmla="*/ 199813 w 5742294"/>
              <a:gd name="connsiteY144" fmla="*/ 3806529 h 4754943"/>
              <a:gd name="connsiteX145" fmla="*/ 216642 w 5742294"/>
              <a:gd name="connsiteY145" fmla="*/ 3598966 h 4754943"/>
              <a:gd name="connsiteX146" fmla="*/ 182984 w 5742294"/>
              <a:gd name="connsiteY146" fmla="*/ 3548478 h 4754943"/>
              <a:gd name="connsiteX147" fmla="*/ 138105 w 5742294"/>
              <a:gd name="connsiteY147" fmla="*/ 3565307 h 4754943"/>
              <a:gd name="connsiteX148" fmla="*/ 110056 w 5742294"/>
              <a:gd name="connsiteY148" fmla="*/ 3441891 h 4754943"/>
              <a:gd name="connsiteX149" fmla="*/ 20298 w 5742294"/>
              <a:gd name="connsiteY149" fmla="*/ 3402623 h 4754943"/>
              <a:gd name="connsiteX150" fmla="*/ 25908 w 5742294"/>
              <a:gd name="connsiteY150" fmla="*/ 227467 h 4754943"/>
              <a:gd name="connsiteX151" fmla="*/ 5703042 w 5742294"/>
              <a:gd name="connsiteY151" fmla="*/ 255516 h 4754943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41544 w 5742294"/>
              <a:gd name="connsiteY75" fmla="*/ 2788086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808360 w 5742294"/>
              <a:gd name="connsiteY88" fmla="*/ 4100782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03042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41544 w 5742294"/>
              <a:gd name="connsiteY75" fmla="*/ 2788086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808360 w 5742294"/>
              <a:gd name="connsiteY88" fmla="*/ 4100782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41544 w 5742294"/>
              <a:gd name="connsiteY75" fmla="*/ 2788086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41544 w 5742294"/>
              <a:gd name="connsiteY75" fmla="*/ 2788086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41544 w 5742294"/>
              <a:gd name="connsiteY75" fmla="*/ 2788086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41544 w 5742294"/>
              <a:gd name="connsiteY75" fmla="*/ 2788086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41544 w 5742294"/>
              <a:gd name="connsiteY75" fmla="*/ 2788086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314696 w 5742294"/>
              <a:gd name="connsiteY92" fmla="*/ 4308346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488601 w 5742294"/>
              <a:gd name="connsiteY91" fmla="*/ 4229809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700321 w 5742294"/>
              <a:gd name="connsiteY61" fmla="*/ 1604415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677881 w 5742294"/>
              <a:gd name="connsiteY61" fmla="*/ 1559536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25440 w 5742294"/>
              <a:gd name="connsiteY57" fmla="*/ 1486609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677881 w 5742294"/>
              <a:gd name="connsiteY61" fmla="*/ 1559536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36660 w 5742294"/>
              <a:gd name="connsiteY57" fmla="*/ 1464170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677881 w 5742294"/>
              <a:gd name="connsiteY61" fmla="*/ 1559536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51036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36660 w 5742294"/>
              <a:gd name="connsiteY57" fmla="*/ 1464170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677881 w 5742294"/>
              <a:gd name="connsiteY61" fmla="*/ 1559536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01525 w 5742294"/>
              <a:gd name="connsiteY95" fmla="*/ 4476632 h 4527476"/>
              <a:gd name="connsiteX96" fmla="*/ 2028597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36660 w 5742294"/>
              <a:gd name="connsiteY57" fmla="*/ 1464170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677881 w 5742294"/>
              <a:gd name="connsiteY61" fmla="*/ 1559536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773249 w 5742294"/>
              <a:gd name="connsiteY77" fmla="*/ 288345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12744 w 5742294"/>
              <a:gd name="connsiteY95" fmla="*/ 4504681 h 4527476"/>
              <a:gd name="connsiteX96" fmla="*/ 2028597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36660 w 5742294"/>
              <a:gd name="connsiteY57" fmla="*/ 1464170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677881 w 5742294"/>
              <a:gd name="connsiteY61" fmla="*/ 1559536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812517 w 5742294"/>
              <a:gd name="connsiteY77" fmla="*/ 287223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12744 w 5742294"/>
              <a:gd name="connsiteY95" fmla="*/ 4504681 h 4527476"/>
              <a:gd name="connsiteX96" fmla="*/ 2028597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36660 w 5742294"/>
              <a:gd name="connsiteY57" fmla="*/ 1464170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677881 w 5742294"/>
              <a:gd name="connsiteY61" fmla="*/ 1559536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812517 w 5742294"/>
              <a:gd name="connsiteY77" fmla="*/ 287223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12744 w 5742294"/>
              <a:gd name="connsiteY95" fmla="*/ 4504681 h 4527476"/>
              <a:gd name="connsiteX96" fmla="*/ 2028597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60057 w 5742294"/>
              <a:gd name="connsiteY108" fmla="*/ 4005409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40091 w 5742294"/>
              <a:gd name="connsiteY24" fmla="*/ 76855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36660 w 5742294"/>
              <a:gd name="connsiteY57" fmla="*/ 1464170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677881 w 5742294"/>
              <a:gd name="connsiteY61" fmla="*/ 1559536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812517 w 5742294"/>
              <a:gd name="connsiteY77" fmla="*/ 287223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12744 w 5742294"/>
              <a:gd name="connsiteY95" fmla="*/ 4504681 h 4527476"/>
              <a:gd name="connsiteX96" fmla="*/ 2028597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71277 w 5742294"/>
              <a:gd name="connsiteY108" fmla="*/ 4016628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42294"/>
              <a:gd name="connsiteY0" fmla="*/ 22447 h 4527476"/>
              <a:gd name="connsiteX1" fmla="*/ 5742294 w 5742294"/>
              <a:gd name="connsiteY1" fmla="*/ 89765 h 4527476"/>
              <a:gd name="connsiteX2" fmla="*/ 5714245 w 5742294"/>
              <a:gd name="connsiteY2" fmla="*/ 95375 h 4527476"/>
              <a:gd name="connsiteX3" fmla="*/ 5545951 w 5742294"/>
              <a:gd name="connsiteY3" fmla="*/ 50496 h 4527476"/>
              <a:gd name="connsiteX4" fmla="*/ 5512292 w 5742294"/>
              <a:gd name="connsiteY4" fmla="*/ 56106 h 4527476"/>
              <a:gd name="connsiteX5" fmla="*/ 5506682 w 5742294"/>
              <a:gd name="connsiteY5" fmla="*/ 67326 h 4527476"/>
              <a:gd name="connsiteX6" fmla="*/ 5444974 w 5742294"/>
              <a:gd name="connsiteY6" fmla="*/ 100985 h 4527476"/>
              <a:gd name="connsiteX7" fmla="*/ 5394486 w 5742294"/>
              <a:gd name="connsiteY7" fmla="*/ 123424 h 4527476"/>
              <a:gd name="connsiteX8" fmla="*/ 5439364 w 5742294"/>
              <a:gd name="connsiteY8" fmla="*/ 286108 h 4527476"/>
              <a:gd name="connsiteX9" fmla="*/ 5428145 w 5742294"/>
              <a:gd name="connsiteY9" fmla="*/ 415134 h 4527476"/>
              <a:gd name="connsiteX10" fmla="*/ 5456194 w 5742294"/>
              <a:gd name="connsiteY10" fmla="*/ 420744 h 4527476"/>
              <a:gd name="connsiteX11" fmla="*/ 5416925 w 5742294"/>
              <a:gd name="connsiteY11" fmla="*/ 499281 h 4527476"/>
              <a:gd name="connsiteX12" fmla="*/ 5405705 w 5742294"/>
              <a:gd name="connsiteY12" fmla="*/ 549770 h 4527476"/>
              <a:gd name="connsiteX13" fmla="*/ 5321558 w 5742294"/>
              <a:gd name="connsiteY13" fmla="*/ 566599 h 4527476"/>
              <a:gd name="connsiteX14" fmla="*/ 5338388 w 5742294"/>
              <a:gd name="connsiteY14" fmla="*/ 589039 h 4527476"/>
              <a:gd name="connsiteX15" fmla="*/ 5293509 w 5742294"/>
              <a:gd name="connsiteY15" fmla="*/ 594648 h 4527476"/>
              <a:gd name="connsiteX16" fmla="*/ 5231801 w 5742294"/>
              <a:gd name="connsiteY16" fmla="*/ 499281 h 4527476"/>
              <a:gd name="connsiteX17" fmla="*/ 5186922 w 5742294"/>
              <a:gd name="connsiteY17" fmla="*/ 589039 h 4527476"/>
              <a:gd name="connsiteX18" fmla="*/ 5198142 w 5742294"/>
              <a:gd name="connsiteY18" fmla="*/ 622697 h 4527476"/>
              <a:gd name="connsiteX19" fmla="*/ 5158873 w 5742294"/>
              <a:gd name="connsiteY19" fmla="*/ 628307 h 4527476"/>
              <a:gd name="connsiteX20" fmla="*/ 5130824 w 5742294"/>
              <a:gd name="connsiteY20" fmla="*/ 622697 h 4527476"/>
              <a:gd name="connsiteX21" fmla="*/ 5080336 w 5742294"/>
              <a:gd name="connsiteY21" fmla="*/ 678796 h 4527476"/>
              <a:gd name="connsiteX22" fmla="*/ 5024238 w 5742294"/>
              <a:gd name="connsiteY22" fmla="*/ 701235 h 4527476"/>
              <a:gd name="connsiteX23" fmla="*/ 4923261 w 5742294"/>
              <a:gd name="connsiteY23" fmla="*/ 712454 h 4527476"/>
              <a:gd name="connsiteX24" fmla="*/ 4956921 w 5742294"/>
              <a:gd name="connsiteY24" fmla="*/ 779773 h 4527476"/>
              <a:gd name="connsiteX25" fmla="*/ 4945700 w 5742294"/>
              <a:gd name="connsiteY25" fmla="*/ 819041 h 4527476"/>
              <a:gd name="connsiteX26" fmla="*/ 4872773 w 5742294"/>
              <a:gd name="connsiteY26" fmla="*/ 824651 h 4527476"/>
              <a:gd name="connsiteX27" fmla="*/ 4732527 w 5742294"/>
              <a:gd name="connsiteY27" fmla="*/ 757333 h 4527476"/>
              <a:gd name="connsiteX28" fmla="*/ 4693259 w 5742294"/>
              <a:gd name="connsiteY28" fmla="*/ 762943 h 4527476"/>
              <a:gd name="connsiteX29" fmla="*/ 4642770 w 5742294"/>
              <a:gd name="connsiteY29" fmla="*/ 875139 h 4527476"/>
              <a:gd name="connsiteX30" fmla="*/ 4586672 w 5742294"/>
              <a:gd name="connsiteY30" fmla="*/ 942457 h 4527476"/>
              <a:gd name="connsiteX31" fmla="*/ 4508135 w 5742294"/>
              <a:gd name="connsiteY31" fmla="*/ 964896 h 4527476"/>
              <a:gd name="connsiteX32" fmla="*/ 4395938 w 5742294"/>
              <a:gd name="connsiteY32" fmla="*/ 1009775 h 4527476"/>
              <a:gd name="connsiteX33" fmla="*/ 4356670 w 5742294"/>
              <a:gd name="connsiteY33" fmla="*/ 1049043 h 4527476"/>
              <a:gd name="connsiteX34" fmla="*/ 4306181 w 5742294"/>
              <a:gd name="connsiteY34" fmla="*/ 1121971 h 4527476"/>
              <a:gd name="connsiteX35" fmla="*/ 4193985 w 5742294"/>
              <a:gd name="connsiteY35" fmla="*/ 1144410 h 4527476"/>
              <a:gd name="connsiteX36" fmla="*/ 4093008 w 5742294"/>
              <a:gd name="connsiteY36" fmla="*/ 1183679 h 4527476"/>
              <a:gd name="connsiteX37" fmla="*/ 3975202 w 5742294"/>
              <a:gd name="connsiteY37" fmla="*/ 1250997 h 4527476"/>
              <a:gd name="connsiteX38" fmla="*/ 3924714 w 5742294"/>
              <a:gd name="connsiteY38" fmla="*/ 1284656 h 4527476"/>
              <a:gd name="connsiteX39" fmla="*/ 3868616 w 5742294"/>
              <a:gd name="connsiteY39" fmla="*/ 1228558 h 4527476"/>
              <a:gd name="connsiteX40" fmla="*/ 3840567 w 5742294"/>
              <a:gd name="connsiteY40" fmla="*/ 1178069 h 4527476"/>
              <a:gd name="connsiteX41" fmla="*/ 3874226 w 5742294"/>
              <a:gd name="connsiteY41" fmla="*/ 1105142 h 4527476"/>
              <a:gd name="connsiteX42" fmla="*/ 3947153 w 5742294"/>
              <a:gd name="connsiteY42" fmla="*/ 1049043 h 4527476"/>
              <a:gd name="connsiteX43" fmla="*/ 3980812 w 5742294"/>
              <a:gd name="connsiteY43" fmla="*/ 998555 h 4527476"/>
              <a:gd name="connsiteX44" fmla="*/ 3930324 w 5742294"/>
              <a:gd name="connsiteY44" fmla="*/ 948067 h 4527476"/>
              <a:gd name="connsiteX45" fmla="*/ 3812518 w 5742294"/>
              <a:gd name="connsiteY45" fmla="*/ 942457 h 4527476"/>
              <a:gd name="connsiteX46" fmla="*/ 3733980 w 5742294"/>
              <a:gd name="connsiteY46" fmla="*/ 959286 h 4527476"/>
              <a:gd name="connsiteX47" fmla="*/ 3711541 w 5742294"/>
              <a:gd name="connsiteY47" fmla="*/ 1037824 h 4527476"/>
              <a:gd name="connsiteX48" fmla="*/ 3683492 w 5742294"/>
              <a:gd name="connsiteY48" fmla="*/ 1082702 h 4527476"/>
              <a:gd name="connsiteX49" fmla="*/ 3621784 w 5742294"/>
              <a:gd name="connsiteY49" fmla="*/ 1082702 h 4527476"/>
              <a:gd name="connsiteX50" fmla="*/ 3560076 w 5742294"/>
              <a:gd name="connsiteY50" fmla="*/ 1178069 h 4527476"/>
              <a:gd name="connsiteX51" fmla="*/ 3487148 w 5742294"/>
              <a:gd name="connsiteY51" fmla="*/ 1273436 h 4527476"/>
              <a:gd name="connsiteX52" fmla="*/ 3408611 w 5742294"/>
              <a:gd name="connsiteY52" fmla="*/ 1301485 h 4527476"/>
              <a:gd name="connsiteX53" fmla="*/ 3285195 w 5742294"/>
              <a:gd name="connsiteY53" fmla="*/ 1295875 h 4527476"/>
              <a:gd name="connsiteX54" fmla="*/ 3240316 w 5742294"/>
              <a:gd name="connsiteY54" fmla="*/ 1363193 h 4527476"/>
              <a:gd name="connsiteX55" fmla="*/ 3273975 w 5742294"/>
              <a:gd name="connsiteY55" fmla="*/ 1419291 h 4527476"/>
              <a:gd name="connsiteX56" fmla="*/ 3374952 w 5742294"/>
              <a:gd name="connsiteY56" fmla="*/ 1452950 h 4527476"/>
              <a:gd name="connsiteX57" fmla="*/ 3436660 w 5742294"/>
              <a:gd name="connsiteY57" fmla="*/ 1464170 h 4527476"/>
              <a:gd name="connsiteX58" fmla="*/ 3498368 w 5742294"/>
              <a:gd name="connsiteY58" fmla="*/ 1537097 h 4527476"/>
              <a:gd name="connsiteX59" fmla="*/ 3464709 w 5742294"/>
              <a:gd name="connsiteY59" fmla="*/ 1598805 h 4527476"/>
              <a:gd name="connsiteX60" fmla="*/ 3503978 w 5742294"/>
              <a:gd name="connsiteY60" fmla="*/ 1654904 h 4527476"/>
              <a:gd name="connsiteX61" fmla="*/ 3677881 w 5742294"/>
              <a:gd name="connsiteY61" fmla="*/ 1559536 h 4527476"/>
              <a:gd name="connsiteX62" fmla="*/ 3733980 w 5742294"/>
              <a:gd name="connsiteY62" fmla="*/ 1537097 h 4527476"/>
              <a:gd name="connsiteX63" fmla="*/ 3812518 w 5742294"/>
              <a:gd name="connsiteY63" fmla="*/ 1542707 h 4527476"/>
              <a:gd name="connsiteX64" fmla="*/ 4020081 w 5742294"/>
              <a:gd name="connsiteY64" fmla="*/ 1615635 h 4527476"/>
              <a:gd name="connsiteX65" fmla="*/ 4020081 w 5742294"/>
              <a:gd name="connsiteY65" fmla="*/ 1677343 h 4527476"/>
              <a:gd name="connsiteX66" fmla="*/ 3958373 w 5742294"/>
              <a:gd name="connsiteY66" fmla="*/ 1699782 h 4527476"/>
              <a:gd name="connsiteX67" fmla="*/ 3812518 w 5742294"/>
              <a:gd name="connsiteY67" fmla="*/ 1744661 h 4527476"/>
              <a:gd name="connsiteX68" fmla="*/ 3683492 w 5742294"/>
              <a:gd name="connsiteY68" fmla="*/ 1823198 h 4527476"/>
              <a:gd name="connsiteX69" fmla="*/ 3633003 w 5742294"/>
              <a:gd name="connsiteY69" fmla="*/ 1969054 h 4527476"/>
              <a:gd name="connsiteX70" fmla="*/ 3515197 w 5742294"/>
              <a:gd name="connsiteY70" fmla="*/ 2047591 h 4527476"/>
              <a:gd name="connsiteX71" fmla="*/ 3689102 w 5742294"/>
              <a:gd name="connsiteY71" fmla="*/ 2182226 h 4527476"/>
              <a:gd name="connsiteX72" fmla="*/ 3806908 w 5742294"/>
              <a:gd name="connsiteY72" fmla="*/ 2451497 h 4527476"/>
              <a:gd name="connsiteX73" fmla="*/ 3868616 w 5742294"/>
              <a:gd name="connsiteY73" fmla="*/ 2552474 h 4527476"/>
              <a:gd name="connsiteX74" fmla="*/ 3958373 w 5742294"/>
              <a:gd name="connsiteY74" fmla="*/ 2670281 h 4527476"/>
              <a:gd name="connsiteX75" fmla="*/ 3975203 w 5742294"/>
              <a:gd name="connsiteY75" fmla="*/ 2810525 h 4527476"/>
              <a:gd name="connsiteX76" fmla="*/ 3851786 w 5742294"/>
              <a:gd name="connsiteY76" fmla="*/ 2776866 h 4527476"/>
              <a:gd name="connsiteX77" fmla="*/ 3812517 w 5742294"/>
              <a:gd name="connsiteY77" fmla="*/ 2872234 h 4527476"/>
              <a:gd name="connsiteX78" fmla="*/ 3958373 w 5742294"/>
              <a:gd name="connsiteY78" fmla="*/ 2961991 h 4527476"/>
              <a:gd name="connsiteX79" fmla="*/ 3857396 w 5742294"/>
              <a:gd name="connsiteY79" fmla="*/ 3231261 h 4527476"/>
              <a:gd name="connsiteX80" fmla="*/ 3621783 w 5742294"/>
              <a:gd name="connsiteY80" fmla="*/ 3472484 h 4527476"/>
              <a:gd name="connsiteX81" fmla="*/ 3571296 w 5742294"/>
              <a:gd name="connsiteY81" fmla="*/ 3562241 h 4527476"/>
              <a:gd name="connsiteX82" fmla="*/ 3560076 w 5742294"/>
              <a:gd name="connsiteY82" fmla="*/ 3635168 h 4527476"/>
              <a:gd name="connsiteX83" fmla="*/ 3582516 w 5742294"/>
              <a:gd name="connsiteY83" fmla="*/ 3685656 h 4527476"/>
              <a:gd name="connsiteX84" fmla="*/ 3419830 w 5742294"/>
              <a:gd name="connsiteY84" fmla="*/ 3809073 h 4527476"/>
              <a:gd name="connsiteX85" fmla="*/ 3229096 w 5742294"/>
              <a:gd name="connsiteY85" fmla="*/ 3910049 h 4527476"/>
              <a:gd name="connsiteX86" fmla="*/ 3015925 w 5742294"/>
              <a:gd name="connsiteY86" fmla="*/ 4083952 h 4527476"/>
              <a:gd name="connsiteX87" fmla="*/ 2892507 w 5742294"/>
              <a:gd name="connsiteY87" fmla="*/ 4112003 h 4527476"/>
              <a:gd name="connsiteX88" fmla="*/ 2791530 w 5742294"/>
              <a:gd name="connsiteY88" fmla="*/ 4128831 h 4527476"/>
              <a:gd name="connsiteX89" fmla="*/ 2656895 w 5742294"/>
              <a:gd name="connsiteY89" fmla="*/ 4179321 h 4527476"/>
              <a:gd name="connsiteX90" fmla="*/ 2600797 w 5742294"/>
              <a:gd name="connsiteY90" fmla="*/ 4117612 h 4527476"/>
              <a:gd name="connsiteX91" fmla="*/ 2522260 w 5742294"/>
              <a:gd name="connsiteY91" fmla="*/ 4252248 h 4527476"/>
              <a:gd name="connsiteX92" fmla="*/ 2421283 w 5742294"/>
              <a:gd name="connsiteY92" fmla="*/ 4280297 h 4527476"/>
              <a:gd name="connsiteX93" fmla="*/ 2112743 w 5742294"/>
              <a:gd name="connsiteY93" fmla="*/ 4336396 h 4527476"/>
              <a:gd name="connsiteX94" fmla="*/ 2062255 w 5742294"/>
              <a:gd name="connsiteY94" fmla="*/ 4392487 h 4527476"/>
              <a:gd name="connsiteX95" fmla="*/ 2112744 w 5742294"/>
              <a:gd name="connsiteY95" fmla="*/ 4504681 h 4527476"/>
              <a:gd name="connsiteX96" fmla="*/ 2028597 w 5742294"/>
              <a:gd name="connsiteY96" fmla="*/ 4527121 h 4527476"/>
              <a:gd name="connsiteX97" fmla="*/ 1978109 w 5742294"/>
              <a:gd name="connsiteY97" fmla="*/ 4420534 h 4527476"/>
              <a:gd name="connsiteX98" fmla="*/ 1994939 w 5742294"/>
              <a:gd name="connsiteY98" fmla="*/ 4336387 h 4527476"/>
              <a:gd name="connsiteX99" fmla="*/ 1905182 w 5742294"/>
              <a:gd name="connsiteY99" fmla="*/ 4330778 h 4527476"/>
              <a:gd name="connsiteX100" fmla="*/ 1792985 w 5742294"/>
              <a:gd name="connsiteY100" fmla="*/ 4297119 h 4527476"/>
              <a:gd name="connsiteX101" fmla="*/ 1697619 w 5742294"/>
              <a:gd name="connsiteY101" fmla="*/ 4302729 h 4527476"/>
              <a:gd name="connsiteX102" fmla="*/ 1568594 w 5742294"/>
              <a:gd name="connsiteY102" fmla="*/ 4280289 h 4527476"/>
              <a:gd name="connsiteX103" fmla="*/ 1495667 w 5742294"/>
              <a:gd name="connsiteY103" fmla="*/ 4235411 h 4527476"/>
              <a:gd name="connsiteX104" fmla="*/ 1462008 w 5742294"/>
              <a:gd name="connsiteY104" fmla="*/ 4123214 h 4527476"/>
              <a:gd name="connsiteX105" fmla="*/ 1439570 w 5742294"/>
              <a:gd name="connsiteY105" fmla="*/ 4100775 h 4527476"/>
              <a:gd name="connsiteX106" fmla="*/ 1366643 w 5742294"/>
              <a:gd name="connsiteY106" fmla="*/ 4072726 h 4527476"/>
              <a:gd name="connsiteX107" fmla="*/ 1288107 w 5742294"/>
              <a:gd name="connsiteY107" fmla="*/ 4061507 h 4527476"/>
              <a:gd name="connsiteX108" fmla="*/ 1271277 w 5742294"/>
              <a:gd name="connsiteY108" fmla="*/ 4016628 h 4527476"/>
              <a:gd name="connsiteX109" fmla="*/ 1187131 w 5742294"/>
              <a:gd name="connsiteY109" fmla="*/ 4055897 h 4527476"/>
              <a:gd name="connsiteX110" fmla="*/ 1181522 w 5742294"/>
              <a:gd name="connsiteY110" fmla="*/ 4106385 h 4527476"/>
              <a:gd name="connsiteX111" fmla="*/ 1080544 w 5742294"/>
              <a:gd name="connsiteY111" fmla="*/ 4123214 h 4527476"/>
              <a:gd name="connsiteX112" fmla="*/ 1035666 w 5742294"/>
              <a:gd name="connsiteY112" fmla="*/ 4140044 h 4527476"/>
              <a:gd name="connsiteX113" fmla="*/ 973960 w 5742294"/>
              <a:gd name="connsiteY113" fmla="*/ 4095165 h 4527476"/>
              <a:gd name="connsiteX114" fmla="*/ 968349 w 5742294"/>
              <a:gd name="connsiteY114" fmla="*/ 4151264 h 4527476"/>
              <a:gd name="connsiteX115" fmla="*/ 929081 w 5742294"/>
              <a:gd name="connsiteY115" fmla="*/ 4111995 h 4527476"/>
              <a:gd name="connsiteX116" fmla="*/ 901033 w 5742294"/>
              <a:gd name="connsiteY116" fmla="*/ 4173703 h 4527476"/>
              <a:gd name="connsiteX117" fmla="*/ 844934 w 5742294"/>
              <a:gd name="connsiteY117" fmla="*/ 4128825 h 4527476"/>
              <a:gd name="connsiteX118" fmla="*/ 788837 w 5742294"/>
              <a:gd name="connsiteY118" fmla="*/ 4117605 h 4527476"/>
              <a:gd name="connsiteX119" fmla="*/ 772009 w 5742294"/>
              <a:gd name="connsiteY119" fmla="*/ 4179313 h 4527476"/>
              <a:gd name="connsiteX120" fmla="*/ 693472 w 5742294"/>
              <a:gd name="connsiteY120" fmla="*/ 4162483 h 4527476"/>
              <a:gd name="connsiteX121" fmla="*/ 659813 w 5742294"/>
              <a:gd name="connsiteY121" fmla="*/ 4212971 h 4527476"/>
              <a:gd name="connsiteX122" fmla="*/ 715912 w 5742294"/>
              <a:gd name="connsiteY122" fmla="*/ 4308338 h 4527476"/>
              <a:gd name="connsiteX123" fmla="*/ 693473 w 5742294"/>
              <a:gd name="connsiteY123" fmla="*/ 4392486 h 4527476"/>
              <a:gd name="connsiteX124" fmla="*/ 648594 w 5742294"/>
              <a:gd name="connsiteY124" fmla="*/ 4358826 h 4527476"/>
              <a:gd name="connsiteX125" fmla="*/ 603716 w 5742294"/>
              <a:gd name="connsiteY125" fmla="*/ 4319557 h 4527476"/>
              <a:gd name="connsiteX126" fmla="*/ 586887 w 5742294"/>
              <a:gd name="connsiteY126" fmla="*/ 4252240 h 4527476"/>
              <a:gd name="connsiteX127" fmla="*/ 513960 w 5742294"/>
              <a:gd name="connsiteY127" fmla="*/ 4313947 h 4527476"/>
              <a:gd name="connsiteX128" fmla="*/ 446642 w 5742294"/>
              <a:gd name="connsiteY128" fmla="*/ 4308338 h 4527476"/>
              <a:gd name="connsiteX129" fmla="*/ 412982 w 5742294"/>
              <a:gd name="connsiteY129" fmla="*/ 4280290 h 4527476"/>
              <a:gd name="connsiteX130" fmla="*/ 401764 w 5742294"/>
              <a:gd name="connsiteY130" fmla="*/ 4235412 h 4527476"/>
              <a:gd name="connsiteX131" fmla="*/ 278348 w 5742294"/>
              <a:gd name="connsiteY131" fmla="*/ 4218582 h 4527476"/>
              <a:gd name="connsiteX132" fmla="*/ 306398 w 5742294"/>
              <a:gd name="connsiteY132" fmla="*/ 4151264 h 4527476"/>
              <a:gd name="connsiteX133" fmla="*/ 334447 w 5742294"/>
              <a:gd name="connsiteY133" fmla="*/ 4067117 h 4527476"/>
              <a:gd name="connsiteX134" fmla="*/ 250300 w 5742294"/>
              <a:gd name="connsiteY134" fmla="*/ 4055897 h 4527476"/>
              <a:gd name="connsiteX135" fmla="*/ 233471 w 5742294"/>
              <a:gd name="connsiteY135" fmla="*/ 3988580 h 4527476"/>
              <a:gd name="connsiteX136" fmla="*/ 205422 w 5742294"/>
              <a:gd name="connsiteY136" fmla="*/ 3921261 h 4527476"/>
              <a:gd name="connsiteX137" fmla="*/ 222253 w 5742294"/>
              <a:gd name="connsiteY137" fmla="*/ 3887602 h 4527476"/>
              <a:gd name="connsiteX138" fmla="*/ 9080 w 5742294"/>
              <a:gd name="connsiteY138" fmla="*/ 3932481 h 4527476"/>
              <a:gd name="connsiteX139" fmla="*/ 48348 w 5742294"/>
              <a:gd name="connsiteY139" fmla="*/ 3887601 h 4527476"/>
              <a:gd name="connsiteX140" fmla="*/ 3470 w 5742294"/>
              <a:gd name="connsiteY140" fmla="*/ 3831504 h 4527476"/>
              <a:gd name="connsiteX141" fmla="*/ 110056 w 5742294"/>
              <a:gd name="connsiteY141" fmla="*/ 3691259 h 4527476"/>
              <a:gd name="connsiteX142" fmla="*/ 121276 w 5742294"/>
              <a:gd name="connsiteY142" fmla="*/ 3651990 h 4527476"/>
              <a:gd name="connsiteX143" fmla="*/ 194204 w 5742294"/>
              <a:gd name="connsiteY143" fmla="*/ 3618332 h 4527476"/>
              <a:gd name="connsiteX144" fmla="*/ 199813 w 5742294"/>
              <a:gd name="connsiteY144" fmla="*/ 3579062 h 4527476"/>
              <a:gd name="connsiteX145" fmla="*/ 216642 w 5742294"/>
              <a:gd name="connsiteY145" fmla="*/ 3371499 h 4527476"/>
              <a:gd name="connsiteX146" fmla="*/ 182984 w 5742294"/>
              <a:gd name="connsiteY146" fmla="*/ 3321011 h 4527476"/>
              <a:gd name="connsiteX147" fmla="*/ 138105 w 5742294"/>
              <a:gd name="connsiteY147" fmla="*/ 3337840 h 4527476"/>
              <a:gd name="connsiteX148" fmla="*/ 110056 w 5742294"/>
              <a:gd name="connsiteY148" fmla="*/ 3214424 h 4527476"/>
              <a:gd name="connsiteX149" fmla="*/ 20298 w 5742294"/>
              <a:gd name="connsiteY149" fmla="*/ 3175156 h 4527476"/>
              <a:gd name="connsiteX150" fmla="*/ 25908 w 5742294"/>
              <a:gd name="connsiteY150" fmla="*/ 0 h 4527476"/>
              <a:gd name="connsiteX151" fmla="*/ 5736700 w 5742294"/>
              <a:gd name="connsiteY151" fmla="*/ 28049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68616 w 5781579"/>
              <a:gd name="connsiteY39" fmla="*/ 1228558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64170 h 4527476"/>
              <a:gd name="connsiteX58" fmla="*/ 3498368 w 5781579"/>
              <a:gd name="connsiteY58" fmla="*/ 1537097 h 4527476"/>
              <a:gd name="connsiteX59" fmla="*/ 3464709 w 5781579"/>
              <a:gd name="connsiteY59" fmla="*/ 1598805 h 4527476"/>
              <a:gd name="connsiteX60" fmla="*/ 3503978 w 5781579"/>
              <a:gd name="connsiteY60" fmla="*/ 1654904 h 4527476"/>
              <a:gd name="connsiteX61" fmla="*/ 3677881 w 5781579"/>
              <a:gd name="connsiteY61" fmla="*/ 1559536 h 4527476"/>
              <a:gd name="connsiteX62" fmla="*/ 3733980 w 5781579"/>
              <a:gd name="connsiteY62" fmla="*/ 1537097 h 4527476"/>
              <a:gd name="connsiteX63" fmla="*/ 3812518 w 5781579"/>
              <a:gd name="connsiteY63" fmla="*/ 154270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68616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22260 w 5781579"/>
              <a:gd name="connsiteY91" fmla="*/ 425224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68616 w 5781579"/>
              <a:gd name="connsiteY39" fmla="*/ 1228558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64170 h 4527476"/>
              <a:gd name="connsiteX58" fmla="*/ 3498368 w 5781579"/>
              <a:gd name="connsiteY58" fmla="*/ 1537097 h 4527476"/>
              <a:gd name="connsiteX59" fmla="*/ 3464709 w 5781579"/>
              <a:gd name="connsiteY59" fmla="*/ 1598805 h 4527476"/>
              <a:gd name="connsiteX60" fmla="*/ 3503978 w 5781579"/>
              <a:gd name="connsiteY60" fmla="*/ 1654904 h 4527476"/>
              <a:gd name="connsiteX61" fmla="*/ 3677881 w 5781579"/>
              <a:gd name="connsiteY61" fmla="*/ 1559536 h 4527476"/>
              <a:gd name="connsiteX62" fmla="*/ 3733980 w 5781579"/>
              <a:gd name="connsiteY62" fmla="*/ 1537097 h 4527476"/>
              <a:gd name="connsiteX63" fmla="*/ 3812518 w 5781579"/>
              <a:gd name="connsiteY63" fmla="*/ 154270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68616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68616 w 5781579"/>
              <a:gd name="connsiteY39" fmla="*/ 1228558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64170 h 4527476"/>
              <a:gd name="connsiteX58" fmla="*/ 3498368 w 5781579"/>
              <a:gd name="connsiteY58" fmla="*/ 1537097 h 4527476"/>
              <a:gd name="connsiteX59" fmla="*/ 3464709 w 5781579"/>
              <a:gd name="connsiteY59" fmla="*/ 1598805 h 4527476"/>
              <a:gd name="connsiteX60" fmla="*/ 3503978 w 5781579"/>
              <a:gd name="connsiteY60" fmla="*/ 1654904 h 4527476"/>
              <a:gd name="connsiteX61" fmla="*/ 3677881 w 5781579"/>
              <a:gd name="connsiteY61" fmla="*/ 1559536 h 4527476"/>
              <a:gd name="connsiteX62" fmla="*/ 3756419 w 5781579"/>
              <a:gd name="connsiteY62" fmla="*/ 1497828 h 4527476"/>
              <a:gd name="connsiteX63" fmla="*/ 3812518 w 5781579"/>
              <a:gd name="connsiteY63" fmla="*/ 154270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68616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64170 h 4527476"/>
              <a:gd name="connsiteX58" fmla="*/ 3498368 w 5781579"/>
              <a:gd name="connsiteY58" fmla="*/ 1537097 h 4527476"/>
              <a:gd name="connsiteX59" fmla="*/ 3464709 w 5781579"/>
              <a:gd name="connsiteY59" fmla="*/ 1598805 h 4527476"/>
              <a:gd name="connsiteX60" fmla="*/ 3503978 w 5781579"/>
              <a:gd name="connsiteY60" fmla="*/ 1654904 h 4527476"/>
              <a:gd name="connsiteX61" fmla="*/ 3677881 w 5781579"/>
              <a:gd name="connsiteY61" fmla="*/ 1559536 h 4527476"/>
              <a:gd name="connsiteX62" fmla="*/ 3756419 w 5781579"/>
              <a:gd name="connsiteY62" fmla="*/ 1497828 h 4527476"/>
              <a:gd name="connsiteX63" fmla="*/ 3812518 w 5781579"/>
              <a:gd name="connsiteY63" fmla="*/ 154270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68616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64170 h 4527476"/>
              <a:gd name="connsiteX58" fmla="*/ 3498368 w 5781579"/>
              <a:gd name="connsiteY58" fmla="*/ 1537097 h 4527476"/>
              <a:gd name="connsiteX59" fmla="*/ 3464709 w 5781579"/>
              <a:gd name="connsiteY59" fmla="*/ 1598805 h 4527476"/>
              <a:gd name="connsiteX60" fmla="*/ 3503978 w 5781579"/>
              <a:gd name="connsiteY60" fmla="*/ 1654904 h 4527476"/>
              <a:gd name="connsiteX61" fmla="*/ 3677881 w 5781579"/>
              <a:gd name="connsiteY61" fmla="*/ 1559536 h 4527476"/>
              <a:gd name="connsiteX62" fmla="*/ 3756419 w 5781579"/>
              <a:gd name="connsiteY62" fmla="*/ 1497828 h 4527476"/>
              <a:gd name="connsiteX63" fmla="*/ 3812518 w 5781579"/>
              <a:gd name="connsiteY63" fmla="*/ 154270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91055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64170 h 4527476"/>
              <a:gd name="connsiteX58" fmla="*/ 3498368 w 5781579"/>
              <a:gd name="connsiteY58" fmla="*/ 1537097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77881 w 5781579"/>
              <a:gd name="connsiteY61" fmla="*/ 1559536 h 4527476"/>
              <a:gd name="connsiteX62" fmla="*/ 3756419 w 5781579"/>
              <a:gd name="connsiteY62" fmla="*/ 1497828 h 4527476"/>
              <a:gd name="connsiteX63" fmla="*/ 3812518 w 5781579"/>
              <a:gd name="connsiteY63" fmla="*/ 154270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91055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64170 h 4527476"/>
              <a:gd name="connsiteX58" fmla="*/ 3498368 w 5781579"/>
              <a:gd name="connsiteY58" fmla="*/ 1537097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77881 w 5781579"/>
              <a:gd name="connsiteY61" fmla="*/ 1559536 h 4527476"/>
              <a:gd name="connsiteX62" fmla="*/ 3728370 w 5781579"/>
              <a:gd name="connsiteY62" fmla="*/ 1497828 h 4527476"/>
              <a:gd name="connsiteX63" fmla="*/ 3812518 w 5781579"/>
              <a:gd name="connsiteY63" fmla="*/ 154270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91055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64170 h 4527476"/>
              <a:gd name="connsiteX58" fmla="*/ 3498368 w 5781579"/>
              <a:gd name="connsiteY58" fmla="*/ 1537097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77881 w 5781579"/>
              <a:gd name="connsiteY61" fmla="*/ 1559536 h 4527476"/>
              <a:gd name="connsiteX62" fmla="*/ 3728370 w 5781579"/>
              <a:gd name="connsiteY62" fmla="*/ 1497828 h 4527476"/>
              <a:gd name="connsiteX63" fmla="*/ 3818128 w 5781579"/>
              <a:gd name="connsiteY63" fmla="*/ 153148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91055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64170 h 4527476"/>
              <a:gd name="connsiteX58" fmla="*/ 3509588 w 5781579"/>
              <a:gd name="connsiteY58" fmla="*/ 1503438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77881 w 5781579"/>
              <a:gd name="connsiteY61" fmla="*/ 1559536 h 4527476"/>
              <a:gd name="connsiteX62" fmla="*/ 3728370 w 5781579"/>
              <a:gd name="connsiteY62" fmla="*/ 1497828 h 4527476"/>
              <a:gd name="connsiteX63" fmla="*/ 3818128 w 5781579"/>
              <a:gd name="connsiteY63" fmla="*/ 153148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91055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36120 h 4527476"/>
              <a:gd name="connsiteX58" fmla="*/ 3509588 w 5781579"/>
              <a:gd name="connsiteY58" fmla="*/ 1503438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77881 w 5781579"/>
              <a:gd name="connsiteY61" fmla="*/ 1559536 h 4527476"/>
              <a:gd name="connsiteX62" fmla="*/ 3728370 w 5781579"/>
              <a:gd name="connsiteY62" fmla="*/ 1497828 h 4527476"/>
              <a:gd name="connsiteX63" fmla="*/ 3818128 w 5781579"/>
              <a:gd name="connsiteY63" fmla="*/ 153148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91055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36120 h 4527476"/>
              <a:gd name="connsiteX58" fmla="*/ 3509588 w 5781579"/>
              <a:gd name="connsiteY58" fmla="*/ 1503438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61051 w 5781579"/>
              <a:gd name="connsiteY61" fmla="*/ 1531487 h 4527476"/>
              <a:gd name="connsiteX62" fmla="*/ 3728370 w 5781579"/>
              <a:gd name="connsiteY62" fmla="*/ 1497828 h 4527476"/>
              <a:gd name="connsiteX63" fmla="*/ 3818128 w 5781579"/>
              <a:gd name="connsiteY63" fmla="*/ 153148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82226 h 4527476"/>
              <a:gd name="connsiteX72" fmla="*/ 3806908 w 5781579"/>
              <a:gd name="connsiteY72" fmla="*/ 2451497 h 4527476"/>
              <a:gd name="connsiteX73" fmla="*/ 3891055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36120 h 4527476"/>
              <a:gd name="connsiteX58" fmla="*/ 3509588 w 5781579"/>
              <a:gd name="connsiteY58" fmla="*/ 1503438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61051 w 5781579"/>
              <a:gd name="connsiteY61" fmla="*/ 1531487 h 4527476"/>
              <a:gd name="connsiteX62" fmla="*/ 3728370 w 5781579"/>
              <a:gd name="connsiteY62" fmla="*/ 1497828 h 4527476"/>
              <a:gd name="connsiteX63" fmla="*/ 3818128 w 5781579"/>
              <a:gd name="connsiteY63" fmla="*/ 153148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54177 h 4527476"/>
              <a:gd name="connsiteX72" fmla="*/ 3806908 w 5781579"/>
              <a:gd name="connsiteY72" fmla="*/ 2451497 h 4527476"/>
              <a:gd name="connsiteX73" fmla="*/ 3891055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36120 h 4527476"/>
              <a:gd name="connsiteX58" fmla="*/ 3509588 w 5781579"/>
              <a:gd name="connsiteY58" fmla="*/ 1503438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61051 w 5781579"/>
              <a:gd name="connsiteY61" fmla="*/ 1531487 h 4527476"/>
              <a:gd name="connsiteX62" fmla="*/ 3728370 w 5781579"/>
              <a:gd name="connsiteY62" fmla="*/ 1497828 h 4527476"/>
              <a:gd name="connsiteX63" fmla="*/ 3818128 w 5781579"/>
              <a:gd name="connsiteY63" fmla="*/ 153148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54177 h 4527476"/>
              <a:gd name="connsiteX72" fmla="*/ 3806908 w 5781579"/>
              <a:gd name="connsiteY72" fmla="*/ 2451497 h 4527476"/>
              <a:gd name="connsiteX73" fmla="*/ 3896664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791530 w 5781579"/>
              <a:gd name="connsiteY88" fmla="*/ 4128831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36120 h 4527476"/>
              <a:gd name="connsiteX58" fmla="*/ 3509588 w 5781579"/>
              <a:gd name="connsiteY58" fmla="*/ 1503438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61051 w 5781579"/>
              <a:gd name="connsiteY61" fmla="*/ 1531487 h 4527476"/>
              <a:gd name="connsiteX62" fmla="*/ 3728370 w 5781579"/>
              <a:gd name="connsiteY62" fmla="*/ 1497828 h 4527476"/>
              <a:gd name="connsiteX63" fmla="*/ 3818128 w 5781579"/>
              <a:gd name="connsiteY63" fmla="*/ 153148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54177 h 4527476"/>
              <a:gd name="connsiteX72" fmla="*/ 3806908 w 5781579"/>
              <a:gd name="connsiteY72" fmla="*/ 2451497 h 4527476"/>
              <a:gd name="connsiteX73" fmla="*/ 3896664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29096 w 5781579"/>
              <a:gd name="connsiteY85" fmla="*/ 3910049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813969 w 5781579"/>
              <a:gd name="connsiteY88" fmla="*/ 4145660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  <a:gd name="connsiteX0" fmla="*/ 5731075 w 5781579"/>
              <a:gd name="connsiteY0" fmla="*/ 22447 h 4527476"/>
              <a:gd name="connsiteX1" fmla="*/ 5742294 w 5781579"/>
              <a:gd name="connsiteY1" fmla="*/ 89765 h 4527476"/>
              <a:gd name="connsiteX2" fmla="*/ 5714245 w 5781579"/>
              <a:gd name="connsiteY2" fmla="*/ 95375 h 4527476"/>
              <a:gd name="connsiteX3" fmla="*/ 5545951 w 5781579"/>
              <a:gd name="connsiteY3" fmla="*/ 50496 h 4527476"/>
              <a:gd name="connsiteX4" fmla="*/ 5512292 w 5781579"/>
              <a:gd name="connsiteY4" fmla="*/ 56106 h 4527476"/>
              <a:gd name="connsiteX5" fmla="*/ 5506682 w 5781579"/>
              <a:gd name="connsiteY5" fmla="*/ 67326 h 4527476"/>
              <a:gd name="connsiteX6" fmla="*/ 5444974 w 5781579"/>
              <a:gd name="connsiteY6" fmla="*/ 100985 h 4527476"/>
              <a:gd name="connsiteX7" fmla="*/ 5394486 w 5781579"/>
              <a:gd name="connsiteY7" fmla="*/ 123424 h 4527476"/>
              <a:gd name="connsiteX8" fmla="*/ 5439364 w 5781579"/>
              <a:gd name="connsiteY8" fmla="*/ 286108 h 4527476"/>
              <a:gd name="connsiteX9" fmla="*/ 5428145 w 5781579"/>
              <a:gd name="connsiteY9" fmla="*/ 415134 h 4527476"/>
              <a:gd name="connsiteX10" fmla="*/ 5456194 w 5781579"/>
              <a:gd name="connsiteY10" fmla="*/ 420744 h 4527476"/>
              <a:gd name="connsiteX11" fmla="*/ 5416925 w 5781579"/>
              <a:gd name="connsiteY11" fmla="*/ 499281 h 4527476"/>
              <a:gd name="connsiteX12" fmla="*/ 5405705 w 5781579"/>
              <a:gd name="connsiteY12" fmla="*/ 549770 h 4527476"/>
              <a:gd name="connsiteX13" fmla="*/ 5321558 w 5781579"/>
              <a:gd name="connsiteY13" fmla="*/ 566599 h 4527476"/>
              <a:gd name="connsiteX14" fmla="*/ 5338388 w 5781579"/>
              <a:gd name="connsiteY14" fmla="*/ 589039 h 4527476"/>
              <a:gd name="connsiteX15" fmla="*/ 5293509 w 5781579"/>
              <a:gd name="connsiteY15" fmla="*/ 594648 h 4527476"/>
              <a:gd name="connsiteX16" fmla="*/ 5231801 w 5781579"/>
              <a:gd name="connsiteY16" fmla="*/ 499281 h 4527476"/>
              <a:gd name="connsiteX17" fmla="*/ 5186922 w 5781579"/>
              <a:gd name="connsiteY17" fmla="*/ 589039 h 4527476"/>
              <a:gd name="connsiteX18" fmla="*/ 5198142 w 5781579"/>
              <a:gd name="connsiteY18" fmla="*/ 622697 h 4527476"/>
              <a:gd name="connsiteX19" fmla="*/ 5158873 w 5781579"/>
              <a:gd name="connsiteY19" fmla="*/ 628307 h 4527476"/>
              <a:gd name="connsiteX20" fmla="*/ 5130824 w 5781579"/>
              <a:gd name="connsiteY20" fmla="*/ 622697 h 4527476"/>
              <a:gd name="connsiteX21" fmla="*/ 5080336 w 5781579"/>
              <a:gd name="connsiteY21" fmla="*/ 678796 h 4527476"/>
              <a:gd name="connsiteX22" fmla="*/ 5024238 w 5781579"/>
              <a:gd name="connsiteY22" fmla="*/ 701235 h 4527476"/>
              <a:gd name="connsiteX23" fmla="*/ 4923261 w 5781579"/>
              <a:gd name="connsiteY23" fmla="*/ 712454 h 4527476"/>
              <a:gd name="connsiteX24" fmla="*/ 4956921 w 5781579"/>
              <a:gd name="connsiteY24" fmla="*/ 779773 h 4527476"/>
              <a:gd name="connsiteX25" fmla="*/ 4945700 w 5781579"/>
              <a:gd name="connsiteY25" fmla="*/ 819041 h 4527476"/>
              <a:gd name="connsiteX26" fmla="*/ 4872773 w 5781579"/>
              <a:gd name="connsiteY26" fmla="*/ 824651 h 4527476"/>
              <a:gd name="connsiteX27" fmla="*/ 4732527 w 5781579"/>
              <a:gd name="connsiteY27" fmla="*/ 757333 h 4527476"/>
              <a:gd name="connsiteX28" fmla="*/ 4693259 w 5781579"/>
              <a:gd name="connsiteY28" fmla="*/ 762943 h 4527476"/>
              <a:gd name="connsiteX29" fmla="*/ 4642770 w 5781579"/>
              <a:gd name="connsiteY29" fmla="*/ 875139 h 4527476"/>
              <a:gd name="connsiteX30" fmla="*/ 4586672 w 5781579"/>
              <a:gd name="connsiteY30" fmla="*/ 942457 h 4527476"/>
              <a:gd name="connsiteX31" fmla="*/ 4508135 w 5781579"/>
              <a:gd name="connsiteY31" fmla="*/ 964896 h 4527476"/>
              <a:gd name="connsiteX32" fmla="*/ 4395938 w 5781579"/>
              <a:gd name="connsiteY32" fmla="*/ 1009775 h 4527476"/>
              <a:gd name="connsiteX33" fmla="*/ 4356670 w 5781579"/>
              <a:gd name="connsiteY33" fmla="*/ 1049043 h 4527476"/>
              <a:gd name="connsiteX34" fmla="*/ 4306181 w 5781579"/>
              <a:gd name="connsiteY34" fmla="*/ 1121971 h 4527476"/>
              <a:gd name="connsiteX35" fmla="*/ 4193985 w 5781579"/>
              <a:gd name="connsiteY35" fmla="*/ 1144410 h 4527476"/>
              <a:gd name="connsiteX36" fmla="*/ 4093008 w 5781579"/>
              <a:gd name="connsiteY36" fmla="*/ 1183679 h 4527476"/>
              <a:gd name="connsiteX37" fmla="*/ 3975202 w 5781579"/>
              <a:gd name="connsiteY37" fmla="*/ 1250997 h 4527476"/>
              <a:gd name="connsiteX38" fmla="*/ 3924714 w 5781579"/>
              <a:gd name="connsiteY38" fmla="*/ 1284656 h 4527476"/>
              <a:gd name="connsiteX39" fmla="*/ 3834957 w 5781579"/>
              <a:gd name="connsiteY39" fmla="*/ 1206119 h 4527476"/>
              <a:gd name="connsiteX40" fmla="*/ 3840567 w 5781579"/>
              <a:gd name="connsiteY40" fmla="*/ 1178069 h 4527476"/>
              <a:gd name="connsiteX41" fmla="*/ 3874226 w 5781579"/>
              <a:gd name="connsiteY41" fmla="*/ 1105142 h 4527476"/>
              <a:gd name="connsiteX42" fmla="*/ 3947153 w 5781579"/>
              <a:gd name="connsiteY42" fmla="*/ 1049043 h 4527476"/>
              <a:gd name="connsiteX43" fmla="*/ 3980812 w 5781579"/>
              <a:gd name="connsiteY43" fmla="*/ 998555 h 4527476"/>
              <a:gd name="connsiteX44" fmla="*/ 3930324 w 5781579"/>
              <a:gd name="connsiteY44" fmla="*/ 948067 h 4527476"/>
              <a:gd name="connsiteX45" fmla="*/ 3812518 w 5781579"/>
              <a:gd name="connsiteY45" fmla="*/ 942457 h 4527476"/>
              <a:gd name="connsiteX46" fmla="*/ 3733980 w 5781579"/>
              <a:gd name="connsiteY46" fmla="*/ 959286 h 4527476"/>
              <a:gd name="connsiteX47" fmla="*/ 3711541 w 5781579"/>
              <a:gd name="connsiteY47" fmla="*/ 1037824 h 4527476"/>
              <a:gd name="connsiteX48" fmla="*/ 3683492 w 5781579"/>
              <a:gd name="connsiteY48" fmla="*/ 1082702 h 4527476"/>
              <a:gd name="connsiteX49" fmla="*/ 3621784 w 5781579"/>
              <a:gd name="connsiteY49" fmla="*/ 1082702 h 4527476"/>
              <a:gd name="connsiteX50" fmla="*/ 3560076 w 5781579"/>
              <a:gd name="connsiteY50" fmla="*/ 1178069 h 4527476"/>
              <a:gd name="connsiteX51" fmla="*/ 3487148 w 5781579"/>
              <a:gd name="connsiteY51" fmla="*/ 1273436 h 4527476"/>
              <a:gd name="connsiteX52" fmla="*/ 3408611 w 5781579"/>
              <a:gd name="connsiteY52" fmla="*/ 1301485 h 4527476"/>
              <a:gd name="connsiteX53" fmla="*/ 3285195 w 5781579"/>
              <a:gd name="connsiteY53" fmla="*/ 1295875 h 4527476"/>
              <a:gd name="connsiteX54" fmla="*/ 3240316 w 5781579"/>
              <a:gd name="connsiteY54" fmla="*/ 1363193 h 4527476"/>
              <a:gd name="connsiteX55" fmla="*/ 3273975 w 5781579"/>
              <a:gd name="connsiteY55" fmla="*/ 1419291 h 4527476"/>
              <a:gd name="connsiteX56" fmla="*/ 3374952 w 5781579"/>
              <a:gd name="connsiteY56" fmla="*/ 1452950 h 4527476"/>
              <a:gd name="connsiteX57" fmla="*/ 3436660 w 5781579"/>
              <a:gd name="connsiteY57" fmla="*/ 1436120 h 4527476"/>
              <a:gd name="connsiteX58" fmla="*/ 3509588 w 5781579"/>
              <a:gd name="connsiteY58" fmla="*/ 1503438 h 4527476"/>
              <a:gd name="connsiteX59" fmla="*/ 3464709 w 5781579"/>
              <a:gd name="connsiteY59" fmla="*/ 1598805 h 4527476"/>
              <a:gd name="connsiteX60" fmla="*/ 3526418 w 5781579"/>
              <a:gd name="connsiteY60" fmla="*/ 1632465 h 4527476"/>
              <a:gd name="connsiteX61" fmla="*/ 3661051 w 5781579"/>
              <a:gd name="connsiteY61" fmla="*/ 1531487 h 4527476"/>
              <a:gd name="connsiteX62" fmla="*/ 3728370 w 5781579"/>
              <a:gd name="connsiteY62" fmla="*/ 1497828 h 4527476"/>
              <a:gd name="connsiteX63" fmla="*/ 3818128 w 5781579"/>
              <a:gd name="connsiteY63" fmla="*/ 1531487 h 4527476"/>
              <a:gd name="connsiteX64" fmla="*/ 4020081 w 5781579"/>
              <a:gd name="connsiteY64" fmla="*/ 1615635 h 4527476"/>
              <a:gd name="connsiteX65" fmla="*/ 4020081 w 5781579"/>
              <a:gd name="connsiteY65" fmla="*/ 1677343 h 4527476"/>
              <a:gd name="connsiteX66" fmla="*/ 3958373 w 5781579"/>
              <a:gd name="connsiteY66" fmla="*/ 1699782 h 4527476"/>
              <a:gd name="connsiteX67" fmla="*/ 3812518 w 5781579"/>
              <a:gd name="connsiteY67" fmla="*/ 1744661 h 4527476"/>
              <a:gd name="connsiteX68" fmla="*/ 3683492 w 5781579"/>
              <a:gd name="connsiteY68" fmla="*/ 1823198 h 4527476"/>
              <a:gd name="connsiteX69" fmla="*/ 3633003 w 5781579"/>
              <a:gd name="connsiteY69" fmla="*/ 1969054 h 4527476"/>
              <a:gd name="connsiteX70" fmla="*/ 3515197 w 5781579"/>
              <a:gd name="connsiteY70" fmla="*/ 2047591 h 4527476"/>
              <a:gd name="connsiteX71" fmla="*/ 3689102 w 5781579"/>
              <a:gd name="connsiteY71" fmla="*/ 2154177 h 4527476"/>
              <a:gd name="connsiteX72" fmla="*/ 3806908 w 5781579"/>
              <a:gd name="connsiteY72" fmla="*/ 2451497 h 4527476"/>
              <a:gd name="connsiteX73" fmla="*/ 3896664 w 5781579"/>
              <a:gd name="connsiteY73" fmla="*/ 2552474 h 4527476"/>
              <a:gd name="connsiteX74" fmla="*/ 3958373 w 5781579"/>
              <a:gd name="connsiteY74" fmla="*/ 2670281 h 4527476"/>
              <a:gd name="connsiteX75" fmla="*/ 3975203 w 5781579"/>
              <a:gd name="connsiteY75" fmla="*/ 2810525 h 4527476"/>
              <a:gd name="connsiteX76" fmla="*/ 3851786 w 5781579"/>
              <a:gd name="connsiteY76" fmla="*/ 2776866 h 4527476"/>
              <a:gd name="connsiteX77" fmla="*/ 3812517 w 5781579"/>
              <a:gd name="connsiteY77" fmla="*/ 2872234 h 4527476"/>
              <a:gd name="connsiteX78" fmla="*/ 3958373 w 5781579"/>
              <a:gd name="connsiteY78" fmla="*/ 2961991 h 4527476"/>
              <a:gd name="connsiteX79" fmla="*/ 3857396 w 5781579"/>
              <a:gd name="connsiteY79" fmla="*/ 3231261 h 4527476"/>
              <a:gd name="connsiteX80" fmla="*/ 3621783 w 5781579"/>
              <a:gd name="connsiteY80" fmla="*/ 3472484 h 4527476"/>
              <a:gd name="connsiteX81" fmla="*/ 3571296 w 5781579"/>
              <a:gd name="connsiteY81" fmla="*/ 3562241 h 4527476"/>
              <a:gd name="connsiteX82" fmla="*/ 3560076 w 5781579"/>
              <a:gd name="connsiteY82" fmla="*/ 3635168 h 4527476"/>
              <a:gd name="connsiteX83" fmla="*/ 3582516 w 5781579"/>
              <a:gd name="connsiteY83" fmla="*/ 3685656 h 4527476"/>
              <a:gd name="connsiteX84" fmla="*/ 3419830 w 5781579"/>
              <a:gd name="connsiteY84" fmla="*/ 3809073 h 4527476"/>
              <a:gd name="connsiteX85" fmla="*/ 3240316 w 5781579"/>
              <a:gd name="connsiteY85" fmla="*/ 3926878 h 4527476"/>
              <a:gd name="connsiteX86" fmla="*/ 3015925 w 5781579"/>
              <a:gd name="connsiteY86" fmla="*/ 4083952 h 4527476"/>
              <a:gd name="connsiteX87" fmla="*/ 2892507 w 5781579"/>
              <a:gd name="connsiteY87" fmla="*/ 4112003 h 4527476"/>
              <a:gd name="connsiteX88" fmla="*/ 2813969 w 5781579"/>
              <a:gd name="connsiteY88" fmla="*/ 4145660 h 4527476"/>
              <a:gd name="connsiteX89" fmla="*/ 2656895 w 5781579"/>
              <a:gd name="connsiteY89" fmla="*/ 4179321 h 4527476"/>
              <a:gd name="connsiteX90" fmla="*/ 2600797 w 5781579"/>
              <a:gd name="connsiteY90" fmla="*/ 4117612 h 4527476"/>
              <a:gd name="connsiteX91" fmla="*/ 2544699 w 5781579"/>
              <a:gd name="connsiteY91" fmla="*/ 4235418 h 4527476"/>
              <a:gd name="connsiteX92" fmla="*/ 2421283 w 5781579"/>
              <a:gd name="connsiteY92" fmla="*/ 4280297 h 4527476"/>
              <a:gd name="connsiteX93" fmla="*/ 2112743 w 5781579"/>
              <a:gd name="connsiteY93" fmla="*/ 4336396 h 4527476"/>
              <a:gd name="connsiteX94" fmla="*/ 2062255 w 5781579"/>
              <a:gd name="connsiteY94" fmla="*/ 4392487 h 4527476"/>
              <a:gd name="connsiteX95" fmla="*/ 2112744 w 5781579"/>
              <a:gd name="connsiteY95" fmla="*/ 4504681 h 4527476"/>
              <a:gd name="connsiteX96" fmla="*/ 2028597 w 5781579"/>
              <a:gd name="connsiteY96" fmla="*/ 4527121 h 4527476"/>
              <a:gd name="connsiteX97" fmla="*/ 1978109 w 5781579"/>
              <a:gd name="connsiteY97" fmla="*/ 4420534 h 4527476"/>
              <a:gd name="connsiteX98" fmla="*/ 1994939 w 5781579"/>
              <a:gd name="connsiteY98" fmla="*/ 4336387 h 4527476"/>
              <a:gd name="connsiteX99" fmla="*/ 1905182 w 5781579"/>
              <a:gd name="connsiteY99" fmla="*/ 4330778 h 4527476"/>
              <a:gd name="connsiteX100" fmla="*/ 1792985 w 5781579"/>
              <a:gd name="connsiteY100" fmla="*/ 4297119 h 4527476"/>
              <a:gd name="connsiteX101" fmla="*/ 1697619 w 5781579"/>
              <a:gd name="connsiteY101" fmla="*/ 4302729 h 4527476"/>
              <a:gd name="connsiteX102" fmla="*/ 1568594 w 5781579"/>
              <a:gd name="connsiteY102" fmla="*/ 4280289 h 4527476"/>
              <a:gd name="connsiteX103" fmla="*/ 1495667 w 5781579"/>
              <a:gd name="connsiteY103" fmla="*/ 4235411 h 4527476"/>
              <a:gd name="connsiteX104" fmla="*/ 1462008 w 5781579"/>
              <a:gd name="connsiteY104" fmla="*/ 4123214 h 4527476"/>
              <a:gd name="connsiteX105" fmla="*/ 1439570 w 5781579"/>
              <a:gd name="connsiteY105" fmla="*/ 4100775 h 4527476"/>
              <a:gd name="connsiteX106" fmla="*/ 1366643 w 5781579"/>
              <a:gd name="connsiteY106" fmla="*/ 4072726 h 4527476"/>
              <a:gd name="connsiteX107" fmla="*/ 1288107 w 5781579"/>
              <a:gd name="connsiteY107" fmla="*/ 4061507 h 4527476"/>
              <a:gd name="connsiteX108" fmla="*/ 1271277 w 5781579"/>
              <a:gd name="connsiteY108" fmla="*/ 4016628 h 4527476"/>
              <a:gd name="connsiteX109" fmla="*/ 1187131 w 5781579"/>
              <a:gd name="connsiteY109" fmla="*/ 4055897 h 4527476"/>
              <a:gd name="connsiteX110" fmla="*/ 1181522 w 5781579"/>
              <a:gd name="connsiteY110" fmla="*/ 4106385 h 4527476"/>
              <a:gd name="connsiteX111" fmla="*/ 1080544 w 5781579"/>
              <a:gd name="connsiteY111" fmla="*/ 4123214 h 4527476"/>
              <a:gd name="connsiteX112" fmla="*/ 1035666 w 5781579"/>
              <a:gd name="connsiteY112" fmla="*/ 4140044 h 4527476"/>
              <a:gd name="connsiteX113" fmla="*/ 973960 w 5781579"/>
              <a:gd name="connsiteY113" fmla="*/ 4095165 h 4527476"/>
              <a:gd name="connsiteX114" fmla="*/ 968349 w 5781579"/>
              <a:gd name="connsiteY114" fmla="*/ 4151264 h 4527476"/>
              <a:gd name="connsiteX115" fmla="*/ 929081 w 5781579"/>
              <a:gd name="connsiteY115" fmla="*/ 4111995 h 4527476"/>
              <a:gd name="connsiteX116" fmla="*/ 901033 w 5781579"/>
              <a:gd name="connsiteY116" fmla="*/ 4173703 h 4527476"/>
              <a:gd name="connsiteX117" fmla="*/ 844934 w 5781579"/>
              <a:gd name="connsiteY117" fmla="*/ 4128825 h 4527476"/>
              <a:gd name="connsiteX118" fmla="*/ 788837 w 5781579"/>
              <a:gd name="connsiteY118" fmla="*/ 4117605 h 4527476"/>
              <a:gd name="connsiteX119" fmla="*/ 772009 w 5781579"/>
              <a:gd name="connsiteY119" fmla="*/ 4179313 h 4527476"/>
              <a:gd name="connsiteX120" fmla="*/ 693472 w 5781579"/>
              <a:gd name="connsiteY120" fmla="*/ 4162483 h 4527476"/>
              <a:gd name="connsiteX121" fmla="*/ 659813 w 5781579"/>
              <a:gd name="connsiteY121" fmla="*/ 4212971 h 4527476"/>
              <a:gd name="connsiteX122" fmla="*/ 715912 w 5781579"/>
              <a:gd name="connsiteY122" fmla="*/ 4308338 h 4527476"/>
              <a:gd name="connsiteX123" fmla="*/ 693473 w 5781579"/>
              <a:gd name="connsiteY123" fmla="*/ 4392486 h 4527476"/>
              <a:gd name="connsiteX124" fmla="*/ 648594 w 5781579"/>
              <a:gd name="connsiteY124" fmla="*/ 4358826 h 4527476"/>
              <a:gd name="connsiteX125" fmla="*/ 603716 w 5781579"/>
              <a:gd name="connsiteY125" fmla="*/ 4319557 h 4527476"/>
              <a:gd name="connsiteX126" fmla="*/ 586887 w 5781579"/>
              <a:gd name="connsiteY126" fmla="*/ 4252240 h 4527476"/>
              <a:gd name="connsiteX127" fmla="*/ 513960 w 5781579"/>
              <a:gd name="connsiteY127" fmla="*/ 4313947 h 4527476"/>
              <a:gd name="connsiteX128" fmla="*/ 446642 w 5781579"/>
              <a:gd name="connsiteY128" fmla="*/ 4308338 h 4527476"/>
              <a:gd name="connsiteX129" fmla="*/ 412982 w 5781579"/>
              <a:gd name="connsiteY129" fmla="*/ 4280290 h 4527476"/>
              <a:gd name="connsiteX130" fmla="*/ 401764 w 5781579"/>
              <a:gd name="connsiteY130" fmla="*/ 4235412 h 4527476"/>
              <a:gd name="connsiteX131" fmla="*/ 278348 w 5781579"/>
              <a:gd name="connsiteY131" fmla="*/ 4218582 h 4527476"/>
              <a:gd name="connsiteX132" fmla="*/ 306398 w 5781579"/>
              <a:gd name="connsiteY132" fmla="*/ 4151264 h 4527476"/>
              <a:gd name="connsiteX133" fmla="*/ 334447 w 5781579"/>
              <a:gd name="connsiteY133" fmla="*/ 4067117 h 4527476"/>
              <a:gd name="connsiteX134" fmla="*/ 250300 w 5781579"/>
              <a:gd name="connsiteY134" fmla="*/ 4055897 h 4527476"/>
              <a:gd name="connsiteX135" fmla="*/ 233471 w 5781579"/>
              <a:gd name="connsiteY135" fmla="*/ 3988580 h 4527476"/>
              <a:gd name="connsiteX136" fmla="*/ 205422 w 5781579"/>
              <a:gd name="connsiteY136" fmla="*/ 3921261 h 4527476"/>
              <a:gd name="connsiteX137" fmla="*/ 222253 w 5781579"/>
              <a:gd name="connsiteY137" fmla="*/ 3887602 h 4527476"/>
              <a:gd name="connsiteX138" fmla="*/ 9080 w 5781579"/>
              <a:gd name="connsiteY138" fmla="*/ 3932481 h 4527476"/>
              <a:gd name="connsiteX139" fmla="*/ 48348 w 5781579"/>
              <a:gd name="connsiteY139" fmla="*/ 3887601 h 4527476"/>
              <a:gd name="connsiteX140" fmla="*/ 3470 w 5781579"/>
              <a:gd name="connsiteY140" fmla="*/ 3831504 h 4527476"/>
              <a:gd name="connsiteX141" fmla="*/ 110056 w 5781579"/>
              <a:gd name="connsiteY141" fmla="*/ 3691259 h 4527476"/>
              <a:gd name="connsiteX142" fmla="*/ 121276 w 5781579"/>
              <a:gd name="connsiteY142" fmla="*/ 3651990 h 4527476"/>
              <a:gd name="connsiteX143" fmla="*/ 194204 w 5781579"/>
              <a:gd name="connsiteY143" fmla="*/ 3618332 h 4527476"/>
              <a:gd name="connsiteX144" fmla="*/ 199813 w 5781579"/>
              <a:gd name="connsiteY144" fmla="*/ 3579062 h 4527476"/>
              <a:gd name="connsiteX145" fmla="*/ 216642 w 5781579"/>
              <a:gd name="connsiteY145" fmla="*/ 3371499 h 4527476"/>
              <a:gd name="connsiteX146" fmla="*/ 182984 w 5781579"/>
              <a:gd name="connsiteY146" fmla="*/ 3321011 h 4527476"/>
              <a:gd name="connsiteX147" fmla="*/ 138105 w 5781579"/>
              <a:gd name="connsiteY147" fmla="*/ 3337840 h 4527476"/>
              <a:gd name="connsiteX148" fmla="*/ 110056 w 5781579"/>
              <a:gd name="connsiteY148" fmla="*/ 3214424 h 4527476"/>
              <a:gd name="connsiteX149" fmla="*/ 20298 w 5781579"/>
              <a:gd name="connsiteY149" fmla="*/ 3175156 h 4527476"/>
              <a:gd name="connsiteX150" fmla="*/ 25908 w 5781579"/>
              <a:gd name="connsiteY150" fmla="*/ 0 h 4527476"/>
              <a:gd name="connsiteX151" fmla="*/ 5781579 w 5781579"/>
              <a:gd name="connsiteY151" fmla="*/ 22440 h 4527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</a:cxnLst>
            <a:rect l="l" t="t" r="r" b="b"/>
            <a:pathLst>
              <a:path w="5781579" h="4527476">
                <a:moveTo>
                  <a:pt x="5731075" y="22447"/>
                </a:moveTo>
                <a:lnTo>
                  <a:pt x="5742294" y="89765"/>
                </a:lnTo>
                <a:lnTo>
                  <a:pt x="5714245" y="95375"/>
                </a:lnTo>
                <a:lnTo>
                  <a:pt x="5545951" y="50496"/>
                </a:lnTo>
                <a:lnTo>
                  <a:pt x="5512292" y="56106"/>
                </a:lnTo>
                <a:lnTo>
                  <a:pt x="5506682" y="67326"/>
                </a:lnTo>
                <a:lnTo>
                  <a:pt x="5444974" y="100985"/>
                </a:lnTo>
                <a:lnTo>
                  <a:pt x="5394486" y="123424"/>
                </a:lnTo>
                <a:lnTo>
                  <a:pt x="5439364" y="286108"/>
                </a:lnTo>
                <a:lnTo>
                  <a:pt x="5428145" y="415134"/>
                </a:lnTo>
                <a:lnTo>
                  <a:pt x="5456194" y="420744"/>
                </a:lnTo>
                <a:lnTo>
                  <a:pt x="5416925" y="499281"/>
                </a:lnTo>
                <a:lnTo>
                  <a:pt x="5405705" y="549770"/>
                </a:lnTo>
                <a:lnTo>
                  <a:pt x="5321558" y="566599"/>
                </a:lnTo>
                <a:lnTo>
                  <a:pt x="5338388" y="589039"/>
                </a:lnTo>
                <a:lnTo>
                  <a:pt x="5293509" y="594648"/>
                </a:lnTo>
                <a:lnTo>
                  <a:pt x="5231801" y="499281"/>
                </a:lnTo>
                <a:lnTo>
                  <a:pt x="5186922" y="589039"/>
                </a:lnTo>
                <a:lnTo>
                  <a:pt x="5198142" y="622697"/>
                </a:lnTo>
                <a:lnTo>
                  <a:pt x="5158873" y="628307"/>
                </a:lnTo>
                <a:lnTo>
                  <a:pt x="5130824" y="622697"/>
                </a:lnTo>
                <a:lnTo>
                  <a:pt x="5080336" y="678796"/>
                </a:lnTo>
                <a:lnTo>
                  <a:pt x="5024238" y="701235"/>
                </a:lnTo>
                <a:lnTo>
                  <a:pt x="4923261" y="712454"/>
                </a:lnTo>
                <a:lnTo>
                  <a:pt x="4956921" y="779773"/>
                </a:lnTo>
                <a:lnTo>
                  <a:pt x="4945700" y="819041"/>
                </a:lnTo>
                <a:lnTo>
                  <a:pt x="4872773" y="824651"/>
                </a:lnTo>
                <a:cubicBezTo>
                  <a:pt x="4826024" y="830261"/>
                  <a:pt x="4790495" y="807822"/>
                  <a:pt x="4732527" y="757333"/>
                </a:cubicBezTo>
                <a:lnTo>
                  <a:pt x="4693259" y="762943"/>
                </a:lnTo>
                <a:lnTo>
                  <a:pt x="4642770" y="875139"/>
                </a:lnTo>
                <a:lnTo>
                  <a:pt x="4586672" y="942457"/>
                </a:lnTo>
                <a:lnTo>
                  <a:pt x="4508135" y="964896"/>
                </a:lnTo>
                <a:lnTo>
                  <a:pt x="4395938" y="1009775"/>
                </a:lnTo>
                <a:lnTo>
                  <a:pt x="4356670" y="1049043"/>
                </a:lnTo>
                <a:lnTo>
                  <a:pt x="4306181" y="1121971"/>
                </a:lnTo>
                <a:lnTo>
                  <a:pt x="4193985" y="1144410"/>
                </a:lnTo>
                <a:lnTo>
                  <a:pt x="4093008" y="1183679"/>
                </a:lnTo>
                <a:lnTo>
                  <a:pt x="3975202" y="1250997"/>
                </a:lnTo>
                <a:lnTo>
                  <a:pt x="3924714" y="1284656"/>
                </a:lnTo>
                <a:lnTo>
                  <a:pt x="3834957" y="1206119"/>
                </a:lnTo>
                <a:lnTo>
                  <a:pt x="3840567" y="1178069"/>
                </a:lnTo>
                <a:lnTo>
                  <a:pt x="3874226" y="1105142"/>
                </a:lnTo>
                <a:lnTo>
                  <a:pt x="3947153" y="1049043"/>
                </a:lnTo>
                <a:lnTo>
                  <a:pt x="3980812" y="998555"/>
                </a:lnTo>
                <a:lnTo>
                  <a:pt x="3930324" y="948067"/>
                </a:lnTo>
                <a:lnTo>
                  <a:pt x="3812518" y="942457"/>
                </a:lnTo>
                <a:lnTo>
                  <a:pt x="3733980" y="959286"/>
                </a:lnTo>
                <a:lnTo>
                  <a:pt x="3711541" y="1037824"/>
                </a:lnTo>
                <a:lnTo>
                  <a:pt x="3683492" y="1082702"/>
                </a:lnTo>
                <a:lnTo>
                  <a:pt x="3621784" y="1082702"/>
                </a:lnTo>
                <a:lnTo>
                  <a:pt x="3560076" y="1178069"/>
                </a:lnTo>
                <a:lnTo>
                  <a:pt x="3487148" y="1273436"/>
                </a:lnTo>
                <a:lnTo>
                  <a:pt x="3408611" y="1301485"/>
                </a:lnTo>
                <a:lnTo>
                  <a:pt x="3285195" y="1295875"/>
                </a:lnTo>
                <a:lnTo>
                  <a:pt x="3240316" y="1363193"/>
                </a:lnTo>
                <a:lnTo>
                  <a:pt x="3273975" y="1419291"/>
                </a:lnTo>
                <a:lnTo>
                  <a:pt x="3374952" y="1452950"/>
                </a:lnTo>
                <a:lnTo>
                  <a:pt x="3436660" y="1436120"/>
                </a:lnTo>
                <a:lnTo>
                  <a:pt x="3509588" y="1503438"/>
                </a:lnTo>
                <a:lnTo>
                  <a:pt x="3464709" y="1598805"/>
                </a:lnTo>
                <a:lnTo>
                  <a:pt x="3526418" y="1632465"/>
                </a:lnTo>
                <a:cubicBezTo>
                  <a:pt x="3584386" y="1600676"/>
                  <a:pt x="3642352" y="1596935"/>
                  <a:pt x="3661051" y="1531487"/>
                </a:cubicBezTo>
                <a:lnTo>
                  <a:pt x="3728370" y="1497828"/>
                </a:lnTo>
                <a:lnTo>
                  <a:pt x="3818128" y="1531487"/>
                </a:lnTo>
                <a:cubicBezTo>
                  <a:pt x="3887316" y="1555796"/>
                  <a:pt x="3973332" y="1568887"/>
                  <a:pt x="4020081" y="1615635"/>
                </a:cubicBezTo>
                <a:lnTo>
                  <a:pt x="4020081" y="1677343"/>
                </a:lnTo>
                <a:lnTo>
                  <a:pt x="3958373" y="1699782"/>
                </a:lnTo>
                <a:lnTo>
                  <a:pt x="3812518" y="1744661"/>
                </a:lnTo>
                <a:lnTo>
                  <a:pt x="3683492" y="1823198"/>
                </a:lnTo>
                <a:lnTo>
                  <a:pt x="3633003" y="1969054"/>
                </a:lnTo>
                <a:lnTo>
                  <a:pt x="3515197" y="2047591"/>
                </a:lnTo>
                <a:lnTo>
                  <a:pt x="3689102" y="2154177"/>
                </a:lnTo>
                <a:lnTo>
                  <a:pt x="3806908" y="2451497"/>
                </a:lnTo>
                <a:cubicBezTo>
                  <a:pt x="3827477" y="2485156"/>
                  <a:pt x="3881705" y="2496375"/>
                  <a:pt x="3896664" y="2552474"/>
                </a:cubicBezTo>
                <a:cubicBezTo>
                  <a:pt x="3982682" y="2552473"/>
                  <a:pt x="3922844" y="2642231"/>
                  <a:pt x="3958373" y="2670281"/>
                </a:cubicBezTo>
                <a:cubicBezTo>
                  <a:pt x="3941544" y="2728249"/>
                  <a:pt x="3969593" y="2763777"/>
                  <a:pt x="3975203" y="2810525"/>
                </a:cubicBezTo>
                <a:cubicBezTo>
                  <a:pt x="3934064" y="2799305"/>
                  <a:pt x="3892925" y="2771257"/>
                  <a:pt x="3851786" y="2776866"/>
                </a:cubicBezTo>
                <a:lnTo>
                  <a:pt x="3812517" y="2872234"/>
                </a:lnTo>
                <a:lnTo>
                  <a:pt x="3958373" y="2961991"/>
                </a:lnTo>
                <a:lnTo>
                  <a:pt x="3857396" y="3231261"/>
                </a:lnTo>
                <a:lnTo>
                  <a:pt x="3621783" y="3472484"/>
                </a:lnTo>
                <a:lnTo>
                  <a:pt x="3571296" y="3562241"/>
                </a:lnTo>
                <a:lnTo>
                  <a:pt x="3560076" y="3635168"/>
                </a:lnTo>
                <a:lnTo>
                  <a:pt x="3582516" y="3685656"/>
                </a:lnTo>
                <a:lnTo>
                  <a:pt x="3419830" y="3809073"/>
                </a:lnTo>
                <a:cubicBezTo>
                  <a:pt x="3406740" y="3771674"/>
                  <a:pt x="3302023" y="3892285"/>
                  <a:pt x="3240316" y="3926878"/>
                </a:cubicBezTo>
                <a:cubicBezTo>
                  <a:pt x="3169288" y="3966696"/>
                  <a:pt x="3073893" y="4053098"/>
                  <a:pt x="3015925" y="4083952"/>
                </a:cubicBezTo>
                <a:cubicBezTo>
                  <a:pt x="2957957" y="4114806"/>
                  <a:pt x="3122508" y="4074604"/>
                  <a:pt x="2892507" y="4112003"/>
                </a:cubicBezTo>
                <a:cubicBezTo>
                  <a:pt x="2828929" y="4173711"/>
                  <a:pt x="2888767" y="4089562"/>
                  <a:pt x="2813969" y="4145660"/>
                </a:cubicBezTo>
                <a:lnTo>
                  <a:pt x="2656895" y="4179321"/>
                </a:lnTo>
                <a:cubicBezTo>
                  <a:pt x="2653155" y="4188671"/>
                  <a:pt x="2619496" y="4108262"/>
                  <a:pt x="2600797" y="4117612"/>
                </a:cubicBezTo>
                <a:cubicBezTo>
                  <a:pt x="2582098" y="4126962"/>
                  <a:pt x="2574618" y="4208304"/>
                  <a:pt x="2544699" y="4235418"/>
                </a:cubicBezTo>
                <a:cubicBezTo>
                  <a:pt x="2514780" y="4262532"/>
                  <a:pt x="2411933" y="4280297"/>
                  <a:pt x="2421283" y="4280297"/>
                </a:cubicBezTo>
                <a:lnTo>
                  <a:pt x="2112743" y="4336396"/>
                </a:lnTo>
                <a:cubicBezTo>
                  <a:pt x="2076279" y="4340135"/>
                  <a:pt x="2065761" y="4393657"/>
                  <a:pt x="2062255" y="4392487"/>
                </a:cubicBezTo>
                <a:cubicBezTo>
                  <a:pt x="2051971" y="4403705"/>
                  <a:pt x="2115081" y="4502344"/>
                  <a:pt x="2112744" y="4504681"/>
                </a:cubicBezTo>
                <a:cubicBezTo>
                  <a:pt x="2115549" y="4517770"/>
                  <a:pt x="2033272" y="4528290"/>
                  <a:pt x="2028597" y="4527121"/>
                </a:cubicBezTo>
                <a:cubicBezTo>
                  <a:pt x="2017377" y="4534601"/>
                  <a:pt x="1981615" y="4421703"/>
                  <a:pt x="1978109" y="4420534"/>
                </a:cubicBezTo>
                <a:cubicBezTo>
                  <a:pt x="1965955" y="4405575"/>
                  <a:pt x="1994939" y="4332881"/>
                  <a:pt x="1994939" y="4336387"/>
                </a:cubicBezTo>
                <a:cubicBezTo>
                  <a:pt x="1996809" y="4321428"/>
                  <a:pt x="1906351" y="4331947"/>
                  <a:pt x="1905182" y="4330778"/>
                </a:cubicBezTo>
                <a:cubicBezTo>
                  <a:pt x="1888353" y="4328908"/>
                  <a:pt x="1795322" y="4298288"/>
                  <a:pt x="1792985" y="4297119"/>
                </a:cubicBezTo>
                <a:cubicBezTo>
                  <a:pt x="1772416" y="4292444"/>
                  <a:pt x="1699956" y="4301560"/>
                  <a:pt x="1697619" y="4302729"/>
                </a:cubicBezTo>
                <a:cubicBezTo>
                  <a:pt x="1681725" y="4302729"/>
                  <a:pt x="1568594" y="4281458"/>
                  <a:pt x="1568594" y="4280289"/>
                </a:cubicBezTo>
                <a:cubicBezTo>
                  <a:pt x="1544285" y="4277484"/>
                  <a:pt x="1499173" y="4234242"/>
                  <a:pt x="1495667" y="4235411"/>
                </a:cubicBezTo>
                <a:cubicBezTo>
                  <a:pt x="1481643" y="4226061"/>
                  <a:pt x="1464345" y="4125551"/>
                  <a:pt x="1462008" y="4123214"/>
                </a:cubicBezTo>
                <a:cubicBezTo>
                  <a:pt x="1460138" y="4106385"/>
                  <a:pt x="1434895" y="4098438"/>
                  <a:pt x="1439570" y="4100775"/>
                </a:cubicBezTo>
                <a:cubicBezTo>
                  <a:pt x="1435830" y="4097970"/>
                  <a:pt x="1366643" y="4071557"/>
                  <a:pt x="1366643" y="4072726"/>
                </a:cubicBezTo>
                <a:cubicBezTo>
                  <a:pt x="1349814" y="4066181"/>
                  <a:pt x="1293950" y="4063844"/>
                  <a:pt x="1288107" y="4061507"/>
                </a:cubicBezTo>
                <a:cubicBezTo>
                  <a:pt x="1275018" y="4058702"/>
                  <a:pt x="1271277" y="4017797"/>
                  <a:pt x="1271277" y="4016628"/>
                </a:cubicBezTo>
                <a:cubicBezTo>
                  <a:pt x="1264732" y="4008213"/>
                  <a:pt x="1189468" y="4054729"/>
                  <a:pt x="1187131" y="4055897"/>
                </a:cubicBezTo>
                <a:cubicBezTo>
                  <a:pt x="1170302" y="4066181"/>
                  <a:pt x="1187366" y="4104048"/>
                  <a:pt x="1181522" y="4106385"/>
                </a:cubicBezTo>
                <a:cubicBezTo>
                  <a:pt x="1179652" y="4113865"/>
                  <a:pt x="1081713" y="4124383"/>
                  <a:pt x="1080544" y="4123214"/>
                </a:cubicBezTo>
                <a:cubicBezTo>
                  <a:pt x="1062780" y="4127889"/>
                  <a:pt x="1036835" y="4137707"/>
                  <a:pt x="1035666" y="4140044"/>
                </a:cubicBezTo>
                <a:cubicBezTo>
                  <a:pt x="1025382" y="4142849"/>
                  <a:pt x="977466" y="4095165"/>
                  <a:pt x="973960" y="4095165"/>
                </a:cubicBezTo>
                <a:cubicBezTo>
                  <a:pt x="961806" y="4087685"/>
                  <a:pt x="970686" y="4151264"/>
                  <a:pt x="968349" y="4151264"/>
                </a:cubicBezTo>
                <a:cubicBezTo>
                  <a:pt x="965544" y="4161549"/>
                  <a:pt x="931418" y="4110826"/>
                  <a:pt x="929081" y="4111995"/>
                </a:cubicBezTo>
                <a:cubicBezTo>
                  <a:pt x="922536" y="4105450"/>
                  <a:pt x="901033" y="4173703"/>
                  <a:pt x="901033" y="4173703"/>
                </a:cubicBezTo>
                <a:cubicBezTo>
                  <a:pt x="894488" y="4185858"/>
                  <a:pt x="847271" y="4126488"/>
                  <a:pt x="844934" y="4128825"/>
                </a:cubicBezTo>
                <a:cubicBezTo>
                  <a:pt x="833714" y="4122280"/>
                  <a:pt x="791174" y="4116436"/>
                  <a:pt x="788837" y="4117605"/>
                </a:cubicBezTo>
                <a:cubicBezTo>
                  <a:pt x="778553" y="4116670"/>
                  <a:pt x="773178" y="4178144"/>
                  <a:pt x="772009" y="4179313"/>
                </a:cubicBezTo>
                <a:cubicBezTo>
                  <a:pt x="766400" y="4187728"/>
                  <a:pt x="696978" y="4164820"/>
                  <a:pt x="693472" y="4162483"/>
                </a:cubicBezTo>
                <a:cubicBezTo>
                  <a:pt x="679448" y="4161548"/>
                  <a:pt x="660982" y="4210634"/>
                  <a:pt x="659813" y="4212971"/>
                </a:cubicBezTo>
                <a:cubicBezTo>
                  <a:pt x="652333" y="4222321"/>
                  <a:pt x="718249" y="4307169"/>
                  <a:pt x="715912" y="4308338"/>
                </a:cubicBezTo>
                <a:cubicBezTo>
                  <a:pt x="725262" y="4322363"/>
                  <a:pt x="693473" y="4394823"/>
                  <a:pt x="693473" y="4392486"/>
                </a:cubicBezTo>
                <a:cubicBezTo>
                  <a:pt x="688798" y="4403706"/>
                  <a:pt x="649763" y="4362332"/>
                  <a:pt x="648594" y="4358826"/>
                </a:cubicBezTo>
                <a:cubicBezTo>
                  <a:pt x="639244" y="4351346"/>
                  <a:pt x="606053" y="4317220"/>
                  <a:pt x="603716" y="4319557"/>
                </a:cubicBezTo>
                <a:cubicBezTo>
                  <a:pt x="592497" y="4322362"/>
                  <a:pt x="588056" y="4251071"/>
                  <a:pt x="586887" y="4252240"/>
                </a:cubicBezTo>
                <a:cubicBezTo>
                  <a:pt x="582212" y="4241021"/>
                  <a:pt x="516297" y="4313947"/>
                  <a:pt x="513960" y="4313947"/>
                </a:cubicBezTo>
                <a:cubicBezTo>
                  <a:pt x="499936" y="4323297"/>
                  <a:pt x="448979" y="4309507"/>
                  <a:pt x="446642" y="4308338"/>
                </a:cubicBezTo>
                <a:cubicBezTo>
                  <a:pt x="434487" y="4308338"/>
                  <a:pt x="414151" y="4279121"/>
                  <a:pt x="412982" y="4280290"/>
                </a:cubicBezTo>
                <a:cubicBezTo>
                  <a:pt x="405502" y="4274680"/>
                  <a:pt x="404101" y="4236581"/>
                  <a:pt x="401764" y="4235412"/>
                </a:cubicBezTo>
                <a:cubicBezTo>
                  <a:pt x="399894" y="4228867"/>
                  <a:pt x="278348" y="4217414"/>
                  <a:pt x="278348" y="4218582"/>
                </a:cubicBezTo>
                <a:cubicBezTo>
                  <a:pt x="254974" y="4214842"/>
                  <a:pt x="309904" y="4152433"/>
                  <a:pt x="306398" y="4151264"/>
                </a:cubicBezTo>
                <a:cubicBezTo>
                  <a:pt x="312008" y="4137239"/>
                  <a:pt x="333278" y="4070623"/>
                  <a:pt x="334447" y="4067117"/>
                </a:cubicBezTo>
                <a:cubicBezTo>
                  <a:pt x="338187" y="4052158"/>
                  <a:pt x="251469" y="4057066"/>
                  <a:pt x="250300" y="4055897"/>
                </a:cubicBezTo>
                <a:cubicBezTo>
                  <a:pt x="234406" y="4054962"/>
                  <a:pt x="235808" y="3987411"/>
                  <a:pt x="233471" y="3988580"/>
                </a:cubicBezTo>
                <a:lnTo>
                  <a:pt x="205422" y="3921261"/>
                </a:lnTo>
                <a:cubicBezTo>
                  <a:pt x="202617" y="3913781"/>
                  <a:pt x="219915" y="3882927"/>
                  <a:pt x="222253" y="3887602"/>
                </a:cubicBezTo>
                <a:cubicBezTo>
                  <a:pt x="224123" y="3881992"/>
                  <a:pt x="10249" y="3932481"/>
                  <a:pt x="9080" y="3932481"/>
                </a:cubicBezTo>
                <a:cubicBezTo>
                  <a:pt x="-24579" y="3941831"/>
                  <a:pt x="46011" y="3885264"/>
                  <a:pt x="48348" y="3887601"/>
                </a:cubicBezTo>
                <a:cubicBezTo>
                  <a:pt x="52088" y="3877316"/>
                  <a:pt x="6976" y="3835010"/>
                  <a:pt x="3470" y="3831504"/>
                </a:cubicBezTo>
                <a:cubicBezTo>
                  <a:pt x="-2140" y="3822155"/>
                  <a:pt x="107719" y="3691259"/>
                  <a:pt x="110056" y="3691259"/>
                </a:cubicBezTo>
                <a:cubicBezTo>
                  <a:pt x="129690" y="3665080"/>
                  <a:pt x="118939" y="3655496"/>
                  <a:pt x="121276" y="3651990"/>
                </a:cubicBezTo>
                <a:cubicBezTo>
                  <a:pt x="125016" y="3644510"/>
                  <a:pt x="191867" y="3619501"/>
                  <a:pt x="194204" y="3618332"/>
                </a:cubicBezTo>
                <a:cubicBezTo>
                  <a:pt x="204489" y="3611787"/>
                  <a:pt x="199813" y="3582568"/>
                  <a:pt x="199813" y="3579062"/>
                </a:cubicBezTo>
                <a:cubicBezTo>
                  <a:pt x="202618" y="3572517"/>
                  <a:pt x="214305" y="3371499"/>
                  <a:pt x="216642" y="3371499"/>
                </a:cubicBezTo>
                <a:cubicBezTo>
                  <a:pt x="218512" y="3333165"/>
                  <a:pt x="184153" y="3325686"/>
                  <a:pt x="182984" y="3321011"/>
                </a:cubicBezTo>
                <a:cubicBezTo>
                  <a:pt x="175504" y="3310726"/>
                  <a:pt x="140442" y="3340177"/>
                  <a:pt x="138105" y="3337840"/>
                </a:cubicBezTo>
                <a:lnTo>
                  <a:pt x="110056" y="3214424"/>
                </a:lnTo>
                <a:cubicBezTo>
                  <a:pt x="103511" y="3201335"/>
                  <a:pt x="22635" y="3165806"/>
                  <a:pt x="20298" y="3175156"/>
                </a:cubicBezTo>
                <a:cubicBezTo>
                  <a:pt x="8143" y="3168611"/>
                  <a:pt x="22402" y="0"/>
                  <a:pt x="25908" y="0"/>
                </a:cubicBezTo>
                <a:cubicBezTo>
                  <a:pt x="434489" y="13089"/>
                  <a:pt x="5783916" y="17765"/>
                  <a:pt x="5781579" y="22440"/>
                </a:cubicBezTo>
              </a:path>
            </a:pathLst>
          </a:custGeom>
          <a:solidFill>
            <a:schemeClr val="accent2">
              <a:lumMod val="75000"/>
              <a:alpha val="1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3" name="Picture 262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477539" y="4986886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82085" y="449603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72" name="Freeform 271"/>
          <p:cNvSpPr/>
          <p:nvPr/>
        </p:nvSpPr>
        <p:spPr>
          <a:xfrm>
            <a:off x="1778458" y="5200322"/>
            <a:ext cx="403907" cy="280491"/>
          </a:xfrm>
          <a:custGeom>
            <a:avLst/>
            <a:gdLst>
              <a:gd name="connsiteX0" fmla="*/ 330979 w 375857"/>
              <a:gd name="connsiteY0" fmla="*/ 0 h 280491"/>
              <a:gd name="connsiteX1" fmla="*/ 241222 w 375857"/>
              <a:gd name="connsiteY1" fmla="*/ 28049 h 280491"/>
              <a:gd name="connsiteX2" fmla="*/ 185124 w 375857"/>
              <a:gd name="connsiteY2" fmla="*/ 22439 h 280491"/>
              <a:gd name="connsiteX3" fmla="*/ 134635 w 375857"/>
              <a:gd name="connsiteY3" fmla="*/ 22439 h 280491"/>
              <a:gd name="connsiteX4" fmla="*/ 72927 w 375857"/>
              <a:gd name="connsiteY4" fmla="*/ 56098 h 280491"/>
              <a:gd name="connsiteX5" fmla="*/ 72927 w 375857"/>
              <a:gd name="connsiteY5" fmla="*/ 56098 h 280491"/>
              <a:gd name="connsiteX6" fmla="*/ 16829 w 375857"/>
              <a:gd name="connsiteY6" fmla="*/ 117806 h 280491"/>
              <a:gd name="connsiteX7" fmla="*/ 0 w 375857"/>
              <a:gd name="connsiteY7" fmla="*/ 162685 h 280491"/>
              <a:gd name="connsiteX8" fmla="*/ 5609 w 375857"/>
              <a:gd name="connsiteY8" fmla="*/ 252442 h 280491"/>
              <a:gd name="connsiteX9" fmla="*/ 44878 w 375857"/>
              <a:gd name="connsiteY9" fmla="*/ 263661 h 280491"/>
              <a:gd name="connsiteX10" fmla="*/ 134635 w 375857"/>
              <a:gd name="connsiteY10" fmla="*/ 280491 h 280491"/>
              <a:gd name="connsiteX11" fmla="*/ 207563 w 375857"/>
              <a:gd name="connsiteY11" fmla="*/ 280491 h 280491"/>
              <a:gd name="connsiteX12" fmla="*/ 224392 w 375857"/>
              <a:gd name="connsiteY12" fmla="*/ 274881 h 280491"/>
              <a:gd name="connsiteX13" fmla="*/ 258051 w 375857"/>
              <a:gd name="connsiteY13" fmla="*/ 235612 h 280491"/>
              <a:gd name="connsiteX14" fmla="*/ 302930 w 375857"/>
              <a:gd name="connsiteY14" fmla="*/ 196344 h 280491"/>
              <a:gd name="connsiteX15" fmla="*/ 330979 w 375857"/>
              <a:gd name="connsiteY15" fmla="*/ 112196 h 280491"/>
              <a:gd name="connsiteX16" fmla="*/ 375857 w 375857"/>
              <a:gd name="connsiteY16" fmla="*/ 67318 h 280491"/>
              <a:gd name="connsiteX17" fmla="*/ 330979 w 375857"/>
              <a:gd name="connsiteY17" fmla="*/ 0 h 280491"/>
              <a:gd name="connsiteX0" fmla="*/ 330979 w 415126"/>
              <a:gd name="connsiteY0" fmla="*/ 0 h 280491"/>
              <a:gd name="connsiteX1" fmla="*/ 241222 w 415126"/>
              <a:gd name="connsiteY1" fmla="*/ 28049 h 280491"/>
              <a:gd name="connsiteX2" fmla="*/ 185124 w 415126"/>
              <a:gd name="connsiteY2" fmla="*/ 22439 h 280491"/>
              <a:gd name="connsiteX3" fmla="*/ 134635 w 415126"/>
              <a:gd name="connsiteY3" fmla="*/ 22439 h 280491"/>
              <a:gd name="connsiteX4" fmla="*/ 72927 w 415126"/>
              <a:gd name="connsiteY4" fmla="*/ 56098 h 280491"/>
              <a:gd name="connsiteX5" fmla="*/ 72927 w 415126"/>
              <a:gd name="connsiteY5" fmla="*/ 56098 h 280491"/>
              <a:gd name="connsiteX6" fmla="*/ 16829 w 415126"/>
              <a:gd name="connsiteY6" fmla="*/ 117806 h 280491"/>
              <a:gd name="connsiteX7" fmla="*/ 0 w 415126"/>
              <a:gd name="connsiteY7" fmla="*/ 162685 h 280491"/>
              <a:gd name="connsiteX8" fmla="*/ 5609 w 415126"/>
              <a:gd name="connsiteY8" fmla="*/ 252442 h 280491"/>
              <a:gd name="connsiteX9" fmla="*/ 44878 w 415126"/>
              <a:gd name="connsiteY9" fmla="*/ 263661 h 280491"/>
              <a:gd name="connsiteX10" fmla="*/ 134635 w 415126"/>
              <a:gd name="connsiteY10" fmla="*/ 280491 h 280491"/>
              <a:gd name="connsiteX11" fmla="*/ 207563 w 415126"/>
              <a:gd name="connsiteY11" fmla="*/ 280491 h 280491"/>
              <a:gd name="connsiteX12" fmla="*/ 224392 w 415126"/>
              <a:gd name="connsiteY12" fmla="*/ 274881 h 280491"/>
              <a:gd name="connsiteX13" fmla="*/ 258051 w 415126"/>
              <a:gd name="connsiteY13" fmla="*/ 235612 h 280491"/>
              <a:gd name="connsiteX14" fmla="*/ 302930 w 415126"/>
              <a:gd name="connsiteY14" fmla="*/ 196344 h 280491"/>
              <a:gd name="connsiteX15" fmla="*/ 330979 w 415126"/>
              <a:gd name="connsiteY15" fmla="*/ 112196 h 280491"/>
              <a:gd name="connsiteX16" fmla="*/ 415126 w 415126"/>
              <a:gd name="connsiteY16" fmla="*/ 44879 h 280491"/>
              <a:gd name="connsiteX17" fmla="*/ 330979 w 415126"/>
              <a:gd name="connsiteY17" fmla="*/ 0 h 280491"/>
              <a:gd name="connsiteX0" fmla="*/ 330979 w 403907"/>
              <a:gd name="connsiteY0" fmla="*/ 0 h 280491"/>
              <a:gd name="connsiteX1" fmla="*/ 241222 w 403907"/>
              <a:gd name="connsiteY1" fmla="*/ 28049 h 280491"/>
              <a:gd name="connsiteX2" fmla="*/ 185124 w 403907"/>
              <a:gd name="connsiteY2" fmla="*/ 22439 h 280491"/>
              <a:gd name="connsiteX3" fmla="*/ 134635 w 403907"/>
              <a:gd name="connsiteY3" fmla="*/ 22439 h 280491"/>
              <a:gd name="connsiteX4" fmla="*/ 72927 w 403907"/>
              <a:gd name="connsiteY4" fmla="*/ 56098 h 280491"/>
              <a:gd name="connsiteX5" fmla="*/ 72927 w 403907"/>
              <a:gd name="connsiteY5" fmla="*/ 56098 h 280491"/>
              <a:gd name="connsiteX6" fmla="*/ 16829 w 403907"/>
              <a:gd name="connsiteY6" fmla="*/ 117806 h 280491"/>
              <a:gd name="connsiteX7" fmla="*/ 0 w 403907"/>
              <a:gd name="connsiteY7" fmla="*/ 162685 h 280491"/>
              <a:gd name="connsiteX8" fmla="*/ 5609 w 403907"/>
              <a:gd name="connsiteY8" fmla="*/ 252442 h 280491"/>
              <a:gd name="connsiteX9" fmla="*/ 44878 w 403907"/>
              <a:gd name="connsiteY9" fmla="*/ 263661 h 280491"/>
              <a:gd name="connsiteX10" fmla="*/ 134635 w 403907"/>
              <a:gd name="connsiteY10" fmla="*/ 280491 h 280491"/>
              <a:gd name="connsiteX11" fmla="*/ 207563 w 403907"/>
              <a:gd name="connsiteY11" fmla="*/ 280491 h 280491"/>
              <a:gd name="connsiteX12" fmla="*/ 224392 w 403907"/>
              <a:gd name="connsiteY12" fmla="*/ 274881 h 280491"/>
              <a:gd name="connsiteX13" fmla="*/ 258051 w 403907"/>
              <a:gd name="connsiteY13" fmla="*/ 235612 h 280491"/>
              <a:gd name="connsiteX14" fmla="*/ 302930 w 403907"/>
              <a:gd name="connsiteY14" fmla="*/ 196344 h 280491"/>
              <a:gd name="connsiteX15" fmla="*/ 330979 w 403907"/>
              <a:gd name="connsiteY15" fmla="*/ 112196 h 280491"/>
              <a:gd name="connsiteX16" fmla="*/ 403907 w 403907"/>
              <a:gd name="connsiteY16" fmla="*/ 56098 h 280491"/>
              <a:gd name="connsiteX17" fmla="*/ 330979 w 403907"/>
              <a:gd name="connsiteY17" fmla="*/ 0 h 280491"/>
              <a:gd name="connsiteX0" fmla="*/ 330979 w 403907"/>
              <a:gd name="connsiteY0" fmla="*/ 0 h 280491"/>
              <a:gd name="connsiteX1" fmla="*/ 246831 w 403907"/>
              <a:gd name="connsiteY1" fmla="*/ 5609 h 280491"/>
              <a:gd name="connsiteX2" fmla="*/ 185124 w 403907"/>
              <a:gd name="connsiteY2" fmla="*/ 22439 h 280491"/>
              <a:gd name="connsiteX3" fmla="*/ 134635 w 403907"/>
              <a:gd name="connsiteY3" fmla="*/ 22439 h 280491"/>
              <a:gd name="connsiteX4" fmla="*/ 72927 w 403907"/>
              <a:gd name="connsiteY4" fmla="*/ 56098 h 280491"/>
              <a:gd name="connsiteX5" fmla="*/ 72927 w 403907"/>
              <a:gd name="connsiteY5" fmla="*/ 56098 h 280491"/>
              <a:gd name="connsiteX6" fmla="*/ 16829 w 403907"/>
              <a:gd name="connsiteY6" fmla="*/ 117806 h 280491"/>
              <a:gd name="connsiteX7" fmla="*/ 0 w 403907"/>
              <a:gd name="connsiteY7" fmla="*/ 162685 h 280491"/>
              <a:gd name="connsiteX8" fmla="*/ 5609 w 403907"/>
              <a:gd name="connsiteY8" fmla="*/ 252442 h 280491"/>
              <a:gd name="connsiteX9" fmla="*/ 44878 w 403907"/>
              <a:gd name="connsiteY9" fmla="*/ 263661 h 280491"/>
              <a:gd name="connsiteX10" fmla="*/ 134635 w 403907"/>
              <a:gd name="connsiteY10" fmla="*/ 280491 h 280491"/>
              <a:gd name="connsiteX11" fmla="*/ 207563 w 403907"/>
              <a:gd name="connsiteY11" fmla="*/ 280491 h 280491"/>
              <a:gd name="connsiteX12" fmla="*/ 224392 w 403907"/>
              <a:gd name="connsiteY12" fmla="*/ 274881 h 280491"/>
              <a:gd name="connsiteX13" fmla="*/ 258051 w 403907"/>
              <a:gd name="connsiteY13" fmla="*/ 235612 h 280491"/>
              <a:gd name="connsiteX14" fmla="*/ 302930 w 403907"/>
              <a:gd name="connsiteY14" fmla="*/ 196344 h 280491"/>
              <a:gd name="connsiteX15" fmla="*/ 330979 w 403907"/>
              <a:gd name="connsiteY15" fmla="*/ 112196 h 280491"/>
              <a:gd name="connsiteX16" fmla="*/ 403907 w 403907"/>
              <a:gd name="connsiteY16" fmla="*/ 56098 h 280491"/>
              <a:gd name="connsiteX17" fmla="*/ 330979 w 403907"/>
              <a:gd name="connsiteY17" fmla="*/ 0 h 280491"/>
              <a:gd name="connsiteX0" fmla="*/ 330979 w 403907"/>
              <a:gd name="connsiteY0" fmla="*/ 0 h 280491"/>
              <a:gd name="connsiteX1" fmla="*/ 246831 w 403907"/>
              <a:gd name="connsiteY1" fmla="*/ 5609 h 280491"/>
              <a:gd name="connsiteX2" fmla="*/ 185124 w 403907"/>
              <a:gd name="connsiteY2" fmla="*/ 22439 h 280491"/>
              <a:gd name="connsiteX3" fmla="*/ 134635 w 403907"/>
              <a:gd name="connsiteY3" fmla="*/ 22439 h 280491"/>
              <a:gd name="connsiteX4" fmla="*/ 72927 w 403907"/>
              <a:gd name="connsiteY4" fmla="*/ 56098 h 280491"/>
              <a:gd name="connsiteX5" fmla="*/ 72927 w 403907"/>
              <a:gd name="connsiteY5" fmla="*/ 56098 h 280491"/>
              <a:gd name="connsiteX6" fmla="*/ 11219 w 403907"/>
              <a:gd name="connsiteY6" fmla="*/ 106586 h 280491"/>
              <a:gd name="connsiteX7" fmla="*/ 0 w 403907"/>
              <a:gd name="connsiteY7" fmla="*/ 162685 h 280491"/>
              <a:gd name="connsiteX8" fmla="*/ 5609 w 403907"/>
              <a:gd name="connsiteY8" fmla="*/ 252442 h 280491"/>
              <a:gd name="connsiteX9" fmla="*/ 44878 w 403907"/>
              <a:gd name="connsiteY9" fmla="*/ 263661 h 280491"/>
              <a:gd name="connsiteX10" fmla="*/ 134635 w 403907"/>
              <a:gd name="connsiteY10" fmla="*/ 280491 h 280491"/>
              <a:gd name="connsiteX11" fmla="*/ 207563 w 403907"/>
              <a:gd name="connsiteY11" fmla="*/ 280491 h 280491"/>
              <a:gd name="connsiteX12" fmla="*/ 224392 w 403907"/>
              <a:gd name="connsiteY12" fmla="*/ 274881 h 280491"/>
              <a:gd name="connsiteX13" fmla="*/ 258051 w 403907"/>
              <a:gd name="connsiteY13" fmla="*/ 235612 h 280491"/>
              <a:gd name="connsiteX14" fmla="*/ 302930 w 403907"/>
              <a:gd name="connsiteY14" fmla="*/ 196344 h 280491"/>
              <a:gd name="connsiteX15" fmla="*/ 330979 w 403907"/>
              <a:gd name="connsiteY15" fmla="*/ 112196 h 280491"/>
              <a:gd name="connsiteX16" fmla="*/ 403907 w 403907"/>
              <a:gd name="connsiteY16" fmla="*/ 56098 h 280491"/>
              <a:gd name="connsiteX17" fmla="*/ 330979 w 403907"/>
              <a:gd name="connsiteY17" fmla="*/ 0 h 280491"/>
              <a:gd name="connsiteX0" fmla="*/ 330979 w 403907"/>
              <a:gd name="connsiteY0" fmla="*/ 0 h 280491"/>
              <a:gd name="connsiteX1" fmla="*/ 246831 w 403907"/>
              <a:gd name="connsiteY1" fmla="*/ 5609 h 280491"/>
              <a:gd name="connsiteX2" fmla="*/ 185124 w 403907"/>
              <a:gd name="connsiteY2" fmla="*/ 22439 h 280491"/>
              <a:gd name="connsiteX3" fmla="*/ 134635 w 403907"/>
              <a:gd name="connsiteY3" fmla="*/ 22439 h 280491"/>
              <a:gd name="connsiteX4" fmla="*/ 72927 w 403907"/>
              <a:gd name="connsiteY4" fmla="*/ 56098 h 280491"/>
              <a:gd name="connsiteX5" fmla="*/ 72927 w 403907"/>
              <a:gd name="connsiteY5" fmla="*/ 56098 h 280491"/>
              <a:gd name="connsiteX6" fmla="*/ 11219 w 403907"/>
              <a:gd name="connsiteY6" fmla="*/ 106586 h 280491"/>
              <a:gd name="connsiteX7" fmla="*/ 0 w 403907"/>
              <a:gd name="connsiteY7" fmla="*/ 162685 h 280491"/>
              <a:gd name="connsiteX8" fmla="*/ 5609 w 403907"/>
              <a:gd name="connsiteY8" fmla="*/ 252442 h 280491"/>
              <a:gd name="connsiteX9" fmla="*/ 44878 w 403907"/>
              <a:gd name="connsiteY9" fmla="*/ 263661 h 280491"/>
              <a:gd name="connsiteX10" fmla="*/ 134635 w 403907"/>
              <a:gd name="connsiteY10" fmla="*/ 280491 h 280491"/>
              <a:gd name="connsiteX11" fmla="*/ 207563 w 403907"/>
              <a:gd name="connsiteY11" fmla="*/ 280491 h 280491"/>
              <a:gd name="connsiteX12" fmla="*/ 224392 w 403907"/>
              <a:gd name="connsiteY12" fmla="*/ 274881 h 280491"/>
              <a:gd name="connsiteX13" fmla="*/ 258051 w 403907"/>
              <a:gd name="connsiteY13" fmla="*/ 235612 h 280491"/>
              <a:gd name="connsiteX14" fmla="*/ 302930 w 403907"/>
              <a:gd name="connsiteY14" fmla="*/ 196344 h 280491"/>
              <a:gd name="connsiteX15" fmla="*/ 330979 w 403907"/>
              <a:gd name="connsiteY15" fmla="*/ 112196 h 280491"/>
              <a:gd name="connsiteX16" fmla="*/ 403907 w 403907"/>
              <a:gd name="connsiteY16" fmla="*/ 56098 h 280491"/>
              <a:gd name="connsiteX17" fmla="*/ 398151 w 403907"/>
              <a:gd name="connsiteY17" fmla="*/ 50466 h 280491"/>
              <a:gd name="connsiteX18" fmla="*/ 330979 w 403907"/>
              <a:gd name="connsiteY18" fmla="*/ 0 h 280491"/>
              <a:gd name="connsiteX0" fmla="*/ 330979 w 403907"/>
              <a:gd name="connsiteY0" fmla="*/ 0 h 280491"/>
              <a:gd name="connsiteX1" fmla="*/ 246831 w 403907"/>
              <a:gd name="connsiteY1" fmla="*/ 5609 h 280491"/>
              <a:gd name="connsiteX2" fmla="*/ 185124 w 403907"/>
              <a:gd name="connsiteY2" fmla="*/ 22439 h 280491"/>
              <a:gd name="connsiteX3" fmla="*/ 134635 w 403907"/>
              <a:gd name="connsiteY3" fmla="*/ 22439 h 280491"/>
              <a:gd name="connsiteX4" fmla="*/ 72927 w 403907"/>
              <a:gd name="connsiteY4" fmla="*/ 56098 h 280491"/>
              <a:gd name="connsiteX5" fmla="*/ 72927 w 403907"/>
              <a:gd name="connsiteY5" fmla="*/ 56098 h 280491"/>
              <a:gd name="connsiteX6" fmla="*/ 11219 w 403907"/>
              <a:gd name="connsiteY6" fmla="*/ 106586 h 280491"/>
              <a:gd name="connsiteX7" fmla="*/ 0 w 403907"/>
              <a:gd name="connsiteY7" fmla="*/ 162685 h 280491"/>
              <a:gd name="connsiteX8" fmla="*/ 5609 w 403907"/>
              <a:gd name="connsiteY8" fmla="*/ 252442 h 280491"/>
              <a:gd name="connsiteX9" fmla="*/ 44878 w 403907"/>
              <a:gd name="connsiteY9" fmla="*/ 263661 h 280491"/>
              <a:gd name="connsiteX10" fmla="*/ 134635 w 403907"/>
              <a:gd name="connsiteY10" fmla="*/ 280491 h 280491"/>
              <a:gd name="connsiteX11" fmla="*/ 207563 w 403907"/>
              <a:gd name="connsiteY11" fmla="*/ 280491 h 280491"/>
              <a:gd name="connsiteX12" fmla="*/ 224392 w 403907"/>
              <a:gd name="connsiteY12" fmla="*/ 274881 h 280491"/>
              <a:gd name="connsiteX13" fmla="*/ 258051 w 403907"/>
              <a:gd name="connsiteY13" fmla="*/ 235612 h 280491"/>
              <a:gd name="connsiteX14" fmla="*/ 302930 w 403907"/>
              <a:gd name="connsiteY14" fmla="*/ 196344 h 280491"/>
              <a:gd name="connsiteX15" fmla="*/ 330979 w 403907"/>
              <a:gd name="connsiteY15" fmla="*/ 112196 h 280491"/>
              <a:gd name="connsiteX16" fmla="*/ 403907 w 403907"/>
              <a:gd name="connsiteY16" fmla="*/ 56098 h 280491"/>
              <a:gd name="connsiteX17" fmla="*/ 381321 w 403907"/>
              <a:gd name="connsiteY17" fmla="*/ 33636 h 280491"/>
              <a:gd name="connsiteX18" fmla="*/ 330979 w 403907"/>
              <a:gd name="connsiteY18" fmla="*/ 0 h 280491"/>
              <a:gd name="connsiteX0" fmla="*/ 330979 w 403907"/>
              <a:gd name="connsiteY0" fmla="*/ 0 h 280491"/>
              <a:gd name="connsiteX1" fmla="*/ 246831 w 403907"/>
              <a:gd name="connsiteY1" fmla="*/ 5609 h 280491"/>
              <a:gd name="connsiteX2" fmla="*/ 185124 w 403907"/>
              <a:gd name="connsiteY2" fmla="*/ 22439 h 280491"/>
              <a:gd name="connsiteX3" fmla="*/ 134635 w 403907"/>
              <a:gd name="connsiteY3" fmla="*/ 22439 h 280491"/>
              <a:gd name="connsiteX4" fmla="*/ 72927 w 403907"/>
              <a:gd name="connsiteY4" fmla="*/ 56098 h 280491"/>
              <a:gd name="connsiteX5" fmla="*/ 72927 w 403907"/>
              <a:gd name="connsiteY5" fmla="*/ 56098 h 280491"/>
              <a:gd name="connsiteX6" fmla="*/ 11219 w 403907"/>
              <a:gd name="connsiteY6" fmla="*/ 106586 h 280491"/>
              <a:gd name="connsiteX7" fmla="*/ 0 w 403907"/>
              <a:gd name="connsiteY7" fmla="*/ 162685 h 280491"/>
              <a:gd name="connsiteX8" fmla="*/ 5609 w 403907"/>
              <a:gd name="connsiteY8" fmla="*/ 252442 h 280491"/>
              <a:gd name="connsiteX9" fmla="*/ 44878 w 403907"/>
              <a:gd name="connsiteY9" fmla="*/ 263661 h 280491"/>
              <a:gd name="connsiteX10" fmla="*/ 134635 w 403907"/>
              <a:gd name="connsiteY10" fmla="*/ 280491 h 280491"/>
              <a:gd name="connsiteX11" fmla="*/ 207563 w 403907"/>
              <a:gd name="connsiteY11" fmla="*/ 280491 h 280491"/>
              <a:gd name="connsiteX12" fmla="*/ 224392 w 403907"/>
              <a:gd name="connsiteY12" fmla="*/ 274881 h 280491"/>
              <a:gd name="connsiteX13" fmla="*/ 258051 w 403907"/>
              <a:gd name="connsiteY13" fmla="*/ 235612 h 280491"/>
              <a:gd name="connsiteX14" fmla="*/ 302930 w 403907"/>
              <a:gd name="connsiteY14" fmla="*/ 196344 h 280491"/>
              <a:gd name="connsiteX15" fmla="*/ 330979 w 403907"/>
              <a:gd name="connsiteY15" fmla="*/ 112196 h 280491"/>
              <a:gd name="connsiteX16" fmla="*/ 403907 w 403907"/>
              <a:gd name="connsiteY16" fmla="*/ 56098 h 280491"/>
              <a:gd name="connsiteX17" fmla="*/ 381321 w 403907"/>
              <a:gd name="connsiteY17" fmla="*/ 22416 h 280491"/>
              <a:gd name="connsiteX18" fmla="*/ 330979 w 403907"/>
              <a:gd name="connsiteY18" fmla="*/ 0 h 280491"/>
              <a:gd name="connsiteX0" fmla="*/ 330979 w 403907"/>
              <a:gd name="connsiteY0" fmla="*/ 0 h 280491"/>
              <a:gd name="connsiteX1" fmla="*/ 246831 w 403907"/>
              <a:gd name="connsiteY1" fmla="*/ 5609 h 280491"/>
              <a:gd name="connsiteX2" fmla="*/ 185124 w 403907"/>
              <a:gd name="connsiteY2" fmla="*/ 22439 h 280491"/>
              <a:gd name="connsiteX3" fmla="*/ 134635 w 403907"/>
              <a:gd name="connsiteY3" fmla="*/ 22439 h 280491"/>
              <a:gd name="connsiteX4" fmla="*/ 72927 w 403907"/>
              <a:gd name="connsiteY4" fmla="*/ 56098 h 280491"/>
              <a:gd name="connsiteX5" fmla="*/ 72927 w 403907"/>
              <a:gd name="connsiteY5" fmla="*/ 56098 h 280491"/>
              <a:gd name="connsiteX6" fmla="*/ 11219 w 403907"/>
              <a:gd name="connsiteY6" fmla="*/ 106586 h 280491"/>
              <a:gd name="connsiteX7" fmla="*/ 0 w 403907"/>
              <a:gd name="connsiteY7" fmla="*/ 162685 h 280491"/>
              <a:gd name="connsiteX8" fmla="*/ 5609 w 403907"/>
              <a:gd name="connsiteY8" fmla="*/ 252442 h 280491"/>
              <a:gd name="connsiteX9" fmla="*/ 44878 w 403907"/>
              <a:gd name="connsiteY9" fmla="*/ 263661 h 280491"/>
              <a:gd name="connsiteX10" fmla="*/ 134635 w 403907"/>
              <a:gd name="connsiteY10" fmla="*/ 280491 h 280491"/>
              <a:gd name="connsiteX11" fmla="*/ 207563 w 403907"/>
              <a:gd name="connsiteY11" fmla="*/ 280491 h 280491"/>
              <a:gd name="connsiteX12" fmla="*/ 224392 w 403907"/>
              <a:gd name="connsiteY12" fmla="*/ 274881 h 280491"/>
              <a:gd name="connsiteX13" fmla="*/ 258051 w 403907"/>
              <a:gd name="connsiteY13" fmla="*/ 235612 h 280491"/>
              <a:gd name="connsiteX14" fmla="*/ 302930 w 403907"/>
              <a:gd name="connsiteY14" fmla="*/ 196344 h 280491"/>
              <a:gd name="connsiteX15" fmla="*/ 330979 w 403907"/>
              <a:gd name="connsiteY15" fmla="*/ 112196 h 280491"/>
              <a:gd name="connsiteX16" fmla="*/ 403907 w 403907"/>
              <a:gd name="connsiteY16" fmla="*/ 56098 h 280491"/>
              <a:gd name="connsiteX17" fmla="*/ 381321 w 403907"/>
              <a:gd name="connsiteY17" fmla="*/ 11196 h 280491"/>
              <a:gd name="connsiteX18" fmla="*/ 330979 w 403907"/>
              <a:gd name="connsiteY18" fmla="*/ 0 h 280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3907" h="280491">
                <a:moveTo>
                  <a:pt x="330979" y="0"/>
                </a:moveTo>
                <a:lnTo>
                  <a:pt x="246831" y="5609"/>
                </a:lnTo>
                <a:lnTo>
                  <a:pt x="185124" y="22439"/>
                </a:lnTo>
                <a:lnTo>
                  <a:pt x="134635" y="22439"/>
                </a:lnTo>
                <a:lnTo>
                  <a:pt x="72927" y="56098"/>
                </a:lnTo>
                <a:lnTo>
                  <a:pt x="72927" y="56098"/>
                </a:lnTo>
                <a:lnTo>
                  <a:pt x="11219" y="106586"/>
                </a:lnTo>
                <a:lnTo>
                  <a:pt x="0" y="162685"/>
                </a:lnTo>
                <a:lnTo>
                  <a:pt x="5609" y="252442"/>
                </a:lnTo>
                <a:lnTo>
                  <a:pt x="44878" y="263661"/>
                </a:lnTo>
                <a:lnTo>
                  <a:pt x="134635" y="280491"/>
                </a:lnTo>
                <a:lnTo>
                  <a:pt x="207563" y="280491"/>
                </a:lnTo>
                <a:lnTo>
                  <a:pt x="224392" y="274881"/>
                </a:lnTo>
                <a:lnTo>
                  <a:pt x="258051" y="235612"/>
                </a:lnTo>
                <a:lnTo>
                  <a:pt x="302930" y="196344"/>
                </a:lnTo>
                <a:lnTo>
                  <a:pt x="330979" y="112196"/>
                </a:lnTo>
                <a:lnTo>
                  <a:pt x="403907" y="56098"/>
                </a:lnTo>
                <a:lnTo>
                  <a:pt x="381321" y="11196"/>
                </a:lnTo>
                <a:lnTo>
                  <a:pt x="330979" y="0"/>
                </a:lnTo>
                <a:close/>
              </a:path>
            </a:pathLst>
          </a:custGeom>
          <a:solidFill>
            <a:srgbClr val="C00000">
              <a:alpha val="1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2" name="Freeform 281"/>
          <p:cNvSpPr/>
          <p:nvPr/>
        </p:nvSpPr>
        <p:spPr>
          <a:xfrm>
            <a:off x="5043224" y="690008"/>
            <a:ext cx="3500526" cy="6294214"/>
          </a:xfrm>
          <a:custGeom>
            <a:avLst/>
            <a:gdLst>
              <a:gd name="connsiteX0" fmla="*/ 4055897 w 4055897"/>
              <a:gd name="connsiteY0" fmla="*/ 0 h 5789330"/>
              <a:gd name="connsiteX1" fmla="*/ 3786626 w 4055897"/>
              <a:gd name="connsiteY1" fmla="*/ 549762 h 5789330"/>
              <a:gd name="connsiteX2" fmla="*/ 3702479 w 4055897"/>
              <a:gd name="connsiteY2" fmla="*/ 1155622 h 5789330"/>
              <a:gd name="connsiteX3" fmla="*/ 3506135 w 4055897"/>
              <a:gd name="connsiteY3" fmla="*/ 1682945 h 5789330"/>
              <a:gd name="connsiteX4" fmla="*/ 3281743 w 4055897"/>
              <a:gd name="connsiteY4" fmla="*/ 2238316 h 5789330"/>
              <a:gd name="connsiteX5" fmla="*/ 2148560 w 4055897"/>
              <a:gd name="connsiteY5" fmla="*/ 3236864 h 5789330"/>
              <a:gd name="connsiteX6" fmla="*/ 1789532 w 4055897"/>
              <a:gd name="connsiteY6" fmla="*/ 3915651 h 5789330"/>
              <a:gd name="connsiteX7" fmla="*/ 1581969 w 4055897"/>
              <a:gd name="connsiteY7" fmla="*/ 4459803 h 5789330"/>
              <a:gd name="connsiteX8" fmla="*/ 1408064 w 4055897"/>
              <a:gd name="connsiteY8" fmla="*/ 4689806 h 5789330"/>
              <a:gd name="connsiteX9" fmla="*/ 1082695 w 4055897"/>
              <a:gd name="connsiteY9" fmla="*/ 4953467 h 5789330"/>
              <a:gd name="connsiteX10" fmla="*/ 678788 w 4055897"/>
              <a:gd name="connsiteY10" fmla="*/ 5374203 h 5789330"/>
              <a:gd name="connsiteX11" fmla="*/ 460005 w 4055897"/>
              <a:gd name="connsiteY11" fmla="*/ 5542498 h 5789330"/>
              <a:gd name="connsiteX12" fmla="*/ 252442 w 4055897"/>
              <a:gd name="connsiteY12" fmla="*/ 5677133 h 5789330"/>
              <a:gd name="connsiteX13" fmla="*/ 112197 w 4055897"/>
              <a:gd name="connsiteY13" fmla="*/ 5750061 h 5789330"/>
              <a:gd name="connsiteX14" fmla="*/ 0 w 4055897"/>
              <a:gd name="connsiteY14" fmla="*/ 5789330 h 5789330"/>
              <a:gd name="connsiteX15" fmla="*/ 0 w 4055897"/>
              <a:gd name="connsiteY15" fmla="*/ 5789330 h 5789330"/>
              <a:gd name="connsiteX0" fmla="*/ 3724918 w 3786626"/>
              <a:gd name="connsiteY0" fmla="*/ 0 h 5806160"/>
              <a:gd name="connsiteX1" fmla="*/ 3786626 w 3786626"/>
              <a:gd name="connsiteY1" fmla="*/ 566592 h 5806160"/>
              <a:gd name="connsiteX2" fmla="*/ 3702479 w 3786626"/>
              <a:gd name="connsiteY2" fmla="*/ 1172452 h 5806160"/>
              <a:gd name="connsiteX3" fmla="*/ 3506135 w 3786626"/>
              <a:gd name="connsiteY3" fmla="*/ 1699775 h 5806160"/>
              <a:gd name="connsiteX4" fmla="*/ 3281743 w 3786626"/>
              <a:gd name="connsiteY4" fmla="*/ 2255146 h 5806160"/>
              <a:gd name="connsiteX5" fmla="*/ 2148560 w 3786626"/>
              <a:gd name="connsiteY5" fmla="*/ 3253694 h 5806160"/>
              <a:gd name="connsiteX6" fmla="*/ 1789532 w 3786626"/>
              <a:gd name="connsiteY6" fmla="*/ 3932481 h 5806160"/>
              <a:gd name="connsiteX7" fmla="*/ 1581969 w 3786626"/>
              <a:gd name="connsiteY7" fmla="*/ 4476633 h 5806160"/>
              <a:gd name="connsiteX8" fmla="*/ 1408064 w 3786626"/>
              <a:gd name="connsiteY8" fmla="*/ 4706636 h 5806160"/>
              <a:gd name="connsiteX9" fmla="*/ 1082695 w 3786626"/>
              <a:gd name="connsiteY9" fmla="*/ 4970297 h 5806160"/>
              <a:gd name="connsiteX10" fmla="*/ 678788 w 3786626"/>
              <a:gd name="connsiteY10" fmla="*/ 5391033 h 5806160"/>
              <a:gd name="connsiteX11" fmla="*/ 460005 w 3786626"/>
              <a:gd name="connsiteY11" fmla="*/ 5559328 h 5806160"/>
              <a:gd name="connsiteX12" fmla="*/ 252442 w 3786626"/>
              <a:gd name="connsiteY12" fmla="*/ 5693963 h 5806160"/>
              <a:gd name="connsiteX13" fmla="*/ 112197 w 3786626"/>
              <a:gd name="connsiteY13" fmla="*/ 5766891 h 5806160"/>
              <a:gd name="connsiteX14" fmla="*/ 0 w 3786626"/>
              <a:gd name="connsiteY14" fmla="*/ 5806160 h 5806160"/>
              <a:gd name="connsiteX15" fmla="*/ 0 w 3786626"/>
              <a:gd name="connsiteY15" fmla="*/ 5806160 h 5806160"/>
              <a:gd name="connsiteX0" fmla="*/ 3724918 w 3926872"/>
              <a:gd name="connsiteY0" fmla="*/ 0 h 5806160"/>
              <a:gd name="connsiteX1" fmla="*/ 3926872 w 3926872"/>
              <a:gd name="connsiteY1" fmla="*/ 493664 h 5806160"/>
              <a:gd name="connsiteX2" fmla="*/ 3702479 w 3926872"/>
              <a:gd name="connsiteY2" fmla="*/ 1172452 h 5806160"/>
              <a:gd name="connsiteX3" fmla="*/ 3506135 w 3926872"/>
              <a:gd name="connsiteY3" fmla="*/ 1699775 h 5806160"/>
              <a:gd name="connsiteX4" fmla="*/ 3281743 w 3926872"/>
              <a:gd name="connsiteY4" fmla="*/ 2255146 h 5806160"/>
              <a:gd name="connsiteX5" fmla="*/ 2148560 w 3926872"/>
              <a:gd name="connsiteY5" fmla="*/ 3253694 h 5806160"/>
              <a:gd name="connsiteX6" fmla="*/ 1789532 w 3926872"/>
              <a:gd name="connsiteY6" fmla="*/ 3932481 h 5806160"/>
              <a:gd name="connsiteX7" fmla="*/ 1581969 w 3926872"/>
              <a:gd name="connsiteY7" fmla="*/ 4476633 h 5806160"/>
              <a:gd name="connsiteX8" fmla="*/ 1408064 w 3926872"/>
              <a:gd name="connsiteY8" fmla="*/ 4706636 h 5806160"/>
              <a:gd name="connsiteX9" fmla="*/ 1082695 w 3926872"/>
              <a:gd name="connsiteY9" fmla="*/ 4970297 h 5806160"/>
              <a:gd name="connsiteX10" fmla="*/ 678788 w 3926872"/>
              <a:gd name="connsiteY10" fmla="*/ 5391033 h 5806160"/>
              <a:gd name="connsiteX11" fmla="*/ 460005 w 3926872"/>
              <a:gd name="connsiteY11" fmla="*/ 5559328 h 5806160"/>
              <a:gd name="connsiteX12" fmla="*/ 252442 w 3926872"/>
              <a:gd name="connsiteY12" fmla="*/ 5693963 h 5806160"/>
              <a:gd name="connsiteX13" fmla="*/ 112197 w 3926872"/>
              <a:gd name="connsiteY13" fmla="*/ 5766891 h 5806160"/>
              <a:gd name="connsiteX14" fmla="*/ 0 w 3926872"/>
              <a:gd name="connsiteY14" fmla="*/ 5806160 h 5806160"/>
              <a:gd name="connsiteX15" fmla="*/ 0 w 3926872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506135 w 4022239"/>
              <a:gd name="connsiteY3" fmla="*/ 1699775 h 5806160"/>
              <a:gd name="connsiteX4" fmla="*/ 3281743 w 4022239"/>
              <a:gd name="connsiteY4" fmla="*/ 2255146 h 5806160"/>
              <a:gd name="connsiteX5" fmla="*/ 2148560 w 4022239"/>
              <a:gd name="connsiteY5" fmla="*/ 3253694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281743 w 4022239"/>
              <a:gd name="connsiteY4" fmla="*/ 2255146 h 5806160"/>
              <a:gd name="connsiteX5" fmla="*/ 2148560 w 4022239"/>
              <a:gd name="connsiteY5" fmla="*/ 3253694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8560 w 4022239"/>
              <a:gd name="connsiteY5" fmla="*/ 3253694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720761 w 4022239"/>
              <a:gd name="connsiteY5" fmla="*/ 3444428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830253 w 4022239"/>
              <a:gd name="connsiteY10" fmla="*/ 5469570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830253 w 4022239"/>
              <a:gd name="connsiteY10" fmla="*/ 5469570 h 5806160"/>
              <a:gd name="connsiteX11" fmla="*/ 577811 w 4022239"/>
              <a:gd name="connsiteY11" fmla="*/ 5643475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577811 w 4022239"/>
              <a:gd name="connsiteY10" fmla="*/ 5643475 h 5806160"/>
              <a:gd name="connsiteX11" fmla="*/ 252442 w 4022239"/>
              <a:gd name="connsiteY11" fmla="*/ 5693963 h 5806160"/>
              <a:gd name="connsiteX12" fmla="*/ 112197 w 4022239"/>
              <a:gd name="connsiteY12" fmla="*/ 5766891 h 5806160"/>
              <a:gd name="connsiteX13" fmla="*/ 0 w 4022239"/>
              <a:gd name="connsiteY13" fmla="*/ 5806160 h 5806160"/>
              <a:gd name="connsiteX14" fmla="*/ 0 w 4022239"/>
              <a:gd name="connsiteY14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252442 w 4022239"/>
              <a:gd name="connsiteY10" fmla="*/ 5693963 h 5806160"/>
              <a:gd name="connsiteX11" fmla="*/ 112197 w 4022239"/>
              <a:gd name="connsiteY11" fmla="*/ 5766891 h 5806160"/>
              <a:gd name="connsiteX12" fmla="*/ 0 w 4022239"/>
              <a:gd name="connsiteY12" fmla="*/ 5806160 h 5806160"/>
              <a:gd name="connsiteX13" fmla="*/ 0 w 4022239"/>
              <a:gd name="connsiteY13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112197 w 4022239"/>
              <a:gd name="connsiteY10" fmla="*/ 5766891 h 5806160"/>
              <a:gd name="connsiteX11" fmla="*/ 0 w 4022239"/>
              <a:gd name="connsiteY11" fmla="*/ 5806160 h 5806160"/>
              <a:gd name="connsiteX12" fmla="*/ 0 w 4022239"/>
              <a:gd name="connsiteY12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0 w 4022239"/>
              <a:gd name="connsiteY10" fmla="*/ 5806160 h 5806160"/>
              <a:gd name="connsiteX11" fmla="*/ 0 w 4022239"/>
              <a:gd name="connsiteY11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0 w 4022239"/>
              <a:gd name="connsiteY10" fmla="*/ 5806160 h 5806160"/>
              <a:gd name="connsiteX0" fmla="*/ 3270523 w 3567844"/>
              <a:gd name="connsiteY0" fmla="*/ 0 h 5817380"/>
              <a:gd name="connsiteX1" fmla="*/ 3472477 w 3567844"/>
              <a:gd name="connsiteY1" fmla="*/ 493664 h 5817380"/>
              <a:gd name="connsiteX2" fmla="*/ 3567844 w 3567844"/>
              <a:gd name="connsiteY2" fmla="*/ 1155622 h 5817380"/>
              <a:gd name="connsiteX3" fmla="*/ 3388329 w 3567844"/>
              <a:gd name="connsiteY3" fmla="*/ 1761482 h 5817380"/>
              <a:gd name="connsiteX4" fmla="*/ 3124668 w 3567844"/>
              <a:gd name="connsiteY4" fmla="*/ 2401001 h 5817380"/>
              <a:gd name="connsiteX5" fmla="*/ 1688555 w 3567844"/>
              <a:gd name="connsiteY5" fmla="*/ 3881993 h 5817380"/>
              <a:gd name="connsiteX6" fmla="*/ 1441723 w 3567844"/>
              <a:gd name="connsiteY6" fmla="*/ 4162484 h 5817380"/>
              <a:gd name="connsiteX7" fmla="*/ 1189282 w 3567844"/>
              <a:gd name="connsiteY7" fmla="*/ 4611268 h 5817380"/>
              <a:gd name="connsiteX8" fmla="*/ 970499 w 3567844"/>
              <a:gd name="connsiteY8" fmla="*/ 4897369 h 5817380"/>
              <a:gd name="connsiteX9" fmla="*/ 678789 w 3567844"/>
              <a:gd name="connsiteY9" fmla="*/ 5318106 h 5817380"/>
              <a:gd name="connsiteX10" fmla="*/ 0 w 3567844"/>
              <a:gd name="connsiteY10" fmla="*/ 5817380 h 5817380"/>
              <a:gd name="connsiteX0" fmla="*/ 2788079 w 3567844"/>
              <a:gd name="connsiteY0" fmla="*/ 0 h 5822990"/>
              <a:gd name="connsiteX1" fmla="*/ 3472477 w 3567844"/>
              <a:gd name="connsiteY1" fmla="*/ 499274 h 5822990"/>
              <a:gd name="connsiteX2" fmla="*/ 3567844 w 3567844"/>
              <a:gd name="connsiteY2" fmla="*/ 1161232 h 5822990"/>
              <a:gd name="connsiteX3" fmla="*/ 3388329 w 3567844"/>
              <a:gd name="connsiteY3" fmla="*/ 1767092 h 5822990"/>
              <a:gd name="connsiteX4" fmla="*/ 3124668 w 3567844"/>
              <a:gd name="connsiteY4" fmla="*/ 2406611 h 5822990"/>
              <a:gd name="connsiteX5" fmla="*/ 1688555 w 3567844"/>
              <a:gd name="connsiteY5" fmla="*/ 3887603 h 5822990"/>
              <a:gd name="connsiteX6" fmla="*/ 1441723 w 3567844"/>
              <a:gd name="connsiteY6" fmla="*/ 4168094 h 5822990"/>
              <a:gd name="connsiteX7" fmla="*/ 1189282 w 3567844"/>
              <a:gd name="connsiteY7" fmla="*/ 4616878 h 5822990"/>
              <a:gd name="connsiteX8" fmla="*/ 970499 w 3567844"/>
              <a:gd name="connsiteY8" fmla="*/ 4902979 h 5822990"/>
              <a:gd name="connsiteX9" fmla="*/ 678789 w 3567844"/>
              <a:gd name="connsiteY9" fmla="*/ 5323716 h 5822990"/>
              <a:gd name="connsiteX10" fmla="*/ 0 w 3567844"/>
              <a:gd name="connsiteY10" fmla="*/ 5822990 h 5822990"/>
              <a:gd name="connsiteX0" fmla="*/ 2788079 w 3567844"/>
              <a:gd name="connsiteY0" fmla="*/ 0 h 5822990"/>
              <a:gd name="connsiteX1" fmla="*/ 3141498 w 3567844"/>
              <a:gd name="connsiteY1" fmla="*/ 555372 h 5822990"/>
              <a:gd name="connsiteX2" fmla="*/ 3567844 w 3567844"/>
              <a:gd name="connsiteY2" fmla="*/ 1161232 h 5822990"/>
              <a:gd name="connsiteX3" fmla="*/ 3388329 w 3567844"/>
              <a:gd name="connsiteY3" fmla="*/ 1767092 h 5822990"/>
              <a:gd name="connsiteX4" fmla="*/ 3124668 w 3567844"/>
              <a:gd name="connsiteY4" fmla="*/ 2406611 h 5822990"/>
              <a:gd name="connsiteX5" fmla="*/ 1688555 w 3567844"/>
              <a:gd name="connsiteY5" fmla="*/ 3887603 h 5822990"/>
              <a:gd name="connsiteX6" fmla="*/ 1441723 w 3567844"/>
              <a:gd name="connsiteY6" fmla="*/ 4168094 h 5822990"/>
              <a:gd name="connsiteX7" fmla="*/ 1189282 w 3567844"/>
              <a:gd name="connsiteY7" fmla="*/ 4616878 h 5822990"/>
              <a:gd name="connsiteX8" fmla="*/ 970499 w 3567844"/>
              <a:gd name="connsiteY8" fmla="*/ 4902979 h 5822990"/>
              <a:gd name="connsiteX9" fmla="*/ 678789 w 3567844"/>
              <a:gd name="connsiteY9" fmla="*/ 5323716 h 5822990"/>
              <a:gd name="connsiteX10" fmla="*/ 0 w 3567844"/>
              <a:gd name="connsiteY10" fmla="*/ 5822990 h 5822990"/>
              <a:gd name="connsiteX0" fmla="*/ 2788079 w 3388329"/>
              <a:gd name="connsiteY0" fmla="*/ 0 h 5822990"/>
              <a:gd name="connsiteX1" fmla="*/ 3141498 w 3388329"/>
              <a:gd name="connsiteY1" fmla="*/ 555372 h 5822990"/>
              <a:gd name="connsiteX2" fmla="*/ 3321012 w 3388329"/>
              <a:gd name="connsiteY2" fmla="*/ 1043426 h 5822990"/>
              <a:gd name="connsiteX3" fmla="*/ 3388329 w 3388329"/>
              <a:gd name="connsiteY3" fmla="*/ 1767092 h 5822990"/>
              <a:gd name="connsiteX4" fmla="*/ 3124668 w 3388329"/>
              <a:gd name="connsiteY4" fmla="*/ 2406611 h 5822990"/>
              <a:gd name="connsiteX5" fmla="*/ 1688555 w 3388329"/>
              <a:gd name="connsiteY5" fmla="*/ 3887603 h 5822990"/>
              <a:gd name="connsiteX6" fmla="*/ 1441723 w 3388329"/>
              <a:gd name="connsiteY6" fmla="*/ 4168094 h 5822990"/>
              <a:gd name="connsiteX7" fmla="*/ 1189282 w 3388329"/>
              <a:gd name="connsiteY7" fmla="*/ 4616878 h 5822990"/>
              <a:gd name="connsiteX8" fmla="*/ 970499 w 3388329"/>
              <a:gd name="connsiteY8" fmla="*/ 4902979 h 5822990"/>
              <a:gd name="connsiteX9" fmla="*/ 678789 w 3388329"/>
              <a:gd name="connsiteY9" fmla="*/ 5323716 h 5822990"/>
              <a:gd name="connsiteX10" fmla="*/ 0 w 3388329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3124668 w 3321012"/>
              <a:gd name="connsiteY4" fmla="*/ 2406611 h 5822990"/>
              <a:gd name="connsiteX5" fmla="*/ 1688555 w 3321012"/>
              <a:gd name="connsiteY5" fmla="*/ 3887603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688555 w 3321012"/>
              <a:gd name="connsiteY5" fmla="*/ 3887603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516104 w 3321012"/>
              <a:gd name="connsiteY7" fmla="*/ 4431754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516104 w 3321012"/>
              <a:gd name="connsiteY7" fmla="*/ 4431754 h 5822990"/>
              <a:gd name="connsiteX8" fmla="*/ 431957 w 3321012"/>
              <a:gd name="connsiteY8" fmla="*/ 4897370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516104 w 3321012"/>
              <a:gd name="connsiteY7" fmla="*/ 4431754 h 5822990"/>
              <a:gd name="connsiteX8" fmla="*/ 431957 w 3321012"/>
              <a:gd name="connsiteY8" fmla="*/ 4897370 h 5822990"/>
              <a:gd name="connsiteX9" fmla="*/ 0 w 3321012"/>
              <a:gd name="connsiteY9" fmla="*/ 5822990 h 5822990"/>
              <a:gd name="connsiteX0" fmla="*/ 2356122 w 2889055"/>
              <a:gd name="connsiteY0" fmla="*/ 0 h 4897370"/>
              <a:gd name="connsiteX1" fmla="*/ 2709541 w 2889055"/>
              <a:gd name="connsiteY1" fmla="*/ 555372 h 4897370"/>
              <a:gd name="connsiteX2" fmla="*/ 2889055 w 2889055"/>
              <a:gd name="connsiteY2" fmla="*/ 1043426 h 4897370"/>
              <a:gd name="connsiteX3" fmla="*/ 2530026 w 2889055"/>
              <a:gd name="connsiteY3" fmla="*/ 1671725 h 4897370"/>
              <a:gd name="connsiteX4" fmla="*/ 2070022 w 2889055"/>
              <a:gd name="connsiteY4" fmla="*/ 2238316 h 4897370"/>
              <a:gd name="connsiteX5" fmla="*/ 813422 w 2889055"/>
              <a:gd name="connsiteY5" fmla="*/ 3343450 h 4897370"/>
              <a:gd name="connsiteX6" fmla="*/ 566590 w 2889055"/>
              <a:gd name="connsiteY6" fmla="*/ 4067117 h 4897370"/>
              <a:gd name="connsiteX7" fmla="*/ 84147 w 2889055"/>
              <a:gd name="connsiteY7" fmla="*/ 4431754 h 4897370"/>
              <a:gd name="connsiteX8" fmla="*/ 0 w 2889055"/>
              <a:gd name="connsiteY8" fmla="*/ 4897370 h 4897370"/>
              <a:gd name="connsiteX0" fmla="*/ 2748810 w 3281743"/>
              <a:gd name="connsiteY0" fmla="*/ 0 h 5778111"/>
              <a:gd name="connsiteX1" fmla="*/ 3102229 w 3281743"/>
              <a:gd name="connsiteY1" fmla="*/ 555372 h 5778111"/>
              <a:gd name="connsiteX2" fmla="*/ 3281743 w 3281743"/>
              <a:gd name="connsiteY2" fmla="*/ 1043426 h 5778111"/>
              <a:gd name="connsiteX3" fmla="*/ 2922714 w 3281743"/>
              <a:gd name="connsiteY3" fmla="*/ 1671725 h 5778111"/>
              <a:gd name="connsiteX4" fmla="*/ 2462710 w 3281743"/>
              <a:gd name="connsiteY4" fmla="*/ 2238316 h 5778111"/>
              <a:gd name="connsiteX5" fmla="*/ 1206110 w 3281743"/>
              <a:gd name="connsiteY5" fmla="*/ 3343450 h 5778111"/>
              <a:gd name="connsiteX6" fmla="*/ 959278 w 3281743"/>
              <a:gd name="connsiteY6" fmla="*/ 4067117 h 5778111"/>
              <a:gd name="connsiteX7" fmla="*/ 476835 w 3281743"/>
              <a:gd name="connsiteY7" fmla="*/ 4431754 h 5778111"/>
              <a:gd name="connsiteX8" fmla="*/ 0 w 3281743"/>
              <a:gd name="connsiteY8" fmla="*/ 5778111 h 5778111"/>
              <a:gd name="connsiteX0" fmla="*/ 2748810 w 3281743"/>
              <a:gd name="connsiteY0" fmla="*/ 0 h 5778111"/>
              <a:gd name="connsiteX1" fmla="*/ 3102229 w 3281743"/>
              <a:gd name="connsiteY1" fmla="*/ 555372 h 5778111"/>
              <a:gd name="connsiteX2" fmla="*/ 3281743 w 3281743"/>
              <a:gd name="connsiteY2" fmla="*/ 1043426 h 5778111"/>
              <a:gd name="connsiteX3" fmla="*/ 2922714 w 3281743"/>
              <a:gd name="connsiteY3" fmla="*/ 1671725 h 5778111"/>
              <a:gd name="connsiteX4" fmla="*/ 2462710 w 3281743"/>
              <a:gd name="connsiteY4" fmla="*/ 2238316 h 5778111"/>
              <a:gd name="connsiteX5" fmla="*/ 1206110 w 3281743"/>
              <a:gd name="connsiteY5" fmla="*/ 3343450 h 5778111"/>
              <a:gd name="connsiteX6" fmla="*/ 959278 w 3281743"/>
              <a:gd name="connsiteY6" fmla="*/ 4067117 h 5778111"/>
              <a:gd name="connsiteX7" fmla="*/ 190735 w 3281743"/>
              <a:gd name="connsiteY7" fmla="*/ 4577609 h 5778111"/>
              <a:gd name="connsiteX8" fmla="*/ 0 w 3281743"/>
              <a:gd name="connsiteY8" fmla="*/ 5778111 h 5778111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537089 w 3612722"/>
              <a:gd name="connsiteY5" fmla="*/ 3343450 h 5851039"/>
              <a:gd name="connsiteX6" fmla="*/ 1290257 w 3612722"/>
              <a:gd name="connsiteY6" fmla="*/ 4067117 h 5851039"/>
              <a:gd name="connsiteX7" fmla="*/ 521714 w 3612722"/>
              <a:gd name="connsiteY7" fmla="*/ 4577609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537089 w 3612722"/>
              <a:gd name="connsiteY5" fmla="*/ 3343450 h 5851039"/>
              <a:gd name="connsiteX6" fmla="*/ 1290257 w 3612722"/>
              <a:gd name="connsiteY6" fmla="*/ 4067117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537089 w 3612722"/>
              <a:gd name="connsiteY5" fmla="*/ 3343450 h 5851039"/>
              <a:gd name="connsiteX6" fmla="*/ 1290257 w 3612722"/>
              <a:gd name="connsiteY6" fmla="*/ 4067117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1290257 w 3612722"/>
              <a:gd name="connsiteY6" fmla="*/ 4067117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875131 w 3612722"/>
              <a:gd name="connsiteY6" fmla="*/ 3960531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875131 w 3612722"/>
              <a:gd name="connsiteY6" fmla="*/ 3960531 h 5851039"/>
              <a:gd name="connsiteX7" fmla="*/ 353419 w 3612722"/>
              <a:gd name="connsiteY7" fmla="*/ 4605658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931229 w 3612722"/>
              <a:gd name="connsiteY6" fmla="*/ 3988580 h 5851039"/>
              <a:gd name="connsiteX7" fmla="*/ 353419 w 3612722"/>
              <a:gd name="connsiteY7" fmla="*/ 4605658 h 5851039"/>
              <a:gd name="connsiteX8" fmla="*/ 0 w 3612722"/>
              <a:gd name="connsiteY8" fmla="*/ 5851039 h 5851039"/>
              <a:gd name="connsiteX0" fmla="*/ 3079789 w 3433208"/>
              <a:gd name="connsiteY0" fmla="*/ 0 h 5851039"/>
              <a:gd name="connsiteX1" fmla="*/ 3433208 w 3433208"/>
              <a:gd name="connsiteY1" fmla="*/ 555372 h 5851039"/>
              <a:gd name="connsiteX2" fmla="*/ 3343451 w 3433208"/>
              <a:gd name="connsiteY2" fmla="*/ 1020986 h 5851039"/>
              <a:gd name="connsiteX3" fmla="*/ 3253693 w 3433208"/>
              <a:gd name="connsiteY3" fmla="*/ 1671725 h 5851039"/>
              <a:gd name="connsiteX4" fmla="*/ 2793689 w 3433208"/>
              <a:gd name="connsiteY4" fmla="*/ 2238316 h 5851039"/>
              <a:gd name="connsiteX5" fmla="*/ 1037815 w 3433208"/>
              <a:gd name="connsiteY5" fmla="*/ 3393938 h 5851039"/>
              <a:gd name="connsiteX6" fmla="*/ 931229 w 3433208"/>
              <a:gd name="connsiteY6" fmla="*/ 3988580 h 5851039"/>
              <a:gd name="connsiteX7" fmla="*/ 353419 w 3433208"/>
              <a:gd name="connsiteY7" fmla="*/ 4605658 h 5851039"/>
              <a:gd name="connsiteX8" fmla="*/ 0 w 3433208"/>
              <a:gd name="connsiteY8" fmla="*/ 5851039 h 5851039"/>
              <a:gd name="connsiteX0" fmla="*/ 3079789 w 3343451"/>
              <a:gd name="connsiteY0" fmla="*/ 0 h 5851039"/>
              <a:gd name="connsiteX1" fmla="*/ 3175157 w 3343451"/>
              <a:gd name="connsiteY1" fmla="*/ 538543 h 5851039"/>
              <a:gd name="connsiteX2" fmla="*/ 3343451 w 3343451"/>
              <a:gd name="connsiteY2" fmla="*/ 1020986 h 5851039"/>
              <a:gd name="connsiteX3" fmla="*/ 3253693 w 3343451"/>
              <a:gd name="connsiteY3" fmla="*/ 1671725 h 5851039"/>
              <a:gd name="connsiteX4" fmla="*/ 2793689 w 3343451"/>
              <a:gd name="connsiteY4" fmla="*/ 2238316 h 5851039"/>
              <a:gd name="connsiteX5" fmla="*/ 1037815 w 3343451"/>
              <a:gd name="connsiteY5" fmla="*/ 3393938 h 5851039"/>
              <a:gd name="connsiteX6" fmla="*/ 931229 w 3343451"/>
              <a:gd name="connsiteY6" fmla="*/ 3988580 h 5851039"/>
              <a:gd name="connsiteX7" fmla="*/ 353419 w 3343451"/>
              <a:gd name="connsiteY7" fmla="*/ 4605658 h 5851039"/>
              <a:gd name="connsiteX8" fmla="*/ 0 w 3343451"/>
              <a:gd name="connsiteY8" fmla="*/ 5851039 h 5851039"/>
              <a:gd name="connsiteX0" fmla="*/ 2799298 w 3343451"/>
              <a:gd name="connsiteY0" fmla="*/ 0 h 5856649"/>
              <a:gd name="connsiteX1" fmla="*/ 3175157 w 3343451"/>
              <a:gd name="connsiteY1" fmla="*/ 544153 h 5856649"/>
              <a:gd name="connsiteX2" fmla="*/ 3343451 w 3343451"/>
              <a:gd name="connsiteY2" fmla="*/ 1026596 h 5856649"/>
              <a:gd name="connsiteX3" fmla="*/ 3253693 w 3343451"/>
              <a:gd name="connsiteY3" fmla="*/ 1677335 h 5856649"/>
              <a:gd name="connsiteX4" fmla="*/ 2793689 w 3343451"/>
              <a:gd name="connsiteY4" fmla="*/ 2243926 h 5856649"/>
              <a:gd name="connsiteX5" fmla="*/ 1037815 w 3343451"/>
              <a:gd name="connsiteY5" fmla="*/ 3399548 h 5856649"/>
              <a:gd name="connsiteX6" fmla="*/ 931229 w 3343451"/>
              <a:gd name="connsiteY6" fmla="*/ 3994190 h 5856649"/>
              <a:gd name="connsiteX7" fmla="*/ 353419 w 3343451"/>
              <a:gd name="connsiteY7" fmla="*/ 4611268 h 5856649"/>
              <a:gd name="connsiteX8" fmla="*/ 0 w 3343451"/>
              <a:gd name="connsiteY8" fmla="*/ 5856649 h 5856649"/>
              <a:gd name="connsiteX0" fmla="*/ 2799298 w 3343451"/>
              <a:gd name="connsiteY0" fmla="*/ 0 h 5856649"/>
              <a:gd name="connsiteX1" fmla="*/ 3248085 w 3343451"/>
              <a:gd name="connsiteY1" fmla="*/ 549763 h 5856649"/>
              <a:gd name="connsiteX2" fmla="*/ 3343451 w 3343451"/>
              <a:gd name="connsiteY2" fmla="*/ 1026596 h 5856649"/>
              <a:gd name="connsiteX3" fmla="*/ 3253693 w 3343451"/>
              <a:gd name="connsiteY3" fmla="*/ 1677335 h 5856649"/>
              <a:gd name="connsiteX4" fmla="*/ 2793689 w 3343451"/>
              <a:gd name="connsiteY4" fmla="*/ 2243926 h 5856649"/>
              <a:gd name="connsiteX5" fmla="*/ 1037815 w 3343451"/>
              <a:gd name="connsiteY5" fmla="*/ 3399548 h 5856649"/>
              <a:gd name="connsiteX6" fmla="*/ 931229 w 3343451"/>
              <a:gd name="connsiteY6" fmla="*/ 3994190 h 5856649"/>
              <a:gd name="connsiteX7" fmla="*/ 353419 w 3343451"/>
              <a:gd name="connsiteY7" fmla="*/ 4611268 h 5856649"/>
              <a:gd name="connsiteX8" fmla="*/ 0 w 3343451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253693 w 3365890"/>
              <a:gd name="connsiteY3" fmla="*/ 1677335 h 5856649"/>
              <a:gd name="connsiteX4" fmla="*/ 2793689 w 3365890"/>
              <a:gd name="connsiteY4" fmla="*/ 2243926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180765 w 3365890"/>
              <a:gd name="connsiteY3" fmla="*/ 1671725 h 5856649"/>
              <a:gd name="connsiteX4" fmla="*/ 2793689 w 3365890"/>
              <a:gd name="connsiteY4" fmla="*/ 2243926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180765 w 3365890"/>
              <a:gd name="connsiteY3" fmla="*/ 1671725 h 5856649"/>
              <a:gd name="connsiteX4" fmla="*/ 2681493 w 3365890"/>
              <a:gd name="connsiteY4" fmla="*/ 2311243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180765 w 3365890"/>
              <a:gd name="connsiteY3" fmla="*/ 1671725 h 5856649"/>
              <a:gd name="connsiteX4" fmla="*/ 2675883 w 3365890"/>
              <a:gd name="connsiteY4" fmla="*/ 2356122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5883 w 3365890"/>
              <a:gd name="connsiteY4" fmla="*/ 2316853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5883 w 3365890"/>
              <a:gd name="connsiteY4" fmla="*/ 2316853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5883 w 3365890"/>
              <a:gd name="connsiteY4" fmla="*/ 2316853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5883 w 3365890"/>
              <a:gd name="connsiteY4" fmla="*/ 2316853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5883 w 3365890"/>
              <a:gd name="connsiteY4" fmla="*/ 2316853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98322 w 3365890"/>
              <a:gd name="connsiteY4" fmla="*/ 2384171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98322 w 3365890"/>
              <a:gd name="connsiteY4" fmla="*/ 2384171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98322 w 3365890"/>
              <a:gd name="connsiteY4" fmla="*/ 2384171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0273 w 3365890"/>
              <a:gd name="connsiteY4" fmla="*/ 2440269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0273 w 3365890"/>
              <a:gd name="connsiteY4" fmla="*/ 2440269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0273 w 3365890"/>
              <a:gd name="connsiteY4" fmla="*/ 2440269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0273 w 3365890"/>
              <a:gd name="connsiteY4" fmla="*/ 2440269 h 5817380"/>
              <a:gd name="connsiteX5" fmla="*/ 1037815 w 3365890"/>
              <a:gd name="connsiteY5" fmla="*/ 3360279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0273 w 3365890"/>
              <a:gd name="connsiteY4" fmla="*/ 2440269 h 5817380"/>
              <a:gd name="connsiteX5" fmla="*/ 1279037 w 3365890"/>
              <a:gd name="connsiteY5" fmla="*/ 3231254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0273 w 3365890"/>
              <a:gd name="connsiteY4" fmla="*/ 2440269 h 5817380"/>
              <a:gd name="connsiteX5" fmla="*/ 1279037 w 3365890"/>
              <a:gd name="connsiteY5" fmla="*/ 3231254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832957 w 3365890"/>
              <a:gd name="connsiteY0" fmla="*/ 0 h 5817380"/>
              <a:gd name="connsiteX1" fmla="*/ 3248085 w 3365890"/>
              <a:gd name="connsiteY1" fmla="*/ 510494 h 5817380"/>
              <a:gd name="connsiteX2" fmla="*/ 3365890 w 3365890"/>
              <a:gd name="connsiteY2" fmla="*/ 976107 h 5817380"/>
              <a:gd name="connsiteX3" fmla="*/ 3180765 w 3365890"/>
              <a:gd name="connsiteY3" fmla="*/ 1632456 h 5817380"/>
              <a:gd name="connsiteX4" fmla="*/ 2670273 w 3365890"/>
              <a:gd name="connsiteY4" fmla="*/ 2440269 h 5817380"/>
              <a:gd name="connsiteX5" fmla="*/ 1279037 w 3365890"/>
              <a:gd name="connsiteY5" fmla="*/ 3231254 h 5817380"/>
              <a:gd name="connsiteX6" fmla="*/ 931229 w 3365890"/>
              <a:gd name="connsiteY6" fmla="*/ 3954921 h 5817380"/>
              <a:gd name="connsiteX7" fmla="*/ 353419 w 3365890"/>
              <a:gd name="connsiteY7" fmla="*/ 4571999 h 5817380"/>
              <a:gd name="connsiteX8" fmla="*/ 0 w 3365890"/>
              <a:gd name="connsiteY8" fmla="*/ 5817380 h 5817380"/>
              <a:gd name="connsiteX0" fmla="*/ 2967593 w 3500526"/>
              <a:gd name="connsiteY0" fmla="*/ 0 h 6294214"/>
              <a:gd name="connsiteX1" fmla="*/ 3382721 w 3500526"/>
              <a:gd name="connsiteY1" fmla="*/ 510494 h 6294214"/>
              <a:gd name="connsiteX2" fmla="*/ 3500526 w 3500526"/>
              <a:gd name="connsiteY2" fmla="*/ 976107 h 6294214"/>
              <a:gd name="connsiteX3" fmla="*/ 3315401 w 3500526"/>
              <a:gd name="connsiteY3" fmla="*/ 1632456 h 6294214"/>
              <a:gd name="connsiteX4" fmla="*/ 2804909 w 3500526"/>
              <a:gd name="connsiteY4" fmla="*/ 2440269 h 6294214"/>
              <a:gd name="connsiteX5" fmla="*/ 1413673 w 3500526"/>
              <a:gd name="connsiteY5" fmla="*/ 3231254 h 6294214"/>
              <a:gd name="connsiteX6" fmla="*/ 1065865 w 3500526"/>
              <a:gd name="connsiteY6" fmla="*/ 3954921 h 6294214"/>
              <a:gd name="connsiteX7" fmla="*/ 488055 w 3500526"/>
              <a:gd name="connsiteY7" fmla="*/ 4571999 h 6294214"/>
              <a:gd name="connsiteX8" fmla="*/ 0 w 3500526"/>
              <a:gd name="connsiteY8" fmla="*/ 6294214 h 62942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00526" h="6294214">
                <a:moveTo>
                  <a:pt x="2967593" y="0"/>
                </a:moveTo>
                <a:lnTo>
                  <a:pt x="3382721" y="510494"/>
                </a:lnTo>
                <a:lnTo>
                  <a:pt x="3500526" y="976107"/>
                </a:lnTo>
                <a:lnTo>
                  <a:pt x="3315401" y="1632456"/>
                </a:lnTo>
                <a:cubicBezTo>
                  <a:pt x="3147107" y="1860588"/>
                  <a:pt x="3034910" y="2083112"/>
                  <a:pt x="2804909" y="2440269"/>
                </a:cubicBezTo>
                <a:cubicBezTo>
                  <a:pt x="2516939" y="2642223"/>
                  <a:pt x="2212138" y="2737590"/>
                  <a:pt x="1413673" y="3231254"/>
                </a:cubicBezTo>
                <a:lnTo>
                  <a:pt x="1065865" y="3954921"/>
                </a:lnTo>
                <a:lnTo>
                  <a:pt x="488055" y="4571999"/>
                </a:lnTo>
                <a:lnTo>
                  <a:pt x="0" y="6294214"/>
                </a:lnTo>
              </a:path>
            </a:pathLst>
          </a:custGeom>
          <a:noFill/>
          <a:ln w="158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7" name="Freeform 296"/>
          <p:cNvSpPr/>
          <p:nvPr/>
        </p:nvSpPr>
        <p:spPr>
          <a:xfrm>
            <a:off x="6179425" y="677921"/>
            <a:ext cx="3330391" cy="6266165"/>
          </a:xfrm>
          <a:custGeom>
            <a:avLst/>
            <a:gdLst>
              <a:gd name="connsiteX0" fmla="*/ 4055897 w 4055897"/>
              <a:gd name="connsiteY0" fmla="*/ 0 h 5789330"/>
              <a:gd name="connsiteX1" fmla="*/ 3786626 w 4055897"/>
              <a:gd name="connsiteY1" fmla="*/ 549762 h 5789330"/>
              <a:gd name="connsiteX2" fmla="*/ 3702479 w 4055897"/>
              <a:gd name="connsiteY2" fmla="*/ 1155622 h 5789330"/>
              <a:gd name="connsiteX3" fmla="*/ 3506135 w 4055897"/>
              <a:gd name="connsiteY3" fmla="*/ 1682945 h 5789330"/>
              <a:gd name="connsiteX4" fmla="*/ 3281743 w 4055897"/>
              <a:gd name="connsiteY4" fmla="*/ 2238316 h 5789330"/>
              <a:gd name="connsiteX5" fmla="*/ 2148560 w 4055897"/>
              <a:gd name="connsiteY5" fmla="*/ 3236864 h 5789330"/>
              <a:gd name="connsiteX6" fmla="*/ 1789532 w 4055897"/>
              <a:gd name="connsiteY6" fmla="*/ 3915651 h 5789330"/>
              <a:gd name="connsiteX7" fmla="*/ 1581969 w 4055897"/>
              <a:gd name="connsiteY7" fmla="*/ 4459803 h 5789330"/>
              <a:gd name="connsiteX8" fmla="*/ 1408064 w 4055897"/>
              <a:gd name="connsiteY8" fmla="*/ 4689806 h 5789330"/>
              <a:gd name="connsiteX9" fmla="*/ 1082695 w 4055897"/>
              <a:gd name="connsiteY9" fmla="*/ 4953467 h 5789330"/>
              <a:gd name="connsiteX10" fmla="*/ 678788 w 4055897"/>
              <a:gd name="connsiteY10" fmla="*/ 5374203 h 5789330"/>
              <a:gd name="connsiteX11" fmla="*/ 460005 w 4055897"/>
              <a:gd name="connsiteY11" fmla="*/ 5542498 h 5789330"/>
              <a:gd name="connsiteX12" fmla="*/ 252442 w 4055897"/>
              <a:gd name="connsiteY12" fmla="*/ 5677133 h 5789330"/>
              <a:gd name="connsiteX13" fmla="*/ 112197 w 4055897"/>
              <a:gd name="connsiteY13" fmla="*/ 5750061 h 5789330"/>
              <a:gd name="connsiteX14" fmla="*/ 0 w 4055897"/>
              <a:gd name="connsiteY14" fmla="*/ 5789330 h 5789330"/>
              <a:gd name="connsiteX15" fmla="*/ 0 w 4055897"/>
              <a:gd name="connsiteY15" fmla="*/ 5789330 h 5789330"/>
              <a:gd name="connsiteX0" fmla="*/ 3724918 w 3786626"/>
              <a:gd name="connsiteY0" fmla="*/ 0 h 5806160"/>
              <a:gd name="connsiteX1" fmla="*/ 3786626 w 3786626"/>
              <a:gd name="connsiteY1" fmla="*/ 566592 h 5806160"/>
              <a:gd name="connsiteX2" fmla="*/ 3702479 w 3786626"/>
              <a:gd name="connsiteY2" fmla="*/ 1172452 h 5806160"/>
              <a:gd name="connsiteX3" fmla="*/ 3506135 w 3786626"/>
              <a:gd name="connsiteY3" fmla="*/ 1699775 h 5806160"/>
              <a:gd name="connsiteX4" fmla="*/ 3281743 w 3786626"/>
              <a:gd name="connsiteY4" fmla="*/ 2255146 h 5806160"/>
              <a:gd name="connsiteX5" fmla="*/ 2148560 w 3786626"/>
              <a:gd name="connsiteY5" fmla="*/ 3253694 h 5806160"/>
              <a:gd name="connsiteX6" fmla="*/ 1789532 w 3786626"/>
              <a:gd name="connsiteY6" fmla="*/ 3932481 h 5806160"/>
              <a:gd name="connsiteX7" fmla="*/ 1581969 w 3786626"/>
              <a:gd name="connsiteY7" fmla="*/ 4476633 h 5806160"/>
              <a:gd name="connsiteX8" fmla="*/ 1408064 w 3786626"/>
              <a:gd name="connsiteY8" fmla="*/ 4706636 h 5806160"/>
              <a:gd name="connsiteX9" fmla="*/ 1082695 w 3786626"/>
              <a:gd name="connsiteY9" fmla="*/ 4970297 h 5806160"/>
              <a:gd name="connsiteX10" fmla="*/ 678788 w 3786626"/>
              <a:gd name="connsiteY10" fmla="*/ 5391033 h 5806160"/>
              <a:gd name="connsiteX11" fmla="*/ 460005 w 3786626"/>
              <a:gd name="connsiteY11" fmla="*/ 5559328 h 5806160"/>
              <a:gd name="connsiteX12" fmla="*/ 252442 w 3786626"/>
              <a:gd name="connsiteY12" fmla="*/ 5693963 h 5806160"/>
              <a:gd name="connsiteX13" fmla="*/ 112197 w 3786626"/>
              <a:gd name="connsiteY13" fmla="*/ 5766891 h 5806160"/>
              <a:gd name="connsiteX14" fmla="*/ 0 w 3786626"/>
              <a:gd name="connsiteY14" fmla="*/ 5806160 h 5806160"/>
              <a:gd name="connsiteX15" fmla="*/ 0 w 3786626"/>
              <a:gd name="connsiteY15" fmla="*/ 5806160 h 5806160"/>
              <a:gd name="connsiteX0" fmla="*/ 3724918 w 3926872"/>
              <a:gd name="connsiteY0" fmla="*/ 0 h 5806160"/>
              <a:gd name="connsiteX1" fmla="*/ 3926872 w 3926872"/>
              <a:gd name="connsiteY1" fmla="*/ 493664 h 5806160"/>
              <a:gd name="connsiteX2" fmla="*/ 3702479 w 3926872"/>
              <a:gd name="connsiteY2" fmla="*/ 1172452 h 5806160"/>
              <a:gd name="connsiteX3" fmla="*/ 3506135 w 3926872"/>
              <a:gd name="connsiteY3" fmla="*/ 1699775 h 5806160"/>
              <a:gd name="connsiteX4" fmla="*/ 3281743 w 3926872"/>
              <a:gd name="connsiteY4" fmla="*/ 2255146 h 5806160"/>
              <a:gd name="connsiteX5" fmla="*/ 2148560 w 3926872"/>
              <a:gd name="connsiteY5" fmla="*/ 3253694 h 5806160"/>
              <a:gd name="connsiteX6" fmla="*/ 1789532 w 3926872"/>
              <a:gd name="connsiteY6" fmla="*/ 3932481 h 5806160"/>
              <a:gd name="connsiteX7" fmla="*/ 1581969 w 3926872"/>
              <a:gd name="connsiteY7" fmla="*/ 4476633 h 5806160"/>
              <a:gd name="connsiteX8" fmla="*/ 1408064 w 3926872"/>
              <a:gd name="connsiteY8" fmla="*/ 4706636 h 5806160"/>
              <a:gd name="connsiteX9" fmla="*/ 1082695 w 3926872"/>
              <a:gd name="connsiteY9" fmla="*/ 4970297 h 5806160"/>
              <a:gd name="connsiteX10" fmla="*/ 678788 w 3926872"/>
              <a:gd name="connsiteY10" fmla="*/ 5391033 h 5806160"/>
              <a:gd name="connsiteX11" fmla="*/ 460005 w 3926872"/>
              <a:gd name="connsiteY11" fmla="*/ 5559328 h 5806160"/>
              <a:gd name="connsiteX12" fmla="*/ 252442 w 3926872"/>
              <a:gd name="connsiteY12" fmla="*/ 5693963 h 5806160"/>
              <a:gd name="connsiteX13" fmla="*/ 112197 w 3926872"/>
              <a:gd name="connsiteY13" fmla="*/ 5766891 h 5806160"/>
              <a:gd name="connsiteX14" fmla="*/ 0 w 3926872"/>
              <a:gd name="connsiteY14" fmla="*/ 5806160 h 5806160"/>
              <a:gd name="connsiteX15" fmla="*/ 0 w 3926872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506135 w 4022239"/>
              <a:gd name="connsiteY3" fmla="*/ 1699775 h 5806160"/>
              <a:gd name="connsiteX4" fmla="*/ 3281743 w 4022239"/>
              <a:gd name="connsiteY4" fmla="*/ 2255146 h 5806160"/>
              <a:gd name="connsiteX5" fmla="*/ 2148560 w 4022239"/>
              <a:gd name="connsiteY5" fmla="*/ 3253694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281743 w 4022239"/>
              <a:gd name="connsiteY4" fmla="*/ 2255146 h 5806160"/>
              <a:gd name="connsiteX5" fmla="*/ 2148560 w 4022239"/>
              <a:gd name="connsiteY5" fmla="*/ 3253694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8560 w 4022239"/>
              <a:gd name="connsiteY5" fmla="*/ 3253694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720761 w 4022239"/>
              <a:gd name="connsiteY5" fmla="*/ 3444428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830253 w 4022239"/>
              <a:gd name="connsiteY10" fmla="*/ 5469570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830253 w 4022239"/>
              <a:gd name="connsiteY10" fmla="*/ 5469570 h 5806160"/>
              <a:gd name="connsiteX11" fmla="*/ 577811 w 4022239"/>
              <a:gd name="connsiteY11" fmla="*/ 5643475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577811 w 4022239"/>
              <a:gd name="connsiteY10" fmla="*/ 5643475 h 5806160"/>
              <a:gd name="connsiteX11" fmla="*/ 252442 w 4022239"/>
              <a:gd name="connsiteY11" fmla="*/ 5693963 h 5806160"/>
              <a:gd name="connsiteX12" fmla="*/ 112197 w 4022239"/>
              <a:gd name="connsiteY12" fmla="*/ 5766891 h 5806160"/>
              <a:gd name="connsiteX13" fmla="*/ 0 w 4022239"/>
              <a:gd name="connsiteY13" fmla="*/ 5806160 h 5806160"/>
              <a:gd name="connsiteX14" fmla="*/ 0 w 4022239"/>
              <a:gd name="connsiteY14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252442 w 4022239"/>
              <a:gd name="connsiteY10" fmla="*/ 5693963 h 5806160"/>
              <a:gd name="connsiteX11" fmla="*/ 112197 w 4022239"/>
              <a:gd name="connsiteY11" fmla="*/ 5766891 h 5806160"/>
              <a:gd name="connsiteX12" fmla="*/ 0 w 4022239"/>
              <a:gd name="connsiteY12" fmla="*/ 5806160 h 5806160"/>
              <a:gd name="connsiteX13" fmla="*/ 0 w 4022239"/>
              <a:gd name="connsiteY13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112197 w 4022239"/>
              <a:gd name="connsiteY10" fmla="*/ 5766891 h 5806160"/>
              <a:gd name="connsiteX11" fmla="*/ 0 w 4022239"/>
              <a:gd name="connsiteY11" fmla="*/ 5806160 h 5806160"/>
              <a:gd name="connsiteX12" fmla="*/ 0 w 4022239"/>
              <a:gd name="connsiteY12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0 w 4022239"/>
              <a:gd name="connsiteY10" fmla="*/ 5806160 h 5806160"/>
              <a:gd name="connsiteX11" fmla="*/ 0 w 4022239"/>
              <a:gd name="connsiteY11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0 w 4022239"/>
              <a:gd name="connsiteY10" fmla="*/ 5806160 h 5806160"/>
              <a:gd name="connsiteX0" fmla="*/ 3270523 w 3567844"/>
              <a:gd name="connsiteY0" fmla="*/ 0 h 5817380"/>
              <a:gd name="connsiteX1" fmla="*/ 3472477 w 3567844"/>
              <a:gd name="connsiteY1" fmla="*/ 493664 h 5817380"/>
              <a:gd name="connsiteX2" fmla="*/ 3567844 w 3567844"/>
              <a:gd name="connsiteY2" fmla="*/ 1155622 h 5817380"/>
              <a:gd name="connsiteX3" fmla="*/ 3388329 w 3567844"/>
              <a:gd name="connsiteY3" fmla="*/ 1761482 h 5817380"/>
              <a:gd name="connsiteX4" fmla="*/ 3124668 w 3567844"/>
              <a:gd name="connsiteY4" fmla="*/ 2401001 h 5817380"/>
              <a:gd name="connsiteX5" fmla="*/ 1688555 w 3567844"/>
              <a:gd name="connsiteY5" fmla="*/ 3881993 h 5817380"/>
              <a:gd name="connsiteX6" fmla="*/ 1441723 w 3567844"/>
              <a:gd name="connsiteY6" fmla="*/ 4162484 h 5817380"/>
              <a:gd name="connsiteX7" fmla="*/ 1189282 w 3567844"/>
              <a:gd name="connsiteY7" fmla="*/ 4611268 h 5817380"/>
              <a:gd name="connsiteX8" fmla="*/ 970499 w 3567844"/>
              <a:gd name="connsiteY8" fmla="*/ 4897369 h 5817380"/>
              <a:gd name="connsiteX9" fmla="*/ 678789 w 3567844"/>
              <a:gd name="connsiteY9" fmla="*/ 5318106 h 5817380"/>
              <a:gd name="connsiteX10" fmla="*/ 0 w 3567844"/>
              <a:gd name="connsiteY10" fmla="*/ 5817380 h 5817380"/>
              <a:gd name="connsiteX0" fmla="*/ 2788079 w 3567844"/>
              <a:gd name="connsiteY0" fmla="*/ 0 h 5822990"/>
              <a:gd name="connsiteX1" fmla="*/ 3472477 w 3567844"/>
              <a:gd name="connsiteY1" fmla="*/ 499274 h 5822990"/>
              <a:gd name="connsiteX2" fmla="*/ 3567844 w 3567844"/>
              <a:gd name="connsiteY2" fmla="*/ 1161232 h 5822990"/>
              <a:gd name="connsiteX3" fmla="*/ 3388329 w 3567844"/>
              <a:gd name="connsiteY3" fmla="*/ 1767092 h 5822990"/>
              <a:gd name="connsiteX4" fmla="*/ 3124668 w 3567844"/>
              <a:gd name="connsiteY4" fmla="*/ 2406611 h 5822990"/>
              <a:gd name="connsiteX5" fmla="*/ 1688555 w 3567844"/>
              <a:gd name="connsiteY5" fmla="*/ 3887603 h 5822990"/>
              <a:gd name="connsiteX6" fmla="*/ 1441723 w 3567844"/>
              <a:gd name="connsiteY6" fmla="*/ 4168094 h 5822990"/>
              <a:gd name="connsiteX7" fmla="*/ 1189282 w 3567844"/>
              <a:gd name="connsiteY7" fmla="*/ 4616878 h 5822990"/>
              <a:gd name="connsiteX8" fmla="*/ 970499 w 3567844"/>
              <a:gd name="connsiteY8" fmla="*/ 4902979 h 5822990"/>
              <a:gd name="connsiteX9" fmla="*/ 678789 w 3567844"/>
              <a:gd name="connsiteY9" fmla="*/ 5323716 h 5822990"/>
              <a:gd name="connsiteX10" fmla="*/ 0 w 3567844"/>
              <a:gd name="connsiteY10" fmla="*/ 5822990 h 5822990"/>
              <a:gd name="connsiteX0" fmla="*/ 2788079 w 3567844"/>
              <a:gd name="connsiteY0" fmla="*/ 0 h 5822990"/>
              <a:gd name="connsiteX1" fmla="*/ 3141498 w 3567844"/>
              <a:gd name="connsiteY1" fmla="*/ 555372 h 5822990"/>
              <a:gd name="connsiteX2" fmla="*/ 3567844 w 3567844"/>
              <a:gd name="connsiteY2" fmla="*/ 1161232 h 5822990"/>
              <a:gd name="connsiteX3" fmla="*/ 3388329 w 3567844"/>
              <a:gd name="connsiteY3" fmla="*/ 1767092 h 5822990"/>
              <a:gd name="connsiteX4" fmla="*/ 3124668 w 3567844"/>
              <a:gd name="connsiteY4" fmla="*/ 2406611 h 5822990"/>
              <a:gd name="connsiteX5" fmla="*/ 1688555 w 3567844"/>
              <a:gd name="connsiteY5" fmla="*/ 3887603 h 5822990"/>
              <a:gd name="connsiteX6" fmla="*/ 1441723 w 3567844"/>
              <a:gd name="connsiteY6" fmla="*/ 4168094 h 5822990"/>
              <a:gd name="connsiteX7" fmla="*/ 1189282 w 3567844"/>
              <a:gd name="connsiteY7" fmla="*/ 4616878 h 5822990"/>
              <a:gd name="connsiteX8" fmla="*/ 970499 w 3567844"/>
              <a:gd name="connsiteY8" fmla="*/ 4902979 h 5822990"/>
              <a:gd name="connsiteX9" fmla="*/ 678789 w 3567844"/>
              <a:gd name="connsiteY9" fmla="*/ 5323716 h 5822990"/>
              <a:gd name="connsiteX10" fmla="*/ 0 w 3567844"/>
              <a:gd name="connsiteY10" fmla="*/ 5822990 h 5822990"/>
              <a:gd name="connsiteX0" fmla="*/ 2788079 w 3388329"/>
              <a:gd name="connsiteY0" fmla="*/ 0 h 5822990"/>
              <a:gd name="connsiteX1" fmla="*/ 3141498 w 3388329"/>
              <a:gd name="connsiteY1" fmla="*/ 555372 h 5822990"/>
              <a:gd name="connsiteX2" fmla="*/ 3321012 w 3388329"/>
              <a:gd name="connsiteY2" fmla="*/ 1043426 h 5822990"/>
              <a:gd name="connsiteX3" fmla="*/ 3388329 w 3388329"/>
              <a:gd name="connsiteY3" fmla="*/ 1767092 h 5822990"/>
              <a:gd name="connsiteX4" fmla="*/ 3124668 w 3388329"/>
              <a:gd name="connsiteY4" fmla="*/ 2406611 h 5822990"/>
              <a:gd name="connsiteX5" fmla="*/ 1688555 w 3388329"/>
              <a:gd name="connsiteY5" fmla="*/ 3887603 h 5822990"/>
              <a:gd name="connsiteX6" fmla="*/ 1441723 w 3388329"/>
              <a:gd name="connsiteY6" fmla="*/ 4168094 h 5822990"/>
              <a:gd name="connsiteX7" fmla="*/ 1189282 w 3388329"/>
              <a:gd name="connsiteY7" fmla="*/ 4616878 h 5822990"/>
              <a:gd name="connsiteX8" fmla="*/ 970499 w 3388329"/>
              <a:gd name="connsiteY8" fmla="*/ 4902979 h 5822990"/>
              <a:gd name="connsiteX9" fmla="*/ 678789 w 3388329"/>
              <a:gd name="connsiteY9" fmla="*/ 5323716 h 5822990"/>
              <a:gd name="connsiteX10" fmla="*/ 0 w 3388329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3124668 w 3321012"/>
              <a:gd name="connsiteY4" fmla="*/ 2406611 h 5822990"/>
              <a:gd name="connsiteX5" fmla="*/ 1688555 w 3321012"/>
              <a:gd name="connsiteY5" fmla="*/ 3887603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688555 w 3321012"/>
              <a:gd name="connsiteY5" fmla="*/ 3887603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516104 w 3321012"/>
              <a:gd name="connsiteY7" fmla="*/ 4431754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516104 w 3321012"/>
              <a:gd name="connsiteY7" fmla="*/ 4431754 h 5822990"/>
              <a:gd name="connsiteX8" fmla="*/ 431957 w 3321012"/>
              <a:gd name="connsiteY8" fmla="*/ 4897370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516104 w 3321012"/>
              <a:gd name="connsiteY7" fmla="*/ 4431754 h 5822990"/>
              <a:gd name="connsiteX8" fmla="*/ 431957 w 3321012"/>
              <a:gd name="connsiteY8" fmla="*/ 4897370 h 5822990"/>
              <a:gd name="connsiteX9" fmla="*/ 0 w 3321012"/>
              <a:gd name="connsiteY9" fmla="*/ 5822990 h 5822990"/>
              <a:gd name="connsiteX0" fmla="*/ 2356122 w 2889055"/>
              <a:gd name="connsiteY0" fmla="*/ 0 h 4897370"/>
              <a:gd name="connsiteX1" fmla="*/ 2709541 w 2889055"/>
              <a:gd name="connsiteY1" fmla="*/ 555372 h 4897370"/>
              <a:gd name="connsiteX2" fmla="*/ 2889055 w 2889055"/>
              <a:gd name="connsiteY2" fmla="*/ 1043426 h 4897370"/>
              <a:gd name="connsiteX3" fmla="*/ 2530026 w 2889055"/>
              <a:gd name="connsiteY3" fmla="*/ 1671725 h 4897370"/>
              <a:gd name="connsiteX4" fmla="*/ 2070022 w 2889055"/>
              <a:gd name="connsiteY4" fmla="*/ 2238316 h 4897370"/>
              <a:gd name="connsiteX5" fmla="*/ 813422 w 2889055"/>
              <a:gd name="connsiteY5" fmla="*/ 3343450 h 4897370"/>
              <a:gd name="connsiteX6" fmla="*/ 566590 w 2889055"/>
              <a:gd name="connsiteY6" fmla="*/ 4067117 h 4897370"/>
              <a:gd name="connsiteX7" fmla="*/ 84147 w 2889055"/>
              <a:gd name="connsiteY7" fmla="*/ 4431754 h 4897370"/>
              <a:gd name="connsiteX8" fmla="*/ 0 w 2889055"/>
              <a:gd name="connsiteY8" fmla="*/ 4897370 h 4897370"/>
              <a:gd name="connsiteX0" fmla="*/ 2748810 w 3281743"/>
              <a:gd name="connsiteY0" fmla="*/ 0 h 5778111"/>
              <a:gd name="connsiteX1" fmla="*/ 3102229 w 3281743"/>
              <a:gd name="connsiteY1" fmla="*/ 555372 h 5778111"/>
              <a:gd name="connsiteX2" fmla="*/ 3281743 w 3281743"/>
              <a:gd name="connsiteY2" fmla="*/ 1043426 h 5778111"/>
              <a:gd name="connsiteX3" fmla="*/ 2922714 w 3281743"/>
              <a:gd name="connsiteY3" fmla="*/ 1671725 h 5778111"/>
              <a:gd name="connsiteX4" fmla="*/ 2462710 w 3281743"/>
              <a:gd name="connsiteY4" fmla="*/ 2238316 h 5778111"/>
              <a:gd name="connsiteX5" fmla="*/ 1206110 w 3281743"/>
              <a:gd name="connsiteY5" fmla="*/ 3343450 h 5778111"/>
              <a:gd name="connsiteX6" fmla="*/ 959278 w 3281743"/>
              <a:gd name="connsiteY6" fmla="*/ 4067117 h 5778111"/>
              <a:gd name="connsiteX7" fmla="*/ 476835 w 3281743"/>
              <a:gd name="connsiteY7" fmla="*/ 4431754 h 5778111"/>
              <a:gd name="connsiteX8" fmla="*/ 0 w 3281743"/>
              <a:gd name="connsiteY8" fmla="*/ 5778111 h 5778111"/>
              <a:gd name="connsiteX0" fmla="*/ 2748810 w 3281743"/>
              <a:gd name="connsiteY0" fmla="*/ 0 h 5778111"/>
              <a:gd name="connsiteX1" fmla="*/ 3102229 w 3281743"/>
              <a:gd name="connsiteY1" fmla="*/ 555372 h 5778111"/>
              <a:gd name="connsiteX2" fmla="*/ 3281743 w 3281743"/>
              <a:gd name="connsiteY2" fmla="*/ 1043426 h 5778111"/>
              <a:gd name="connsiteX3" fmla="*/ 2922714 w 3281743"/>
              <a:gd name="connsiteY3" fmla="*/ 1671725 h 5778111"/>
              <a:gd name="connsiteX4" fmla="*/ 2462710 w 3281743"/>
              <a:gd name="connsiteY4" fmla="*/ 2238316 h 5778111"/>
              <a:gd name="connsiteX5" fmla="*/ 1206110 w 3281743"/>
              <a:gd name="connsiteY5" fmla="*/ 3343450 h 5778111"/>
              <a:gd name="connsiteX6" fmla="*/ 959278 w 3281743"/>
              <a:gd name="connsiteY6" fmla="*/ 4067117 h 5778111"/>
              <a:gd name="connsiteX7" fmla="*/ 190735 w 3281743"/>
              <a:gd name="connsiteY7" fmla="*/ 4577609 h 5778111"/>
              <a:gd name="connsiteX8" fmla="*/ 0 w 3281743"/>
              <a:gd name="connsiteY8" fmla="*/ 5778111 h 5778111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537089 w 3612722"/>
              <a:gd name="connsiteY5" fmla="*/ 3343450 h 5851039"/>
              <a:gd name="connsiteX6" fmla="*/ 1290257 w 3612722"/>
              <a:gd name="connsiteY6" fmla="*/ 4067117 h 5851039"/>
              <a:gd name="connsiteX7" fmla="*/ 521714 w 3612722"/>
              <a:gd name="connsiteY7" fmla="*/ 4577609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537089 w 3612722"/>
              <a:gd name="connsiteY5" fmla="*/ 3343450 h 5851039"/>
              <a:gd name="connsiteX6" fmla="*/ 1290257 w 3612722"/>
              <a:gd name="connsiteY6" fmla="*/ 4067117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537089 w 3612722"/>
              <a:gd name="connsiteY5" fmla="*/ 3343450 h 5851039"/>
              <a:gd name="connsiteX6" fmla="*/ 1290257 w 3612722"/>
              <a:gd name="connsiteY6" fmla="*/ 4067117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1290257 w 3612722"/>
              <a:gd name="connsiteY6" fmla="*/ 4067117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875131 w 3612722"/>
              <a:gd name="connsiteY6" fmla="*/ 3960531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875131 w 3612722"/>
              <a:gd name="connsiteY6" fmla="*/ 3960531 h 5851039"/>
              <a:gd name="connsiteX7" fmla="*/ 353419 w 3612722"/>
              <a:gd name="connsiteY7" fmla="*/ 4605658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931229 w 3612722"/>
              <a:gd name="connsiteY6" fmla="*/ 3988580 h 5851039"/>
              <a:gd name="connsiteX7" fmla="*/ 353419 w 3612722"/>
              <a:gd name="connsiteY7" fmla="*/ 4605658 h 5851039"/>
              <a:gd name="connsiteX8" fmla="*/ 0 w 3612722"/>
              <a:gd name="connsiteY8" fmla="*/ 5851039 h 5851039"/>
              <a:gd name="connsiteX0" fmla="*/ 3079789 w 3433208"/>
              <a:gd name="connsiteY0" fmla="*/ 0 h 5851039"/>
              <a:gd name="connsiteX1" fmla="*/ 3433208 w 3433208"/>
              <a:gd name="connsiteY1" fmla="*/ 555372 h 5851039"/>
              <a:gd name="connsiteX2" fmla="*/ 3343451 w 3433208"/>
              <a:gd name="connsiteY2" fmla="*/ 1020986 h 5851039"/>
              <a:gd name="connsiteX3" fmla="*/ 3253693 w 3433208"/>
              <a:gd name="connsiteY3" fmla="*/ 1671725 h 5851039"/>
              <a:gd name="connsiteX4" fmla="*/ 2793689 w 3433208"/>
              <a:gd name="connsiteY4" fmla="*/ 2238316 h 5851039"/>
              <a:gd name="connsiteX5" fmla="*/ 1037815 w 3433208"/>
              <a:gd name="connsiteY5" fmla="*/ 3393938 h 5851039"/>
              <a:gd name="connsiteX6" fmla="*/ 931229 w 3433208"/>
              <a:gd name="connsiteY6" fmla="*/ 3988580 h 5851039"/>
              <a:gd name="connsiteX7" fmla="*/ 353419 w 3433208"/>
              <a:gd name="connsiteY7" fmla="*/ 4605658 h 5851039"/>
              <a:gd name="connsiteX8" fmla="*/ 0 w 3433208"/>
              <a:gd name="connsiteY8" fmla="*/ 5851039 h 5851039"/>
              <a:gd name="connsiteX0" fmla="*/ 3079789 w 3343451"/>
              <a:gd name="connsiteY0" fmla="*/ 0 h 5851039"/>
              <a:gd name="connsiteX1" fmla="*/ 3175157 w 3343451"/>
              <a:gd name="connsiteY1" fmla="*/ 538543 h 5851039"/>
              <a:gd name="connsiteX2" fmla="*/ 3343451 w 3343451"/>
              <a:gd name="connsiteY2" fmla="*/ 1020986 h 5851039"/>
              <a:gd name="connsiteX3" fmla="*/ 3253693 w 3343451"/>
              <a:gd name="connsiteY3" fmla="*/ 1671725 h 5851039"/>
              <a:gd name="connsiteX4" fmla="*/ 2793689 w 3343451"/>
              <a:gd name="connsiteY4" fmla="*/ 2238316 h 5851039"/>
              <a:gd name="connsiteX5" fmla="*/ 1037815 w 3343451"/>
              <a:gd name="connsiteY5" fmla="*/ 3393938 h 5851039"/>
              <a:gd name="connsiteX6" fmla="*/ 931229 w 3343451"/>
              <a:gd name="connsiteY6" fmla="*/ 3988580 h 5851039"/>
              <a:gd name="connsiteX7" fmla="*/ 353419 w 3343451"/>
              <a:gd name="connsiteY7" fmla="*/ 4605658 h 5851039"/>
              <a:gd name="connsiteX8" fmla="*/ 0 w 3343451"/>
              <a:gd name="connsiteY8" fmla="*/ 5851039 h 5851039"/>
              <a:gd name="connsiteX0" fmla="*/ 2799298 w 3343451"/>
              <a:gd name="connsiteY0" fmla="*/ 0 h 5856649"/>
              <a:gd name="connsiteX1" fmla="*/ 3175157 w 3343451"/>
              <a:gd name="connsiteY1" fmla="*/ 544153 h 5856649"/>
              <a:gd name="connsiteX2" fmla="*/ 3343451 w 3343451"/>
              <a:gd name="connsiteY2" fmla="*/ 1026596 h 5856649"/>
              <a:gd name="connsiteX3" fmla="*/ 3253693 w 3343451"/>
              <a:gd name="connsiteY3" fmla="*/ 1677335 h 5856649"/>
              <a:gd name="connsiteX4" fmla="*/ 2793689 w 3343451"/>
              <a:gd name="connsiteY4" fmla="*/ 2243926 h 5856649"/>
              <a:gd name="connsiteX5" fmla="*/ 1037815 w 3343451"/>
              <a:gd name="connsiteY5" fmla="*/ 3399548 h 5856649"/>
              <a:gd name="connsiteX6" fmla="*/ 931229 w 3343451"/>
              <a:gd name="connsiteY6" fmla="*/ 3994190 h 5856649"/>
              <a:gd name="connsiteX7" fmla="*/ 353419 w 3343451"/>
              <a:gd name="connsiteY7" fmla="*/ 4611268 h 5856649"/>
              <a:gd name="connsiteX8" fmla="*/ 0 w 3343451"/>
              <a:gd name="connsiteY8" fmla="*/ 5856649 h 5856649"/>
              <a:gd name="connsiteX0" fmla="*/ 2799298 w 3343451"/>
              <a:gd name="connsiteY0" fmla="*/ 0 h 5856649"/>
              <a:gd name="connsiteX1" fmla="*/ 3248085 w 3343451"/>
              <a:gd name="connsiteY1" fmla="*/ 549763 h 5856649"/>
              <a:gd name="connsiteX2" fmla="*/ 3343451 w 3343451"/>
              <a:gd name="connsiteY2" fmla="*/ 1026596 h 5856649"/>
              <a:gd name="connsiteX3" fmla="*/ 3253693 w 3343451"/>
              <a:gd name="connsiteY3" fmla="*/ 1677335 h 5856649"/>
              <a:gd name="connsiteX4" fmla="*/ 2793689 w 3343451"/>
              <a:gd name="connsiteY4" fmla="*/ 2243926 h 5856649"/>
              <a:gd name="connsiteX5" fmla="*/ 1037815 w 3343451"/>
              <a:gd name="connsiteY5" fmla="*/ 3399548 h 5856649"/>
              <a:gd name="connsiteX6" fmla="*/ 931229 w 3343451"/>
              <a:gd name="connsiteY6" fmla="*/ 3994190 h 5856649"/>
              <a:gd name="connsiteX7" fmla="*/ 353419 w 3343451"/>
              <a:gd name="connsiteY7" fmla="*/ 4611268 h 5856649"/>
              <a:gd name="connsiteX8" fmla="*/ 0 w 3343451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253693 w 3365890"/>
              <a:gd name="connsiteY3" fmla="*/ 1677335 h 5856649"/>
              <a:gd name="connsiteX4" fmla="*/ 2793689 w 3365890"/>
              <a:gd name="connsiteY4" fmla="*/ 2243926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180765 w 3365890"/>
              <a:gd name="connsiteY3" fmla="*/ 1671725 h 5856649"/>
              <a:gd name="connsiteX4" fmla="*/ 2793689 w 3365890"/>
              <a:gd name="connsiteY4" fmla="*/ 2243926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180765 w 3365890"/>
              <a:gd name="connsiteY3" fmla="*/ 1671725 h 5856649"/>
              <a:gd name="connsiteX4" fmla="*/ 2681493 w 3365890"/>
              <a:gd name="connsiteY4" fmla="*/ 2311243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180765 w 3365890"/>
              <a:gd name="connsiteY3" fmla="*/ 1671725 h 5856649"/>
              <a:gd name="connsiteX4" fmla="*/ 2675883 w 3365890"/>
              <a:gd name="connsiteY4" fmla="*/ 2356122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945153 w 3365890"/>
              <a:gd name="connsiteY0" fmla="*/ 0 h 5996895"/>
              <a:gd name="connsiteX1" fmla="*/ 3248085 w 3365890"/>
              <a:gd name="connsiteY1" fmla="*/ 690009 h 5996895"/>
              <a:gd name="connsiteX2" fmla="*/ 3365890 w 3365890"/>
              <a:gd name="connsiteY2" fmla="*/ 1155622 h 5996895"/>
              <a:gd name="connsiteX3" fmla="*/ 3180765 w 3365890"/>
              <a:gd name="connsiteY3" fmla="*/ 1811971 h 5996895"/>
              <a:gd name="connsiteX4" fmla="*/ 2675883 w 3365890"/>
              <a:gd name="connsiteY4" fmla="*/ 2496368 h 5996895"/>
              <a:gd name="connsiteX5" fmla="*/ 1037815 w 3365890"/>
              <a:gd name="connsiteY5" fmla="*/ 3539794 h 5996895"/>
              <a:gd name="connsiteX6" fmla="*/ 931229 w 3365890"/>
              <a:gd name="connsiteY6" fmla="*/ 4134436 h 5996895"/>
              <a:gd name="connsiteX7" fmla="*/ 353419 w 3365890"/>
              <a:gd name="connsiteY7" fmla="*/ 4751514 h 5996895"/>
              <a:gd name="connsiteX8" fmla="*/ 0 w 3365890"/>
              <a:gd name="connsiteY8" fmla="*/ 5996895 h 5996895"/>
              <a:gd name="connsiteX0" fmla="*/ 2945153 w 3365890"/>
              <a:gd name="connsiteY0" fmla="*/ 0 h 5996895"/>
              <a:gd name="connsiteX1" fmla="*/ 3321013 w 3365890"/>
              <a:gd name="connsiteY1" fmla="*/ 532935 h 5996895"/>
              <a:gd name="connsiteX2" fmla="*/ 3365890 w 3365890"/>
              <a:gd name="connsiteY2" fmla="*/ 1155622 h 5996895"/>
              <a:gd name="connsiteX3" fmla="*/ 3180765 w 3365890"/>
              <a:gd name="connsiteY3" fmla="*/ 1811971 h 5996895"/>
              <a:gd name="connsiteX4" fmla="*/ 2675883 w 3365890"/>
              <a:gd name="connsiteY4" fmla="*/ 2496368 h 5996895"/>
              <a:gd name="connsiteX5" fmla="*/ 1037815 w 3365890"/>
              <a:gd name="connsiteY5" fmla="*/ 3539794 h 5996895"/>
              <a:gd name="connsiteX6" fmla="*/ 931229 w 3365890"/>
              <a:gd name="connsiteY6" fmla="*/ 4134436 h 5996895"/>
              <a:gd name="connsiteX7" fmla="*/ 353419 w 3365890"/>
              <a:gd name="connsiteY7" fmla="*/ 4751514 h 5996895"/>
              <a:gd name="connsiteX8" fmla="*/ 0 w 3365890"/>
              <a:gd name="connsiteY8" fmla="*/ 5996895 h 5996895"/>
              <a:gd name="connsiteX0" fmla="*/ 2945153 w 3365890"/>
              <a:gd name="connsiteY0" fmla="*/ 0 h 5996895"/>
              <a:gd name="connsiteX1" fmla="*/ 3225647 w 3365890"/>
              <a:gd name="connsiteY1" fmla="*/ 482447 h 5996895"/>
              <a:gd name="connsiteX2" fmla="*/ 3365890 w 3365890"/>
              <a:gd name="connsiteY2" fmla="*/ 1155622 h 5996895"/>
              <a:gd name="connsiteX3" fmla="*/ 3180765 w 3365890"/>
              <a:gd name="connsiteY3" fmla="*/ 1811971 h 5996895"/>
              <a:gd name="connsiteX4" fmla="*/ 2675883 w 3365890"/>
              <a:gd name="connsiteY4" fmla="*/ 2496368 h 5996895"/>
              <a:gd name="connsiteX5" fmla="*/ 1037815 w 3365890"/>
              <a:gd name="connsiteY5" fmla="*/ 3539794 h 5996895"/>
              <a:gd name="connsiteX6" fmla="*/ 931229 w 3365890"/>
              <a:gd name="connsiteY6" fmla="*/ 4134436 h 5996895"/>
              <a:gd name="connsiteX7" fmla="*/ 353419 w 3365890"/>
              <a:gd name="connsiteY7" fmla="*/ 4751514 h 5996895"/>
              <a:gd name="connsiteX8" fmla="*/ 0 w 3365890"/>
              <a:gd name="connsiteY8" fmla="*/ 5996895 h 5996895"/>
              <a:gd name="connsiteX0" fmla="*/ 2945153 w 3365890"/>
              <a:gd name="connsiteY0" fmla="*/ 0 h 5996895"/>
              <a:gd name="connsiteX1" fmla="*/ 3225647 w 3365890"/>
              <a:gd name="connsiteY1" fmla="*/ 482447 h 5996895"/>
              <a:gd name="connsiteX2" fmla="*/ 3365890 w 3365890"/>
              <a:gd name="connsiteY2" fmla="*/ 1155622 h 5996895"/>
              <a:gd name="connsiteX3" fmla="*/ 3180765 w 3365890"/>
              <a:gd name="connsiteY3" fmla="*/ 1811971 h 5996895"/>
              <a:gd name="connsiteX4" fmla="*/ 2675883 w 3365890"/>
              <a:gd name="connsiteY4" fmla="*/ 2496368 h 5996895"/>
              <a:gd name="connsiteX5" fmla="*/ 1037815 w 3365890"/>
              <a:gd name="connsiteY5" fmla="*/ 3539794 h 5996895"/>
              <a:gd name="connsiteX6" fmla="*/ 931229 w 3365890"/>
              <a:gd name="connsiteY6" fmla="*/ 4134436 h 5996895"/>
              <a:gd name="connsiteX7" fmla="*/ 353419 w 3365890"/>
              <a:gd name="connsiteY7" fmla="*/ 4751514 h 5996895"/>
              <a:gd name="connsiteX8" fmla="*/ 0 w 3365890"/>
              <a:gd name="connsiteY8" fmla="*/ 5996895 h 5996895"/>
              <a:gd name="connsiteX0" fmla="*/ 2945153 w 3377110"/>
              <a:gd name="connsiteY0" fmla="*/ 0 h 5996895"/>
              <a:gd name="connsiteX1" fmla="*/ 3225647 w 3377110"/>
              <a:gd name="connsiteY1" fmla="*/ 482447 h 5996895"/>
              <a:gd name="connsiteX2" fmla="*/ 3377110 w 3377110"/>
              <a:gd name="connsiteY2" fmla="*/ 1026597 h 5996895"/>
              <a:gd name="connsiteX3" fmla="*/ 3180765 w 3377110"/>
              <a:gd name="connsiteY3" fmla="*/ 1811971 h 5996895"/>
              <a:gd name="connsiteX4" fmla="*/ 2675883 w 3377110"/>
              <a:gd name="connsiteY4" fmla="*/ 2496368 h 5996895"/>
              <a:gd name="connsiteX5" fmla="*/ 1037815 w 3377110"/>
              <a:gd name="connsiteY5" fmla="*/ 3539794 h 5996895"/>
              <a:gd name="connsiteX6" fmla="*/ 931229 w 3377110"/>
              <a:gd name="connsiteY6" fmla="*/ 4134436 h 5996895"/>
              <a:gd name="connsiteX7" fmla="*/ 353419 w 3377110"/>
              <a:gd name="connsiteY7" fmla="*/ 4751514 h 5996895"/>
              <a:gd name="connsiteX8" fmla="*/ 0 w 3377110"/>
              <a:gd name="connsiteY8" fmla="*/ 5996895 h 5996895"/>
              <a:gd name="connsiteX0" fmla="*/ 2945153 w 3377110"/>
              <a:gd name="connsiteY0" fmla="*/ 0 h 5996895"/>
              <a:gd name="connsiteX1" fmla="*/ 3225647 w 3377110"/>
              <a:gd name="connsiteY1" fmla="*/ 482447 h 5996895"/>
              <a:gd name="connsiteX2" fmla="*/ 3377110 w 3377110"/>
              <a:gd name="connsiteY2" fmla="*/ 1026597 h 5996895"/>
              <a:gd name="connsiteX3" fmla="*/ 3180765 w 3377110"/>
              <a:gd name="connsiteY3" fmla="*/ 1811971 h 5996895"/>
              <a:gd name="connsiteX4" fmla="*/ 2675883 w 3377110"/>
              <a:gd name="connsiteY4" fmla="*/ 2496368 h 5996895"/>
              <a:gd name="connsiteX5" fmla="*/ 1037815 w 3377110"/>
              <a:gd name="connsiteY5" fmla="*/ 3539794 h 5996895"/>
              <a:gd name="connsiteX6" fmla="*/ 931229 w 3377110"/>
              <a:gd name="connsiteY6" fmla="*/ 4134436 h 5996895"/>
              <a:gd name="connsiteX7" fmla="*/ 353419 w 3377110"/>
              <a:gd name="connsiteY7" fmla="*/ 4751514 h 5996895"/>
              <a:gd name="connsiteX8" fmla="*/ 0 w 337711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37815 w 3371500"/>
              <a:gd name="connsiteY5" fmla="*/ 3539794 h 5996895"/>
              <a:gd name="connsiteX6" fmla="*/ 931229 w 3371500"/>
              <a:gd name="connsiteY6" fmla="*/ 4134436 h 5996895"/>
              <a:gd name="connsiteX7" fmla="*/ 353419 w 3371500"/>
              <a:gd name="connsiteY7" fmla="*/ 4751514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110743 w 3371500"/>
              <a:gd name="connsiteY5" fmla="*/ 3595893 h 5996895"/>
              <a:gd name="connsiteX6" fmla="*/ 931229 w 3371500"/>
              <a:gd name="connsiteY6" fmla="*/ 4134436 h 5996895"/>
              <a:gd name="connsiteX7" fmla="*/ 353419 w 3371500"/>
              <a:gd name="connsiteY7" fmla="*/ 4751514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110743 w 3371500"/>
              <a:gd name="connsiteY5" fmla="*/ 3595893 h 5996895"/>
              <a:gd name="connsiteX6" fmla="*/ 931229 w 3371500"/>
              <a:gd name="connsiteY6" fmla="*/ 4134436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93914 w 3371500"/>
              <a:gd name="connsiteY5" fmla="*/ 3680040 h 5996895"/>
              <a:gd name="connsiteX6" fmla="*/ 931229 w 3371500"/>
              <a:gd name="connsiteY6" fmla="*/ 4134436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93914 w 3371500"/>
              <a:gd name="connsiteY5" fmla="*/ 3680040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178061 w 3371500"/>
              <a:gd name="connsiteY5" fmla="*/ 3618332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71475 w 3371500"/>
              <a:gd name="connsiteY5" fmla="*/ 3556624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82694 w 3371500"/>
              <a:gd name="connsiteY5" fmla="*/ 3573454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82694 w 3371500"/>
              <a:gd name="connsiteY5" fmla="*/ 3573454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82694 w 3371500"/>
              <a:gd name="connsiteY5" fmla="*/ 3573454 h 5996895"/>
              <a:gd name="connsiteX6" fmla="*/ 936839 w 3371500"/>
              <a:gd name="connsiteY6" fmla="*/ 4140046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82694 w 3371500"/>
              <a:gd name="connsiteY5" fmla="*/ 3573454 h 5996895"/>
              <a:gd name="connsiteX6" fmla="*/ 936839 w 3371500"/>
              <a:gd name="connsiteY6" fmla="*/ 4140046 h 5996895"/>
              <a:gd name="connsiteX7" fmla="*/ 359029 w 3371500"/>
              <a:gd name="connsiteY7" fmla="*/ 4790782 h 5996895"/>
              <a:gd name="connsiteX8" fmla="*/ 0 w 3371500"/>
              <a:gd name="connsiteY8" fmla="*/ 5996895 h 5996895"/>
              <a:gd name="connsiteX0" fmla="*/ 2810518 w 3371500"/>
              <a:gd name="connsiteY0" fmla="*/ 0 h 6288605"/>
              <a:gd name="connsiteX1" fmla="*/ 3225647 w 3371500"/>
              <a:gd name="connsiteY1" fmla="*/ 774157 h 6288605"/>
              <a:gd name="connsiteX2" fmla="*/ 3371500 w 3371500"/>
              <a:gd name="connsiteY2" fmla="*/ 1312698 h 6288605"/>
              <a:gd name="connsiteX3" fmla="*/ 3180765 w 3371500"/>
              <a:gd name="connsiteY3" fmla="*/ 2103681 h 6288605"/>
              <a:gd name="connsiteX4" fmla="*/ 2675883 w 3371500"/>
              <a:gd name="connsiteY4" fmla="*/ 2788078 h 6288605"/>
              <a:gd name="connsiteX5" fmla="*/ 1082694 w 3371500"/>
              <a:gd name="connsiteY5" fmla="*/ 3865164 h 6288605"/>
              <a:gd name="connsiteX6" fmla="*/ 936839 w 3371500"/>
              <a:gd name="connsiteY6" fmla="*/ 4431756 h 6288605"/>
              <a:gd name="connsiteX7" fmla="*/ 359029 w 3371500"/>
              <a:gd name="connsiteY7" fmla="*/ 5082492 h 6288605"/>
              <a:gd name="connsiteX8" fmla="*/ 0 w 3371500"/>
              <a:gd name="connsiteY8" fmla="*/ 6288605 h 6288605"/>
              <a:gd name="connsiteX0" fmla="*/ 3034911 w 3371500"/>
              <a:gd name="connsiteY0" fmla="*/ 0 h 6305434"/>
              <a:gd name="connsiteX1" fmla="*/ 3225647 w 3371500"/>
              <a:gd name="connsiteY1" fmla="*/ 790986 h 6305434"/>
              <a:gd name="connsiteX2" fmla="*/ 3371500 w 3371500"/>
              <a:gd name="connsiteY2" fmla="*/ 1329527 h 6305434"/>
              <a:gd name="connsiteX3" fmla="*/ 3180765 w 3371500"/>
              <a:gd name="connsiteY3" fmla="*/ 2120510 h 6305434"/>
              <a:gd name="connsiteX4" fmla="*/ 2675883 w 3371500"/>
              <a:gd name="connsiteY4" fmla="*/ 2804907 h 6305434"/>
              <a:gd name="connsiteX5" fmla="*/ 1082694 w 3371500"/>
              <a:gd name="connsiteY5" fmla="*/ 3881993 h 6305434"/>
              <a:gd name="connsiteX6" fmla="*/ 936839 w 3371500"/>
              <a:gd name="connsiteY6" fmla="*/ 4448585 h 6305434"/>
              <a:gd name="connsiteX7" fmla="*/ 359029 w 3371500"/>
              <a:gd name="connsiteY7" fmla="*/ 5099321 h 6305434"/>
              <a:gd name="connsiteX8" fmla="*/ 0 w 3371500"/>
              <a:gd name="connsiteY8" fmla="*/ 6305434 h 6305434"/>
              <a:gd name="connsiteX0" fmla="*/ 3034911 w 3375269"/>
              <a:gd name="connsiteY0" fmla="*/ 0 h 6305434"/>
              <a:gd name="connsiteX1" fmla="*/ 3332233 w 3375269"/>
              <a:gd name="connsiteY1" fmla="*/ 774157 h 6305434"/>
              <a:gd name="connsiteX2" fmla="*/ 3371500 w 3375269"/>
              <a:gd name="connsiteY2" fmla="*/ 1329527 h 6305434"/>
              <a:gd name="connsiteX3" fmla="*/ 3180765 w 3375269"/>
              <a:gd name="connsiteY3" fmla="*/ 2120510 h 6305434"/>
              <a:gd name="connsiteX4" fmla="*/ 2675883 w 3375269"/>
              <a:gd name="connsiteY4" fmla="*/ 2804907 h 6305434"/>
              <a:gd name="connsiteX5" fmla="*/ 1082694 w 3375269"/>
              <a:gd name="connsiteY5" fmla="*/ 3881993 h 6305434"/>
              <a:gd name="connsiteX6" fmla="*/ 936839 w 3375269"/>
              <a:gd name="connsiteY6" fmla="*/ 4448585 h 6305434"/>
              <a:gd name="connsiteX7" fmla="*/ 359029 w 3375269"/>
              <a:gd name="connsiteY7" fmla="*/ 5099321 h 6305434"/>
              <a:gd name="connsiteX8" fmla="*/ 0 w 3375269"/>
              <a:gd name="connsiteY8" fmla="*/ 6305434 h 6305434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80765 w 3375269"/>
              <a:gd name="connsiteY3" fmla="*/ 2131729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80765 w 3375269"/>
              <a:gd name="connsiteY3" fmla="*/ 2131729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80765 w 3375269"/>
              <a:gd name="connsiteY3" fmla="*/ 2131729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80765 w 3375269"/>
              <a:gd name="connsiteY3" fmla="*/ 2131729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80765 w 3375269"/>
              <a:gd name="connsiteY3" fmla="*/ 2131729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80765 w 3375269"/>
              <a:gd name="connsiteY3" fmla="*/ 2070021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80765 w 3375269"/>
              <a:gd name="connsiteY3" fmla="*/ 2070021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80765 w 3375269"/>
              <a:gd name="connsiteY3" fmla="*/ 2070021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30276 w 3375269"/>
              <a:gd name="connsiteY3" fmla="*/ 1901727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3068570 w 3375269"/>
              <a:gd name="connsiteY0" fmla="*/ 0 h 6316653"/>
              <a:gd name="connsiteX1" fmla="*/ 3332233 w 3375269"/>
              <a:gd name="connsiteY1" fmla="*/ 785376 h 6316653"/>
              <a:gd name="connsiteX2" fmla="*/ 3371500 w 3375269"/>
              <a:gd name="connsiteY2" fmla="*/ 1340746 h 6316653"/>
              <a:gd name="connsiteX3" fmla="*/ 3130276 w 3375269"/>
              <a:gd name="connsiteY3" fmla="*/ 1901727 h 6316653"/>
              <a:gd name="connsiteX4" fmla="*/ 2675883 w 3375269"/>
              <a:gd name="connsiteY4" fmla="*/ 2816126 h 6316653"/>
              <a:gd name="connsiteX5" fmla="*/ 1082694 w 3375269"/>
              <a:gd name="connsiteY5" fmla="*/ 3893212 h 6316653"/>
              <a:gd name="connsiteX6" fmla="*/ 936839 w 3375269"/>
              <a:gd name="connsiteY6" fmla="*/ 4459804 h 6316653"/>
              <a:gd name="connsiteX7" fmla="*/ 359029 w 3375269"/>
              <a:gd name="connsiteY7" fmla="*/ 5110540 h 6316653"/>
              <a:gd name="connsiteX8" fmla="*/ 0 w 3375269"/>
              <a:gd name="connsiteY8" fmla="*/ 6316653 h 6316653"/>
              <a:gd name="connsiteX0" fmla="*/ 2900276 w 3375269"/>
              <a:gd name="connsiteY0" fmla="*/ 0 h 6305434"/>
              <a:gd name="connsiteX1" fmla="*/ 3332233 w 3375269"/>
              <a:gd name="connsiteY1" fmla="*/ 774157 h 6305434"/>
              <a:gd name="connsiteX2" fmla="*/ 3371500 w 3375269"/>
              <a:gd name="connsiteY2" fmla="*/ 1329527 h 6305434"/>
              <a:gd name="connsiteX3" fmla="*/ 3130276 w 3375269"/>
              <a:gd name="connsiteY3" fmla="*/ 1890508 h 6305434"/>
              <a:gd name="connsiteX4" fmla="*/ 2675883 w 3375269"/>
              <a:gd name="connsiteY4" fmla="*/ 2804907 h 6305434"/>
              <a:gd name="connsiteX5" fmla="*/ 1082694 w 3375269"/>
              <a:gd name="connsiteY5" fmla="*/ 3881993 h 6305434"/>
              <a:gd name="connsiteX6" fmla="*/ 936839 w 3375269"/>
              <a:gd name="connsiteY6" fmla="*/ 4448585 h 6305434"/>
              <a:gd name="connsiteX7" fmla="*/ 359029 w 3375269"/>
              <a:gd name="connsiteY7" fmla="*/ 5099321 h 6305434"/>
              <a:gd name="connsiteX8" fmla="*/ 0 w 3375269"/>
              <a:gd name="connsiteY8" fmla="*/ 6305434 h 6305434"/>
              <a:gd name="connsiteX0" fmla="*/ 2900276 w 3375269"/>
              <a:gd name="connsiteY0" fmla="*/ 0 h 6305434"/>
              <a:gd name="connsiteX1" fmla="*/ 3332233 w 3375269"/>
              <a:gd name="connsiteY1" fmla="*/ 774157 h 6305434"/>
              <a:gd name="connsiteX2" fmla="*/ 3371500 w 3375269"/>
              <a:gd name="connsiteY2" fmla="*/ 1329527 h 6305434"/>
              <a:gd name="connsiteX3" fmla="*/ 3135885 w 3375269"/>
              <a:gd name="connsiteY3" fmla="*/ 1879289 h 6305434"/>
              <a:gd name="connsiteX4" fmla="*/ 2675883 w 3375269"/>
              <a:gd name="connsiteY4" fmla="*/ 2804907 h 6305434"/>
              <a:gd name="connsiteX5" fmla="*/ 1082694 w 3375269"/>
              <a:gd name="connsiteY5" fmla="*/ 3881993 h 6305434"/>
              <a:gd name="connsiteX6" fmla="*/ 936839 w 3375269"/>
              <a:gd name="connsiteY6" fmla="*/ 4448585 h 6305434"/>
              <a:gd name="connsiteX7" fmla="*/ 359029 w 3375269"/>
              <a:gd name="connsiteY7" fmla="*/ 5099321 h 6305434"/>
              <a:gd name="connsiteX8" fmla="*/ 0 w 3375269"/>
              <a:gd name="connsiteY8" fmla="*/ 6305434 h 6305434"/>
              <a:gd name="connsiteX0" fmla="*/ 2900276 w 3375269"/>
              <a:gd name="connsiteY0" fmla="*/ 0 h 6305434"/>
              <a:gd name="connsiteX1" fmla="*/ 3332233 w 3375269"/>
              <a:gd name="connsiteY1" fmla="*/ 774157 h 6305434"/>
              <a:gd name="connsiteX2" fmla="*/ 3371500 w 3375269"/>
              <a:gd name="connsiteY2" fmla="*/ 1329527 h 6305434"/>
              <a:gd name="connsiteX3" fmla="*/ 3135885 w 3375269"/>
              <a:gd name="connsiteY3" fmla="*/ 1879289 h 6305434"/>
              <a:gd name="connsiteX4" fmla="*/ 2675883 w 3375269"/>
              <a:gd name="connsiteY4" fmla="*/ 2804907 h 6305434"/>
              <a:gd name="connsiteX5" fmla="*/ 1082694 w 3375269"/>
              <a:gd name="connsiteY5" fmla="*/ 3881993 h 6305434"/>
              <a:gd name="connsiteX6" fmla="*/ 936839 w 3375269"/>
              <a:gd name="connsiteY6" fmla="*/ 4448585 h 6305434"/>
              <a:gd name="connsiteX7" fmla="*/ 359029 w 3375269"/>
              <a:gd name="connsiteY7" fmla="*/ 5099321 h 6305434"/>
              <a:gd name="connsiteX8" fmla="*/ 0 w 3375269"/>
              <a:gd name="connsiteY8" fmla="*/ 6305434 h 6305434"/>
              <a:gd name="connsiteX0" fmla="*/ 2900276 w 3375269"/>
              <a:gd name="connsiteY0" fmla="*/ 0 h 6305434"/>
              <a:gd name="connsiteX1" fmla="*/ 3332233 w 3375269"/>
              <a:gd name="connsiteY1" fmla="*/ 774157 h 6305434"/>
              <a:gd name="connsiteX2" fmla="*/ 3371500 w 3375269"/>
              <a:gd name="connsiteY2" fmla="*/ 1329527 h 6305434"/>
              <a:gd name="connsiteX3" fmla="*/ 3135885 w 3375269"/>
              <a:gd name="connsiteY3" fmla="*/ 1879289 h 6305434"/>
              <a:gd name="connsiteX4" fmla="*/ 2675883 w 3375269"/>
              <a:gd name="connsiteY4" fmla="*/ 2804907 h 6305434"/>
              <a:gd name="connsiteX5" fmla="*/ 1082694 w 3375269"/>
              <a:gd name="connsiteY5" fmla="*/ 3881993 h 6305434"/>
              <a:gd name="connsiteX6" fmla="*/ 936839 w 3375269"/>
              <a:gd name="connsiteY6" fmla="*/ 4448585 h 6305434"/>
              <a:gd name="connsiteX7" fmla="*/ 359029 w 3375269"/>
              <a:gd name="connsiteY7" fmla="*/ 5099321 h 6305434"/>
              <a:gd name="connsiteX8" fmla="*/ 0 w 3375269"/>
              <a:gd name="connsiteY8" fmla="*/ 6305434 h 6305434"/>
              <a:gd name="connsiteX0" fmla="*/ 2900276 w 3375269"/>
              <a:gd name="connsiteY0" fmla="*/ 0 h 6305434"/>
              <a:gd name="connsiteX1" fmla="*/ 3332233 w 3375269"/>
              <a:gd name="connsiteY1" fmla="*/ 774157 h 6305434"/>
              <a:gd name="connsiteX2" fmla="*/ 3371500 w 3375269"/>
              <a:gd name="connsiteY2" fmla="*/ 1329527 h 6305434"/>
              <a:gd name="connsiteX3" fmla="*/ 3135885 w 3375269"/>
              <a:gd name="connsiteY3" fmla="*/ 1879289 h 6305434"/>
              <a:gd name="connsiteX4" fmla="*/ 2675883 w 3375269"/>
              <a:gd name="connsiteY4" fmla="*/ 2804907 h 6305434"/>
              <a:gd name="connsiteX5" fmla="*/ 1082694 w 3375269"/>
              <a:gd name="connsiteY5" fmla="*/ 3881993 h 6305434"/>
              <a:gd name="connsiteX6" fmla="*/ 858301 w 3375269"/>
              <a:gd name="connsiteY6" fmla="*/ 4414926 h 6305434"/>
              <a:gd name="connsiteX7" fmla="*/ 359029 w 3375269"/>
              <a:gd name="connsiteY7" fmla="*/ 5099321 h 6305434"/>
              <a:gd name="connsiteX8" fmla="*/ 0 w 3375269"/>
              <a:gd name="connsiteY8" fmla="*/ 6305434 h 6305434"/>
              <a:gd name="connsiteX0" fmla="*/ 2900276 w 3375269"/>
              <a:gd name="connsiteY0" fmla="*/ 0 h 6305434"/>
              <a:gd name="connsiteX1" fmla="*/ 3332233 w 3375269"/>
              <a:gd name="connsiteY1" fmla="*/ 774157 h 6305434"/>
              <a:gd name="connsiteX2" fmla="*/ 3371500 w 3375269"/>
              <a:gd name="connsiteY2" fmla="*/ 1329527 h 6305434"/>
              <a:gd name="connsiteX3" fmla="*/ 3135885 w 3375269"/>
              <a:gd name="connsiteY3" fmla="*/ 1879289 h 6305434"/>
              <a:gd name="connsiteX4" fmla="*/ 2675883 w 3375269"/>
              <a:gd name="connsiteY4" fmla="*/ 2804907 h 6305434"/>
              <a:gd name="connsiteX5" fmla="*/ 1082694 w 3375269"/>
              <a:gd name="connsiteY5" fmla="*/ 3881993 h 6305434"/>
              <a:gd name="connsiteX6" fmla="*/ 858301 w 3375269"/>
              <a:gd name="connsiteY6" fmla="*/ 4414926 h 6305434"/>
              <a:gd name="connsiteX7" fmla="*/ 359029 w 3375269"/>
              <a:gd name="connsiteY7" fmla="*/ 5099321 h 6305434"/>
              <a:gd name="connsiteX8" fmla="*/ 0 w 3375269"/>
              <a:gd name="connsiteY8" fmla="*/ 6305434 h 6305434"/>
              <a:gd name="connsiteX0" fmla="*/ 2900276 w 3375269"/>
              <a:gd name="connsiteY0" fmla="*/ 0 h 6305434"/>
              <a:gd name="connsiteX1" fmla="*/ 3332233 w 3375269"/>
              <a:gd name="connsiteY1" fmla="*/ 774157 h 6305434"/>
              <a:gd name="connsiteX2" fmla="*/ 3371500 w 3375269"/>
              <a:gd name="connsiteY2" fmla="*/ 1329527 h 6305434"/>
              <a:gd name="connsiteX3" fmla="*/ 3135885 w 3375269"/>
              <a:gd name="connsiteY3" fmla="*/ 1879289 h 6305434"/>
              <a:gd name="connsiteX4" fmla="*/ 2675883 w 3375269"/>
              <a:gd name="connsiteY4" fmla="*/ 2804907 h 6305434"/>
              <a:gd name="connsiteX5" fmla="*/ 1082694 w 3375269"/>
              <a:gd name="connsiteY5" fmla="*/ 3881993 h 6305434"/>
              <a:gd name="connsiteX6" fmla="*/ 858301 w 3375269"/>
              <a:gd name="connsiteY6" fmla="*/ 4414926 h 6305434"/>
              <a:gd name="connsiteX7" fmla="*/ 359029 w 3375269"/>
              <a:gd name="connsiteY7" fmla="*/ 5099321 h 6305434"/>
              <a:gd name="connsiteX8" fmla="*/ 0 w 3375269"/>
              <a:gd name="connsiteY8" fmla="*/ 6305434 h 6305434"/>
              <a:gd name="connsiteX0" fmla="*/ 2804909 w 3279902"/>
              <a:gd name="connsiteY0" fmla="*/ 0 h 6036163"/>
              <a:gd name="connsiteX1" fmla="*/ 3236866 w 3279902"/>
              <a:gd name="connsiteY1" fmla="*/ 774157 h 6036163"/>
              <a:gd name="connsiteX2" fmla="*/ 3276133 w 3279902"/>
              <a:gd name="connsiteY2" fmla="*/ 1329527 h 6036163"/>
              <a:gd name="connsiteX3" fmla="*/ 3040518 w 3279902"/>
              <a:gd name="connsiteY3" fmla="*/ 1879289 h 6036163"/>
              <a:gd name="connsiteX4" fmla="*/ 2580516 w 3279902"/>
              <a:gd name="connsiteY4" fmla="*/ 2804907 h 6036163"/>
              <a:gd name="connsiteX5" fmla="*/ 987327 w 3279902"/>
              <a:gd name="connsiteY5" fmla="*/ 3881993 h 6036163"/>
              <a:gd name="connsiteX6" fmla="*/ 762934 w 3279902"/>
              <a:gd name="connsiteY6" fmla="*/ 4414926 h 6036163"/>
              <a:gd name="connsiteX7" fmla="*/ 263662 w 3279902"/>
              <a:gd name="connsiteY7" fmla="*/ 5099321 h 6036163"/>
              <a:gd name="connsiteX8" fmla="*/ 0 w 3279902"/>
              <a:gd name="connsiteY8" fmla="*/ 6036163 h 6036163"/>
              <a:gd name="connsiteX0" fmla="*/ 2771251 w 3279902"/>
              <a:gd name="connsiteY0" fmla="*/ 0 h 6086651"/>
              <a:gd name="connsiteX1" fmla="*/ 3236866 w 3279902"/>
              <a:gd name="connsiteY1" fmla="*/ 824645 h 6086651"/>
              <a:gd name="connsiteX2" fmla="*/ 3276133 w 3279902"/>
              <a:gd name="connsiteY2" fmla="*/ 1380015 h 6086651"/>
              <a:gd name="connsiteX3" fmla="*/ 3040518 w 3279902"/>
              <a:gd name="connsiteY3" fmla="*/ 1929777 h 6086651"/>
              <a:gd name="connsiteX4" fmla="*/ 2580516 w 3279902"/>
              <a:gd name="connsiteY4" fmla="*/ 2855395 h 6086651"/>
              <a:gd name="connsiteX5" fmla="*/ 987327 w 3279902"/>
              <a:gd name="connsiteY5" fmla="*/ 3932481 h 6086651"/>
              <a:gd name="connsiteX6" fmla="*/ 762934 w 3279902"/>
              <a:gd name="connsiteY6" fmla="*/ 4465414 h 6086651"/>
              <a:gd name="connsiteX7" fmla="*/ 263662 w 3279902"/>
              <a:gd name="connsiteY7" fmla="*/ 5149809 h 6086651"/>
              <a:gd name="connsiteX8" fmla="*/ 0 w 3279902"/>
              <a:gd name="connsiteY8" fmla="*/ 6086651 h 6086651"/>
              <a:gd name="connsiteX0" fmla="*/ 2821740 w 3330391"/>
              <a:gd name="connsiteY0" fmla="*/ 0 h 6266165"/>
              <a:gd name="connsiteX1" fmla="*/ 3287355 w 3330391"/>
              <a:gd name="connsiteY1" fmla="*/ 824645 h 6266165"/>
              <a:gd name="connsiteX2" fmla="*/ 3326622 w 3330391"/>
              <a:gd name="connsiteY2" fmla="*/ 1380015 h 6266165"/>
              <a:gd name="connsiteX3" fmla="*/ 3091007 w 3330391"/>
              <a:gd name="connsiteY3" fmla="*/ 1929777 h 6266165"/>
              <a:gd name="connsiteX4" fmla="*/ 2631005 w 3330391"/>
              <a:gd name="connsiteY4" fmla="*/ 2855395 h 6266165"/>
              <a:gd name="connsiteX5" fmla="*/ 1037816 w 3330391"/>
              <a:gd name="connsiteY5" fmla="*/ 3932481 h 6266165"/>
              <a:gd name="connsiteX6" fmla="*/ 813423 w 3330391"/>
              <a:gd name="connsiteY6" fmla="*/ 4465414 h 6266165"/>
              <a:gd name="connsiteX7" fmla="*/ 314151 w 3330391"/>
              <a:gd name="connsiteY7" fmla="*/ 5149809 h 6266165"/>
              <a:gd name="connsiteX8" fmla="*/ 0 w 3330391"/>
              <a:gd name="connsiteY8" fmla="*/ 6266165 h 6266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330391" h="6266165">
                <a:moveTo>
                  <a:pt x="2821740" y="0"/>
                </a:moveTo>
                <a:lnTo>
                  <a:pt x="3287355" y="824645"/>
                </a:lnTo>
                <a:cubicBezTo>
                  <a:pt x="3390201" y="1037817"/>
                  <a:pt x="3268654" y="1161233"/>
                  <a:pt x="3326622" y="1380015"/>
                </a:cubicBezTo>
                <a:cubicBezTo>
                  <a:pt x="3263044" y="1623107"/>
                  <a:pt x="3210683" y="1675466"/>
                  <a:pt x="3091007" y="1929777"/>
                </a:cubicBezTo>
                <a:cubicBezTo>
                  <a:pt x="2950761" y="2174738"/>
                  <a:pt x="2760030" y="2554336"/>
                  <a:pt x="2631005" y="2855395"/>
                </a:cubicBezTo>
                <a:cubicBezTo>
                  <a:pt x="2146691" y="3180765"/>
                  <a:pt x="1740914" y="3377109"/>
                  <a:pt x="1037816" y="3932481"/>
                </a:cubicBezTo>
                <a:cubicBezTo>
                  <a:pt x="968629" y="4132564"/>
                  <a:pt x="905049" y="4265330"/>
                  <a:pt x="813423" y="4465414"/>
                </a:cubicBezTo>
                <a:lnTo>
                  <a:pt x="314151" y="5149809"/>
                </a:lnTo>
                <a:lnTo>
                  <a:pt x="0" y="6266165"/>
                </a:lnTo>
              </a:path>
            </a:pathLst>
          </a:custGeom>
          <a:noFill/>
          <a:ln w="158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" name="TextBox 306"/>
          <p:cNvSpPr txBox="1"/>
          <p:nvPr/>
        </p:nvSpPr>
        <p:spPr>
          <a:xfrm rot="18014494">
            <a:off x="7519277" y="2534008"/>
            <a:ext cx="12273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DF-21D/ CSS-5 Mod 3</a:t>
            </a:r>
          </a:p>
          <a:p>
            <a:pPr algn="ctr"/>
            <a:r>
              <a:rPr lang="en-US" sz="700" dirty="0" smtClean="0"/>
              <a:t> (1500 km) </a:t>
            </a:r>
            <a:endParaRPr lang="en-US" sz="700" dirty="0"/>
          </a:p>
        </p:txBody>
      </p:sp>
      <p:sp>
        <p:nvSpPr>
          <p:cNvPr id="308" name="TextBox 307"/>
          <p:cNvSpPr txBox="1"/>
          <p:nvPr/>
        </p:nvSpPr>
        <p:spPr>
          <a:xfrm rot="19598405">
            <a:off x="7898003" y="3605595"/>
            <a:ext cx="1132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DH-10/ CJ-10</a:t>
            </a:r>
          </a:p>
          <a:p>
            <a:pPr algn="ctr"/>
            <a:r>
              <a:rPr lang="en-US" sz="700" dirty="0" smtClean="0"/>
              <a:t> (2200 km) </a:t>
            </a:r>
            <a:endParaRPr lang="en-US" sz="700" dirty="0"/>
          </a:p>
        </p:txBody>
      </p:sp>
      <p:sp>
        <p:nvSpPr>
          <p:cNvPr id="317" name="TextBox 316"/>
          <p:cNvSpPr txBox="1"/>
          <p:nvPr/>
        </p:nvSpPr>
        <p:spPr>
          <a:xfrm rot="19652707">
            <a:off x="8248375" y="5320478"/>
            <a:ext cx="7814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HN-3</a:t>
            </a:r>
          </a:p>
          <a:p>
            <a:pPr algn="ctr"/>
            <a:r>
              <a:rPr lang="en-US" sz="700" dirty="0" smtClean="0"/>
              <a:t> (3000 km) </a:t>
            </a:r>
            <a:endParaRPr lang="en-US" sz="700" dirty="0"/>
          </a:p>
        </p:txBody>
      </p:sp>
      <p:sp>
        <p:nvSpPr>
          <p:cNvPr id="319" name="Freeform 318"/>
          <p:cNvSpPr/>
          <p:nvPr/>
        </p:nvSpPr>
        <p:spPr>
          <a:xfrm>
            <a:off x="7746732" y="5164992"/>
            <a:ext cx="1436114" cy="1767092"/>
          </a:xfrm>
          <a:custGeom>
            <a:avLst/>
            <a:gdLst>
              <a:gd name="connsiteX0" fmla="*/ 4055897 w 4055897"/>
              <a:gd name="connsiteY0" fmla="*/ 0 h 5789330"/>
              <a:gd name="connsiteX1" fmla="*/ 3786626 w 4055897"/>
              <a:gd name="connsiteY1" fmla="*/ 549762 h 5789330"/>
              <a:gd name="connsiteX2" fmla="*/ 3702479 w 4055897"/>
              <a:gd name="connsiteY2" fmla="*/ 1155622 h 5789330"/>
              <a:gd name="connsiteX3" fmla="*/ 3506135 w 4055897"/>
              <a:gd name="connsiteY3" fmla="*/ 1682945 h 5789330"/>
              <a:gd name="connsiteX4" fmla="*/ 3281743 w 4055897"/>
              <a:gd name="connsiteY4" fmla="*/ 2238316 h 5789330"/>
              <a:gd name="connsiteX5" fmla="*/ 2148560 w 4055897"/>
              <a:gd name="connsiteY5" fmla="*/ 3236864 h 5789330"/>
              <a:gd name="connsiteX6" fmla="*/ 1789532 w 4055897"/>
              <a:gd name="connsiteY6" fmla="*/ 3915651 h 5789330"/>
              <a:gd name="connsiteX7" fmla="*/ 1581969 w 4055897"/>
              <a:gd name="connsiteY7" fmla="*/ 4459803 h 5789330"/>
              <a:gd name="connsiteX8" fmla="*/ 1408064 w 4055897"/>
              <a:gd name="connsiteY8" fmla="*/ 4689806 h 5789330"/>
              <a:gd name="connsiteX9" fmla="*/ 1082695 w 4055897"/>
              <a:gd name="connsiteY9" fmla="*/ 4953467 h 5789330"/>
              <a:gd name="connsiteX10" fmla="*/ 678788 w 4055897"/>
              <a:gd name="connsiteY10" fmla="*/ 5374203 h 5789330"/>
              <a:gd name="connsiteX11" fmla="*/ 460005 w 4055897"/>
              <a:gd name="connsiteY11" fmla="*/ 5542498 h 5789330"/>
              <a:gd name="connsiteX12" fmla="*/ 252442 w 4055897"/>
              <a:gd name="connsiteY12" fmla="*/ 5677133 h 5789330"/>
              <a:gd name="connsiteX13" fmla="*/ 112197 w 4055897"/>
              <a:gd name="connsiteY13" fmla="*/ 5750061 h 5789330"/>
              <a:gd name="connsiteX14" fmla="*/ 0 w 4055897"/>
              <a:gd name="connsiteY14" fmla="*/ 5789330 h 5789330"/>
              <a:gd name="connsiteX15" fmla="*/ 0 w 4055897"/>
              <a:gd name="connsiteY15" fmla="*/ 5789330 h 5789330"/>
              <a:gd name="connsiteX0" fmla="*/ 3724918 w 3786626"/>
              <a:gd name="connsiteY0" fmla="*/ 0 h 5806160"/>
              <a:gd name="connsiteX1" fmla="*/ 3786626 w 3786626"/>
              <a:gd name="connsiteY1" fmla="*/ 566592 h 5806160"/>
              <a:gd name="connsiteX2" fmla="*/ 3702479 w 3786626"/>
              <a:gd name="connsiteY2" fmla="*/ 1172452 h 5806160"/>
              <a:gd name="connsiteX3" fmla="*/ 3506135 w 3786626"/>
              <a:gd name="connsiteY3" fmla="*/ 1699775 h 5806160"/>
              <a:gd name="connsiteX4" fmla="*/ 3281743 w 3786626"/>
              <a:gd name="connsiteY4" fmla="*/ 2255146 h 5806160"/>
              <a:gd name="connsiteX5" fmla="*/ 2148560 w 3786626"/>
              <a:gd name="connsiteY5" fmla="*/ 3253694 h 5806160"/>
              <a:gd name="connsiteX6" fmla="*/ 1789532 w 3786626"/>
              <a:gd name="connsiteY6" fmla="*/ 3932481 h 5806160"/>
              <a:gd name="connsiteX7" fmla="*/ 1581969 w 3786626"/>
              <a:gd name="connsiteY7" fmla="*/ 4476633 h 5806160"/>
              <a:gd name="connsiteX8" fmla="*/ 1408064 w 3786626"/>
              <a:gd name="connsiteY8" fmla="*/ 4706636 h 5806160"/>
              <a:gd name="connsiteX9" fmla="*/ 1082695 w 3786626"/>
              <a:gd name="connsiteY9" fmla="*/ 4970297 h 5806160"/>
              <a:gd name="connsiteX10" fmla="*/ 678788 w 3786626"/>
              <a:gd name="connsiteY10" fmla="*/ 5391033 h 5806160"/>
              <a:gd name="connsiteX11" fmla="*/ 460005 w 3786626"/>
              <a:gd name="connsiteY11" fmla="*/ 5559328 h 5806160"/>
              <a:gd name="connsiteX12" fmla="*/ 252442 w 3786626"/>
              <a:gd name="connsiteY12" fmla="*/ 5693963 h 5806160"/>
              <a:gd name="connsiteX13" fmla="*/ 112197 w 3786626"/>
              <a:gd name="connsiteY13" fmla="*/ 5766891 h 5806160"/>
              <a:gd name="connsiteX14" fmla="*/ 0 w 3786626"/>
              <a:gd name="connsiteY14" fmla="*/ 5806160 h 5806160"/>
              <a:gd name="connsiteX15" fmla="*/ 0 w 3786626"/>
              <a:gd name="connsiteY15" fmla="*/ 5806160 h 5806160"/>
              <a:gd name="connsiteX0" fmla="*/ 3724918 w 3926872"/>
              <a:gd name="connsiteY0" fmla="*/ 0 h 5806160"/>
              <a:gd name="connsiteX1" fmla="*/ 3926872 w 3926872"/>
              <a:gd name="connsiteY1" fmla="*/ 493664 h 5806160"/>
              <a:gd name="connsiteX2" fmla="*/ 3702479 w 3926872"/>
              <a:gd name="connsiteY2" fmla="*/ 1172452 h 5806160"/>
              <a:gd name="connsiteX3" fmla="*/ 3506135 w 3926872"/>
              <a:gd name="connsiteY3" fmla="*/ 1699775 h 5806160"/>
              <a:gd name="connsiteX4" fmla="*/ 3281743 w 3926872"/>
              <a:gd name="connsiteY4" fmla="*/ 2255146 h 5806160"/>
              <a:gd name="connsiteX5" fmla="*/ 2148560 w 3926872"/>
              <a:gd name="connsiteY5" fmla="*/ 3253694 h 5806160"/>
              <a:gd name="connsiteX6" fmla="*/ 1789532 w 3926872"/>
              <a:gd name="connsiteY6" fmla="*/ 3932481 h 5806160"/>
              <a:gd name="connsiteX7" fmla="*/ 1581969 w 3926872"/>
              <a:gd name="connsiteY7" fmla="*/ 4476633 h 5806160"/>
              <a:gd name="connsiteX8" fmla="*/ 1408064 w 3926872"/>
              <a:gd name="connsiteY8" fmla="*/ 4706636 h 5806160"/>
              <a:gd name="connsiteX9" fmla="*/ 1082695 w 3926872"/>
              <a:gd name="connsiteY9" fmla="*/ 4970297 h 5806160"/>
              <a:gd name="connsiteX10" fmla="*/ 678788 w 3926872"/>
              <a:gd name="connsiteY10" fmla="*/ 5391033 h 5806160"/>
              <a:gd name="connsiteX11" fmla="*/ 460005 w 3926872"/>
              <a:gd name="connsiteY11" fmla="*/ 5559328 h 5806160"/>
              <a:gd name="connsiteX12" fmla="*/ 252442 w 3926872"/>
              <a:gd name="connsiteY12" fmla="*/ 5693963 h 5806160"/>
              <a:gd name="connsiteX13" fmla="*/ 112197 w 3926872"/>
              <a:gd name="connsiteY13" fmla="*/ 5766891 h 5806160"/>
              <a:gd name="connsiteX14" fmla="*/ 0 w 3926872"/>
              <a:gd name="connsiteY14" fmla="*/ 5806160 h 5806160"/>
              <a:gd name="connsiteX15" fmla="*/ 0 w 3926872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506135 w 4022239"/>
              <a:gd name="connsiteY3" fmla="*/ 1699775 h 5806160"/>
              <a:gd name="connsiteX4" fmla="*/ 3281743 w 4022239"/>
              <a:gd name="connsiteY4" fmla="*/ 2255146 h 5806160"/>
              <a:gd name="connsiteX5" fmla="*/ 2148560 w 4022239"/>
              <a:gd name="connsiteY5" fmla="*/ 3253694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281743 w 4022239"/>
              <a:gd name="connsiteY4" fmla="*/ 2255146 h 5806160"/>
              <a:gd name="connsiteX5" fmla="*/ 2148560 w 4022239"/>
              <a:gd name="connsiteY5" fmla="*/ 3253694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8560 w 4022239"/>
              <a:gd name="connsiteY5" fmla="*/ 3253694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720761 w 4022239"/>
              <a:gd name="connsiteY5" fmla="*/ 3444428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789532 w 4022239"/>
              <a:gd name="connsiteY6" fmla="*/ 3932481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581969 w 4022239"/>
              <a:gd name="connsiteY7" fmla="*/ 4476633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08064 w 4022239"/>
              <a:gd name="connsiteY8" fmla="*/ 4706636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082695 w 4022239"/>
              <a:gd name="connsiteY9" fmla="*/ 4970297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678788 w 4022239"/>
              <a:gd name="connsiteY10" fmla="*/ 5391033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830253 w 4022239"/>
              <a:gd name="connsiteY10" fmla="*/ 5469570 h 5806160"/>
              <a:gd name="connsiteX11" fmla="*/ 460005 w 4022239"/>
              <a:gd name="connsiteY11" fmla="*/ 5559328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830253 w 4022239"/>
              <a:gd name="connsiteY10" fmla="*/ 5469570 h 5806160"/>
              <a:gd name="connsiteX11" fmla="*/ 577811 w 4022239"/>
              <a:gd name="connsiteY11" fmla="*/ 5643475 h 5806160"/>
              <a:gd name="connsiteX12" fmla="*/ 252442 w 4022239"/>
              <a:gd name="connsiteY12" fmla="*/ 5693963 h 5806160"/>
              <a:gd name="connsiteX13" fmla="*/ 112197 w 4022239"/>
              <a:gd name="connsiteY13" fmla="*/ 5766891 h 5806160"/>
              <a:gd name="connsiteX14" fmla="*/ 0 w 4022239"/>
              <a:gd name="connsiteY14" fmla="*/ 5806160 h 5806160"/>
              <a:gd name="connsiteX15" fmla="*/ 0 w 4022239"/>
              <a:gd name="connsiteY15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577811 w 4022239"/>
              <a:gd name="connsiteY10" fmla="*/ 5643475 h 5806160"/>
              <a:gd name="connsiteX11" fmla="*/ 252442 w 4022239"/>
              <a:gd name="connsiteY11" fmla="*/ 5693963 h 5806160"/>
              <a:gd name="connsiteX12" fmla="*/ 112197 w 4022239"/>
              <a:gd name="connsiteY12" fmla="*/ 5766891 h 5806160"/>
              <a:gd name="connsiteX13" fmla="*/ 0 w 4022239"/>
              <a:gd name="connsiteY13" fmla="*/ 5806160 h 5806160"/>
              <a:gd name="connsiteX14" fmla="*/ 0 w 4022239"/>
              <a:gd name="connsiteY14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252442 w 4022239"/>
              <a:gd name="connsiteY10" fmla="*/ 5693963 h 5806160"/>
              <a:gd name="connsiteX11" fmla="*/ 112197 w 4022239"/>
              <a:gd name="connsiteY11" fmla="*/ 5766891 h 5806160"/>
              <a:gd name="connsiteX12" fmla="*/ 0 w 4022239"/>
              <a:gd name="connsiteY12" fmla="*/ 5806160 h 5806160"/>
              <a:gd name="connsiteX13" fmla="*/ 0 w 4022239"/>
              <a:gd name="connsiteY13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112197 w 4022239"/>
              <a:gd name="connsiteY10" fmla="*/ 5766891 h 5806160"/>
              <a:gd name="connsiteX11" fmla="*/ 0 w 4022239"/>
              <a:gd name="connsiteY11" fmla="*/ 5806160 h 5806160"/>
              <a:gd name="connsiteX12" fmla="*/ 0 w 4022239"/>
              <a:gd name="connsiteY12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0 w 4022239"/>
              <a:gd name="connsiteY10" fmla="*/ 5806160 h 5806160"/>
              <a:gd name="connsiteX11" fmla="*/ 0 w 4022239"/>
              <a:gd name="connsiteY11" fmla="*/ 5806160 h 5806160"/>
              <a:gd name="connsiteX0" fmla="*/ 3724918 w 4022239"/>
              <a:gd name="connsiteY0" fmla="*/ 0 h 5806160"/>
              <a:gd name="connsiteX1" fmla="*/ 3926872 w 4022239"/>
              <a:gd name="connsiteY1" fmla="*/ 493664 h 5806160"/>
              <a:gd name="connsiteX2" fmla="*/ 4022239 w 4022239"/>
              <a:gd name="connsiteY2" fmla="*/ 1155622 h 5806160"/>
              <a:gd name="connsiteX3" fmla="*/ 3842724 w 4022239"/>
              <a:gd name="connsiteY3" fmla="*/ 1761482 h 5806160"/>
              <a:gd name="connsiteX4" fmla="*/ 3579063 w 4022239"/>
              <a:gd name="connsiteY4" fmla="*/ 2401001 h 5806160"/>
              <a:gd name="connsiteX5" fmla="*/ 2142950 w 4022239"/>
              <a:gd name="connsiteY5" fmla="*/ 3881993 h 5806160"/>
              <a:gd name="connsiteX6" fmla="*/ 1896118 w 4022239"/>
              <a:gd name="connsiteY6" fmla="*/ 4162484 h 5806160"/>
              <a:gd name="connsiteX7" fmla="*/ 1643677 w 4022239"/>
              <a:gd name="connsiteY7" fmla="*/ 4611268 h 5806160"/>
              <a:gd name="connsiteX8" fmla="*/ 1424894 w 4022239"/>
              <a:gd name="connsiteY8" fmla="*/ 4897369 h 5806160"/>
              <a:gd name="connsiteX9" fmla="*/ 1133184 w 4022239"/>
              <a:gd name="connsiteY9" fmla="*/ 5318106 h 5806160"/>
              <a:gd name="connsiteX10" fmla="*/ 0 w 4022239"/>
              <a:gd name="connsiteY10" fmla="*/ 5806160 h 5806160"/>
              <a:gd name="connsiteX0" fmla="*/ 3270523 w 3567844"/>
              <a:gd name="connsiteY0" fmla="*/ 0 h 5817380"/>
              <a:gd name="connsiteX1" fmla="*/ 3472477 w 3567844"/>
              <a:gd name="connsiteY1" fmla="*/ 493664 h 5817380"/>
              <a:gd name="connsiteX2" fmla="*/ 3567844 w 3567844"/>
              <a:gd name="connsiteY2" fmla="*/ 1155622 h 5817380"/>
              <a:gd name="connsiteX3" fmla="*/ 3388329 w 3567844"/>
              <a:gd name="connsiteY3" fmla="*/ 1761482 h 5817380"/>
              <a:gd name="connsiteX4" fmla="*/ 3124668 w 3567844"/>
              <a:gd name="connsiteY4" fmla="*/ 2401001 h 5817380"/>
              <a:gd name="connsiteX5" fmla="*/ 1688555 w 3567844"/>
              <a:gd name="connsiteY5" fmla="*/ 3881993 h 5817380"/>
              <a:gd name="connsiteX6" fmla="*/ 1441723 w 3567844"/>
              <a:gd name="connsiteY6" fmla="*/ 4162484 h 5817380"/>
              <a:gd name="connsiteX7" fmla="*/ 1189282 w 3567844"/>
              <a:gd name="connsiteY7" fmla="*/ 4611268 h 5817380"/>
              <a:gd name="connsiteX8" fmla="*/ 970499 w 3567844"/>
              <a:gd name="connsiteY8" fmla="*/ 4897369 h 5817380"/>
              <a:gd name="connsiteX9" fmla="*/ 678789 w 3567844"/>
              <a:gd name="connsiteY9" fmla="*/ 5318106 h 5817380"/>
              <a:gd name="connsiteX10" fmla="*/ 0 w 3567844"/>
              <a:gd name="connsiteY10" fmla="*/ 5817380 h 5817380"/>
              <a:gd name="connsiteX0" fmla="*/ 2788079 w 3567844"/>
              <a:gd name="connsiteY0" fmla="*/ 0 h 5822990"/>
              <a:gd name="connsiteX1" fmla="*/ 3472477 w 3567844"/>
              <a:gd name="connsiteY1" fmla="*/ 499274 h 5822990"/>
              <a:gd name="connsiteX2" fmla="*/ 3567844 w 3567844"/>
              <a:gd name="connsiteY2" fmla="*/ 1161232 h 5822990"/>
              <a:gd name="connsiteX3" fmla="*/ 3388329 w 3567844"/>
              <a:gd name="connsiteY3" fmla="*/ 1767092 h 5822990"/>
              <a:gd name="connsiteX4" fmla="*/ 3124668 w 3567844"/>
              <a:gd name="connsiteY4" fmla="*/ 2406611 h 5822990"/>
              <a:gd name="connsiteX5" fmla="*/ 1688555 w 3567844"/>
              <a:gd name="connsiteY5" fmla="*/ 3887603 h 5822990"/>
              <a:gd name="connsiteX6" fmla="*/ 1441723 w 3567844"/>
              <a:gd name="connsiteY6" fmla="*/ 4168094 h 5822990"/>
              <a:gd name="connsiteX7" fmla="*/ 1189282 w 3567844"/>
              <a:gd name="connsiteY7" fmla="*/ 4616878 h 5822990"/>
              <a:gd name="connsiteX8" fmla="*/ 970499 w 3567844"/>
              <a:gd name="connsiteY8" fmla="*/ 4902979 h 5822990"/>
              <a:gd name="connsiteX9" fmla="*/ 678789 w 3567844"/>
              <a:gd name="connsiteY9" fmla="*/ 5323716 h 5822990"/>
              <a:gd name="connsiteX10" fmla="*/ 0 w 3567844"/>
              <a:gd name="connsiteY10" fmla="*/ 5822990 h 5822990"/>
              <a:gd name="connsiteX0" fmla="*/ 2788079 w 3567844"/>
              <a:gd name="connsiteY0" fmla="*/ 0 h 5822990"/>
              <a:gd name="connsiteX1" fmla="*/ 3141498 w 3567844"/>
              <a:gd name="connsiteY1" fmla="*/ 555372 h 5822990"/>
              <a:gd name="connsiteX2" fmla="*/ 3567844 w 3567844"/>
              <a:gd name="connsiteY2" fmla="*/ 1161232 h 5822990"/>
              <a:gd name="connsiteX3" fmla="*/ 3388329 w 3567844"/>
              <a:gd name="connsiteY3" fmla="*/ 1767092 h 5822990"/>
              <a:gd name="connsiteX4" fmla="*/ 3124668 w 3567844"/>
              <a:gd name="connsiteY4" fmla="*/ 2406611 h 5822990"/>
              <a:gd name="connsiteX5" fmla="*/ 1688555 w 3567844"/>
              <a:gd name="connsiteY5" fmla="*/ 3887603 h 5822990"/>
              <a:gd name="connsiteX6" fmla="*/ 1441723 w 3567844"/>
              <a:gd name="connsiteY6" fmla="*/ 4168094 h 5822990"/>
              <a:gd name="connsiteX7" fmla="*/ 1189282 w 3567844"/>
              <a:gd name="connsiteY7" fmla="*/ 4616878 h 5822990"/>
              <a:gd name="connsiteX8" fmla="*/ 970499 w 3567844"/>
              <a:gd name="connsiteY8" fmla="*/ 4902979 h 5822990"/>
              <a:gd name="connsiteX9" fmla="*/ 678789 w 3567844"/>
              <a:gd name="connsiteY9" fmla="*/ 5323716 h 5822990"/>
              <a:gd name="connsiteX10" fmla="*/ 0 w 3567844"/>
              <a:gd name="connsiteY10" fmla="*/ 5822990 h 5822990"/>
              <a:gd name="connsiteX0" fmla="*/ 2788079 w 3388329"/>
              <a:gd name="connsiteY0" fmla="*/ 0 h 5822990"/>
              <a:gd name="connsiteX1" fmla="*/ 3141498 w 3388329"/>
              <a:gd name="connsiteY1" fmla="*/ 555372 h 5822990"/>
              <a:gd name="connsiteX2" fmla="*/ 3321012 w 3388329"/>
              <a:gd name="connsiteY2" fmla="*/ 1043426 h 5822990"/>
              <a:gd name="connsiteX3" fmla="*/ 3388329 w 3388329"/>
              <a:gd name="connsiteY3" fmla="*/ 1767092 h 5822990"/>
              <a:gd name="connsiteX4" fmla="*/ 3124668 w 3388329"/>
              <a:gd name="connsiteY4" fmla="*/ 2406611 h 5822990"/>
              <a:gd name="connsiteX5" fmla="*/ 1688555 w 3388329"/>
              <a:gd name="connsiteY5" fmla="*/ 3887603 h 5822990"/>
              <a:gd name="connsiteX6" fmla="*/ 1441723 w 3388329"/>
              <a:gd name="connsiteY6" fmla="*/ 4168094 h 5822990"/>
              <a:gd name="connsiteX7" fmla="*/ 1189282 w 3388329"/>
              <a:gd name="connsiteY7" fmla="*/ 4616878 h 5822990"/>
              <a:gd name="connsiteX8" fmla="*/ 970499 w 3388329"/>
              <a:gd name="connsiteY8" fmla="*/ 4902979 h 5822990"/>
              <a:gd name="connsiteX9" fmla="*/ 678789 w 3388329"/>
              <a:gd name="connsiteY9" fmla="*/ 5323716 h 5822990"/>
              <a:gd name="connsiteX10" fmla="*/ 0 w 3388329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3124668 w 3321012"/>
              <a:gd name="connsiteY4" fmla="*/ 2406611 h 5822990"/>
              <a:gd name="connsiteX5" fmla="*/ 1688555 w 3321012"/>
              <a:gd name="connsiteY5" fmla="*/ 3887603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688555 w 3321012"/>
              <a:gd name="connsiteY5" fmla="*/ 3887603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1441723 w 3321012"/>
              <a:gd name="connsiteY6" fmla="*/ 4168094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1189282 w 3321012"/>
              <a:gd name="connsiteY7" fmla="*/ 4616878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516104 w 3321012"/>
              <a:gd name="connsiteY7" fmla="*/ 4431754 h 5822990"/>
              <a:gd name="connsiteX8" fmla="*/ 970499 w 3321012"/>
              <a:gd name="connsiteY8" fmla="*/ 4902979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516104 w 3321012"/>
              <a:gd name="connsiteY7" fmla="*/ 4431754 h 5822990"/>
              <a:gd name="connsiteX8" fmla="*/ 431957 w 3321012"/>
              <a:gd name="connsiteY8" fmla="*/ 4897370 h 5822990"/>
              <a:gd name="connsiteX9" fmla="*/ 678789 w 3321012"/>
              <a:gd name="connsiteY9" fmla="*/ 5323716 h 5822990"/>
              <a:gd name="connsiteX10" fmla="*/ 0 w 3321012"/>
              <a:gd name="connsiteY10" fmla="*/ 5822990 h 5822990"/>
              <a:gd name="connsiteX0" fmla="*/ 2788079 w 3321012"/>
              <a:gd name="connsiteY0" fmla="*/ 0 h 5822990"/>
              <a:gd name="connsiteX1" fmla="*/ 3141498 w 3321012"/>
              <a:gd name="connsiteY1" fmla="*/ 555372 h 5822990"/>
              <a:gd name="connsiteX2" fmla="*/ 3321012 w 3321012"/>
              <a:gd name="connsiteY2" fmla="*/ 1043426 h 5822990"/>
              <a:gd name="connsiteX3" fmla="*/ 2961983 w 3321012"/>
              <a:gd name="connsiteY3" fmla="*/ 1671725 h 5822990"/>
              <a:gd name="connsiteX4" fmla="*/ 2501979 w 3321012"/>
              <a:gd name="connsiteY4" fmla="*/ 2238316 h 5822990"/>
              <a:gd name="connsiteX5" fmla="*/ 1245379 w 3321012"/>
              <a:gd name="connsiteY5" fmla="*/ 3343450 h 5822990"/>
              <a:gd name="connsiteX6" fmla="*/ 998547 w 3321012"/>
              <a:gd name="connsiteY6" fmla="*/ 4067117 h 5822990"/>
              <a:gd name="connsiteX7" fmla="*/ 516104 w 3321012"/>
              <a:gd name="connsiteY7" fmla="*/ 4431754 h 5822990"/>
              <a:gd name="connsiteX8" fmla="*/ 431957 w 3321012"/>
              <a:gd name="connsiteY8" fmla="*/ 4897370 h 5822990"/>
              <a:gd name="connsiteX9" fmla="*/ 0 w 3321012"/>
              <a:gd name="connsiteY9" fmla="*/ 5822990 h 5822990"/>
              <a:gd name="connsiteX0" fmla="*/ 2356122 w 2889055"/>
              <a:gd name="connsiteY0" fmla="*/ 0 h 4897370"/>
              <a:gd name="connsiteX1" fmla="*/ 2709541 w 2889055"/>
              <a:gd name="connsiteY1" fmla="*/ 555372 h 4897370"/>
              <a:gd name="connsiteX2" fmla="*/ 2889055 w 2889055"/>
              <a:gd name="connsiteY2" fmla="*/ 1043426 h 4897370"/>
              <a:gd name="connsiteX3" fmla="*/ 2530026 w 2889055"/>
              <a:gd name="connsiteY3" fmla="*/ 1671725 h 4897370"/>
              <a:gd name="connsiteX4" fmla="*/ 2070022 w 2889055"/>
              <a:gd name="connsiteY4" fmla="*/ 2238316 h 4897370"/>
              <a:gd name="connsiteX5" fmla="*/ 813422 w 2889055"/>
              <a:gd name="connsiteY5" fmla="*/ 3343450 h 4897370"/>
              <a:gd name="connsiteX6" fmla="*/ 566590 w 2889055"/>
              <a:gd name="connsiteY6" fmla="*/ 4067117 h 4897370"/>
              <a:gd name="connsiteX7" fmla="*/ 84147 w 2889055"/>
              <a:gd name="connsiteY7" fmla="*/ 4431754 h 4897370"/>
              <a:gd name="connsiteX8" fmla="*/ 0 w 2889055"/>
              <a:gd name="connsiteY8" fmla="*/ 4897370 h 4897370"/>
              <a:gd name="connsiteX0" fmla="*/ 2748810 w 3281743"/>
              <a:gd name="connsiteY0" fmla="*/ 0 h 5778111"/>
              <a:gd name="connsiteX1" fmla="*/ 3102229 w 3281743"/>
              <a:gd name="connsiteY1" fmla="*/ 555372 h 5778111"/>
              <a:gd name="connsiteX2" fmla="*/ 3281743 w 3281743"/>
              <a:gd name="connsiteY2" fmla="*/ 1043426 h 5778111"/>
              <a:gd name="connsiteX3" fmla="*/ 2922714 w 3281743"/>
              <a:gd name="connsiteY3" fmla="*/ 1671725 h 5778111"/>
              <a:gd name="connsiteX4" fmla="*/ 2462710 w 3281743"/>
              <a:gd name="connsiteY4" fmla="*/ 2238316 h 5778111"/>
              <a:gd name="connsiteX5" fmla="*/ 1206110 w 3281743"/>
              <a:gd name="connsiteY5" fmla="*/ 3343450 h 5778111"/>
              <a:gd name="connsiteX6" fmla="*/ 959278 w 3281743"/>
              <a:gd name="connsiteY6" fmla="*/ 4067117 h 5778111"/>
              <a:gd name="connsiteX7" fmla="*/ 476835 w 3281743"/>
              <a:gd name="connsiteY7" fmla="*/ 4431754 h 5778111"/>
              <a:gd name="connsiteX8" fmla="*/ 0 w 3281743"/>
              <a:gd name="connsiteY8" fmla="*/ 5778111 h 5778111"/>
              <a:gd name="connsiteX0" fmla="*/ 2748810 w 3281743"/>
              <a:gd name="connsiteY0" fmla="*/ 0 h 5778111"/>
              <a:gd name="connsiteX1" fmla="*/ 3102229 w 3281743"/>
              <a:gd name="connsiteY1" fmla="*/ 555372 h 5778111"/>
              <a:gd name="connsiteX2" fmla="*/ 3281743 w 3281743"/>
              <a:gd name="connsiteY2" fmla="*/ 1043426 h 5778111"/>
              <a:gd name="connsiteX3" fmla="*/ 2922714 w 3281743"/>
              <a:gd name="connsiteY3" fmla="*/ 1671725 h 5778111"/>
              <a:gd name="connsiteX4" fmla="*/ 2462710 w 3281743"/>
              <a:gd name="connsiteY4" fmla="*/ 2238316 h 5778111"/>
              <a:gd name="connsiteX5" fmla="*/ 1206110 w 3281743"/>
              <a:gd name="connsiteY5" fmla="*/ 3343450 h 5778111"/>
              <a:gd name="connsiteX6" fmla="*/ 959278 w 3281743"/>
              <a:gd name="connsiteY6" fmla="*/ 4067117 h 5778111"/>
              <a:gd name="connsiteX7" fmla="*/ 190735 w 3281743"/>
              <a:gd name="connsiteY7" fmla="*/ 4577609 h 5778111"/>
              <a:gd name="connsiteX8" fmla="*/ 0 w 3281743"/>
              <a:gd name="connsiteY8" fmla="*/ 5778111 h 5778111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537089 w 3612722"/>
              <a:gd name="connsiteY5" fmla="*/ 3343450 h 5851039"/>
              <a:gd name="connsiteX6" fmla="*/ 1290257 w 3612722"/>
              <a:gd name="connsiteY6" fmla="*/ 4067117 h 5851039"/>
              <a:gd name="connsiteX7" fmla="*/ 521714 w 3612722"/>
              <a:gd name="connsiteY7" fmla="*/ 4577609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537089 w 3612722"/>
              <a:gd name="connsiteY5" fmla="*/ 3343450 h 5851039"/>
              <a:gd name="connsiteX6" fmla="*/ 1290257 w 3612722"/>
              <a:gd name="connsiteY6" fmla="*/ 4067117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537089 w 3612722"/>
              <a:gd name="connsiteY5" fmla="*/ 3343450 h 5851039"/>
              <a:gd name="connsiteX6" fmla="*/ 1290257 w 3612722"/>
              <a:gd name="connsiteY6" fmla="*/ 4067117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1290257 w 3612722"/>
              <a:gd name="connsiteY6" fmla="*/ 4067117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875131 w 3612722"/>
              <a:gd name="connsiteY6" fmla="*/ 3960531 h 5851039"/>
              <a:gd name="connsiteX7" fmla="*/ 510494 w 3612722"/>
              <a:gd name="connsiteY7" fmla="*/ 4667366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875131 w 3612722"/>
              <a:gd name="connsiteY6" fmla="*/ 3960531 h 5851039"/>
              <a:gd name="connsiteX7" fmla="*/ 353419 w 3612722"/>
              <a:gd name="connsiteY7" fmla="*/ 4605658 h 5851039"/>
              <a:gd name="connsiteX8" fmla="*/ 0 w 3612722"/>
              <a:gd name="connsiteY8" fmla="*/ 5851039 h 5851039"/>
              <a:gd name="connsiteX0" fmla="*/ 3079789 w 3612722"/>
              <a:gd name="connsiteY0" fmla="*/ 0 h 5851039"/>
              <a:gd name="connsiteX1" fmla="*/ 3433208 w 3612722"/>
              <a:gd name="connsiteY1" fmla="*/ 555372 h 5851039"/>
              <a:gd name="connsiteX2" fmla="*/ 3612722 w 3612722"/>
              <a:gd name="connsiteY2" fmla="*/ 1043426 h 5851039"/>
              <a:gd name="connsiteX3" fmla="*/ 3253693 w 3612722"/>
              <a:gd name="connsiteY3" fmla="*/ 1671725 h 5851039"/>
              <a:gd name="connsiteX4" fmla="*/ 2793689 w 3612722"/>
              <a:gd name="connsiteY4" fmla="*/ 2238316 h 5851039"/>
              <a:gd name="connsiteX5" fmla="*/ 1037815 w 3612722"/>
              <a:gd name="connsiteY5" fmla="*/ 3393938 h 5851039"/>
              <a:gd name="connsiteX6" fmla="*/ 931229 w 3612722"/>
              <a:gd name="connsiteY6" fmla="*/ 3988580 h 5851039"/>
              <a:gd name="connsiteX7" fmla="*/ 353419 w 3612722"/>
              <a:gd name="connsiteY7" fmla="*/ 4605658 h 5851039"/>
              <a:gd name="connsiteX8" fmla="*/ 0 w 3612722"/>
              <a:gd name="connsiteY8" fmla="*/ 5851039 h 5851039"/>
              <a:gd name="connsiteX0" fmla="*/ 3079789 w 3433208"/>
              <a:gd name="connsiteY0" fmla="*/ 0 h 5851039"/>
              <a:gd name="connsiteX1" fmla="*/ 3433208 w 3433208"/>
              <a:gd name="connsiteY1" fmla="*/ 555372 h 5851039"/>
              <a:gd name="connsiteX2" fmla="*/ 3343451 w 3433208"/>
              <a:gd name="connsiteY2" fmla="*/ 1020986 h 5851039"/>
              <a:gd name="connsiteX3" fmla="*/ 3253693 w 3433208"/>
              <a:gd name="connsiteY3" fmla="*/ 1671725 h 5851039"/>
              <a:gd name="connsiteX4" fmla="*/ 2793689 w 3433208"/>
              <a:gd name="connsiteY4" fmla="*/ 2238316 h 5851039"/>
              <a:gd name="connsiteX5" fmla="*/ 1037815 w 3433208"/>
              <a:gd name="connsiteY5" fmla="*/ 3393938 h 5851039"/>
              <a:gd name="connsiteX6" fmla="*/ 931229 w 3433208"/>
              <a:gd name="connsiteY6" fmla="*/ 3988580 h 5851039"/>
              <a:gd name="connsiteX7" fmla="*/ 353419 w 3433208"/>
              <a:gd name="connsiteY7" fmla="*/ 4605658 h 5851039"/>
              <a:gd name="connsiteX8" fmla="*/ 0 w 3433208"/>
              <a:gd name="connsiteY8" fmla="*/ 5851039 h 5851039"/>
              <a:gd name="connsiteX0" fmla="*/ 3079789 w 3343451"/>
              <a:gd name="connsiteY0" fmla="*/ 0 h 5851039"/>
              <a:gd name="connsiteX1" fmla="*/ 3175157 w 3343451"/>
              <a:gd name="connsiteY1" fmla="*/ 538543 h 5851039"/>
              <a:gd name="connsiteX2" fmla="*/ 3343451 w 3343451"/>
              <a:gd name="connsiteY2" fmla="*/ 1020986 h 5851039"/>
              <a:gd name="connsiteX3" fmla="*/ 3253693 w 3343451"/>
              <a:gd name="connsiteY3" fmla="*/ 1671725 h 5851039"/>
              <a:gd name="connsiteX4" fmla="*/ 2793689 w 3343451"/>
              <a:gd name="connsiteY4" fmla="*/ 2238316 h 5851039"/>
              <a:gd name="connsiteX5" fmla="*/ 1037815 w 3343451"/>
              <a:gd name="connsiteY5" fmla="*/ 3393938 h 5851039"/>
              <a:gd name="connsiteX6" fmla="*/ 931229 w 3343451"/>
              <a:gd name="connsiteY6" fmla="*/ 3988580 h 5851039"/>
              <a:gd name="connsiteX7" fmla="*/ 353419 w 3343451"/>
              <a:gd name="connsiteY7" fmla="*/ 4605658 h 5851039"/>
              <a:gd name="connsiteX8" fmla="*/ 0 w 3343451"/>
              <a:gd name="connsiteY8" fmla="*/ 5851039 h 5851039"/>
              <a:gd name="connsiteX0" fmla="*/ 2799298 w 3343451"/>
              <a:gd name="connsiteY0" fmla="*/ 0 h 5856649"/>
              <a:gd name="connsiteX1" fmla="*/ 3175157 w 3343451"/>
              <a:gd name="connsiteY1" fmla="*/ 544153 h 5856649"/>
              <a:gd name="connsiteX2" fmla="*/ 3343451 w 3343451"/>
              <a:gd name="connsiteY2" fmla="*/ 1026596 h 5856649"/>
              <a:gd name="connsiteX3" fmla="*/ 3253693 w 3343451"/>
              <a:gd name="connsiteY3" fmla="*/ 1677335 h 5856649"/>
              <a:gd name="connsiteX4" fmla="*/ 2793689 w 3343451"/>
              <a:gd name="connsiteY4" fmla="*/ 2243926 h 5856649"/>
              <a:gd name="connsiteX5" fmla="*/ 1037815 w 3343451"/>
              <a:gd name="connsiteY5" fmla="*/ 3399548 h 5856649"/>
              <a:gd name="connsiteX6" fmla="*/ 931229 w 3343451"/>
              <a:gd name="connsiteY6" fmla="*/ 3994190 h 5856649"/>
              <a:gd name="connsiteX7" fmla="*/ 353419 w 3343451"/>
              <a:gd name="connsiteY7" fmla="*/ 4611268 h 5856649"/>
              <a:gd name="connsiteX8" fmla="*/ 0 w 3343451"/>
              <a:gd name="connsiteY8" fmla="*/ 5856649 h 5856649"/>
              <a:gd name="connsiteX0" fmla="*/ 2799298 w 3343451"/>
              <a:gd name="connsiteY0" fmla="*/ 0 h 5856649"/>
              <a:gd name="connsiteX1" fmla="*/ 3248085 w 3343451"/>
              <a:gd name="connsiteY1" fmla="*/ 549763 h 5856649"/>
              <a:gd name="connsiteX2" fmla="*/ 3343451 w 3343451"/>
              <a:gd name="connsiteY2" fmla="*/ 1026596 h 5856649"/>
              <a:gd name="connsiteX3" fmla="*/ 3253693 w 3343451"/>
              <a:gd name="connsiteY3" fmla="*/ 1677335 h 5856649"/>
              <a:gd name="connsiteX4" fmla="*/ 2793689 w 3343451"/>
              <a:gd name="connsiteY4" fmla="*/ 2243926 h 5856649"/>
              <a:gd name="connsiteX5" fmla="*/ 1037815 w 3343451"/>
              <a:gd name="connsiteY5" fmla="*/ 3399548 h 5856649"/>
              <a:gd name="connsiteX6" fmla="*/ 931229 w 3343451"/>
              <a:gd name="connsiteY6" fmla="*/ 3994190 h 5856649"/>
              <a:gd name="connsiteX7" fmla="*/ 353419 w 3343451"/>
              <a:gd name="connsiteY7" fmla="*/ 4611268 h 5856649"/>
              <a:gd name="connsiteX8" fmla="*/ 0 w 3343451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253693 w 3365890"/>
              <a:gd name="connsiteY3" fmla="*/ 1677335 h 5856649"/>
              <a:gd name="connsiteX4" fmla="*/ 2793689 w 3365890"/>
              <a:gd name="connsiteY4" fmla="*/ 2243926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180765 w 3365890"/>
              <a:gd name="connsiteY3" fmla="*/ 1671725 h 5856649"/>
              <a:gd name="connsiteX4" fmla="*/ 2793689 w 3365890"/>
              <a:gd name="connsiteY4" fmla="*/ 2243926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180765 w 3365890"/>
              <a:gd name="connsiteY3" fmla="*/ 1671725 h 5856649"/>
              <a:gd name="connsiteX4" fmla="*/ 2681493 w 3365890"/>
              <a:gd name="connsiteY4" fmla="*/ 2311243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799298 w 3365890"/>
              <a:gd name="connsiteY0" fmla="*/ 0 h 5856649"/>
              <a:gd name="connsiteX1" fmla="*/ 3248085 w 3365890"/>
              <a:gd name="connsiteY1" fmla="*/ 549763 h 5856649"/>
              <a:gd name="connsiteX2" fmla="*/ 3365890 w 3365890"/>
              <a:gd name="connsiteY2" fmla="*/ 1015376 h 5856649"/>
              <a:gd name="connsiteX3" fmla="*/ 3180765 w 3365890"/>
              <a:gd name="connsiteY3" fmla="*/ 1671725 h 5856649"/>
              <a:gd name="connsiteX4" fmla="*/ 2675883 w 3365890"/>
              <a:gd name="connsiteY4" fmla="*/ 2356122 h 5856649"/>
              <a:gd name="connsiteX5" fmla="*/ 1037815 w 3365890"/>
              <a:gd name="connsiteY5" fmla="*/ 3399548 h 5856649"/>
              <a:gd name="connsiteX6" fmla="*/ 931229 w 3365890"/>
              <a:gd name="connsiteY6" fmla="*/ 3994190 h 5856649"/>
              <a:gd name="connsiteX7" fmla="*/ 353419 w 3365890"/>
              <a:gd name="connsiteY7" fmla="*/ 4611268 h 5856649"/>
              <a:gd name="connsiteX8" fmla="*/ 0 w 3365890"/>
              <a:gd name="connsiteY8" fmla="*/ 5856649 h 5856649"/>
              <a:gd name="connsiteX0" fmla="*/ 2945153 w 3365890"/>
              <a:gd name="connsiteY0" fmla="*/ 0 h 5996895"/>
              <a:gd name="connsiteX1" fmla="*/ 3248085 w 3365890"/>
              <a:gd name="connsiteY1" fmla="*/ 690009 h 5996895"/>
              <a:gd name="connsiteX2" fmla="*/ 3365890 w 3365890"/>
              <a:gd name="connsiteY2" fmla="*/ 1155622 h 5996895"/>
              <a:gd name="connsiteX3" fmla="*/ 3180765 w 3365890"/>
              <a:gd name="connsiteY3" fmla="*/ 1811971 h 5996895"/>
              <a:gd name="connsiteX4" fmla="*/ 2675883 w 3365890"/>
              <a:gd name="connsiteY4" fmla="*/ 2496368 h 5996895"/>
              <a:gd name="connsiteX5" fmla="*/ 1037815 w 3365890"/>
              <a:gd name="connsiteY5" fmla="*/ 3539794 h 5996895"/>
              <a:gd name="connsiteX6" fmla="*/ 931229 w 3365890"/>
              <a:gd name="connsiteY6" fmla="*/ 4134436 h 5996895"/>
              <a:gd name="connsiteX7" fmla="*/ 353419 w 3365890"/>
              <a:gd name="connsiteY7" fmla="*/ 4751514 h 5996895"/>
              <a:gd name="connsiteX8" fmla="*/ 0 w 3365890"/>
              <a:gd name="connsiteY8" fmla="*/ 5996895 h 5996895"/>
              <a:gd name="connsiteX0" fmla="*/ 2945153 w 3365890"/>
              <a:gd name="connsiteY0" fmla="*/ 0 h 5996895"/>
              <a:gd name="connsiteX1" fmla="*/ 3321013 w 3365890"/>
              <a:gd name="connsiteY1" fmla="*/ 532935 h 5996895"/>
              <a:gd name="connsiteX2" fmla="*/ 3365890 w 3365890"/>
              <a:gd name="connsiteY2" fmla="*/ 1155622 h 5996895"/>
              <a:gd name="connsiteX3" fmla="*/ 3180765 w 3365890"/>
              <a:gd name="connsiteY3" fmla="*/ 1811971 h 5996895"/>
              <a:gd name="connsiteX4" fmla="*/ 2675883 w 3365890"/>
              <a:gd name="connsiteY4" fmla="*/ 2496368 h 5996895"/>
              <a:gd name="connsiteX5" fmla="*/ 1037815 w 3365890"/>
              <a:gd name="connsiteY5" fmla="*/ 3539794 h 5996895"/>
              <a:gd name="connsiteX6" fmla="*/ 931229 w 3365890"/>
              <a:gd name="connsiteY6" fmla="*/ 4134436 h 5996895"/>
              <a:gd name="connsiteX7" fmla="*/ 353419 w 3365890"/>
              <a:gd name="connsiteY7" fmla="*/ 4751514 h 5996895"/>
              <a:gd name="connsiteX8" fmla="*/ 0 w 3365890"/>
              <a:gd name="connsiteY8" fmla="*/ 5996895 h 5996895"/>
              <a:gd name="connsiteX0" fmla="*/ 2945153 w 3365890"/>
              <a:gd name="connsiteY0" fmla="*/ 0 h 5996895"/>
              <a:gd name="connsiteX1" fmla="*/ 3225647 w 3365890"/>
              <a:gd name="connsiteY1" fmla="*/ 482447 h 5996895"/>
              <a:gd name="connsiteX2" fmla="*/ 3365890 w 3365890"/>
              <a:gd name="connsiteY2" fmla="*/ 1155622 h 5996895"/>
              <a:gd name="connsiteX3" fmla="*/ 3180765 w 3365890"/>
              <a:gd name="connsiteY3" fmla="*/ 1811971 h 5996895"/>
              <a:gd name="connsiteX4" fmla="*/ 2675883 w 3365890"/>
              <a:gd name="connsiteY4" fmla="*/ 2496368 h 5996895"/>
              <a:gd name="connsiteX5" fmla="*/ 1037815 w 3365890"/>
              <a:gd name="connsiteY5" fmla="*/ 3539794 h 5996895"/>
              <a:gd name="connsiteX6" fmla="*/ 931229 w 3365890"/>
              <a:gd name="connsiteY6" fmla="*/ 4134436 h 5996895"/>
              <a:gd name="connsiteX7" fmla="*/ 353419 w 3365890"/>
              <a:gd name="connsiteY7" fmla="*/ 4751514 h 5996895"/>
              <a:gd name="connsiteX8" fmla="*/ 0 w 3365890"/>
              <a:gd name="connsiteY8" fmla="*/ 5996895 h 5996895"/>
              <a:gd name="connsiteX0" fmla="*/ 2945153 w 3365890"/>
              <a:gd name="connsiteY0" fmla="*/ 0 h 5996895"/>
              <a:gd name="connsiteX1" fmla="*/ 3225647 w 3365890"/>
              <a:gd name="connsiteY1" fmla="*/ 482447 h 5996895"/>
              <a:gd name="connsiteX2" fmla="*/ 3365890 w 3365890"/>
              <a:gd name="connsiteY2" fmla="*/ 1155622 h 5996895"/>
              <a:gd name="connsiteX3" fmla="*/ 3180765 w 3365890"/>
              <a:gd name="connsiteY3" fmla="*/ 1811971 h 5996895"/>
              <a:gd name="connsiteX4" fmla="*/ 2675883 w 3365890"/>
              <a:gd name="connsiteY4" fmla="*/ 2496368 h 5996895"/>
              <a:gd name="connsiteX5" fmla="*/ 1037815 w 3365890"/>
              <a:gd name="connsiteY5" fmla="*/ 3539794 h 5996895"/>
              <a:gd name="connsiteX6" fmla="*/ 931229 w 3365890"/>
              <a:gd name="connsiteY6" fmla="*/ 4134436 h 5996895"/>
              <a:gd name="connsiteX7" fmla="*/ 353419 w 3365890"/>
              <a:gd name="connsiteY7" fmla="*/ 4751514 h 5996895"/>
              <a:gd name="connsiteX8" fmla="*/ 0 w 3365890"/>
              <a:gd name="connsiteY8" fmla="*/ 5996895 h 5996895"/>
              <a:gd name="connsiteX0" fmla="*/ 2945153 w 3377110"/>
              <a:gd name="connsiteY0" fmla="*/ 0 h 5996895"/>
              <a:gd name="connsiteX1" fmla="*/ 3225647 w 3377110"/>
              <a:gd name="connsiteY1" fmla="*/ 482447 h 5996895"/>
              <a:gd name="connsiteX2" fmla="*/ 3377110 w 3377110"/>
              <a:gd name="connsiteY2" fmla="*/ 1026597 h 5996895"/>
              <a:gd name="connsiteX3" fmla="*/ 3180765 w 3377110"/>
              <a:gd name="connsiteY3" fmla="*/ 1811971 h 5996895"/>
              <a:gd name="connsiteX4" fmla="*/ 2675883 w 3377110"/>
              <a:gd name="connsiteY4" fmla="*/ 2496368 h 5996895"/>
              <a:gd name="connsiteX5" fmla="*/ 1037815 w 3377110"/>
              <a:gd name="connsiteY5" fmla="*/ 3539794 h 5996895"/>
              <a:gd name="connsiteX6" fmla="*/ 931229 w 3377110"/>
              <a:gd name="connsiteY6" fmla="*/ 4134436 h 5996895"/>
              <a:gd name="connsiteX7" fmla="*/ 353419 w 3377110"/>
              <a:gd name="connsiteY7" fmla="*/ 4751514 h 5996895"/>
              <a:gd name="connsiteX8" fmla="*/ 0 w 3377110"/>
              <a:gd name="connsiteY8" fmla="*/ 5996895 h 5996895"/>
              <a:gd name="connsiteX0" fmla="*/ 2945153 w 3377110"/>
              <a:gd name="connsiteY0" fmla="*/ 0 h 5996895"/>
              <a:gd name="connsiteX1" fmla="*/ 3225647 w 3377110"/>
              <a:gd name="connsiteY1" fmla="*/ 482447 h 5996895"/>
              <a:gd name="connsiteX2" fmla="*/ 3377110 w 3377110"/>
              <a:gd name="connsiteY2" fmla="*/ 1026597 h 5996895"/>
              <a:gd name="connsiteX3" fmla="*/ 3180765 w 3377110"/>
              <a:gd name="connsiteY3" fmla="*/ 1811971 h 5996895"/>
              <a:gd name="connsiteX4" fmla="*/ 2675883 w 3377110"/>
              <a:gd name="connsiteY4" fmla="*/ 2496368 h 5996895"/>
              <a:gd name="connsiteX5" fmla="*/ 1037815 w 3377110"/>
              <a:gd name="connsiteY5" fmla="*/ 3539794 h 5996895"/>
              <a:gd name="connsiteX6" fmla="*/ 931229 w 3377110"/>
              <a:gd name="connsiteY6" fmla="*/ 4134436 h 5996895"/>
              <a:gd name="connsiteX7" fmla="*/ 353419 w 3377110"/>
              <a:gd name="connsiteY7" fmla="*/ 4751514 h 5996895"/>
              <a:gd name="connsiteX8" fmla="*/ 0 w 337711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37815 w 3371500"/>
              <a:gd name="connsiteY5" fmla="*/ 3539794 h 5996895"/>
              <a:gd name="connsiteX6" fmla="*/ 931229 w 3371500"/>
              <a:gd name="connsiteY6" fmla="*/ 4134436 h 5996895"/>
              <a:gd name="connsiteX7" fmla="*/ 353419 w 3371500"/>
              <a:gd name="connsiteY7" fmla="*/ 4751514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110743 w 3371500"/>
              <a:gd name="connsiteY5" fmla="*/ 3595893 h 5996895"/>
              <a:gd name="connsiteX6" fmla="*/ 931229 w 3371500"/>
              <a:gd name="connsiteY6" fmla="*/ 4134436 h 5996895"/>
              <a:gd name="connsiteX7" fmla="*/ 353419 w 3371500"/>
              <a:gd name="connsiteY7" fmla="*/ 4751514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110743 w 3371500"/>
              <a:gd name="connsiteY5" fmla="*/ 3595893 h 5996895"/>
              <a:gd name="connsiteX6" fmla="*/ 931229 w 3371500"/>
              <a:gd name="connsiteY6" fmla="*/ 4134436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93914 w 3371500"/>
              <a:gd name="connsiteY5" fmla="*/ 3680040 h 5996895"/>
              <a:gd name="connsiteX6" fmla="*/ 931229 w 3371500"/>
              <a:gd name="connsiteY6" fmla="*/ 4134436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93914 w 3371500"/>
              <a:gd name="connsiteY5" fmla="*/ 3680040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178061 w 3371500"/>
              <a:gd name="connsiteY5" fmla="*/ 3618332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71475 w 3371500"/>
              <a:gd name="connsiteY5" fmla="*/ 3556624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82694 w 3371500"/>
              <a:gd name="connsiteY5" fmla="*/ 3573454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82694 w 3371500"/>
              <a:gd name="connsiteY5" fmla="*/ 3573454 h 5996895"/>
              <a:gd name="connsiteX6" fmla="*/ 942449 w 3371500"/>
              <a:gd name="connsiteY6" fmla="*/ 4207364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82694 w 3371500"/>
              <a:gd name="connsiteY5" fmla="*/ 3573454 h 5996895"/>
              <a:gd name="connsiteX6" fmla="*/ 936839 w 3371500"/>
              <a:gd name="connsiteY6" fmla="*/ 4140046 h 5996895"/>
              <a:gd name="connsiteX7" fmla="*/ 403907 w 3371500"/>
              <a:gd name="connsiteY7" fmla="*/ 4807612 h 5996895"/>
              <a:gd name="connsiteX8" fmla="*/ 0 w 3371500"/>
              <a:gd name="connsiteY8" fmla="*/ 5996895 h 5996895"/>
              <a:gd name="connsiteX0" fmla="*/ 2945153 w 3371500"/>
              <a:gd name="connsiteY0" fmla="*/ 0 h 5996895"/>
              <a:gd name="connsiteX1" fmla="*/ 3225647 w 3371500"/>
              <a:gd name="connsiteY1" fmla="*/ 482447 h 5996895"/>
              <a:gd name="connsiteX2" fmla="*/ 3371500 w 3371500"/>
              <a:gd name="connsiteY2" fmla="*/ 1020988 h 5996895"/>
              <a:gd name="connsiteX3" fmla="*/ 3180765 w 3371500"/>
              <a:gd name="connsiteY3" fmla="*/ 1811971 h 5996895"/>
              <a:gd name="connsiteX4" fmla="*/ 2675883 w 3371500"/>
              <a:gd name="connsiteY4" fmla="*/ 2496368 h 5996895"/>
              <a:gd name="connsiteX5" fmla="*/ 1082694 w 3371500"/>
              <a:gd name="connsiteY5" fmla="*/ 3573454 h 5996895"/>
              <a:gd name="connsiteX6" fmla="*/ 936839 w 3371500"/>
              <a:gd name="connsiteY6" fmla="*/ 4140046 h 5996895"/>
              <a:gd name="connsiteX7" fmla="*/ 359029 w 3371500"/>
              <a:gd name="connsiteY7" fmla="*/ 4790782 h 5996895"/>
              <a:gd name="connsiteX8" fmla="*/ 0 w 3371500"/>
              <a:gd name="connsiteY8" fmla="*/ 5996895 h 5996895"/>
              <a:gd name="connsiteX0" fmla="*/ 3225647 w 3371500"/>
              <a:gd name="connsiteY0" fmla="*/ 0 h 5514448"/>
              <a:gd name="connsiteX1" fmla="*/ 3371500 w 3371500"/>
              <a:gd name="connsiteY1" fmla="*/ 538541 h 5514448"/>
              <a:gd name="connsiteX2" fmla="*/ 3180765 w 3371500"/>
              <a:gd name="connsiteY2" fmla="*/ 1329524 h 5514448"/>
              <a:gd name="connsiteX3" fmla="*/ 2675883 w 3371500"/>
              <a:gd name="connsiteY3" fmla="*/ 2013921 h 5514448"/>
              <a:gd name="connsiteX4" fmla="*/ 1082694 w 3371500"/>
              <a:gd name="connsiteY4" fmla="*/ 3091007 h 5514448"/>
              <a:gd name="connsiteX5" fmla="*/ 936839 w 3371500"/>
              <a:gd name="connsiteY5" fmla="*/ 3657599 h 5514448"/>
              <a:gd name="connsiteX6" fmla="*/ 359029 w 3371500"/>
              <a:gd name="connsiteY6" fmla="*/ 4308335 h 5514448"/>
              <a:gd name="connsiteX7" fmla="*/ 0 w 3371500"/>
              <a:gd name="connsiteY7" fmla="*/ 5514448 h 5514448"/>
              <a:gd name="connsiteX0" fmla="*/ 3371500 w 3371500"/>
              <a:gd name="connsiteY0" fmla="*/ 0 h 4975907"/>
              <a:gd name="connsiteX1" fmla="*/ 3180765 w 3371500"/>
              <a:gd name="connsiteY1" fmla="*/ 790983 h 4975907"/>
              <a:gd name="connsiteX2" fmla="*/ 2675883 w 3371500"/>
              <a:gd name="connsiteY2" fmla="*/ 1475380 h 4975907"/>
              <a:gd name="connsiteX3" fmla="*/ 1082694 w 3371500"/>
              <a:gd name="connsiteY3" fmla="*/ 2552466 h 4975907"/>
              <a:gd name="connsiteX4" fmla="*/ 936839 w 3371500"/>
              <a:gd name="connsiteY4" fmla="*/ 3119058 h 4975907"/>
              <a:gd name="connsiteX5" fmla="*/ 359029 w 3371500"/>
              <a:gd name="connsiteY5" fmla="*/ 3769794 h 4975907"/>
              <a:gd name="connsiteX6" fmla="*/ 0 w 3371500"/>
              <a:gd name="connsiteY6" fmla="*/ 4975907 h 4975907"/>
              <a:gd name="connsiteX0" fmla="*/ 3281743 w 3281743"/>
              <a:gd name="connsiteY0" fmla="*/ 0 h 4656148"/>
              <a:gd name="connsiteX1" fmla="*/ 3091008 w 3281743"/>
              <a:gd name="connsiteY1" fmla="*/ 790983 h 4656148"/>
              <a:gd name="connsiteX2" fmla="*/ 2586126 w 3281743"/>
              <a:gd name="connsiteY2" fmla="*/ 1475380 h 4656148"/>
              <a:gd name="connsiteX3" fmla="*/ 992937 w 3281743"/>
              <a:gd name="connsiteY3" fmla="*/ 2552466 h 4656148"/>
              <a:gd name="connsiteX4" fmla="*/ 847082 w 3281743"/>
              <a:gd name="connsiteY4" fmla="*/ 3119058 h 4656148"/>
              <a:gd name="connsiteX5" fmla="*/ 269272 w 3281743"/>
              <a:gd name="connsiteY5" fmla="*/ 3769794 h 4656148"/>
              <a:gd name="connsiteX6" fmla="*/ 0 w 3281743"/>
              <a:gd name="connsiteY6" fmla="*/ 4656148 h 4656148"/>
              <a:gd name="connsiteX0" fmla="*/ 3281743 w 3281743"/>
              <a:gd name="connsiteY0" fmla="*/ 0 h 4656148"/>
              <a:gd name="connsiteX1" fmla="*/ 3091008 w 3281743"/>
              <a:gd name="connsiteY1" fmla="*/ 790983 h 4656148"/>
              <a:gd name="connsiteX2" fmla="*/ 2586126 w 3281743"/>
              <a:gd name="connsiteY2" fmla="*/ 1475380 h 4656148"/>
              <a:gd name="connsiteX3" fmla="*/ 992937 w 3281743"/>
              <a:gd name="connsiteY3" fmla="*/ 2552466 h 4656148"/>
              <a:gd name="connsiteX4" fmla="*/ 824642 w 3281743"/>
              <a:gd name="connsiteY4" fmla="*/ 3102228 h 4656148"/>
              <a:gd name="connsiteX5" fmla="*/ 269272 w 3281743"/>
              <a:gd name="connsiteY5" fmla="*/ 3769794 h 4656148"/>
              <a:gd name="connsiteX6" fmla="*/ 0 w 3281743"/>
              <a:gd name="connsiteY6" fmla="*/ 4656148 h 4656148"/>
              <a:gd name="connsiteX0" fmla="*/ 3281743 w 3281743"/>
              <a:gd name="connsiteY0" fmla="*/ 0 h 4656148"/>
              <a:gd name="connsiteX1" fmla="*/ 3091008 w 3281743"/>
              <a:gd name="connsiteY1" fmla="*/ 790983 h 4656148"/>
              <a:gd name="connsiteX2" fmla="*/ 2586126 w 3281743"/>
              <a:gd name="connsiteY2" fmla="*/ 1475380 h 4656148"/>
              <a:gd name="connsiteX3" fmla="*/ 992937 w 3281743"/>
              <a:gd name="connsiteY3" fmla="*/ 2552466 h 4656148"/>
              <a:gd name="connsiteX4" fmla="*/ 824642 w 3281743"/>
              <a:gd name="connsiteY4" fmla="*/ 3102228 h 4656148"/>
              <a:gd name="connsiteX5" fmla="*/ 314150 w 3281743"/>
              <a:gd name="connsiteY5" fmla="*/ 3792233 h 4656148"/>
              <a:gd name="connsiteX6" fmla="*/ 0 w 3281743"/>
              <a:gd name="connsiteY6" fmla="*/ 4656148 h 4656148"/>
              <a:gd name="connsiteX0" fmla="*/ 3281743 w 3281743"/>
              <a:gd name="connsiteY0" fmla="*/ 0 h 4656148"/>
              <a:gd name="connsiteX1" fmla="*/ 3091008 w 3281743"/>
              <a:gd name="connsiteY1" fmla="*/ 790983 h 4656148"/>
              <a:gd name="connsiteX2" fmla="*/ 2586126 w 3281743"/>
              <a:gd name="connsiteY2" fmla="*/ 1475380 h 4656148"/>
              <a:gd name="connsiteX3" fmla="*/ 992937 w 3281743"/>
              <a:gd name="connsiteY3" fmla="*/ 2552466 h 4656148"/>
              <a:gd name="connsiteX4" fmla="*/ 824642 w 3281743"/>
              <a:gd name="connsiteY4" fmla="*/ 3102228 h 4656148"/>
              <a:gd name="connsiteX5" fmla="*/ 359029 w 3281743"/>
              <a:gd name="connsiteY5" fmla="*/ 3708086 h 4656148"/>
              <a:gd name="connsiteX6" fmla="*/ 0 w 3281743"/>
              <a:gd name="connsiteY6" fmla="*/ 4656148 h 4656148"/>
              <a:gd name="connsiteX0" fmla="*/ 3281743 w 3281743"/>
              <a:gd name="connsiteY0" fmla="*/ 0 h 4656148"/>
              <a:gd name="connsiteX1" fmla="*/ 3091008 w 3281743"/>
              <a:gd name="connsiteY1" fmla="*/ 790983 h 4656148"/>
              <a:gd name="connsiteX2" fmla="*/ 2586126 w 3281743"/>
              <a:gd name="connsiteY2" fmla="*/ 1475380 h 4656148"/>
              <a:gd name="connsiteX3" fmla="*/ 992937 w 3281743"/>
              <a:gd name="connsiteY3" fmla="*/ 2552466 h 4656148"/>
              <a:gd name="connsiteX4" fmla="*/ 824642 w 3281743"/>
              <a:gd name="connsiteY4" fmla="*/ 3102228 h 4656148"/>
              <a:gd name="connsiteX5" fmla="*/ 325370 w 3281743"/>
              <a:gd name="connsiteY5" fmla="*/ 3556621 h 4656148"/>
              <a:gd name="connsiteX6" fmla="*/ 0 w 3281743"/>
              <a:gd name="connsiteY6" fmla="*/ 4656148 h 4656148"/>
              <a:gd name="connsiteX0" fmla="*/ 3309792 w 3309792"/>
              <a:gd name="connsiteY0" fmla="*/ 0 h 4656148"/>
              <a:gd name="connsiteX1" fmla="*/ 3119057 w 3309792"/>
              <a:gd name="connsiteY1" fmla="*/ 790983 h 4656148"/>
              <a:gd name="connsiteX2" fmla="*/ 2614175 w 3309792"/>
              <a:gd name="connsiteY2" fmla="*/ 1475380 h 4656148"/>
              <a:gd name="connsiteX3" fmla="*/ 1020986 w 3309792"/>
              <a:gd name="connsiteY3" fmla="*/ 2552466 h 4656148"/>
              <a:gd name="connsiteX4" fmla="*/ 852691 w 3309792"/>
              <a:gd name="connsiteY4" fmla="*/ 3102228 h 4656148"/>
              <a:gd name="connsiteX5" fmla="*/ 353419 w 3309792"/>
              <a:gd name="connsiteY5" fmla="*/ 3556621 h 4656148"/>
              <a:gd name="connsiteX6" fmla="*/ 0 w 3309792"/>
              <a:gd name="connsiteY6" fmla="*/ 4656148 h 4656148"/>
              <a:gd name="connsiteX0" fmla="*/ 3264913 w 3264913"/>
              <a:gd name="connsiteY0" fmla="*/ 0 h 4661758"/>
              <a:gd name="connsiteX1" fmla="*/ 3074178 w 3264913"/>
              <a:gd name="connsiteY1" fmla="*/ 790983 h 4661758"/>
              <a:gd name="connsiteX2" fmla="*/ 2569296 w 3264913"/>
              <a:gd name="connsiteY2" fmla="*/ 1475380 h 4661758"/>
              <a:gd name="connsiteX3" fmla="*/ 976107 w 3264913"/>
              <a:gd name="connsiteY3" fmla="*/ 2552466 h 4661758"/>
              <a:gd name="connsiteX4" fmla="*/ 807812 w 3264913"/>
              <a:gd name="connsiteY4" fmla="*/ 3102228 h 4661758"/>
              <a:gd name="connsiteX5" fmla="*/ 308540 w 3264913"/>
              <a:gd name="connsiteY5" fmla="*/ 3556621 h 4661758"/>
              <a:gd name="connsiteX6" fmla="*/ 0 w 3264913"/>
              <a:gd name="connsiteY6" fmla="*/ 4661758 h 4661758"/>
              <a:gd name="connsiteX0" fmla="*/ 2956373 w 2956373"/>
              <a:gd name="connsiteY0" fmla="*/ 0 h 3556621"/>
              <a:gd name="connsiteX1" fmla="*/ 2765638 w 2956373"/>
              <a:gd name="connsiteY1" fmla="*/ 790983 h 3556621"/>
              <a:gd name="connsiteX2" fmla="*/ 2260756 w 2956373"/>
              <a:gd name="connsiteY2" fmla="*/ 1475380 h 3556621"/>
              <a:gd name="connsiteX3" fmla="*/ 667567 w 2956373"/>
              <a:gd name="connsiteY3" fmla="*/ 2552466 h 3556621"/>
              <a:gd name="connsiteX4" fmla="*/ 499272 w 2956373"/>
              <a:gd name="connsiteY4" fmla="*/ 3102228 h 3556621"/>
              <a:gd name="connsiteX5" fmla="*/ 0 w 2956373"/>
              <a:gd name="connsiteY5" fmla="*/ 3556621 h 3556621"/>
              <a:gd name="connsiteX0" fmla="*/ 2844177 w 2844177"/>
              <a:gd name="connsiteY0" fmla="*/ 0 h 3416376"/>
              <a:gd name="connsiteX1" fmla="*/ 2653442 w 2844177"/>
              <a:gd name="connsiteY1" fmla="*/ 790983 h 3416376"/>
              <a:gd name="connsiteX2" fmla="*/ 2148560 w 2844177"/>
              <a:gd name="connsiteY2" fmla="*/ 1475380 h 3416376"/>
              <a:gd name="connsiteX3" fmla="*/ 555371 w 2844177"/>
              <a:gd name="connsiteY3" fmla="*/ 2552466 h 3416376"/>
              <a:gd name="connsiteX4" fmla="*/ 387076 w 2844177"/>
              <a:gd name="connsiteY4" fmla="*/ 3102228 h 3416376"/>
              <a:gd name="connsiteX5" fmla="*/ 0 w 2844177"/>
              <a:gd name="connsiteY5" fmla="*/ 3416376 h 3416376"/>
              <a:gd name="connsiteX0" fmla="*/ 2844177 w 2844177"/>
              <a:gd name="connsiteY0" fmla="*/ 0 h 3416376"/>
              <a:gd name="connsiteX1" fmla="*/ 2653442 w 2844177"/>
              <a:gd name="connsiteY1" fmla="*/ 790983 h 3416376"/>
              <a:gd name="connsiteX2" fmla="*/ 1884899 w 2844177"/>
              <a:gd name="connsiteY2" fmla="*/ 1660503 h 3416376"/>
              <a:gd name="connsiteX3" fmla="*/ 555371 w 2844177"/>
              <a:gd name="connsiteY3" fmla="*/ 2552466 h 3416376"/>
              <a:gd name="connsiteX4" fmla="*/ 387076 w 2844177"/>
              <a:gd name="connsiteY4" fmla="*/ 3102228 h 3416376"/>
              <a:gd name="connsiteX5" fmla="*/ 0 w 2844177"/>
              <a:gd name="connsiteY5" fmla="*/ 3416376 h 3416376"/>
              <a:gd name="connsiteX0" fmla="*/ 2844177 w 2844177"/>
              <a:gd name="connsiteY0" fmla="*/ 0 h 3416376"/>
              <a:gd name="connsiteX1" fmla="*/ 1884899 w 2844177"/>
              <a:gd name="connsiteY1" fmla="*/ 1660503 h 3416376"/>
              <a:gd name="connsiteX2" fmla="*/ 555371 w 2844177"/>
              <a:gd name="connsiteY2" fmla="*/ 2552466 h 3416376"/>
              <a:gd name="connsiteX3" fmla="*/ 387076 w 2844177"/>
              <a:gd name="connsiteY3" fmla="*/ 3102228 h 3416376"/>
              <a:gd name="connsiteX4" fmla="*/ 0 w 2844177"/>
              <a:gd name="connsiteY4" fmla="*/ 3416376 h 3416376"/>
              <a:gd name="connsiteX0" fmla="*/ 1884899 w 1884899"/>
              <a:gd name="connsiteY0" fmla="*/ 0 h 1755873"/>
              <a:gd name="connsiteX1" fmla="*/ 555371 w 1884899"/>
              <a:gd name="connsiteY1" fmla="*/ 891963 h 1755873"/>
              <a:gd name="connsiteX2" fmla="*/ 387076 w 1884899"/>
              <a:gd name="connsiteY2" fmla="*/ 1441725 h 1755873"/>
              <a:gd name="connsiteX3" fmla="*/ 0 w 1884899"/>
              <a:gd name="connsiteY3" fmla="*/ 1755873 h 1755873"/>
              <a:gd name="connsiteX0" fmla="*/ 1884899 w 1884899"/>
              <a:gd name="connsiteY0" fmla="*/ 0 h 1755873"/>
              <a:gd name="connsiteX1" fmla="*/ 555371 w 1884899"/>
              <a:gd name="connsiteY1" fmla="*/ 891963 h 1755873"/>
              <a:gd name="connsiteX2" fmla="*/ 387076 w 1884899"/>
              <a:gd name="connsiteY2" fmla="*/ 1441725 h 1755873"/>
              <a:gd name="connsiteX3" fmla="*/ 0 w 1884899"/>
              <a:gd name="connsiteY3" fmla="*/ 1755873 h 1755873"/>
              <a:gd name="connsiteX0" fmla="*/ 1884899 w 1884899"/>
              <a:gd name="connsiteY0" fmla="*/ 0 h 1755873"/>
              <a:gd name="connsiteX1" fmla="*/ 555371 w 1884899"/>
              <a:gd name="connsiteY1" fmla="*/ 891963 h 1755873"/>
              <a:gd name="connsiteX2" fmla="*/ 387076 w 1884899"/>
              <a:gd name="connsiteY2" fmla="*/ 1441725 h 1755873"/>
              <a:gd name="connsiteX3" fmla="*/ 0 w 1884899"/>
              <a:gd name="connsiteY3" fmla="*/ 1755873 h 1755873"/>
              <a:gd name="connsiteX0" fmla="*/ 1952217 w 1952217"/>
              <a:gd name="connsiteY0" fmla="*/ 0 h 1783922"/>
              <a:gd name="connsiteX1" fmla="*/ 555371 w 1952217"/>
              <a:gd name="connsiteY1" fmla="*/ 920012 h 1783922"/>
              <a:gd name="connsiteX2" fmla="*/ 387076 w 1952217"/>
              <a:gd name="connsiteY2" fmla="*/ 1469774 h 1783922"/>
              <a:gd name="connsiteX3" fmla="*/ 0 w 1952217"/>
              <a:gd name="connsiteY3" fmla="*/ 1783922 h 1783922"/>
              <a:gd name="connsiteX0" fmla="*/ 1952217 w 1952217"/>
              <a:gd name="connsiteY0" fmla="*/ 0 h 1783922"/>
              <a:gd name="connsiteX1" fmla="*/ 555371 w 1952217"/>
              <a:gd name="connsiteY1" fmla="*/ 920012 h 1783922"/>
              <a:gd name="connsiteX2" fmla="*/ 387076 w 1952217"/>
              <a:gd name="connsiteY2" fmla="*/ 1469774 h 1783922"/>
              <a:gd name="connsiteX3" fmla="*/ 0 w 1952217"/>
              <a:gd name="connsiteY3" fmla="*/ 1783922 h 1783922"/>
              <a:gd name="connsiteX0" fmla="*/ 1705385 w 1705385"/>
              <a:gd name="connsiteY0" fmla="*/ 0 h 1537090"/>
              <a:gd name="connsiteX1" fmla="*/ 555371 w 1705385"/>
              <a:gd name="connsiteY1" fmla="*/ 673180 h 1537090"/>
              <a:gd name="connsiteX2" fmla="*/ 387076 w 1705385"/>
              <a:gd name="connsiteY2" fmla="*/ 1222942 h 1537090"/>
              <a:gd name="connsiteX3" fmla="*/ 0 w 1705385"/>
              <a:gd name="connsiteY3" fmla="*/ 1537090 h 1537090"/>
              <a:gd name="connsiteX0" fmla="*/ 1705385 w 1705385"/>
              <a:gd name="connsiteY0" fmla="*/ 0 h 1537090"/>
              <a:gd name="connsiteX1" fmla="*/ 555371 w 1705385"/>
              <a:gd name="connsiteY1" fmla="*/ 673180 h 1537090"/>
              <a:gd name="connsiteX2" fmla="*/ 387076 w 1705385"/>
              <a:gd name="connsiteY2" fmla="*/ 1222942 h 1537090"/>
              <a:gd name="connsiteX3" fmla="*/ 0 w 1705385"/>
              <a:gd name="connsiteY3" fmla="*/ 1537090 h 1537090"/>
              <a:gd name="connsiteX0" fmla="*/ 1705385 w 1705385"/>
              <a:gd name="connsiteY0" fmla="*/ 0 h 1537090"/>
              <a:gd name="connsiteX1" fmla="*/ 555371 w 1705385"/>
              <a:gd name="connsiteY1" fmla="*/ 673180 h 1537090"/>
              <a:gd name="connsiteX2" fmla="*/ 387076 w 1705385"/>
              <a:gd name="connsiteY2" fmla="*/ 1222942 h 1537090"/>
              <a:gd name="connsiteX3" fmla="*/ 0 w 1705385"/>
              <a:gd name="connsiteY3" fmla="*/ 1537090 h 1537090"/>
              <a:gd name="connsiteX0" fmla="*/ 1705385 w 1705385"/>
              <a:gd name="connsiteY0" fmla="*/ 0 h 1537090"/>
              <a:gd name="connsiteX1" fmla="*/ 555371 w 1705385"/>
              <a:gd name="connsiteY1" fmla="*/ 673180 h 1537090"/>
              <a:gd name="connsiteX2" fmla="*/ 387076 w 1705385"/>
              <a:gd name="connsiteY2" fmla="*/ 1222942 h 1537090"/>
              <a:gd name="connsiteX3" fmla="*/ 0 w 1705385"/>
              <a:gd name="connsiteY3" fmla="*/ 1537090 h 1537090"/>
              <a:gd name="connsiteX0" fmla="*/ 1436114 w 1436114"/>
              <a:gd name="connsiteY0" fmla="*/ 0 h 1767092"/>
              <a:gd name="connsiteX1" fmla="*/ 286100 w 1436114"/>
              <a:gd name="connsiteY1" fmla="*/ 673180 h 1767092"/>
              <a:gd name="connsiteX2" fmla="*/ 117805 w 1436114"/>
              <a:gd name="connsiteY2" fmla="*/ 1222942 h 1767092"/>
              <a:gd name="connsiteX3" fmla="*/ 0 w 1436114"/>
              <a:gd name="connsiteY3" fmla="*/ 1767092 h 1767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6114" h="1767092">
                <a:moveTo>
                  <a:pt x="1436114" y="0"/>
                </a:moveTo>
                <a:cubicBezTo>
                  <a:pt x="1052777" y="230002"/>
                  <a:pt x="1039686" y="173907"/>
                  <a:pt x="286100" y="673180"/>
                </a:cubicBezTo>
                <a:cubicBezTo>
                  <a:pt x="216913" y="873263"/>
                  <a:pt x="164553" y="1011639"/>
                  <a:pt x="117805" y="1222942"/>
                </a:cubicBezTo>
                <a:lnTo>
                  <a:pt x="0" y="1767092"/>
                </a:lnTo>
              </a:path>
            </a:pathLst>
          </a:custGeom>
          <a:noFill/>
          <a:ln w="15875">
            <a:solidFill>
              <a:schemeClr val="accent2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3" name="Picture 332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32301" y="259856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7" name="Picture 336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47956" y="2643909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8" name="Picture 337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12387" y="294572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1" name="Picture 340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64858" y="216990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2" name="Picture 34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78384" y="244448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3" name="Picture 34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84559" y="266435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4" name="Picture 34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30007" y="224370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6" name="Picture 345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782411" y="262587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8" name="Picture 347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99719" y="225666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9" name="Picture 348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853449" y="247852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9" name="TextBox 28"/>
          <p:cNvSpPr txBox="1"/>
          <p:nvPr/>
        </p:nvSpPr>
        <p:spPr>
          <a:xfrm>
            <a:off x="19377" y="1092798"/>
            <a:ext cx="1813793" cy="477054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900" b="1" dirty="0">
                <a:solidFill>
                  <a:prstClr val="black"/>
                </a:solidFill>
              </a:rPr>
              <a:t>NOTE:  Range arcs are illustrative of possible threats rather than an actual force laydown.</a:t>
            </a:r>
          </a:p>
        </p:txBody>
      </p:sp>
      <p:grpSp>
        <p:nvGrpSpPr>
          <p:cNvPr id="365" name="Group 364"/>
          <p:cNvGrpSpPr/>
          <p:nvPr/>
        </p:nvGrpSpPr>
        <p:grpSpPr>
          <a:xfrm>
            <a:off x="291585" y="5804346"/>
            <a:ext cx="1018758" cy="200055"/>
            <a:chOff x="6461114" y="6081299"/>
            <a:chExt cx="1018758" cy="200055"/>
          </a:xfrm>
        </p:grpSpPr>
        <p:grpSp>
          <p:nvGrpSpPr>
            <p:cNvPr id="366" name="Group 365"/>
            <p:cNvGrpSpPr/>
            <p:nvPr/>
          </p:nvGrpSpPr>
          <p:grpSpPr>
            <a:xfrm>
              <a:off x="6461114" y="6086233"/>
              <a:ext cx="793040" cy="59596"/>
              <a:chOff x="8641075" y="4091625"/>
              <a:chExt cx="522229" cy="61859"/>
            </a:xfrm>
          </p:grpSpPr>
          <p:cxnSp>
            <p:nvCxnSpPr>
              <p:cNvPr id="368" name="Straight Connector 367"/>
              <p:cNvCxnSpPr/>
              <p:nvPr/>
            </p:nvCxnSpPr>
            <p:spPr>
              <a:xfrm>
                <a:off x="8641075" y="4117814"/>
                <a:ext cx="522229" cy="7652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9" name="Straight Connector 368"/>
              <p:cNvCxnSpPr/>
              <p:nvPr/>
            </p:nvCxnSpPr>
            <p:spPr>
              <a:xfrm rot="5400000">
                <a:off x="8615319" y="4119643"/>
                <a:ext cx="5603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0" name="Straight Connector 369"/>
              <p:cNvCxnSpPr/>
              <p:nvPr/>
            </p:nvCxnSpPr>
            <p:spPr>
              <a:xfrm rot="5400000">
                <a:off x="9132721" y="4125466"/>
                <a:ext cx="5603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7" name="TextBox 366"/>
            <p:cNvSpPr txBox="1"/>
            <p:nvPr/>
          </p:nvSpPr>
          <p:spPr>
            <a:xfrm>
              <a:off x="6604740" y="6081299"/>
              <a:ext cx="8751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500 km</a:t>
              </a:r>
              <a:endParaRPr lang="en-US" sz="700" dirty="0"/>
            </a:p>
          </p:txBody>
        </p:sp>
      </p:grpSp>
      <p:cxnSp>
        <p:nvCxnSpPr>
          <p:cNvPr id="376" name="Straight Arrow Connector 375"/>
          <p:cNvCxnSpPr>
            <a:endCxn id="467" idx="1"/>
          </p:cNvCxnSpPr>
          <p:nvPr/>
        </p:nvCxnSpPr>
        <p:spPr>
          <a:xfrm flipH="1">
            <a:off x="1959088" y="4593096"/>
            <a:ext cx="1249241" cy="1426720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5" name="Straight Arrow Connector 424"/>
          <p:cNvCxnSpPr/>
          <p:nvPr/>
        </p:nvCxnSpPr>
        <p:spPr>
          <a:xfrm>
            <a:off x="3192155" y="4632015"/>
            <a:ext cx="2071881" cy="711894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0" name="Straight Arrow Connector 429"/>
          <p:cNvCxnSpPr/>
          <p:nvPr/>
        </p:nvCxnSpPr>
        <p:spPr>
          <a:xfrm>
            <a:off x="3187013" y="4576816"/>
            <a:ext cx="603895" cy="1568806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62" name="Group 461"/>
          <p:cNvGrpSpPr/>
          <p:nvPr/>
        </p:nvGrpSpPr>
        <p:grpSpPr>
          <a:xfrm rot="1001487">
            <a:off x="3455313" y="5649196"/>
            <a:ext cx="274320" cy="114449"/>
            <a:chOff x="5088871" y="4782047"/>
            <a:chExt cx="368878" cy="114449"/>
          </a:xfrm>
        </p:grpSpPr>
        <p:pic>
          <p:nvPicPr>
            <p:cNvPr id="460" name="Picture 459" descr="Fighter, J-11 profile white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088871" y="4829161"/>
              <a:ext cx="252629" cy="67335"/>
            </a:xfrm>
            <a:prstGeom prst="rect">
              <a:avLst/>
            </a:prstGeom>
          </p:spPr>
        </p:pic>
        <p:pic>
          <p:nvPicPr>
            <p:cNvPr id="461" name="Picture 460" descr="Fighter, J-11 profile white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205120" y="4782047"/>
              <a:ext cx="252629" cy="67335"/>
            </a:xfrm>
            <a:prstGeom prst="rect">
              <a:avLst/>
            </a:prstGeom>
          </p:spPr>
        </p:pic>
      </p:grpSp>
      <p:grpSp>
        <p:nvGrpSpPr>
          <p:cNvPr id="463" name="Group 462"/>
          <p:cNvGrpSpPr/>
          <p:nvPr/>
        </p:nvGrpSpPr>
        <p:grpSpPr>
          <a:xfrm rot="380063">
            <a:off x="5210840" y="5336287"/>
            <a:ext cx="274320" cy="114449"/>
            <a:chOff x="5088871" y="4782047"/>
            <a:chExt cx="368878" cy="114449"/>
          </a:xfrm>
        </p:grpSpPr>
        <p:pic>
          <p:nvPicPr>
            <p:cNvPr id="464" name="Picture 463" descr="Fighter, J-11 profile white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088871" y="4829161"/>
              <a:ext cx="252629" cy="67335"/>
            </a:xfrm>
            <a:prstGeom prst="rect">
              <a:avLst/>
            </a:prstGeom>
          </p:spPr>
        </p:pic>
        <p:pic>
          <p:nvPicPr>
            <p:cNvPr id="465" name="Picture 464" descr="Fighter, J-11 profile white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205120" y="4782047"/>
              <a:ext cx="252629" cy="67335"/>
            </a:xfrm>
            <a:prstGeom prst="rect">
              <a:avLst/>
            </a:prstGeom>
          </p:spPr>
        </p:pic>
      </p:grpSp>
      <p:grpSp>
        <p:nvGrpSpPr>
          <p:cNvPr id="466" name="Group 465"/>
          <p:cNvGrpSpPr/>
          <p:nvPr/>
        </p:nvGrpSpPr>
        <p:grpSpPr>
          <a:xfrm rot="21138263" flipH="1">
            <a:off x="1869027" y="5932455"/>
            <a:ext cx="274320" cy="114449"/>
            <a:chOff x="5088871" y="4782047"/>
            <a:chExt cx="368878" cy="114449"/>
          </a:xfrm>
        </p:grpSpPr>
        <p:pic>
          <p:nvPicPr>
            <p:cNvPr id="467" name="Picture 466" descr="Fighter, J-11 profile white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088871" y="4829161"/>
              <a:ext cx="252629" cy="67335"/>
            </a:xfrm>
            <a:prstGeom prst="rect">
              <a:avLst/>
            </a:prstGeom>
          </p:spPr>
        </p:pic>
        <p:pic>
          <p:nvPicPr>
            <p:cNvPr id="468" name="Picture 467" descr="Fighter, J-11 profile white.png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205120" y="4782047"/>
              <a:ext cx="252629" cy="67335"/>
            </a:xfrm>
            <a:prstGeom prst="rect">
              <a:avLst/>
            </a:prstGeom>
          </p:spPr>
        </p:pic>
      </p:grpSp>
      <p:cxnSp>
        <p:nvCxnSpPr>
          <p:cNvPr id="469" name="Straight Arrow Connector 468"/>
          <p:cNvCxnSpPr/>
          <p:nvPr/>
        </p:nvCxnSpPr>
        <p:spPr>
          <a:xfrm>
            <a:off x="3926853" y="2333692"/>
            <a:ext cx="3903047" cy="1005861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77" name="Group 476"/>
          <p:cNvGrpSpPr/>
          <p:nvPr/>
        </p:nvGrpSpPr>
        <p:grpSpPr>
          <a:xfrm rot="366117">
            <a:off x="6343550" y="2930383"/>
            <a:ext cx="365760" cy="109735"/>
            <a:chOff x="7803729" y="3161783"/>
            <a:chExt cx="460673" cy="109735"/>
          </a:xfrm>
        </p:grpSpPr>
        <p:pic>
          <p:nvPicPr>
            <p:cNvPr id="478" name="Picture 477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8009593" y="3161783"/>
              <a:ext cx="254809" cy="67916"/>
            </a:xfrm>
            <a:prstGeom prst="rect">
              <a:avLst/>
            </a:prstGeom>
          </p:spPr>
        </p:pic>
        <p:pic>
          <p:nvPicPr>
            <p:cNvPr id="479" name="Picture 478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7803729" y="3203602"/>
              <a:ext cx="254809" cy="67916"/>
            </a:xfrm>
            <a:prstGeom prst="rect">
              <a:avLst/>
            </a:prstGeom>
          </p:spPr>
        </p:pic>
      </p:grpSp>
      <p:cxnSp>
        <p:nvCxnSpPr>
          <p:cNvPr id="486" name="Straight Arrow Connector 485"/>
          <p:cNvCxnSpPr/>
          <p:nvPr/>
        </p:nvCxnSpPr>
        <p:spPr>
          <a:xfrm flipV="1">
            <a:off x="3995777" y="832655"/>
            <a:ext cx="4112303" cy="1484710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6" name="Straight Arrow Connector 455"/>
          <p:cNvCxnSpPr/>
          <p:nvPr/>
        </p:nvCxnSpPr>
        <p:spPr>
          <a:xfrm flipV="1">
            <a:off x="3933570" y="1914303"/>
            <a:ext cx="4685870" cy="402763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5" name="Picture 23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22775" y="268355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0" name="Picture 339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76060" y="246059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6" name="Picture 335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60831" y="2307662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0" name="Picture 229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605180" y="254661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2" name="Picture 331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717716" y="242602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453" name="Group 452"/>
          <p:cNvGrpSpPr/>
          <p:nvPr/>
        </p:nvGrpSpPr>
        <p:grpSpPr>
          <a:xfrm rot="21448995">
            <a:off x="7962159" y="1889715"/>
            <a:ext cx="365760" cy="109735"/>
            <a:chOff x="7803729" y="3161783"/>
            <a:chExt cx="460673" cy="109735"/>
          </a:xfrm>
        </p:grpSpPr>
        <p:pic>
          <p:nvPicPr>
            <p:cNvPr id="454" name="Picture 453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8009593" y="3161783"/>
              <a:ext cx="254809" cy="67916"/>
            </a:xfrm>
            <a:prstGeom prst="rect">
              <a:avLst/>
            </a:prstGeom>
          </p:spPr>
        </p:pic>
        <p:pic>
          <p:nvPicPr>
            <p:cNvPr id="455" name="Picture 454"/>
            <p:cNvPicPr>
              <a:picLocks noChangeAspect="1"/>
            </p:cNvPicPr>
            <p:nvPr/>
          </p:nvPicPr>
          <p:blipFill>
            <a:blip r:embed="rId7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7803729" y="3203602"/>
              <a:ext cx="254809" cy="67916"/>
            </a:xfrm>
            <a:prstGeom prst="rect">
              <a:avLst/>
            </a:prstGeom>
          </p:spPr>
        </p:pic>
      </p:grpSp>
      <p:pic>
        <p:nvPicPr>
          <p:cNvPr id="244" name="Picture 243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53812" y="592688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3" name="Picture 242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86523" y="598202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5" name="Picture 24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93541" y="583743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" name="Picture 224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85045" y="311768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6" name="Group 605"/>
          <p:cNvGrpSpPr/>
          <p:nvPr/>
        </p:nvGrpSpPr>
        <p:grpSpPr>
          <a:xfrm>
            <a:off x="6063726" y="1449802"/>
            <a:ext cx="1038759" cy="403612"/>
            <a:chOff x="5898389" y="1949740"/>
            <a:chExt cx="1038759" cy="403612"/>
          </a:xfrm>
        </p:grpSpPr>
        <p:grpSp>
          <p:nvGrpSpPr>
            <p:cNvPr id="483" name="Group 482"/>
            <p:cNvGrpSpPr/>
            <p:nvPr/>
          </p:nvGrpSpPr>
          <p:grpSpPr>
            <a:xfrm rot="21448995">
              <a:off x="5898389" y="1949740"/>
              <a:ext cx="365760" cy="109735"/>
              <a:chOff x="7803729" y="3161783"/>
              <a:chExt cx="460673" cy="109735"/>
            </a:xfrm>
          </p:grpSpPr>
          <p:pic>
            <p:nvPicPr>
              <p:cNvPr id="484" name="Picture 483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8009593" y="3161783"/>
                <a:ext cx="254809" cy="67916"/>
              </a:xfrm>
              <a:prstGeom prst="rect">
                <a:avLst/>
              </a:prstGeom>
            </p:spPr>
          </p:pic>
          <p:pic>
            <p:nvPicPr>
              <p:cNvPr id="485" name="Picture 484"/>
              <p:cNvPicPr>
                <a:picLocks noChangeAspect="1"/>
              </p:cNvPicPr>
              <p:nvPr/>
            </p:nvPicPr>
            <p:blipFill>
              <a:blip r:embed="rId7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7803729" y="3203602"/>
                <a:ext cx="254809" cy="67916"/>
              </a:xfrm>
              <a:prstGeom prst="rect">
                <a:avLst/>
              </a:prstGeom>
            </p:spPr>
          </p:pic>
        </p:grpSp>
        <p:grpSp>
          <p:nvGrpSpPr>
            <p:cNvPr id="527" name="Group 526"/>
            <p:cNvGrpSpPr/>
            <p:nvPr/>
          </p:nvGrpSpPr>
          <p:grpSpPr>
            <a:xfrm rot="1035184">
              <a:off x="6150405" y="2068846"/>
              <a:ext cx="786743" cy="173526"/>
              <a:chOff x="8463854" y="6022962"/>
              <a:chExt cx="786743" cy="173526"/>
            </a:xfrm>
          </p:grpSpPr>
          <p:sp>
            <p:nvSpPr>
              <p:cNvPr id="528" name="Freeform 527"/>
              <p:cNvSpPr/>
              <p:nvPr/>
            </p:nvSpPr>
            <p:spPr>
              <a:xfrm rot="1126850">
                <a:off x="8463854" y="6022962"/>
                <a:ext cx="653533" cy="173526"/>
              </a:xfrm>
              <a:custGeom>
                <a:avLst/>
                <a:gdLst>
                  <a:gd name="connsiteX0" fmla="*/ 3429000 w 3429000"/>
                  <a:gd name="connsiteY0" fmla="*/ 19050 h 19050"/>
                  <a:gd name="connsiteX1" fmla="*/ 0 w 3429000"/>
                  <a:gd name="connsiteY1" fmla="*/ 0 h 19050"/>
                  <a:gd name="connsiteX0" fmla="*/ 3429000 w 3429000"/>
                  <a:gd name="connsiteY0" fmla="*/ 1058346 h 1058346"/>
                  <a:gd name="connsiteX1" fmla="*/ 0 w 3429000"/>
                  <a:gd name="connsiteY1" fmla="*/ 1039296 h 1058346"/>
                  <a:gd name="connsiteX0" fmla="*/ 3429000 w 3429000"/>
                  <a:gd name="connsiteY0" fmla="*/ 1967458 h 1967458"/>
                  <a:gd name="connsiteX1" fmla="*/ 0 w 3429000"/>
                  <a:gd name="connsiteY1" fmla="*/ 1948408 h 1967458"/>
                  <a:gd name="connsiteX0" fmla="*/ 3429000 w 3429000"/>
                  <a:gd name="connsiteY0" fmla="*/ 2109919 h 2109919"/>
                  <a:gd name="connsiteX1" fmla="*/ 0 w 3429000"/>
                  <a:gd name="connsiteY1" fmla="*/ 2090869 h 2109919"/>
                  <a:gd name="connsiteX0" fmla="*/ 3429000 w 3429000"/>
                  <a:gd name="connsiteY0" fmla="*/ 2113464 h 2113464"/>
                  <a:gd name="connsiteX1" fmla="*/ 0 w 3429000"/>
                  <a:gd name="connsiteY1" fmla="*/ 2094414 h 2113464"/>
                  <a:gd name="connsiteX0" fmla="*/ 3465163 w 3465163"/>
                  <a:gd name="connsiteY0" fmla="*/ 1842239 h 2418866"/>
                  <a:gd name="connsiteX1" fmla="*/ 0 w 3465163"/>
                  <a:gd name="connsiteY1" fmla="*/ 2418864 h 2418866"/>
                  <a:gd name="connsiteX0" fmla="*/ 3465163 w 3465163"/>
                  <a:gd name="connsiteY0" fmla="*/ 1215040 h 1791667"/>
                  <a:gd name="connsiteX1" fmla="*/ 0 w 3465163"/>
                  <a:gd name="connsiteY1" fmla="*/ 1791665 h 1791667"/>
                  <a:gd name="connsiteX0" fmla="*/ 1946329 w 1946329"/>
                  <a:gd name="connsiteY0" fmla="*/ 1065052 h 1939516"/>
                  <a:gd name="connsiteX1" fmla="*/ 0 w 1946329"/>
                  <a:gd name="connsiteY1" fmla="*/ 1939517 h 1939516"/>
                  <a:gd name="connsiteX0" fmla="*/ 1946329 w 1946329"/>
                  <a:gd name="connsiteY0" fmla="*/ 860398 h 1734862"/>
                  <a:gd name="connsiteX1" fmla="*/ 0 w 1946329"/>
                  <a:gd name="connsiteY1" fmla="*/ 1734863 h 1734862"/>
                  <a:gd name="connsiteX0" fmla="*/ 1946329 w 1946329"/>
                  <a:gd name="connsiteY0" fmla="*/ 427527 h 1301991"/>
                  <a:gd name="connsiteX1" fmla="*/ 0 w 1946329"/>
                  <a:gd name="connsiteY1" fmla="*/ 1301992 h 1301991"/>
                  <a:gd name="connsiteX0" fmla="*/ 1946329 w 1946329"/>
                  <a:gd name="connsiteY0" fmla="*/ 411742 h 1286206"/>
                  <a:gd name="connsiteX1" fmla="*/ 0 w 1946329"/>
                  <a:gd name="connsiteY1" fmla="*/ 1286207 h 128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6329" h="1286206">
                    <a:moveTo>
                      <a:pt x="1946329" y="411742"/>
                    </a:moveTo>
                    <a:cubicBezTo>
                      <a:pt x="1252295" y="-843781"/>
                      <a:pt x="724868" y="1160806"/>
                      <a:pt x="0" y="1286207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9" name="Picture 528"/>
              <p:cNvPicPr preferRelativeResize="0">
                <a:picLocks/>
              </p:cNvPicPr>
              <p:nvPr/>
            </p:nvPicPr>
            <p:blipFill>
              <a:blip r:embed="rId8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9067717" y="6097297"/>
                <a:ext cx="182880" cy="73152"/>
              </a:xfrm>
              <a:prstGeom prst="rect">
                <a:avLst/>
              </a:prstGeom>
            </p:spPr>
          </p:pic>
        </p:grpSp>
        <p:grpSp>
          <p:nvGrpSpPr>
            <p:cNvPr id="530" name="Group 529"/>
            <p:cNvGrpSpPr/>
            <p:nvPr/>
          </p:nvGrpSpPr>
          <p:grpSpPr>
            <a:xfrm rot="1035184">
              <a:off x="5988808" y="2133692"/>
              <a:ext cx="929521" cy="219660"/>
              <a:chOff x="8465762" y="6011438"/>
              <a:chExt cx="929521" cy="219660"/>
            </a:xfrm>
          </p:grpSpPr>
          <p:sp>
            <p:nvSpPr>
              <p:cNvPr id="531" name="Freeform 530"/>
              <p:cNvSpPr/>
              <p:nvPr/>
            </p:nvSpPr>
            <p:spPr>
              <a:xfrm rot="1126850">
                <a:off x="8465762" y="6011438"/>
                <a:ext cx="860912" cy="219660"/>
              </a:xfrm>
              <a:custGeom>
                <a:avLst/>
                <a:gdLst>
                  <a:gd name="connsiteX0" fmla="*/ 3429000 w 3429000"/>
                  <a:gd name="connsiteY0" fmla="*/ 19050 h 19050"/>
                  <a:gd name="connsiteX1" fmla="*/ 0 w 3429000"/>
                  <a:gd name="connsiteY1" fmla="*/ 0 h 19050"/>
                  <a:gd name="connsiteX0" fmla="*/ 3429000 w 3429000"/>
                  <a:gd name="connsiteY0" fmla="*/ 1058346 h 1058346"/>
                  <a:gd name="connsiteX1" fmla="*/ 0 w 3429000"/>
                  <a:gd name="connsiteY1" fmla="*/ 1039296 h 1058346"/>
                  <a:gd name="connsiteX0" fmla="*/ 3429000 w 3429000"/>
                  <a:gd name="connsiteY0" fmla="*/ 1967458 h 1967458"/>
                  <a:gd name="connsiteX1" fmla="*/ 0 w 3429000"/>
                  <a:gd name="connsiteY1" fmla="*/ 1948408 h 1967458"/>
                  <a:gd name="connsiteX0" fmla="*/ 3429000 w 3429000"/>
                  <a:gd name="connsiteY0" fmla="*/ 2109919 h 2109919"/>
                  <a:gd name="connsiteX1" fmla="*/ 0 w 3429000"/>
                  <a:gd name="connsiteY1" fmla="*/ 2090869 h 2109919"/>
                  <a:gd name="connsiteX0" fmla="*/ 3429000 w 3429000"/>
                  <a:gd name="connsiteY0" fmla="*/ 2113464 h 2113464"/>
                  <a:gd name="connsiteX1" fmla="*/ 0 w 3429000"/>
                  <a:gd name="connsiteY1" fmla="*/ 2094414 h 2113464"/>
                  <a:gd name="connsiteX0" fmla="*/ 3465163 w 3465163"/>
                  <a:gd name="connsiteY0" fmla="*/ 1842239 h 2418866"/>
                  <a:gd name="connsiteX1" fmla="*/ 0 w 3465163"/>
                  <a:gd name="connsiteY1" fmla="*/ 2418864 h 2418866"/>
                  <a:gd name="connsiteX0" fmla="*/ 3465163 w 3465163"/>
                  <a:gd name="connsiteY0" fmla="*/ 1215040 h 1791667"/>
                  <a:gd name="connsiteX1" fmla="*/ 0 w 3465163"/>
                  <a:gd name="connsiteY1" fmla="*/ 1791665 h 1791667"/>
                  <a:gd name="connsiteX0" fmla="*/ 1946329 w 1946329"/>
                  <a:gd name="connsiteY0" fmla="*/ 1065052 h 1939516"/>
                  <a:gd name="connsiteX1" fmla="*/ 0 w 1946329"/>
                  <a:gd name="connsiteY1" fmla="*/ 1939517 h 1939516"/>
                  <a:gd name="connsiteX0" fmla="*/ 1946329 w 1946329"/>
                  <a:gd name="connsiteY0" fmla="*/ 860398 h 1734862"/>
                  <a:gd name="connsiteX1" fmla="*/ 0 w 1946329"/>
                  <a:gd name="connsiteY1" fmla="*/ 1734863 h 1734862"/>
                  <a:gd name="connsiteX0" fmla="*/ 1946329 w 1946329"/>
                  <a:gd name="connsiteY0" fmla="*/ 427527 h 1301991"/>
                  <a:gd name="connsiteX1" fmla="*/ 0 w 1946329"/>
                  <a:gd name="connsiteY1" fmla="*/ 1301992 h 1301991"/>
                  <a:gd name="connsiteX0" fmla="*/ 1946329 w 1946329"/>
                  <a:gd name="connsiteY0" fmla="*/ 411742 h 1286206"/>
                  <a:gd name="connsiteX1" fmla="*/ 0 w 1946329"/>
                  <a:gd name="connsiteY1" fmla="*/ 1286207 h 128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6329" h="1286206">
                    <a:moveTo>
                      <a:pt x="1946329" y="411742"/>
                    </a:moveTo>
                    <a:cubicBezTo>
                      <a:pt x="1252295" y="-843781"/>
                      <a:pt x="724868" y="1160806"/>
                      <a:pt x="0" y="1286207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32" name="Picture 531"/>
              <p:cNvPicPr preferRelativeResize="0">
                <a:picLocks/>
              </p:cNvPicPr>
              <p:nvPr/>
            </p:nvPicPr>
            <p:blipFill>
              <a:blip r:embed="rId8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rot="10800000" flipV="1">
                <a:off x="9212403" y="6128381"/>
                <a:ext cx="182880" cy="73152"/>
              </a:xfrm>
              <a:prstGeom prst="rect">
                <a:avLst/>
              </a:prstGeom>
            </p:spPr>
          </p:pic>
        </p:grpSp>
      </p:grpSp>
      <p:sp>
        <p:nvSpPr>
          <p:cNvPr id="533" name="TextBox 532"/>
          <p:cNvSpPr txBox="1"/>
          <p:nvPr/>
        </p:nvSpPr>
        <p:spPr>
          <a:xfrm>
            <a:off x="2804867" y="4112930"/>
            <a:ext cx="5845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prstClr val="black"/>
                </a:solidFill>
              </a:rPr>
              <a:t>OTH-R </a:t>
            </a:r>
            <a:r>
              <a:rPr lang="en-US" sz="800" dirty="0" smtClean="0">
                <a:solidFill>
                  <a:prstClr val="black"/>
                </a:solidFill>
              </a:rPr>
              <a:t>Receivers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34" name="TextBox 533"/>
          <p:cNvSpPr txBox="1"/>
          <p:nvPr/>
        </p:nvSpPr>
        <p:spPr>
          <a:xfrm>
            <a:off x="2466135" y="2892562"/>
            <a:ext cx="59662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prstClr val="black"/>
                </a:solidFill>
              </a:rPr>
              <a:t>OTH-R </a:t>
            </a:r>
            <a:r>
              <a:rPr lang="en-US" sz="800" dirty="0" smtClean="0">
                <a:solidFill>
                  <a:prstClr val="black"/>
                </a:solidFill>
              </a:rPr>
              <a:t>Receivers</a:t>
            </a:r>
            <a:endParaRPr lang="en-US" sz="800" dirty="0">
              <a:solidFill>
                <a:prstClr val="black"/>
              </a:solidFill>
            </a:endParaRPr>
          </a:p>
        </p:txBody>
      </p:sp>
      <p:sp>
        <p:nvSpPr>
          <p:cNvPr id="537" name="TextBox 536"/>
          <p:cNvSpPr txBox="1"/>
          <p:nvPr/>
        </p:nvSpPr>
        <p:spPr>
          <a:xfrm>
            <a:off x="4108428" y="4370896"/>
            <a:ext cx="960144" cy="182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" dirty="0">
                <a:solidFill>
                  <a:prstClr val="black"/>
                </a:solidFill>
              </a:rPr>
              <a:t>S-300PMU1 (150 km)</a:t>
            </a:r>
          </a:p>
        </p:txBody>
      </p:sp>
      <p:pic>
        <p:nvPicPr>
          <p:cNvPr id="543" name="Picture 542" descr="Missile Launcher, S-300 whit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40140" y="4176200"/>
            <a:ext cx="149098" cy="12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44" name="Group 543"/>
          <p:cNvGrpSpPr>
            <a:grpSpLocks/>
          </p:cNvGrpSpPr>
          <p:nvPr/>
        </p:nvGrpSpPr>
        <p:grpSpPr>
          <a:xfrm rot="11097893">
            <a:off x="2888300" y="3716916"/>
            <a:ext cx="1261445" cy="1234440"/>
            <a:chOff x="-649885" y="1318795"/>
            <a:chExt cx="1660587" cy="1625037"/>
          </a:xfrm>
        </p:grpSpPr>
        <p:sp>
          <p:nvSpPr>
            <p:cNvPr id="545" name="Block Arc 544"/>
            <p:cNvSpPr>
              <a:spLocks noChangeAspect="1"/>
            </p:cNvSpPr>
            <p:nvPr/>
          </p:nvSpPr>
          <p:spPr>
            <a:xfrm>
              <a:off x="-75761" y="2008216"/>
              <a:ext cx="365633" cy="365633"/>
            </a:xfrm>
            <a:prstGeom prst="blockArc">
              <a:avLst>
                <a:gd name="adj1" fmla="val 3624873"/>
                <a:gd name="adj2" fmla="val 19935062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6" name="Block Arc 545"/>
            <p:cNvSpPr>
              <a:spLocks noChangeAspect="1"/>
            </p:cNvSpPr>
            <p:nvPr/>
          </p:nvSpPr>
          <p:spPr>
            <a:xfrm>
              <a:off x="-197638" y="1886339"/>
              <a:ext cx="609389" cy="609389"/>
            </a:xfrm>
            <a:prstGeom prst="blockArc">
              <a:avLst>
                <a:gd name="adj1" fmla="val 6317525"/>
                <a:gd name="adj2" fmla="val 18521185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7" name="Block Arc 546"/>
            <p:cNvSpPr>
              <a:spLocks noChangeAspect="1"/>
            </p:cNvSpPr>
            <p:nvPr/>
          </p:nvSpPr>
          <p:spPr>
            <a:xfrm>
              <a:off x="-304282" y="1779695"/>
              <a:ext cx="822676" cy="822676"/>
            </a:xfrm>
            <a:prstGeom prst="blockArc">
              <a:avLst>
                <a:gd name="adj1" fmla="val 6415058"/>
                <a:gd name="adj2" fmla="val 18890629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9" name="Block Arc 548"/>
            <p:cNvSpPr>
              <a:spLocks noChangeAspect="1"/>
            </p:cNvSpPr>
            <p:nvPr/>
          </p:nvSpPr>
          <p:spPr>
            <a:xfrm>
              <a:off x="-649885" y="1318795"/>
              <a:ext cx="1660587" cy="1625037"/>
            </a:xfrm>
            <a:prstGeom prst="blockArc">
              <a:avLst>
                <a:gd name="adj1" fmla="val 7079073"/>
                <a:gd name="adj2" fmla="val 18874068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561" name="Picture 560" descr="Missile Launcher, S-300 whit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65338" y="5044285"/>
            <a:ext cx="149098" cy="12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62" name="Group 561"/>
          <p:cNvGrpSpPr>
            <a:grpSpLocks/>
          </p:cNvGrpSpPr>
          <p:nvPr/>
        </p:nvGrpSpPr>
        <p:grpSpPr>
          <a:xfrm rot="14718495">
            <a:off x="1441384" y="4601457"/>
            <a:ext cx="1234440" cy="1234440"/>
            <a:chOff x="-705463" y="1378514"/>
            <a:chExt cx="1625037" cy="1625037"/>
          </a:xfrm>
        </p:grpSpPr>
        <p:sp>
          <p:nvSpPr>
            <p:cNvPr id="563" name="Block Arc 562"/>
            <p:cNvSpPr>
              <a:spLocks noChangeAspect="1"/>
            </p:cNvSpPr>
            <p:nvPr/>
          </p:nvSpPr>
          <p:spPr>
            <a:xfrm>
              <a:off x="-75761" y="2008216"/>
              <a:ext cx="365633" cy="365633"/>
            </a:xfrm>
            <a:prstGeom prst="blockArc">
              <a:avLst>
                <a:gd name="adj1" fmla="val 3624873"/>
                <a:gd name="adj2" fmla="val 19935062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4" name="Block Arc 563"/>
            <p:cNvSpPr>
              <a:spLocks noChangeAspect="1"/>
            </p:cNvSpPr>
            <p:nvPr/>
          </p:nvSpPr>
          <p:spPr>
            <a:xfrm>
              <a:off x="-197639" y="1886339"/>
              <a:ext cx="609389" cy="609389"/>
            </a:xfrm>
            <a:prstGeom prst="blockArc">
              <a:avLst>
                <a:gd name="adj1" fmla="val 4234684"/>
                <a:gd name="adj2" fmla="val 1834330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5" name="Block Arc 564"/>
            <p:cNvSpPr>
              <a:spLocks noChangeAspect="1"/>
            </p:cNvSpPr>
            <p:nvPr/>
          </p:nvSpPr>
          <p:spPr>
            <a:xfrm>
              <a:off x="-304282" y="1779695"/>
              <a:ext cx="822676" cy="822676"/>
            </a:xfrm>
            <a:prstGeom prst="blockArc">
              <a:avLst>
                <a:gd name="adj1" fmla="val 4455136"/>
                <a:gd name="adj2" fmla="val 18890629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7" name="Block Arc 566"/>
            <p:cNvSpPr>
              <a:spLocks noChangeAspect="1"/>
            </p:cNvSpPr>
            <p:nvPr/>
          </p:nvSpPr>
          <p:spPr>
            <a:xfrm>
              <a:off x="-705463" y="1378514"/>
              <a:ext cx="1625037" cy="1625037"/>
            </a:xfrm>
            <a:prstGeom prst="blockArc">
              <a:avLst>
                <a:gd name="adj1" fmla="val 4657960"/>
                <a:gd name="adj2" fmla="val 19401359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578" name="Picture 577" descr="Missile Launcher, S-300 white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26987" y="3200002"/>
            <a:ext cx="149098" cy="12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586" name="Group 585"/>
          <p:cNvGrpSpPr/>
          <p:nvPr/>
        </p:nvGrpSpPr>
        <p:grpSpPr>
          <a:xfrm>
            <a:off x="3451200" y="1669647"/>
            <a:ext cx="1234440" cy="1234440"/>
            <a:chOff x="3376351" y="2718033"/>
            <a:chExt cx="1234440" cy="1234440"/>
          </a:xfrm>
        </p:grpSpPr>
        <p:pic>
          <p:nvPicPr>
            <p:cNvPr id="587" name="Picture 586" descr="Missile Launcher, S-300 white.png"/>
            <p:cNvPicPr>
              <a:picLocks noChangeAspect="1"/>
            </p:cNvPicPr>
            <p:nvPr/>
          </p:nvPicPr>
          <p:blipFill>
            <a:blip r:embed="rId9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827497" y="3269661"/>
              <a:ext cx="149098" cy="12616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588" name="Group 587"/>
            <p:cNvGrpSpPr>
              <a:grpSpLocks/>
            </p:cNvGrpSpPr>
            <p:nvPr/>
          </p:nvGrpSpPr>
          <p:grpSpPr>
            <a:xfrm rot="9080843">
              <a:off x="3376351" y="2718033"/>
              <a:ext cx="1234440" cy="1234440"/>
              <a:chOff x="-705463" y="1378514"/>
              <a:chExt cx="1625037" cy="1625037"/>
            </a:xfrm>
          </p:grpSpPr>
          <p:sp>
            <p:nvSpPr>
              <p:cNvPr id="589" name="Block Arc 588"/>
              <p:cNvSpPr>
                <a:spLocks noChangeAspect="1"/>
              </p:cNvSpPr>
              <p:nvPr/>
            </p:nvSpPr>
            <p:spPr>
              <a:xfrm>
                <a:off x="-75761" y="2008215"/>
                <a:ext cx="365633" cy="365633"/>
              </a:xfrm>
              <a:prstGeom prst="blockArc">
                <a:avLst>
                  <a:gd name="adj1" fmla="val 3624873"/>
                  <a:gd name="adj2" fmla="val 154496"/>
                  <a:gd name="adj3" fmla="val 1207"/>
                </a:avLst>
              </a:prstGeom>
              <a:noFill/>
              <a:ln w="12700" cmpd="sng">
                <a:solidFill>
                  <a:schemeClr val="accent2">
                    <a:lumMod val="50000"/>
                  </a:schemeClr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0" name="Block Arc 589"/>
              <p:cNvSpPr>
                <a:spLocks noChangeAspect="1"/>
              </p:cNvSpPr>
              <p:nvPr/>
            </p:nvSpPr>
            <p:spPr>
              <a:xfrm>
                <a:off x="-197639" y="1886339"/>
                <a:ext cx="609389" cy="609389"/>
              </a:xfrm>
              <a:prstGeom prst="blockArc">
                <a:avLst>
                  <a:gd name="adj1" fmla="val 2871336"/>
                  <a:gd name="adj2" fmla="val 194132"/>
                  <a:gd name="adj3" fmla="val 0"/>
                </a:avLst>
              </a:prstGeom>
              <a:noFill/>
              <a:ln w="12700" cmpd="sng">
                <a:solidFill>
                  <a:schemeClr val="accent2">
                    <a:lumMod val="50000"/>
                  </a:schemeClr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1" name="Block Arc 590"/>
              <p:cNvSpPr>
                <a:spLocks noChangeAspect="1"/>
              </p:cNvSpPr>
              <p:nvPr/>
            </p:nvSpPr>
            <p:spPr>
              <a:xfrm>
                <a:off x="-304281" y="1779695"/>
                <a:ext cx="822676" cy="822676"/>
              </a:xfrm>
              <a:prstGeom prst="blockArc">
                <a:avLst>
                  <a:gd name="adj1" fmla="val 3329748"/>
                  <a:gd name="adj2" fmla="val 164552"/>
                  <a:gd name="adj3" fmla="val 0"/>
                </a:avLst>
              </a:prstGeom>
              <a:noFill/>
              <a:ln w="12700" cmpd="sng">
                <a:solidFill>
                  <a:schemeClr val="accent2">
                    <a:lumMod val="50000"/>
                  </a:schemeClr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593" name="Block Arc 592"/>
              <p:cNvSpPr>
                <a:spLocks noChangeAspect="1"/>
              </p:cNvSpPr>
              <p:nvPr/>
            </p:nvSpPr>
            <p:spPr>
              <a:xfrm>
                <a:off x="-705463" y="1378514"/>
                <a:ext cx="1625037" cy="1625037"/>
              </a:xfrm>
              <a:prstGeom prst="blockArc">
                <a:avLst>
                  <a:gd name="adj1" fmla="val 2521856"/>
                  <a:gd name="adj2" fmla="val 21241245"/>
                  <a:gd name="adj3" fmla="val 0"/>
                </a:avLst>
              </a:prstGeom>
              <a:noFill/>
              <a:ln w="12700" cmpd="sng">
                <a:solidFill>
                  <a:schemeClr val="accent2">
                    <a:lumMod val="50000"/>
                  </a:schemeClr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597" name="Picture 59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91694" y="327473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6" name="TextBox 195"/>
          <p:cNvSpPr txBox="1"/>
          <p:nvPr/>
        </p:nvSpPr>
        <p:spPr>
          <a:xfrm>
            <a:off x="2586829" y="3311109"/>
            <a:ext cx="12563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 smtClean="0">
                <a:solidFill>
                  <a:srgbClr val="C0504D">
                    <a:lumMod val="75000"/>
                  </a:srgbClr>
                </a:solidFill>
              </a:rPr>
              <a:t>Eastern Military </a:t>
            </a:r>
            <a:r>
              <a:rPr lang="en-US" sz="900" b="1" dirty="0">
                <a:solidFill>
                  <a:srgbClr val="C0504D">
                    <a:lumMod val="75000"/>
                  </a:srgbClr>
                </a:solidFill>
              </a:rPr>
              <a:t>District</a:t>
            </a:r>
          </a:p>
        </p:txBody>
      </p:sp>
      <p:sp>
        <p:nvSpPr>
          <p:cNvPr id="598" name="TextBox 597"/>
          <p:cNvSpPr txBox="1"/>
          <p:nvPr/>
        </p:nvSpPr>
        <p:spPr>
          <a:xfrm>
            <a:off x="3264282" y="3575790"/>
            <a:ext cx="619547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prstClr val="black"/>
                </a:solidFill>
              </a:rPr>
              <a:t>OTH-R </a:t>
            </a:r>
            <a:r>
              <a:rPr lang="en-US" sz="800" dirty="0" smtClean="0">
                <a:solidFill>
                  <a:prstClr val="black"/>
                </a:solidFill>
              </a:rPr>
              <a:t>Receiver</a:t>
            </a:r>
            <a:endParaRPr lang="en-US" sz="800" dirty="0">
              <a:solidFill>
                <a:prstClr val="black"/>
              </a:solidFill>
            </a:endParaRPr>
          </a:p>
        </p:txBody>
      </p:sp>
      <p:pic>
        <p:nvPicPr>
          <p:cNvPr id="339" name="Picture 338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71376" y="2190254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7" name="Picture 346" descr="Facility, Airfield white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58970" y="216012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5" name="Picture 334" descr="Facility, Port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66147" y="2116943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609" name="Group 608"/>
          <p:cNvGrpSpPr/>
          <p:nvPr/>
        </p:nvGrpSpPr>
        <p:grpSpPr>
          <a:xfrm>
            <a:off x="5842120" y="5108021"/>
            <a:ext cx="1599320" cy="397813"/>
            <a:chOff x="6722346" y="3720505"/>
            <a:chExt cx="1599320" cy="397813"/>
          </a:xfrm>
        </p:grpSpPr>
        <p:sp>
          <p:nvSpPr>
            <p:cNvPr id="518" name="Freeform 517"/>
            <p:cNvSpPr/>
            <p:nvPr/>
          </p:nvSpPr>
          <p:spPr>
            <a:xfrm flipH="1">
              <a:off x="7231437" y="3868609"/>
              <a:ext cx="393465" cy="70007"/>
            </a:xfrm>
            <a:custGeom>
              <a:avLst/>
              <a:gdLst>
                <a:gd name="connsiteX0" fmla="*/ 3429000 w 3429000"/>
                <a:gd name="connsiteY0" fmla="*/ 19050 h 19050"/>
                <a:gd name="connsiteX1" fmla="*/ 0 w 3429000"/>
                <a:gd name="connsiteY1" fmla="*/ 0 h 19050"/>
                <a:gd name="connsiteX0" fmla="*/ 3429000 w 3429000"/>
                <a:gd name="connsiteY0" fmla="*/ 1058346 h 1058346"/>
                <a:gd name="connsiteX1" fmla="*/ 0 w 3429000"/>
                <a:gd name="connsiteY1" fmla="*/ 1039296 h 1058346"/>
                <a:gd name="connsiteX0" fmla="*/ 3429000 w 3429000"/>
                <a:gd name="connsiteY0" fmla="*/ 1967458 h 1967458"/>
                <a:gd name="connsiteX1" fmla="*/ 0 w 3429000"/>
                <a:gd name="connsiteY1" fmla="*/ 1948408 h 1967458"/>
                <a:gd name="connsiteX0" fmla="*/ 3429000 w 3429000"/>
                <a:gd name="connsiteY0" fmla="*/ 2109919 h 2109919"/>
                <a:gd name="connsiteX1" fmla="*/ 0 w 3429000"/>
                <a:gd name="connsiteY1" fmla="*/ 2090869 h 2109919"/>
                <a:gd name="connsiteX0" fmla="*/ 3429000 w 3429000"/>
                <a:gd name="connsiteY0" fmla="*/ 2113464 h 2113464"/>
                <a:gd name="connsiteX1" fmla="*/ 0 w 3429000"/>
                <a:gd name="connsiteY1" fmla="*/ 2094414 h 2113464"/>
                <a:gd name="connsiteX0" fmla="*/ 3465163 w 3465163"/>
                <a:gd name="connsiteY0" fmla="*/ 1842239 h 2418866"/>
                <a:gd name="connsiteX1" fmla="*/ 0 w 3465163"/>
                <a:gd name="connsiteY1" fmla="*/ 2418864 h 2418866"/>
                <a:gd name="connsiteX0" fmla="*/ 3465163 w 3465163"/>
                <a:gd name="connsiteY0" fmla="*/ 1215040 h 1791667"/>
                <a:gd name="connsiteX1" fmla="*/ 0 w 3465163"/>
                <a:gd name="connsiteY1" fmla="*/ 1791665 h 1791667"/>
                <a:gd name="connsiteX0" fmla="*/ 1946329 w 1946329"/>
                <a:gd name="connsiteY0" fmla="*/ 1065052 h 1939516"/>
                <a:gd name="connsiteX1" fmla="*/ 0 w 1946329"/>
                <a:gd name="connsiteY1" fmla="*/ 1939517 h 1939516"/>
                <a:gd name="connsiteX0" fmla="*/ 1946329 w 1946329"/>
                <a:gd name="connsiteY0" fmla="*/ 860398 h 1734862"/>
                <a:gd name="connsiteX1" fmla="*/ 0 w 1946329"/>
                <a:gd name="connsiteY1" fmla="*/ 1734863 h 1734862"/>
                <a:gd name="connsiteX0" fmla="*/ 1946329 w 1946329"/>
                <a:gd name="connsiteY0" fmla="*/ 427527 h 1301991"/>
                <a:gd name="connsiteX1" fmla="*/ 0 w 1946329"/>
                <a:gd name="connsiteY1" fmla="*/ 1301992 h 1301991"/>
                <a:gd name="connsiteX0" fmla="*/ 1946329 w 1946329"/>
                <a:gd name="connsiteY0" fmla="*/ 411742 h 1286206"/>
                <a:gd name="connsiteX1" fmla="*/ 0 w 1946329"/>
                <a:gd name="connsiteY1" fmla="*/ 1286207 h 12862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946329" h="1286206">
                  <a:moveTo>
                    <a:pt x="1946329" y="411742"/>
                  </a:moveTo>
                  <a:cubicBezTo>
                    <a:pt x="1252295" y="-843781"/>
                    <a:pt x="724868" y="1160806"/>
                    <a:pt x="0" y="1286207"/>
                  </a:cubicBezTo>
                </a:path>
              </a:pathLst>
            </a:custGeom>
            <a:noFill/>
            <a:ln w="12700">
              <a:solidFill>
                <a:schemeClr val="bg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25" name="Picture 524"/>
            <p:cNvPicPr>
              <a:picLocks/>
            </p:cNvPicPr>
            <p:nvPr/>
          </p:nvPicPr>
          <p:blipFill>
            <a:blip r:embed="rId10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528286" y="3897973"/>
              <a:ext cx="182880" cy="64008"/>
            </a:xfrm>
            <a:prstGeom prst="rect">
              <a:avLst/>
            </a:prstGeom>
          </p:spPr>
        </p:pic>
        <p:sp>
          <p:nvSpPr>
            <p:cNvPr id="600" name="TextBox 599"/>
            <p:cNvSpPr txBox="1"/>
            <p:nvPr/>
          </p:nvSpPr>
          <p:spPr>
            <a:xfrm>
              <a:off x="6722346" y="3720505"/>
              <a:ext cx="1063113" cy="17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SSK (18 days, 1730 km)  </a:t>
              </a:r>
              <a:endParaRPr 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601" name="TextBox 600"/>
            <p:cNvSpPr txBox="1"/>
            <p:nvPr/>
          </p:nvSpPr>
          <p:spPr>
            <a:xfrm>
              <a:off x="7436487" y="3939808"/>
              <a:ext cx="885179" cy="17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SS-N-27A (350km)  </a:t>
              </a:r>
              <a:endParaRPr lang="en-US" sz="700" dirty="0">
                <a:solidFill>
                  <a:prstClr val="black"/>
                </a:solidFill>
              </a:endParaRPr>
            </a:p>
          </p:txBody>
        </p:sp>
        <p:pic>
          <p:nvPicPr>
            <p:cNvPr id="351" name="Picture 350"/>
            <p:cNvPicPr>
              <a:picLocks noChangeAspect="1"/>
            </p:cNvPicPr>
            <p:nvPr/>
          </p:nvPicPr>
          <p:blipFill>
            <a:blip r:embed="rId11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053350" y="3858779"/>
              <a:ext cx="274320" cy="80772"/>
            </a:xfrm>
            <a:prstGeom prst="rect">
              <a:avLst/>
            </a:prstGeom>
          </p:spPr>
        </p:pic>
      </p:grpSp>
      <p:grpSp>
        <p:nvGrpSpPr>
          <p:cNvPr id="629" name="Group 628"/>
          <p:cNvGrpSpPr/>
          <p:nvPr/>
        </p:nvGrpSpPr>
        <p:grpSpPr>
          <a:xfrm>
            <a:off x="5427392" y="4005697"/>
            <a:ext cx="1482677" cy="381397"/>
            <a:chOff x="5515926" y="4078647"/>
            <a:chExt cx="1482677" cy="381397"/>
          </a:xfrm>
        </p:grpSpPr>
        <p:grpSp>
          <p:nvGrpSpPr>
            <p:cNvPr id="611" name="Group 610"/>
            <p:cNvGrpSpPr/>
            <p:nvPr/>
          </p:nvGrpSpPr>
          <p:grpSpPr>
            <a:xfrm>
              <a:off x="5515926" y="4078647"/>
              <a:ext cx="1032655" cy="249557"/>
              <a:chOff x="5217684" y="4235968"/>
              <a:chExt cx="1032655" cy="249557"/>
            </a:xfrm>
          </p:grpSpPr>
          <p:pic>
            <p:nvPicPr>
              <p:cNvPr id="350" name="Picture 349"/>
              <p:cNvPicPr>
                <a:picLocks noChangeAspect="1"/>
              </p:cNvPicPr>
              <p:nvPr/>
            </p:nvPicPr>
            <p:blipFill>
              <a:blip r:embed="rId12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5284611" y="4381987"/>
                <a:ext cx="365760" cy="103538"/>
              </a:xfrm>
              <a:prstGeom prst="rect">
                <a:avLst/>
              </a:prstGeom>
            </p:spPr>
          </p:pic>
          <p:sp>
            <p:nvSpPr>
              <p:cNvPr id="514" name="Freeform 513"/>
              <p:cNvSpPr/>
              <p:nvPr/>
            </p:nvSpPr>
            <p:spPr>
              <a:xfrm flipH="1">
                <a:off x="5549977" y="4399335"/>
                <a:ext cx="385967" cy="45719"/>
              </a:xfrm>
              <a:custGeom>
                <a:avLst/>
                <a:gdLst>
                  <a:gd name="connsiteX0" fmla="*/ 3429000 w 3429000"/>
                  <a:gd name="connsiteY0" fmla="*/ 19050 h 19050"/>
                  <a:gd name="connsiteX1" fmla="*/ 0 w 3429000"/>
                  <a:gd name="connsiteY1" fmla="*/ 0 h 19050"/>
                  <a:gd name="connsiteX0" fmla="*/ 3429000 w 3429000"/>
                  <a:gd name="connsiteY0" fmla="*/ 1058346 h 1058346"/>
                  <a:gd name="connsiteX1" fmla="*/ 0 w 3429000"/>
                  <a:gd name="connsiteY1" fmla="*/ 1039296 h 1058346"/>
                  <a:gd name="connsiteX0" fmla="*/ 3429000 w 3429000"/>
                  <a:gd name="connsiteY0" fmla="*/ 1967458 h 1967458"/>
                  <a:gd name="connsiteX1" fmla="*/ 0 w 3429000"/>
                  <a:gd name="connsiteY1" fmla="*/ 1948408 h 1967458"/>
                  <a:gd name="connsiteX0" fmla="*/ 3429000 w 3429000"/>
                  <a:gd name="connsiteY0" fmla="*/ 2109919 h 2109919"/>
                  <a:gd name="connsiteX1" fmla="*/ 0 w 3429000"/>
                  <a:gd name="connsiteY1" fmla="*/ 2090869 h 2109919"/>
                  <a:gd name="connsiteX0" fmla="*/ 3429000 w 3429000"/>
                  <a:gd name="connsiteY0" fmla="*/ 2113464 h 2113464"/>
                  <a:gd name="connsiteX1" fmla="*/ 0 w 3429000"/>
                  <a:gd name="connsiteY1" fmla="*/ 2094414 h 2113464"/>
                  <a:gd name="connsiteX0" fmla="*/ 3465163 w 3465163"/>
                  <a:gd name="connsiteY0" fmla="*/ 1842239 h 2418866"/>
                  <a:gd name="connsiteX1" fmla="*/ 0 w 3465163"/>
                  <a:gd name="connsiteY1" fmla="*/ 2418864 h 2418866"/>
                  <a:gd name="connsiteX0" fmla="*/ 3465163 w 3465163"/>
                  <a:gd name="connsiteY0" fmla="*/ 1215040 h 1791667"/>
                  <a:gd name="connsiteX1" fmla="*/ 0 w 3465163"/>
                  <a:gd name="connsiteY1" fmla="*/ 1791665 h 1791667"/>
                  <a:gd name="connsiteX0" fmla="*/ 1946329 w 1946329"/>
                  <a:gd name="connsiteY0" fmla="*/ 1065052 h 1939516"/>
                  <a:gd name="connsiteX1" fmla="*/ 0 w 1946329"/>
                  <a:gd name="connsiteY1" fmla="*/ 1939517 h 1939516"/>
                  <a:gd name="connsiteX0" fmla="*/ 1946329 w 1946329"/>
                  <a:gd name="connsiteY0" fmla="*/ 860398 h 1734862"/>
                  <a:gd name="connsiteX1" fmla="*/ 0 w 1946329"/>
                  <a:gd name="connsiteY1" fmla="*/ 1734863 h 1734862"/>
                  <a:gd name="connsiteX0" fmla="*/ 1946329 w 1946329"/>
                  <a:gd name="connsiteY0" fmla="*/ 427527 h 1301991"/>
                  <a:gd name="connsiteX1" fmla="*/ 0 w 1946329"/>
                  <a:gd name="connsiteY1" fmla="*/ 1301992 h 1301991"/>
                  <a:gd name="connsiteX0" fmla="*/ 1946329 w 1946329"/>
                  <a:gd name="connsiteY0" fmla="*/ 411742 h 1286206"/>
                  <a:gd name="connsiteX1" fmla="*/ 0 w 1946329"/>
                  <a:gd name="connsiteY1" fmla="*/ 1286207 h 128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6329" h="1286206">
                    <a:moveTo>
                      <a:pt x="1946329" y="411742"/>
                    </a:moveTo>
                    <a:cubicBezTo>
                      <a:pt x="1252295" y="-843781"/>
                      <a:pt x="724868" y="1160806"/>
                      <a:pt x="0" y="1286207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524" name="Picture 523"/>
              <p:cNvPicPr>
                <a:picLocks/>
              </p:cNvPicPr>
              <p:nvPr/>
            </p:nvPicPr>
            <p:blipFill>
              <a:blip r:embed="rId10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5866840" y="4412541"/>
                <a:ext cx="182880" cy="64008"/>
              </a:xfrm>
              <a:prstGeom prst="rect">
                <a:avLst/>
              </a:prstGeom>
            </p:spPr>
          </p:pic>
          <p:sp>
            <p:nvSpPr>
              <p:cNvPr id="599" name="TextBox 598"/>
              <p:cNvSpPr txBox="1"/>
              <p:nvPr/>
            </p:nvSpPr>
            <p:spPr>
              <a:xfrm>
                <a:off x="5217684" y="4235968"/>
                <a:ext cx="1032655" cy="17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 smtClean="0">
                    <a:solidFill>
                      <a:prstClr val="black"/>
                    </a:solidFill>
                  </a:rPr>
                  <a:t>DDG (3 days, 1200 km) </a:t>
                </a:r>
                <a:endParaRPr lang="en-US" sz="700" dirty="0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602" name="TextBox 601"/>
            <p:cNvSpPr txBox="1"/>
            <p:nvPr/>
          </p:nvSpPr>
          <p:spPr>
            <a:xfrm>
              <a:off x="6164720" y="4281534"/>
              <a:ext cx="833883" cy="17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SS-N-22 (240 km) </a:t>
              </a:r>
              <a:endParaRPr lang="en-US" sz="700" dirty="0">
                <a:solidFill>
                  <a:prstClr val="black"/>
                </a:solidFill>
              </a:endParaRPr>
            </a:p>
          </p:txBody>
        </p:sp>
      </p:grpSp>
      <p:sp>
        <p:nvSpPr>
          <p:cNvPr id="612" name="TextBox 611"/>
          <p:cNvSpPr txBox="1"/>
          <p:nvPr/>
        </p:nvSpPr>
        <p:spPr>
          <a:xfrm rot="21320764">
            <a:off x="5338902" y="2015867"/>
            <a:ext cx="912429" cy="3262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" dirty="0" smtClean="0">
                <a:solidFill>
                  <a:prstClr val="black"/>
                </a:solidFill>
              </a:rPr>
              <a:t>JH-7 Combat Radius</a:t>
            </a:r>
          </a:p>
          <a:p>
            <a:pPr algn="ctr">
              <a:lnSpc>
                <a:spcPct val="80000"/>
              </a:lnSpc>
            </a:pPr>
            <a:endParaRPr lang="en-US" sz="400" dirty="0" smtClean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700" dirty="0" smtClean="0">
                <a:solidFill>
                  <a:prstClr val="black"/>
                </a:solidFill>
              </a:rPr>
              <a:t> (1650 km) 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616" name="TextBox 615"/>
          <p:cNvSpPr txBox="1"/>
          <p:nvPr/>
        </p:nvSpPr>
        <p:spPr>
          <a:xfrm>
            <a:off x="6910051" y="1784233"/>
            <a:ext cx="906017" cy="1785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" dirty="0" smtClean="0">
                <a:solidFill>
                  <a:prstClr val="black"/>
                </a:solidFill>
              </a:rPr>
              <a:t>SS-N-27A (500 km)  </a:t>
            </a:r>
            <a:endParaRPr lang="en-US" sz="700" dirty="0">
              <a:solidFill>
                <a:prstClr val="black"/>
              </a:solidFill>
            </a:endParaRPr>
          </a:p>
        </p:txBody>
      </p:sp>
      <p:graphicFrame>
        <p:nvGraphicFramePr>
          <p:cNvPr id="630" name="Table 6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4512150"/>
              </p:ext>
            </p:extLst>
          </p:nvPr>
        </p:nvGraphicFramePr>
        <p:xfrm>
          <a:off x="6952516" y="4119196"/>
          <a:ext cx="1157374" cy="1062894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568512"/>
                <a:gridCol w="588862"/>
              </a:tblGrid>
              <a:tr h="165687">
                <a:tc gridSpan="2">
                  <a:txBody>
                    <a:bodyPr/>
                    <a:lstStyle/>
                    <a:p>
                      <a:pPr algn="ctr"/>
                      <a:r>
                        <a:rPr lang="en-US" sz="600" b="1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Chinese IRBMs/</a:t>
                      </a:r>
                      <a:r>
                        <a:rPr lang="en-US" sz="600" b="1" baseline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ICBMs</a:t>
                      </a:r>
                      <a:endParaRPr lang="en-US" sz="600" b="1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5687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DF-26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4,000+ km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687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DF-4</a:t>
                      </a:r>
                    </a:p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(CSS-3)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5,300+ km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687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DF-5A</a:t>
                      </a:r>
                    </a:p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(CSS-4 Mod 2)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12,000+ km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687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DF-31</a:t>
                      </a:r>
                    </a:p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(CSS-9 Mod 1)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baseline="0" dirty="0" smtClean="0">
                          <a:latin typeface="Arial" pitchFamily="34" charset="0"/>
                          <a:cs typeface="Arial" pitchFamily="34" charset="0"/>
                        </a:rPr>
                        <a:t>7,500+ km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65687"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DF-31A</a:t>
                      </a:r>
                    </a:p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(CSS-9</a:t>
                      </a:r>
                      <a:r>
                        <a:rPr lang="en-US" sz="600" b="0" baseline="0" dirty="0" smtClean="0">
                          <a:latin typeface="Arial" pitchFamily="34" charset="0"/>
                          <a:cs typeface="Arial" pitchFamily="34" charset="0"/>
                        </a:rPr>
                        <a:t> Mod 2)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600" b="0" dirty="0" smtClean="0">
                          <a:latin typeface="Arial" pitchFamily="34" charset="0"/>
                          <a:cs typeface="Arial" pitchFamily="34" charset="0"/>
                        </a:rPr>
                        <a:t>11,000+ km</a:t>
                      </a:r>
                      <a:endParaRPr lang="en-US" sz="6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45720" marR="0" marT="0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642" name="Group 641"/>
          <p:cNvGrpSpPr/>
          <p:nvPr/>
        </p:nvGrpSpPr>
        <p:grpSpPr>
          <a:xfrm>
            <a:off x="8119826" y="4351406"/>
            <a:ext cx="806080" cy="602657"/>
            <a:chOff x="8283750" y="4088357"/>
            <a:chExt cx="806080" cy="602657"/>
          </a:xfrm>
        </p:grpSpPr>
        <p:sp>
          <p:nvSpPr>
            <p:cNvPr id="633" name="Right Arrow 632"/>
            <p:cNvSpPr/>
            <p:nvPr/>
          </p:nvSpPr>
          <p:spPr>
            <a:xfrm>
              <a:off x="8283750" y="4214076"/>
              <a:ext cx="806080" cy="331791"/>
            </a:xfrm>
            <a:prstGeom prst="rightArrow">
              <a:avLst/>
            </a:prstGeom>
            <a:solidFill>
              <a:schemeClr val="accent2">
                <a:lumMod val="75000"/>
                <a:alpha val="35000"/>
              </a:schemeClr>
            </a:solidFill>
            <a:ln>
              <a:noFill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4" name="TextBox 633"/>
            <p:cNvSpPr txBox="1"/>
            <p:nvPr/>
          </p:nvSpPr>
          <p:spPr>
            <a:xfrm>
              <a:off x="8355005" y="4088357"/>
              <a:ext cx="538929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Oahu</a:t>
              </a:r>
              <a:endParaRPr lang="en-US" sz="400" dirty="0" smtClean="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 7000 km </a:t>
              </a:r>
              <a:endParaRPr 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635" name="TextBox 634"/>
            <p:cNvSpPr txBox="1"/>
            <p:nvPr/>
          </p:nvSpPr>
          <p:spPr>
            <a:xfrm>
              <a:off x="8339792" y="4426326"/>
              <a:ext cx="583813" cy="26468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CONUS</a:t>
              </a:r>
              <a:endParaRPr lang="en-US" sz="400" dirty="0" smtClean="0">
                <a:solidFill>
                  <a:prstClr val="black"/>
                </a:solidFill>
              </a:endParaRPr>
            </a:p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 7500+ km </a:t>
              </a:r>
              <a:endParaRPr lang="en-US" sz="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644" name="Group 643"/>
          <p:cNvGrpSpPr/>
          <p:nvPr/>
        </p:nvGrpSpPr>
        <p:grpSpPr>
          <a:xfrm>
            <a:off x="8076816" y="5982027"/>
            <a:ext cx="1060904" cy="385991"/>
            <a:chOff x="8144247" y="5736881"/>
            <a:chExt cx="1060904" cy="385991"/>
          </a:xfrm>
        </p:grpSpPr>
        <p:grpSp>
          <p:nvGrpSpPr>
            <p:cNvPr id="639" name="Group 638"/>
            <p:cNvGrpSpPr/>
            <p:nvPr/>
          </p:nvGrpSpPr>
          <p:grpSpPr>
            <a:xfrm>
              <a:off x="8264305" y="5909544"/>
              <a:ext cx="621009" cy="113534"/>
              <a:chOff x="8202214" y="6044354"/>
              <a:chExt cx="621009" cy="113534"/>
            </a:xfrm>
          </p:grpSpPr>
          <p:grpSp>
            <p:nvGrpSpPr>
              <p:cNvPr id="526" name="Group 525"/>
              <p:cNvGrpSpPr/>
              <p:nvPr/>
            </p:nvGrpSpPr>
            <p:grpSpPr>
              <a:xfrm>
                <a:off x="8458389" y="6044354"/>
                <a:ext cx="364834" cy="74939"/>
                <a:chOff x="8458389" y="6044354"/>
                <a:chExt cx="364834" cy="74939"/>
              </a:xfrm>
            </p:grpSpPr>
            <p:sp>
              <p:nvSpPr>
                <p:cNvPr id="520" name="Freeform 519"/>
                <p:cNvSpPr/>
                <p:nvPr/>
              </p:nvSpPr>
              <p:spPr>
                <a:xfrm rot="20473150" flipH="1">
                  <a:off x="8458389" y="6056015"/>
                  <a:ext cx="192219" cy="63278"/>
                </a:xfrm>
                <a:custGeom>
                  <a:avLst/>
                  <a:gdLst>
                    <a:gd name="connsiteX0" fmla="*/ 3429000 w 3429000"/>
                    <a:gd name="connsiteY0" fmla="*/ 19050 h 19050"/>
                    <a:gd name="connsiteX1" fmla="*/ 0 w 3429000"/>
                    <a:gd name="connsiteY1" fmla="*/ 0 h 19050"/>
                    <a:gd name="connsiteX0" fmla="*/ 3429000 w 3429000"/>
                    <a:gd name="connsiteY0" fmla="*/ 1058346 h 1058346"/>
                    <a:gd name="connsiteX1" fmla="*/ 0 w 3429000"/>
                    <a:gd name="connsiteY1" fmla="*/ 1039296 h 1058346"/>
                    <a:gd name="connsiteX0" fmla="*/ 3429000 w 3429000"/>
                    <a:gd name="connsiteY0" fmla="*/ 1967458 h 1967458"/>
                    <a:gd name="connsiteX1" fmla="*/ 0 w 3429000"/>
                    <a:gd name="connsiteY1" fmla="*/ 1948408 h 1967458"/>
                    <a:gd name="connsiteX0" fmla="*/ 3429000 w 3429000"/>
                    <a:gd name="connsiteY0" fmla="*/ 2109919 h 2109919"/>
                    <a:gd name="connsiteX1" fmla="*/ 0 w 3429000"/>
                    <a:gd name="connsiteY1" fmla="*/ 2090869 h 2109919"/>
                    <a:gd name="connsiteX0" fmla="*/ 3429000 w 3429000"/>
                    <a:gd name="connsiteY0" fmla="*/ 2113464 h 2113464"/>
                    <a:gd name="connsiteX1" fmla="*/ 0 w 3429000"/>
                    <a:gd name="connsiteY1" fmla="*/ 2094414 h 2113464"/>
                    <a:gd name="connsiteX0" fmla="*/ 3465163 w 3465163"/>
                    <a:gd name="connsiteY0" fmla="*/ 1842239 h 2418866"/>
                    <a:gd name="connsiteX1" fmla="*/ 0 w 3465163"/>
                    <a:gd name="connsiteY1" fmla="*/ 2418864 h 2418866"/>
                    <a:gd name="connsiteX0" fmla="*/ 3465163 w 3465163"/>
                    <a:gd name="connsiteY0" fmla="*/ 1215040 h 1791667"/>
                    <a:gd name="connsiteX1" fmla="*/ 0 w 3465163"/>
                    <a:gd name="connsiteY1" fmla="*/ 1791665 h 1791667"/>
                    <a:gd name="connsiteX0" fmla="*/ 1946329 w 1946329"/>
                    <a:gd name="connsiteY0" fmla="*/ 1065052 h 1939516"/>
                    <a:gd name="connsiteX1" fmla="*/ 0 w 1946329"/>
                    <a:gd name="connsiteY1" fmla="*/ 1939517 h 1939516"/>
                    <a:gd name="connsiteX0" fmla="*/ 1946329 w 1946329"/>
                    <a:gd name="connsiteY0" fmla="*/ 860398 h 1734862"/>
                    <a:gd name="connsiteX1" fmla="*/ 0 w 1946329"/>
                    <a:gd name="connsiteY1" fmla="*/ 1734863 h 1734862"/>
                    <a:gd name="connsiteX0" fmla="*/ 1946329 w 1946329"/>
                    <a:gd name="connsiteY0" fmla="*/ 427527 h 1301991"/>
                    <a:gd name="connsiteX1" fmla="*/ 0 w 1946329"/>
                    <a:gd name="connsiteY1" fmla="*/ 1301992 h 1301991"/>
                    <a:gd name="connsiteX0" fmla="*/ 1946329 w 1946329"/>
                    <a:gd name="connsiteY0" fmla="*/ 411742 h 1286206"/>
                    <a:gd name="connsiteX1" fmla="*/ 0 w 1946329"/>
                    <a:gd name="connsiteY1" fmla="*/ 1286207 h 12862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</a:cxnLst>
                  <a:rect l="l" t="t" r="r" b="b"/>
                  <a:pathLst>
                    <a:path w="1946329" h="1286206">
                      <a:moveTo>
                        <a:pt x="1946329" y="411742"/>
                      </a:moveTo>
                      <a:cubicBezTo>
                        <a:pt x="1252295" y="-843781"/>
                        <a:pt x="724868" y="1160806"/>
                        <a:pt x="0" y="1286207"/>
                      </a:cubicBezTo>
                    </a:path>
                  </a:pathLst>
                </a:custGeom>
                <a:noFill/>
                <a:ln w="12700">
                  <a:solidFill>
                    <a:schemeClr val="bg1"/>
                  </a:solidFill>
                  <a:prstDash val="sysDot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523" name="Picture 522"/>
                <p:cNvPicPr preferRelativeResize="0">
                  <a:picLocks/>
                </p:cNvPicPr>
                <p:nvPr/>
              </p:nvPicPr>
              <p:blipFill>
                <a:blip r:embed="rId8" cstate="email">
                  <a:duotone>
                    <a:prstClr val="black"/>
                    <a:schemeClr val="accent2">
                      <a:tint val="45000"/>
                      <a:satMod val="400000"/>
                    </a:schemeClr>
                  </a:duotone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 rot="10800000" flipV="1">
                  <a:off x="8640343" y="6044354"/>
                  <a:ext cx="182880" cy="73152"/>
                </a:xfrm>
                <a:prstGeom prst="rect">
                  <a:avLst/>
                </a:prstGeom>
              </p:spPr>
            </p:pic>
          </p:grpSp>
          <p:pic>
            <p:nvPicPr>
              <p:cNvPr id="372" name="Picture 371"/>
              <p:cNvPicPr>
                <a:picLocks noChangeAspect="1"/>
              </p:cNvPicPr>
              <p:nvPr/>
            </p:nvPicPr>
            <p:blipFill>
              <a:blip r:embed="rId13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8202214" y="6052097"/>
                <a:ext cx="320040" cy="105791"/>
              </a:xfrm>
              <a:prstGeom prst="rect">
                <a:avLst/>
              </a:prstGeom>
            </p:spPr>
          </p:pic>
        </p:grpSp>
        <p:sp>
          <p:nvSpPr>
            <p:cNvPr id="636" name="TextBox 635"/>
            <p:cNvSpPr txBox="1"/>
            <p:nvPr/>
          </p:nvSpPr>
          <p:spPr>
            <a:xfrm>
              <a:off x="8144247" y="5736881"/>
              <a:ext cx="1045618" cy="1785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SSN (75 days, 3250 km)  </a:t>
              </a:r>
              <a:endParaRPr lang="en-US" sz="700" dirty="0">
                <a:solidFill>
                  <a:prstClr val="black"/>
                </a:solidFill>
              </a:endParaRPr>
            </a:p>
          </p:txBody>
        </p:sp>
        <p:sp>
          <p:nvSpPr>
            <p:cNvPr id="637" name="TextBox 636"/>
            <p:cNvSpPr txBox="1"/>
            <p:nvPr/>
          </p:nvSpPr>
          <p:spPr>
            <a:xfrm>
              <a:off x="8512333" y="5944362"/>
              <a:ext cx="692818" cy="17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YJ-82 (33km)  </a:t>
              </a:r>
              <a:endParaRPr lang="en-US" sz="7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640" name="Picture 639" descr="Missile Launcher, C-802 white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E7616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2587856" y="4738514"/>
            <a:ext cx="183154" cy="105718"/>
          </a:xfrm>
          <a:prstGeom prst="rect">
            <a:avLst/>
          </a:prstGeom>
        </p:spPr>
      </p:pic>
      <p:pic>
        <p:nvPicPr>
          <p:cNvPr id="641" name="Picture 640" descr="Missile Launcher, C-802 white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rgbClr val="E76167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754985" y="3640393"/>
            <a:ext cx="183154" cy="105718"/>
          </a:xfrm>
          <a:prstGeom prst="rect">
            <a:avLst/>
          </a:prstGeom>
        </p:spPr>
      </p:pic>
      <p:grpSp>
        <p:nvGrpSpPr>
          <p:cNvPr id="643" name="Group 642"/>
          <p:cNvGrpSpPr/>
          <p:nvPr/>
        </p:nvGrpSpPr>
        <p:grpSpPr>
          <a:xfrm>
            <a:off x="8203626" y="2784709"/>
            <a:ext cx="978940" cy="450226"/>
            <a:chOff x="7554710" y="3435865"/>
            <a:chExt cx="978940" cy="450226"/>
          </a:xfrm>
        </p:grpSpPr>
        <p:grpSp>
          <p:nvGrpSpPr>
            <p:cNvPr id="628" name="Group 627"/>
            <p:cNvGrpSpPr/>
            <p:nvPr/>
          </p:nvGrpSpPr>
          <p:grpSpPr>
            <a:xfrm>
              <a:off x="7554710" y="3435865"/>
              <a:ext cx="878337" cy="450226"/>
              <a:chOff x="5968048" y="4942294"/>
              <a:chExt cx="878337" cy="450226"/>
            </a:xfrm>
          </p:grpSpPr>
          <p:pic>
            <p:nvPicPr>
              <p:cNvPr id="371" name="Picture 370"/>
              <p:cNvPicPr>
                <a:picLocks noChangeAspect="1"/>
              </p:cNvPicPr>
              <p:nvPr/>
            </p:nvPicPr>
            <p:blipFill>
              <a:blip r:embed="rId15" cstate="email">
                <a:duotone>
                  <a:prstClr val="black"/>
                  <a:schemeClr val="accent2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6082826" y="5080705"/>
                <a:ext cx="335198" cy="93530"/>
              </a:xfrm>
              <a:prstGeom prst="rect">
                <a:avLst/>
              </a:prstGeom>
            </p:spPr>
          </p:pic>
          <p:sp>
            <p:nvSpPr>
              <p:cNvPr id="519" name="Freeform 518"/>
              <p:cNvSpPr/>
              <p:nvPr/>
            </p:nvSpPr>
            <p:spPr>
              <a:xfrm rot="970395" flipH="1" flipV="1">
                <a:off x="6337022" y="5149628"/>
                <a:ext cx="484006" cy="114346"/>
              </a:xfrm>
              <a:custGeom>
                <a:avLst/>
                <a:gdLst>
                  <a:gd name="connsiteX0" fmla="*/ 3429000 w 3429000"/>
                  <a:gd name="connsiteY0" fmla="*/ 19050 h 19050"/>
                  <a:gd name="connsiteX1" fmla="*/ 0 w 3429000"/>
                  <a:gd name="connsiteY1" fmla="*/ 0 h 19050"/>
                  <a:gd name="connsiteX0" fmla="*/ 3429000 w 3429000"/>
                  <a:gd name="connsiteY0" fmla="*/ 1058346 h 1058346"/>
                  <a:gd name="connsiteX1" fmla="*/ 0 w 3429000"/>
                  <a:gd name="connsiteY1" fmla="*/ 1039296 h 1058346"/>
                  <a:gd name="connsiteX0" fmla="*/ 3429000 w 3429000"/>
                  <a:gd name="connsiteY0" fmla="*/ 1967458 h 1967458"/>
                  <a:gd name="connsiteX1" fmla="*/ 0 w 3429000"/>
                  <a:gd name="connsiteY1" fmla="*/ 1948408 h 1967458"/>
                  <a:gd name="connsiteX0" fmla="*/ 3429000 w 3429000"/>
                  <a:gd name="connsiteY0" fmla="*/ 2109919 h 2109919"/>
                  <a:gd name="connsiteX1" fmla="*/ 0 w 3429000"/>
                  <a:gd name="connsiteY1" fmla="*/ 2090869 h 2109919"/>
                  <a:gd name="connsiteX0" fmla="*/ 3429000 w 3429000"/>
                  <a:gd name="connsiteY0" fmla="*/ 2113464 h 2113464"/>
                  <a:gd name="connsiteX1" fmla="*/ 0 w 3429000"/>
                  <a:gd name="connsiteY1" fmla="*/ 2094414 h 2113464"/>
                  <a:gd name="connsiteX0" fmla="*/ 3465163 w 3465163"/>
                  <a:gd name="connsiteY0" fmla="*/ 1842239 h 2418866"/>
                  <a:gd name="connsiteX1" fmla="*/ 0 w 3465163"/>
                  <a:gd name="connsiteY1" fmla="*/ 2418864 h 2418866"/>
                  <a:gd name="connsiteX0" fmla="*/ 3465163 w 3465163"/>
                  <a:gd name="connsiteY0" fmla="*/ 1215040 h 1791667"/>
                  <a:gd name="connsiteX1" fmla="*/ 0 w 3465163"/>
                  <a:gd name="connsiteY1" fmla="*/ 1791665 h 1791667"/>
                  <a:gd name="connsiteX0" fmla="*/ 1946329 w 1946329"/>
                  <a:gd name="connsiteY0" fmla="*/ 1065052 h 1939516"/>
                  <a:gd name="connsiteX1" fmla="*/ 0 w 1946329"/>
                  <a:gd name="connsiteY1" fmla="*/ 1939517 h 1939516"/>
                  <a:gd name="connsiteX0" fmla="*/ 1946329 w 1946329"/>
                  <a:gd name="connsiteY0" fmla="*/ 860398 h 1734862"/>
                  <a:gd name="connsiteX1" fmla="*/ 0 w 1946329"/>
                  <a:gd name="connsiteY1" fmla="*/ 1734863 h 1734862"/>
                  <a:gd name="connsiteX0" fmla="*/ 1946329 w 1946329"/>
                  <a:gd name="connsiteY0" fmla="*/ 427527 h 1301991"/>
                  <a:gd name="connsiteX1" fmla="*/ 0 w 1946329"/>
                  <a:gd name="connsiteY1" fmla="*/ 1301992 h 1301991"/>
                  <a:gd name="connsiteX0" fmla="*/ 1946329 w 1946329"/>
                  <a:gd name="connsiteY0" fmla="*/ 411742 h 1286206"/>
                  <a:gd name="connsiteX1" fmla="*/ 0 w 1946329"/>
                  <a:gd name="connsiteY1" fmla="*/ 1286207 h 12862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946329" h="1286206">
                    <a:moveTo>
                      <a:pt x="1946329" y="411742"/>
                    </a:moveTo>
                    <a:cubicBezTo>
                      <a:pt x="1252295" y="-843781"/>
                      <a:pt x="724868" y="1160806"/>
                      <a:pt x="0" y="1286207"/>
                    </a:cubicBezTo>
                  </a:path>
                </a:pathLst>
              </a:custGeom>
              <a:noFill/>
              <a:ln w="12700">
                <a:solidFill>
                  <a:schemeClr val="bg1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3" name="TextBox 602"/>
              <p:cNvSpPr txBox="1"/>
              <p:nvPr/>
            </p:nvSpPr>
            <p:spPr>
              <a:xfrm>
                <a:off x="5968048" y="4942294"/>
                <a:ext cx="788999" cy="17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 smtClean="0">
                    <a:solidFill>
                      <a:prstClr val="black"/>
                    </a:solidFill>
                  </a:rPr>
                  <a:t>H-6K (1800 km)  </a:t>
                </a:r>
                <a:endParaRPr lang="en-US" sz="7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04" name="TextBox 603"/>
              <p:cNvSpPr txBox="1"/>
              <p:nvPr/>
            </p:nvSpPr>
            <p:spPr>
              <a:xfrm>
                <a:off x="6036548" y="5214010"/>
                <a:ext cx="809837" cy="1785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n-US" sz="700" dirty="0" smtClean="0">
                    <a:solidFill>
                      <a:prstClr val="black"/>
                    </a:solidFill>
                  </a:rPr>
                  <a:t>CJ-10 (2,200 km) </a:t>
                </a:r>
                <a:endParaRPr lang="en-US" sz="700" dirty="0">
                  <a:solidFill>
                    <a:prstClr val="black"/>
                  </a:solidFill>
                </a:endParaRPr>
              </a:p>
            </p:txBody>
          </p:sp>
        </p:grpSp>
        <p:pic>
          <p:nvPicPr>
            <p:cNvPr id="522" name="Picture 521"/>
            <p:cNvPicPr preferRelativeResize="0">
              <a:picLocks/>
            </p:cNvPicPr>
            <p:nvPr/>
          </p:nvPicPr>
          <p:blipFill>
            <a:blip r:embed="rId8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0800000" flipV="1">
              <a:off x="8350770" y="3671494"/>
              <a:ext cx="182880" cy="73152"/>
            </a:xfrm>
            <a:prstGeom prst="rect">
              <a:avLst/>
            </a:prstGeom>
          </p:spPr>
        </p:pic>
      </p:grpSp>
      <p:sp>
        <p:nvSpPr>
          <p:cNvPr id="621" name="TextBox 620"/>
          <p:cNvSpPr txBox="1"/>
          <p:nvPr/>
        </p:nvSpPr>
        <p:spPr>
          <a:xfrm rot="1085409">
            <a:off x="3872674" y="4921125"/>
            <a:ext cx="1130438" cy="3016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" dirty="0" smtClean="0">
                <a:solidFill>
                  <a:prstClr val="black"/>
                </a:solidFill>
              </a:rPr>
              <a:t>Su-30MKK Combat Radius</a:t>
            </a:r>
          </a:p>
          <a:p>
            <a:pPr algn="ctr">
              <a:lnSpc>
                <a:spcPct val="80000"/>
              </a:lnSpc>
            </a:pPr>
            <a:endParaRPr lang="en-US" sz="300" dirty="0" smtClean="0">
              <a:solidFill>
                <a:prstClr val="black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en-US" sz="700" dirty="0" smtClean="0">
                <a:solidFill>
                  <a:prstClr val="black"/>
                </a:solidFill>
              </a:rPr>
              <a:t> ( 1349km) </a:t>
            </a:r>
            <a:endParaRPr lang="en-US" sz="700" dirty="0">
              <a:solidFill>
                <a:prstClr val="black"/>
              </a:solidFill>
            </a:endParaRPr>
          </a:p>
        </p:txBody>
      </p:sp>
      <p:grpSp>
        <p:nvGrpSpPr>
          <p:cNvPr id="595" name="Group 594"/>
          <p:cNvGrpSpPr/>
          <p:nvPr/>
        </p:nvGrpSpPr>
        <p:grpSpPr>
          <a:xfrm>
            <a:off x="4063224" y="4285227"/>
            <a:ext cx="1266946" cy="425289"/>
            <a:chOff x="3921233" y="3160275"/>
            <a:chExt cx="1266946" cy="425289"/>
          </a:xfrm>
        </p:grpSpPr>
        <p:sp>
          <p:nvSpPr>
            <p:cNvPr id="536" name="TextBox 535"/>
            <p:cNvSpPr txBox="1"/>
            <p:nvPr/>
          </p:nvSpPr>
          <p:spPr>
            <a:xfrm>
              <a:off x="4013760" y="3404874"/>
              <a:ext cx="731290" cy="1806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S-400 </a:t>
              </a:r>
              <a:r>
                <a:rPr lang="en-US" sz="700" dirty="0">
                  <a:solidFill>
                    <a:prstClr val="black"/>
                  </a:solidFill>
                </a:rPr>
                <a:t>(400 km)</a:t>
              </a:r>
            </a:p>
          </p:txBody>
        </p:sp>
        <p:sp>
          <p:nvSpPr>
            <p:cNvPr id="539" name="TextBox 538"/>
            <p:cNvSpPr txBox="1"/>
            <p:nvPr/>
          </p:nvSpPr>
          <p:spPr>
            <a:xfrm>
              <a:off x="3921233" y="3160275"/>
              <a:ext cx="919490" cy="182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>
                  <a:solidFill>
                    <a:prstClr val="black"/>
                  </a:solidFill>
                </a:rPr>
                <a:t>S-300PMU (90 km)</a:t>
              </a:r>
            </a:p>
          </p:txBody>
        </p:sp>
        <p:sp>
          <p:nvSpPr>
            <p:cNvPr id="540" name="TextBox 539"/>
            <p:cNvSpPr txBox="1"/>
            <p:nvPr/>
          </p:nvSpPr>
          <p:spPr>
            <a:xfrm>
              <a:off x="3985606" y="3324529"/>
              <a:ext cx="1202573" cy="1785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en-US" sz="700" dirty="0" smtClean="0">
                  <a:solidFill>
                    <a:prstClr val="black"/>
                  </a:solidFill>
                </a:rPr>
                <a:t>S-300PMU2/ HQ-9 </a:t>
              </a:r>
              <a:r>
                <a:rPr lang="en-US" sz="700" dirty="0">
                  <a:solidFill>
                    <a:prstClr val="black"/>
                  </a:solidFill>
                </a:rPr>
                <a:t>(200 km</a:t>
              </a:r>
              <a:r>
                <a:rPr lang="en-US" sz="700" dirty="0" smtClean="0">
                  <a:solidFill>
                    <a:prstClr val="black"/>
                  </a:solidFill>
                </a:rPr>
                <a:t>)</a:t>
              </a:r>
              <a:endParaRPr lang="en-US" sz="700" dirty="0">
                <a:solidFill>
                  <a:prstClr val="black"/>
                </a:solidFill>
              </a:endParaRPr>
            </a:p>
          </p:txBody>
        </p:sp>
      </p:grpSp>
      <p:sp>
        <p:nvSpPr>
          <p:cNvPr id="669" name="Arc 668"/>
          <p:cNvSpPr/>
          <p:nvPr/>
        </p:nvSpPr>
        <p:spPr>
          <a:xfrm rot="20437237">
            <a:off x="1417332" y="697486"/>
            <a:ext cx="3066651" cy="2896963"/>
          </a:xfrm>
          <a:prstGeom prst="arc">
            <a:avLst>
              <a:gd name="adj1" fmla="val 79777"/>
              <a:gd name="adj2" fmla="val 2911685"/>
            </a:avLst>
          </a:prstGeom>
          <a:ln w="15875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0" name="Arc 669"/>
          <p:cNvSpPr/>
          <p:nvPr/>
        </p:nvSpPr>
        <p:spPr>
          <a:xfrm rot="880093">
            <a:off x="1657400" y="2042920"/>
            <a:ext cx="2685773" cy="2941364"/>
          </a:xfrm>
          <a:prstGeom prst="arc">
            <a:avLst>
              <a:gd name="adj1" fmla="val 19064101"/>
              <a:gd name="adj2" fmla="val 1434949"/>
            </a:avLst>
          </a:prstGeom>
          <a:ln w="12700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1" name="Arc 670"/>
          <p:cNvSpPr/>
          <p:nvPr/>
        </p:nvSpPr>
        <p:spPr>
          <a:xfrm rot="3953984">
            <a:off x="986883" y="2024552"/>
            <a:ext cx="3027132" cy="3621862"/>
          </a:xfrm>
          <a:prstGeom prst="arc">
            <a:avLst>
              <a:gd name="adj1" fmla="val 18703456"/>
              <a:gd name="adj2" fmla="val 1307959"/>
            </a:avLst>
          </a:prstGeom>
          <a:ln w="12700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2" name="Arc 671"/>
          <p:cNvSpPr/>
          <p:nvPr/>
        </p:nvSpPr>
        <p:spPr>
          <a:xfrm rot="3056365">
            <a:off x="134646" y="3035397"/>
            <a:ext cx="2926305" cy="2585993"/>
          </a:xfrm>
          <a:prstGeom prst="arc">
            <a:avLst>
              <a:gd name="adj1" fmla="val 21399257"/>
              <a:gd name="adj2" fmla="val 2558180"/>
            </a:avLst>
          </a:prstGeom>
          <a:ln w="12700">
            <a:solidFill>
              <a:schemeClr val="accent2">
                <a:lumMod val="75000"/>
              </a:schemeClr>
            </a:solidFill>
            <a:prstDash val="lgDash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357085" y="6020238"/>
            <a:ext cx="8460469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</a:rPr>
              <a:t>Improving capabilities and revisionist objectives of China and Russia will require changes to strategy, mission priorities, and fleet architecture</a:t>
            </a:r>
            <a:endParaRPr lang="en-US" spc="-40" dirty="0" smtClean="0">
              <a:solidFill>
                <a:prstClr val="white"/>
              </a:solidFill>
            </a:endParaRPr>
          </a:p>
        </p:txBody>
      </p:sp>
      <p:sp>
        <p:nvSpPr>
          <p:cNvPr id="673" name="TextBox 672"/>
          <p:cNvSpPr txBox="1"/>
          <p:nvPr/>
        </p:nvSpPr>
        <p:spPr>
          <a:xfrm>
            <a:off x="4287612" y="3457028"/>
            <a:ext cx="9786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DF-11A/ CSS-7 Mod 1</a:t>
            </a:r>
          </a:p>
          <a:p>
            <a:pPr algn="ctr"/>
            <a:r>
              <a:rPr lang="en-US" sz="700" dirty="0" smtClean="0"/>
              <a:t> (350 km) </a:t>
            </a:r>
            <a:endParaRPr lang="en-US" sz="700" dirty="0"/>
          </a:p>
        </p:txBody>
      </p:sp>
      <p:sp>
        <p:nvSpPr>
          <p:cNvPr id="360" name="Slide Number Placeholder 2"/>
          <p:cNvSpPr txBox="1">
            <a:spLocks/>
          </p:cNvSpPr>
          <p:nvPr/>
        </p:nvSpPr>
        <p:spPr>
          <a:xfrm>
            <a:off x="7010400" y="636578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"/>
                <a:cs typeface=""/>
              </a:rPr>
              <a:t>2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"/>
              <a:cs typeface="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3944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i="1" dirty="0" smtClean="0"/>
              <a:t>Implications for</a:t>
            </a:r>
            <a:br>
              <a:rPr lang="en-US" sz="4400" i="1" dirty="0" smtClean="0"/>
            </a:br>
            <a:r>
              <a:rPr lang="en-US" sz="4400" i="1" dirty="0" smtClean="0"/>
              <a:t>naval aviation</a:t>
            </a:r>
            <a:endParaRPr lang="en-US" sz="4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1C4-0BA0-0A41-B8A0-761F7104E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6611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46079" y="2"/>
            <a:ext cx="7236183" cy="688263"/>
          </a:xfrm>
        </p:spPr>
        <p:txBody>
          <a:bodyPr/>
          <a:lstStyle/>
          <a:p>
            <a:r>
              <a:rPr lang="en-US" sz="3200" i="1" dirty="0" smtClean="0"/>
              <a:t>CVW must support Deterrence Forces</a:t>
            </a:r>
            <a:endParaRPr lang="en-US" sz="3200" i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685182"/>
            <a:ext cx="9144000" cy="6182139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Freeform 27"/>
          <p:cNvSpPr/>
          <p:nvPr/>
        </p:nvSpPr>
        <p:spPr>
          <a:xfrm>
            <a:off x="1553919" y="685182"/>
            <a:ext cx="3817464" cy="3562980"/>
          </a:xfrm>
          <a:custGeom>
            <a:avLst/>
            <a:gdLst>
              <a:gd name="connsiteX0" fmla="*/ 2221487 w 2709541"/>
              <a:gd name="connsiteY0" fmla="*/ 0 h 3197595"/>
              <a:gd name="connsiteX1" fmla="*/ 2367343 w 2709541"/>
              <a:gd name="connsiteY1" fmla="*/ 162684 h 3197595"/>
              <a:gd name="connsiteX2" fmla="*/ 2642224 w 2709541"/>
              <a:gd name="connsiteY2" fmla="*/ 493664 h 3197595"/>
              <a:gd name="connsiteX3" fmla="*/ 2670273 w 2709541"/>
              <a:gd name="connsiteY3" fmla="*/ 824643 h 3197595"/>
              <a:gd name="connsiteX4" fmla="*/ 2709541 w 2709541"/>
              <a:gd name="connsiteY4" fmla="*/ 1099524 h 3197595"/>
              <a:gd name="connsiteX5" fmla="*/ 2703932 w 2709541"/>
              <a:gd name="connsiteY5" fmla="*/ 1346356 h 3197595"/>
              <a:gd name="connsiteX6" fmla="*/ 2670273 w 2709541"/>
              <a:gd name="connsiteY6" fmla="*/ 1840019 h 3197595"/>
              <a:gd name="connsiteX7" fmla="*/ 2485149 w 2709541"/>
              <a:gd name="connsiteY7" fmla="*/ 2182218 h 3197595"/>
              <a:gd name="connsiteX8" fmla="*/ 2271976 w 2709541"/>
              <a:gd name="connsiteY8" fmla="*/ 2541246 h 3197595"/>
              <a:gd name="connsiteX9" fmla="*/ 2019534 w 2709541"/>
              <a:gd name="connsiteY9" fmla="*/ 2922714 h 3197595"/>
              <a:gd name="connsiteX10" fmla="*/ 1806361 w 2709541"/>
              <a:gd name="connsiteY10" fmla="*/ 3152716 h 3197595"/>
              <a:gd name="connsiteX11" fmla="*/ 1587578 w 2709541"/>
              <a:gd name="connsiteY11" fmla="*/ 3180765 h 3197595"/>
              <a:gd name="connsiteX12" fmla="*/ 1189281 w 2709541"/>
              <a:gd name="connsiteY12" fmla="*/ 3197595 h 3197595"/>
              <a:gd name="connsiteX13" fmla="*/ 886351 w 2709541"/>
              <a:gd name="connsiteY13" fmla="*/ 3147106 h 3197595"/>
              <a:gd name="connsiteX14" fmla="*/ 740496 w 2709541"/>
              <a:gd name="connsiteY14" fmla="*/ 3062959 h 3197595"/>
              <a:gd name="connsiteX15" fmla="*/ 521713 w 2709541"/>
              <a:gd name="connsiteY15" fmla="*/ 2917104 h 3197595"/>
              <a:gd name="connsiteX16" fmla="*/ 314150 w 2709541"/>
              <a:gd name="connsiteY16" fmla="*/ 2709541 h 3197595"/>
              <a:gd name="connsiteX17" fmla="*/ 95367 w 2709541"/>
              <a:gd name="connsiteY17" fmla="*/ 2429050 h 3197595"/>
              <a:gd name="connsiteX18" fmla="*/ 0 w 2709541"/>
              <a:gd name="connsiteY18" fmla="*/ 2098071 h 3197595"/>
              <a:gd name="connsiteX19" fmla="*/ 0 w 2709541"/>
              <a:gd name="connsiteY19" fmla="*/ 2053192 h 3197595"/>
              <a:gd name="connsiteX20" fmla="*/ 0 w 2709541"/>
              <a:gd name="connsiteY20" fmla="*/ 2053192 h 3197595"/>
              <a:gd name="connsiteX21" fmla="*/ 0 w 2709541"/>
              <a:gd name="connsiteY21" fmla="*/ 2053192 h 3197595"/>
              <a:gd name="connsiteX0" fmla="*/ 2221487 w 2709541"/>
              <a:gd name="connsiteY0" fmla="*/ 0 h 3197595"/>
              <a:gd name="connsiteX1" fmla="*/ 2367343 w 2709541"/>
              <a:gd name="connsiteY1" fmla="*/ 162684 h 3197595"/>
              <a:gd name="connsiteX2" fmla="*/ 2642224 w 2709541"/>
              <a:gd name="connsiteY2" fmla="*/ 493664 h 3197595"/>
              <a:gd name="connsiteX3" fmla="*/ 2670273 w 2709541"/>
              <a:gd name="connsiteY3" fmla="*/ 824643 h 3197595"/>
              <a:gd name="connsiteX4" fmla="*/ 2709541 w 2709541"/>
              <a:gd name="connsiteY4" fmla="*/ 1099524 h 3197595"/>
              <a:gd name="connsiteX5" fmla="*/ 2703932 w 2709541"/>
              <a:gd name="connsiteY5" fmla="*/ 1346356 h 3197595"/>
              <a:gd name="connsiteX6" fmla="*/ 2670273 w 2709541"/>
              <a:gd name="connsiteY6" fmla="*/ 1840019 h 3197595"/>
              <a:gd name="connsiteX7" fmla="*/ 2485149 w 2709541"/>
              <a:gd name="connsiteY7" fmla="*/ 2182218 h 3197595"/>
              <a:gd name="connsiteX8" fmla="*/ 2271976 w 2709541"/>
              <a:gd name="connsiteY8" fmla="*/ 2541246 h 3197595"/>
              <a:gd name="connsiteX9" fmla="*/ 2019534 w 2709541"/>
              <a:gd name="connsiteY9" fmla="*/ 2922714 h 3197595"/>
              <a:gd name="connsiteX10" fmla="*/ 1790360 w 2709541"/>
              <a:gd name="connsiteY10" fmla="*/ 3136262 h 3197595"/>
              <a:gd name="connsiteX11" fmla="*/ 1587578 w 2709541"/>
              <a:gd name="connsiteY11" fmla="*/ 3180765 h 3197595"/>
              <a:gd name="connsiteX12" fmla="*/ 1189281 w 2709541"/>
              <a:gd name="connsiteY12" fmla="*/ 3197595 h 3197595"/>
              <a:gd name="connsiteX13" fmla="*/ 886351 w 2709541"/>
              <a:gd name="connsiteY13" fmla="*/ 3147106 h 3197595"/>
              <a:gd name="connsiteX14" fmla="*/ 740496 w 2709541"/>
              <a:gd name="connsiteY14" fmla="*/ 3062959 h 3197595"/>
              <a:gd name="connsiteX15" fmla="*/ 521713 w 2709541"/>
              <a:gd name="connsiteY15" fmla="*/ 2917104 h 3197595"/>
              <a:gd name="connsiteX16" fmla="*/ 314150 w 2709541"/>
              <a:gd name="connsiteY16" fmla="*/ 2709541 h 3197595"/>
              <a:gd name="connsiteX17" fmla="*/ 95367 w 2709541"/>
              <a:gd name="connsiteY17" fmla="*/ 2429050 h 3197595"/>
              <a:gd name="connsiteX18" fmla="*/ 0 w 2709541"/>
              <a:gd name="connsiteY18" fmla="*/ 2098071 h 3197595"/>
              <a:gd name="connsiteX19" fmla="*/ 0 w 2709541"/>
              <a:gd name="connsiteY19" fmla="*/ 2053192 h 3197595"/>
              <a:gd name="connsiteX20" fmla="*/ 0 w 2709541"/>
              <a:gd name="connsiteY20" fmla="*/ 2053192 h 3197595"/>
              <a:gd name="connsiteX21" fmla="*/ 0 w 2709541"/>
              <a:gd name="connsiteY21" fmla="*/ 2053192 h 3197595"/>
              <a:gd name="connsiteX0" fmla="*/ 2221487 w 2709541"/>
              <a:gd name="connsiteY0" fmla="*/ 0 h 3197595"/>
              <a:gd name="connsiteX1" fmla="*/ 2367343 w 2709541"/>
              <a:gd name="connsiteY1" fmla="*/ 162684 h 3197595"/>
              <a:gd name="connsiteX2" fmla="*/ 2642224 w 2709541"/>
              <a:gd name="connsiteY2" fmla="*/ 493664 h 3197595"/>
              <a:gd name="connsiteX3" fmla="*/ 2670273 w 2709541"/>
              <a:gd name="connsiteY3" fmla="*/ 824643 h 3197595"/>
              <a:gd name="connsiteX4" fmla="*/ 2709541 w 2709541"/>
              <a:gd name="connsiteY4" fmla="*/ 1099524 h 3197595"/>
              <a:gd name="connsiteX5" fmla="*/ 2703932 w 2709541"/>
              <a:gd name="connsiteY5" fmla="*/ 1346356 h 3197595"/>
              <a:gd name="connsiteX6" fmla="*/ 2670273 w 2709541"/>
              <a:gd name="connsiteY6" fmla="*/ 1840019 h 3197595"/>
              <a:gd name="connsiteX7" fmla="*/ 2485149 w 2709541"/>
              <a:gd name="connsiteY7" fmla="*/ 2182218 h 3197595"/>
              <a:gd name="connsiteX8" fmla="*/ 2271976 w 2709541"/>
              <a:gd name="connsiteY8" fmla="*/ 2541246 h 3197595"/>
              <a:gd name="connsiteX9" fmla="*/ 2019534 w 2709541"/>
              <a:gd name="connsiteY9" fmla="*/ 2922714 h 3197595"/>
              <a:gd name="connsiteX10" fmla="*/ 1790360 w 2709541"/>
              <a:gd name="connsiteY10" fmla="*/ 3136262 h 3197595"/>
              <a:gd name="connsiteX11" fmla="*/ 1587578 w 2709541"/>
              <a:gd name="connsiteY11" fmla="*/ 3180765 h 3197595"/>
              <a:gd name="connsiteX12" fmla="*/ 1189281 w 2709541"/>
              <a:gd name="connsiteY12" fmla="*/ 3197595 h 3197595"/>
              <a:gd name="connsiteX13" fmla="*/ 886351 w 2709541"/>
              <a:gd name="connsiteY13" fmla="*/ 3147106 h 3197595"/>
              <a:gd name="connsiteX14" fmla="*/ 740496 w 2709541"/>
              <a:gd name="connsiteY14" fmla="*/ 3062959 h 3197595"/>
              <a:gd name="connsiteX15" fmla="*/ 521713 w 2709541"/>
              <a:gd name="connsiteY15" fmla="*/ 2917104 h 3197595"/>
              <a:gd name="connsiteX16" fmla="*/ 314150 w 2709541"/>
              <a:gd name="connsiteY16" fmla="*/ 2709541 h 3197595"/>
              <a:gd name="connsiteX17" fmla="*/ 95367 w 2709541"/>
              <a:gd name="connsiteY17" fmla="*/ 2429050 h 3197595"/>
              <a:gd name="connsiteX18" fmla="*/ 0 w 2709541"/>
              <a:gd name="connsiteY18" fmla="*/ 2098071 h 3197595"/>
              <a:gd name="connsiteX19" fmla="*/ 0 w 2709541"/>
              <a:gd name="connsiteY19" fmla="*/ 2053192 h 3197595"/>
              <a:gd name="connsiteX20" fmla="*/ 0 w 2709541"/>
              <a:gd name="connsiteY20" fmla="*/ 2053192 h 3197595"/>
              <a:gd name="connsiteX21" fmla="*/ 0 w 2709541"/>
              <a:gd name="connsiteY21" fmla="*/ 2053192 h 3197595"/>
              <a:gd name="connsiteX0" fmla="*/ 2221487 w 2709541"/>
              <a:gd name="connsiteY0" fmla="*/ 0 h 3197595"/>
              <a:gd name="connsiteX1" fmla="*/ 2367343 w 2709541"/>
              <a:gd name="connsiteY1" fmla="*/ 162684 h 3197595"/>
              <a:gd name="connsiteX2" fmla="*/ 2642224 w 2709541"/>
              <a:gd name="connsiteY2" fmla="*/ 493664 h 3197595"/>
              <a:gd name="connsiteX3" fmla="*/ 2670273 w 2709541"/>
              <a:gd name="connsiteY3" fmla="*/ 824643 h 3197595"/>
              <a:gd name="connsiteX4" fmla="*/ 2709541 w 2709541"/>
              <a:gd name="connsiteY4" fmla="*/ 1099524 h 3197595"/>
              <a:gd name="connsiteX5" fmla="*/ 2703932 w 2709541"/>
              <a:gd name="connsiteY5" fmla="*/ 1346356 h 3197595"/>
              <a:gd name="connsiteX6" fmla="*/ 2670273 w 2709541"/>
              <a:gd name="connsiteY6" fmla="*/ 1840019 h 3197595"/>
              <a:gd name="connsiteX7" fmla="*/ 2485149 w 2709541"/>
              <a:gd name="connsiteY7" fmla="*/ 2182218 h 3197595"/>
              <a:gd name="connsiteX8" fmla="*/ 2271976 w 2709541"/>
              <a:gd name="connsiteY8" fmla="*/ 2541246 h 3197595"/>
              <a:gd name="connsiteX9" fmla="*/ 2019534 w 2709541"/>
              <a:gd name="connsiteY9" fmla="*/ 2922714 h 3197595"/>
              <a:gd name="connsiteX10" fmla="*/ 1790360 w 2709541"/>
              <a:gd name="connsiteY10" fmla="*/ 3136262 h 3197595"/>
              <a:gd name="connsiteX11" fmla="*/ 1587578 w 2709541"/>
              <a:gd name="connsiteY11" fmla="*/ 3180765 h 3197595"/>
              <a:gd name="connsiteX12" fmla="*/ 1189281 w 2709541"/>
              <a:gd name="connsiteY12" fmla="*/ 3197595 h 3197595"/>
              <a:gd name="connsiteX13" fmla="*/ 886351 w 2709541"/>
              <a:gd name="connsiteY13" fmla="*/ 3147106 h 3197595"/>
              <a:gd name="connsiteX14" fmla="*/ 740496 w 2709541"/>
              <a:gd name="connsiteY14" fmla="*/ 3062959 h 3197595"/>
              <a:gd name="connsiteX15" fmla="*/ 521713 w 2709541"/>
              <a:gd name="connsiteY15" fmla="*/ 2917104 h 3197595"/>
              <a:gd name="connsiteX16" fmla="*/ 314150 w 2709541"/>
              <a:gd name="connsiteY16" fmla="*/ 2709541 h 3197595"/>
              <a:gd name="connsiteX17" fmla="*/ 95367 w 2709541"/>
              <a:gd name="connsiteY17" fmla="*/ 2429050 h 3197595"/>
              <a:gd name="connsiteX18" fmla="*/ 0 w 2709541"/>
              <a:gd name="connsiteY18" fmla="*/ 2098071 h 3197595"/>
              <a:gd name="connsiteX19" fmla="*/ 0 w 2709541"/>
              <a:gd name="connsiteY19" fmla="*/ 2053192 h 3197595"/>
              <a:gd name="connsiteX20" fmla="*/ 0 w 2709541"/>
              <a:gd name="connsiteY20" fmla="*/ 2053192 h 3197595"/>
              <a:gd name="connsiteX21" fmla="*/ 0 w 2709541"/>
              <a:gd name="connsiteY21" fmla="*/ 2053192 h 3197595"/>
              <a:gd name="connsiteX0" fmla="*/ 2221487 w 2709541"/>
              <a:gd name="connsiteY0" fmla="*/ 0 h 3197595"/>
              <a:gd name="connsiteX1" fmla="*/ 2367343 w 2709541"/>
              <a:gd name="connsiteY1" fmla="*/ 162684 h 3197595"/>
              <a:gd name="connsiteX2" fmla="*/ 2642224 w 2709541"/>
              <a:gd name="connsiteY2" fmla="*/ 493664 h 3197595"/>
              <a:gd name="connsiteX3" fmla="*/ 2670273 w 2709541"/>
              <a:gd name="connsiteY3" fmla="*/ 824643 h 3197595"/>
              <a:gd name="connsiteX4" fmla="*/ 2709541 w 2709541"/>
              <a:gd name="connsiteY4" fmla="*/ 1099524 h 3197595"/>
              <a:gd name="connsiteX5" fmla="*/ 2703932 w 2709541"/>
              <a:gd name="connsiteY5" fmla="*/ 1346356 h 3197595"/>
              <a:gd name="connsiteX6" fmla="*/ 2670273 w 2709541"/>
              <a:gd name="connsiteY6" fmla="*/ 1840019 h 3197595"/>
              <a:gd name="connsiteX7" fmla="*/ 2485149 w 2709541"/>
              <a:gd name="connsiteY7" fmla="*/ 2182218 h 3197595"/>
              <a:gd name="connsiteX8" fmla="*/ 2271976 w 2709541"/>
              <a:gd name="connsiteY8" fmla="*/ 2541246 h 3197595"/>
              <a:gd name="connsiteX9" fmla="*/ 2019534 w 2709541"/>
              <a:gd name="connsiteY9" fmla="*/ 2922714 h 3197595"/>
              <a:gd name="connsiteX10" fmla="*/ 1790360 w 2709541"/>
              <a:gd name="connsiteY10" fmla="*/ 3136262 h 3197595"/>
              <a:gd name="connsiteX11" fmla="*/ 1587578 w 2709541"/>
              <a:gd name="connsiteY11" fmla="*/ 3180765 h 3197595"/>
              <a:gd name="connsiteX12" fmla="*/ 1189281 w 2709541"/>
              <a:gd name="connsiteY12" fmla="*/ 3197595 h 3197595"/>
              <a:gd name="connsiteX13" fmla="*/ 886351 w 2709541"/>
              <a:gd name="connsiteY13" fmla="*/ 3147106 h 3197595"/>
              <a:gd name="connsiteX14" fmla="*/ 740496 w 2709541"/>
              <a:gd name="connsiteY14" fmla="*/ 3062959 h 3197595"/>
              <a:gd name="connsiteX15" fmla="*/ 521713 w 2709541"/>
              <a:gd name="connsiteY15" fmla="*/ 2917104 h 3197595"/>
              <a:gd name="connsiteX16" fmla="*/ 314150 w 2709541"/>
              <a:gd name="connsiteY16" fmla="*/ 2709541 h 3197595"/>
              <a:gd name="connsiteX17" fmla="*/ 95367 w 2709541"/>
              <a:gd name="connsiteY17" fmla="*/ 2429050 h 3197595"/>
              <a:gd name="connsiteX18" fmla="*/ 0 w 2709541"/>
              <a:gd name="connsiteY18" fmla="*/ 2098071 h 3197595"/>
              <a:gd name="connsiteX19" fmla="*/ 0 w 2709541"/>
              <a:gd name="connsiteY19" fmla="*/ 2053192 h 3197595"/>
              <a:gd name="connsiteX20" fmla="*/ 0 w 2709541"/>
              <a:gd name="connsiteY20" fmla="*/ 2053192 h 3197595"/>
              <a:gd name="connsiteX21" fmla="*/ 0 w 2709541"/>
              <a:gd name="connsiteY21" fmla="*/ 2053192 h 3197595"/>
              <a:gd name="connsiteX0" fmla="*/ 2040140 w 2709541"/>
              <a:gd name="connsiteY0" fmla="*/ 0 h 3186626"/>
              <a:gd name="connsiteX1" fmla="*/ 2367343 w 2709541"/>
              <a:gd name="connsiteY1" fmla="*/ 151715 h 3186626"/>
              <a:gd name="connsiteX2" fmla="*/ 2642224 w 2709541"/>
              <a:gd name="connsiteY2" fmla="*/ 482695 h 3186626"/>
              <a:gd name="connsiteX3" fmla="*/ 2670273 w 2709541"/>
              <a:gd name="connsiteY3" fmla="*/ 813674 h 3186626"/>
              <a:gd name="connsiteX4" fmla="*/ 2709541 w 2709541"/>
              <a:gd name="connsiteY4" fmla="*/ 1088555 h 3186626"/>
              <a:gd name="connsiteX5" fmla="*/ 2703932 w 2709541"/>
              <a:gd name="connsiteY5" fmla="*/ 1335387 h 3186626"/>
              <a:gd name="connsiteX6" fmla="*/ 2670273 w 2709541"/>
              <a:gd name="connsiteY6" fmla="*/ 1829050 h 3186626"/>
              <a:gd name="connsiteX7" fmla="*/ 2485149 w 2709541"/>
              <a:gd name="connsiteY7" fmla="*/ 2171249 h 3186626"/>
              <a:gd name="connsiteX8" fmla="*/ 2271976 w 2709541"/>
              <a:gd name="connsiteY8" fmla="*/ 2530277 h 3186626"/>
              <a:gd name="connsiteX9" fmla="*/ 2019534 w 2709541"/>
              <a:gd name="connsiteY9" fmla="*/ 2911745 h 3186626"/>
              <a:gd name="connsiteX10" fmla="*/ 1790360 w 2709541"/>
              <a:gd name="connsiteY10" fmla="*/ 3125293 h 3186626"/>
              <a:gd name="connsiteX11" fmla="*/ 1587578 w 2709541"/>
              <a:gd name="connsiteY11" fmla="*/ 3169796 h 3186626"/>
              <a:gd name="connsiteX12" fmla="*/ 1189281 w 2709541"/>
              <a:gd name="connsiteY12" fmla="*/ 3186626 h 3186626"/>
              <a:gd name="connsiteX13" fmla="*/ 886351 w 2709541"/>
              <a:gd name="connsiteY13" fmla="*/ 3136137 h 3186626"/>
              <a:gd name="connsiteX14" fmla="*/ 740496 w 2709541"/>
              <a:gd name="connsiteY14" fmla="*/ 3051990 h 3186626"/>
              <a:gd name="connsiteX15" fmla="*/ 521713 w 2709541"/>
              <a:gd name="connsiteY15" fmla="*/ 2906135 h 3186626"/>
              <a:gd name="connsiteX16" fmla="*/ 314150 w 2709541"/>
              <a:gd name="connsiteY16" fmla="*/ 2698572 h 3186626"/>
              <a:gd name="connsiteX17" fmla="*/ 95367 w 2709541"/>
              <a:gd name="connsiteY17" fmla="*/ 2418081 h 3186626"/>
              <a:gd name="connsiteX18" fmla="*/ 0 w 2709541"/>
              <a:gd name="connsiteY18" fmla="*/ 2087102 h 3186626"/>
              <a:gd name="connsiteX19" fmla="*/ 0 w 2709541"/>
              <a:gd name="connsiteY19" fmla="*/ 2042223 h 3186626"/>
              <a:gd name="connsiteX20" fmla="*/ 0 w 2709541"/>
              <a:gd name="connsiteY20" fmla="*/ 2042223 h 3186626"/>
              <a:gd name="connsiteX21" fmla="*/ 0 w 2709541"/>
              <a:gd name="connsiteY21" fmla="*/ 2042223 h 3186626"/>
              <a:gd name="connsiteX0" fmla="*/ 2040140 w 2709541"/>
              <a:gd name="connsiteY0" fmla="*/ 0 h 3186626"/>
              <a:gd name="connsiteX1" fmla="*/ 2383345 w 2709541"/>
              <a:gd name="connsiteY1" fmla="*/ 157200 h 3186626"/>
              <a:gd name="connsiteX2" fmla="*/ 2642224 w 2709541"/>
              <a:gd name="connsiteY2" fmla="*/ 482695 h 3186626"/>
              <a:gd name="connsiteX3" fmla="*/ 2670273 w 2709541"/>
              <a:gd name="connsiteY3" fmla="*/ 813674 h 3186626"/>
              <a:gd name="connsiteX4" fmla="*/ 2709541 w 2709541"/>
              <a:gd name="connsiteY4" fmla="*/ 1088555 h 3186626"/>
              <a:gd name="connsiteX5" fmla="*/ 2703932 w 2709541"/>
              <a:gd name="connsiteY5" fmla="*/ 1335387 h 3186626"/>
              <a:gd name="connsiteX6" fmla="*/ 2670273 w 2709541"/>
              <a:gd name="connsiteY6" fmla="*/ 1829050 h 3186626"/>
              <a:gd name="connsiteX7" fmla="*/ 2485149 w 2709541"/>
              <a:gd name="connsiteY7" fmla="*/ 2171249 h 3186626"/>
              <a:gd name="connsiteX8" fmla="*/ 2271976 w 2709541"/>
              <a:gd name="connsiteY8" fmla="*/ 2530277 h 3186626"/>
              <a:gd name="connsiteX9" fmla="*/ 2019534 w 2709541"/>
              <a:gd name="connsiteY9" fmla="*/ 2911745 h 3186626"/>
              <a:gd name="connsiteX10" fmla="*/ 1790360 w 2709541"/>
              <a:gd name="connsiteY10" fmla="*/ 3125293 h 3186626"/>
              <a:gd name="connsiteX11" fmla="*/ 1587578 w 2709541"/>
              <a:gd name="connsiteY11" fmla="*/ 3169796 h 3186626"/>
              <a:gd name="connsiteX12" fmla="*/ 1189281 w 2709541"/>
              <a:gd name="connsiteY12" fmla="*/ 3186626 h 3186626"/>
              <a:gd name="connsiteX13" fmla="*/ 886351 w 2709541"/>
              <a:gd name="connsiteY13" fmla="*/ 3136137 h 3186626"/>
              <a:gd name="connsiteX14" fmla="*/ 740496 w 2709541"/>
              <a:gd name="connsiteY14" fmla="*/ 3051990 h 3186626"/>
              <a:gd name="connsiteX15" fmla="*/ 521713 w 2709541"/>
              <a:gd name="connsiteY15" fmla="*/ 2906135 h 3186626"/>
              <a:gd name="connsiteX16" fmla="*/ 314150 w 2709541"/>
              <a:gd name="connsiteY16" fmla="*/ 2698572 h 3186626"/>
              <a:gd name="connsiteX17" fmla="*/ 95367 w 2709541"/>
              <a:gd name="connsiteY17" fmla="*/ 2418081 h 3186626"/>
              <a:gd name="connsiteX18" fmla="*/ 0 w 2709541"/>
              <a:gd name="connsiteY18" fmla="*/ 2087102 h 3186626"/>
              <a:gd name="connsiteX19" fmla="*/ 0 w 2709541"/>
              <a:gd name="connsiteY19" fmla="*/ 2042223 h 3186626"/>
              <a:gd name="connsiteX20" fmla="*/ 0 w 2709541"/>
              <a:gd name="connsiteY20" fmla="*/ 2042223 h 3186626"/>
              <a:gd name="connsiteX21" fmla="*/ 0 w 2709541"/>
              <a:gd name="connsiteY21" fmla="*/ 2042223 h 3186626"/>
              <a:gd name="connsiteX0" fmla="*/ 2040140 w 2709541"/>
              <a:gd name="connsiteY0" fmla="*/ 0 h 3186626"/>
              <a:gd name="connsiteX1" fmla="*/ 2260669 w 2709541"/>
              <a:gd name="connsiteY1" fmla="*/ 184623 h 3186626"/>
              <a:gd name="connsiteX2" fmla="*/ 2642224 w 2709541"/>
              <a:gd name="connsiteY2" fmla="*/ 482695 h 3186626"/>
              <a:gd name="connsiteX3" fmla="*/ 2670273 w 2709541"/>
              <a:gd name="connsiteY3" fmla="*/ 813674 h 3186626"/>
              <a:gd name="connsiteX4" fmla="*/ 2709541 w 2709541"/>
              <a:gd name="connsiteY4" fmla="*/ 1088555 h 3186626"/>
              <a:gd name="connsiteX5" fmla="*/ 2703932 w 2709541"/>
              <a:gd name="connsiteY5" fmla="*/ 1335387 h 3186626"/>
              <a:gd name="connsiteX6" fmla="*/ 2670273 w 2709541"/>
              <a:gd name="connsiteY6" fmla="*/ 1829050 h 3186626"/>
              <a:gd name="connsiteX7" fmla="*/ 2485149 w 2709541"/>
              <a:gd name="connsiteY7" fmla="*/ 2171249 h 3186626"/>
              <a:gd name="connsiteX8" fmla="*/ 2271976 w 2709541"/>
              <a:gd name="connsiteY8" fmla="*/ 2530277 h 3186626"/>
              <a:gd name="connsiteX9" fmla="*/ 2019534 w 2709541"/>
              <a:gd name="connsiteY9" fmla="*/ 2911745 h 3186626"/>
              <a:gd name="connsiteX10" fmla="*/ 1790360 w 2709541"/>
              <a:gd name="connsiteY10" fmla="*/ 3125293 h 3186626"/>
              <a:gd name="connsiteX11" fmla="*/ 1587578 w 2709541"/>
              <a:gd name="connsiteY11" fmla="*/ 3169796 h 3186626"/>
              <a:gd name="connsiteX12" fmla="*/ 1189281 w 2709541"/>
              <a:gd name="connsiteY12" fmla="*/ 3186626 h 3186626"/>
              <a:gd name="connsiteX13" fmla="*/ 886351 w 2709541"/>
              <a:gd name="connsiteY13" fmla="*/ 3136137 h 3186626"/>
              <a:gd name="connsiteX14" fmla="*/ 740496 w 2709541"/>
              <a:gd name="connsiteY14" fmla="*/ 3051990 h 3186626"/>
              <a:gd name="connsiteX15" fmla="*/ 521713 w 2709541"/>
              <a:gd name="connsiteY15" fmla="*/ 2906135 h 3186626"/>
              <a:gd name="connsiteX16" fmla="*/ 314150 w 2709541"/>
              <a:gd name="connsiteY16" fmla="*/ 2698572 h 3186626"/>
              <a:gd name="connsiteX17" fmla="*/ 95367 w 2709541"/>
              <a:gd name="connsiteY17" fmla="*/ 2418081 h 3186626"/>
              <a:gd name="connsiteX18" fmla="*/ 0 w 2709541"/>
              <a:gd name="connsiteY18" fmla="*/ 2087102 h 3186626"/>
              <a:gd name="connsiteX19" fmla="*/ 0 w 2709541"/>
              <a:gd name="connsiteY19" fmla="*/ 2042223 h 3186626"/>
              <a:gd name="connsiteX20" fmla="*/ 0 w 2709541"/>
              <a:gd name="connsiteY20" fmla="*/ 2042223 h 3186626"/>
              <a:gd name="connsiteX21" fmla="*/ 0 w 2709541"/>
              <a:gd name="connsiteY21" fmla="*/ 2042223 h 3186626"/>
              <a:gd name="connsiteX0" fmla="*/ 2040140 w 2709541"/>
              <a:gd name="connsiteY0" fmla="*/ 0 h 3186626"/>
              <a:gd name="connsiteX1" fmla="*/ 2260669 w 2709541"/>
              <a:gd name="connsiteY1" fmla="*/ 184623 h 3186626"/>
              <a:gd name="connsiteX2" fmla="*/ 2524882 w 2709541"/>
              <a:gd name="connsiteY2" fmla="*/ 477211 h 3186626"/>
              <a:gd name="connsiteX3" fmla="*/ 2670273 w 2709541"/>
              <a:gd name="connsiteY3" fmla="*/ 813674 h 3186626"/>
              <a:gd name="connsiteX4" fmla="*/ 2709541 w 2709541"/>
              <a:gd name="connsiteY4" fmla="*/ 1088555 h 3186626"/>
              <a:gd name="connsiteX5" fmla="*/ 2703932 w 2709541"/>
              <a:gd name="connsiteY5" fmla="*/ 1335387 h 3186626"/>
              <a:gd name="connsiteX6" fmla="*/ 2670273 w 2709541"/>
              <a:gd name="connsiteY6" fmla="*/ 1829050 h 3186626"/>
              <a:gd name="connsiteX7" fmla="*/ 2485149 w 2709541"/>
              <a:gd name="connsiteY7" fmla="*/ 2171249 h 3186626"/>
              <a:gd name="connsiteX8" fmla="*/ 2271976 w 2709541"/>
              <a:gd name="connsiteY8" fmla="*/ 2530277 h 3186626"/>
              <a:gd name="connsiteX9" fmla="*/ 2019534 w 2709541"/>
              <a:gd name="connsiteY9" fmla="*/ 2911745 h 3186626"/>
              <a:gd name="connsiteX10" fmla="*/ 1790360 w 2709541"/>
              <a:gd name="connsiteY10" fmla="*/ 3125293 h 3186626"/>
              <a:gd name="connsiteX11" fmla="*/ 1587578 w 2709541"/>
              <a:gd name="connsiteY11" fmla="*/ 3169796 h 3186626"/>
              <a:gd name="connsiteX12" fmla="*/ 1189281 w 2709541"/>
              <a:gd name="connsiteY12" fmla="*/ 3186626 h 3186626"/>
              <a:gd name="connsiteX13" fmla="*/ 886351 w 2709541"/>
              <a:gd name="connsiteY13" fmla="*/ 3136137 h 3186626"/>
              <a:gd name="connsiteX14" fmla="*/ 740496 w 2709541"/>
              <a:gd name="connsiteY14" fmla="*/ 3051990 h 3186626"/>
              <a:gd name="connsiteX15" fmla="*/ 521713 w 2709541"/>
              <a:gd name="connsiteY15" fmla="*/ 2906135 h 3186626"/>
              <a:gd name="connsiteX16" fmla="*/ 314150 w 2709541"/>
              <a:gd name="connsiteY16" fmla="*/ 2698572 h 3186626"/>
              <a:gd name="connsiteX17" fmla="*/ 95367 w 2709541"/>
              <a:gd name="connsiteY17" fmla="*/ 2418081 h 3186626"/>
              <a:gd name="connsiteX18" fmla="*/ 0 w 2709541"/>
              <a:gd name="connsiteY18" fmla="*/ 2087102 h 3186626"/>
              <a:gd name="connsiteX19" fmla="*/ 0 w 2709541"/>
              <a:gd name="connsiteY19" fmla="*/ 2042223 h 3186626"/>
              <a:gd name="connsiteX20" fmla="*/ 0 w 2709541"/>
              <a:gd name="connsiteY20" fmla="*/ 2042223 h 3186626"/>
              <a:gd name="connsiteX21" fmla="*/ 0 w 2709541"/>
              <a:gd name="connsiteY21" fmla="*/ 2042223 h 3186626"/>
              <a:gd name="connsiteX0" fmla="*/ 2040140 w 2709541"/>
              <a:gd name="connsiteY0" fmla="*/ 0 h 3186626"/>
              <a:gd name="connsiteX1" fmla="*/ 2260669 w 2709541"/>
              <a:gd name="connsiteY1" fmla="*/ 184623 h 3186626"/>
              <a:gd name="connsiteX2" fmla="*/ 2524882 w 2709541"/>
              <a:gd name="connsiteY2" fmla="*/ 477211 h 3186626"/>
              <a:gd name="connsiteX3" fmla="*/ 2563599 w 2709541"/>
              <a:gd name="connsiteY3" fmla="*/ 841097 h 3186626"/>
              <a:gd name="connsiteX4" fmla="*/ 2709541 w 2709541"/>
              <a:gd name="connsiteY4" fmla="*/ 1088555 h 3186626"/>
              <a:gd name="connsiteX5" fmla="*/ 2703932 w 2709541"/>
              <a:gd name="connsiteY5" fmla="*/ 1335387 h 3186626"/>
              <a:gd name="connsiteX6" fmla="*/ 2670273 w 2709541"/>
              <a:gd name="connsiteY6" fmla="*/ 1829050 h 3186626"/>
              <a:gd name="connsiteX7" fmla="*/ 2485149 w 2709541"/>
              <a:gd name="connsiteY7" fmla="*/ 2171249 h 3186626"/>
              <a:gd name="connsiteX8" fmla="*/ 2271976 w 2709541"/>
              <a:gd name="connsiteY8" fmla="*/ 2530277 h 3186626"/>
              <a:gd name="connsiteX9" fmla="*/ 2019534 w 2709541"/>
              <a:gd name="connsiteY9" fmla="*/ 2911745 h 3186626"/>
              <a:gd name="connsiteX10" fmla="*/ 1790360 w 2709541"/>
              <a:gd name="connsiteY10" fmla="*/ 3125293 h 3186626"/>
              <a:gd name="connsiteX11" fmla="*/ 1587578 w 2709541"/>
              <a:gd name="connsiteY11" fmla="*/ 3169796 h 3186626"/>
              <a:gd name="connsiteX12" fmla="*/ 1189281 w 2709541"/>
              <a:gd name="connsiteY12" fmla="*/ 3186626 h 3186626"/>
              <a:gd name="connsiteX13" fmla="*/ 886351 w 2709541"/>
              <a:gd name="connsiteY13" fmla="*/ 3136137 h 3186626"/>
              <a:gd name="connsiteX14" fmla="*/ 740496 w 2709541"/>
              <a:gd name="connsiteY14" fmla="*/ 3051990 h 3186626"/>
              <a:gd name="connsiteX15" fmla="*/ 521713 w 2709541"/>
              <a:gd name="connsiteY15" fmla="*/ 2906135 h 3186626"/>
              <a:gd name="connsiteX16" fmla="*/ 314150 w 2709541"/>
              <a:gd name="connsiteY16" fmla="*/ 2698572 h 3186626"/>
              <a:gd name="connsiteX17" fmla="*/ 95367 w 2709541"/>
              <a:gd name="connsiteY17" fmla="*/ 2418081 h 3186626"/>
              <a:gd name="connsiteX18" fmla="*/ 0 w 2709541"/>
              <a:gd name="connsiteY18" fmla="*/ 2087102 h 3186626"/>
              <a:gd name="connsiteX19" fmla="*/ 0 w 2709541"/>
              <a:gd name="connsiteY19" fmla="*/ 2042223 h 3186626"/>
              <a:gd name="connsiteX20" fmla="*/ 0 w 2709541"/>
              <a:gd name="connsiteY20" fmla="*/ 2042223 h 3186626"/>
              <a:gd name="connsiteX21" fmla="*/ 0 w 2709541"/>
              <a:gd name="connsiteY21" fmla="*/ 2042223 h 3186626"/>
              <a:gd name="connsiteX0" fmla="*/ 2040140 w 2703932"/>
              <a:gd name="connsiteY0" fmla="*/ 0 h 3186626"/>
              <a:gd name="connsiteX1" fmla="*/ 2260669 w 2703932"/>
              <a:gd name="connsiteY1" fmla="*/ 184623 h 3186626"/>
              <a:gd name="connsiteX2" fmla="*/ 2524882 w 2703932"/>
              <a:gd name="connsiteY2" fmla="*/ 477211 h 3186626"/>
              <a:gd name="connsiteX3" fmla="*/ 2563599 w 2703932"/>
              <a:gd name="connsiteY3" fmla="*/ 841097 h 3186626"/>
              <a:gd name="connsiteX4" fmla="*/ 2613534 w 2703932"/>
              <a:gd name="connsiteY4" fmla="*/ 1094040 h 3186626"/>
              <a:gd name="connsiteX5" fmla="*/ 2703932 w 2703932"/>
              <a:gd name="connsiteY5" fmla="*/ 1335387 h 3186626"/>
              <a:gd name="connsiteX6" fmla="*/ 2670273 w 2703932"/>
              <a:gd name="connsiteY6" fmla="*/ 1829050 h 3186626"/>
              <a:gd name="connsiteX7" fmla="*/ 2485149 w 2703932"/>
              <a:gd name="connsiteY7" fmla="*/ 2171249 h 3186626"/>
              <a:gd name="connsiteX8" fmla="*/ 2271976 w 2703932"/>
              <a:gd name="connsiteY8" fmla="*/ 2530277 h 3186626"/>
              <a:gd name="connsiteX9" fmla="*/ 2019534 w 2703932"/>
              <a:gd name="connsiteY9" fmla="*/ 2911745 h 3186626"/>
              <a:gd name="connsiteX10" fmla="*/ 1790360 w 2703932"/>
              <a:gd name="connsiteY10" fmla="*/ 3125293 h 3186626"/>
              <a:gd name="connsiteX11" fmla="*/ 1587578 w 2703932"/>
              <a:gd name="connsiteY11" fmla="*/ 3169796 h 3186626"/>
              <a:gd name="connsiteX12" fmla="*/ 1189281 w 2703932"/>
              <a:gd name="connsiteY12" fmla="*/ 3186626 h 3186626"/>
              <a:gd name="connsiteX13" fmla="*/ 886351 w 2703932"/>
              <a:gd name="connsiteY13" fmla="*/ 3136137 h 3186626"/>
              <a:gd name="connsiteX14" fmla="*/ 740496 w 2703932"/>
              <a:gd name="connsiteY14" fmla="*/ 3051990 h 3186626"/>
              <a:gd name="connsiteX15" fmla="*/ 521713 w 2703932"/>
              <a:gd name="connsiteY15" fmla="*/ 2906135 h 3186626"/>
              <a:gd name="connsiteX16" fmla="*/ 314150 w 2703932"/>
              <a:gd name="connsiteY16" fmla="*/ 2698572 h 3186626"/>
              <a:gd name="connsiteX17" fmla="*/ 95367 w 2703932"/>
              <a:gd name="connsiteY17" fmla="*/ 2418081 h 3186626"/>
              <a:gd name="connsiteX18" fmla="*/ 0 w 2703932"/>
              <a:gd name="connsiteY18" fmla="*/ 2087102 h 3186626"/>
              <a:gd name="connsiteX19" fmla="*/ 0 w 2703932"/>
              <a:gd name="connsiteY19" fmla="*/ 2042223 h 3186626"/>
              <a:gd name="connsiteX20" fmla="*/ 0 w 2703932"/>
              <a:gd name="connsiteY20" fmla="*/ 2042223 h 3186626"/>
              <a:gd name="connsiteX21" fmla="*/ 0 w 2703932"/>
              <a:gd name="connsiteY21" fmla="*/ 2042223 h 3186626"/>
              <a:gd name="connsiteX0" fmla="*/ 2040140 w 2670273"/>
              <a:gd name="connsiteY0" fmla="*/ 0 h 3186626"/>
              <a:gd name="connsiteX1" fmla="*/ 2260669 w 2670273"/>
              <a:gd name="connsiteY1" fmla="*/ 184623 h 3186626"/>
              <a:gd name="connsiteX2" fmla="*/ 2524882 w 2670273"/>
              <a:gd name="connsiteY2" fmla="*/ 477211 h 3186626"/>
              <a:gd name="connsiteX3" fmla="*/ 2563599 w 2670273"/>
              <a:gd name="connsiteY3" fmla="*/ 841097 h 3186626"/>
              <a:gd name="connsiteX4" fmla="*/ 2613534 w 2670273"/>
              <a:gd name="connsiteY4" fmla="*/ 1094040 h 3186626"/>
              <a:gd name="connsiteX5" fmla="*/ 2602591 w 2670273"/>
              <a:gd name="connsiteY5" fmla="*/ 1346357 h 3186626"/>
              <a:gd name="connsiteX6" fmla="*/ 2670273 w 2670273"/>
              <a:gd name="connsiteY6" fmla="*/ 1829050 h 3186626"/>
              <a:gd name="connsiteX7" fmla="*/ 2485149 w 2670273"/>
              <a:gd name="connsiteY7" fmla="*/ 2171249 h 3186626"/>
              <a:gd name="connsiteX8" fmla="*/ 2271976 w 2670273"/>
              <a:gd name="connsiteY8" fmla="*/ 2530277 h 3186626"/>
              <a:gd name="connsiteX9" fmla="*/ 2019534 w 2670273"/>
              <a:gd name="connsiteY9" fmla="*/ 2911745 h 3186626"/>
              <a:gd name="connsiteX10" fmla="*/ 1790360 w 2670273"/>
              <a:gd name="connsiteY10" fmla="*/ 3125293 h 3186626"/>
              <a:gd name="connsiteX11" fmla="*/ 1587578 w 2670273"/>
              <a:gd name="connsiteY11" fmla="*/ 3169796 h 3186626"/>
              <a:gd name="connsiteX12" fmla="*/ 1189281 w 2670273"/>
              <a:gd name="connsiteY12" fmla="*/ 3186626 h 3186626"/>
              <a:gd name="connsiteX13" fmla="*/ 886351 w 2670273"/>
              <a:gd name="connsiteY13" fmla="*/ 3136137 h 3186626"/>
              <a:gd name="connsiteX14" fmla="*/ 740496 w 2670273"/>
              <a:gd name="connsiteY14" fmla="*/ 3051990 h 3186626"/>
              <a:gd name="connsiteX15" fmla="*/ 521713 w 2670273"/>
              <a:gd name="connsiteY15" fmla="*/ 2906135 h 3186626"/>
              <a:gd name="connsiteX16" fmla="*/ 314150 w 2670273"/>
              <a:gd name="connsiteY16" fmla="*/ 2698572 h 3186626"/>
              <a:gd name="connsiteX17" fmla="*/ 95367 w 2670273"/>
              <a:gd name="connsiteY17" fmla="*/ 2418081 h 3186626"/>
              <a:gd name="connsiteX18" fmla="*/ 0 w 2670273"/>
              <a:gd name="connsiteY18" fmla="*/ 2087102 h 3186626"/>
              <a:gd name="connsiteX19" fmla="*/ 0 w 2670273"/>
              <a:gd name="connsiteY19" fmla="*/ 2042223 h 3186626"/>
              <a:gd name="connsiteX20" fmla="*/ 0 w 2670273"/>
              <a:gd name="connsiteY20" fmla="*/ 2042223 h 3186626"/>
              <a:gd name="connsiteX21" fmla="*/ 0 w 2670273"/>
              <a:gd name="connsiteY21" fmla="*/ 2042223 h 3186626"/>
              <a:gd name="connsiteX0" fmla="*/ 2040140 w 2671930"/>
              <a:gd name="connsiteY0" fmla="*/ 0 h 3186626"/>
              <a:gd name="connsiteX1" fmla="*/ 2260669 w 2671930"/>
              <a:gd name="connsiteY1" fmla="*/ 184623 h 3186626"/>
              <a:gd name="connsiteX2" fmla="*/ 2524882 w 2671930"/>
              <a:gd name="connsiteY2" fmla="*/ 477211 h 3186626"/>
              <a:gd name="connsiteX3" fmla="*/ 2563599 w 2671930"/>
              <a:gd name="connsiteY3" fmla="*/ 841097 h 3186626"/>
              <a:gd name="connsiteX4" fmla="*/ 2613534 w 2671930"/>
              <a:gd name="connsiteY4" fmla="*/ 1094040 h 3186626"/>
              <a:gd name="connsiteX5" fmla="*/ 2671930 w 2671930"/>
              <a:gd name="connsiteY5" fmla="*/ 1351842 h 3186626"/>
              <a:gd name="connsiteX6" fmla="*/ 2670273 w 2671930"/>
              <a:gd name="connsiteY6" fmla="*/ 1829050 h 3186626"/>
              <a:gd name="connsiteX7" fmla="*/ 2485149 w 2671930"/>
              <a:gd name="connsiteY7" fmla="*/ 2171249 h 3186626"/>
              <a:gd name="connsiteX8" fmla="*/ 2271976 w 2671930"/>
              <a:gd name="connsiteY8" fmla="*/ 2530277 h 3186626"/>
              <a:gd name="connsiteX9" fmla="*/ 2019534 w 2671930"/>
              <a:gd name="connsiteY9" fmla="*/ 2911745 h 3186626"/>
              <a:gd name="connsiteX10" fmla="*/ 1790360 w 2671930"/>
              <a:gd name="connsiteY10" fmla="*/ 3125293 h 3186626"/>
              <a:gd name="connsiteX11" fmla="*/ 1587578 w 2671930"/>
              <a:gd name="connsiteY11" fmla="*/ 3169796 h 3186626"/>
              <a:gd name="connsiteX12" fmla="*/ 1189281 w 2671930"/>
              <a:gd name="connsiteY12" fmla="*/ 3186626 h 3186626"/>
              <a:gd name="connsiteX13" fmla="*/ 886351 w 2671930"/>
              <a:gd name="connsiteY13" fmla="*/ 3136137 h 3186626"/>
              <a:gd name="connsiteX14" fmla="*/ 740496 w 2671930"/>
              <a:gd name="connsiteY14" fmla="*/ 3051990 h 3186626"/>
              <a:gd name="connsiteX15" fmla="*/ 521713 w 2671930"/>
              <a:gd name="connsiteY15" fmla="*/ 2906135 h 3186626"/>
              <a:gd name="connsiteX16" fmla="*/ 314150 w 2671930"/>
              <a:gd name="connsiteY16" fmla="*/ 2698572 h 3186626"/>
              <a:gd name="connsiteX17" fmla="*/ 95367 w 2671930"/>
              <a:gd name="connsiteY17" fmla="*/ 2418081 h 3186626"/>
              <a:gd name="connsiteX18" fmla="*/ 0 w 2671930"/>
              <a:gd name="connsiteY18" fmla="*/ 2087102 h 3186626"/>
              <a:gd name="connsiteX19" fmla="*/ 0 w 2671930"/>
              <a:gd name="connsiteY19" fmla="*/ 2042223 h 3186626"/>
              <a:gd name="connsiteX20" fmla="*/ 0 w 2671930"/>
              <a:gd name="connsiteY20" fmla="*/ 2042223 h 3186626"/>
              <a:gd name="connsiteX21" fmla="*/ 0 w 2671930"/>
              <a:gd name="connsiteY21" fmla="*/ 2042223 h 3186626"/>
              <a:gd name="connsiteX0" fmla="*/ 2040140 w 2671930"/>
              <a:gd name="connsiteY0" fmla="*/ 0 h 3186626"/>
              <a:gd name="connsiteX1" fmla="*/ 2260669 w 2671930"/>
              <a:gd name="connsiteY1" fmla="*/ 184623 h 3186626"/>
              <a:gd name="connsiteX2" fmla="*/ 2524882 w 2671930"/>
              <a:gd name="connsiteY2" fmla="*/ 477211 h 3186626"/>
              <a:gd name="connsiteX3" fmla="*/ 2584934 w 2671930"/>
              <a:gd name="connsiteY3" fmla="*/ 846582 h 3186626"/>
              <a:gd name="connsiteX4" fmla="*/ 2613534 w 2671930"/>
              <a:gd name="connsiteY4" fmla="*/ 1094040 h 3186626"/>
              <a:gd name="connsiteX5" fmla="*/ 2671930 w 2671930"/>
              <a:gd name="connsiteY5" fmla="*/ 1351842 h 3186626"/>
              <a:gd name="connsiteX6" fmla="*/ 2670273 w 2671930"/>
              <a:gd name="connsiteY6" fmla="*/ 1829050 h 3186626"/>
              <a:gd name="connsiteX7" fmla="*/ 2485149 w 2671930"/>
              <a:gd name="connsiteY7" fmla="*/ 2171249 h 3186626"/>
              <a:gd name="connsiteX8" fmla="*/ 2271976 w 2671930"/>
              <a:gd name="connsiteY8" fmla="*/ 2530277 h 3186626"/>
              <a:gd name="connsiteX9" fmla="*/ 2019534 w 2671930"/>
              <a:gd name="connsiteY9" fmla="*/ 2911745 h 3186626"/>
              <a:gd name="connsiteX10" fmla="*/ 1790360 w 2671930"/>
              <a:gd name="connsiteY10" fmla="*/ 3125293 h 3186626"/>
              <a:gd name="connsiteX11" fmla="*/ 1587578 w 2671930"/>
              <a:gd name="connsiteY11" fmla="*/ 3169796 h 3186626"/>
              <a:gd name="connsiteX12" fmla="*/ 1189281 w 2671930"/>
              <a:gd name="connsiteY12" fmla="*/ 3186626 h 3186626"/>
              <a:gd name="connsiteX13" fmla="*/ 886351 w 2671930"/>
              <a:gd name="connsiteY13" fmla="*/ 3136137 h 3186626"/>
              <a:gd name="connsiteX14" fmla="*/ 740496 w 2671930"/>
              <a:gd name="connsiteY14" fmla="*/ 3051990 h 3186626"/>
              <a:gd name="connsiteX15" fmla="*/ 521713 w 2671930"/>
              <a:gd name="connsiteY15" fmla="*/ 2906135 h 3186626"/>
              <a:gd name="connsiteX16" fmla="*/ 314150 w 2671930"/>
              <a:gd name="connsiteY16" fmla="*/ 2698572 h 3186626"/>
              <a:gd name="connsiteX17" fmla="*/ 95367 w 2671930"/>
              <a:gd name="connsiteY17" fmla="*/ 2418081 h 3186626"/>
              <a:gd name="connsiteX18" fmla="*/ 0 w 2671930"/>
              <a:gd name="connsiteY18" fmla="*/ 2087102 h 3186626"/>
              <a:gd name="connsiteX19" fmla="*/ 0 w 2671930"/>
              <a:gd name="connsiteY19" fmla="*/ 2042223 h 3186626"/>
              <a:gd name="connsiteX20" fmla="*/ 0 w 2671930"/>
              <a:gd name="connsiteY20" fmla="*/ 2042223 h 3186626"/>
              <a:gd name="connsiteX21" fmla="*/ 0 w 2671930"/>
              <a:gd name="connsiteY21" fmla="*/ 2042223 h 3186626"/>
              <a:gd name="connsiteX0" fmla="*/ 2040140 w 2671930"/>
              <a:gd name="connsiteY0" fmla="*/ 0 h 3186626"/>
              <a:gd name="connsiteX1" fmla="*/ 2260669 w 2671930"/>
              <a:gd name="connsiteY1" fmla="*/ 184623 h 3186626"/>
              <a:gd name="connsiteX2" fmla="*/ 2524882 w 2671930"/>
              <a:gd name="connsiteY2" fmla="*/ 477211 h 3186626"/>
              <a:gd name="connsiteX3" fmla="*/ 2584934 w 2671930"/>
              <a:gd name="connsiteY3" fmla="*/ 846582 h 3186626"/>
              <a:gd name="connsiteX4" fmla="*/ 2634870 w 2671930"/>
              <a:gd name="connsiteY4" fmla="*/ 1110495 h 3186626"/>
              <a:gd name="connsiteX5" fmla="*/ 2671930 w 2671930"/>
              <a:gd name="connsiteY5" fmla="*/ 1351842 h 3186626"/>
              <a:gd name="connsiteX6" fmla="*/ 2670273 w 2671930"/>
              <a:gd name="connsiteY6" fmla="*/ 1829050 h 3186626"/>
              <a:gd name="connsiteX7" fmla="*/ 2485149 w 2671930"/>
              <a:gd name="connsiteY7" fmla="*/ 2171249 h 3186626"/>
              <a:gd name="connsiteX8" fmla="*/ 2271976 w 2671930"/>
              <a:gd name="connsiteY8" fmla="*/ 2530277 h 3186626"/>
              <a:gd name="connsiteX9" fmla="*/ 2019534 w 2671930"/>
              <a:gd name="connsiteY9" fmla="*/ 2911745 h 3186626"/>
              <a:gd name="connsiteX10" fmla="*/ 1790360 w 2671930"/>
              <a:gd name="connsiteY10" fmla="*/ 3125293 h 3186626"/>
              <a:gd name="connsiteX11" fmla="*/ 1587578 w 2671930"/>
              <a:gd name="connsiteY11" fmla="*/ 3169796 h 3186626"/>
              <a:gd name="connsiteX12" fmla="*/ 1189281 w 2671930"/>
              <a:gd name="connsiteY12" fmla="*/ 3186626 h 3186626"/>
              <a:gd name="connsiteX13" fmla="*/ 886351 w 2671930"/>
              <a:gd name="connsiteY13" fmla="*/ 3136137 h 3186626"/>
              <a:gd name="connsiteX14" fmla="*/ 740496 w 2671930"/>
              <a:gd name="connsiteY14" fmla="*/ 3051990 h 3186626"/>
              <a:gd name="connsiteX15" fmla="*/ 521713 w 2671930"/>
              <a:gd name="connsiteY15" fmla="*/ 2906135 h 3186626"/>
              <a:gd name="connsiteX16" fmla="*/ 314150 w 2671930"/>
              <a:gd name="connsiteY16" fmla="*/ 2698572 h 3186626"/>
              <a:gd name="connsiteX17" fmla="*/ 95367 w 2671930"/>
              <a:gd name="connsiteY17" fmla="*/ 2418081 h 3186626"/>
              <a:gd name="connsiteX18" fmla="*/ 0 w 2671930"/>
              <a:gd name="connsiteY18" fmla="*/ 2087102 h 3186626"/>
              <a:gd name="connsiteX19" fmla="*/ 0 w 2671930"/>
              <a:gd name="connsiteY19" fmla="*/ 2042223 h 3186626"/>
              <a:gd name="connsiteX20" fmla="*/ 0 w 2671930"/>
              <a:gd name="connsiteY20" fmla="*/ 2042223 h 3186626"/>
              <a:gd name="connsiteX21" fmla="*/ 0 w 2671930"/>
              <a:gd name="connsiteY21" fmla="*/ 2042223 h 3186626"/>
              <a:gd name="connsiteX0" fmla="*/ 2040140 w 2687931"/>
              <a:gd name="connsiteY0" fmla="*/ 0 h 3186626"/>
              <a:gd name="connsiteX1" fmla="*/ 2260669 w 2687931"/>
              <a:gd name="connsiteY1" fmla="*/ 184623 h 3186626"/>
              <a:gd name="connsiteX2" fmla="*/ 2524882 w 2687931"/>
              <a:gd name="connsiteY2" fmla="*/ 477211 h 3186626"/>
              <a:gd name="connsiteX3" fmla="*/ 2584934 w 2687931"/>
              <a:gd name="connsiteY3" fmla="*/ 846582 h 3186626"/>
              <a:gd name="connsiteX4" fmla="*/ 2634870 w 2687931"/>
              <a:gd name="connsiteY4" fmla="*/ 1110495 h 3186626"/>
              <a:gd name="connsiteX5" fmla="*/ 2687931 w 2687931"/>
              <a:gd name="connsiteY5" fmla="*/ 1346357 h 3186626"/>
              <a:gd name="connsiteX6" fmla="*/ 2670273 w 2687931"/>
              <a:gd name="connsiteY6" fmla="*/ 1829050 h 3186626"/>
              <a:gd name="connsiteX7" fmla="*/ 2485149 w 2687931"/>
              <a:gd name="connsiteY7" fmla="*/ 2171249 h 3186626"/>
              <a:gd name="connsiteX8" fmla="*/ 2271976 w 2687931"/>
              <a:gd name="connsiteY8" fmla="*/ 2530277 h 3186626"/>
              <a:gd name="connsiteX9" fmla="*/ 2019534 w 2687931"/>
              <a:gd name="connsiteY9" fmla="*/ 2911745 h 3186626"/>
              <a:gd name="connsiteX10" fmla="*/ 1790360 w 2687931"/>
              <a:gd name="connsiteY10" fmla="*/ 3125293 h 3186626"/>
              <a:gd name="connsiteX11" fmla="*/ 1587578 w 2687931"/>
              <a:gd name="connsiteY11" fmla="*/ 3169796 h 3186626"/>
              <a:gd name="connsiteX12" fmla="*/ 1189281 w 2687931"/>
              <a:gd name="connsiteY12" fmla="*/ 3186626 h 3186626"/>
              <a:gd name="connsiteX13" fmla="*/ 886351 w 2687931"/>
              <a:gd name="connsiteY13" fmla="*/ 3136137 h 3186626"/>
              <a:gd name="connsiteX14" fmla="*/ 740496 w 2687931"/>
              <a:gd name="connsiteY14" fmla="*/ 3051990 h 3186626"/>
              <a:gd name="connsiteX15" fmla="*/ 521713 w 2687931"/>
              <a:gd name="connsiteY15" fmla="*/ 2906135 h 3186626"/>
              <a:gd name="connsiteX16" fmla="*/ 314150 w 2687931"/>
              <a:gd name="connsiteY16" fmla="*/ 2698572 h 3186626"/>
              <a:gd name="connsiteX17" fmla="*/ 95367 w 2687931"/>
              <a:gd name="connsiteY17" fmla="*/ 2418081 h 3186626"/>
              <a:gd name="connsiteX18" fmla="*/ 0 w 2687931"/>
              <a:gd name="connsiteY18" fmla="*/ 2087102 h 3186626"/>
              <a:gd name="connsiteX19" fmla="*/ 0 w 2687931"/>
              <a:gd name="connsiteY19" fmla="*/ 2042223 h 3186626"/>
              <a:gd name="connsiteX20" fmla="*/ 0 w 2687931"/>
              <a:gd name="connsiteY20" fmla="*/ 2042223 h 3186626"/>
              <a:gd name="connsiteX21" fmla="*/ 0 w 2687931"/>
              <a:gd name="connsiteY21" fmla="*/ 2042223 h 3186626"/>
              <a:gd name="connsiteX0" fmla="*/ 2040140 w 2687931"/>
              <a:gd name="connsiteY0" fmla="*/ 0 h 3186626"/>
              <a:gd name="connsiteX1" fmla="*/ 2260669 w 2687931"/>
              <a:gd name="connsiteY1" fmla="*/ 184623 h 3186626"/>
              <a:gd name="connsiteX2" fmla="*/ 2524882 w 2687931"/>
              <a:gd name="connsiteY2" fmla="*/ 477211 h 3186626"/>
              <a:gd name="connsiteX3" fmla="*/ 2584934 w 2687931"/>
              <a:gd name="connsiteY3" fmla="*/ 846582 h 3186626"/>
              <a:gd name="connsiteX4" fmla="*/ 2634870 w 2687931"/>
              <a:gd name="connsiteY4" fmla="*/ 1110495 h 3186626"/>
              <a:gd name="connsiteX5" fmla="*/ 2687931 w 2687931"/>
              <a:gd name="connsiteY5" fmla="*/ 1346357 h 3186626"/>
              <a:gd name="connsiteX6" fmla="*/ 2600935 w 2687931"/>
              <a:gd name="connsiteY6" fmla="*/ 1796142 h 3186626"/>
              <a:gd name="connsiteX7" fmla="*/ 2485149 w 2687931"/>
              <a:gd name="connsiteY7" fmla="*/ 2171249 h 3186626"/>
              <a:gd name="connsiteX8" fmla="*/ 2271976 w 2687931"/>
              <a:gd name="connsiteY8" fmla="*/ 2530277 h 3186626"/>
              <a:gd name="connsiteX9" fmla="*/ 2019534 w 2687931"/>
              <a:gd name="connsiteY9" fmla="*/ 2911745 h 3186626"/>
              <a:gd name="connsiteX10" fmla="*/ 1790360 w 2687931"/>
              <a:gd name="connsiteY10" fmla="*/ 3125293 h 3186626"/>
              <a:gd name="connsiteX11" fmla="*/ 1587578 w 2687931"/>
              <a:gd name="connsiteY11" fmla="*/ 3169796 h 3186626"/>
              <a:gd name="connsiteX12" fmla="*/ 1189281 w 2687931"/>
              <a:gd name="connsiteY12" fmla="*/ 3186626 h 3186626"/>
              <a:gd name="connsiteX13" fmla="*/ 886351 w 2687931"/>
              <a:gd name="connsiteY13" fmla="*/ 3136137 h 3186626"/>
              <a:gd name="connsiteX14" fmla="*/ 740496 w 2687931"/>
              <a:gd name="connsiteY14" fmla="*/ 3051990 h 3186626"/>
              <a:gd name="connsiteX15" fmla="*/ 521713 w 2687931"/>
              <a:gd name="connsiteY15" fmla="*/ 2906135 h 3186626"/>
              <a:gd name="connsiteX16" fmla="*/ 314150 w 2687931"/>
              <a:gd name="connsiteY16" fmla="*/ 2698572 h 3186626"/>
              <a:gd name="connsiteX17" fmla="*/ 95367 w 2687931"/>
              <a:gd name="connsiteY17" fmla="*/ 2418081 h 3186626"/>
              <a:gd name="connsiteX18" fmla="*/ 0 w 2687931"/>
              <a:gd name="connsiteY18" fmla="*/ 2087102 h 3186626"/>
              <a:gd name="connsiteX19" fmla="*/ 0 w 2687931"/>
              <a:gd name="connsiteY19" fmla="*/ 2042223 h 3186626"/>
              <a:gd name="connsiteX20" fmla="*/ 0 w 2687931"/>
              <a:gd name="connsiteY20" fmla="*/ 2042223 h 3186626"/>
              <a:gd name="connsiteX21" fmla="*/ 0 w 2687931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84934 w 2666596"/>
              <a:gd name="connsiteY3" fmla="*/ 846582 h 3186626"/>
              <a:gd name="connsiteX4" fmla="*/ 2634870 w 2666596"/>
              <a:gd name="connsiteY4" fmla="*/ 1110495 h 3186626"/>
              <a:gd name="connsiteX5" fmla="*/ 2666596 w 2666596"/>
              <a:gd name="connsiteY5" fmla="*/ 1329903 h 3186626"/>
              <a:gd name="connsiteX6" fmla="*/ 2600935 w 2666596"/>
              <a:gd name="connsiteY6" fmla="*/ 1796142 h 3186626"/>
              <a:gd name="connsiteX7" fmla="*/ 2485149 w 2666596"/>
              <a:gd name="connsiteY7" fmla="*/ 2171249 h 3186626"/>
              <a:gd name="connsiteX8" fmla="*/ 2271976 w 2666596"/>
              <a:gd name="connsiteY8" fmla="*/ 2530277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84934 w 2666596"/>
              <a:gd name="connsiteY3" fmla="*/ 846582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00935 w 2666596"/>
              <a:gd name="connsiteY6" fmla="*/ 1796142 h 3186626"/>
              <a:gd name="connsiteX7" fmla="*/ 2485149 w 2666596"/>
              <a:gd name="connsiteY7" fmla="*/ 2171249 h 3186626"/>
              <a:gd name="connsiteX8" fmla="*/ 2271976 w 2666596"/>
              <a:gd name="connsiteY8" fmla="*/ 2530277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00935 w 2666596"/>
              <a:gd name="connsiteY6" fmla="*/ 1796142 h 3186626"/>
              <a:gd name="connsiteX7" fmla="*/ 2485149 w 2666596"/>
              <a:gd name="connsiteY7" fmla="*/ 2171249 h 3186626"/>
              <a:gd name="connsiteX8" fmla="*/ 2271976 w 2666596"/>
              <a:gd name="connsiteY8" fmla="*/ 2530277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00935 w 2666596"/>
              <a:gd name="connsiteY6" fmla="*/ 1796142 h 3186626"/>
              <a:gd name="connsiteX7" fmla="*/ 2485149 w 2666596"/>
              <a:gd name="connsiteY7" fmla="*/ 2171249 h 3186626"/>
              <a:gd name="connsiteX8" fmla="*/ 2229305 w 2666596"/>
              <a:gd name="connsiteY8" fmla="*/ 2475430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00935 w 2666596"/>
              <a:gd name="connsiteY6" fmla="*/ 1796142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00935 w 2666596"/>
              <a:gd name="connsiteY6" fmla="*/ 1796142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00935 w 2666596"/>
              <a:gd name="connsiteY6" fmla="*/ 1796142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11602 w 2666596"/>
              <a:gd name="connsiteY6" fmla="*/ 1724841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11602 w 2666596"/>
              <a:gd name="connsiteY6" fmla="*/ 1724841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11602 w 2666596"/>
              <a:gd name="connsiteY6" fmla="*/ 1724841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2019534 w 2666596"/>
              <a:gd name="connsiteY9" fmla="*/ 2911745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11602 w 2666596"/>
              <a:gd name="connsiteY6" fmla="*/ 1724841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1987532 w 2666596"/>
              <a:gd name="connsiteY9" fmla="*/ 2873352 h 3186626"/>
              <a:gd name="connsiteX10" fmla="*/ 1790360 w 2666596"/>
              <a:gd name="connsiteY10" fmla="*/ 3125293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11602 w 2666596"/>
              <a:gd name="connsiteY6" fmla="*/ 1724841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1987532 w 2666596"/>
              <a:gd name="connsiteY9" fmla="*/ 2873352 h 3186626"/>
              <a:gd name="connsiteX10" fmla="*/ 1790360 w 2666596"/>
              <a:gd name="connsiteY10" fmla="*/ 3070446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11602 w 2666596"/>
              <a:gd name="connsiteY6" fmla="*/ 1724841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1987532 w 2666596"/>
              <a:gd name="connsiteY9" fmla="*/ 2873352 h 3186626"/>
              <a:gd name="connsiteX10" fmla="*/ 1790360 w 2666596"/>
              <a:gd name="connsiteY10" fmla="*/ 3070446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11602 w 2666596"/>
              <a:gd name="connsiteY6" fmla="*/ 1724841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1987532 w 2666596"/>
              <a:gd name="connsiteY9" fmla="*/ 2873352 h 3186626"/>
              <a:gd name="connsiteX10" fmla="*/ 1790360 w 2666596"/>
              <a:gd name="connsiteY10" fmla="*/ 3070446 h 3186626"/>
              <a:gd name="connsiteX11" fmla="*/ 1587578 w 2666596"/>
              <a:gd name="connsiteY11" fmla="*/ 3169796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86626"/>
              <a:gd name="connsiteX1" fmla="*/ 2260669 w 2666596"/>
              <a:gd name="connsiteY1" fmla="*/ 184623 h 3186626"/>
              <a:gd name="connsiteX2" fmla="*/ 2524882 w 2666596"/>
              <a:gd name="connsiteY2" fmla="*/ 477211 h 3186626"/>
              <a:gd name="connsiteX3" fmla="*/ 2579601 w 2666596"/>
              <a:gd name="connsiteY3" fmla="*/ 802704 h 3186626"/>
              <a:gd name="connsiteX4" fmla="*/ 2624203 w 2666596"/>
              <a:gd name="connsiteY4" fmla="*/ 1077587 h 3186626"/>
              <a:gd name="connsiteX5" fmla="*/ 2666596 w 2666596"/>
              <a:gd name="connsiteY5" fmla="*/ 1329903 h 3186626"/>
              <a:gd name="connsiteX6" fmla="*/ 2611602 w 2666596"/>
              <a:gd name="connsiteY6" fmla="*/ 1724841 h 3186626"/>
              <a:gd name="connsiteX7" fmla="*/ 2442478 w 2666596"/>
              <a:gd name="connsiteY7" fmla="*/ 2116402 h 3186626"/>
              <a:gd name="connsiteX8" fmla="*/ 2229305 w 2666596"/>
              <a:gd name="connsiteY8" fmla="*/ 2475430 h 3186626"/>
              <a:gd name="connsiteX9" fmla="*/ 1987532 w 2666596"/>
              <a:gd name="connsiteY9" fmla="*/ 2873352 h 3186626"/>
              <a:gd name="connsiteX10" fmla="*/ 1790360 w 2666596"/>
              <a:gd name="connsiteY10" fmla="*/ 3070446 h 3186626"/>
              <a:gd name="connsiteX11" fmla="*/ 1587578 w 2666596"/>
              <a:gd name="connsiteY11" fmla="*/ 3142371 h 3186626"/>
              <a:gd name="connsiteX12" fmla="*/ 1189281 w 2666596"/>
              <a:gd name="connsiteY12" fmla="*/ 3186626 h 3186626"/>
              <a:gd name="connsiteX13" fmla="*/ 886351 w 2666596"/>
              <a:gd name="connsiteY13" fmla="*/ 3136137 h 3186626"/>
              <a:gd name="connsiteX14" fmla="*/ 740496 w 2666596"/>
              <a:gd name="connsiteY14" fmla="*/ 3051990 h 3186626"/>
              <a:gd name="connsiteX15" fmla="*/ 521713 w 2666596"/>
              <a:gd name="connsiteY15" fmla="*/ 2906135 h 3186626"/>
              <a:gd name="connsiteX16" fmla="*/ 314150 w 2666596"/>
              <a:gd name="connsiteY16" fmla="*/ 2698572 h 3186626"/>
              <a:gd name="connsiteX17" fmla="*/ 95367 w 2666596"/>
              <a:gd name="connsiteY17" fmla="*/ 2418081 h 3186626"/>
              <a:gd name="connsiteX18" fmla="*/ 0 w 2666596"/>
              <a:gd name="connsiteY18" fmla="*/ 2087102 h 3186626"/>
              <a:gd name="connsiteX19" fmla="*/ 0 w 2666596"/>
              <a:gd name="connsiteY19" fmla="*/ 2042223 h 3186626"/>
              <a:gd name="connsiteX20" fmla="*/ 0 w 2666596"/>
              <a:gd name="connsiteY20" fmla="*/ 2042223 h 3186626"/>
              <a:gd name="connsiteX21" fmla="*/ 0 w 2666596"/>
              <a:gd name="connsiteY21" fmla="*/ 2042223 h 3186626"/>
              <a:gd name="connsiteX0" fmla="*/ 2040140 w 2666596"/>
              <a:gd name="connsiteY0" fmla="*/ 0 h 3142371"/>
              <a:gd name="connsiteX1" fmla="*/ 2260669 w 2666596"/>
              <a:gd name="connsiteY1" fmla="*/ 184623 h 3142371"/>
              <a:gd name="connsiteX2" fmla="*/ 2524882 w 2666596"/>
              <a:gd name="connsiteY2" fmla="*/ 477211 h 3142371"/>
              <a:gd name="connsiteX3" fmla="*/ 2579601 w 2666596"/>
              <a:gd name="connsiteY3" fmla="*/ 802704 h 3142371"/>
              <a:gd name="connsiteX4" fmla="*/ 2624203 w 2666596"/>
              <a:gd name="connsiteY4" fmla="*/ 1077587 h 3142371"/>
              <a:gd name="connsiteX5" fmla="*/ 2666596 w 2666596"/>
              <a:gd name="connsiteY5" fmla="*/ 1329903 h 3142371"/>
              <a:gd name="connsiteX6" fmla="*/ 2611602 w 2666596"/>
              <a:gd name="connsiteY6" fmla="*/ 1724841 h 3142371"/>
              <a:gd name="connsiteX7" fmla="*/ 2442478 w 2666596"/>
              <a:gd name="connsiteY7" fmla="*/ 2116402 h 3142371"/>
              <a:gd name="connsiteX8" fmla="*/ 2229305 w 2666596"/>
              <a:gd name="connsiteY8" fmla="*/ 2475430 h 3142371"/>
              <a:gd name="connsiteX9" fmla="*/ 1987532 w 2666596"/>
              <a:gd name="connsiteY9" fmla="*/ 2873352 h 3142371"/>
              <a:gd name="connsiteX10" fmla="*/ 1790360 w 2666596"/>
              <a:gd name="connsiteY10" fmla="*/ 3070446 h 3142371"/>
              <a:gd name="connsiteX11" fmla="*/ 1587578 w 2666596"/>
              <a:gd name="connsiteY11" fmla="*/ 3142371 h 3142371"/>
              <a:gd name="connsiteX12" fmla="*/ 1173281 w 2666596"/>
              <a:gd name="connsiteY12" fmla="*/ 3137263 h 3142371"/>
              <a:gd name="connsiteX13" fmla="*/ 886351 w 2666596"/>
              <a:gd name="connsiteY13" fmla="*/ 3136137 h 3142371"/>
              <a:gd name="connsiteX14" fmla="*/ 740496 w 2666596"/>
              <a:gd name="connsiteY14" fmla="*/ 3051990 h 3142371"/>
              <a:gd name="connsiteX15" fmla="*/ 521713 w 2666596"/>
              <a:gd name="connsiteY15" fmla="*/ 2906135 h 3142371"/>
              <a:gd name="connsiteX16" fmla="*/ 314150 w 2666596"/>
              <a:gd name="connsiteY16" fmla="*/ 2698572 h 3142371"/>
              <a:gd name="connsiteX17" fmla="*/ 95367 w 2666596"/>
              <a:gd name="connsiteY17" fmla="*/ 2418081 h 3142371"/>
              <a:gd name="connsiteX18" fmla="*/ 0 w 2666596"/>
              <a:gd name="connsiteY18" fmla="*/ 2087102 h 3142371"/>
              <a:gd name="connsiteX19" fmla="*/ 0 w 2666596"/>
              <a:gd name="connsiteY19" fmla="*/ 2042223 h 3142371"/>
              <a:gd name="connsiteX20" fmla="*/ 0 w 2666596"/>
              <a:gd name="connsiteY20" fmla="*/ 2042223 h 3142371"/>
              <a:gd name="connsiteX21" fmla="*/ 0 w 2666596"/>
              <a:gd name="connsiteY21" fmla="*/ 2042223 h 3142371"/>
              <a:gd name="connsiteX0" fmla="*/ 2040140 w 2666596"/>
              <a:gd name="connsiteY0" fmla="*/ 0 h 3142371"/>
              <a:gd name="connsiteX1" fmla="*/ 2260669 w 2666596"/>
              <a:gd name="connsiteY1" fmla="*/ 184623 h 3142371"/>
              <a:gd name="connsiteX2" fmla="*/ 2524882 w 2666596"/>
              <a:gd name="connsiteY2" fmla="*/ 477211 h 3142371"/>
              <a:gd name="connsiteX3" fmla="*/ 2579601 w 2666596"/>
              <a:gd name="connsiteY3" fmla="*/ 802704 h 3142371"/>
              <a:gd name="connsiteX4" fmla="*/ 2624203 w 2666596"/>
              <a:gd name="connsiteY4" fmla="*/ 1077587 h 3142371"/>
              <a:gd name="connsiteX5" fmla="*/ 2666596 w 2666596"/>
              <a:gd name="connsiteY5" fmla="*/ 1329903 h 3142371"/>
              <a:gd name="connsiteX6" fmla="*/ 2611602 w 2666596"/>
              <a:gd name="connsiteY6" fmla="*/ 1724841 h 3142371"/>
              <a:gd name="connsiteX7" fmla="*/ 2442478 w 2666596"/>
              <a:gd name="connsiteY7" fmla="*/ 2116402 h 3142371"/>
              <a:gd name="connsiteX8" fmla="*/ 2229305 w 2666596"/>
              <a:gd name="connsiteY8" fmla="*/ 2475430 h 3142371"/>
              <a:gd name="connsiteX9" fmla="*/ 1987532 w 2666596"/>
              <a:gd name="connsiteY9" fmla="*/ 2873352 h 3142371"/>
              <a:gd name="connsiteX10" fmla="*/ 1790360 w 2666596"/>
              <a:gd name="connsiteY10" fmla="*/ 3070446 h 3142371"/>
              <a:gd name="connsiteX11" fmla="*/ 1587578 w 2666596"/>
              <a:gd name="connsiteY11" fmla="*/ 3142371 h 3142371"/>
              <a:gd name="connsiteX12" fmla="*/ 1173281 w 2666596"/>
              <a:gd name="connsiteY12" fmla="*/ 3137263 h 3142371"/>
              <a:gd name="connsiteX13" fmla="*/ 859682 w 2666596"/>
              <a:gd name="connsiteY13" fmla="*/ 3053867 h 3142371"/>
              <a:gd name="connsiteX14" fmla="*/ 740496 w 2666596"/>
              <a:gd name="connsiteY14" fmla="*/ 3051990 h 3142371"/>
              <a:gd name="connsiteX15" fmla="*/ 521713 w 2666596"/>
              <a:gd name="connsiteY15" fmla="*/ 2906135 h 3142371"/>
              <a:gd name="connsiteX16" fmla="*/ 314150 w 2666596"/>
              <a:gd name="connsiteY16" fmla="*/ 2698572 h 3142371"/>
              <a:gd name="connsiteX17" fmla="*/ 95367 w 2666596"/>
              <a:gd name="connsiteY17" fmla="*/ 2418081 h 3142371"/>
              <a:gd name="connsiteX18" fmla="*/ 0 w 2666596"/>
              <a:gd name="connsiteY18" fmla="*/ 2087102 h 3142371"/>
              <a:gd name="connsiteX19" fmla="*/ 0 w 2666596"/>
              <a:gd name="connsiteY19" fmla="*/ 2042223 h 3142371"/>
              <a:gd name="connsiteX20" fmla="*/ 0 w 2666596"/>
              <a:gd name="connsiteY20" fmla="*/ 2042223 h 3142371"/>
              <a:gd name="connsiteX21" fmla="*/ 0 w 2666596"/>
              <a:gd name="connsiteY21" fmla="*/ 2042223 h 3142371"/>
              <a:gd name="connsiteX0" fmla="*/ 2040140 w 2666596"/>
              <a:gd name="connsiteY0" fmla="*/ 0 h 3142371"/>
              <a:gd name="connsiteX1" fmla="*/ 2260669 w 2666596"/>
              <a:gd name="connsiteY1" fmla="*/ 184623 h 3142371"/>
              <a:gd name="connsiteX2" fmla="*/ 2524882 w 2666596"/>
              <a:gd name="connsiteY2" fmla="*/ 477211 h 3142371"/>
              <a:gd name="connsiteX3" fmla="*/ 2579601 w 2666596"/>
              <a:gd name="connsiteY3" fmla="*/ 802704 h 3142371"/>
              <a:gd name="connsiteX4" fmla="*/ 2624203 w 2666596"/>
              <a:gd name="connsiteY4" fmla="*/ 1077587 h 3142371"/>
              <a:gd name="connsiteX5" fmla="*/ 2666596 w 2666596"/>
              <a:gd name="connsiteY5" fmla="*/ 1329903 h 3142371"/>
              <a:gd name="connsiteX6" fmla="*/ 2611602 w 2666596"/>
              <a:gd name="connsiteY6" fmla="*/ 1724841 h 3142371"/>
              <a:gd name="connsiteX7" fmla="*/ 2442478 w 2666596"/>
              <a:gd name="connsiteY7" fmla="*/ 2116402 h 3142371"/>
              <a:gd name="connsiteX8" fmla="*/ 2229305 w 2666596"/>
              <a:gd name="connsiteY8" fmla="*/ 2475430 h 3142371"/>
              <a:gd name="connsiteX9" fmla="*/ 1987532 w 2666596"/>
              <a:gd name="connsiteY9" fmla="*/ 2873352 h 3142371"/>
              <a:gd name="connsiteX10" fmla="*/ 1790360 w 2666596"/>
              <a:gd name="connsiteY10" fmla="*/ 3070446 h 3142371"/>
              <a:gd name="connsiteX11" fmla="*/ 1587578 w 2666596"/>
              <a:gd name="connsiteY11" fmla="*/ 3142371 h 3142371"/>
              <a:gd name="connsiteX12" fmla="*/ 1173281 w 2666596"/>
              <a:gd name="connsiteY12" fmla="*/ 3137263 h 3142371"/>
              <a:gd name="connsiteX13" fmla="*/ 859682 w 2666596"/>
              <a:gd name="connsiteY13" fmla="*/ 3053867 h 3142371"/>
              <a:gd name="connsiteX14" fmla="*/ 692492 w 2666596"/>
              <a:gd name="connsiteY14" fmla="*/ 2980689 h 3142371"/>
              <a:gd name="connsiteX15" fmla="*/ 521713 w 2666596"/>
              <a:gd name="connsiteY15" fmla="*/ 2906135 h 3142371"/>
              <a:gd name="connsiteX16" fmla="*/ 314150 w 2666596"/>
              <a:gd name="connsiteY16" fmla="*/ 2698572 h 3142371"/>
              <a:gd name="connsiteX17" fmla="*/ 95367 w 2666596"/>
              <a:gd name="connsiteY17" fmla="*/ 2418081 h 3142371"/>
              <a:gd name="connsiteX18" fmla="*/ 0 w 2666596"/>
              <a:gd name="connsiteY18" fmla="*/ 2087102 h 3142371"/>
              <a:gd name="connsiteX19" fmla="*/ 0 w 2666596"/>
              <a:gd name="connsiteY19" fmla="*/ 2042223 h 3142371"/>
              <a:gd name="connsiteX20" fmla="*/ 0 w 2666596"/>
              <a:gd name="connsiteY20" fmla="*/ 2042223 h 3142371"/>
              <a:gd name="connsiteX21" fmla="*/ 0 w 2666596"/>
              <a:gd name="connsiteY21" fmla="*/ 2042223 h 3142371"/>
              <a:gd name="connsiteX0" fmla="*/ 2040140 w 2666596"/>
              <a:gd name="connsiteY0" fmla="*/ 0 h 3142371"/>
              <a:gd name="connsiteX1" fmla="*/ 2260669 w 2666596"/>
              <a:gd name="connsiteY1" fmla="*/ 184623 h 3142371"/>
              <a:gd name="connsiteX2" fmla="*/ 2524882 w 2666596"/>
              <a:gd name="connsiteY2" fmla="*/ 477211 h 3142371"/>
              <a:gd name="connsiteX3" fmla="*/ 2579601 w 2666596"/>
              <a:gd name="connsiteY3" fmla="*/ 802704 h 3142371"/>
              <a:gd name="connsiteX4" fmla="*/ 2624203 w 2666596"/>
              <a:gd name="connsiteY4" fmla="*/ 1077587 h 3142371"/>
              <a:gd name="connsiteX5" fmla="*/ 2666596 w 2666596"/>
              <a:gd name="connsiteY5" fmla="*/ 1329903 h 3142371"/>
              <a:gd name="connsiteX6" fmla="*/ 2611602 w 2666596"/>
              <a:gd name="connsiteY6" fmla="*/ 1724841 h 3142371"/>
              <a:gd name="connsiteX7" fmla="*/ 2442478 w 2666596"/>
              <a:gd name="connsiteY7" fmla="*/ 2116402 h 3142371"/>
              <a:gd name="connsiteX8" fmla="*/ 2229305 w 2666596"/>
              <a:gd name="connsiteY8" fmla="*/ 2475430 h 3142371"/>
              <a:gd name="connsiteX9" fmla="*/ 1987532 w 2666596"/>
              <a:gd name="connsiteY9" fmla="*/ 2873352 h 3142371"/>
              <a:gd name="connsiteX10" fmla="*/ 1790360 w 2666596"/>
              <a:gd name="connsiteY10" fmla="*/ 3070446 h 3142371"/>
              <a:gd name="connsiteX11" fmla="*/ 1587578 w 2666596"/>
              <a:gd name="connsiteY11" fmla="*/ 3142371 h 3142371"/>
              <a:gd name="connsiteX12" fmla="*/ 1173281 w 2666596"/>
              <a:gd name="connsiteY12" fmla="*/ 3137263 h 3142371"/>
              <a:gd name="connsiteX13" fmla="*/ 859682 w 2666596"/>
              <a:gd name="connsiteY13" fmla="*/ 3053867 h 3142371"/>
              <a:gd name="connsiteX14" fmla="*/ 692492 w 2666596"/>
              <a:gd name="connsiteY14" fmla="*/ 2980689 h 3142371"/>
              <a:gd name="connsiteX15" fmla="*/ 489710 w 2666596"/>
              <a:gd name="connsiteY15" fmla="*/ 2834833 h 3142371"/>
              <a:gd name="connsiteX16" fmla="*/ 314150 w 2666596"/>
              <a:gd name="connsiteY16" fmla="*/ 2698572 h 3142371"/>
              <a:gd name="connsiteX17" fmla="*/ 95367 w 2666596"/>
              <a:gd name="connsiteY17" fmla="*/ 2418081 h 3142371"/>
              <a:gd name="connsiteX18" fmla="*/ 0 w 2666596"/>
              <a:gd name="connsiteY18" fmla="*/ 2087102 h 3142371"/>
              <a:gd name="connsiteX19" fmla="*/ 0 w 2666596"/>
              <a:gd name="connsiteY19" fmla="*/ 2042223 h 3142371"/>
              <a:gd name="connsiteX20" fmla="*/ 0 w 2666596"/>
              <a:gd name="connsiteY20" fmla="*/ 2042223 h 3142371"/>
              <a:gd name="connsiteX21" fmla="*/ 0 w 2666596"/>
              <a:gd name="connsiteY21" fmla="*/ 2042223 h 3142371"/>
              <a:gd name="connsiteX0" fmla="*/ 2040140 w 2666596"/>
              <a:gd name="connsiteY0" fmla="*/ 0 h 3142371"/>
              <a:gd name="connsiteX1" fmla="*/ 2260669 w 2666596"/>
              <a:gd name="connsiteY1" fmla="*/ 184623 h 3142371"/>
              <a:gd name="connsiteX2" fmla="*/ 2524882 w 2666596"/>
              <a:gd name="connsiteY2" fmla="*/ 477211 h 3142371"/>
              <a:gd name="connsiteX3" fmla="*/ 2579601 w 2666596"/>
              <a:gd name="connsiteY3" fmla="*/ 802704 h 3142371"/>
              <a:gd name="connsiteX4" fmla="*/ 2624203 w 2666596"/>
              <a:gd name="connsiteY4" fmla="*/ 1077587 h 3142371"/>
              <a:gd name="connsiteX5" fmla="*/ 2666596 w 2666596"/>
              <a:gd name="connsiteY5" fmla="*/ 1329903 h 3142371"/>
              <a:gd name="connsiteX6" fmla="*/ 2611602 w 2666596"/>
              <a:gd name="connsiteY6" fmla="*/ 1724841 h 3142371"/>
              <a:gd name="connsiteX7" fmla="*/ 2442478 w 2666596"/>
              <a:gd name="connsiteY7" fmla="*/ 2116402 h 3142371"/>
              <a:gd name="connsiteX8" fmla="*/ 2229305 w 2666596"/>
              <a:gd name="connsiteY8" fmla="*/ 2475430 h 3142371"/>
              <a:gd name="connsiteX9" fmla="*/ 1987532 w 2666596"/>
              <a:gd name="connsiteY9" fmla="*/ 2873352 h 3142371"/>
              <a:gd name="connsiteX10" fmla="*/ 1790360 w 2666596"/>
              <a:gd name="connsiteY10" fmla="*/ 3070446 h 3142371"/>
              <a:gd name="connsiteX11" fmla="*/ 1587578 w 2666596"/>
              <a:gd name="connsiteY11" fmla="*/ 3142371 h 3142371"/>
              <a:gd name="connsiteX12" fmla="*/ 1173281 w 2666596"/>
              <a:gd name="connsiteY12" fmla="*/ 3137263 h 3142371"/>
              <a:gd name="connsiteX13" fmla="*/ 859682 w 2666596"/>
              <a:gd name="connsiteY13" fmla="*/ 3053867 h 3142371"/>
              <a:gd name="connsiteX14" fmla="*/ 692492 w 2666596"/>
              <a:gd name="connsiteY14" fmla="*/ 2980689 h 3142371"/>
              <a:gd name="connsiteX15" fmla="*/ 489710 w 2666596"/>
              <a:gd name="connsiteY15" fmla="*/ 2834833 h 3142371"/>
              <a:gd name="connsiteX16" fmla="*/ 319484 w 2666596"/>
              <a:gd name="connsiteY16" fmla="*/ 2572423 h 3142371"/>
              <a:gd name="connsiteX17" fmla="*/ 95367 w 2666596"/>
              <a:gd name="connsiteY17" fmla="*/ 2418081 h 3142371"/>
              <a:gd name="connsiteX18" fmla="*/ 0 w 2666596"/>
              <a:gd name="connsiteY18" fmla="*/ 2087102 h 3142371"/>
              <a:gd name="connsiteX19" fmla="*/ 0 w 2666596"/>
              <a:gd name="connsiteY19" fmla="*/ 2042223 h 3142371"/>
              <a:gd name="connsiteX20" fmla="*/ 0 w 2666596"/>
              <a:gd name="connsiteY20" fmla="*/ 2042223 h 3142371"/>
              <a:gd name="connsiteX21" fmla="*/ 0 w 2666596"/>
              <a:gd name="connsiteY21" fmla="*/ 2042223 h 3142371"/>
              <a:gd name="connsiteX0" fmla="*/ 2040140 w 2666596"/>
              <a:gd name="connsiteY0" fmla="*/ 0 h 3142371"/>
              <a:gd name="connsiteX1" fmla="*/ 2260669 w 2666596"/>
              <a:gd name="connsiteY1" fmla="*/ 184623 h 3142371"/>
              <a:gd name="connsiteX2" fmla="*/ 2524882 w 2666596"/>
              <a:gd name="connsiteY2" fmla="*/ 477211 h 3142371"/>
              <a:gd name="connsiteX3" fmla="*/ 2579601 w 2666596"/>
              <a:gd name="connsiteY3" fmla="*/ 802704 h 3142371"/>
              <a:gd name="connsiteX4" fmla="*/ 2624203 w 2666596"/>
              <a:gd name="connsiteY4" fmla="*/ 1077587 h 3142371"/>
              <a:gd name="connsiteX5" fmla="*/ 2666596 w 2666596"/>
              <a:gd name="connsiteY5" fmla="*/ 1329903 h 3142371"/>
              <a:gd name="connsiteX6" fmla="*/ 2611602 w 2666596"/>
              <a:gd name="connsiteY6" fmla="*/ 1724841 h 3142371"/>
              <a:gd name="connsiteX7" fmla="*/ 2442478 w 2666596"/>
              <a:gd name="connsiteY7" fmla="*/ 2116402 h 3142371"/>
              <a:gd name="connsiteX8" fmla="*/ 2229305 w 2666596"/>
              <a:gd name="connsiteY8" fmla="*/ 2475430 h 3142371"/>
              <a:gd name="connsiteX9" fmla="*/ 1987532 w 2666596"/>
              <a:gd name="connsiteY9" fmla="*/ 2873352 h 3142371"/>
              <a:gd name="connsiteX10" fmla="*/ 1790360 w 2666596"/>
              <a:gd name="connsiteY10" fmla="*/ 3070446 h 3142371"/>
              <a:gd name="connsiteX11" fmla="*/ 1587578 w 2666596"/>
              <a:gd name="connsiteY11" fmla="*/ 3142371 h 3142371"/>
              <a:gd name="connsiteX12" fmla="*/ 1173281 w 2666596"/>
              <a:gd name="connsiteY12" fmla="*/ 3137263 h 3142371"/>
              <a:gd name="connsiteX13" fmla="*/ 859682 w 2666596"/>
              <a:gd name="connsiteY13" fmla="*/ 3053867 h 3142371"/>
              <a:gd name="connsiteX14" fmla="*/ 692492 w 2666596"/>
              <a:gd name="connsiteY14" fmla="*/ 2980689 h 3142371"/>
              <a:gd name="connsiteX15" fmla="*/ 489710 w 2666596"/>
              <a:gd name="connsiteY15" fmla="*/ 2834833 h 3142371"/>
              <a:gd name="connsiteX16" fmla="*/ 319484 w 2666596"/>
              <a:gd name="connsiteY16" fmla="*/ 2572423 h 3142371"/>
              <a:gd name="connsiteX17" fmla="*/ 95367 w 2666596"/>
              <a:gd name="connsiteY17" fmla="*/ 2352265 h 3142371"/>
              <a:gd name="connsiteX18" fmla="*/ 0 w 2666596"/>
              <a:gd name="connsiteY18" fmla="*/ 2087102 h 3142371"/>
              <a:gd name="connsiteX19" fmla="*/ 0 w 2666596"/>
              <a:gd name="connsiteY19" fmla="*/ 2042223 h 3142371"/>
              <a:gd name="connsiteX20" fmla="*/ 0 w 2666596"/>
              <a:gd name="connsiteY20" fmla="*/ 2042223 h 3142371"/>
              <a:gd name="connsiteX21" fmla="*/ 0 w 2666596"/>
              <a:gd name="connsiteY21" fmla="*/ 2042223 h 3142371"/>
              <a:gd name="connsiteX0" fmla="*/ 2040140 w 2666596"/>
              <a:gd name="connsiteY0" fmla="*/ 0 h 3142371"/>
              <a:gd name="connsiteX1" fmla="*/ 2260669 w 2666596"/>
              <a:gd name="connsiteY1" fmla="*/ 184623 h 3142371"/>
              <a:gd name="connsiteX2" fmla="*/ 2524882 w 2666596"/>
              <a:gd name="connsiteY2" fmla="*/ 477211 h 3142371"/>
              <a:gd name="connsiteX3" fmla="*/ 2579601 w 2666596"/>
              <a:gd name="connsiteY3" fmla="*/ 802704 h 3142371"/>
              <a:gd name="connsiteX4" fmla="*/ 2624203 w 2666596"/>
              <a:gd name="connsiteY4" fmla="*/ 1077587 h 3142371"/>
              <a:gd name="connsiteX5" fmla="*/ 2666596 w 2666596"/>
              <a:gd name="connsiteY5" fmla="*/ 1329903 h 3142371"/>
              <a:gd name="connsiteX6" fmla="*/ 2611602 w 2666596"/>
              <a:gd name="connsiteY6" fmla="*/ 1724841 h 3142371"/>
              <a:gd name="connsiteX7" fmla="*/ 2442478 w 2666596"/>
              <a:gd name="connsiteY7" fmla="*/ 2116402 h 3142371"/>
              <a:gd name="connsiteX8" fmla="*/ 2229305 w 2666596"/>
              <a:gd name="connsiteY8" fmla="*/ 2475430 h 3142371"/>
              <a:gd name="connsiteX9" fmla="*/ 1987532 w 2666596"/>
              <a:gd name="connsiteY9" fmla="*/ 2873352 h 3142371"/>
              <a:gd name="connsiteX10" fmla="*/ 1790360 w 2666596"/>
              <a:gd name="connsiteY10" fmla="*/ 3070446 h 3142371"/>
              <a:gd name="connsiteX11" fmla="*/ 1587578 w 2666596"/>
              <a:gd name="connsiteY11" fmla="*/ 3142371 h 3142371"/>
              <a:gd name="connsiteX12" fmla="*/ 1173281 w 2666596"/>
              <a:gd name="connsiteY12" fmla="*/ 3137263 h 3142371"/>
              <a:gd name="connsiteX13" fmla="*/ 859682 w 2666596"/>
              <a:gd name="connsiteY13" fmla="*/ 3053867 h 3142371"/>
              <a:gd name="connsiteX14" fmla="*/ 692492 w 2666596"/>
              <a:gd name="connsiteY14" fmla="*/ 2980689 h 3142371"/>
              <a:gd name="connsiteX15" fmla="*/ 489710 w 2666596"/>
              <a:gd name="connsiteY15" fmla="*/ 2834833 h 3142371"/>
              <a:gd name="connsiteX16" fmla="*/ 319484 w 2666596"/>
              <a:gd name="connsiteY16" fmla="*/ 2572423 h 3142371"/>
              <a:gd name="connsiteX17" fmla="*/ 95367 w 2666596"/>
              <a:gd name="connsiteY17" fmla="*/ 2352265 h 3142371"/>
              <a:gd name="connsiteX18" fmla="*/ 42669 w 2666596"/>
              <a:gd name="connsiteY18" fmla="*/ 2065164 h 3142371"/>
              <a:gd name="connsiteX19" fmla="*/ 0 w 2666596"/>
              <a:gd name="connsiteY19" fmla="*/ 2042223 h 3142371"/>
              <a:gd name="connsiteX20" fmla="*/ 0 w 2666596"/>
              <a:gd name="connsiteY20" fmla="*/ 2042223 h 3142371"/>
              <a:gd name="connsiteX21" fmla="*/ 0 w 2666596"/>
              <a:gd name="connsiteY21" fmla="*/ 2042223 h 3142371"/>
              <a:gd name="connsiteX0" fmla="*/ 2040140 w 2666596"/>
              <a:gd name="connsiteY0" fmla="*/ 0 h 3142371"/>
              <a:gd name="connsiteX1" fmla="*/ 2260669 w 2666596"/>
              <a:gd name="connsiteY1" fmla="*/ 184623 h 3142371"/>
              <a:gd name="connsiteX2" fmla="*/ 2524882 w 2666596"/>
              <a:gd name="connsiteY2" fmla="*/ 477211 h 3142371"/>
              <a:gd name="connsiteX3" fmla="*/ 2579601 w 2666596"/>
              <a:gd name="connsiteY3" fmla="*/ 802704 h 3142371"/>
              <a:gd name="connsiteX4" fmla="*/ 2624203 w 2666596"/>
              <a:gd name="connsiteY4" fmla="*/ 1077587 h 3142371"/>
              <a:gd name="connsiteX5" fmla="*/ 2666596 w 2666596"/>
              <a:gd name="connsiteY5" fmla="*/ 1329903 h 3142371"/>
              <a:gd name="connsiteX6" fmla="*/ 2611602 w 2666596"/>
              <a:gd name="connsiteY6" fmla="*/ 1724841 h 3142371"/>
              <a:gd name="connsiteX7" fmla="*/ 2442478 w 2666596"/>
              <a:gd name="connsiteY7" fmla="*/ 2116402 h 3142371"/>
              <a:gd name="connsiteX8" fmla="*/ 2229305 w 2666596"/>
              <a:gd name="connsiteY8" fmla="*/ 2475430 h 3142371"/>
              <a:gd name="connsiteX9" fmla="*/ 1987532 w 2666596"/>
              <a:gd name="connsiteY9" fmla="*/ 2873352 h 3142371"/>
              <a:gd name="connsiteX10" fmla="*/ 1790360 w 2666596"/>
              <a:gd name="connsiteY10" fmla="*/ 3070446 h 3142371"/>
              <a:gd name="connsiteX11" fmla="*/ 1587578 w 2666596"/>
              <a:gd name="connsiteY11" fmla="*/ 3142371 h 3142371"/>
              <a:gd name="connsiteX12" fmla="*/ 1173281 w 2666596"/>
              <a:gd name="connsiteY12" fmla="*/ 3137263 h 3142371"/>
              <a:gd name="connsiteX13" fmla="*/ 859682 w 2666596"/>
              <a:gd name="connsiteY13" fmla="*/ 3053867 h 3142371"/>
              <a:gd name="connsiteX14" fmla="*/ 692492 w 2666596"/>
              <a:gd name="connsiteY14" fmla="*/ 2980689 h 3142371"/>
              <a:gd name="connsiteX15" fmla="*/ 489710 w 2666596"/>
              <a:gd name="connsiteY15" fmla="*/ 2834833 h 3142371"/>
              <a:gd name="connsiteX16" fmla="*/ 319484 w 2666596"/>
              <a:gd name="connsiteY16" fmla="*/ 2572423 h 3142371"/>
              <a:gd name="connsiteX17" fmla="*/ 95367 w 2666596"/>
              <a:gd name="connsiteY17" fmla="*/ 2352265 h 3142371"/>
              <a:gd name="connsiteX18" fmla="*/ 42669 w 2666596"/>
              <a:gd name="connsiteY18" fmla="*/ 2065164 h 3142371"/>
              <a:gd name="connsiteX19" fmla="*/ 0 w 2666596"/>
              <a:gd name="connsiteY19" fmla="*/ 2042223 h 3142371"/>
              <a:gd name="connsiteX20" fmla="*/ 0 w 2666596"/>
              <a:gd name="connsiteY20" fmla="*/ 2042223 h 3142371"/>
              <a:gd name="connsiteX21" fmla="*/ 69339 w 2666596"/>
              <a:gd name="connsiteY21" fmla="*/ 1998345 h 3142371"/>
              <a:gd name="connsiteX0" fmla="*/ 2040140 w 2666596"/>
              <a:gd name="connsiteY0" fmla="*/ 0 h 3142371"/>
              <a:gd name="connsiteX1" fmla="*/ 2260669 w 2666596"/>
              <a:gd name="connsiteY1" fmla="*/ 184623 h 3142371"/>
              <a:gd name="connsiteX2" fmla="*/ 2524882 w 2666596"/>
              <a:gd name="connsiteY2" fmla="*/ 477211 h 3142371"/>
              <a:gd name="connsiteX3" fmla="*/ 2579601 w 2666596"/>
              <a:gd name="connsiteY3" fmla="*/ 802704 h 3142371"/>
              <a:gd name="connsiteX4" fmla="*/ 2624203 w 2666596"/>
              <a:gd name="connsiteY4" fmla="*/ 1077587 h 3142371"/>
              <a:gd name="connsiteX5" fmla="*/ 2666596 w 2666596"/>
              <a:gd name="connsiteY5" fmla="*/ 1329903 h 3142371"/>
              <a:gd name="connsiteX6" fmla="*/ 2611602 w 2666596"/>
              <a:gd name="connsiteY6" fmla="*/ 1724841 h 3142371"/>
              <a:gd name="connsiteX7" fmla="*/ 2442478 w 2666596"/>
              <a:gd name="connsiteY7" fmla="*/ 2116402 h 3142371"/>
              <a:gd name="connsiteX8" fmla="*/ 2229305 w 2666596"/>
              <a:gd name="connsiteY8" fmla="*/ 2475430 h 3142371"/>
              <a:gd name="connsiteX9" fmla="*/ 1987532 w 2666596"/>
              <a:gd name="connsiteY9" fmla="*/ 2873352 h 3142371"/>
              <a:gd name="connsiteX10" fmla="*/ 1790360 w 2666596"/>
              <a:gd name="connsiteY10" fmla="*/ 3070446 h 3142371"/>
              <a:gd name="connsiteX11" fmla="*/ 1587578 w 2666596"/>
              <a:gd name="connsiteY11" fmla="*/ 3142371 h 3142371"/>
              <a:gd name="connsiteX12" fmla="*/ 1173281 w 2666596"/>
              <a:gd name="connsiteY12" fmla="*/ 3137263 h 3142371"/>
              <a:gd name="connsiteX13" fmla="*/ 859682 w 2666596"/>
              <a:gd name="connsiteY13" fmla="*/ 3053867 h 3142371"/>
              <a:gd name="connsiteX14" fmla="*/ 692492 w 2666596"/>
              <a:gd name="connsiteY14" fmla="*/ 2980689 h 3142371"/>
              <a:gd name="connsiteX15" fmla="*/ 489710 w 2666596"/>
              <a:gd name="connsiteY15" fmla="*/ 2834833 h 3142371"/>
              <a:gd name="connsiteX16" fmla="*/ 319484 w 2666596"/>
              <a:gd name="connsiteY16" fmla="*/ 2572423 h 3142371"/>
              <a:gd name="connsiteX17" fmla="*/ 95367 w 2666596"/>
              <a:gd name="connsiteY17" fmla="*/ 2352265 h 3142371"/>
              <a:gd name="connsiteX18" fmla="*/ 42669 w 2666596"/>
              <a:gd name="connsiteY18" fmla="*/ 2065164 h 3142371"/>
              <a:gd name="connsiteX19" fmla="*/ 0 w 2666596"/>
              <a:gd name="connsiteY19" fmla="*/ 2042223 h 3142371"/>
              <a:gd name="connsiteX20" fmla="*/ 69339 w 2666596"/>
              <a:gd name="connsiteY20" fmla="*/ 1998345 h 3142371"/>
              <a:gd name="connsiteX0" fmla="*/ 1997471 w 2623927"/>
              <a:gd name="connsiteY0" fmla="*/ 0 h 3142371"/>
              <a:gd name="connsiteX1" fmla="*/ 2218000 w 2623927"/>
              <a:gd name="connsiteY1" fmla="*/ 184623 h 3142371"/>
              <a:gd name="connsiteX2" fmla="*/ 2482213 w 2623927"/>
              <a:gd name="connsiteY2" fmla="*/ 477211 h 3142371"/>
              <a:gd name="connsiteX3" fmla="*/ 2536932 w 2623927"/>
              <a:gd name="connsiteY3" fmla="*/ 802704 h 3142371"/>
              <a:gd name="connsiteX4" fmla="*/ 2581534 w 2623927"/>
              <a:gd name="connsiteY4" fmla="*/ 1077587 h 3142371"/>
              <a:gd name="connsiteX5" fmla="*/ 2623927 w 2623927"/>
              <a:gd name="connsiteY5" fmla="*/ 1329903 h 3142371"/>
              <a:gd name="connsiteX6" fmla="*/ 2568933 w 2623927"/>
              <a:gd name="connsiteY6" fmla="*/ 1724841 h 3142371"/>
              <a:gd name="connsiteX7" fmla="*/ 2399809 w 2623927"/>
              <a:gd name="connsiteY7" fmla="*/ 2116402 h 3142371"/>
              <a:gd name="connsiteX8" fmla="*/ 2186636 w 2623927"/>
              <a:gd name="connsiteY8" fmla="*/ 2475430 h 3142371"/>
              <a:gd name="connsiteX9" fmla="*/ 1944863 w 2623927"/>
              <a:gd name="connsiteY9" fmla="*/ 2873352 h 3142371"/>
              <a:gd name="connsiteX10" fmla="*/ 1747691 w 2623927"/>
              <a:gd name="connsiteY10" fmla="*/ 3070446 h 3142371"/>
              <a:gd name="connsiteX11" fmla="*/ 1544909 w 2623927"/>
              <a:gd name="connsiteY11" fmla="*/ 3142371 h 3142371"/>
              <a:gd name="connsiteX12" fmla="*/ 1130612 w 2623927"/>
              <a:gd name="connsiteY12" fmla="*/ 3137263 h 3142371"/>
              <a:gd name="connsiteX13" fmla="*/ 817013 w 2623927"/>
              <a:gd name="connsiteY13" fmla="*/ 3053867 h 3142371"/>
              <a:gd name="connsiteX14" fmla="*/ 649823 w 2623927"/>
              <a:gd name="connsiteY14" fmla="*/ 2980689 h 3142371"/>
              <a:gd name="connsiteX15" fmla="*/ 447041 w 2623927"/>
              <a:gd name="connsiteY15" fmla="*/ 2834833 h 3142371"/>
              <a:gd name="connsiteX16" fmla="*/ 276815 w 2623927"/>
              <a:gd name="connsiteY16" fmla="*/ 2572423 h 3142371"/>
              <a:gd name="connsiteX17" fmla="*/ 52698 w 2623927"/>
              <a:gd name="connsiteY17" fmla="*/ 2352265 h 3142371"/>
              <a:gd name="connsiteX18" fmla="*/ 0 w 2623927"/>
              <a:gd name="connsiteY18" fmla="*/ 2065164 h 3142371"/>
              <a:gd name="connsiteX19" fmla="*/ 26670 w 2623927"/>
              <a:gd name="connsiteY19" fmla="*/ 1998345 h 3142371"/>
              <a:gd name="connsiteX0" fmla="*/ 1997471 w 2623927"/>
              <a:gd name="connsiteY0" fmla="*/ 0 h 3142371"/>
              <a:gd name="connsiteX1" fmla="*/ 2218000 w 2623927"/>
              <a:gd name="connsiteY1" fmla="*/ 184623 h 3142371"/>
              <a:gd name="connsiteX2" fmla="*/ 2482213 w 2623927"/>
              <a:gd name="connsiteY2" fmla="*/ 477211 h 3142371"/>
              <a:gd name="connsiteX3" fmla="*/ 2536932 w 2623927"/>
              <a:gd name="connsiteY3" fmla="*/ 802704 h 3142371"/>
              <a:gd name="connsiteX4" fmla="*/ 2581534 w 2623927"/>
              <a:gd name="connsiteY4" fmla="*/ 1077587 h 3142371"/>
              <a:gd name="connsiteX5" fmla="*/ 2623927 w 2623927"/>
              <a:gd name="connsiteY5" fmla="*/ 1329903 h 3142371"/>
              <a:gd name="connsiteX6" fmla="*/ 2568933 w 2623927"/>
              <a:gd name="connsiteY6" fmla="*/ 1724841 h 3142371"/>
              <a:gd name="connsiteX7" fmla="*/ 2399809 w 2623927"/>
              <a:gd name="connsiteY7" fmla="*/ 2116402 h 3142371"/>
              <a:gd name="connsiteX8" fmla="*/ 2186636 w 2623927"/>
              <a:gd name="connsiteY8" fmla="*/ 2475430 h 3142371"/>
              <a:gd name="connsiteX9" fmla="*/ 1944863 w 2623927"/>
              <a:gd name="connsiteY9" fmla="*/ 2873352 h 3142371"/>
              <a:gd name="connsiteX10" fmla="*/ 1747691 w 2623927"/>
              <a:gd name="connsiteY10" fmla="*/ 3070446 h 3142371"/>
              <a:gd name="connsiteX11" fmla="*/ 1544909 w 2623927"/>
              <a:gd name="connsiteY11" fmla="*/ 3142371 h 3142371"/>
              <a:gd name="connsiteX12" fmla="*/ 1130612 w 2623927"/>
              <a:gd name="connsiteY12" fmla="*/ 3137263 h 3142371"/>
              <a:gd name="connsiteX13" fmla="*/ 817013 w 2623927"/>
              <a:gd name="connsiteY13" fmla="*/ 3053867 h 3142371"/>
              <a:gd name="connsiteX14" fmla="*/ 649823 w 2623927"/>
              <a:gd name="connsiteY14" fmla="*/ 2980689 h 3142371"/>
              <a:gd name="connsiteX15" fmla="*/ 447041 w 2623927"/>
              <a:gd name="connsiteY15" fmla="*/ 2834833 h 3142371"/>
              <a:gd name="connsiteX16" fmla="*/ 276815 w 2623927"/>
              <a:gd name="connsiteY16" fmla="*/ 2572423 h 3142371"/>
              <a:gd name="connsiteX17" fmla="*/ 52698 w 2623927"/>
              <a:gd name="connsiteY17" fmla="*/ 2352265 h 3142371"/>
              <a:gd name="connsiteX18" fmla="*/ 0 w 2623927"/>
              <a:gd name="connsiteY18" fmla="*/ 2065164 h 3142371"/>
              <a:gd name="connsiteX19" fmla="*/ 5334 w 2623927"/>
              <a:gd name="connsiteY19" fmla="*/ 1992860 h 3142371"/>
              <a:gd name="connsiteX0" fmla="*/ 1997471 w 2623927"/>
              <a:gd name="connsiteY0" fmla="*/ 0 h 3142371"/>
              <a:gd name="connsiteX1" fmla="*/ 2218000 w 2623927"/>
              <a:gd name="connsiteY1" fmla="*/ 184623 h 3142371"/>
              <a:gd name="connsiteX2" fmla="*/ 2482213 w 2623927"/>
              <a:gd name="connsiteY2" fmla="*/ 477211 h 3142371"/>
              <a:gd name="connsiteX3" fmla="*/ 2536932 w 2623927"/>
              <a:gd name="connsiteY3" fmla="*/ 802704 h 3142371"/>
              <a:gd name="connsiteX4" fmla="*/ 2581534 w 2623927"/>
              <a:gd name="connsiteY4" fmla="*/ 1077587 h 3142371"/>
              <a:gd name="connsiteX5" fmla="*/ 2623927 w 2623927"/>
              <a:gd name="connsiteY5" fmla="*/ 1329903 h 3142371"/>
              <a:gd name="connsiteX6" fmla="*/ 2568933 w 2623927"/>
              <a:gd name="connsiteY6" fmla="*/ 1724841 h 3142371"/>
              <a:gd name="connsiteX7" fmla="*/ 2399809 w 2623927"/>
              <a:gd name="connsiteY7" fmla="*/ 2116402 h 3142371"/>
              <a:gd name="connsiteX8" fmla="*/ 2186636 w 2623927"/>
              <a:gd name="connsiteY8" fmla="*/ 2475430 h 3142371"/>
              <a:gd name="connsiteX9" fmla="*/ 1944863 w 2623927"/>
              <a:gd name="connsiteY9" fmla="*/ 2873352 h 3142371"/>
              <a:gd name="connsiteX10" fmla="*/ 1747691 w 2623927"/>
              <a:gd name="connsiteY10" fmla="*/ 3070446 h 3142371"/>
              <a:gd name="connsiteX11" fmla="*/ 1544909 w 2623927"/>
              <a:gd name="connsiteY11" fmla="*/ 3142371 h 3142371"/>
              <a:gd name="connsiteX12" fmla="*/ 1130612 w 2623927"/>
              <a:gd name="connsiteY12" fmla="*/ 3137263 h 3142371"/>
              <a:gd name="connsiteX13" fmla="*/ 817013 w 2623927"/>
              <a:gd name="connsiteY13" fmla="*/ 3053867 h 3142371"/>
              <a:gd name="connsiteX14" fmla="*/ 649823 w 2623927"/>
              <a:gd name="connsiteY14" fmla="*/ 2980689 h 3142371"/>
              <a:gd name="connsiteX15" fmla="*/ 447041 w 2623927"/>
              <a:gd name="connsiteY15" fmla="*/ 2834833 h 3142371"/>
              <a:gd name="connsiteX16" fmla="*/ 276815 w 2623927"/>
              <a:gd name="connsiteY16" fmla="*/ 2572423 h 3142371"/>
              <a:gd name="connsiteX17" fmla="*/ 84701 w 2623927"/>
              <a:gd name="connsiteY17" fmla="*/ 2330326 h 3142371"/>
              <a:gd name="connsiteX18" fmla="*/ 0 w 2623927"/>
              <a:gd name="connsiteY18" fmla="*/ 2065164 h 3142371"/>
              <a:gd name="connsiteX19" fmla="*/ 5334 w 2623927"/>
              <a:gd name="connsiteY19" fmla="*/ 1992860 h 3142371"/>
              <a:gd name="connsiteX0" fmla="*/ 1997471 w 2623927"/>
              <a:gd name="connsiteY0" fmla="*/ 0 h 3142371"/>
              <a:gd name="connsiteX1" fmla="*/ 2218000 w 2623927"/>
              <a:gd name="connsiteY1" fmla="*/ 184623 h 3142371"/>
              <a:gd name="connsiteX2" fmla="*/ 2482213 w 2623927"/>
              <a:gd name="connsiteY2" fmla="*/ 477211 h 3142371"/>
              <a:gd name="connsiteX3" fmla="*/ 2536932 w 2623927"/>
              <a:gd name="connsiteY3" fmla="*/ 802704 h 3142371"/>
              <a:gd name="connsiteX4" fmla="*/ 2581534 w 2623927"/>
              <a:gd name="connsiteY4" fmla="*/ 1077587 h 3142371"/>
              <a:gd name="connsiteX5" fmla="*/ 2623927 w 2623927"/>
              <a:gd name="connsiteY5" fmla="*/ 1329903 h 3142371"/>
              <a:gd name="connsiteX6" fmla="*/ 2568933 w 2623927"/>
              <a:gd name="connsiteY6" fmla="*/ 1724841 h 3142371"/>
              <a:gd name="connsiteX7" fmla="*/ 2399809 w 2623927"/>
              <a:gd name="connsiteY7" fmla="*/ 2116402 h 3142371"/>
              <a:gd name="connsiteX8" fmla="*/ 2186636 w 2623927"/>
              <a:gd name="connsiteY8" fmla="*/ 2475430 h 3142371"/>
              <a:gd name="connsiteX9" fmla="*/ 1944863 w 2623927"/>
              <a:gd name="connsiteY9" fmla="*/ 2873352 h 3142371"/>
              <a:gd name="connsiteX10" fmla="*/ 1747691 w 2623927"/>
              <a:gd name="connsiteY10" fmla="*/ 3070446 h 3142371"/>
              <a:gd name="connsiteX11" fmla="*/ 1544909 w 2623927"/>
              <a:gd name="connsiteY11" fmla="*/ 3142371 h 3142371"/>
              <a:gd name="connsiteX12" fmla="*/ 1130612 w 2623927"/>
              <a:gd name="connsiteY12" fmla="*/ 3137263 h 3142371"/>
              <a:gd name="connsiteX13" fmla="*/ 817013 w 2623927"/>
              <a:gd name="connsiteY13" fmla="*/ 3053867 h 3142371"/>
              <a:gd name="connsiteX14" fmla="*/ 649823 w 2623927"/>
              <a:gd name="connsiteY14" fmla="*/ 2980689 h 3142371"/>
              <a:gd name="connsiteX15" fmla="*/ 447041 w 2623927"/>
              <a:gd name="connsiteY15" fmla="*/ 2834833 h 3142371"/>
              <a:gd name="connsiteX16" fmla="*/ 260813 w 2623927"/>
              <a:gd name="connsiteY16" fmla="*/ 2577908 h 3142371"/>
              <a:gd name="connsiteX17" fmla="*/ 84701 w 2623927"/>
              <a:gd name="connsiteY17" fmla="*/ 2330326 h 3142371"/>
              <a:gd name="connsiteX18" fmla="*/ 0 w 2623927"/>
              <a:gd name="connsiteY18" fmla="*/ 2065164 h 3142371"/>
              <a:gd name="connsiteX19" fmla="*/ 5334 w 2623927"/>
              <a:gd name="connsiteY19" fmla="*/ 1992860 h 3142371"/>
              <a:gd name="connsiteX0" fmla="*/ 1997471 w 2618593"/>
              <a:gd name="connsiteY0" fmla="*/ 0 h 3142371"/>
              <a:gd name="connsiteX1" fmla="*/ 2218000 w 2618593"/>
              <a:gd name="connsiteY1" fmla="*/ 184623 h 3142371"/>
              <a:gd name="connsiteX2" fmla="*/ 2482213 w 2618593"/>
              <a:gd name="connsiteY2" fmla="*/ 477211 h 3142371"/>
              <a:gd name="connsiteX3" fmla="*/ 2536932 w 2618593"/>
              <a:gd name="connsiteY3" fmla="*/ 802704 h 3142371"/>
              <a:gd name="connsiteX4" fmla="*/ 2581534 w 2618593"/>
              <a:gd name="connsiteY4" fmla="*/ 1077587 h 3142371"/>
              <a:gd name="connsiteX5" fmla="*/ 2618593 w 2618593"/>
              <a:gd name="connsiteY5" fmla="*/ 1329903 h 3142371"/>
              <a:gd name="connsiteX6" fmla="*/ 2568933 w 2618593"/>
              <a:gd name="connsiteY6" fmla="*/ 1724841 h 3142371"/>
              <a:gd name="connsiteX7" fmla="*/ 2399809 w 2618593"/>
              <a:gd name="connsiteY7" fmla="*/ 2116402 h 3142371"/>
              <a:gd name="connsiteX8" fmla="*/ 2186636 w 2618593"/>
              <a:gd name="connsiteY8" fmla="*/ 2475430 h 3142371"/>
              <a:gd name="connsiteX9" fmla="*/ 1944863 w 2618593"/>
              <a:gd name="connsiteY9" fmla="*/ 2873352 h 3142371"/>
              <a:gd name="connsiteX10" fmla="*/ 1747691 w 2618593"/>
              <a:gd name="connsiteY10" fmla="*/ 3070446 h 3142371"/>
              <a:gd name="connsiteX11" fmla="*/ 1544909 w 2618593"/>
              <a:gd name="connsiteY11" fmla="*/ 3142371 h 3142371"/>
              <a:gd name="connsiteX12" fmla="*/ 1130612 w 2618593"/>
              <a:gd name="connsiteY12" fmla="*/ 3137263 h 3142371"/>
              <a:gd name="connsiteX13" fmla="*/ 817013 w 2618593"/>
              <a:gd name="connsiteY13" fmla="*/ 3053867 h 3142371"/>
              <a:gd name="connsiteX14" fmla="*/ 649823 w 2618593"/>
              <a:gd name="connsiteY14" fmla="*/ 2980689 h 3142371"/>
              <a:gd name="connsiteX15" fmla="*/ 447041 w 2618593"/>
              <a:gd name="connsiteY15" fmla="*/ 2834833 h 3142371"/>
              <a:gd name="connsiteX16" fmla="*/ 260813 w 2618593"/>
              <a:gd name="connsiteY16" fmla="*/ 2577908 h 3142371"/>
              <a:gd name="connsiteX17" fmla="*/ 84701 w 2618593"/>
              <a:gd name="connsiteY17" fmla="*/ 2330326 h 3142371"/>
              <a:gd name="connsiteX18" fmla="*/ 0 w 2618593"/>
              <a:gd name="connsiteY18" fmla="*/ 2065164 h 3142371"/>
              <a:gd name="connsiteX19" fmla="*/ 5334 w 2618593"/>
              <a:gd name="connsiteY19" fmla="*/ 1992860 h 3142371"/>
              <a:gd name="connsiteX0" fmla="*/ 1997471 w 2618593"/>
              <a:gd name="connsiteY0" fmla="*/ 0 h 3142371"/>
              <a:gd name="connsiteX1" fmla="*/ 2218000 w 2618593"/>
              <a:gd name="connsiteY1" fmla="*/ 184623 h 3142371"/>
              <a:gd name="connsiteX2" fmla="*/ 2482213 w 2618593"/>
              <a:gd name="connsiteY2" fmla="*/ 477211 h 3142371"/>
              <a:gd name="connsiteX3" fmla="*/ 2536932 w 2618593"/>
              <a:gd name="connsiteY3" fmla="*/ 802704 h 3142371"/>
              <a:gd name="connsiteX4" fmla="*/ 2581534 w 2618593"/>
              <a:gd name="connsiteY4" fmla="*/ 1077587 h 3142371"/>
              <a:gd name="connsiteX5" fmla="*/ 2618593 w 2618593"/>
              <a:gd name="connsiteY5" fmla="*/ 1329903 h 3142371"/>
              <a:gd name="connsiteX6" fmla="*/ 2536931 w 2618593"/>
              <a:gd name="connsiteY6" fmla="*/ 1702902 h 3142371"/>
              <a:gd name="connsiteX7" fmla="*/ 2399809 w 2618593"/>
              <a:gd name="connsiteY7" fmla="*/ 2116402 h 3142371"/>
              <a:gd name="connsiteX8" fmla="*/ 2186636 w 2618593"/>
              <a:gd name="connsiteY8" fmla="*/ 2475430 h 3142371"/>
              <a:gd name="connsiteX9" fmla="*/ 1944863 w 2618593"/>
              <a:gd name="connsiteY9" fmla="*/ 2873352 h 3142371"/>
              <a:gd name="connsiteX10" fmla="*/ 1747691 w 2618593"/>
              <a:gd name="connsiteY10" fmla="*/ 3070446 h 3142371"/>
              <a:gd name="connsiteX11" fmla="*/ 1544909 w 2618593"/>
              <a:gd name="connsiteY11" fmla="*/ 3142371 h 3142371"/>
              <a:gd name="connsiteX12" fmla="*/ 1130612 w 2618593"/>
              <a:gd name="connsiteY12" fmla="*/ 3137263 h 3142371"/>
              <a:gd name="connsiteX13" fmla="*/ 817013 w 2618593"/>
              <a:gd name="connsiteY13" fmla="*/ 3053867 h 3142371"/>
              <a:gd name="connsiteX14" fmla="*/ 649823 w 2618593"/>
              <a:gd name="connsiteY14" fmla="*/ 2980689 h 3142371"/>
              <a:gd name="connsiteX15" fmla="*/ 447041 w 2618593"/>
              <a:gd name="connsiteY15" fmla="*/ 2834833 h 3142371"/>
              <a:gd name="connsiteX16" fmla="*/ 260813 w 2618593"/>
              <a:gd name="connsiteY16" fmla="*/ 2577908 h 3142371"/>
              <a:gd name="connsiteX17" fmla="*/ 84701 w 2618593"/>
              <a:gd name="connsiteY17" fmla="*/ 2330326 h 3142371"/>
              <a:gd name="connsiteX18" fmla="*/ 0 w 2618593"/>
              <a:gd name="connsiteY18" fmla="*/ 2065164 h 3142371"/>
              <a:gd name="connsiteX19" fmla="*/ 5334 w 2618593"/>
              <a:gd name="connsiteY19" fmla="*/ 1992860 h 3142371"/>
              <a:gd name="connsiteX0" fmla="*/ 1997471 w 2618593"/>
              <a:gd name="connsiteY0" fmla="*/ 0 h 3142371"/>
              <a:gd name="connsiteX1" fmla="*/ 2218000 w 2618593"/>
              <a:gd name="connsiteY1" fmla="*/ 184623 h 3142371"/>
              <a:gd name="connsiteX2" fmla="*/ 2482213 w 2618593"/>
              <a:gd name="connsiteY2" fmla="*/ 477211 h 3142371"/>
              <a:gd name="connsiteX3" fmla="*/ 2536932 w 2618593"/>
              <a:gd name="connsiteY3" fmla="*/ 802704 h 3142371"/>
              <a:gd name="connsiteX4" fmla="*/ 2581534 w 2618593"/>
              <a:gd name="connsiteY4" fmla="*/ 1077587 h 3142371"/>
              <a:gd name="connsiteX5" fmla="*/ 2618593 w 2618593"/>
              <a:gd name="connsiteY5" fmla="*/ 1329903 h 3142371"/>
              <a:gd name="connsiteX6" fmla="*/ 2536931 w 2618593"/>
              <a:gd name="connsiteY6" fmla="*/ 1702902 h 3142371"/>
              <a:gd name="connsiteX7" fmla="*/ 2399809 w 2618593"/>
              <a:gd name="connsiteY7" fmla="*/ 2116402 h 3142371"/>
              <a:gd name="connsiteX8" fmla="*/ 2202638 w 2618593"/>
              <a:gd name="connsiteY8" fmla="*/ 2475430 h 3142371"/>
              <a:gd name="connsiteX9" fmla="*/ 1944863 w 2618593"/>
              <a:gd name="connsiteY9" fmla="*/ 2873352 h 3142371"/>
              <a:gd name="connsiteX10" fmla="*/ 1747691 w 2618593"/>
              <a:gd name="connsiteY10" fmla="*/ 3070446 h 3142371"/>
              <a:gd name="connsiteX11" fmla="*/ 1544909 w 2618593"/>
              <a:gd name="connsiteY11" fmla="*/ 3142371 h 3142371"/>
              <a:gd name="connsiteX12" fmla="*/ 1130612 w 2618593"/>
              <a:gd name="connsiteY12" fmla="*/ 3137263 h 3142371"/>
              <a:gd name="connsiteX13" fmla="*/ 817013 w 2618593"/>
              <a:gd name="connsiteY13" fmla="*/ 3053867 h 3142371"/>
              <a:gd name="connsiteX14" fmla="*/ 649823 w 2618593"/>
              <a:gd name="connsiteY14" fmla="*/ 2980689 h 3142371"/>
              <a:gd name="connsiteX15" fmla="*/ 447041 w 2618593"/>
              <a:gd name="connsiteY15" fmla="*/ 2834833 h 3142371"/>
              <a:gd name="connsiteX16" fmla="*/ 260813 w 2618593"/>
              <a:gd name="connsiteY16" fmla="*/ 2577908 h 3142371"/>
              <a:gd name="connsiteX17" fmla="*/ 84701 w 2618593"/>
              <a:gd name="connsiteY17" fmla="*/ 2330326 h 3142371"/>
              <a:gd name="connsiteX18" fmla="*/ 0 w 2618593"/>
              <a:gd name="connsiteY18" fmla="*/ 2065164 h 3142371"/>
              <a:gd name="connsiteX19" fmla="*/ 5334 w 2618593"/>
              <a:gd name="connsiteY19" fmla="*/ 1992860 h 3142371"/>
              <a:gd name="connsiteX0" fmla="*/ 1997471 w 2642289"/>
              <a:gd name="connsiteY0" fmla="*/ 0 h 3142371"/>
              <a:gd name="connsiteX1" fmla="*/ 2218000 w 2642289"/>
              <a:gd name="connsiteY1" fmla="*/ 184623 h 3142371"/>
              <a:gd name="connsiteX2" fmla="*/ 2482213 w 2642289"/>
              <a:gd name="connsiteY2" fmla="*/ 477211 h 3142371"/>
              <a:gd name="connsiteX3" fmla="*/ 2536932 w 2642289"/>
              <a:gd name="connsiteY3" fmla="*/ 802704 h 3142371"/>
              <a:gd name="connsiteX4" fmla="*/ 2581534 w 2642289"/>
              <a:gd name="connsiteY4" fmla="*/ 1077587 h 3142371"/>
              <a:gd name="connsiteX5" fmla="*/ 2618593 w 2642289"/>
              <a:gd name="connsiteY5" fmla="*/ 1329903 h 3142371"/>
              <a:gd name="connsiteX6" fmla="*/ 2627604 w 2642289"/>
              <a:gd name="connsiteY6" fmla="*/ 1702902 h 3142371"/>
              <a:gd name="connsiteX7" fmla="*/ 2399809 w 2642289"/>
              <a:gd name="connsiteY7" fmla="*/ 2116402 h 3142371"/>
              <a:gd name="connsiteX8" fmla="*/ 2202638 w 2642289"/>
              <a:gd name="connsiteY8" fmla="*/ 2475430 h 3142371"/>
              <a:gd name="connsiteX9" fmla="*/ 1944863 w 2642289"/>
              <a:gd name="connsiteY9" fmla="*/ 2873352 h 3142371"/>
              <a:gd name="connsiteX10" fmla="*/ 1747691 w 2642289"/>
              <a:gd name="connsiteY10" fmla="*/ 3070446 h 3142371"/>
              <a:gd name="connsiteX11" fmla="*/ 1544909 w 2642289"/>
              <a:gd name="connsiteY11" fmla="*/ 3142371 h 3142371"/>
              <a:gd name="connsiteX12" fmla="*/ 1130612 w 2642289"/>
              <a:gd name="connsiteY12" fmla="*/ 3137263 h 3142371"/>
              <a:gd name="connsiteX13" fmla="*/ 817013 w 2642289"/>
              <a:gd name="connsiteY13" fmla="*/ 3053867 h 3142371"/>
              <a:gd name="connsiteX14" fmla="*/ 649823 w 2642289"/>
              <a:gd name="connsiteY14" fmla="*/ 2980689 h 3142371"/>
              <a:gd name="connsiteX15" fmla="*/ 447041 w 2642289"/>
              <a:gd name="connsiteY15" fmla="*/ 2834833 h 3142371"/>
              <a:gd name="connsiteX16" fmla="*/ 260813 w 2642289"/>
              <a:gd name="connsiteY16" fmla="*/ 2577908 h 3142371"/>
              <a:gd name="connsiteX17" fmla="*/ 84701 w 2642289"/>
              <a:gd name="connsiteY17" fmla="*/ 2330326 h 3142371"/>
              <a:gd name="connsiteX18" fmla="*/ 0 w 2642289"/>
              <a:gd name="connsiteY18" fmla="*/ 2065164 h 3142371"/>
              <a:gd name="connsiteX19" fmla="*/ 5334 w 2642289"/>
              <a:gd name="connsiteY19" fmla="*/ 1992860 h 3142371"/>
              <a:gd name="connsiteX0" fmla="*/ 1997471 w 2642289"/>
              <a:gd name="connsiteY0" fmla="*/ 0 h 3142371"/>
              <a:gd name="connsiteX1" fmla="*/ 2218000 w 2642289"/>
              <a:gd name="connsiteY1" fmla="*/ 184623 h 3142371"/>
              <a:gd name="connsiteX2" fmla="*/ 2482213 w 2642289"/>
              <a:gd name="connsiteY2" fmla="*/ 477211 h 3142371"/>
              <a:gd name="connsiteX3" fmla="*/ 2536932 w 2642289"/>
              <a:gd name="connsiteY3" fmla="*/ 802704 h 3142371"/>
              <a:gd name="connsiteX4" fmla="*/ 2581534 w 2642289"/>
              <a:gd name="connsiteY4" fmla="*/ 1077587 h 3142371"/>
              <a:gd name="connsiteX5" fmla="*/ 2618593 w 2642289"/>
              <a:gd name="connsiteY5" fmla="*/ 1329903 h 3142371"/>
              <a:gd name="connsiteX6" fmla="*/ 2627604 w 2642289"/>
              <a:gd name="connsiteY6" fmla="*/ 1702902 h 3142371"/>
              <a:gd name="connsiteX7" fmla="*/ 2490483 w 2642289"/>
              <a:gd name="connsiteY7" fmla="*/ 2132857 h 3142371"/>
              <a:gd name="connsiteX8" fmla="*/ 2202638 w 2642289"/>
              <a:gd name="connsiteY8" fmla="*/ 2475430 h 3142371"/>
              <a:gd name="connsiteX9" fmla="*/ 1944863 w 2642289"/>
              <a:gd name="connsiteY9" fmla="*/ 2873352 h 3142371"/>
              <a:gd name="connsiteX10" fmla="*/ 1747691 w 2642289"/>
              <a:gd name="connsiteY10" fmla="*/ 3070446 h 3142371"/>
              <a:gd name="connsiteX11" fmla="*/ 1544909 w 2642289"/>
              <a:gd name="connsiteY11" fmla="*/ 3142371 h 3142371"/>
              <a:gd name="connsiteX12" fmla="*/ 1130612 w 2642289"/>
              <a:gd name="connsiteY12" fmla="*/ 3137263 h 3142371"/>
              <a:gd name="connsiteX13" fmla="*/ 817013 w 2642289"/>
              <a:gd name="connsiteY13" fmla="*/ 3053867 h 3142371"/>
              <a:gd name="connsiteX14" fmla="*/ 649823 w 2642289"/>
              <a:gd name="connsiteY14" fmla="*/ 2980689 h 3142371"/>
              <a:gd name="connsiteX15" fmla="*/ 447041 w 2642289"/>
              <a:gd name="connsiteY15" fmla="*/ 2834833 h 3142371"/>
              <a:gd name="connsiteX16" fmla="*/ 260813 w 2642289"/>
              <a:gd name="connsiteY16" fmla="*/ 2577908 h 3142371"/>
              <a:gd name="connsiteX17" fmla="*/ 84701 w 2642289"/>
              <a:gd name="connsiteY17" fmla="*/ 2330326 h 3142371"/>
              <a:gd name="connsiteX18" fmla="*/ 0 w 2642289"/>
              <a:gd name="connsiteY18" fmla="*/ 2065164 h 3142371"/>
              <a:gd name="connsiteX19" fmla="*/ 5334 w 2642289"/>
              <a:gd name="connsiteY19" fmla="*/ 1992860 h 3142371"/>
              <a:gd name="connsiteX0" fmla="*/ 1997471 w 2642289"/>
              <a:gd name="connsiteY0" fmla="*/ 0 h 3142371"/>
              <a:gd name="connsiteX1" fmla="*/ 2218000 w 2642289"/>
              <a:gd name="connsiteY1" fmla="*/ 184623 h 3142371"/>
              <a:gd name="connsiteX2" fmla="*/ 2482213 w 2642289"/>
              <a:gd name="connsiteY2" fmla="*/ 477211 h 3142371"/>
              <a:gd name="connsiteX3" fmla="*/ 2536932 w 2642289"/>
              <a:gd name="connsiteY3" fmla="*/ 802704 h 3142371"/>
              <a:gd name="connsiteX4" fmla="*/ 2581534 w 2642289"/>
              <a:gd name="connsiteY4" fmla="*/ 1077587 h 3142371"/>
              <a:gd name="connsiteX5" fmla="*/ 2618593 w 2642289"/>
              <a:gd name="connsiteY5" fmla="*/ 1329903 h 3142371"/>
              <a:gd name="connsiteX6" fmla="*/ 2627604 w 2642289"/>
              <a:gd name="connsiteY6" fmla="*/ 1702902 h 3142371"/>
              <a:gd name="connsiteX7" fmla="*/ 2490483 w 2642289"/>
              <a:gd name="connsiteY7" fmla="*/ 2132857 h 3142371"/>
              <a:gd name="connsiteX8" fmla="*/ 2261310 w 2642289"/>
              <a:gd name="connsiteY8" fmla="*/ 2519307 h 3142371"/>
              <a:gd name="connsiteX9" fmla="*/ 1944863 w 2642289"/>
              <a:gd name="connsiteY9" fmla="*/ 2873352 h 3142371"/>
              <a:gd name="connsiteX10" fmla="*/ 1747691 w 2642289"/>
              <a:gd name="connsiteY10" fmla="*/ 3070446 h 3142371"/>
              <a:gd name="connsiteX11" fmla="*/ 1544909 w 2642289"/>
              <a:gd name="connsiteY11" fmla="*/ 3142371 h 3142371"/>
              <a:gd name="connsiteX12" fmla="*/ 1130612 w 2642289"/>
              <a:gd name="connsiteY12" fmla="*/ 3137263 h 3142371"/>
              <a:gd name="connsiteX13" fmla="*/ 817013 w 2642289"/>
              <a:gd name="connsiteY13" fmla="*/ 3053867 h 3142371"/>
              <a:gd name="connsiteX14" fmla="*/ 649823 w 2642289"/>
              <a:gd name="connsiteY14" fmla="*/ 2980689 h 3142371"/>
              <a:gd name="connsiteX15" fmla="*/ 447041 w 2642289"/>
              <a:gd name="connsiteY15" fmla="*/ 2834833 h 3142371"/>
              <a:gd name="connsiteX16" fmla="*/ 260813 w 2642289"/>
              <a:gd name="connsiteY16" fmla="*/ 2577908 h 3142371"/>
              <a:gd name="connsiteX17" fmla="*/ 84701 w 2642289"/>
              <a:gd name="connsiteY17" fmla="*/ 2330326 h 3142371"/>
              <a:gd name="connsiteX18" fmla="*/ 0 w 2642289"/>
              <a:gd name="connsiteY18" fmla="*/ 2065164 h 3142371"/>
              <a:gd name="connsiteX19" fmla="*/ 5334 w 2642289"/>
              <a:gd name="connsiteY19" fmla="*/ 1992860 h 3142371"/>
              <a:gd name="connsiteX0" fmla="*/ 1997471 w 2642289"/>
              <a:gd name="connsiteY0" fmla="*/ 0 h 3142371"/>
              <a:gd name="connsiteX1" fmla="*/ 2218000 w 2642289"/>
              <a:gd name="connsiteY1" fmla="*/ 184623 h 3142371"/>
              <a:gd name="connsiteX2" fmla="*/ 2482213 w 2642289"/>
              <a:gd name="connsiteY2" fmla="*/ 477211 h 3142371"/>
              <a:gd name="connsiteX3" fmla="*/ 2536932 w 2642289"/>
              <a:gd name="connsiteY3" fmla="*/ 802704 h 3142371"/>
              <a:gd name="connsiteX4" fmla="*/ 2581534 w 2642289"/>
              <a:gd name="connsiteY4" fmla="*/ 1077587 h 3142371"/>
              <a:gd name="connsiteX5" fmla="*/ 2618593 w 2642289"/>
              <a:gd name="connsiteY5" fmla="*/ 1329903 h 3142371"/>
              <a:gd name="connsiteX6" fmla="*/ 2627604 w 2642289"/>
              <a:gd name="connsiteY6" fmla="*/ 1702902 h 3142371"/>
              <a:gd name="connsiteX7" fmla="*/ 2490483 w 2642289"/>
              <a:gd name="connsiteY7" fmla="*/ 2132857 h 3142371"/>
              <a:gd name="connsiteX8" fmla="*/ 2298646 w 2642289"/>
              <a:gd name="connsiteY8" fmla="*/ 2563185 h 3142371"/>
              <a:gd name="connsiteX9" fmla="*/ 1944863 w 2642289"/>
              <a:gd name="connsiteY9" fmla="*/ 2873352 h 3142371"/>
              <a:gd name="connsiteX10" fmla="*/ 1747691 w 2642289"/>
              <a:gd name="connsiteY10" fmla="*/ 3070446 h 3142371"/>
              <a:gd name="connsiteX11" fmla="*/ 1544909 w 2642289"/>
              <a:gd name="connsiteY11" fmla="*/ 3142371 h 3142371"/>
              <a:gd name="connsiteX12" fmla="*/ 1130612 w 2642289"/>
              <a:gd name="connsiteY12" fmla="*/ 3137263 h 3142371"/>
              <a:gd name="connsiteX13" fmla="*/ 817013 w 2642289"/>
              <a:gd name="connsiteY13" fmla="*/ 3053867 h 3142371"/>
              <a:gd name="connsiteX14" fmla="*/ 649823 w 2642289"/>
              <a:gd name="connsiteY14" fmla="*/ 2980689 h 3142371"/>
              <a:gd name="connsiteX15" fmla="*/ 447041 w 2642289"/>
              <a:gd name="connsiteY15" fmla="*/ 2834833 h 3142371"/>
              <a:gd name="connsiteX16" fmla="*/ 260813 w 2642289"/>
              <a:gd name="connsiteY16" fmla="*/ 2577908 h 3142371"/>
              <a:gd name="connsiteX17" fmla="*/ 84701 w 2642289"/>
              <a:gd name="connsiteY17" fmla="*/ 2330326 h 3142371"/>
              <a:gd name="connsiteX18" fmla="*/ 0 w 2642289"/>
              <a:gd name="connsiteY18" fmla="*/ 2065164 h 3142371"/>
              <a:gd name="connsiteX19" fmla="*/ 5334 w 2642289"/>
              <a:gd name="connsiteY19" fmla="*/ 1992860 h 3142371"/>
              <a:gd name="connsiteX0" fmla="*/ 1997471 w 2642289"/>
              <a:gd name="connsiteY0" fmla="*/ 0 h 3142371"/>
              <a:gd name="connsiteX1" fmla="*/ 2218000 w 2642289"/>
              <a:gd name="connsiteY1" fmla="*/ 184623 h 3142371"/>
              <a:gd name="connsiteX2" fmla="*/ 2482213 w 2642289"/>
              <a:gd name="connsiteY2" fmla="*/ 477211 h 3142371"/>
              <a:gd name="connsiteX3" fmla="*/ 2536932 w 2642289"/>
              <a:gd name="connsiteY3" fmla="*/ 802704 h 3142371"/>
              <a:gd name="connsiteX4" fmla="*/ 2581534 w 2642289"/>
              <a:gd name="connsiteY4" fmla="*/ 1077587 h 3142371"/>
              <a:gd name="connsiteX5" fmla="*/ 2618593 w 2642289"/>
              <a:gd name="connsiteY5" fmla="*/ 1329903 h 3142371"/>
              <a:gd name="connsiteX6" fmla="*/ 2627604 w 2642289"/>
              <a:gd name="connsiteY6" fmla="*/ 1702902 h 3142371"/>
              <a:gd name="connsiteX7" fmla="*/ 2490483 w 2642289"/>
              <a:gd name="connsiteY7" fmla="*/ 2132857 h 3142371"/>
              <a:gd name="connsiteX8" fmla="*/ 2298646 w 2642289"/>
              <a:gd name="connsiteY8" fmla="*/ 2563185 h 3142371"/>
              <a:gd name="connsiteX9" fmla="*/ 1955530 w 2642289"/>
              <a:gd name="connsiteY9" fmla="*/ 2873353 h 3142371"/>
              <a:gd name="connsiteX10" fmla="*/ 1747691 w 2642289"/>
              <a:gd name="connsiteY10" fmla="*/ 3070446 h 3142371"/>
              <a:gd name="connsiteX11" fmla="*/ 1544909 w 2642289"/>
              <a:gd name="connsiteY11" fmla="*/ 3142371 h 3142371"/>
              <a:gd name="connsiteX12" fmla="*/ 1130612 w 2642289"/>
              <a:gd name="connsiteY12" fmla="*/ 3137263 h 3142371"/>
              <a:gd name="connsiteX13" fmla="*/ 817013 w 2642289"/>
              <a:gd name="connsiteY13" fmla="*/ 3053867 h 3142371"/>
              <a:gd name="connsiteX14" fmla="*/ 649823 w 2642289"/>
              <a:gd name="connsiteY14" fmla="*/ 2980689 h 3142371"/>
              <a:gd name="connsiteX15" fmla="*/ 447041 w 2642289"/>
              <a:gd name="connsiteY15" fmla="*/ 2834833 h 3142371"/>
              <a:gd name="connsiteX16" fmla="*/ 260813 w 2642289"/>
              <a:gd name="connsiteY16" fmla="*/ 2577908 h 3142371"/>
              <a:gd name="connsiteX17" fmla="*/ 84701 w 2642289"/>
              <a:gd name="connsiteY17" fmla="*/ 2330326 h 3142371"/>
              <a:gd name="connsiteX18" fmla="*/ 0 w 2642289"/>
              <a:gd name="connsiteY18" fmla="*/ 2065164 h 3142371"/>
              <a:gd name="connsiteX19" fmla="*/ 5334 w 2642289"/>
              <a:gd name="connsiteY19" fmla="*/ 1992860 h 3142371"/>
              <a:gd name="connsiteX0" fmla="*/ 1997471 w 2642289"/>
              <a:gd name="connsiteY0" fmla="*/ 0 h 3142371"/>
              <a:gd name="connsiteX1" fmla="*/ 2218000 w 2642289"/>
              <a:gd name="connsiteY1" fmla="*/ 184623 h 3142371"/>
              <a:gd name="connsiteX2" fmla="*/ 2482213 w 2642289"/>
              <a:gd name="connsiteY2" fmla="*/ 477211 h 3142371"/>
              <a:gd name="connsiteX3" fmla="*/ 2536932 w 2642289"/>
              <a:gd name="connsiteY3" fmla="*/ 802704 h 3142371"/>
              <a:gd name="connsiteX4" fmla="*/ 2581534 w 2642289"/>
              <a:gd name="connsiteY4" fmla="*/ 1077587 h 3142371"/>
              <a:gd name="connsiteX5" fmla="*/ 2618593 w 2642289"/>
              <a:gd name="connsiteY5" fmla="*/ 1329903 h 3142371"/>
              <a:gd name="connsiteX6" fmla="*/ 2627604 w 2642289"/>
              <a:gd name="connsiteY6" fmla="*/ 1702902 h 3142371"/>
              <a:gd name="connsiteX7" fmla="*/ 2490483 w 2642289"/>
              <a:gd name="connsiteY7" fmla="*/ 2132857 h 3142371"/>
              <a:gd name="connsiteX8" fmla="*/ 2298646 w 2642289"/>
              <a:gd name="connsiteY8" fmla="*/ 2563185 h 3142371"/>
              <a:gd name="connsiteX9" fmla="*/ 2008867 w 2642289"/>
              <a:gd name="connsiteY9" fmla="*/ 2900777 h 3142371"/>
              <a:gd name="connsiteX10" fmla="*/ 1747691 w 2642289"/>
              <a:gd name="connsiteY10" fmla="*/ 3070446 h 3142371"/>
              <a:gd name="connsiteX11" fmla="*/ 1544909 w 2642289"/>
              <a:gd name="connsiteY11" fmla="*/ 3142371 h 3142371"/>
              <a:gd name="connsiteX12" fmla="*/ 1130612 w 2642289"/>
              <a:gd name="connsiteY12" fmla="*/ 3137263 h 3142371"/>
              <a:gd name="connsiteX13" fmla="*/ 817013 w 2642289"/>
              <a:gd name="connsiteY13" fmla="*/ 3053867 h 3142371"/>
              <a:gd name="connsiteX14" fmla="*/ 649823 w 2642289"/>
              <a:gd name="connsiteY14" fmla="*/ 2980689 h 3142371"/>
              <a:gd name="connsiteX15" fmla="*/ 447041 w 2642289"/>
              <a:gd name="connsiteY15" fmla="*/ 2834833 h 3142371"/>
              <a:gd name="connsiteX16" fmla="*/ 260813 w 2642289"/>
              <a:gd name="connsiteY16" fmla="*/ 2577908 h 3142371"/>
              <a:gd name="connsiteX17" fmla="*/ 84701 w 2642289"/>
              <a:gd name="connsiteY17" fmla="*/ 2330326 h 3142371"/>
              <a:gd name="connsiteX18" fmla="*/ 0 w 2642289"/>
              <a:gd name="connsiteY18" fmla="*/ 2065164 h 3142371"/>
              <a:gd name="connsiteX19" fmla="*/ 5334 w 2642289"/>
              <a:gd name="connsiteY19" fmla="*/ 1992860 h 3142371"/>
              <a:gd name="connsiteX0" fmla="*/ 1997471 w 2642289"/>
              <a:gd name="connsiteY0" fmla="*/ 0 h 3142371"/>
              <a:gd name="connsiteX1" fmla="*/ 2218000 w 2642289"/>
              <a:gd name="connsiteY1" fmla="*/ 184623 h 3142371"/>
              <a:gd name="connsiteX2" fmla="*/ 2482213 w 2642289"/>
              <a:gd name="connsiteY2" fmla="*/ 477211 h 3142371"/>
              <a:gd name="connsiteX3" fmla="*/ 2536932 w 2642289"/>
              <a:gd name="connsiteY3" fmla="*/ 802704 h 3142371"/>
              <a:gd name="connsiteX4" fmla="*/ 2581534 w 2642289"/>
              <a:gd name="connsiteY4" fmla="*/ 1077587 h 3142371"/>
              <a:gd name="connsiteX5" fmla="*/ 2618593 w 2642289"/>
              <a:gd name="connsiteY5" fmla="*/ 1329903 h 3142371"/>
              <a:gd name="connsiteX6" fmla="*/ 2627604 w 2642289"/>
              <a:gd name="connsiteY6" fmla="*/ 1702902 h 3142371"/>
              <a:gd name="connsiteX7" fmla="*/ 2490483 w 2642289"/>
              <a:gd name="connsiteY7" fmla="*/ 2132857 h 3142371"/>
              <a:gd name="connsiteX8" fmla="*/ 2298646 w 2642289"/>
              <a:gd name="connsiteY8" fmla="*/ 2563185 h 3142371"/>
              <a:gd name="connsiteX9" fmla="*/ 2008867 w 2642289"/>
              <a:gd name="connsiteY9" fmla="*/ 2900777 h 3142371"/>
              <a:gd name="connsiteX10" fmla="*/ 1753025 w 2642289"/>
              <a:gd name="connsiteY10" fmla="*/ 3103355 h 3142371"/>
              <a:gd name="connsiteX11" fmla="*/ 1544909 w 2642289"/>
              <a:gd name="connsiteY11" fmla="*/ 3142371 h 3142371"/>
              <a:gd name="connsiteX12" fmla="*/ 1130612 w 2642289"/>
              <a:gd name="connsiteY12" fmla="*/ 3137263 h 3142371"/>
              <a:gd name="connsiteX13" fmla="*/ 817013 w 2642289"/>
              <a:gd name="connsiteY13" fmla="*/ 3053867 h 3142371"/>
              <a:gd name="connsiteX14" fmla="*/ 649823 w 2642289"/>
              <a:gd name="connsiteY14" fmla="*/ 2980689 h 3142371"/>
              <a:gd name="connsiteX15" fmla="*/ 447041 w 2642289"/>
              <a:gd name="connsiteY15" fmla="*/ 2834833 h 3142371"/>
              <a:gd name="connsiteX16" fmla="*/ 260813 w 2642289"/>
              <a:gd name="connsiteY16" fmla="*/ 2577908 h 3142371"/>
              <a:gd name="connsiteX17" fmla="*/ 84701 w 2642289"/>
              <a:gd name="connsiteY17" fmla="*/ 2330326 h 3142371"/>
              <a:gd name="connsiteX18" fmla="*/ 0 w 2642289"/>
              <a:gd name="connsiteY18" fmla="*/ 2065164 h 3142371"/>
              <a:gd name="connsiteX19" fmla="*/ 5334 w 2642289"/>
              <a:gd name="connsiteY19" fmla="*/ 1992860 h 3142371"/>
              <a:gd name="connsiteX0" fmla="*/ 1997471 w 2642289"/>
              <a:gd name="connsiteY0" fmla="*/ 0 h 3142371"/>
              <a:gd name="connsiteX1" fmla="*/ 2218000 w 2642289"/>
              <a:gd name="connsiteY1" fmla="*/ 184623 h 3142371"/>
              <a:gd name="connsiteX2" fmla="*/ 2482213 w 2642289"/>
              <a:gd name="connsiteY2" fmla="*/ 477211 h 3142371"/>
              <a:gd name="connsiteX3" fmla="*/ 2536932 w 2642289"/>
              <a:gd name="connsiteY3" fmla="*/ 802704 h 3142371"/>
              <a:gd name="connsiteX4" fmla="*/ 2581534 w 2642289"/>
              <a:gd name="connsiteY4" fmla="*/ 1077587 h 3142371"/>
              <a:gd name="connsiteX5" fmla="*/ 2618593 w 2642289"/>
              <a:gd name="connsiteY5" fmla="*/ 1329903 h 3142371"/>
              <a:gd name="connsiteX6" fmla="*/ 2627604 w 2642289"/>
              <a:gd name="connsiteY6" fmla="*/ 1702902 h 3142371"/>
              <a:gd name="connsiteX7" fmla="*/ 2490483 w 2642289"/>
              <a:gd name="connsiteY7" fmla="*/ 2132857 h 3142371"/>
              <a:gd name="connsiteX8" fmla="*/ 2298646 w 2642289"/>
              <a:gd name="connsiteY8" fmla="*/ 2563185 h 3142371"/>
              <a:gd name="connsiteX9" fmla="*/ 2008867 w 2642289"/>
              <a:gd name="connsiteY9" fmla="*/ 2900777 h 3142371"/>
              <a:gd name="connsiteX10" fmla="*/ 1753025 w 2642289"/>
              <a:gd name="connsiteY10" fmla="*/ 3103355 h 3142371"/>
              <a:gd name="connsiteX11" fmla="*/ 1544909 w 2642289"/>
              <a:gd name="connsiteY11" fmla="*/ 3142371 h 3142371"/>
              <a:gd name="connsiteX12" fmla="*/ 1130612 w 2642289"/>
              <a:gd name="connsiteY12" fmla="*/ 3137263 h 3142371"/>
              <a:gd name="connsiteX13" fmla="*/ 817013 w 2642289"/>
              <a:gd name="connsiteY13" fmla="*/ 3053867 h 3142371"/>
              <a:gd name="connsiteX14" fmla="*/ 649823 w 2642289"/>
              <a:gd name="connsiteY14" fmla="*/ 2980689 h 3142371"/>
              <a:gd name="connsiteX15" fmla="*/ 447041 w 2642289"/>
              <a:gd name="connsiteY15" fmla="*/ 2834833 h 3142371"/>
              <a:gd name="connsiteX16" fmla="*/ 260813 w 2642289"/>
              <a:gd name="connsiteY16" fmla="*/ 2577908 h 3142371"/>
              <a:gd name="connsiteX17" fmla="*/ 84701 w 2642289"/>
              <a:gd name="connsiteY17" fmla="*/ 2330326 h 3142371"/>
              <a:gd name="connsiteX18" fmla="*/ 0 w 2642289"/>
              <a:gd name="connsiteY18" fmla="*/ 2065164 h 3142371"/>
              <a:gd name="connsiteX19" fmla="*/ 5334 w 2642289"/>
              <a:gd name="connsiteY19" fmla="*/ 1992860 h 3142371"/>
              <a:gd name="connsiteX0" fmla="*/ 1997471 w 2642289"/>
              <a:gd name="connsiteY0" fmla="*/ 0 h 3323367"/>
              <a:gd name="connsiteX1" fmla="*/ 2218000 w 2642289"/>
              <a:gd name="connsiteY1" fmla="*/ 184623 h 3323367"/>
              <a:gd name="connsiteX2" fmla="*/ 2482213 w 2642289"/>
              <a:gd name="connsiteY2" fmla="*/ 477211 h 3323367"/>
              <a:gd name="connsiteX3" fmla="*/ 2536932 w 2642289"/>
              <a:gd name="connsiteY3" fmla="*/ 802704 h 3323367"/>
              <a:gd name="connsiteX4" fmla="*/ 2581534 w 2642289"/>
              <a:gd name="connsiteY4" fmla="*/ 1077587 h 3323367"/>
              <a:gd name="connsiteX5" fmla="*/ 2618593 w 2642289"/>
              <a:gd name="connsiteY5" fmla="*/ 1329903 h 3323367"/>
              <a:gd name="connsiteX6" fmla="*/ 2627604 w 2642289"/>
              <a:gd name="connsiteY6" fmla="*/ 1702902 h 3323367"/>
              <a:gd name="connsiteX7" fmla="*/ 2490483 w 2642289"/>
              <a:gd name="connsiteY7" fmla="*/ 2132857 h 3323367"/>
              <a:gd name="connsiteX8" fmla="*/ 2298646 w 2642289"/>
              <a:gd name="connsiteY8" fmla="*/ 2563185 h 3323367"/>
              <a:gd name="connsiteX9" fmla="*/ 2008867 w 2642289"/>
              <a:gd name="connsiteY9" fmla="*/ 2900777 h 3323367"/>
              <a:gd name="connsiteX10" fmla="*/ 1753025 w 2642289"/>
              <a:gd name="connsiteY10" fmla="*/ 3103355 h 3323367"/>
              <a:gd name="connsiteX11" fmla="*/ 1480904 w 2642289"/>
              <a:gd name="connsiteY11" fmla="*/ 3323367 h 3323367"/>
              <a:gd name="connsiteX12" fmla="*/ 1130612 w 2642289"/>
              <a:gd name="connsiteY12" fmla="*/ 3137263 h 3323367"/>
              <a:gd name="connsiteX13" fmla="*/ 817013 w 2642289"/>
              <a:gd name="connsiteY13" fmla="*/ 3053867 h 3323367"/>
              <a:gd name="connsiteX14" fmla="*/ 649823 w 2642289"/>
              <a:gd name="connsiteY14" fmla="*/ 2980689 h 3323367"/>
              <a:gd name="connsiteX15" fmla="*/ 447041 w 2642289"/>
              <a:gd name="connsiteY15" fmla="*/ 2834833 h 3323367"/>
              <a:gd name="connsiteX16" fmla="*/ 260813 w 2642289"/>
              <a:gd name="connsiteY16" fmla="*/ 2577908 h 3323367"/>
              <a:gd name="connsiteX17" fmla="*/ 84701 w 2642289"/>
              <a:gd name="connsiteY17" fmla="*/ 2330326 h 3323367"/>
              <a:gd name="connsiteX18" fmla="*/ 0 w 2642289"/>
              <a:gd name="connsiteY18" fmla="*/ 2065164 h 3323367"/>
              <a:gd name="connsiteX19" fmla="*/ 5334 w 2642289"/>
              <a:gd name="connsiteY19" fmla="*/ 1992860 h 3323367"/>
              <a:gd name="connsiteX0" fmla="*/ 1997471 w 2642289"/>
              <a:gd name="connsiteY0" fmla="*/ 0 h 3323367"/>
              <a:gd name="connsiteX1" fmla="*/ 2218000 w 2642289"/>
              <a:gd name="connsiteY1" fmla="*/ 184623 h 3323367"/>
              <a:gd name="connsiteX2" fmla="*/ 2482213 w 2642289"/>
              <a:gd name="connsiteY2" fmla="*/ 477211 h 3323367"/>
              <a:gd name="connsiteX3" fmla="*/ 2536932 w 2642289"/>
              <a:gd name="connsiteY3" fmla="*/ 802704 h 3323367"/>
              <a:gd name="connsiteX4" fmla="*/ 2581534 w 2642289"/>
              <a:gd name="connsiteY4" fmla="*/ 1077587 h 3323367"/>
              <a:gd name="connsiteX5" fmla="*/ 2618593 w 2642289"/>
              <a:gd name="connsiteY5" fmla="*/ 1329903 h 3323367"/>
              <a:gd name="connsiteX6" fmla="*/ 2627604 w 2642289"/>
              <a:gd name="connsiteY6" fmla="*/ 1702902 h 3323367"/>
              <a:gd name="connsiteX7" fmla="*/ 2490483 w 2642289"/>
              <a:gd name="connsiteY7" fmla="*/ 2132857 h 3323367"/>
              <a:gd name="connsiteX8" fmla="*/ 2298646 w 2642289"/>
              <a:gd name="connsiteY8" fmla="*/ 2563185 h 3323367"/>
              <a:gd name="connsiteX9" fmla="*/ 2008867 w 2642289"/>
              <a:gd name="connsiteY9" fmla="*/ 2900777 h 3323367"/>
              <a:gd name="connsiteX10" fmla="*/ 1769025 w 2642289"/>
              <a:gd name="connsiteY10" fmla="*/ 3108840 h 3323367"/>
              <a:gd name="connsiteX11" fmla="*/ 1480904 w 2642289"/>
              <a:gd name="connsiteY11" fmla="*/ 3323367 h 3323367"/>
              <a:gd name="connsiteX12" fmla="*/ 1130612 w 2642289"/>
              <a:gd name="connsiteY12" fmla="*/ 3137263 h 3323367"/>
              <a:gd name="connsiteX13" fmla="*/ 817013 w 2642289"/>
              <a:gd name="connsiteY13" fmla="*/ 3053867 h 3323367"/>
              <a:gd name="connsiteX14" fmla="*/ 649823 w 2642289"/>
              <a:gd name="connsiteY14" fmla="*/ 2980689 h 3323367"/>
              <a:gd name="connsiteX15" fmla="*/ 447041 w 2642289"/>
              <a:gd name="connsiteY15" fmla="*/ 2834833 h 3323367"/>
              <a:gd name="connsiteX16" fmla="*/ 260813 w 2642289"/>
              <a:gd name="connsiteY16" fmla="*/ 2577908 h 3323367"/>
              <a:gd name="connsiteX17" fmla="*/ 84701 w 2642289"/>
              <a:gd name="connsiteY17" fmla="*/ 2330326 h 3323367"/>
              <a:gd name="connsiteX18" fmla="*/ 0 w 2642289"/>
              <a:gd name="connsiteY18" fmla="*/ 2065164 h 3323367"/>
              <a:gd name="connsiteX19" fmla="*/ 5334 w 2642289"/>
              <a:gd name="connsiteY19" fmla="*/ 1992860 h 3323367"/>
              <a:gd name="connsiteX0" fmla="*/ 1997471 w 2642289"/>
              <a:gd name="connsiteY0" fmla="*/ 0 h 3351168"/>
              <a:gd name="connsiteX1" fmla="*/ 2218000 w 2642289"/>
              <a:gd name="connsiteY1" fmla="*/ 184623 h 3351168"/>
              <a:gd name="connsiteX2" fmla="*/ 2482213 w 2642289"/>
              <a:gd name="connsiteY2" fmla="*/ 477211 h 3351168"/>
              <a:gd name="connsiteX3" fmla="*/ 2536932 w 2642289"/>
              <a:gd name="connsiteY3" fmla="*/ 802704 h 3351168"/>
              <a:gd name="connsiteX4" fmla="*/ 2581534 w 2642289"/>
              <a:gd name="connsiteY4" fmla="*/ 1077587 h 3351168"/>
              <a:gd name="connsiteX5" fmla="*/ 2618593 w 2642289"/>
              <a:gd name="connsiteY5" fmla="*/ 1329903 h 3351168"/>
              <a:gd name="connsiteX6" fmla="*/ 2627604 w 2642289"/>
              <a:gd name="connsiteY6" fmla="*/ 1702902 h 3351168"/>
              <a:gd name="connsiteX7" fmla="*/ 2490483 w 2642289"/>
              <a:gd name="connsiteY7" fmla="*/ 2132857 h 3351168"/>
              <a:gd name="connsiteX8" fmla="*/ 2298646 w 2642289"/>
              <a:gd name="connsiteY8" fmla="*/ 2563185 h 3351168"/>
              <a:gd name="connsiteX9" fmla="*/ 2008867 w 2642289"/>
              <a:gd name="connsiteY9" fmla="*/ 2900777 h 3351168"/>
              <a:gd name="connsiteX10" fmla="*/ 1769025 w 2642289"/>
              <a:gd name="connsiteY10" fmla="*/ 3108840 h 3351168"/>
              <a:gd name="connsiteX11" fmla="*/ 1480904 w 2642289"/>
              <a:gd name="connsiteY11" fmla="*/ 3323367 h 3351168"/>
              <a:gd name="connsiteX12" fmla="*/ 1066607 w 2642289"/>
              <a:gd name="connsiteY12" fmla="*/ 3351168 h 3351168"/>
              <a:gd name="connsiteX13" fmla="*/ 817013 w 2642289"/>
              <a:gd name="connsiteY13" fmla="*/ 3053867 h 3351168"/>
              <a:gd name="connsiteX14" fmla="*/ 649823 w 2642289"/>
              <a:gd name="connsiteY14" fmla="*/ 2980689 h 3351168"/>
              <a:gd name="connsiteX15" fmla="*/ 447041 w 2642289"/>
              <a:gd name="connsiteY15" fmla="*/ 2834833 h 3351168"/>
              <a:gd name="connsiteX16" fmla="*/ 260813 w 2642289"/>
              <a:gd name="connsiteY16" fmla="*/ 2577908 h 3351168"/>
              <a:gd name="connsiteX17" fmla="*/ 84701 w 2642289"/>
              <a:gd name="connsiteY17" fmla="*/ 2330326 h 3351168"/>
              <a:gd name="connsiteX18" fmla="*/ 0 w 2642289"/>
              <a:gd name="connsiteY18" fmla="*/ 2065164 h 3351168"/>
              <a:gd name="connsiteX19" fmla="*/ 5334 w 2642289"/>
              <a:gd name="connsiteY19" fmla="*/ 1992860 h 3351168"/>
              <a:gd name="connsiteX0" fmla="*/ 1997471 w 2642289"/>
              <a:gd name="connsiteY0" fmla="*/ 0 h 3351168"/>
              <a:gd name="connsiteX1" fmla="*/ 2218000 w 2642289"/>
              <a:gd name="connsiteY1" fmla="*/ 184623 h 3351168"/>
              <a:gd name="connsiteX2" fmla="*/ 2482213 w 2642289"/>
              <a:gd name="connsiteY2" fmla="*/ 477211 h 3351168"/>
              <a:gd name="connsiteX3" fmla="*/ 2536932 w 2642289"/>
              <a:gd name="connsiteY3" fmla="*/ 802704 h 3351168"/>
              <a:gd name="connsiteX4" fmla="*/ 2581534 w 2642289"/>
              <a:gd name="connsiteY4" fmla="*/ 1077587 h 3351168"/>
              <a:gd name="connsiteX5" fmla="*/ 2618593 w 2642289"/>
              <a:gd name="connsiteY5" fmla="*/ 1329903 h 3351168"/>
              <a:gd name="connsiteX6" fmla="*/ 2627604 w 2642289"/>
              <a:gd name="connsiteY6" fmla="*/ 1702902 h 3351168"/>
              <a:gd name="connsiteX7" fmla="*/ 2490483 w 2642289"/>
              <a:gd name="connsiteY7" fmla="*/ 2132857 h 3351168"/>
              <a:gd name="connsiteX8" fmla="*/ 2298646 w 2642289"/>
              <a:gd name="connsiteY8" fmla="*/ 2563185 h 3351168"/>
              <a:gd name="connsiteX9" fmla="*/ 2008867 w 2642289"/>
              <a:gd name="connsiteY9" fmla="*/ 2900777 h 3351168"/>
              <a:gd name="connsiteX10" fmla="*/ 1769025 w 2642289"/>
              <a:gd name="connsiteY10" fmla="*/ 3108840 h 3351168"/>
              <a:gd name="connsiteX11" fmla="*/ 1480904 w 2642289"/>
              <a:gd name="connsiteY11" fmla="*/ 3323367 h 3351168"/>
              <a:gd name="connsiteX12" fmla="*/ 1066607 w 2642289"/>
              <a:gd name="connsiteY12" fmla="*/ 3351168 h 3351168"/>
              <a:gd name="connsiteX13" fmla="*/ 603663 w 2642289"/>
              <a:gd name="connsiteY13" fmla="*/ 3289711 h 3351168"/>
              <a:gd name="connsiteX14" fmla="*/ 649823 w 2642289"/>
              <a:gd name="connsiteY14" fmla="*/ 2980689 h 3351168"/>
              <a:gd name="connsiteX15" fmla="*/ 447041 w 2642289"/>
              <a:gd name="connsiteY15" fmla="*/ 2834833 h 3351168"/>
              <a:gd name="connsiteX16" fmla="*/ 260813 w 2642289"/>
              <a:gd name="connsiteY16" fmla="*/ 2577908 h 3351168"/>
              <a:gd name="connsiteX17" fmla="*/ 84701 w 2642289"/>
              <a:gd name="connsiteY17" fmla="*/ 2330326 h 3351168"/>
              <a:gd name="connsiteX18" fmla="*/ 0 w 2642289"/>
              <a:gd name="connsiteY18" fmla="*/ 2065164 h 3351168"/>
              <a:gd name="connsiteX19" fmla="*/ 5334 w 2642289"/>
              <a:gd name="connsiteY19" fmla="*/ 1992860 h 3351168"/>
              <a:gd name="connsiteX0" fmla="*/ 1997471 w 2642289"/>
              <a:gd name="connsiteY0" fmla="*/ 0 h 3351168"/>
              <a:gd name="connsiteX1" fmla="*/ 2218000 w 2642289"/>
              <a:gd name="connsiteY1" fmla="*/ 184623 h 3351168"/>
              <a:gd name="connsiteX2" fmla="*/ 2482213 w 2642289"/>
              <a:gd name="connsiteY2" fmla="*/ 477211 h 3351168"/>
              <a:gd name="connsiteX3" fmla="*/ 2536932 w 2642289"/>
              <a:gd name="connsiteY3" fmla="*/ 802704 h 3351168"/>
              <a:gd name="connsiteX4" fmla="*/ 2581534 w 2642289"/>
              <a:gd name="connsiteY4" fmla="*/ 1077587 h 3351168"/>
              <a:gd name="connsiteX5" fmla="*/ 2618593 w 2642289"/>
              <a:gd name="connsiteY5" fmla="*/ 1329903 h 3351168"/>
              <a:gd name="connsiteX6" fmla="*/ 2627604 w 2642289"/>
              <a:gd name="connsiteY6" fmla="*/ 1702902 h 3351168"/>
              <a:gd name="connsiteX7" fmla="*/ 2490483 w 2642289"/>
              <a:gd name="connsiteY7" fmla="*/ 2132857 h 3351168"/>
              <a:gd name="connsiteX8" fmla="*/ 2298646 w 2642289"/>
              <a:gd name="connsiteY8" fmla="*/ 2563185 h 3351168"/>
              <a:gd name="connsiteX9" fmla="*/ 2008867 w 2642289"/>
              <a:gd name="connsiteY9" fmla="*/ 2900777 h 3351168"/>
              <a:gd name="connsiteX10" fmla="*/ 1769025 w 2642289"/>
              <a:gd name="connsiteY10" fmla="*/ 3108840 h 3351168"/>
              <a:gd name="connsiteX11" fmla="*/ 1480904 w 2642289"/>
              <a:gd name="connsiteY11" fmla="*/ 3323367 h 3351168"/>
              <a:gd name="connsiteX12" fmla="*/ 1066607 w 2642289"/>
              <a:gd name="connsiteY12" fmla="*/ 3351168 h 3351168"/>
              <a:gd name="connsiteX13" fmla="*/ 603663 w 2642289"/>
              <a:gd name="connsiteY13" fmla="*/ 3289711 h 3351168"/>
              <a:gd name="connsiteX14" fmla="*/ 420472 w 2642289"/>
              <a:gd name="connsiteY14" fmla="*/ 3156201 h 3351168"/>
              <a:gd name="connsiteX15" fmla="*/ 447041 w 2642289"/>
              <a:gd name="connsiteY15" fmla="*/ 2834833 h 3351168"/>
              <a:gd name="connsiteX16" fmla="*/ 260813 w 2642289"/>
              <a:gd name="connsiteY16" fmla="*/ 2577908 h 3351168"/>
              <a:gd name="connsiteX17" fmla="*/ 84701 w 2642289"/>
              <a:gd name="connsiteY17" fmla="*/ 2330326 h 3351168"/>
              <a:gd name="connsiteX18" fmla="*/ 0 w 2642289"/>
              <a:gd name="connsiteY18" fmla="*/ 2065164 h 3351168"/>
              <a:gd name="connsiteX19" fmla="*/ 5334 w 2642289"/>
              <a:gd name="connsiteY19" fmla="*/ 1992860 h 3351168"/>
              <a:gd name="connsiteX0" fmla="*/ 1997471 w 2642289"/>
              <a:gd name="connsiteY0" fmla="*/ 0 h 3351168"/>
              <a:gd name="connsiteX1" fmla="*/ 2218000 w 2642289"/>
              <a:gd name="connsiteY1" fmla="*/ 184623 h 3351168"/>
              <a:gd name="connsiteX2" fmla="*/ 2482213 w 2642289"/>
              <a:gd name="connsiteY2" fmla="*/ 477211 h 3351168"/>
              <a:gd name="connsiteX3" fmla="*/ 2536932 w 2642289"/>
              <a:gd name="connsiteY3" fmla="*/ 802704 h 3351168"/>
              <a:gd name="connsiteX4" fmla="*/ 2581534 w 2642289"/>
              <a:gd name="connsiteY4" fmla="*/ 1077587 h 3351168"/>
              <a:gd name="connsiteX5" fmla="*/ 2618593 w 2642289"/>
              <a:gd name="connsiteY5" fmla="*/ 1329903 h 3351168"/>
              <a:gd name="connsiteX6" fmla="*/ 2627604 w 2642289"/>
              <a:gd name="connsiteY6" fmla="*/ 1702902 h 3351168"/>
              <a:gd name="connsiteX7" fmla="*/ 2490483 w 2642289"/>
              <a:gd name="connsiteY7" fmla="*/ 2132857 h 3351168"/>
              <a:gd name="connsiteX8" fmla="*/ 2298646 w 2642289"/>
              <a:gd name="connsiteY8" fmla="*/ 2563185 h 3351168"/>
              <a:gd name="connsiteX9" fmla="*/ 2008867 w 2642289"/>
              <a:gd name="connsiteY9" fmla="*/ 2900777 h 3351168"/>
              <a:gd name="connsiteX10" fmla="*/ 1769025 w 2642289"/>
              <a:gd name="connsiteY10" fmla="*/ 3108840 h 3351168"/>
              <a:gd name="connsiteX11" fmla="*/ 1480904 w 2642289"/>
              <a:gd name="connsiteY11" fmla="*/ 3323367 h 3351168"/>
              <a:gd name="connsiteX12" fmla="*/ 1066607 w 2642289"/>
              <a:gd name="connsiteY12" fmla="*/ 3351168 h 3351168"/>
              <a:gd name="connsiteX13" fmla="*/ 603663 w 2642289"/>
              <a:gd name="connsiteY13" fmla="*/ 3289711 h 3351168"/>
              <a:gd name="connsiteX14" fmla="*/ 420472 w 2642289"/>
              <a:gd name="connsiteY14" fmla="*/ 3156201 h 3351168"/>
              <a:gd name="connsiteX15" fmla="*/ 169686 w 2642289"/>
              <a:gd name="connsiteY15" fmla="*/ 2982921 h 3351168"/>
              <a:gd name="connsiteX16" fmla="*/ 260813 w 2642289"/>
              <a:gd name="connsiteY16" fmla="*/ 2577908 h 3351168"/>
              <a:gd name="connsiteX17" fmla="*/ 84701 w 2642289"/>
              <a:gd name="connsiteY17" fmla="*/ 2330326 h 3351168"/>
              <a:gd name="connsiteX18" fmla="*/ 0 w 2642289"/>
              <a:gd name="connsiteY18" fmla="*/ 2065164 h 3351168"/>
              <a:gd name="connsiteX19" fmla="*/ 5334 w 2642289"/>
              <a:gd name="connsiteY19" fmla="*/ 1992860 h 3351168"/>
              <a:gd name="connsiteX0" fmla="*/ 2067349 w 2712167"/>
              <a:gd name="connsiteY0" fmla="*/ 0 h 3351168"/>
              <a:gd name="connsiteX1" fmla="*/ 2287878 w 2712167"/>
              <a:gd name="connsiteY1" fmla="*/ 184623 h 3351168"/>
              <a:gd name="connsiteX2" fmla="*/ 2552091 w 2712167"/>
              <a:gd name="connsiteY2" fmla="*/ 477211 h 3351168"/>
              <a:gd name="connsiteX3" fmla="*/ 2606810 w 2712167"/>
              <a:gd name="connsiteY3" fmla="*/ 802704 h 3351168"/>
              <a:gd name="connsiteX4" fmla="*/ 2651412 w 2712167"/>
              <a:gd name="connsiteY4" fmla="*/ 1077587 h 3351168"/>
              <a:gd name="connsiteX5" fmla="*/ 2688471 w 2712167"/>
              <a:gd name="connsiteY5" fmla="*/ 1329903 h 3351168"/>
              <a:gd name="connsiteX6" fmla="*/ 2697482 w 2712167"/>
              <a:gd name="connsiteY6" fmla="*/ 1702902 h 3351168"/>
              <a:gd name="connsiteX7" fmla="*/ 2560361 w 2712167"/>
              <a:gd name="connsiteY7" fmla="*/ 2132857 h 3351168"/>
              <a:gd name="connsiteX8" fmla="*/ 2368524 w 2712167"/>
              <a:gd name="connsiteY8" fmla="*/ 2563185 h 3351168"/>
              <a:gd name="connsiteX9" fmla="*/ 2078745 w 2712167"/>
              <a:gd name="connsiteY9" fmla="*/ 2900777 h 3351168"/>
              <a:gd name="connsiteX10" fmla="*/ 1838903 w 2712167"/>
              <a:gd name="connsiteY10" fmla="*/ 3108840 h 3351168"/>
              <a:gd name="connsiteX11" fmla="*/ 1550782 w 2712167"/>
              <a:gd name="connsiteY11" fmla="*/ 3323367 h 3351168"/>
              <a:gd name="connsiteX12" fmla="*/ 1136485 w 2712167"/>
              <a:gd name="connsiteY12" fmla="*/ 3351168 h 3351168"/>
              <a:gd name="connsiteX13" fmla="*/ 673541 w 2712167"/>
              <a:gd name="connsiteY13" fmla="*/ 3289711 h 3351168"/>
              <a:gd name="connsiteX14" fmla="*/ 490350 w 2712167"/>
              <a:gd name="connsiteY14" fmla="*/ 3156201 h 3351168"/>
              <a:gd name="connsiteX15" fmla="*/ 239564 w 2712167"/>
              <a:gd name="connsiteY15" fmla="*/ 2982921 h 3351168"/>
              <a:gd name="connsiteX16" fmla="*/ 0 w 2712167"/>
              <a:gd name="connsiteY16" fmla="*/ 2709541 h 3351168"/>
              <a:gd name="connsiteX17" fmla="*/ 154579 w 2712167"/>
              <a:gd name="connsiteY17" fmla="*/ 2330326 h 3351168"/>
              <a:gd name="connsiteX18" fmla="*/ 69878 w 2712167"/>
              <a:gd name="connsiteY18" fmla="*/ 2065164 h 3351168"/>
              <a:gd name="connsiteX19" fmla="*/ 75212 w 2712167"/>
              <a:gd name="connsiteY19" fmla="*/ 1992860 h 3351168"/>
              <a:gd name="connsiteX0" fmla="*/ 2158122 w 2802940"/>
              <a:gd name="connsiteY0" fmla="*/ 0 h 3351168"/>
              <a:gd name="connsiteX1" fmla="*/ 2378651 w 2802940"/>
              <a:gd name="connsiteY1" fmla="*/ 184623 h 3351168"/>
              <a:gd name="connsiteX2" fmla="*/ 2642864 w 2802940"/>
              <a:gd name="connsiteY2" fmla="*/ 477211 h 3351168"/>
              <a:gd name="connsiteX3" fmla="*/ 2697583 w 2802940"/>
              <a:gd name="connsiteY3" fmla="*/ 802704 h 3351168"/>
              <a:gd name="connsiteX4" fmla="*/ 2742185 w 2802940"/>
              <a:gd name="connsiteY4" fmla="*/ 1077587 h 3351168"/>
              <a:gd name="connsiteX5" fmla="*/ 2779244 w 2802940"/>
              <a:gd name="connsiteY5" fmla="*/ 1329903 h 3351168"/>
              <a:gd name="connsiteX6" fmla="*/ 2788255 w 2802940"/>
              <a:gd name="connsiteY6" fmla="*/ 1702902 h 3351168"/>
              <a:gd name="connsiteX7" fmla="*/ 2651134 w 2802940"/>
              <a:gd name="connsiteY7" fmla="*/ 2132857 h 3351168"/>
              <a:gd name="connsiteX8" fmla="*/ 2459297 w 2802940"/>
              <a:gd name="connsiteY8" fmla="*/ 2563185 h 3351168"/>
              <a:gd name="connsiteX9" fmla="*/ 2169518 w 2802940"/>
              <a:gd name="connsiteY9" fmla="*/ 2900777 h 3351168"/>
              <a:gd name="connsiteX10" fmla="*/ 1929676 w 2802940"/>
              <a:gd name="connsiteY10" fmla="*/ 3108840 h 3351168"/>
              <a:gd name="connsiteX11" fmla="*/ 1641555 w 2802940"/>
              <a:gd name="connsiteY11" fmla="*/ 3323367 h 3351168"/>
              <a:gd name="connsiteX12" fmla="*/ 1227258 w 2802940"/>
              <a:gd name="connsiteY12" fmla="*/ 3351168 h 3351168"/>
              <a:gd name="connsiteX13" fmla="*/ 764314 w 2802940"/>
              <a:gd name="connsiteY13" fmla="*/ 3289711 h 3351168"/>
              <a:gd name="connsiteX14" fmla="*/ 581123 w 2802940"/>
              <a:gd name="connsiteY14" fmla="*/ 3156201 h 3351168"/>
              <a:gd name="connsiteX15" fmla="*/ 330337 w 2802940"/>
              <a:gd name="connsiteY15" fmla="*/ 2982921 h 3351168"/>
              <a:gd name="connsiteX16" fmla="*/ 90773 w 2802940"/>
              <a:gd name="connsiteY16" fmla="*/ 2709541 h 3351168"/>
              <a:gd name="connsiteX17" fmla="*/ 0 w 2802940"/>
              <a:gd name="connsiteY17" fmla="*/ 2418082 h 3351168"/>
              <a:gd name="connsiteX18" fmla="*/ 160651 w 2802940"/>
              <a:gd name="connsiteY18" fmla="*/ 2065164 h 3351168"/>
              <a:gd name="connsiteX19" fmla="*/ 165985 w 2802940"/>
              <a:gd name="connsiteY19" fmla="*/ 1992860 h 3351168"/>
              <a:gd name="connsiteX0" fmla="*/ 2237490 w 2882308"/>
              <a:gd name="connsiteY0" fmla="*/ 0 h 3351168"/>
              <a:gd name="connsiteX1" fmla="*/ 2458019 w 2882308"/>
              <a:gd name="connsiteY1" fmla="*/ 184623 h 3351168"/>
              <a:gd name="connsiteX2" fmla="*/ 2722232 w 2882308"/>
              <a:gd name="connsiteY2" fmla="*/ 477211 h 3351168"/>
              <a:gd name="connsiteX3" fmla="*/ 2776951 w 2882308"/>
              <a:gd name="connsiteY3" fmla="*/ 802704 h 3351168"/>
              <a:gd name="connsiteX4" fmla="*/ 2821553 w 2882308"/>
              <a:gd name="connsiteY4" fmla="*/ 1077587 h 3351168"/>
              <a:gd name="connsiteX5" fmla="*/ 2858612 w 2882308"/>
              <a:gd name="connsiteY5" fmla="*/ 1329903 h 3351168"/>
              <a:gd name="connsiteX6" fmla="*/ 2867623 w 2882308"/>
              <a:gd name="connsiteY6" fmla="*/ 1702902 h 3351168"/>
              <a:gd name="connsiteX7" fmla="*/ 2730502 w 2882308"/>
              <a:gd name="connsiteY7" fmla="*/ 2132857 h 3351168"/>
              <a:gd name="connsiteX8" fmla="*/ 2538665 w 2882308"/>
              <a:gd name="connsiteY8" fmla="*/ 2563185 h 3351168"/>
              <a:gd name="connsiteX9" fmla="*/ 2248886 w 2882308"/>
              <a:gd name="connsiteY9" fmla="*/ 2900777 h 3351168"/>
              <a:gd name="connsiteX10" fmla="*/ 2009044 w 2882308"/>
              <a:gd name="connsiteY10" fmla="*/ 3108840 h 3351168"/>
              <a:gd name="connsiteX11" fmla="*/ 1720923 w 2882308"/>
              <a:gd name="connsiteY11" fmla="*/ 3323367 h 3351168"/>
              <a:gd name="connsiteX12" fmla="*/ 1306626 w 2882308"/>
              <a:gd name="connsiteY12" fmla="*/ 3351168 h 3351168"/>
              <a:gd name="connsiteX13" fmla="*/ 843682 w 2882308"/>
              <a:gd name="connsiteY13" fmla="*/ 3289711 h 3351168"/>
              <a:gd name="connsiteX14" fmla="*/ 660491 w 2882308"/>
              <a:gd name="connsiteY14" fmla="*/ 3156201 h 3351168"/>
              <a:gd name="connsiteX15" fmla="*/ 409705 w 2882308"/>
              <a:gd name="connsiteY15" fmla="*/ 2982921 h 3351168"/>
              <a:gd name="connsiteX16" fmla="*/ 170141 w 2882308"/>
              <a:gd name="connsiteY16" fmla="*/ 2709541 h 3351168"/>
              <a:gd name="connsiteX17" fmla="*/ 79368 w 2882308"/>
              <a:gd name="connsiteY17" fmla="*/ 2418082 h 3351168"/>
              <a:gd name="connsiteX18" fmla="*/ 0 w 2882308"/>
              <a:gd name="connsiteY18" fmla="*/ 2185828 h 3351168"/>
              <a:gd name="connsiteX19" fmla="*/ 245353 w 2882308"/>
              <a:gd name="connsiteY19" fmla="*/ 1992860 h 3351168"/>
              <a:gd name="connsiteX0" fmla="*/ 2237490 w 2882308"/>
              <a:gd name="connsiteY0" fmla="*/ 0 h 3351168"/>
              <a:gd name="connsiteX1" fmla="*/ 2458019 w 2882308"/>
              <a:gd name="connsiteY1" fmla="*/ 184623 h 3351168"/>
              <a:gd name="connsiteX2" fmla="*/ 2722232 w 2882308"/>
              <a:gd name="connsiteY2" fmla="*/ 477211 h 3351168"/>
              <a:gd name="connsiteX3" fmla="*/ 2776951 w 2882308"/>
              <a:gd name="connsiteY3" fmla="*/ 802704 h 3351168"/>
              <a:gd name="connsiteX4" fmla="*/ 2821553 w 2882308"/>
              <a:gd name="connsiteY4" fmla="*/ 1077587 h 3351168"/>
              <a:gd name="connsiteX5" fmla="*/ 2858612 w 2882308"/>
              <a:gd name="connsiteY5" fmla="*/ 1329903 h 3351168"/>
              <a:gd name="connsiteX6" fmla="*/ 2867623 w 2882308"/>
              <a:gd name="connsiteY6" fmla="*/ 1702902 h 3351168"/>
              <a:gd name="connsiteX7" fmla="*/ 2730502 w 2882308"/>
              <a:gd name="connsiteY7" fmla="*/ 2132857 h 3351168"/>
              <a:gd name="connsiteX8" fmla="*/ 2538665 w 2882308"/>
              <a:gd name="connsiteY8" fmla="*/ 2563185 h 3351168"/>
              <a:gd name="connsiteX9" fmla="*/ 2248886 w 2882308"/>
              <a:gd name="connsiteY9" fmla="*/ 2900777 h 3351168"/>
              <a:gd name="connsiteX10" fmla="*/ 2009044 w 2882308"/>
              <a:gd name="connsiteY10" fmla="*/ 3108840 h 3351168"/>
              <a:gd name="connsiteX11" fmla="*/ 1720923 w 2882308"/>
              <a:gd name="connsiteY11" fmla="*/ 3323367 h 3351168"/>
              <a:gd name="connsiteX12" fmla="*/ 1306626 w 2882308"/>
              <a:gd name="connsiteY12" fmla="*/ 3351168 h 3351168"/>
              <a:gd name="connsiteX13" fmla="*/ 843682 w 2882308"/>
              <a:gd name="connsiteY13" fmla="*/ 3289711 h 3351168"/>
              <a:gd name="connsiteX14" fmla="*/ 660491 w 2882308"/>
              <a:gd name="connsiteY14" fmla="*/ 3156201 h 3351168"/>
              <a:gd name="connsiteX15" fmla="*/ 409705 w 2882308"/>
              <a:gd name="connsiteY15" fmla="*/ 2982921 h 3351168"/>
              <a:gd name="connsiteX16" fmla="*/ 170141 w 2882308"/>
              <a:gd name="connsiteY16" fmla="*/ 2709541 h 3351168"/>
              <a:gd name="connsiteX17" fmla="*/ 79368 w 2882308"/>
              <a:gd name="connsiteY17" fmla="*/ 2418082 h 3351168"/>
              <a:gd name="connsiteX18" fmla="*/ 0 w 2882308"/>
              <a:gd name="connsiteY18" fmla="*/ 2185828 h 3351168"/>
              <a:gd name="connsiteX0" fmla="*/ 2237490 w 2882308"/>
              <a:gd name="connsiteY0" fmla="*/ 0 h 3427954"/>
              <a:gd name="connsiteX1" fmla="*/ 2458019 w 2882308"/>
              <a:gd name="connsiteY1" fmla="*/ 184623 h 3427954"/>
              <a:gd name="connsiteX2" fmla="*/ 2722232 w 2882308"/>
              <a:gd name="connsiteY2" fmla="*/ 477211 h 3427954"/>
              <a:gd name="connsiteX3" fmla="*/ 2776951 w 2882308"/>
              <a:gd name="connsiteY3" fmla="*/ 802704 h 3427954"/>
              <a:gd name="connsiteX4" fmla="*/ 2821553 w 2882308"/>
              <a:gd name="connsiteY4" fmla="*/ 1077587 h 3427954"/>
              <a:gd name="connsiteX5" fmla="*/ 2858612 w 2882308"/>
              <a:gd name="connsiteY5" fmla="*/ 1329903 h 3427954"/>
              <a:gd name="connsiteX6" fmla="*/ 2867623 w 2882308"/>
              <a:gd name="connsiteY6" fmla="*/ 1702902 h 3427954"/>
              <a:gd name="connsiteX7" fmla="*/ 2730502 w 2882308"/>
              <a:gd name="connsiteY7" fmla="*/ 2132857 h 3427954"/>
              <a:gd name="connsiteX8" fmla="*/ 2538665 w 2882308"/>
              <a:gd name="connsiteY8" fmla="*/ 2563185 h 3427954"/>
              <a:gd name="connsiteX9" fmla="*/ 2248886 w 2882308"/>
              <a:gd name="connsiteY9" fmla="*/ 2900777 h 3427954"/>
              <a:gd name="connsiteX10" fmla="*/ 2009044 w 2882308"/>
              <a:gd name="connsiteY10" fmla="*/ 3108840 h 3427954"/>
              <a:gd name="connsiteX11" fmla="*/ 1720923 w 2882308"/>
              <a:gd name="connsiteY11" fmla="*/ 3323367 h 3427954"/>
              <a:gd name="connsiteX12" fmla="*/ 1295958 w 2882308"/>
              <a:gd name="connsiteY12" fmla="*/ 3427954 h 3427954"/>
              <a:gd name="connsiteX13" fmla="*/ 843682 w 2882308"/>
              <a:gd name="connsiteY13" fmla="*/ 3289711 h 3427954"/>
              <a:gd name="connsiteX14" fmla="*/ 660491 w 2882308"/>
              <a:gd name="connsiteY14" fmla="*/ 3156201 h 3427954"/>
              <a:gd name="connsiteX15" fmla="*/ 409705 w 2882308"/>
              <a:gd name="connsiteY15" fmla="*/ 2982921 h 3427954"/>
              <a:gd name="connsiteX16" fmla="*/ 170141 w 2882308"/>
              <a:gd name="connsiteY16" fmla="*/ 2709541 h 3427954"/>
              <a:gd name="connsiteX17" fmla="*/ 79368 w 2882308"/>
              <a:gd name="connsiteY17" fmla="*/ 2418082 h 3427954"/>
              <a:gd name="connsiteX18" fmla="*/ 0 w 2882308"/>
              <a:gd name="connsiteY18" fmla="*/ 2185828 h 3427954"/>
              <a:gd name="connsiteX0" fmla="*/ 2237490 w 2882308"/>
              <a:gd name="connsiteY0" fmla="*/ 0 h 3476191"/>
              <a:gd name="connsiteX1" fmla="*/ 2458019 w 2882308"/>
              <a:gd name="connsiteY1" fmla="*/ 184623 h 3476191"/>
              <a:gd name="connsiteX2" fmla="*/ 2722232 w 2882308"/>
              <a:gd name="connsiteY2" fmla="*/ 477211 h 3476191"/>
              <a:gd name="connsiteX3" fmla="*/ 2776951 w 2882308"/>
              <a:gd name="connsiteY3" fmla="*/ 802704 h 3476191"/>
              <a:gd name="connsiteX4" fmla="*/ 2821553 w 2882308"/>
              <a:gd name="connsiteY4" fmla="*/ 1077587 h 3476191"/>
              <a:gd name="connsiteX5" fmla="*/ 2858612 w 2882308"/>
              <a:gd name="connsiteY5" fmla="*/ 1329903 h 3476191"/>
              <a:gd name="connsiteX6" fmla="*/ 2867623 w 2882308"/>
              <a:gd name="connsiteY6" fmla="*/ 1702902 h 3476191"/>
              <a:gd name="connsiteX7" fmla="*/ 2730502 w 2882308"/>
              <a:gd name="connsiteY7" fmla="*/ 2132857 h 3476191"/>
              <a:gd name="connsiteX8" fmla="*/ 2538665 w 2882308"/>
              <a:gd name="connsiteY8" fmla="*/ 2563185 h 3476191"/>
              <a:gd name="connsiteX9" fmla="*/ 2248886 w 2882308"/>
              <a:gd name="connsiteY9" fmla="*/ 2900777 h 3476191"/>
              <a:gd name="connsiteX10" fmla="*/ 2009044 w 2882308"/>
              <a:gd name="connsiteY10" fmla="*/ 3108840 h 3476191"/>
              <a:gd name="connsiteX11" fmla="*/ 1720923 w 2882308"/>
              <a:gd name="connsiteY11" fmla="*/ 3323367 h 3476191"/>
              <a:gd name="connsiteX12" fmla="*/ 1295958 w 2882308"/>
              <a:gd name="connsiteY12" fmla="*/ 3427954 h 3476191"/>
              <a:gd name="connsiteX13" fmla="*/ 806346 w 2882308"/>
              <a:gd name="connsiteY13" fmla="*/ 3476191 h 3476191"/>
              <a:gd name="connsiteX14" fmla="*/ 660491 w 2882308"/>
              <a:gd name="connsiteY14" fmla="*/ 3156201 h 3476191"/>
              <a:gd name="connsiteX15" fmla="*/ 409705 w 2882308"/>
              <a:gd name="connsiteY15" fmla="*/ 2982921 h 3476191"/>
              <a:gd name="connsiteX16" fmla="*/ 170141 w 2882308"/>
              <a:gd name="connsiteY16" fmla="*/ 2709541 h 3476191"/>
              <a:gd name="connsiteX17" fmla="*/ 79368 w 2882308"/>
              <a:gd name="connsiteY17" fmla="*/ 2418082 h 3476191"/>
              <a:gd name="connsiteX18" fmla="*/ 0 w 2882308"/>
              <a:gd name="connsiteY18" fmla="*/ 2185828 h 3476191"/>
              <a:gd name="connsiteX0" fmla="*/ 2237490 w 2882308"/>
              <a:gd name="connsiteY0" fmla="*/ 0 h 3476191"/>
              <a:gd name="connsiteX1" fmla="*/ 2458019 w 2882308"/>
              <a:gd name="connsiteY1" fmla="*/ 184623 h 3476191"/>
              <a:gd name="connsiteX2" fmla="*/ 2722232 w 2882308"/>
              <a:gd name="connsiteY2" fmla="*/ 477211 h 3476191"/>
              <a:gd name="connsiteX3" fmla="*/ 2776951 w 2882308"/>
              <a:gd name="connsiteY3" fmla="*/ 802704 h 3476191"/>
              <a:gd name="connsiteX4" fmla="*/ 2821553 w 2882308"/>
              <a:gd name="connsiteY4" fmla="*/ 1077587 h 3476191"/>
              <a:gd name="connsiteX5" fmla="*/ 2858612 w 2882308"/>
              <a:gd name="connsiteY5" fmla="*/ 1329903 h 3476191"/>
              <a:gd name="connsiteX6" fmla="*/ 2867623 w 2882308"/>
              <a:gd name="connsiteY6" fmla="*/ 1702902 h 3476191"/>
              <a:gd name="connsiteX7" fmla="*/ 2730502 w 2882308"/>
              <a:gd name="connsiteY7" fmla="*/ 2132857 h 3476191"/>
              <a:gd name="connsiteX8" fmla="*/ 2538665 w 2882308"/>
              <a:gd name="connsiteY8" fmla="*/ 2563185 h 3476191"/>
              <a:gd name="connsiteX9" fmla="*/ 2248886 w 2882308"/>
              <a:gd name="connsiteY9" fmla="*/ 2900777 h 3476191"/>
              <a:gd name="connsiteX10" fmla="*/ 2009044 w 2882308"/>
              <a:gd name="connsiteY10" fmla="*/ 3108840 h 3476191"/>
              <a:gd name="connsiteX11" fmla="*/ 1720923 w 2882308"/>
              <a:gd name="connsiteY11" fmla="*/ 3323367 h 3476191"/>
              <a:gd name="connsiteX12" fmla="*/ 1295958 w 2882308"/>
              <a:gd name="connsiteY12" fmla="*/ 3427954 h 3476191"/>
              <a:gd name="connsiteX13" fmla="*/ 806346 w 2882308"/>
              <a:gd name="connsiteY13" fmla="*/ 3476191 h 3476191"/>
              <a:gd name="connsiteX14" fmla="*/ 452475 w 2882308"/>
              <a:gd name="connsiteY14" fmla="*/ 3348167 h 3476191"/>
              <a:gd name="connsiteX15" fmla="*/ 409705 w 2882308"/>
              <a:gd name="connsiteY15" fmla="*/ 2982921 h 3476191"/>
              <a:gd name="connsiteX16" fmla="*/ 170141 w 2882308"/>
              <a:gd name="connsiteY16" fmla="*/ 2709541 h 3476191"/>
              <a:gd name="connsiteX17" fmla="*/ 79368 w 2882308"/>
              <a:gd name="connsiteY17" fmla="*/ 2418082 h 3476191"/>
              <a:gd name="connsiteX18" fmla="*/ 0 w 2882308"/>
              <a:gd name="connsiteY18" fmla="*/ 2185828 h 3476191"/>
              <a:gd name="connsiteX0" fmla="*/ 2237490 w 2882308"/>
              <a:gd name="connsiteY0" fmla="*/ 0 h 3476191"/>
              <a:gd name="connsiteX1" fmla="*/ 2458019 w 2882308"/>
              <a:gd name="connsiteY1" fmla="*/ 184623 h 3476191"/>
              <a:gd name="connsiteX2" fmla="*/ 2722232 w 2882308"/>
              <a:gd name="connsiteY2" fmla="*/ 477211 h 3476191"/>
              <a:gd name="connsiteX3" fmla="*/ 2776951 w 2882308"/>
              <a:gd name="connsiteY3" fmla="*/ 802704 h 3476191"/>
              <a:gd name="connsiteX4" fmla="*/ 2821553 w 2882308"/>
              <a:gd name="connsiteY4" fmla="*/ 1077587 h 3476191"/>
              <a:gd name="connsiteX5" fmla="*/ 2858612 w 2882308"/>
              <a:gd name="connsiteY5" fmla="*/ 1329903 h 3476191"/>
              <a:gd name="connsiteX6" fmla="*/ 2867623 w 2882308"/>
              <a:gd name="connsiteY6" fmla="*/ 1702902 h 3476191"/>
              <a:gd name="connsiteX7" fmla="*/ 2730502 w 2882308"/>
              <a:gd name="connsiteY7" fmla="*/ 2132857 h 3476191"/>
              <a:gd name="connsiteX8" fmla="*/ 2538665 w 2882308"/>
              <a:gd name="connsiteY8" fmla="*/ 2563185 h 3476191"/>
              <a:gd name="connsiteX9" fmla="*/ 2248886 w 2882308"/>
              <a:gd name="connsiteY9" fmla="*/ 2900777 h 3476191"/>
              <a:gd name="connsiteX10" fmla="*/ 2009044 w 2882308"/>
              <a:gd name="connsiteY10" fmla="*/ 3108840 h 3476191"/>
              <a:gd name="connsiteX11" fmla="*/ 1720923 w 2882308"/>
              <a:gd name="connsiteY11" fmla="*/ 3323367 h 3476191"/>
              <a:gd name="connsiteX12" fmla="*/ 1295958 w 2882308"/>
              <a:gd name="connsiteY12" fmla="*/ 3427954 h 3476191"/>
              <a:gd name="connsiteX13" fmla="*/ 806346 w 2882308"/>
              <a:gd name="connsiteY13" fmla="*/ 3476191 h 3476191"/>
              <a:gd name="connsiteX14" fmla="*/ 452475 w 2882308"/>
              <a:gd name="connsiteY14" fmla="*/ 3348167 h 3476191"/>
              <a:gd name="connsiteX15" fmla="*/ 207022 w 2882308"/>
              <a:gd name="connsiteY15" fmla="*/ 3120040 h 3476191"/>
              <a:gd name="connsiteX16" fmla="*/ 170141 w 2882308"/>
              <a:gd name="connsiteY16" fmla="*/ 2709541 h 3476191"/>
              <a:gd name="connsiteX17" fmla="*/ 79368 w 2882308"/>
              <a:gd name="connsiteY17" fmla="*/ 2418082 h 3476191"/>
              <a:gd name="connsiteX18" fmla="*/ 0 w 2882308"/>
              <a:gd name="connsiteY18" fmla="*/ 2185828 h 3476191"/>
              <a:gd name="connsiteX0" fmla="*/ 2237490 w 2882308"/>
              <a:gd name="connsiteY0" fmla="*/ 0 h 3476191"/>
              <a:gd name="connsiteX1" fmla="*/ 2458019 w 2882308"/>
              <a:gd name="connsiteY1" fmla="*/ 184623 h 3476191"/>
              <a:gd name="connsiteX2" fmla="*/ 2722232 w 2882308"/>
              <a:gd name="connsiteY2" fmla="*/ 477211 h 3476191"/>
              <a:gd name="connsiteX3" fmla="*/ 2776951 w 2882308"/>
              <a:gd name="connsiteY3" fmla="*/ 802704 h 3476191"/>
              <a:gd name="connsiteX4" fmla="*/ 2821553 w 2882308"/>
              <a:gd name="connsiteY4" fmla="*/ 1077587 h 3476191"/>
              <a:gd name="connsiteX5" fmla="*/ 2858612 w 2882308"/>
              <a:gd name="connsiteY5" fmla="*/ 1329903 h 3476191"/>
              <a:gd name="connsiteX6" fmla="*/ 2867623 w 2882308"/>
              <a:gd name="connsiteY6" fmla="*/ 1702902 h 3476191"/>
              <a:gd name="connsiteX7" fmla="*/ 2730502 w 2882308"/>
              <a:gd name="connsiteY7" fmla="*/ 2132857 h 3476191"/>
              <a:gd name="connsiteX8" fmla="*/ 2538665 w 2882308"/>
              <a:gd name="connsiteY8" fmla="*/ 2563185 h 3476191"/>
              <a:gd name="connsiteX9" fmla="*/ 2248886 w 2882308"/>
              <a:gd name="connsiteY9" fmla="*/ 2900777 h 3476191"/>
              <a:gd name="connsiteX10" fmla="*/ 2009044 w 2882308"/>
              <a:gd name="connsiteY10" fmla="*/ 3108840 h 3476191"/>
              <a:gd name="connsiteX11" fmla="*/ 1720923 w 2882308"/>
              <a:gd name="connsiteY11" fmla="*/ 3323367 h 3476191"/>
              <a:gd name="connsiteX12" fmla="*/ 1295958 w 2882308"/>
              <a:gd name="connsiteY12" fmla="*/ 3427954 h 3476191"/>
              <a:gd name="connsiteX13" fmla="*/ 806346 w 2882308"/>
              <a:gd name="connsiteY13" fmla="*/ 3476191 h 3476191"/>
              <a:gd name="connsiteX14" fmla="*/ 452475 w 2882308"/>
              <a:gd name="connsiteY14" fmla="*/ 3348167 h 3476191"/>
              <a:gd name="connsiteX15" fmla="*/ 207022 w 2882308"/>
              <a:gd name="connsiteY15" fmla="*/ 3120040 h 3476191"/>
              <a:gd name="connsiteX16" fmla="*/ 26130 w 2882308"/>
              <a:gd name="connsiteY16" fmla="*/ 2852145 h 3476191"/>
              <a:gd name="connsiteX17" fmla="*/ 79368 w 2882308"/>
              <a:gd name="connsiteY17" fmla="*/ 2418082 h 3476191"/>
              <a:gd name="connsiteX18" fmla="*/ 0 w 2882308"/>
              <a:gd name="connsiteY18" fmla="*/ 2185828 h 3476191"/>
              <a:gd name="connsiteX0" fmla="*/ 2376805 w 3021623"/>
              <a:gd name="connsiteY0" fmla="*/ 0 h 3476191"/>
              <a:gd name="connsiteX1" fmla="*/ 2597334 w 3021623"/>
              <a:gd name="connsiteY1" fmla="*/ 184623 h 3476191"/>
              <a:gd name="connsiteX2" fmla="*/ 2861547 w 3021623"/>
              <a:gd name="connsiteY2" fmla="*/ 477211 h 3476191"/>
              <a:gd name="connsiteX3" fmla="*/ 2916266 w 3021623"/>
              <a:gd name="connsiteY3" fmla="*/ 802704 h 3476191"/>
              <a:gd name="connsiteX4" fmla="*/ 2960868 w 3021623"/>
              <a:gd name="connsiteY4" fmla="*/ 1077587 h 3476191"/>
              <a:gd name="connsiteX5" fmla="*/ 2997927 w 3021623"/>
              <a:gd name="connsiteY5" fmla="*/ 1329903 h 3476191"/>
              <a:gd name="connsiteX6" fmla="*/ 3006938 w 3021623"/>
              <a:gd name="connsiteY6" fmla="*/ 1702902 h 3476191"/>
              <a:gd name="connsiteX7" fmla="*/ 2869817 w 3021623"/>
              <a:gd name="connsiteY7" fmla="*/ 2132857 h 3476191"/>
              <a:gd name="connsiteX8" fmla="*/ 2677980 w 3021623"/>
              <a:gd name="connsiteY8" fmla="*/ 2563185 h 3476191"/>
              <a:gd name="connsiteX9" fmla="*/ 2388201 w 3021623"/>
              <a:gd name="connsiteY9" fmla="*/ 2900777 h 3476191"/>
              <a:gd name="connsiteX10" fmla="*/ 2148359 w 3021623"/>
              <a:gd name="connsiteY10" fmla="*/ 3108840 h 3476191"/>
              <a:gd name="connsiteX11" fmla="*/ 1860238 w 3021623"/>
              <a:gd name="connsiteY11" fmla="*/ 3323367 h 3476191"/>
              <a:gd name="connsiteX12" fmla="*/ 1435273 w 3021623"/>
              <a:gd name="connsiteY12" fmla="*/ 3427954 h 3476191"/>
              <a:gd name="connsiteX13" fmla="*/ 945661 w 3021623"/>
              <a:gd name="connsiteY13" fmla="*/ 3476191 h 3476191"/>
              <a:gd name="connsiteX14" fmla="*/ 591790 w 3021623"/>
              <a:gd name="connsiteY14" fmla="*/ 3348167 h 3476191"/>
              <a:gd name="connsiteX15" fmla="*/ 346337 w 3021623"/>
              <a:gd name="connsiteY15" fmla="*/ 3120040 h 3476191"/>
              <a:gd name="connsiteX16" fmla="*/ 165445 w 3021623"/>
              <a:gd name="connsiteY16" fmla="*/ 2852145 h 3476191"/>
              <a:gd name="connsiteX17" fmla="*/ 0 w 3021623"/>
              <a:gd name="connsiteY17" fmla="*/ 2516807 h 3476191"/>
              <a:gd name="connsiteX18" fmla="*/ 139315 w 3021623"/>
              <a:gd name="connsiteY18" fmla="*/ 2185828 h 3476191"/>
              <a:gd name="connsiteX0" fmla="*/ 2376805 w 3021623"/>
              <a:gd name="connsiteY0" fmla="*/ 0 h 3476191"/>
              <a:gd name="connsiteX1" fmla="*/ 2597334 w 3021623"/>
              <a:gd name="connsiteY1" fmla="*/ 184623 h 3476191"/>
              <a:gd name="connsiteX2" fmla="*/ 2861547 w 3021623"/>
              <a:gd name="connsiteY2" fmla="*/ 477211 h 3476191"/>
              <a:gd name="connsiteX3" fmla="*/ 2916266 w 3021623"/>
              <a:gd name="connsiteY3" fmla="*/ 802704 h 3476191"/>
              <a:gd name="connsiteX4" fmla="*/ 2960868 w 3021623"/>
              <a:gd name="connsiteY4" fmla="*/ 1077587 h 3476191"/>
              <a:gd name="connsiteX5" fmla="*/ 2997927 w 3021623"/>
              <a:gd name="connsiteY5" fmla="*/ 1329903 h 3476191"/>
              <a:gd name="connsiteX6" fmla="*/ 3006938 w 3021623"/>
              <a:gd name="connsiteY6" fmla="*/ 1702902 h 3476191"/>
              <a:gd name="connsiteX7" fmla="*/ 2869817 w 3021623"/>
              <a:gd name="connsiteY7" fmla="*/ 2132857 h 3476191"/>
              <a:gd name="connsiteX8" fmla="*/ 2677980 w 3021623"/>
              <a:gd name="connsiteY8" fmla="*/ 2563185 h 3476191"/>
              <a:gd name="connsiteX9" fmla="*/ 2388201 w 3021623"/>
              <a:gd name="connsiteY9" fmla="*/ 2900777 h 3476191"/>
              <a:gd name="connsiteX10" fmla="*/ 2148359 w 3021623"/>
              <a:gd name="connsiteY10" fmla="*/ 3108840 h 3476191"/>
              <a:gd name="connsiteX11" fmla="*/ 1860238 w 3021623"/>
              <a:gd name="connsiteY11" fmla="*/ 3323367 h 3476191"/>
              <a:gd name="connsiteX12" fmla="*/ 1435273 w 3021623"/>
              <a:gd name="connsiteY12" fmla="*/ 3427954 h 3476191"/>
              <a:gd name="connsiteX13" fmla="*/ 945661 w 3021623"/>
              <a:gd name="connsiteY13" fmla="*/ 3476191 h 3476191"/>
              <a:gd name="connsiteX14" fmla="*/ 591790 w 3021623"/>
              <a:gd name="connsiteY14" fmla="*/ 3348167 h 3476191"/>
              <a:gd name="connsiteX15" fmla="*/ 346337 w 3021623"/>
              <a:gd name="connsiteY15" fmla="*/ 3120040 h 3476191"/>
              <a:gd name="connsiteX16" fmla="*/ 165445 w 3021623"/>
              <a:gd name="connsiteY16" fmla="*/ 2852145 h 3476191"/>
              <a:gd name="connsiteX17" fmla="*/ 0 w 3021623"/>
              <a:gd name="connsiteY17" fmla="*/ 2516807 h 3476191"/>
              <a:gd name="connsiteX0" fmla="*/ 2376805 w 3021623"/>
              <a:gd name="connsiteY0" fmla="*/ 0 h 3476191"/>
              <a:gd name="connsiteX1" fmla="*/ 2597334 w 3021623"/>
              <a:gd name="connsiteY1" fmla="*/ 184623 h 3476191"/>
              <a:gd name="connsiteX2" fmla="*/ 2861547 w 3021623"/>
              <a:gd name="connsiteY2" fmla="*/ 477211 h 3476191"/>
              <a:gd name="connsiteX3" fmla="*/ 2916266 w 3021623"/>
              <a:gd name="connsiteY3" fmla="*/ 802704 h 3476191"/>
              <a:gd name="connsiteX4" fmla="*/ 2960868 w 3021623"/>
              <a:gd name="connsiteY4" fmla="*/ 1077587 h 3476191"/>
              <a:gd name="connsiteX5" fmla="*/ 2997927 w 3021623"/>
              <a:gd name="connsiteY5" fmla="*/ 1329903 h 3476191"/>
              <a:gd name="connsiteX6" fmla="*/ 3006938 w 3021623"/>
              <a:gd name="connsiteY6" fmla="*/ 1702902 h 3476191"/>
              <a:gd name="connsiteX7" fmla="*/ 2869817 w 3021623"/>
              <a:gd name="connsiteY7" fmla="*/ 2132857 h 3476191"/>
              <a:gd name="connsiteX8" fmla="*/ 2677980 w 3021623"/>
              <a:gd name="connsiteY8" fmla="*/ 2563185 h 3476191"/>
              <a:gd name="connsiteX9" fmla="*/ 2388201 w 3021623"/>
              <a:gd name="connsiteY9" fmla="*/ 2900777 h 3476191"/>
              <a:gd name="connsiteX10" fmla="*/ 2148359 w 3021623"/>
              <a:gd name="connsiteY10" fmla="*/ 3108840 h 3476191"/>
              <a:gd name="connsiteX11" fmla="*/ 1860238 w 3021623"/>
              <a:gd name="connsiteY11" fmla="*/ 3323367 h 3476191"/>
              <a:gd name="connsiteX12" fmla="*/ 1435273 w 3021623"/>
              <a:gd name="connsiteY12" fmla="*/ 3427954 h 3476191"/>
              <a:gd name="connsiteX13" fmla="*/ 945661 w 3021623"/>
              <a:gd name="connsiteY13" fmla="*/ 3476191 h 3476191"/>
              <a:gd name="connsiteX14" fmla="*/ 517118 w 3021623"/>
              <a:gd name="connsiteY14" fmla="*/ 3468830 h 3476191"/>
              <a:gd name="connsiteX15" fmla="*/ 346337 w 3021623"/>
              <a:gd name="connsiteY15" fmla="*/ 3120040 h 3476191"/>
              <a:gd name="connsiteX16" fmla="*/ 165445 w 3021623"/>
              <a:gd name="connsiteY16" fmla="*/ 2852145 h 3476191"/>
              <a:gd name="connsiteX17" fmla="*/ 0 w 3021623"/>
              <a:gd name="connsiteY17" fmla="*/ 2516807 h 3476191"/>
              <a:gd name="connsiteX0" fmla="*/ 2376805 w 3021623"/>
              <a:gd name="connsiteY0" fmla="*/ 0 h 3476191"/>
              <a:gd name="connsiteX1" fmla="*/ 2597334 w 3021623"/>
              <a:gd name="connsiteY1" fmla="*/ 184623 h 3476191"/>
              <a:gd name="connsiteX2" fmla="*/ 2861547 w 3021623"/>
              <a:gd name="connsiteY2" fmla="*/ 477211 h 3476191"/>
              <a:gd name="connsiteX3" fmla="*/ 2916266 w 3021623"/>
              <a:gd name="connsiteY3" fmla="*/ 802704 h 3476191"/>
              <a:gd name="connsiteX4" fmla="*/ 2960868 w 3021623"/>
              <a:gd name="connsiteY4" fmla="*/ 1077587 h 3476191"/>
              <a:gd name="connsiteX5" fmla="*/ 2997927 w 3021623"/>
              <a:gd name="connsiteY5" fmla="*/ 1329903 h 3476191"/>
              <a:gd name="connsiteX6" fmla="*/ 3006938 w 3021623"/>
              <a:gd name="connsiteY6" fmla="*/ 1702902 h 3476191"/>
              <a:gd name="connsiteX7" fmla="*/ 2869817 w 3021623"/>
              <a:gd name="connsiteY7" fmla="*/ 2132857 h 3476191"/>
              <a:gd name="connsiteX8" fmla="*/ 2677980 w 3021623"/>
              <a:gd name="connsiteY8" fmla="*/ 2563185 h 3476191"/>
              <a:gd name="connsiteX9" fmla="*/ 2388201 w 3021623"/>
              <a:gd name="connsiteY9" fmla="*/ 2900777 h 3476191"/>
              <a:gd name="connsiteX10" fmla="*/ 2148359 w 3021623"/>
              <a:gd name="connsiteY10" fmla="*/ 3108840 h 3476191"/>
              <a:gd name="connsiteX11" fmla="*/ 1860238 w 3021623"/>
              <a:gd name="connsiteY11" fmla="*/ 3323367 h 3476191"/>
              <a:gd name="connsiteX12" fmla="*/ 1435273 w 3021623"/>
              <a:gd name="connsiteY12" fmla="*/ 3427954 h 3476191"/>
              <a:gd name="connsiteX13" fmla="*/ 945661 w 3021623"/>
              <a:gd name="connsiteY13" fmla="*/ 3476191 h 3476191"/>
              <a:gd name="connsiteX14" fmla="*/ 517118 w 3021623"/>
              <a:gd name="connsiteY14" fmla="*/ 3468830 h 3476191"/>
              <a:gd name="connsiteX15" fmla="*/ 228995 w 3021623"/>
              <a:gd name="connsiteY15" fmla="*/ 3224249 h 3476191"/>
              <a:gd name="connsiteX16" fmla="*/ 165445 w 3021623"/>
              <a:gd name="connsiteY16" fmla="*/ 2852145 h 3476191"/>
              <a:gd name="connsiteX17" fmla="*/ 0 w 3021623"/>
              <a:gd name="connsiteY17" fmla="*/ 2516807 h 3476191"/>
              <a:gd name="connsiteX0" fmla="*/ 2376805 w 3021623"/>
              <a:gd name="connsiteY0" fmla="*/ 0 h 3476191"/>
              <a:gd name="connsiteX1" fmla="*/ 2597334 w 3021623"/>
              <a:gd name="connsiteY1" fmla="*/ 184623 h 3476191"/>
              <a:gd name="connsiteX2" fmla="*/ 2861547 w 3021623"/>
              <a:gd name="connsiteY2" fmla="*/ 477211 h 3476191"/>
              <a:gd name="connsiteX3" fmla="*/ 2916266 w 3021623"/>
              <a:gd name="connsiteY3" fmla="*/ 802704 h 3476191"/>
              <a:gd name="connsiteX4" fmla="*/ 2960868 w 3021623"/>
              <a:gd name="connsiteY4" fmla="*/ 1077587 h 3476191"/>
              <a:gd name="connsiteX5" fmla="*/ 2997927 w 3021623"/>
              <a:gd name="connsiteY5" fmla="*/ 1329903 h 3476191"/>
              <a:gd name="connsiteX6" fmla="*/ 3006938 w 3021623"/>
              <a:gd name="connsiteY6" fmla="*/ 1702902 h 3476191"/>
              <a:gd name="connsiteX7" fmla="*/ 2869817 w 3021623"/>
              <a:gd name="connsiteY7" fmla="*/ 2132857 h 3476191"/>
              <a:gd name="connsiteX8" fmla="*/ 2677980 w 3021623"/>
              <a:gd name="connsiteY8" fmla="*/ 2563185 h 3476191"/>
              <a:gd name="connsiteX9" fmla="*/ 2388201 w 3021623"/>
              <a:gd name="connsiteY9" fmla="*/ 2900777 h 3476191"/>
              <a:gd name="connsiteX10" fmla="*/ 2148359 w 3021623"/>
              <a:gd name="connsiteY10" fmla="*/ 3108840 h 3476191"/>
              <a:gd name="connsiteX11" fmla="*/ 1860238 w 3021623"/>
              <a:gd name="connsiteY11" fmla="*/ 3323367 h 3476191"/>
              <a:gd name="connsiteX12" fmla="*/ 1435273 w 3021623"/>
              <a:gd name="connsiteY12" fmla="*/ 3427954 h 3476191"/>
              <a:gd name="connsiteX13" fmla="*/ 945661 w 3021623"/>
              <a:gd name="connsiteY13" fmla="*/ 3476191 h 3476191"/>
              <a:gd name="connsiteX14" fmla="*/ 517118 w 3021623"/>
              <a:gd name="connsiteY14" fmla="*/ 3468830 h 3476191"/>
              <a:gd name="connsiteX15" fmla="*/ 228995 w 3021623"/>
              <a:gd name="connsiteY15" fmla="*/ 3224249 h 3476191"/>
              <a:gd name="connsiteX16" fmla="*/ 99 w 3021623"/>
              <a:gd name="connsiteY16" fmla="*/ 2983778 h 3476191"/>
              <a:gd name="connsiteX17" fmla="*/ 0 w 3021623"/>
              <a:gd name="connsiteY17" fmla="*/ 2516807 h 3476191"/>
              <a:gd name="connsiteX0" fmla="*/ 2654160 w 3298978"/>
              <a:gd name="connsiteY0" fmla="*/ 0 h 3476191"/>
              <a:gd name="connsiteX1" fmla="*/ 2874689 w 3298978"/>
              <a:gd name="connsiteY1" fmla="*/ 184623 h 3476191"/>
              <a:gd name="connsiteX2" fmla="*/ 3138902 w 3298978"/>
              <a:gd name="connsiteY2" fmla="*/ 477211 h 3476191"/>
              <a:gd name="connsiteX3" fmla="*/ 3193621 w 3298978"/>
              <a:gd name="connsiteY3" fmla="*/ 802704 h 3476191"/>
              <a:gd name="connsiteX4" fmla="*/ 3238223 w 3298978"/>
              <a:gd name="connsiteY4" fmla="*/ 1077587 h 3476191"/>
              <a:gd name="connsiteX5" fmla="*/ 3275282 w 3298978"/>
              <a:gd name="connsiteY5" fmla="*/ 1329903 h 3476191"/>
              <a:gd name="connsiteX6" fmla="*/ 3284293 w 3298978"/>
              <a:gd name="connsiteY6" fmla="*/ 1702902 h 3476191"/>
              <a:gd name="connsiteX7" fmla="*/ 3147172 w 3298978"/>
              <a:gd name="connsiteY7" fmla="*/ 2132857 h 3476191"/>
              <a:gd name="connsiteX8" fmla="*/ 2955335 w 3298978"/>
              <a:gd name="connsiteY8" fmla="*/ 2563185 h 3476191"/>
              <a:gd name="connsiteX9" fmla="*/ 2665556 w 3298978"/>
              <a:gd name="connsiteY9" fmla="*/ 2900777 h 3476191"/>
              <a:gd name="connsiteX10" fmla="*/ 2425714 w 3298978"/>
              <a:gd name="connsiteY10" fmla="*/ 3108840 h 3476191"/>
              <a:gd name="connsiteX11" fmla="*/ 2137593 w 3298978"/>
              <a:gd name="connsiteY11" fmla="*/ 3323367 h 3476191"/>
              <a:gd name="connsiteX12" fmla="*/ 1712628 w 3298978"/>
              <a:gd name="connsiteY12" fmla="*/ 3427954 h 3476191"/>
              <a:gd name="connsiteX13" fmla="*/ 1223016 w 3298978"/>
              <a:gd name="connsiteY13" fmla="*/ 3476191 h 3476191"/>
              <a:gd name="connsiteX14" fmla="*/ 794473 w 3298978"/>
              <a:gd name="connsiteY14" fmla="*/ 3468830 h 3476191"/>
              <a:gd name="connsiteX15" fmla="*/ 506350 w 3298978"/>
              <a:gd name="connsiteY15" fmla="*/ 3224249 h 3476191"/>
              <a:gd name="connsiteX16" fmla="*/ 277454 w 3298978"/>
              <a:gd name="connsiteY16" fmla="*/ 2983778 h 3476191"/>
              <a:gd name="connsiteX17" fmla="*/ 0 w 3298978"/>
              <a:gd name="connsiteY17" fmla="*/ 2604563 h 3476191"/>
              <a:gd name="connsiteX0" fmla="*/ 2654160 w 3298978"/>
              <a:gd name="connsiteY0" fmla="*/ 0 h 3476191"/>
              <a:gd name="connsiteX1" fmla="*/ 2874689 w 3298978"/>
              <a:gd name="connsiteY1" fmla="*/ 184623 h 3476191"/>
              <a:gd name="connsiteX2" fmla="*/ 3138902 w 3298978"/>
              <a:gd name="connsiteY2" fmla="*/ 477211 h 3476191"/>
              <a:gd name="connsiteX3" fmla="*/ 3193621 w 3298978"/>
              <a:gd name="connsiteY3" fmla="*/ 802704 h 3476191"/>
              <a:gd name="connsiteX4" fmla="*/ 3238223 w 3298978"/>
              <a:gd name="connsiteY4" fmla="*/ 1077587 h 3476191"/>
              <a:gd name="connsiteX5" fmla="*/ 3275282 w 3298978"/>
              <a:gd name="connsiteY5" fmla="*/ 1329903 h 3476191"/>
              <a:gd name="connsiteX6" fmla="*/ 3284293 w 3298978"/>
              <a:gd name="connsiteY6" fmla="*/ 1702902 h 3476191"/>
              <a:gd name="connsiteX7" fmla="*/ 3147172 w 3298978"/>
              <a:gd name="connsiteY7" fmla="*/ 2132857 h 3476191"/>
              <a:gd name="connsiteX8" fmla="*/ 2955335 w 3298978"/>
              <a:gd name="connsiteY8" fmla="*/ 2563185 h 3476191"/>
              <a:gd name="connsiteX9" fmla="*/ 2665556 w 3298978"/>
              <a:gd name="connsiteY9" fmla="*/ 2900777 h 3476191"/>
              <a:gd name="connsiteX10" fmla="*/ 2425714 w 3298978"/>
              <a:gd name="connsiteY10" fmla="*/ 3108840 h 3476191"/>
              <a:gd name="connsiteX11" fmla="*/ 2137593 w 3298978"/>
              <a:gd name="connsiteY11" fmla="*/ 3323367 h 3476191"/>
              <a:gd name="connsiteX12" fmla="*/ 1712628 w 3298978"/>
              <a:gd name="connsiteY12" fmla="*/ 3427954 h 3476191"/>
              <a:gd name="connsiteX13" fmla="*/ 1223016 w 3298978"/>
              <a:gd name="connsiteY13" fmla="*/ 3476191 h 3476191"/>
              <a:gd name="connsiteX14" fmla="*/ 703799 w 3298978"/>
              <a:gd name="connsiteY14" fmla="*/ 3139746 h 3476191"/>
              <a:gd name="connsiteX15" fmla="*/ 506350 w 3298978"/>
              <a:gd name="connsiteY15" fmla="*/ 3224249 h 3476191"/>
              <a:gd name="connsiteX16" fmla="*/ 277454 w 3298978"/>
              <a:gd name="connsiteY16" fmla="*/ 2983778 h 3476191"/>
              <a:gd name="connsiteX17" fmla="*/ 0 w 3298978"/>
              <a:gd name="connsiteY17" fmla="*/ 2604563 h 3476191"/>
              <a:gd name="connsiteX0" fmla="*/ 2654160 w 3298978"/>
              <a:gd name="connsiteY0" fmla="*/ 0 h 3476191"/>
              <a:gd name="connsiteX1" fmla="*/ 2874689 w 3298978"/>
              <a:gd name="connsiteY1" fmla="*/ 184623 h 3476191"/>
              <a:gd name="connsiteX2" fmla="*/ 3138902 w 3298978"/>
              <a:gd name="connsiteY2" fmla="*/ 477211 h 3476191"/>
              <a:gd name="connsiteX3" fmla="*/ 3193621 w 3298978"/>
              <a:gd name="connsiteY3" fmla="*/ 802704 h 3476191"/>
              <a:gd name="connsiteX4" fmla="*/ 3238223 w 3298978"/>
              <a:gd name="connsiteY4" fmla="*/ 1077587 h 3476191"/>
              <a:gd name="connsiteX5" fmla="*/ 3275282 w 3298978"/>
              <a:gd name="connsiteY5" fmla="*/ 1329903 h 3476191"/>
              <a:gd name="connsiteX6" fmla="*/ 3284293 w 3298978"/>
              <a:gd name="connsiteY6" fmla="*/ 1702902 h 3476191"/>
              <a:gd name="connsiteX7" fmla="*/ 3147172 w 3298978"/>
              <a:gd name="connsiteY7" fmla="*/ 2132857 h 3476191"/>
              <a:gd name="connsiteX8" fmla="*/ 2955335 w 3298978"/>
              <a:gd name="connsiteY8" fmla="*/ 2563185 h 3476191"/>
              <a:gd name="connsiteX9" fmla="*/ 2665556 w 3298978"/>
              <a:gd name="connsiteY9" fmla="*/ 2900777 h 3476191"/>
              <a:gd name="connsiteX10" fmla="*/ 2425714 w 3298978"/>
              <a:gd name="connsiteY10" fmla="*/ 3108840 h 3476191"/>
              <a:gd name="connsiteX11" fmla="*/ 2137593 w 3298978"/>
              <a:gd name="connsiteY11" fmla="*/ 3323367 h 3476191"/>
              <a:gd name="connsiteX12" fmla="*/ 1712628 w 3298978"/>
              <a:gd name="connsiteY12" fmla="*/ 3427954 h 3476191"/>
              <a:gd name="connsiteX13" fmla="*/ 1223016 w 3298978"/>
              <a:gd name="connsiteY13" fmla="*/ 3476191 h 3476191"/>
              <a:gd name="connsiteX14" fmla="*/ 703799 w 3298978"/>
              <a:gd name="connsiteY14" fmla="*/ 3139746 h 3476191"/>
              <a:gd name="connsiteX15" fmla="*/ 506350 w 3298978"/>
              <a:gd name="connsiteY15" fmla="*/ 3224249 h 3476191"/>
              <a:gd name="connsiteX16" fmla="*/ 277454 w 3298978"/>
              <a:gd name="connsiteY16" fmla="*/ 2983778 h 3476191"/>
              <a:gd name="connsiteX17" fmla="*/ 0 w 3298978"/>
              <a:gd name="connsiteY17" fmla="*/ 2604563 h 3476191"/>
              <a:gd name="connsiteX0" fmla="*/ 2654160 w 3298978"/>
              <a:gd name="connsiteY0" fmla="*/ 0 h 3476191"/>
              <a:gd name="connsiteX1" fmla="*/ 2874689 w 3298978"/>
              <a:gd name="connsiteY1" fmla="*/ 184623 h 3476191"/>
              <a:gd name="connsiteX2" fmla="*/ 3138902 w 3298978"/>
              <a:gd name="connsiteY2" fmla="*/ 477211 h 3476191"/>
              <a:gd name="connsiteX3" fmla="*/ 3193621 w 3298978"/>
              <a:gd name="connsiteY3" fmla="*/ 802704 h 3476191"/>
              <a:gd name="connsiteX4" fmla="*/ 3238223 w 3298978"/>
              <a:gd name="connsiteY4" fmla="*/ 1077587 h 3476191"/>
              <a:gd name="connsiteX5" fmla="*/ 3275282 w 3298978"/>
              <a:gd name="connsiteY5" fmla="*/ 1329903 h 3476191"/>
              <a:gd name="connsiteX6" fmla="*/ 3284293 w 3298978"/>
              <a:gd name="connsiteY6" fmla="*/ 1702902 h 3476191"/>
              <a:gd name="connsiteX7" fmla="*/ 3147172 w 3298978"/>
              <a:gd name="connsiteY7" fmla="*/ 2132857 h 3476191"/>
              <a:gd name="connsiteX8" fmla="*/ 2955335 w 3298978"/>
              <a:gd name="connsiteY8" fmla="*/ 2563185 h 3476191"/>
              <a:gd name="connsiteX9" fmla="*/ 2665556 w 3298978"/>
              <a:gd name="connsiteY9" fmla="*/ 2900777 h 3476191"/>
              <a:gd name="connsiteX10" fmla="*/ 2425714 w 3298978"/>
              <a:gd name="connsiteY10" fmla="*/ 3108840 h 3476191"/>
              <a:gd name="connsiteX11" fmla="*/ 2137593 w 3298978"/>
              <a:gd name="connsiteY11" fmla="*/ 3323367 h 3476191"/>
              <a:gd name="connsiteX12" fmla="*/ 1712628 w 3298978"/>
              <a:gd name="connsiteY12" fmla="*/ 3427954 h 3476191"/>
              <a:gd name="connsiteX13" fmla="*/ 1223016 w 3298978"/>
              <a:gd name="connsiteY13" fmla="*/ 3476191 h 3476191"/>
              <a:gd name="connsiteX14" fmla="*/ 703799 w 3298978"/>
              <a:gd name="connsiteY14" fmla="*/ 3139746 h 3476191"/>
              <a:gd name="connsiteX15" fmla="*/ 506350 w 3298978"/>
              <a:gd name="connsiteY15" fmla="*/ 3224249 h 3476191"/>
              <a:gd name="connsiteX16" fmla="*/ 277454 w 3298978"/>
              <a:gd name="connsiteY16" fmla="*/ 2983778 h 3476191"/>
              <a:gd name="connsiteX17" fmla="*/ 0 w 3298978"/>
              <a:gd name="connsiteY17" fmla="*/ 2604563 h 3476191"/>
              <a:gd name="connsiteX0" fmla="*/ 2654160 w 3298978"/>
              <a:gd name="connsiteY0" fmla="*/ 0 h 3476191"/>
              <a:gd name="connsiteX1" fmla="*/ 2874689 w 3298978"/>
              <a:gd name="connsiteY1" fmla="*/ 184623 h 3476191"/>
              <a:gd name="connsiteX2" fmla="*/ 3138902 w 3298978"/>
              <a:gd name="connsiteY2" fmla="*/ 477211 h 3476191"/>
              <a:gd name="connsiteX3" fmla="*/ 3193621 w 3298978"/>
              <a:gd name="connsiteY3" fmla="*/ 802704 h 3476191"/>
              <a:gd name="connsiteX4" fmla="*/ 3238223 w 3298978"/>
              <a:gd name="connsiteY4" fmla="*/ 1077587 h 3476191"/>
              <a:gd name="connsiteX5" fmla="*/ 3275282 w 3298978"/>
              <a:gd name="connsiteY5" fmla="*/ 1329903 h 3476191"/>
              <a:gd name="connsiteX6" fmla="*/ 3284293 w 3298978"/>
              <a:gd name="connsiteY6" fmla="*/ 1702902 h 3476191"/>
              <a:gd name="connsiteX7" fmla="*/ 3147172 w 3298978"/>
              <a:gd name="connsiteY7" fmla="*/ 2132857 h 3476191"/>
              <a:gd name="connsiteX8" fmla="*/ 2955335 w 3298978"/>
              <a:gd name="connsiteY8" fmla="*/ 2563185 h 3476191"/>
              <a:gd name="connsiteX9" fmla="*/ 2665556 w 3298978"/>
              <a:gd name="connsiteY9" fmla="*/ 2900777 h 3476191"/>
              <a:gd name="connsiteX10" fmla="*/ 2425714 w 3298978"/>
              <a:gd name="connsiteY10" fmla="*/ 3108840 h 3476191"/>
              <a:gd name="connsiteX11" fmla="*/ 2137593 w 3298978"/>
              <a:gd name="connsiteY11" fmla="*/ 3323367 h 3476191"/>
              <a:gd name="connsiteX12" fmla="*/ 1712628 w 3298978"/>
              <a:gd name="connsiteY12" fmla="*/ 3427954 h 3476191"/>
              <a:gd name="connsiteX13" fmla="*/ 1223016 w 3298978"/>
              <a:gd name="connsiteY13" fmla="*/ 3476191 h 3476191"/>
              <a:gd name="connsiteX14" fmla="*/ 703799 w 3298978"/>
              <a:gd name="connsiteY14" fmla="*/ 3139746 h 3476191"/>
              <a:gd name="connsiteX15" fmla="*/ 378341 w 3298978"/>
              <a:gd name="connsiteY15" fmla="*/ 2988406 h 3476191"/>
              <a:gd name="connsiteX16" fmla="*/ 277454 w 3298978"/>
              <a:gd name="connsiteY16" fmla="*/ 2983778 h 3476191"/>
              <a:gd name="connsiteX17" fmla="*/ 0 w 3298978"/>
              <a:gd name="connsiteY17" fmla="*/ 2604563 h 3476191"/>
              <a:gd name="connsiteX0" fmla="*/ 2654160 w 3298978"/>
              <a:gd name="connsiteY0" fmla="*/ 0 h 3476191"/>
              <a:gd name="connsiteX1" fmla="*/ 2874689 w 3298978"/>
              <a:gd name="connsiteY1" fmla="*/ 184623 h 3476191"/>
              <a:gd name="connsiteX2" fmla="*/ 3138902 w 3298978"/>
              <a:gd name="connsiteY2" fmla="*/ 477211 h 3476191"/>
              <a:gd name="connsiteX3" fmla="*/ 3193621 w 3298978"/>
              <a:gd name="connsiteY3" fmla="*/ 802704 h 3476191"/>
              <a:gd name="connsiteX4" fmla="*/ 3238223 w 3298978"/>
              <a:gd name="connsiteY4" fmla="*/ 1077587 h 3476191"/>
              <a:gd name="connsiteX5" fmla="*/ 3275282 w 3298978"/>
              <a:gd name="connsiteY5" fmla="*/ 1329903 h 3476191"/>
              <a:gd name="connsiteX6" fmla="*/ 3284293 w 3298978"/>
              <a:gd name="connsiteY6" fmla="*/ 1702902 h 3476191"/>
              <a:gd name="connsiteX7" fmla="*/ 3147172 w 3298978"/>
              <a:gd name="connsiteY7" fmla="*/ 2132857 h 3476191"/>
              <a:gd name="connsiteX8" fmla="*/ 2955335 w 3298978"/>
              <a:gd name="connsiteY8" fmla="*/ 2563185 h 3476191"/>
              <a:gd name="connsiteX9" fmla="*/ 2665556 w 3298978"/>
              <a:gd name="connsiteY9" fmla="*/ 2900777 h 3476191"/>
              <a:gd name="connsiteX10" fmla="*/ 2425714 w 3298978"/>
              <a:gd name="connsiteY10" fmla="*/ 3108840 h 3476191"/>
              <a:gd name="connsiteX11" fmla="*/ 2137593 w 3298978"/>
              <a:gd name="connsiteY11" fmla="*/ 3323367 h 3476191"/>
              <a:gd name="connsiteX12" fmla="*/ 1712628 w 3298978"/>
              <a:gd name="connsiteY12" fmla="*/ 3427954 h 3476191"/>
              <a:gd name="connsiteX13" fmla="*/ 1223016 w 3298978"/>
              <a:gd name="connsiteY13" fmla="*/ 3476191 h 3476191"/>
              <a:gd name="connsiteX14" fmla="*/ 687797 w 3298978"/>
              <a:gd name="connsiteY14" fmla="*/ 3183625 h 3476191"/>
              <a:gd name="connsiteX15" fmla="*/ 378341 w 3298978"/>
              <a:gd name="connsiteY15" fmla="*/ 2988406 h 3476191"/>
              <a:gd name="connsiteX16" fmla="*/ 277454 w 3298978"/>
              <a:gd name="connsiteY16" fmla="*/ 2983778 h 3476191"/>
              <a:gd name="connsiteX17" fmla="*/ 0 w 3298978"/>
              <a:gd name="connsiteY17" fmla="*/ 2604563 h 3476191"/>
              <a:gd name="connsiteX0" fmla="*/ 2654160 w 3298978"/>
              <a:gd name="connsiteY0" fmla="*/ 0 h 3476191"/>
              <a:gd name="connsiteX1" fmla="*/ 2874689 w 3298978"/>
              <a:gd name="connsiteY1" fmla="*/ 184623 h 3476191"/>
              <a:gd name="connsiteX2" fmla="*/ 3138902 w 3298978"/>
              <a:gd name="connsiteY2" fmla="*/ 477211 h 3476191"/>
              <a:gd name="connsiteX3" fmla="*/ 3193621 w 3298978"/>
              <a:gd name="connsiteY3" fmla="*/ 802704 h 3476191"/>
              <a:gd name="connsiteX4" fmla="*/ 3238223 w 3298978"/>
              <a:gd name="connsiteY4" fmla="*/ 1077587 h 3476191"/>
              <a:gd name="connsiteX5" fmla="*/ 3275282 w 3298978"/>
              <a:gd name="connsiteY5" fmla="*/ 1329903 h 3476191"/>
              <a:gd name="connsiteX6" fmla="*/ 3284293 w 3298978"/>
              <a:gd name="connsiteY6" fmla="*/ 1702902 h 3476191"/>
              <a:gd name="connsiteX7" fmla="*/ 3147172 w 3298978"/>
              <a:gd name="connsiteY7" fmla="*/ 2132857 h 3476191"/>
              <a:gd name="connsiteX8" fmla="*/ 2955335 w 3298978"/>
              <a:gd name="connsiteY8" fmla="*/ 2563185 h 3476191"/>
              <a:gd name="connsiteX9" fmla="*/ 2665556 w 3298978"/>
              <a:gd name="connsiteY9" fmla="*/ 2900777 h 3476191"/>
              <a:gd name="connsiteX10" fmla="*/ 2425714 w 3298978"/>
              <a:gd name="connsiteY10" fmla="*/ 3108840 h 3476191"/>
              <a:gd name="connsiteX11" fmla="*/ 2137593 w 3298978"/>
              <a:gd name="connsiteY11" fmla="*/ 3323367 h 3476191"/>
              <a:gd name="connsiteX12" fmla="*/ 1712628 w 3298978"/>
              <a:gd name="connsiteY12" fmla="*/ 3427954 h 3476191"/>
              <a:gd name="connsiteX13" fmla="*/ 1223016 w 3298978"/>
              <a:gd name="connsiteY13" fmla="*/ 3476191 h 3476191"/>
              <a:gd name="connsiteX14" fmla="*/ 687797 w 3298978"/>
              <a:gd name="connsiteY14" fmla="*/ 3183625 h 3476191"/>
              <a:gd name="connsiteX15" fmla="*/ 378341 w 3298978"/>
              <a:gd name="connsiteY15" fmla="*/ 2988406 h 3476191"/>
              <a:gd name="connsiteX16" fmla="*/ 277454 w 3298978"/>
              <a:gd name="connsiteY16" fmla="*/ 2983778 h 3476191"/>
              <a:gd name="connsiteX17" fmla="*/ 0 w 3298978"/>
              <a:gd name="connsiteY17" fmla="*/ 2604563 h 3476191"/>
              <a:gd name="connsiteX0" fmla="*/ 2654160 w 3298978"/>
              <a:gd name="connsiteY0" fmla="*/ 0 h 3509099"/>
              <a:gd name="connsiteX1" fmla="*/ 2874689 w 3298978"/>
              <a:gd name="connsiteY1" fmla="*/ 184623 h 3509099"/>
              <a:gd name="connsiteX2" fmla="*/ 3138902 w 3298978"/>
              <a:gd name="connsiteY2" fmla="*/ 477211 h 3509099"/>
              <a:gd name="connsiteX3" fmla="*/ 3193621 w 3298978"/>
              <a:gd name="connsiteY3" fmla="*/ 802704 h 3509099"/>
              <a:gd name="connsiteX4" fmla="*/ 3238223 w 3298978"/>
              <a:gd name="connsiteY4" fmla="*/ 1077587 h 3509099"/>
              <a:gd name="connsiteX5" fmla="*/ 3275282 w 3298978"/>
              <a:gd name="connsiteY5" fmla="*/ 1329903 h 3509099"/>
              <a:gd name="connsiteX6" fmla="*/ 3284293 w 3298978"/>
              <a:gd name="connsiteY6" fmla="*/ 1702902 h 3509099"/>
              <a:gd name="connsiteX7" fmla="*/ 3147172 w 3298978"/>
              <a:gd name="connsiteY7" fmla="*/ 2132857 h 3509099"/>
              <a:gd name="connsiteX8" fmla="*/ 2955335 w 3298978"/>
              <a:gd name="connsiteY8" fmla="*/ 2563185 h 3509099"/>
              <a:gd name="connsiteX9" fmla="*/ 2665556 w 3298978"/>
              <a:gd name="connsiteY9" fmla="*/ 2900777 h 3509099"/>
              <a:gd name="connsiteX10" fmla="*/ 2425714 w 3298978"/>
              <a:gd name="connsiteY10" fmla="*/ 3108840 h 3509099"/>
              <a:gd name="connsiteX11" fmla="*/ 2137593 w 3298978"/>
              <a:gd name="connsiteY11" fmla="*/ 3323367 h 3509099"/>
              <a:gd name="connsiteX12" fmla="*/ 1712628 w 3298978"/>
              <a:gd name="connsiteY12" fmla="*/ 3427954 h 3509099"/>
              <a:gd name="connsiteX13" fmla="*/ 1217682 w 3298978"/>
              <a:gd name="connsiteY13" fmla="*/ 3509099 h 3509099"/>
              <a:gd name="connsiteX14" fmla="*/ 687797 w 3298978"/>
              <a:gd name="connsiteY14" fmla="*/ 3183625 h 3509099"/>
              <a:gd name="connsiteX15" fmla="*/ 378341 w 3298978"/>
              <a:gd name="connsiteY15" fmla="*/ 2988406 h 3509099"/>
              <a:gd name="connsiteX16" fmla="*/ 277454 w 3298978"/>
              <a:gd name="connsiteY16" fmla="*/ 2983778 h 3509099"/>
              <a:gd name="connsiteX17" fmla="*/ 0 w 3298978"/>
              <a:gd name="connsiteY17" fmla="*/ 2604563 h 3509099"/>
              <a:gd name="connsiteX0" fmla="*/ 2654160 w 3298978"/>
              <a:gd name="connsiteY0" fmla="*/ 0 h 3509099"/>
              <a:gd name="connsiteX1" fmla="*/ 2874689 w 3298978"/>
              <a:gd name="connsiteY1" fmla="*/ 184623 h 3509099"/>
              <a:gd name="connsiteX2" fmla="*/ 3138902 w 3298978"/>
              <a:gd name="connsiteY2" fmla="*/ 477211 h 3509099"/>
              <a:gd name="connsiteX3" fmla="*/ 3193621 w 3298978"/>
              <a:gd name="connsiteY3" fmla="*/ 802704 h 3509099"/>
              <a:gd name="connsiteX4" fmla="*/ 3238223 w 3298978"/>
              <a:gd name="connsiteY4" fmla="*/ 1077587 h 3509099"/>
              <a:gd name="connsiteX5" fmla="*/ 3275282 w 3298978"/>
              <a:gd name="connsiteY5" fmla="*/ 1329903 h 3509099"/>
              <a:gd name="connsiteX6" fmla="*/ 3284293 w 3298978"/>
              <a:gd name="connsiteY6" fmla="*/ 1702902 h 3509099"/>
              <a:gd name="connsiteX7" fmla="*/ 3147172 w 3298978"/>
              <a:gd name="connsiteY7" fmla="*/ 2132857 h 3509099"/>
              <a:gd name="connsiteX8" fmla="*/ 2955335 w 3298978"/>
              <a:gd name="connsiteY8" fmla="*/ 2563185 h 3509099"/>
              <a:gd name="connsiteX9" fmla="*/ 2665556 w 3298978"/>
              <a:gd name="connsiteY9" fmla="*/ 2900777 h 3509099"/>
              <a:gd name="connsiteX10" fmla="*/ 2425714 w 3298978"/>
              <a:gd name="connsiteY10" fmla="*/ 3108840 h 3509099"/>
              <a:gd name="connsiteX11" fmla="*/ 2137593 w 3298978"/>
              <a:gd name="connsiteY11" fmla="*/ 3323367 h 3509099"/>
              <a:gd name="connsiteX12" fmla="*/ 1712628 w 3298978"/>
              <a:gd name="connsiteY12" fmla="*/ 3427954 h 3509099"/>
              <a:gd name="connsiteX13" fmla="*/ 1217682 w 3298978"/>
              <a:gd name="connsiteY13" fmla="*/ 3509099 h 3509099"/>
              <a:gd name="connsiteX14" fmla="*/ 650461 w 3298978"/>
              <a:gd name="connsiteY14" fmla="*/ 3216534 h 3509099"/>
              <a:gd name="connsiteX15" fmla="*/ 378341 w 3298978"/>
              <a:gd name="connsiteY15" fmla="*/ 2988406 h 3509099"/>
              <a:gd name="connsiteX16" fmla="*/ 277454 w 3298978"/>
              <a:gd name="connsiteY16" fmla="*/ 2983778 h 3509099"/>
              <a:gd name="connsiteX17" fmla="*/ 0 w 3298978"/>
              <a:gd name="connsiteY17" fmla="*/ 2604563 h 3509099"/>
              <a:gd name="connsiteX0" fmla="*/ 2654160 w 3298978"/>
              <a:gd name="connsiteY0" fmla="*/ 0 h 3509099"/>
              <a:gd name="connsiteX1" fmla="*/ 2874689 w 3298978"/>
              <a:gd name="connsiteY1" fmla="*/ 184623 h 3509099"/>
              <a:gd name="connsiteX2" fmla="*/ 3138902 w 3298978"/>
              <a:gd name="connsiteY2" fmla="*/ 477211 h 3509099"/>
              <a:gd name="connsiteX3" fmla="*/ 3193621 w 3298978"/>
              <a:gd name="connsiteY3" fmla="*/ 802704 h 3509099"/>
              <a:gd name="connsiteX4" fmla="*/ 3238223 w 3298978"/>
              <a:gd name="connsiteY4" fmla="*/ 1077587 h 3509099"/>
              <a:gd name="connsiteX5" fmla="*/ 3275282 w 3298978"/>
              <a:gd name="connsiteY5" fmla="*/ 1329903 h 3509099"/>
              <a:gd name="connsiteX6" fmla="*/ 3284293 w 3298978"/>
              <a:gd name="connsiteY6" fmla="*/ 1702902 h 3509099"/>
              <a:gd name="connsiteX7" fmla="*/ 3147172 w 3298978"/>
              <a:gd name="connsiteY7" fmla="*/ 2132857 h 3509099"/>
              <a:gd name="connsiteX8" fmla="*/ 2955335 w 3298978"/>
              <a:gd name="connsiteY8" fmla="*/ 2563185 h 3509099"/>
              <a:gd name="connsiteX9" fmla="*/ 2665556 w 3298978"/>
              <a:gd name="connsiteY9" fmla="*/ 2900777 h 3509099"/>
              <a:gd name="connsiteX10" fmla="*/ 2425714 w 3298978"/>
              <a:gd name="connsiteY10" fmla="*/ 3108840 h 3509099"/>
              <a:gd name="connsiteX11" fmla="*/ 2137593 w 3298978"/>
              <a:gd name="connsiteY11" fmla="*/ 3323367 h 3509099"/>
              <a:gd name="connsiteX12" fmla="*/ 1712628 w 3298978"/>
              <a:gd name="connsiteY12" fmla="*/ 3427954 h 3509099"/>
              <a:gd name="connsiteX13" fmla="*/ 1217682 w 3298978"/>
              <a:gd name="connsiteY13" fmla="*/ 3509099 h 3509099"/>
              <a:gd name="connsiteX14" fmla="*/ 650461 w 3298978"/>
              <a:gd name="connsiteY14" fmla="*/ 3216534 h 3509099"/>
              <a:gd name="connsiteX15" fmla="*/ 319670 w 3298978"/>
              <a:gd name="connsiteY15" fmla="*/ 3032285 h 3509099"/>
              <a:gd name="connsiteX16" fmla="*/ 277454 w 3298978"/>
              <a:gd name="connsiteY16" fmla="*/ 2983778 h 3509099"/>
              <a:gd name="connsiteX17" fmla="*/ 0 w 3298978"/>
              <a:gd name="connsiteY17" fmla="*/ 2604563 h 3509099"/>
              <a:gd name="connsiteX0" fmla="*/ 2654160 w 3298978"/>
              <a:gd name="connsiteY0" fmla="*/ 0 h 3509099"/>
              <a:gd name="connsiteX1" fmla="*/ 2874689 w 3298978"/>
              <a:gd name="connsiteY1" fmla="*/ 184623 h 3509099"/>
              <a:gd name="connsiteX2" fmla="*/ 3138902 w 3298978"/>
              <a:gd name="connsiteY2" fmla="*/ 477211 h 3509099"/>
              <a:gd name="connsiteX3" fmla="*/ 3193621 w 3298978"/>
              <a:gd name="connsiteY3" fmla="*/ 802704 h 3509099"/>
              <a:gd name="connsiteX4" fmla="*/ 3238223 w 3298978"/>
              <a:gd name="connsiteY4" fmla="*/ 1077587 h 3509099"/>
              <a:gd name="connsiteX5" fmla="*/ 3275282 w 3298978"/>
              <a:gd name="connsiteY5" fmla="*/ 1329903 h 3509099"/>
              <a:gd name="connsiteX6" fmla="*/ 3284293 w 3298978"/>
              <a:gd name="connsiteY6" fmla="*/ 1702902 h 3509099"/>
              <a:gd name="connsiteX7" fmla="*/ 3147172 w 3298978"/>
              <a:gd name="connsiteY7" fmla="*/ 2132857 h 3509099"/>
              <a:gd name="connsiteX8" fmla="*/ 2955335 w 3298978"/>
              <a:gd name="connsiteY8" fmla="*/ 2563185 h 3509099"/>
              <a:gd name="connsiteX9" fmla="*/ 2665556 w 3298978"/>
              <a:gd name="connsiteY9" fmla="*/ 2900777 h 3509099"/>
              <a:gd name="connsiteX10" fmla="*/ 2425714 w 3298978"/>
              <a:gd name="connsiteY10" fmla="*/ 3108840 h 3509099"/>
              <a:gd name="connsiteX11" fmla="*/ 2137593 w 3298978"/>
              <a:gd name="connsiteY11" fmla="*/ 3323367 h 3509099"/>
              <a:gd name="connsiteX12" fmla="*/ 1712628 w 3298978"/>
              <a:gd name="connsiteY12" fmla="*/ 3427954 h 3509099"/>
              <a:gd name="connsiteX13" fmla="*/ 1217682 w 3298978"/>
              <a:gd name="connsiteY13" fmla="*/ 3509099 h 3509099"/>
              <a:gd name="connsiteX14" fmla="*/ 650461 w 3298978"/>
              <a:gd name="connsiteY14" fmla="*/ 3216534 h 3509099"/>
              <a:gd name="connsiteX15" fmla="*/ 319670 w 3298978"/>
              <a:gd name="connsiteY15" fmla="*/ 3032285 h 3509099"/>
              <a:gd name="connsiteX16" fmla="*/ 176112 w 3298978"/>
              <a:gd name="connsiteY16" fmla="*/ 2879568 h 3509099"/>
              <a:gd name="connsiteX17" fmla="*/ 0 w 3298978"/>
              <a:gd name="connsiteY17" fmla="*/ 2604563 h 3509099"/>
              <a:gd name="connsiteX0" fmla="*/ 2654160 w 3298978"/>
              <a:gd name="connsiteY0" fmla="*/ 0 h 3509099"/>
              <a:gd name="connsiteX1" fmla="*/ 2874689 w 3298978"/>
              <a:gd name="connsiteY1" fmla="*/ 184623 h 3509099"/>
              <a:gd name="connsiteX2" fmla="*/ 3138902 w 3298978"/>
              <a:gd name="connsiteY2" fmla="*/ 477211 h 3509099"/>
              <a:gd name="connsiteX3" fmla="*/ 3193621 w 3298978"/>
              <a:gd name="connsiteY3" fmla="*/ 802704 h 3509099"/>
              <a:gd name="connsiteX4" fmla="*/ 3238223 w 3298978"/>
              <a:gd name="connsiteY4" fmla="*/ 1077587 h 3509099"/>
              <a:gd name="connsiteX5" fmla="*/ 3275282 w 3298978"/>
              <a:gd name="connsiteY5" fmla="*/ 1329903 h 3509099"/>
              <a:gd name="connsiteX6" fmla="*/ 3284293 w 3298978"/>
              <a:gd name="connsiteY6" fmla="*/ 1702902 h 3509099"/>
              <a:gd name="connsiteX7" fmla="*/ 3147172 w 3298978"/>
              <a:gd name="connsiteY7" fmla="*/ 2132857 h 3509099"/>
              <a:gd name="connsiteX8" fmla="*/ 2955335 w 3298978"/>
              <a:gd name="connsiteY8" fmla="*/ 2563185 h 3509099"/>
              <a:gd name="connsiteX9" fmla="*/ 2665556 w 3298978"/>
              <a:gd name="connsiteY9" fmla="*/ 2900777 h 3509099"/>
              <a:gd name="connsiteX10" fmla="*/ 2425714 w 3298978"/>
              <a:gd name="connsiteY10" fmla="*/ 3108840 h 3509099"/>
              <a:gd name="connsiteX11" fmla="*/ 2137593 w 3298978"/>
              <a:gd name="connsiteY11" fmla="*/ 3323367 h 3509099"/>
              <a:gd name="connsiteX12" fmla="*/ 1712628 w 3298978"/>
              <a:gd name="connsiteY12" fmla="*/ 3427954 h 3509099"/>
              <a:gd name="connsiteX13" fmla="*/ 1217682 w 3298978"/>
              <a:gd name="connsiteY13" fmla="*/ 3509099 h 3509099"/>
              <a:gd name="connsiteX14" fmla="*/ 650461 w 3298978"/>
              <a:gd name="connsiteY14" fmla="*/ 3216534 h 3509099"/>
              <a:gd name="connsiteX15" fmla="*/ 319670 w 3298978"/>
              <a:gd name="connsiteY15" fmla="*/ 3032285 h 3509099"/>
              <a:gd name="connsiteX16" fmla="*/ 37435 w 3298978"/>
              <a:gd name="connsiteY16" fmla="*/ 2912476 h 3509099"/>
              <a:gd name="connsiteX17" fmla="*/ 0 w 3298978"/>
              <a:gd name="connsiteY17" fmla="*/ 2604563 h 3509099"/>
              <a:gd name="connsiteX0" fmla="*/ 2654160 w 3298978"/>
              <a:gd name="connsiteY0" fmla="*/ 0 h 3509099"/>
              <a:gd name="connsiteX1" fmla="*/ 2874689 w 3298978"/>
              <a:gd name="connsiteY1" fmla="*/ 184623 h 3509099"/>
              <a:gd name="connsiteX2" fmla="*/ 3138902 w 3298978"/>
              <a:gd name="connsiteY2" fmla="*/ 477211 h 3509099"/>
              <a:gd name="connsiteX3" fmla="*/ 3193621 w 3298978"/>
              <a:gd name="connsiteY3" fmla="*/ 802704 h 3509099"/>
              <a:gd name="connsiteX4" fmla="*/ 3238223 w 3298978"/>
              <a:gd name="connsiteY4" fmla="*/ 1077587 h 3509099"/>
              <a:gd name="connsiteX5" fmla="*/ 3275282 w 3298978"/>
              <a:gd name="connsiteY5" fmla="*/ 1329903 h 3509099"/>
              <a:gd name="connsiteX6" fmla="*/ 3284293 w 3298978"/>
              <a:gd name="connsiteY6" fmla="*/ 1702902 h 3509099"/>
              <a:gd name="connsiteX7" fmla="*/ 3147172 w 3298978"/>
              <a:gd name="connsiteY7" fmla="*/ 2132857 h 3509099"/>
              <a:gd name="connsiteX8" fmla="*/ 2955335 w 3298978"/>
              <a:gd name="connsiteY8" fmla="*/ 2563185 h 3509099"/>
              <a:gd name="connsiteX9" fmla="*/ 2665556 w 3298978"/>
              <a:gd name="connsiteY9" fmla="*/ 2900777 h 3509099"/>
              <a:gd name="connsiteX10" fmla="*/ 2425714 w 3298978"/>
              <a:gd name="connsiteY10" fmla="*/ 3108840 h 3509099"/>
              <a:gd name="connsiteX11" fmla="*/ 2137593 w 3298978"/>
              <a:gd name="connsiteY11" fmla="*/ 3323367 h 3509099"/>
              <a:gd name="connsiteX12" fmla="*/ 1712628 w 3298978"/>
              <a:gd name="connsiteY12" fmla="*/ 3427954 h 3509099"/>
              <a:gd name="connsiteX13" fmla="*/ 1217682 w 3298978"/>
              <a:gd name="connsiteY13" fmla="*/ 3509099 h 3509099"/>
              <a:gd name="connsiteX14" fmla="*/ 650461 w 3298978"/>
              <a:gd name="connsiteY14" fmla="*/ 3216534 h 3509099"/>
              <a:gd name="connsiteX15" fmla="*/ 218329 w 3298978"/>
              <a:gd name="connsiteY15" fmla="*/ 3076162 h 3509099"/>
              <a:gd name="connsiteX16" fmla="*/ 37435 w 3298978"/>
              <a:gd name="connsiteY16" fmla="*/ 2912476 h 3509099"/>
              <a:gd name="connsiteX17" fmla="*/ 0 w 3298978"/>
              <a:gd name="connsiteY17" fmla="*/ 2604563 h 3509099"/>
              <a:gd name="connsiteX0" fmla="*/ 2654160 w 3298978"/>
              <a:gd name="connsiteY0" fmla="*/ 0 h 3509099"/>
              <a:gd name="connsiteX1" fmla="*/ 2874689 w 3298978"/>
              <a:gd name="connsiteY1" fmla="*/ 184623 h 3509099"/>
              <a:gd name="connsiteX2" fmla="*/ 3138902 w 3298978"/>
              <a:gd name="connsiteY2" fmla="*/ 477211 h 3509099"/>
              <a:gd name="connsiteX3" fmla="*/ 3193621 w 3298978"/>
              <a:gd name="connsiteY3" fmla="*/ 802704 h 3509099"/>
              <a:gd name="connsiteX4" fmla="*/ 3238223 w 3298978"/>
              <a:gd name="connsiteY4" fmla="*/ 1077587 h 3509099"/>
              <a:gd name="connsiteX5" fmla="*/ 3275282 w 3298978"/>
              <a:gd name="connsiteY5" fmla="*/ 1329903 h 3509099"/>
              <a:gd name="connsiteX6" fmla="*/ 3284293 w 3298978"/>
              <a:gd name="connsiteY6" fmla="*/ 1702902 h 3509099"/>
              <a:gd name="connsiteX7" fmla="*/ 3147172 w 3298978"/>
              <a:gd name="connsiteY7" fmla="*/ 2132857 h 3509099"/>
              <a:gd name="connsiteX8" fmla="*/ 2955335 w 3298978"/>
              <a:gd name="connsiteY8" fmla="*/ 2563185 h 3509099"/>
              <a:gd name="connsiteX9" fmla="*/ 2665556 w 3298978"/>
              <a:gd name="connsiteY9" fmla="*/ 2900777 h 3509099"/>
              <a:gd name="connsiteX10" fmla="*/ 2425714 w 3298978"/>
              <a:gd name="connsiteY10" fmla="*/ 3108840 h 3509099"/>
              <a:gd name="connsiteX11" fmla="*/ 2137593 w 3298978"/>
              <a:gd name="connsiteY11" fmla="*/ 3323367 h 3509099"/>
              <a:gd name="connsiteX12" fmla="*/ 1712628 w 3298978"/>
              <a:gd name="connsiteY12" fmla="*/ 3427954 h 3509099"/>
              <a:gd name="connsiteX13" fmla="*/ 1217682 w 3298978"/>
              <a:gd name="connsiteY13" fmla="*/ 3509099 h 3509099"/>
              <a:gd name="connsiteX14" fmla="*/ 613125 w 3298978"/>
              <a:gd name="connsiteY14" fmla="*/ 3287835 h 3509099"/>
              <a:gd name="connsiteX15" fmla="*/ 218329 w 3298978"/>
              <a:gd name="connsiteY15" fmla="*/ 3076162 h 3509099"/>
              <a:gd name="connsiteX16" fmla="*/ 37435 w 3298978"/>
              <a:gd name="connsiteY16" fmla="*/ 2912476 h 3509099"/>
              <a:gd name="connsiteX17" fmla="*/ 0 w 3298978"/>
              <a:gd name="connsiteY17" fmla="*/ 2604563 h 3509099"/>
              <a:gd name="connsiteX0" fmla="*/ 2808838 w 3453656"/>
              <a:gd name="connsiteY0" fmla="*/ 0 h 3509099"/>
              <a:gd name="connsiteX1" fmla="*/ 3029367 w 3453656"/>
              <a:gd name="connsiteY1" fmla="*/ 184623 h 3509099"/>
              <a:gd name="connsiteX2" fmla="*/ 3293580 w 3453656"/>
              <a:gd name="connsiteY2" fmla="*/ 477211 h 3509099"/>
              <a:gd name="connsiteX3" fmla="*/ 3348299 w 3453656"/>
              <a:gd name="connsiteY3" fmla="*/ 802704 h 3509099"/>
              <a:gd name="connsiteX4" fmla="*/ 3392901 w 3453656"/>
              <a:gd name="connsiteY4" fmla="*/ 1077587 h 3509099"/>
              <a:gd name="connsiteX5" fmla="*/ 3429960 w 3453656"/>
              <a:gd name="connsiteY5" fmla="*/ 1329903 h 3509099"/>
              <a:gd name="connsiteX6" fmla="*/ 3438971 w 3453656"/>
              <a:gd name="connsiteY6" fmla="*/ 1702902 h 3509099"/>
              <a:gd name="connsiteX7" fmla="*/ 3301850 w 3453656"/>
              <a:gd name="connsiteY7" fmla="*/ 2132857 h 3509099"/>
              <a:gd name="connsiteX8" fmla="*/ 3110013 w 3453656"/>
              <a:gd name="connsiteY8" fmla="*/ 2563185 h 3509099"/>
              <a:gd name="connsiteX9" fmla="*/ 2820234 w 3453656"/>
              <a:gd name="connsiteY9" fmla="*/ 2900777 h 3509099"/>
              <a:gd name="connsiteX10" fmla="*/ 2580392 w 3453656"/>
              <a:gd name="connsiteY10" fmla="*/ 3108840 h 3509099"/>
              <a:gd name="connsiteX11" fmla="*/ 2292271 w 3453656"/>
              <a:gd name="connsiteY11" fmla="*/ 3323367 h 3509099"/>
              <a:gd name="connsiteX12" fmla="*/ 1867306 w 3453656"/>
              <a:gd name="connsiteY12" fmla="*/ 3427954 h 3509099"/>
              <a:gd name="connsiteX13" fmla="*/ 1372360 w 3453656"/>
              <a:gd name="connsiteY13" fmla="*/ 3509099 h 3509099"/>
              <a:gd name="connsiteX14" fmla="*/ 767803 w 3453656"/>
              <a:gd name="connsiteY14" fmla="*/ 3287835 h 3509099"/>
              <a:gd name="connsiteX15" fmla="*/ 373007 w 3453656"/>
              <a:gd name="connsiteY15" fmla="*/ 3076162 h 3509099"/>
              <a:gd name="connsiteX16" fmla="*/ 192113 w 3453656"/>
              <a:gd name="connsiteY16" fmla="*/ 2912476 h 3509099"/>
              <a:gd name="connsiteX17" fmla="*/ 0 w 3453656"/>
              <a:gd name="connsiteY17" fmla="*/ 2494868 h 3509099"/>
              <a:gd name="connsiteX0" fmla="*/ 3029367 w 3453656"/>
              <a:gd name="connsiteY0" fmla="*/ 0 h 3324476"/>
              <a:gd name="connsiteX1" fmla="*/ 3293580 w 3453656"/>
              <a:gd name="connsiteY1" fmla="*/ 292588 h 3324476"/>
              <a:gd name="connsiteX2" fmla="*/ 3348299 w 3453656"/>
              <a:gd name="connsiteY2" fmla="*/ 618081 h 3324476"/>
              <a:gd name="connsiteX3" fmla="*/ 3392901 w 3453656"/>
              <a:gd name="connsiteY3" fmla="*/ 892964 h 3324476"/>
              <a:gd name="connsiteX4" fmla="*/ 3429960 w 3453656"/>
              <a:gd name="connsiteY4" fmla="*/ 1145280 h 3324476"/>
              <a:gd name="connsiteX5" fmla="*/ 3438971 w 3453656"/>
              <a:gd name="connsiteY5" fmla="*/ 1518279 h 3324476"/>
              <a:gd name="connsiteX6" fmla="*/ 3301850 w 3453656"/>
              <a:gd name="connsiteY6" fmla="*/ 1948234 h 3324476"/>
              <a:gd name="connsiteX7" fmla="*/ 3110013 w 3453656"/>
              <a:gd name="connsiteY7" fmla="*/ 2378562 h 3324476"/>
              <a:gd name="connsiteX8" fmla="*/ 2820234 w 3453656"/>
              <a:gd name="connsiteY8" fmla="*/ 2716154 h 3324476"/>
              <a:gd name="connsiteX9" fmla="*/ 2580392 w 3453656"/>
              <a:gd name="connsiteY9" fmla="*/ 2924217 h 3324476"/>
              <a:gd name="connsiteX10" fmla="*/ 2292271 w 3453656"/>
              <a:gd name="connsiteY10" fmla="*/ 3138744 h 3324476"/>
              <a:gd name="connsiteX11" fmla="*/ 1867306 w 3453656"/>
              <a:gd name="connsiteY11" fmla="*/ 3243331 h 3324476"/>
              <a:gd name="connsiteX12" fmla="*/ 1372360 w 3453656"/>
              <a:gd name="connsiteY12" fmla="*/ 3324476 h 3324476"/>
              <a:gd name="connsiteX13" fmla="*/ 767803 w 3453656"/>
              <a:gd name="connsiteY13" fmla="*/ 3103212 h 3324476"/>
              <a:gd name="connsiteX14" fmla="*/ 373007 w 3453656"/>
              <a:gd name="connsiteY14" fmla="*/ 2891539 h 3324476"/>
              <a:gd name="connsiteX15" fmla="*/ 192113 w 3453656"/>
              <a:gd name="connsiteY15" fmla="*/ 2727853 h 3324476"/>
              <a:gd name="connsiteX16" fmla="*/ 0 w 3453656"/>
              <a:gd name="connsiteY16" fmla="*/ 2310245 h 3324476"/>
              <a:gd name="connsiteX0" fmla="*/ 3184045 w 3453656"/>
              <a:gd name="connsiteY0" fmla="*/ 0 h 3510956"/>
              <a:gd name="connsiteX1" fmla="*/ 3293580 w 3453656"/>
              <a:gd name="connsiteY1" fmla="*/ 479068 h 3510956"/>
              <a:gd name="connsiteX2" fmla="*/ 3348299 w 3453656"/>
              <a:gd name="connsiteY2" fmla="*/ 804561 h 3510956"/>
              <a:gd name="connsiteX3" fmla="*/ 3392901 w 3453656"/>
              <a:gd name="connsiteY3" fmla="*/ 1079444 h 3510956"/>
              <a:gd name="connsiteX4" fmla="*/ 3429960 w 3453656"/>
              <a:gd name="connsiteY4" fmla="*/ 1331760 h 3510956"/>
              <a:gd name="connsiteX5" fmla="*/ 3438971 w 3453656"/>
              <a:gd name="connsiteY5" fmla="*/ 1704759 h 3510956"/>
              <a:gd name="connsiteX6" fmla="*/ 3301850 w 3453656"/>
              <a:gd name="connsiteY6" fmla="*/ 2134714 h 3510956"/>
              <a:gd name="connsiteX7" fmla="*/ 3110013 w 3453656"/>
              <a:gd name="connsiteY7" fmla="*/ 2565042 h 3510956"/>
              <a:gd name="connsiteX8" fmla="*/ 2820234 w 3453656"/>
              <a:gd name="connsiteY8" fmla="*/ 2902634 h 3510956"/>
              <a:gd name="connsiteX9" fmla="*/ 2580392 w 3453656"/>
              <a:gd name="connsiteY9" fmla="*/ 3110697 h 3510956"/>
              <a:gd name="connsiteX10" fmla="*/ 2292271 w 3453656"/>
              <a:gd name="connsiteY10" fmla="*/ 3325224 h 3510956"/>
              <a:gd name="connsiteX11" fmla="*/ 1867306 w 3453656"/>
              <a:gd name="connsiteY11" fmla="*/ 3429811 h 3510956"/>
              <a:gd name="connsiteX12" fmla="*/ 1372360 w 3453656"/>
              <a:gd name="connsiteY12" fmla="*/ 3510956 h 3510956"/>
              <a:gd name="connsiteX13" fmla="*/ 767803 w 3453656"/>
              <a:gd name="connsiteY13" fmla="*/ 3289692 h 3510956"/>
              <a:gd name="connsiteX14" fmla="*/ 373007 w 3453656"/>
              <a:gd name="connsiteY14" fmla="*/ 3078019 h 3510956"/>
              <a:gd name="connsiteX15" fmla="*/ 192113 w 3453656"/>
              <a:gd name="connsiteY15" fmla="*/ 2914333 h 3510956"/>
              <a:gd name="connsiteX16" fmla="*/ 0 w 3453656"/>
              <a:gd name="connsiteY16" fmla="*/ 2496725 h 3510956"/>
              <a:gd name="connsiteX0" fmla="*/ 3184045 w 3453656"/>
              <a:gd name="connsiteY0" fmla="*/ 0 h 3510956"/>
              <a:gd name="connsiteX1" fmla="*/ 3346918 w 3453656"/>
              <a:gd name="connsiteY1" fmla="*/ 462614 h 3510956"/>
              <a:gd name="connsiteX2" fmla="*/ 3348299 w 3453656"/>
              <a:gd name="connsiteY2" fmla="*/ 804561 h 3510956"/>
              <a:gd name="connsiteX3" fmla="*/ 3392901 w 3453656"/>
              <a:gd name="connsiteY3" fmla="*/ 1079444 h 3510956"/>
              <a:gd name="connsiteX4" fmla="*/ 3429960 w 3453656"/>
              <a:gd name="connsiteY4" fmla="*/ 1331760 h 3510956"/>
              <a:gd name="connsiteX5" fmla="*/ 3438971 w 3453656"/>
              <a:gd name="connsiteY5" fmla="*/ 1704759 h 3510956"/>
              <a:gd name="connsiteX6" fmla="*/ 3301850 w 3453656"/>
              <a:gd name="connsiteY6" fmla="*/ 2134714 h 3510956"/>
              <a:gd name="connsiteX7" fmla="*/ 3110013 w 3453656"/>
              <a:gd name="connsiteY7" fmla="*/ 2565042 h 3510956"/>
              <a:gd name="connsiteX8" fmla="*/ 2820234 w 3453656"/>
              <a:gd name="connsiteY8" fmla="*/ 2902634 h 3510956"/>
              <a:gd name="connsiteX9" fmla="*/ 2580392 w 3453656"/>
              <a:gd name="connsiteY9" fmla="*/ 3110697 h 3510956"/>
              <a:gd name="connsiteX10" fmla="*/ 2292271 w 3453656"/>
              <a:gd name="connsiteY10" fmla="*/ 3325224 h 3510956"/>
              <a:gd name="connsiteX11" fmla="*/ 1867306 w 3453656"/>
              <a:gd name="connsiteY11" fmla="*/ 3429811 h 3510956"/>
              <a:gd name="connsiteX12" fmla="*/ 1372360 w 3453656"/>
              <a:gd name="connsiteY12" fmla="*/ 3510956 h 3510956"/>
              <a:gd name="connsiteX13" fmla="*/ 767803 w 3453656"/>
              <a:gd name="connsiteY13" fmla="*/ 3289692 h 3510956"/>
              <a:gd name="connsiteX14" fmla="*/ 373007 w 3453656"/>
              <a:gd name="connsiteY14" fmla="*/ 3078019 h 3510956"/>
              <a:gd name="connsiteX15" fmla="*/ 192113 w 3453656"/>
              <a:gd name="connsiteY15" fmla="*/ 2914333 h 3510956"/>
              <a:gd name="connsiteX16" fmla="*/ 0 w 3453656"/>
              <a:gd name="connsiteY16" fmla="*/ 2496725 h 3510956"/>
              <a:gd name="connsiteX0" fmla="*/ 3184045 w 3453656"/>
              <a:gd name="connsiteY0" fmla="*/ 0 h 3510956"/>
              <a:gd name="connsiteX1" fmla="*/ 3346918 w 3453656"/>
              <a:gd name="connsiteY1" fmla="*/ 462614 h 3510956"/>
              <a:gd name="connsiteX2" fmla="*/ 3406970 w 3453656"/>
              <a:gd name="connsiteY2" fmla="*/ 821016 h 3510956"/>
              <a:gd name="connsiteX3" fmla="*/ 3392901 w 3453656"/>
              <a:gd name="connsiteY3" fmla="*/ 1079444 h 3510956"/>
              <a:gd name="connsiteX4" fmla="*/ 3429960 w 3453656"/>
              <a:gd name="connsiteY4" fmla="*/ 1331760 h 3510956"/>
              <a:gd name="connsiteX5" fmla="*/ 3438971 w 3453656"/>
              <a:gd name="connsiteY5" fmla="*/ 1704759 h 3510956"/>
              <a:gd name="connsiteX6" fmla="*/ 3301850 w 3453656"/>
              <a:gd name="connsiteY6" fmla="*/ 2134714 h 3510956"/>
              <a:gd name="connsiteX7" fmla="*/ 3110013 w 3453656"/>
              <a:gd name="connsiteY7" fmla="*/ 2565042 h 3510956"/>
              <a:gd name="connsiteX8" fmla="*/ 2820234 w 3453656"/>
              <a:gd name="connsiteY8" fmla="*/ 2902634 h 3510956"/>
              <a:gd name="connsiteX9" fmla="*/ 2580392 w 3453656"/>
              <a:gd name="connsiteY9" fmla="*/ 3110697 h 3510956"/>
              <a:gd name="connsiteX10" fmla="*/ 2292271 w 3453656"/>
              <a:gd name="connsiteY10" fmla="*/ 3325224 h 3510956"/>
              <a:gd name="connsiteX11" fmla="*/ 1867306 w 3453656"/>
              <a:gd name="connsiteY11" fmla="*/ 3429811 h 3510956"/>
              <a:gd name="connsiteX12" fmla="*/ 1372360 w 3453656"/>
              <a:gd name="connsiteY12" fmla="*/ 3510956 h 3510956"/>
              <a:gd name="connsiteX13" fmla="*/ 767803 w 3453656"/>
              <a:gd name="connsiteY13" fmla="*/ 3289692 h 3510956"/>
              <a:gd name="connsiteX14" fmla="*/ 373007 w 3453656"/>
              <a:gd name="connsiteY14" fmla="*/ 3078019 h 3510956"/>
              <a:gd name="connsiteX15" fmla="*/ 192113 w 3453656"/>
              <a:gd name="connsiteY15" fmla="*/ 2914333 h 3510956"/>
              <a:gd name="connsiteX16" fmla="*/ 0 w 3453656"/>
              <a:gd name="connsiteY16" fmla="*/ 2496725 h 3510956"/>
              <a:gd name="connsiteX0" fmla="*/ 3184045 w 3453656"/>
              <a:gd name="connsiteY0" fmla="*/ 0 h 3510956"/>
              <a:gd name="connsiteX1" fmla="*/ 3346918 w 3453656"/>
              <a:gd name="connsiteY1" fmla="*/ 462614 h 3510956"/>
              <a:gd name="connsiteX2" fmla="*/ 3406970 w 3453656"/>
              <a:gd name="connsiteY2" fmla="*/ 821016 h 3510956"/>
              <a:gd name="connsiteX3" fmla="*/ 3419569 w 3453656"/>
              <a:gd name="connsiteY3" fmla="*/ 1079444 h 3510956"/>
              <a:gd name="connsiteX4" fmla="*/ 3429960 w 3453656"/>
              <a:gd name="connsiteY4" fmla="*/ 1331760 h 3510956"/>
              <a:gd name="connsiteX5" fmla="*/ 3438971 w 3453656"/>
              <a:gd name="connsiteY5" fmla="*/ 1704759 h 3510956"/>
              <a:gd name="connsiteX6" fmla="*/ 3301850 w 3453656"/>
              <a:gd name="connsiteY6" fmla="*/ 2134714 h 3510956"/>
              <a:gd name="connsiteX7" fmla="*/ 3110013 w 3453656"/>
              <a:gd name="connsiteY7" fmla="*/ 2565042 h 3510956"/>
              <a:gd name="connsiteX8" fmla="*/ 2820234 w 3453656"/>
              <a:gd name="connsiteY8" fmla="*/ 2902634 h 3510956"/>
              <a:gd name="connsiteX9" fmla="*/ 2580392 w 3453656"/>
              <a:gd name="connsiteY9" fmla="*/ 3110697 h 3510956"/>
              <a:gd name="connsiteX10" fmla="*/ 2292271 w 3453656"/>
              <a:gd name="connsiteY10" fmla="*/ 3325224 h 3510956"/>
              <a:gd name="connsiteX11" fmla="*/ 1867306 w 3453656"/>
              <a:gd name="connsiteY11" fmla="*/ 3429811 h 3510956"/>
              <a:gd name="connsiteX12" fmla="*/ 1372360 w 3453656"/>
              <a:gd name="connsiteY12" fmla="*/ 3510956 h 3510956"/>
              <a:gd name="connsiteX13" fmla="*/ 767803 w 3453656"/>
              <a:gd name="connsiteY13" fmla="*/ 3289692 h 3510956"/>
              <a:gd name="connsiteX14" fmla="*/ 373007 w 3453656"/>
              <a:gd name="connsiteY14" fmla="*/ 3078019 h 3510956"/>
              <a:gd name="connsiteX15" fmla="*/ 192113 w 3453656"/>
              <a:gd name="connsiteY15" fmla="*/ 2914333 h 3510956"/>
              <a:gd name="connsiteX16" fmla="*/ 0 w 3453656"/>
              <a:gd name="connsiteY16" fmla="*/ 2496725 h 3510956"/>
              <a:gd name="connsiteX0" fmla="*/ 3184045 w 3459556"/>
              <a:gd name="connsiteY0" fmla="*/ 0 h 3510956"/>
              <a:gd name="connsiteX1" fmla="*/ 3346918 w 3459556"/>
              <a:gd name="connsiteY1" fmla="*/ 462614 h 3510956"/>
              <a:gd name="connsiteX2" fmla="*/ 3406970 w 3459556"/>
              <a:gd name="connsiteY2" fmla="*/ 821016 h 3510956"/>
              <a:gd name="connsiteX3" fmla="*/ 3419569 w 3459556"/>
              <a:gd name="connsiteY3" fmla="*/ 1079444 h 3510956"/>
              <a:gd name="connsiteX4" fmla="*/ 3451295 w 3459556"/>
              <a:gd name="connsiteY4" fmla="*/ 1331760 h 3510956"/>
              <a:gd name="connsiteX5" fmla="*/ 3438971 w 3459556"/>
              <a:gd name="connsiteY5" fmla="*/ 1704759 h 3510956"/>
              <a:gd name="connsiteX6" fmla="*/ 3301850 w 3459556"/>
              <a:gd name="connsiteY6" fmla="*/ 2134714 h 3510956"/>
              <a:gd name="connsiteX7" fmla="*/ 3110013 w 3459556"/>
              <a:gd name="connsiteY7" fmla="*/ 2565042 h 3510956"/>
              <a:gd name="connsiteX8" fmla="*/ 2820234 w 3459556"/>
              <a:gd name="connsiteY8" fmla="*/ 2902634 h 3510956"/>
              <a:gd name="connsiteX9" fmla="*/ 2580392 w 3459556"/>
              <a:gd name="connsiteY9" fmla="*/ 3110697 h 3510956"/>
              <a:gd name="connsiteX10" fmla="*/ 2292271 w 3459556"/>
              <a:gd name="connsiteY10" fmla="*/ 3325224 h 3510956"/>
              <a:gd name="connsiteX11" fmla="*/ 1867306 w 3459556"/>
              <a:gd name="connsiteY11" fmla="*/ 3429811 h 3510956"/>
              <a:gd name="connsiteX12" fmla="*/ 1372360 w 3459556"/>
              <a:gd name="connsiteY12" fmla="*/ 3510956 h 3510956"/>
              <a:gd name="connsiteX13" fmla="*/ 767803 w 3459556"/>
              <a:gd name="connsiteY13" fmla="*/ 3289692 h 3510956"/>
              <a:gd name="connsiteX14" fmla="*/ 373007 w 3459556"/>
              <a:gd name="connsiteY14" fmla="*/ 3078019 h 3510956"/>
              <a:gd name="connsiteX15" fmla="*/ 192113 w 3459556"/>
              <a:gd name="connsiteY15" fmla="*/ 2914333 h 3510956"/>
              <a:gd name="connsiteX16" fmla="*/ 0 w 3459556"/>
              <a:gd name="connsiteY16" fmla="*/ 2496725 h 3510956"/>
              <a:gd name="connsiteX0" fmla="*/ 3184045 w 3459556"/>
              <a:gd name="connsiteY0" fmla="*/ 0 h 3510956"/>
              <a:gd name="connsiteX1" fmla="*/ 3346918 w 3459556"/>
              <a:gd name="connsiteY1" fmla="*/ 462614 h 3510956"/>
              <a:gd name="connsiteX2" fmla="*/ 3406970 w 3459556"/>
              <a:gd name="connsiteY2" fmla="*/ 821016 h 3510956"/>
              <a:gd name="connsiteX3" fmla="*/ 3440903 w 3459556"/>
              <a:gd name="connsiteY3" fmla="*/ 1112353 h 3510956"/>
              <a:gd name="connsiteX4" fmla="*/ 3451295 w 3459556"/>
              <a:gd name="connsiteY4" fmla="*/ 1331760 h 3510956"/>
              <a:gd name="connsiteX5" fmla="*/ 3438971 w 3459556"/>
              <a:gd name="connsiteY5" fmla="*/ 1704759 h 3510956"/>
              <a:gd name="connsiteX6" fmla="*/ 3301850 w 3459556"/>
              <a:gd name="connsiteY6" fmla="*/ 2134714 h 3510956"/>
              <a:gd name="connsiteX7" fmla="*/ 3110013 w 3459556"/>
              <a:gd name="connsiteY7" fmla="*/ 2565042 h 3510956"/>
              <a:gd name="connsiteX8" fmla="*/ 2820234 w 3459556"/>
              <a:gd name="connsiteY8" fmla="*/ 2902634 h 3510956"/>
              <a:gd name="connsiteX9" fmla="*/ 2580392 w 3459556"/>
              <a:gd name="connsiteY9" fmla="*/ 3110697 h 3510956"/>
              <a:gd name="connsiteX10" fmla="*/ 2292271 w 3459556"/>
              <a:gd name="connsiteY10" fmla="*/ 3325224 h 3510956"/>
              <a:gd name="connsiteX11" fmla="*/ 1867306 w 3459556"/>
              <a:gd name="connsiteY11" fmla="*/ 3429811 h 3510956"/>
              <a:gd name="connsiteX12" fmla="*/ 1372360 w 3459556"/>
              <a:gd name="connsiteY12" fmla="*/ 3510956 h 3510956"/>
              <a:gd name="connsiteX13" fmla="*/ 767803 w 3459556"/>
              <a:gd name="connsiteY13" fmla="*/ 3289692 h 3510956"/>
              <a:gd name="connsiteX14" fmla="*/ 373007 w 3459556"/>
              <a:gd name="connsiteY14" fmla="*/ 3078019 h 3510956"/>
              <a:gd name="connsiteX15" fmla="*/ 192113 w 3459556"/>
              <a:gd name="connsiteY15" fmla="*/ 2914333 h 3510956"/>
              <a:gd name="connsiteX16" fmla="*/ 0 w 3459556"/>
              <a:gd name="connsiteY16" fmla="*/ 2496725 h 3510956"/>
              <a:gd name="connsiteX0" fmla="*/ 3184045 w 3459556"/>
              <a:gd name="connsiteY0" fmla="*/ 0 h 3510956"/>
              <a:gd name="connsiteX1" fmla="*/ 3346918 w 3459556"/>
              <a:gd name="connsiteY1" fmla="*/ 462614 h 3510956"/>
              <a:gd name="connsiteX2" fmla="*/ 3406970 w 3459556"/>
              <a:gd name="connsiteY2" fmla="*/ 821016 h 3510956"/>
              <a:gd name="connsiteX3" fmla="*/ 3440903 w 3459556"/>
              <a:gd name="connsiteY3" fmla="*/ 1112353 h 3510956"/>
              <a:gd name="connsiteX4" fmla="*/ 3451295 w 3459556"/>
              <a:gd name="connsiteY4" fmla="*/ 1331760 h 3510956"/>
              <a:gd name="connsiteX5" fmla="*/ 3438971 w 3459556"/>
              <a:gd name="connsiteY5" fmla="*/ 1704759 h 3510956"/>
              <a:gd name="connsiteX6" fmla="*/ 3301850 w 3459556"/>
              <a:gd name="connsiteY6" fmla="*/ 2134714 h 3510956"/>
              <a:gd name="connsiteX7" fmla="*/ 3110013 w 3459556"/>
              <a:gd name="connsiteY7" fmla="*/ 2565042 h 3510956"/>
              <a:gd name="connsiteX8" fmla="*/ 2820234 w 3459556"/>
              <a:gd name="connsiteY8" fmla="*/ 2902634 h 3510956"/>
              <a:gd name="connsiteX9" fmla="*/ 2580392 w 3459556"/>
              <a:gd name="connsiteY9" fmla="*/ 3110697 h 3510956"/>
              <a:gd name="connsiteX10" fmla="*/ 2292271 w 3459556"/>
              <a:gd name="connsiteY10" fmla="*/ 3325224 h 3510956"/>
              <a:gd name="connsiteX11" fmla="*/ 1867306 w 3459556"/>
              <a:gd name="connsiteY11" fmla="*/ 3429811 h 3510956"/>
              <a:gd name="connsiteX12" fmla="*/ 1372360 w 3459556"/>
              <a:gd name="connsiteY12" fmla="*/ 3510956 h 3510956"/>
              <a:gd name="connsiteX13" fmla="*/ 767803 w 3459556"/>
              <a:gd name="connsiteY13" fmla="*/ 3289692 h 3510956"/>
              <a:gd name="connsiteX14" fmla="*/ 373007 w 3459556"/>
              <a:gd name="connsiteY14" fmla="*/ 3078019 h 3510956"/>
              <a:gd name="connsiteX15" fmla="*/ 192113 w 3459556"/>
              <a:gd name="connsiteY15" fmla="*/ 2914333 h 3510956"/>
              <a:gd name="connsiteX16" fmla="*/ 0 w 3459556"/>
              <a:gd name="connsiteY16" fmla="*/ 2496725 h 3510956"/>
              <a:gd name="connsiteX0" fmla="*/ 3184045 w 3459556"/>
              <a:gd name="connsiteY0" fmla="*/ 0 h 3510956"/>
              <a:gd name="connsiteX1" fmla="*/ 3346918 w 3459556"/>
              <a:gd name="connsiteY1" fmla="*/ 462614 h 3510956"/>
              <a:gd name="connsiteX2" fmla="*/ 3406970 w 3459556"/>
              <a:gd name="connsiteY2" fmla="*/ 821016 h 3510956"/>
              <a:gd name="connsiteX3" fmla="*/ 3440903 w 3459556"/>
              <a:gd name="connsiteY3" fmla="*/ 1112353 h 3510956"/>
              <a:gd name="connsiteX4" fmla="*/ 3451295 w 3459556"/>
              <a:gd name="connsiteY4" fmla="*/ 1331760 h 3510956"/>
              <a:gd name="connsiteX5" fmla="*/ 3438971 w 3459556"/>
              <a:gd name="connsiteY5" fmla="*/ 1704759 h 3510956"/>
              <a:gd name="connsiteX6" fmla="*/ 3301850 w 3459556"/>
              <a:gd name="connsiteY6" fmla="*/ 2134714 h 3510956"/>
              <a:gd name="connsiteX7" fmla="*/ 3110013 w 3459556"/>
              <a:gd name="connsiteY7" fmla="*/ 2565042 h 3510956"/>
              <a:gd name="connsiteX8" fmla="*/ 2820234 w 3459556"/>
              <a:gd name="connsiteY8" fmla="*/ 2902634 h 3510956"/>
              <a:gd name="connsiteX9" fmla="*/ 2580392 w 3459556"/>
              <a:gd name="connsiteY9" fmla="*/ 3110697 h 3510956"/>
              <a:gd name="connsiteX10" fmla="*/ 2292271 w 3459556"/>
              <a:gd name="connsiteY10" fmla="*/ 3325224 h 3510956"/>
              <a:gd name="connsiteX11" fmla="*/ 1867306 w 3459556"/>
              <a:gd name="connsiteY11" fmla="*/ 3429811 h 3510956"/>
              <a:gd name="connsiteX12" fmla="*/ 1372360 w 3459556"/>
              <a:gd name="connsiteY12" fmla="*/ 3510956 h 3510956"/>
              <a:gd name="connsiteX13" fmla="*/ 767803 w 3459556"/>
              <a:gd name="connsiteY13" fmla="*/ 3289692 h 3510956"/>
              <a:gd name="connsiteX14" fmla="*/ 373007 w 3459556"/>
              <a:gd name="connsiteY14" fmla="*/ 3078019 h 3510956"/>
              <a:gd name="connsiteX15" fmla="*/ 192113 w 3459556"/>
              <a:gd name="connsiteY15" fmla="*/ 2914333 h 3510956"/>
              <a:gd name="connsiteX16" fmla="*/ 0 w 3459556"/>
              <a:gd name="connsiteY16" fmla="*/ 2496725 h 3510956"/>
              <a:gd name="connsiteX0" fmla="*/ 3184045 w 3459556"/>
              <a:gd name="connsiteY0" fmla="*/ 0 h 3510956"/>
              <a:gd name="connsiteX1" fmla="*/ 3346918 w 3459556"/>
              <a:gd name="connsiteY1" fmla="*/ 462614 h 3510956"/>
              <a:gd name="connsiteX2" fmla="*/ 3406970 w 3459556"/>
              <a:gd name="connsiteY2" fmla="*/ 821016 h 3510956"/>
              <a:gd name="connsiteX3" fmla="*/ 3440903 w 3459556"/>
              <a:gd name="connsiteY3" fmla="*/ 1112353 h 3510956"/>
              <a:gd name="connsiteX4" fmla="*/ 3451295 w 3459556"/>
              <a:gd name="connsiteY4" fmla="*/ 1331760 h 3510956"/>
              <a:gd name="connsiteX5" fmla="*/ 3438971 w 3459556"/>
              <a:gd name="connsiteY5" fmla="*/ 1704759 h 3510956"/>
              <a:gd name="connsiteX6" fmla="*/ 3301850 w 3459556"/>
              <a:gd name="connsiteY6" fmla="*/ 2134714 h 3510956"/>
              <a:gd name="connsiteX7" fmla="*/ 3110013 w 3459556"/>
              <a:gd name="connsiteY7" fmla="*/ 2565042 h 3510956"/>
              <a:gd name="connsiteX8" fmla="*/ 2820234 w 3459556"/>
              <a:gd name="connsiteY8" fmla="*/ 2902634 h 3510956"/>
              <a:gd name="connsiteX9" fmla="*/ 2580392 w 3459556"/>
              <a:gd name="connsiteY9" fmla="*/ 3110697 h 3510956"/>
              <a:gd name="connsiteX10" fmla="*/ 2292271 w 3459556"/>
              <a:gd name="connsiteY10" fmla="*/ 3325224 h 3510956"/>
              <a:gd name="connsiteX11" fmla="*/ 1867306 w 3459556"/>
              <a:gd name="connsiteY11" fmla="*/ 3429811 h 3510956"/>
              <a:gd name="connsiteX12" fmla="*/ 1372360 w 3459556"/>
              <a:gd name="connsiteY12" fmla="*/ 3510956 h 3510956"/>
              <a:gd name="connsiteX13" fmla="*/ 767803 w 3459556"/>
              <a:gd name="connsiteY13" fmla="*/ 3289692 h 3510956"/>
              <a:gd name="connsiteX14" fmla="*/ 373007 w 3459556"/>
              <a:gd name="connsiteY14" fmla="*/ 3078019 h 3510956"/>
              <a:gd name="connsiteX15" fmla="*/ 192113 w 3459556"/>
              <a:gd name="connsiteY15" fmla="*/ 2914333 h 3510956"/>
              <a:gd name="connsiteX16" fmla="*/ 0 w 3459556"/>
              <a:gd name="connsiteY16" fmla="*/ 2496725 h 3510956"/>
              <a:gd name="connsiteX0" fmla="*/ 3184045 w 3459556"/>
              <a:gd name="connsiteY0" fmla="*/ 0 h 3510956"/>
              <a:gd name="connsiteX1" fmla="*/ 3346918 w 3459556"/>
              <a:gd name="connsiteY1" fmla="*/ 462614 h 3510956"/>
              <a:gd name="connsiteX2" fmla="*/ 3406970 w 3459556"/>
              <a:gd name="connsiteY2" fmla="*/ 821016 h 3510956"/>
              <a:gd name="connsiteX3" fmla="*/ 3440903 w 3459556"/>
              <a:gd name="connsiteY3" fmla="*/ 1112353 h 3510956"/>
              <a:gd name="connsiteX4" fmla="*/ 3451295 w 3459556"/>
              <a:gd name="connsiteY4" fmla="*/ 1331760 h 3510956"/>
              <a:gd name="connsiteX5" fmla="*/ 3438971 w 3459556"/>
              <a:gd name="connsiteY5" fmla="*/ 1704759 h 3510956"/>
              <a:gd name="connsiteX6" fmla="*/ 3301850 w 3459556"/>
              <a:gd name="connsiteY6" fmla="*/ 2134714 h 3510956"/>
              <a:gd name="connsiteX7" fmla="*/ 3110013 w 3459556"/>
              <a:gd name="connsiteY7" fmla="*/ 2565042 h 3510956"/>
              <a:gd name="connsiteX8" fmla="*/ 2820234 w 3459556"/>
              <a:gd name="connsiteY8" fmla="*/ 2902634 h 3510956"/>
              <a:gd name="connsiteX9" fmla="*/ 2580392 w 3459556"/>
              <a:gd name="connsiteY9" fmla="*/ 3110697 h 3510956"/>
              <a:gd name="connsiteX10" fmla="*/ 2292271 w 3459556"/>
              <a:gd name="connsiteY10" fmla="*/ 3325224 h 3510956"/>
              <a:gd name="connsiteX11" fmla="*/ 1867306 w 3459556"/>
              <a:gd name="connsiteY11" fmla="*/ 3429811 h 3510956"/>
              <a:gd name="connsiteX12" fmla="*/ 1372360 w 3459556"/>
              <a:gd name="connsiteY12" fmla="*/ 3510956 h 3510956"/>
              <a:gd name="connsiteX13" fmla="*/ 767803 w 3459556"/>
              <a:gd name="connsiteY13" fmla="*/ 3289692 h 3510956"/>
              <a:gd name="connsiteX14" fmla="*/ 373007 w 3459556"/>
              <a:gd name="connsiteY14" fmla="*/ 3078019 h 3510956"/>
              <a:gd name="connsiteX15" fmla="*/ 192113 w 3459556"/>
              <a:gd name="connsiteY15" fmla="*/ 2914333 h 3510956"/>
              <a:gd name="connsiteX16" fmla="*/ 0 w 3459556"/>
              <a:gd name="connsiteY16" fmla="*/ 2496725 h 3510956"/>
              <a:gd name="connsiteX0" fmla="*/ 3184045 w 3459556"/>
              <a:gd name="connsiteY0" fmla="*/ 0 h 3510956"/>
              <a:gd name="connsiteX1" fmla="*/ 3346918 w 3459556"/>
              <a:gd name="connsiteY1" fmla="*/ 462614 h 3510956"/>
              <a:gd name="connsiteX2" fmla="*/ 3406970 w 3459556"/>
              <a:gd name="connsiteY2" fmla="*/ 821016 h 3510956"/>
              <a:gd name="connsiteX3" fmla="*/ 3440903 w 3459556"/>
              <a:gd name="connsiteY3" fmla="*/ 1112353 h 3510956"/>
              <a:gd name="connsiteX4" fmla="*/ 3451295 w 3459556"/>
              <a:gd name="connsiteY4" fmla="*/ 1331760 h 3510956"/>
              <a:gd name="connsiteX5" fmla="*/ 3438971 w 3459556"/>
              <a:gd name="connsiteY5" fmla="*/ 1704759 h 3510956"/>
              <a:gd name="connsiteX6" fmla="*/ 3301850 w 3459556"/>
              <a:gd name="connsiteY6" fmla="*/ 2134714 h 3510956"/>
              <a:gd name="connsiteX7" fmla="*/ 3110013 w 3459556"/>
              <a:gd name="connsiteY7" fmla="*/ 2565042 h 3510956"/>
              <a:gd name="connsiteX8" fmla="*/ 2820234 w 3459556"/>
              <a:gd name="connsiteY8" fmla="*/ 2902634 h 3510956"/>
              <a:gd name="connsiteX9" fmla="*/ 2580392 w 3459556"/>
              <a:gd name="connsiteY9" fmla="*/ 3110697 h 3510956"/>
              <a:gd name="connsiteX10" fmla="*/ 2292271 w 3459556"/>
              <a:gd name="connsiteY10" fmla="*/ 3325224 h 3510956"/>
              <a:gd name="connsiteX11" fmla="*/ 1867306 w 3459556"/>
              <a:gd name="connsiteY11" fmla="*/ 3429811 h 3510956"/>
              <a:gd name="connsiteX12" fmla="*/ 1372360 w 3459556"/>
              <a:gd name="connsiteY12" fmla="*/ 3510956 h 3510956"/>
              <a:gd name="connsiteX13" fmla="*/ 767803 w 3459556"/>
              <a:gd name="connsiteY13" fmla="*/ 3289692 h 3510956"/>
              <a:gd name="connsiteX14" fmla="*/ 373007 w 3459556"/>
              <a:gd name="connsiteY14" fmla="*/ 3078019 h 3510956"/>
              <a:gd name="connsiteX15" fmla="*/ 192113 w 3459556"/>
              <a:gd name="connsiteY15" fmla="*/ 2914333 h 3510956"/>
              <a:gd name="connsiteX16" fmla="*/ 0 w 3459556"/>
              <a:gd name="connsiteY16" fmla="*/ 2496725 h 3510956"/>
              <a:gd name="connsiteX0" fmla="*/ 3184045 w 3459556"/>
              <a:gd name="connsiteY0" fmla="*/ 0 h 3510956"/>
              <a:gd name="connsiteX1" fmla="*/ 3346918 w 3459556"/>
              <a:gd name="connsiteY1" fmla="*/ 462614 h 3510956"/>
              <a:gd name="connsiteX2" fmla="*/ 3406970 w 3459556"/>
              <a:gd name="connsiteY2" fmla="*/ 821016 h 3510956"/>
              <a:gd name="connsiteX3" fmla="*/ 3440903 w 3459556"/>
              <a:gd name="connsiteY3" fmla="*/ 1112353 h 3510956"/>
              <a:gd name="connsiteX4" fmla="*/ 3451295 w 3459556"/>
              <a:gd name="connsiteY4" fmla="*/ 1331760 h 3510956"/>
              <a:gd name="connsiteX5" fmla="*/ 3438971 w 3459556"/>
              <a:gd name="connsiteY5" fmla="*/ 1704759 h 3510956"/>
              <a:gd name="connsiteX6" fmla="*/ 3301850 w 3459556"/>
              <a:gd name="connsiteY6" fmla="*/ 2134714 h 3510956"/>
              <a:gd name="connsiteX7" fmla="*/ 3110013 w 3459556"/>
              <a:gd name="connsiteY7" fmla="*/ 2565042 h 3510956"/>
              <a:gd name="connsiteX8" fmla="*/ 2820234 w 3459556"/>
              <a:gd name="connsiteY8" fmla="*/ 2902634 h 3510956"/>
              <a:gd name="connsiteX9" fmla="*/ 2580392 w 3459556"/>
              <a:gd name="connsiteY9" fmla="*/ 3110697 h 3510956"/>
              <a:gd name="connsiteX10" fmla="*/ 2292271 w 3459556"/>
              <a:gd name="connsiteY10" fmla="*/ 3325224 h 3510956"/>
              <a:gd name="connsiteX11" fmla="*/ 1867306 w 3459556"/>
              <a:gd name="connsiteY11" fmla="*/ 3429811 h 3510956"/>
              <a:gd name="connsiteX12" fmla="*/ 1372360 w 3459556"/>
              <a:gd name="connsiteY12" fmla="*/ 3510956 h 3510956"/>
              <a:gd name="connsiteX13" fmla="*/ 767803 w 3459556"/>
              <a:gd name="connsiteY13" fmla="*/ 3289692 h 3510956"/>
              <a:gd name="connsiteX14" fmla="*/ 373007 w 3459556"/>
              <a:gd name="connsiteY14" fmla="*/ 3078019 h 3510956"/>
              <a:gd name="connsiteX15" fmla="*/ 192113 w 3459556"/>
              <a:gd name="connsiteY15" fmla="*/ 2914333 h 3510956"/>
              <a:gd name="connsiteX16" fmla="*/ 0 w 3459556"/>
              <a:gd name="connsiteY16" fmla="*/ 2496725 h 3510956"/>
              <a:gd name="connsiteX0" fmla="*/ 3184045 w 3459556"/>
              <a:gd name="connsiteY0" fmla="*/ 0 h 3510956"/>
              <a:gd name="connsiteX1" fmla="*/ 3346918 w 3459556"/>
              <a:gd name="connsiteY1" fmla="*/ 462614 h 3510956"/>
              <a:gd name="connsiteX2" fmla="*/ 3406970 w 3459556"/>
              <a:gd name="connsiteY2" fmla="*/ 821016 h 3510956"/>
              <a:gd name="connsiteX3" fmla="*/ 3440903 w 3459556"/>
              <a:gd name="connsiteY3" fmla="*/ 1112353 h 3510956"/>
              <a:gd name="connsiteX4" fmla="*/ 3451295 w 3459556"/>
              <a:gd name="connsiteY4" fmla="*/ 1331760 h 3510956"/>
              <a:gd name="connsiteX5" fmla="*/ 3438971 w 3459556"/>
              <a:gd name="connsiteY5" fmla="*/ 1704759 h 3510956"/>
              <a:gd name="connsiteX6" fmla="*/ 3301850 w 3459556"/>
              <a:gd name="connsiteY6" fmla="*/ 2134714 h 3510956"/>
              <a:gd name="connsiteX7" fmla="*/ 3110013 w 3459556"/>
              <a:gd name="connsiteY7" fmla="*/ 2565042 h 3510956"/>
              <a:gd name="connsiteX8" fmla="*/ 2820234 w 3459556"/>
              <a:gd name="connsiteY8" fmla="*/ 2902634 h 3510956"/>
              <a:gd name="connsiteX9" fmla="*/ 2580392 w 3459556"/>
              <a:gd name="connsiteY9" fmla="*/ 3110697 h 3510956"/>
              <a:gd name="connsiteX10" fmla="*/ 2292271 w 3459556"/>
              <a:gd name="connsiteY10" fmla="*/ 3325224 h 3510956"/>
              <a:gd name="connsiteX11" fmla="*/ 1867306 w 3459556"/>
              <a:gd name="connsiteY11" fmla="*/ 3429811 h 3510956"/>
              <a:gd name="connsiteX12" fmla="*/ 1372360 w 3459556"/>
              <a:gd name="connsiteY12" fmla="*/ 3510956 h 3510956"/>
              <a:gd name="connsiteX13" fmla="*/ 767803 w 3459556"/>
              <a:gd name="connsiteY13" fmla="*/ 3289692 h 3510956"/>
              <a:gd name="connsiteX14" fmla="*/ 373007 w 3459556"/>
              <a:gd name="connsiteY14" fmla="*/ 3078019 h 3510956"/>
              <a:gd name="connsiteX15" fmla="*/ 192113 w 3459556"/>
              <a:gd name="connsiteY15" fmla="*/ 2914333 h 3510956"/>
              <a:gd name="connsiteX16" fmla="*/ 0 w 3459556"/>
              <a:gd name="connsiteY16" fmla="*/ 2496725 h 3510956"/>
              <a:gd name="connsiteX0" fmla="*/ 3201527 w 3477038"/>
              <a:gd name="connsiteY0" fmla="*/ 0 h 3510956"/>
              <a:gd name="connsiteX1" fmla="*/ 3364400 w 3477038"/>
              <a:gd name="connsiteY1" fmla="*/ 462614 h 3510956"/>
              <a:gd name="connsiteX2" fmla="*/ 3424452 w 3477038"/>
              <a:gd name="connsiteY2" fmla="*/ 821016 h 3510956"/>
              <a:gd name="connsiteX3" fmla="*/ 3458385 w 3477038"/>
              <a:gd name="connsiteY3" fmla="*/ 1112353 h 3510956"/>
              <a:gd name="connsiteX4" fmla="*/ 3468777 w 3477038"/>
              <a:gd name="connsiteY4" fmla="*/ 1331760 h 3510956"/>
              <a:gd name="connsiteX5" fmla="*/ 3456453 w 3477038"/>
              <a:gd name="connsiteY5" fmla="*/ 1704759 h 3510956"/>
              <a:gd name="connsiteX6" fmla="*/ 3319332 w 3477038"/>
              <a:gd name="connsiteY6" fmla="*/ 2134714 h 3510956"/>
              <a:gd name="connsiteX7" fmla="*/ 3127495 w 3477038"/>
              <a:gd name="connsiteY7" fmla="*/ 2565042 h 3510956"/>
              <a:gd name="connsiteX8" fmla="*/ 2837716 w 3477038"/>
              <a:gd name="connsiteY8" fmla="*/ 2902634 h 3510956"/>
              <a:gd name="connsiteX9" fmla="*/ 2597874 w 3477038"/>
              <a:gd name="connsiteY9" fmla="*/ 3110697 h 3510956"/>
              <a:gd name="connsiteX10" fmla="*/ 2309753 w 3477038"/>
              <a:gd name="connsiteY10" fmla="*/ 3325224 h 3510956"/>
              <a:gd name="connsiteX11" fmla="*/ 1884788 w 3477038"/>
              <a:gd name="connsiteY11" fmla="*/ 3429811 h 3510956"/>
              <a:gd name="connsiteX12" fmla="*/ 1389842 w 3477038"/>
              <a:gd name="connsiteY12" fmla="*/ 3510956 h 3510956"/>
              <a:gd name="connsiteX13" fmla="*/ 785285 w 3477038"/>
              <a:gd name="connsiteY13" fmla="*/ 3289692 h 3510956"/>
              <a:gd name="connsiteX14" fmla="*/ 390489 w 3477038"/>
              <a:gd name="connsiteY14" fmla="*/ 3078019 h 3510956"/>
              <a:gd name="connsiteX15" fmla="*/ 209595 w 3477038"/>
              <a:gd name="connsiteY15" fmla="*/ 2914333 h 3510956"/>
              <a:gd name="connsiteX16" fmla="*/ 17482 w 3477038"/>
              <a:gd name="connsiteY16" fmla="*/ 2496725 h 3510956"/>
              <a:gd name="connsiteX17" fmla="*/ 7454 w 3477038"/>
              <a:gd name="connsiteY17" fmla="*/ 2511237 h 3510956"/>
              <a:gd name="connsiteX0" fmla="*/ 3348751 w 3624262"/>
              <a:gd name="connsiteY0" fmla="*/ 0 h 3510956"/>
              <a:gd name="connsiteX1" fmla="*/ 3511624 w 3624262"/>
              <a:gd name="connsiteY1" fmla="*/ 462614 h 3510956"/>
              <a:gd name="connsiteX2" fmla="*/ 3571676 w 3624262"/>
              <a:gd name="connsiteY2" fmla="*/ 821016 h 3510956"/>
              <a:gd name="connsiteX3" fmla="*/ 3605609 w 3624262"/>
              <a:gd name="connsiteY3" fmla="*/ 1112353 h 3510956"/>
              <a:gd name="connsiteX4" fmla="*/ 3616001 w 3624262"/>
              <a:gd name="connsiteY4" fmla="*/ 1331760 h 3510956"/>
              <a:gd name="connsiteX5" fmla="*/ 3603677 w 3624262"/>
              <a:gd name="connsiteY5" fmla="*/ 1704759 h 3510956"/>
              <a:gd name="connsiteX6" fmla="*/ 3466556 w 3624262"/>
              <a:gd name="connsiteY6" fmla="*/ 2134714 h 3510956"/>
              <a:gd name="connsiteX7" fmla="*/ 3274719 w 3624262"/>
              <a:gd name="connsiteY7" fmla="*/ 2565042 h 3510956"/>
              <a:gd name="connsiteX8" fmla="*/ 2984940 w 3624262"/>
              <a:gd name="connsiteY8" fmla="*/ 2902634 h 3510956"/>
              <a:gd name="connsiteX9" fmla="*/ 2745098 w 3624262"/>
              <a:gd name="connsiteY9" fmla="*/ 3110697 h 3510956"/>
              <a:gd name="connsiteX10" fmla="*/ 2456977 w 3624262"/>
              <a:gd name="connsiteY10" fmla="*/ 3325224 h 3510956"/>
              <a:gd name="connsiteX11" fmla="*/ 2032012 w 3624262"/>
              <a:gd name="connsiteY11" fmla="*/ 3429811 h 3510956"/>
              <a:gd name="connsiteX12" fmla="*/ 1537066 w 3624262"/>
              <a:gd name="connsiteY12" fmla="*/ 3510956 h 3510956"/>
              <a:gd name="connsiteX13" fmla="*/ 932509 w 3624262"/>
              <a:gd name="connsiteY13" fmla="*/ 3289692 h 3510956"/>
              <a:gd name="connsiteX14" fmla="*/ 537713 w 3624262"/>
              <a:gd name="connsiteY14" fmla="*/ 3078019 h 3510956"/>
              <a:gd name="connsiteX15" fmla="*/ 356819 w 3624262"/>
              <a:gd name="connsiteY15" fmla="*/ 2914333 h 3510956"/>
              <a:gd name="connsiteX16" fmla="*/ 164706 w 3624262"/>
              <a:gd name="connsiteY16" fmla="*/ 2496725 h 3510956"/>
              <a:gd name="connsiteX17" fmla="*/ 0 w 3624262"/>
              <a:gd name="connsiteY17" fmla="*/ 2127307 h 3510956"/>
              <a:gd name="connsiteX0" fmla="*/ 3348751 w 3624262"/>
              <a:gd name="connsiteY0" fmla="*/ 0 h 3510956"/>
              <a:gd name="connsiteX1" fmla="*/ 3511624 w 3624262"/>
              <a:gd name="connsiteY1" fmla="*/ 462614 h 3510956"/>
              <a:gd name="connsiteX2" fmla="*/ 3571676 w 3624262"/>
              <a:gd name="connsiteY2" fmla="*/ 821016 h 3510956"/>
              <a:gd name="connsiteX3" fmla="*/ 3605609 w 3624262"/>
              <a:gd name="connsiteY3" fmla="*/ 1112353 h 3510956"/>
              <a:gd name="connsiteX4" fmla="*/ 3616001 w 3624262"/>
              <a:gd name="connsiteY4" fmla="*/ 1331760 h 3510956"/>
              <a:gd name="connsiteX5" fmla="*/ 3603677 w 3624262"/>
              <a:gd name="connsiteY5" fmla="*/ 1704759 h 3510956"/>
              <a:gd name="connsiteX6" fmla="*/ 3466556 w 3624262"/>
              <a:gd name="connsiteY6" fmla="*/ 2134714 h 3510956"/>
              <a:gd name="connsiteX7" fmla="*/ 3274719 w 3624262"/>
              <a:gd name="connsiteY7" fmla="*/ 2565042 h 3510956"/>
              <a:gd name="connsiteX8" fmla="*/ 2984940 w 3624262"/>
              <a:gd name="connsiteY8" fmla="*/ 2902634 h 3510956"/>
              <a:gd name="connsiteX9" fmla="*/ 2745098 w 3624262"/>
              <a:gd name="connsiteY9" fmla="*/ 3110697 h 3510956"/>
              <a:gd name="connsiteX10" fmla="*/ 2456977 w 3624262"/>
              <a:gd name="connsiteY10" fmla="*/ 3325224 h 3510956"/>
              <a:gd name="connsiteX11" fmla="*/ 2032012 w 3624262"/>
              <a:gd name="connsiteY11" fmla="*/ 3429811 h 3510956"/>
              <a:gd name="connsiteX12" fmla="*/ 1537066 w 3624262"/>
              <a:gd name="connsiteY12" fmla="*/ 3510956 h 3510956"/>
              <a:gd name="connsiteX13" fmla="*/ 932509 w 3624262"/>
              <a:gd name="connsiteY13" fmla="*/ 3289692 h 3510956"/>
              <a:gd name="connsiteX14" fmla="*/ 537713 w 3624262"/>
              <a:gd name="connsiteY14" fmla="*/ 3078019 h 3510956"/>
              <a:gd name="connsiteX15" fmla="*/ 356819 w 3624262"/>
              <a:gd name="connsiteY15" fmla="*/ 2914333 h 3510956"/>
              <a:gd name="connsiteX16" fmla="*/ 148704 w 3624262"/>
              <a:gd name="connsiteY16" fmla="*/ 2507694 h 3510956"/>
              <a:gd name="connsiteX17" fmla="*/ 0 w 3624262"/>
              <a:gd name="connsiteY17" fmla="*/ 2127307 h 3510956"/>
              <a:gd name="connsiteX0" fmla="*/ 3354085 w 3629596"/>
              <a:gd name="connsiteY0" fmla="*/ 0 h 3510956"/>
              <a:gd name="connsiteX1" fmla="*/ 3516958 w 3629596"/>
              <a:gd name="connsiteY1" fmla="*/ 462614 h 3510956"/>
              <a:gd name="connsiteX2" fmla="*/ 3577010 w 3629596"/>
              <a:gd name="connsiteY2" fmla="*/ 821016 h 3510956"/>
              <a:gd name="connsiteX3" fmla="*/ 3610943 w 3629596"/>
              <a:gd name="connsiteY3" fmla="*/ 1112353 h 3510956"/>
              <a:gd name="connsiteX4" fmla="*/ 3621335 w 3629596"/>
              <a:gd name="connsiteY4" fmla="*/ 1331760 h 3510956"/>
              <a:gd name="connsiteX5" fmla="*/ 3609011 w 3629596"/>
              <a:gd name="connsiteY5" fmla="*/ 1704759 h 3510956"/>
              <a:gd name="connsiteX6" fmla="*/ 3471890 w 3629596"/>
              <a:gd name="connsiteY6" fmla="*/ 2134714 h 3510956"/>
              <a:gd name="connsiteX7" fmla="*/ 3280053 w 3629596"/>
              <a:gd name="connsiteY7" fmla="*/ 2565042 h 3510956"/>
              <a:gd name="connsiteX8" fmla="*/ 2990274 w 3629596"/>
              <a:gd name="connsiteY8" fmla="*/ 2902634 h 3510956"/>
              <a:gd name="connsiteX9" fmla="*/ 2750432 w 3629596"/>
              <a:gd name="connsiteY9" fmla="*/ 3110697 h 3510956"/>
              <a:gd name="connsiteX10" fmla="*/ 2462311 w 3629596"/>
              <a:gd name="connsiteY10" fmla="*/ 3325224 h 3510956"/>
              <a:gd name="connsiteX11" fmla="*/ 2037346 w 3629596"/>
              <a:gd name="connsiteY11" fmla="*/ 3429811 h 3510956"/>
              <a:gd name="connsiteX12" fmla="*/ 1542400 w 3629596"/>
              <a:gd name="connsiteY12" fmla="*/ 3510956 h 3510956"/>
              <a:gd name="connsiteX13" fmla="*/ 937843 w 3629596"/>
              <a:gd name="connsiteY13" fmla="*/ 3289692 h 3510956"/>
              <a:gd name="connsiteX14" fmla="*/ 543047 w 3629596"/>
              <a:gd name="connsiteY14" fmla="*/ 3078019 h 3510956"/>
              <a:gd name="connsiteX15" fmla="*/ 362153 w 3629596"/>
              <a:gd name="connsiteY15" fmla="*/ 2914333 h 3510956"/>
              <a:gd name="connsiteX16" fmla="*/ 154038 w 3629596"/>
              <a:gd name="connsiteY16" fmla="*/ 2507694 h 3510956"/>
              <a:gd name="connsiteX17" fmla="*/ 0 w 3629596"/>
              <a:gd name="connsiteY17" fmla="*/ 1913402 h 3510956"/>
              <a:gd name="connsiteX0" fmla="*/ 3354085 w 3629596"/>
              <a:gd name="connsiteY0" fmla="*/ 0 h 3510956"/>
              <a:gd name="connsiteX1" fmla="*/ 3516958 w 3629596"/>
              <a:gd name="connsiteY1" fmla="*/ 462614 h 3510956"/>
              <a:gd name="connsiteX2" fmla="*/ 3577010 w 3629596"/>
              <a:gd name="connsiteY2" fmla="*/ 821016 h 3510956"/>
              <a:gd name="connsiteX3" fmla="*/ 3610943 w 3629596"/>
              <a:gd name="connsiteY3" fmla="*/ 1112353 h 3510956"/>
              <a:gd name="connsiteX4" fmla="*/ 3621335 w 3629596"/>
              <a:gd name="connsiteY4" fmla="*/ 1331760 h 3510956"/>
              <a:gd name="connsiteX5" fmla="*/ 3609011 w 3629596"/>
              <a:gd name="connsiteY5" fmla="*/ 1704759 h 3510956"/>
              <a:gd name="connsiteX6" fmla="*/ 3471890 w 3629596"/>
              <a:gd name="connsiteY6" fmla="*/ 2134714 h 3510956"/>
              <a:gd name="connsiteX7" fmla="*/ 3280053 w 3629596"/>
              <a:gd name="connsiteY7" fmla="*/ 2565042 h 3510956"/>
              <a:gd name="connsiteX8" fmla="*/ 2990274 w 3629596"/>
              <a:gd name="connsiteY8" fmla="*/ 2902634 h 3510956"/>
              <a:gd name="connsiteX9" fmla="*/ 2750432 w 3629596"/>
              <a:gd name="connsiteY9" fmla="*/ 3110697 h 3510956"/>
              <a:gd name="connsiteX10" fmla="*/ 2462311 w 3629596"/>
              <a:gd name="connsiteY10" fmla="*/ 3325224 h 3510956"/>
              <a:gd name="connsiteX11" fmla="*/ 2037346 w 3629596"/>
              <a:gd name="connsiteY11" fmla="*/ 3429811 h 3510956"/>
              <a:gd name="connsiteX12" fmla="*/ 1542400 w 3629596"/>
              <a:gd name="connsiteY12" fmla="*/ 3510956 h 3510956"/>
              <a:gd name="connsiteX13" fmla="*/ 937843 w 3629596"/>
              <a:gd name="connsiteY13" fmla="*/ 3289692 h 3510956"/>
              <a:gd name="connsiteX14" fmla="*/ 543047 w 3629596"/>
              <a:gd name="connsiteY14" fmla="*/ 3078019 h 3510956"/>
              <a:gd name="connsiteX15" fmla="*/ 362153 w 3629596"/>
              <a:gd name="connsiteY15" fmla="*/ 2914333 h 3510956"/>
              <a:gd name="connsiteX16" fmla="*/ 100701 w 3629596"/>
              <a:gd name="connsiteY16" fmla="*/ 2529634 h 3510956"/>
              <a:gd name="connsiteX17" fmla="*/ 0 w 3629596"/>
              <a:gd name="connsiteY17" fmla="*/ 1913402 h 3510956"/>
              <a:gd name="connsiteX0" fmla="*/ 3354085 w 3629596"/>
              <a:gd name="connsiteY0" fmla="*/ 0 h 3510956"/>
              <a:gd name="connsiteX1" fmla="*/ 3516958 w 3629596"/>
              <a:gd name="connsiteY1" fmla="*/ 462614 h 3510956"/>
              <a:gd name="connsiteX2" fmla="*/ 3577010 w 3629596"/>
              <a:gd name="connsiteY2" fmla="*/ 821016 h 3510956"/>
              <a:gd name="connsiteX3" fmla="*/ 3610943 w 3629596"/>
              <a:gd name="connsiteY3" fmla="*/ 1112353 h 3510956"/>
              <a:gd name="connsiteX4" fmla="*/ 3621335 w 3629596"/>
              <a:gd name="connsiteY4" fmla="*/ 1331760 h 3510956"/>
              <a:gd name="connsiteX5" fmla="*/ 3609011 w 3629596"/>
              <a:gd name="connsiteY5" fmla="*/ 1704759 h 3510956"/>
              <a:gd name="connsiteX6" fmla="*/ 3471890 w 3629596"/>
              <a:gd name="connsiteY6" fmla="*/ 2134714 h 3510956"/>
              <a:gd name="connsiteX7" fmla="*/ 3280053 w 3629596"/>
              <a:gd name="connsiteY7" fmla="*/ 2565042 h 3510956"/>
              <a:gd name="connsiteX8" fmla="*/ 2990274 w 3629596"/>
              <a:gd name="connsiteY8" fmla="*/ 2902634 h 3510956"/>
              <a:gd name="connsiteX9" fmla="*/ 2750432 w 3629596"/>
              <a:gd name="connsiteY9" fmla="*/ 3110697 h 3510956"/>
              <a:gd name="connsiteX10" fmla="*/ 2462311 w 3629596"/>
              <a:gd name="connsiteY10" fmla="*/ 3325224 h 3510956"/>
              <a:gd name="connsiteX11" fmla="*/ 2037346 w 3629596"/>
              <a:gd name="connsiteY11" fmla="*/ 3429811 h 3510956"/>
              <a:gd name="connsiteX12" fmla="*/ 1542400 w 3629596"/>
              <a:gd name="connsiteY12" fmla="*/ 3510956 h 3510956"/>
              <a:gd name="connsiteX13" fmla="*/ 937843 w 3629596"/>
              <a:gd name="connsiteY13" fmla="*/ 3289692 h 3510956"/>
              <a:gd name="connsiteX14" fmla="*/ 543047 w 3629596"/>
              <a:gd name="connsiteY14" fmla="*/ 3078019 h 3510956"/>
              <a:gd name="connsiteX15" fmla="*/ 362153 w 3629596"/>
              <a:gd name="connsiteY15" fmla="*/ 2914333 h 3510956"/>
              <a:gd name="connsiteX16" fmla="*/ 100701 w 3629596"/>
              <a:gd name="connsiteY16" fmla="*/ 2529634 h 3510956"/>
              <a:gd name="connsiteX17" fmla="*/ 0 w 3629596"/>
              <a:gd name="connsiteY17" fmla="*/ 1913402 h 3510956"/>
              <a:gd name="connsiteX0" fmla="*/ 3354085 w 3629596"/>
              <a:gd name="connsiteY0" fmla="*/ 0 h 3499986"/>
              <a:gd name="connsiteX1" fmla="*/ 3516958 w 3629596"/>
              <a:gd name="connsiteY1" fmla="*/ 462614 h 3499986"/>
              <a:gd name="connsiteX2" fmla="*/ 3577010 w 3629596"/>
              <a:gd name="connsiteY2" fmla="*/ 821016 h 3499986"/>
              <a:gd name="connsiteX3" fmla="*/ 3610943 w 3629596"/>
              <a:gd name="connsiteY3" fmla="*/ 1112353 h 3499986"/>
              <a:gd name="connsiteX4" fmla="*/ 3621335 w 3629596"/>
              <a:gd name="connsiteY4" fmla="*/ 1331760 h 3499986"/>
              <a:gd name="connsiteX5" fmla="*/ 3609011 w 3629596"/>
              <a:gd name="connsiteY5" fmla="*/ 1704759 h 3499986"/>
              <a:gd name="connsiteX6" fmla="*/ 3471890 w 3629596"/>
              <a:gd name="connsiteY6" fmla="*/ 2134714 h 3499986"/>
              <a:gd name="connsiteX7" fmla="*/ 3280053 w 3629596"/>
              <a:gd name="connsiteY7" fmla="*/ 2565042 h 3499986"/>
              <a:gd name="connsiteX8" fmla="*/ 2990274 w 3629596"/>
              <a:gd name="connsiteY8" fmla="*/ 2902634 h 3499986"/>
              <a:gd name="connsiteX9" fmla="*/ 2750432 w 3629596"/>
              <a:gd name="connsiteY9" fmla="*/ 3110697 h 3499986"/>
              <a:gd name="connsiteX10" fmla="*/ 2462311 w 3629596"/>
              <a:gd name="connsiteY10" fmla="*/ 3325224 h 3499986"/>
              <a:gd name="connsiteX11" fmla="*/ 2037346 w 3629596"/>
              <a:gd name="connsiteY11" fmla="*/ 3429811 h 3499986"/>
              <a:gd name="connsiteX12" fmla="*/ 1542400 w 3629596"/>
              <a:gd name="connsiteY12" fmla="*/ 3499986 h 3499986"/>
              <a:gd name="connsiteX13" fmla="*/ 937843 w 3629596"/>
              <a:gd name="connsiteY13" fmla="*/ 3289692 h 3499986"/>
              <a:gd name="connsiteX14" fmla="*/ 543047 w 3629596"/>
              <a:gd name="connsiteY14" fmla="*/ 3078019 h 3499986"/>
              <a:gd name="connsiteX15" fmla="*/ 362153 w 3629596"/>
              <a:gd name="connsiteY15" fmla="*/ 2914333 h 3499986"/>
              <a:gd name="connsiteX16" fmla="*/ 100701 w 3629596"/>
              <a:gd name="connsiteY16" fmla="*/ 2529634 h 3499986"/>
              <a:gd name="connsiteX17" fmla="*/ 0 w 3629596"/>
              <a:gd name="connsiteY17" fmla="*/ 1913402 h 3499986"/>
              <a:gd name="connsiteX0" fmla="*/ 3354085 w 3629596"/>
              <a:gd name="connsiteY0" fmla="*/ 0 h 3499986"/>
              <a:gd name="connsiteX1" fmla="*/ 3516958 w 3629596"/>
              <a:gd name="connsiteY1" fmla="*/ 462614 h 3499986"/>
              <a:gd name="connsiteX2" fmla="*/ 3577010 w 3629596"/>
              <a:gd name="connsiteY2" fmla="*/ 821016 h 3499986"/>
              <a:gd name="connsiteX3" fmla="*/ 3610943 w 3629596"/>
              <a:gd name="connsiteY3" fmla="*/ 1112353 h 3499986"/>
              <a:gd name="connsiteX4" fmla="*/ 3621335 w 3629596"/>
              <a:gd name="connsiteY4" fmla="*/ 1331760 h 3499986"/>
              <a:gd name="connsiteX5" fmla="*/ 3609011 w 3629596"/>
              <a:gd name="connsiteY5" fmla="*/ 1704759 h 3499986"/>
              <a:gd name="connsiteX6" fmla="*/ 3471890 w 3629596"/>
              <a:gd name="connsiteY6" fmla="*/ 2134714 h 3499986"/>
              <a:gd name="connsiteX7" fmla="*/ 3280053 w 3629596"/>
              <a:gd name="connsiteY7" fmla="*/ 2565042 h 3499986"/>
              <a:gd name="connsiteX8" fmla="*/ 2990274 w 3629596"/>
              <a:gd name="connsiteY8" fmla="*/ 2902634 h 3499986"/>
              <a:gd name="connsiteX9" fmla="*/ 2750432 w 3629596"/>
              <a:gd name="connsiteY9" fmla="*/ 3110697 h 3499986"/>
              <a:gd name="connsiteX10" fmla="*/ 2462311 w 3629596"/>
              <a:gd name="connsiteY10" fmla="*/ 3325224 h 3499986"/>
              <a:gd name="connsiteX11" fmla="*/ 2037346 w 3629596"/>
              <a:gd name="connsiteY11" fmla="*/ 3429811 h 3499986"/>
              <a:gd name="connsiteX12" fmla="*/ 1542400 w 3629596"/>
              <a:gd name="connsiteY12" fmla="*/ 3499986 h 3499986"/>
              <a:gd name="connsiteX13" fmla="*/ 937843 w 3629596"/>
              <a:gd name="connsiteY13" fmla="*/ 3289692 h 3499986"/>
              <a:gd name="connsiteX14" fmla="*/ 543047 w 3629596"/>
              <a:gd name="connsiteY14" fmla="*/ 3078019 h 3499986"/>
              <a:gd name="connsiteX15" fmla="*/ 362153 w 3629596"/>
              <a:gd name="connsiteY15" fmla="*/ 2914333 h 3499986"/>
              <a:gd name="connsiteX16" fmla="*/ 100701 w 3629596"/>
              <a:gd name="connsiteY16" fmla="*/ 2529634 h 3499986"/>
              <a:gd name="connsiteX17" fmla="*/ 0 w 3629596"/>
              <a:gd name="connsiteY17" fmla="*/ 1913402 h 3499986"/>
              <a:gd name="connsiteX0" fmla="*/ 3354085 w 3629596"/>
              <a:gd name="connsiteY0" fmla="*/ 0 h 3499986"/>
              <a:gd name="connsiteX1" fmla="*/ 3516958 w 3629596"/>
              <a:gd name="connsiteY1" fmla="*/ 462614 h 3499986"/>
              <a:gd name="connsiteX2" fmla="*/ 3577010 w 3629596"/>
              <a:gd name="connsiteY2" fmla="*/ 821016 h 3499986"/>
              <a:gd name="connsiteX3" fmla="*/ 3610943 w 3629596"/>
              <a:gd name="connsiteY3" fmla="*/ 1112353 h 3499986"/>
              <a:gd name="connsiteX4" fmla="*/ 3621335 w 3629596"/>
              <a:gd name="connsiteY4" fmla="*/ 1331760 h 3499986"/>
              <a:gd name="connsiteX5" fmla="*/ 3609011 w 3629596"/>
              <a:gd name="connsiteY5" fmla="*/ 1704759 h 3499986"/>
              <a:gd name="connsiteX6" fmla="*/ 3471890 w 3629596"/>
              <a:gd name="connsiteY6" fmla="*/ 2134714 h 3499986"/>
              <a:gd name="connsiteX7" fmla="*/ 3280053 w 3629596"/>
              <a:gd name="connsiteY7" fmla="*/ 2565042 h 3499986"/>
              <a:gd name="connsiteX8" fmla="*/ 2990274 w 3629596"/>
              <a:gd name="connsiteY8" fmla="*/ 2902634 h 3499986"/>
              <a:gd name="connsiteX9" fmla="*/ 2750432 w 3629596"/>
              <a:gd name="connsiteY9" fmla="*/ 3110697 h 3499986"/>
              <a:gd name="connsiteX10" fmla="*/ 2462311 w 3629596"/>
              <a:gd name="connsiteY10" fmla="*/ 3325224 h 3499986"/>
              <a:gd name="connsiteX11" fmla="*/ 2037346 w 3629596"/>
              <a:gd name="connsiteY11" fmla="*/ 3429811 h 3499986"/>
              <a:gd name="connsiteX12" fmla="*/ 1542400 w 3629596"/>
              <a:gd name="connsiteY12" fmla="*/ 3499986 h 3499986"/>
              <a:gd name="connsiteX13" fmla="*/ 937843 w 3629596"/>
              <a:gd name="connsiteY13" fmla="*/ 3289692 h 3499986"/>
              <a:gd name="connsiteX14" fmla="*/ 543047 w 3629596"/>
              <a:gd name="connsiteY14" fmla="*/ 3078019 h 3499986"/>
              <a:gd name="connsiteX15" fmla="*/ 362153 w 3629596"/>
              <a:gd name="connsiteY15" fmla="*/ 2914333 h 3499986"/>
              <a:gd name="connsiteX16" fmla="*/ 100701 w 3629596"/>
              <a:gd name="connsiteY16" fmla="*/ 2529634 h 3499986"/>
              <a:gd name="connsiteX17" fmla="*/ 0 w 3629596"/>
              <a:gd name="connsiteY17" fmla="*/ 1913402 h 3499986"/>
              <a:gd name="connsiteX0" fmla="*/ 3354085 w 3629596"/>
              <a:gd name="connsiteY0" fmla="*/ 0 h 3483531"/>
              <a:gd name="connsiteX1" fmla="*/ 3516958 w 3629596"/>
              <a:gd name="connsiteY1" fmla="*/ 462614 h 3483531"/>
              <a:gd name="connsiteX2" fmla="*/ 3577010 w 3629596"/>
              <a:gd name="connsiteY2" fmla="*/ 821016 h 3483531"/>
              <a:gd name="connsiteX3" fmla="*/ 3610943 w 3629596"/>
              <a:gd name="connsiteY3" fmla="*/ 1112353 h 3483531"/>
              <a:gd name="connsiteX4" fmla="*/ 3621335 w 3629596"/>
              <a:gd name="connsiteY4" fmla="*/ 1331760 h 3483531"/>
              <a:gd name="connsiteX5" fmla="*/ 3609011 w 3629596"/>
              <a:gd name="connsiteY5" fmla="*/ 1704759 h 3483531"/>
              <a:gd name="connsiteX6" fmla="*/ 3471890 w 3629596"/>
              <a:gd name="connsiteY6" fmla="*/ 2134714 h 3483531"/>
              <a:gd name="connsiteX7" fmla="*/ 3280053 w 3629596"/>
              <a:gd name="connsiteY7" fmla="*/ 2565042 h 3483531"/>
              <a:gd name="connsiteX8" fmla="*/ 2990274 w 3629596"/>
              <a:gd name="connsiteY8" fmla="*/ 2902634 h 3483531"/>
              <a:gd name="connsiteX9" fmla="*/ 2750432 w 3629596"/>
              <a:gd name="connsiteY9" fmla="*/ 3110697 h 3483531"/>
              <a:gd name="connsiteX10" fmla="*/ 2462311 w 3629596"/>
              <a:gd name="connsiteY10" fmla="*/ 3325224 h 3483531"/>
              <a:gd name="connsiteX11" fmla="*/ 2037346 w 3629596"/>
              <a:gd name="connsiteY11" fmla="*/ 3429811 h 3483531"/>
              <a:gd name="connsiteX12" fmla="*/ 1531732 w 3629596"/>
              <a:gd name="connsiteY12" fmla="*/ 3483531 h 3483531"/>
              <a:gd name="connsiteX13" fmla="*/ 937843 w 3629596"/>
              <a:gd name="connsiteY13" fmla="*/ 3289692 h 3483531"/>
              <a:gd name="connsiteX14" fmla="*/ 543047 w 3629596"/>
              <a:gd name="connsiteY14" fmla="*/ 3078019 h 3483531"/>
              <a:gd name="connsiteX15" fmla="*/ 362153 w 3629596"/>
              <a:gd name="connsiteY15" fmla="*/ 2914333 h 3483531"/>
              <a:gd name="connsiteX16" fmla="*/ 100701 w 3629596"/>
              <a:gd name="connsiteY16" fmla="*/ 2529634 h 3483531"/>
              <a:gd name="connsiteX17" fmla="*/ 0 w 3629596"/>
              <a:gd name="connsiteY17" fmla="*/ 1913402 h 3483531"/>
              <a:gd name="connsiteX0" fmla="*/ 3354085 w 3629596"/>
              <a:gd name="connsiteY0" fmla="*/ 0 h 3483531"/>
              <a:gd name="connsiteX1" fmla="*/ 3516958 w 3629596"/>
              <a:gd name="connsiteY1" fmla="*/ 462614 h 3483531"/>
              <a:gd name="connsiteX2" fmla="*/ 3577010 w 3629596"/>
              <a:gd name="connsiteY2" fmla="*/ 821016 h 3483531"/>
              <a:gd name="connsiteX3" fmla="*/ 3610943 w 3629596"/>
              <a:gd name="connsiteY3" fmla="*/ 1112353 h 3483531"/>
              <a:gd name="connsiteX4" fmla="*/ 3621335 w 3629596"/>
              <a:gd name="connsiteY4" fmla="*/ 1331760 h 3483531"/>
              <a:gd name="connsiteX5" fmla="*/ 3609011 w 3629596"/>
              <a:gd name="connsiteY5" fmla="*/ 1704759 h 3483531"/>
              <a:gd name="connsiteX6" fmla="*/ 3471890 w 3629596"/>
              <a:gd name="connsiteY6" fmla="*/ 2134714 h 3483531"/>
              <a:gd name="connsiteX7" fmla="*/ 3280053 w 3629596"/>
              <a:gd name="connsiteY7" fmla="*/ 2565042 h 3483531"/>
              <a:gd name="connsiteX8" fmla="*/ 2990274 w 3629596"/>
              <a:gd name="connsiteY8" fmla="*/ 2902634 h 3483531"/>
              <a:gd name="connsiteX9" fmla="*/ 2750432 w 3629596"/>
              <a:gd name="connsiteY9" fmla="*/ 3110697 h 3483531"/>
              <a:gd name="connsiteX10" fmla="*/ 2462311 w 3629596"/>
              <a:gd name="connsiteY10" fmla="*/ 3325224 h 3483531"/>
              <a:gd name="connsiteX11" fmla="*/ 2037346 w 3629596"/>
              <a:gd name="connsiteY11" fmla="*/ 3429811 h 3483531"/>
              <a:gd name="connsiteX12" fmla="*/ 1531732 w 3629596"/>
              <a:gd name="connsiteY12" fmla="*/ 3483531 h 3483531"/>
              <a:gd name="connsiteX13" fmla="*/ 937843 w 3629596"/>
              <a:gd name="connsiteY13" fmla="*/ 3289692 h 3483531"/>
              <a:gd name="connsiteX14" fmla="*/ 543047 w 3629596"/>
              <a:gd name="connsiteY14" fmla="*/ 3078019 h 3483531"/>
              <a:gd name="connsiteX15" fmla="*/ 362153 w 3629596"/>
              <a:gd name="connsiteY15" fmla="*/ 2914333 h 3483531"/>
              <a:gd name="connsiteX16" fmla="*/ 100701 w 3629596"/>
              <a:gd name="connsiteY16" fmla="*/ 2529634 h 3483531"/>
              <a:gd name="connsiteX17" fmla="*/ 0 w 3629596"/>
              <a:gd name="connsiteY17" fmla="*/ 1913402 h 3483531"/>
              <a:gd name="connsiteX0" fmla="*/ 3354085 w 3629596"/>
              <a:gd name="connsiteY0" fmla="*/ 0 h 3483531"/>
              <a:gd name="connsiteX1" fmla="*/ 3516958 w 3629596"/>
              <a:gd name="connsiteY1" fmla="*/ 462614 h 3483531"/>
              <a:gd name="connsiteX2" fmla="*/ 3577010 w 3629596"/>
              <a:gd name="connsiteY2" fmla="*/ 821016 h 3483531"/>
              <a:gd name="connsiteX3" fmla="*/ 3610943 w 3629596"/>
              <a:gd name="connsiteY3" fmla="*/ 1112353 h 3483531"/>
              <a:gd name="connsiteX4" fmla="*/ 3621335 w 3629596"/>
              <a:gd name="connsiteY4" fmla="*/ 1331760 h 3483531"/>
              <a:gd name="connsiteX5" fmla="*/ 3609011 w 3629596"/>
              <a:gd name="connsiteY5" fmla="*/ 1704759 h 3483531"/>
              <a:gd name="connsiteX6" fmla="*/ 3471890 w 3629596"/>
              <a:gd name="connsiteY6" fmla="*/ 2134714 h 3483531"/>
              <a:gd name="connsiteX7" fmla="*/ 3280053 w 3629596"/>
              <a:gd name="connsiteY7" fmla="*/ 2565042 h 3483531"/>
              <a:gd name="connsiteX8" fmla="*/ 2990274 w 3629596"/>
              <a:gd name="connsiteY8" fmla="*/ 2902634 h 3483531"/>
              <a:gd name="connsiteX9" fmla="*/ 2750432 w 3629596"/>
              <a:gd name="connsiteY9" fmla="*/ 3110697 h 3483531"/>
              <a:gd name="connsiteX10" fmla="*/ 2462311 w 3629596"/>
              <a:gd name="connsiteY10" fmla="*/ 3325224 h 3483531"/>
              <a:gd name="connsiteX11" fmla="*/ 2037346 w 3629596"/>
              <a:gd name="connsiteY11" fmla="*/ 3429811 h 3483531"/>
              <a:gd name="connsiteX12" fmla="*/ 1531732 w 3629596"/>
              <a:gd name="connsiteY12" fmla="*/ 3483531 h 3483531"/>
              <a:gd name="connsiteX13" fmla="*/ 937843 w 3629596"/>
              <a:gd name="connsiteY13" fmla="*/ 3289692 h 3483531"/>
              <a:gd name="connsiteX14" fmla="*/ 543047 w 3629596"/>
              <a:gd name="connsiteY14" fmla="*/ 3078019 h 3483531"/>
              <a:gd name="connsiteX15" fmla="*/ 362153 w 3629596"/>
              <a:gd name="connsiteY15" fmla="*/ 2914333 h 3483531"/>
              <a:gd name="connsiteX16" fmla="*/ 100701 w 3629596"/>
              <a:gd name="connsiteY16" fmla="*/ 2529634 h 3483531"/>
              <a:gd name="connsiteX17" fmla="*/ 0 w 3629596"/>
              <a:gd name="connsiteY17" fmla="*/ 1913402 h 3483531"/>
              <a:gd name="connsiteX0" fmla="*/ 3354085 w 3629596"/>
              <a:gd name="connsiteY0" fmla="*/ 0 h 3483531"/>
              <a:gd name="connsiteX1" fmla="*/ 3516958 w 3629596"/>
              <a:gd name="connsiteY1" fmla="*/ 462614 h 3483531"/>
              <a:gd name="connsiteX2" fmla="*/ 3577010 w 3629596"/>
              <a:gd name="connsiteY2" fmla="*/ 821016 h 3483531"/>
              <a:gd name="connsiteX3" fmla="*/ 3610943 w 3629596"/>
              <a:gd name="connsiteY3" fmla="*/ 1112353 h 3483531"/>
              <a:gd name="connsiteX4" fmla="*/ 3621335 w 3629596"/>
              <a:gd name="connsiteY4" fmla="*/ 1331760 h 3483531"/>
              <a:gd name="connsiteX5" fmla="*/ 3609011 w 3629596"/>
              <a:gd name="connsiteY5" fmla="*/ 1704759 h 3483531"/>
              <a:gd name="connsiteX6" fmla="*/ 3471890 w 3629596"/>
              <a:gd name="connsiteY6" fmla="*/ 2134714 h 3483531"/>
              <a:gd name="connsiteX7" fmla="*/ 3280053 w 3629596"/>
              <a:gd name="connsiteY7" fmla="*/ 2565042 h 3483531"/>
              <a:gd name="connsiteX8" fmla="*/ 2990274 w 3629596"/>
              <a:gd name="connsiteY8" fmla="*/ 2902634 h 3483531"/>
              <a:gd name="connsiteX9" fmla="*/ 2750432 w 3629596"/>
              <a:gd name="connsiteY9" fmla="*/ 3110697 h 3483531"/>
              <a:gd name="connsiteX10" fmla="*/ 2462311 w 3629596"/>
              <a:gd name="connsiteY10" fmla="*/ 3325224 h 3483531"/>
              <a:gd name="connsiteX11" fmla="*/ 2037346 w 3629596"/>
              <a:gd name="connsiteY11" fmla="*/ 3429811 h 3483531"/>
              <a:gd name="connsiteX12" fmla="*/ 1531732 w 3629596"/>
              <a:gd name="connsiteY12" fmla="*/ 3483531 h 3483531"/>
              <a:gd name="connsiteX13" fmla="*/ 937843 w 3629596"/>
              <a:gd name="connsiteY13" fmla="*/ 3289692 h 3483531"/>
              <a:gd name="connsiteX14" fmla="*/ 543047 w 3629596"/>
              <a:gd name="connsiteY14" fmla="*/ 3078019 h 3483531"/>
              <a:gd name="connsiteX15" fmla="*/ 362153 w 3629596"/>
              <a:gd name="connsiteY15" fmla="*/ 2914333 h 3483531"/>
              <a:gd name="connsiteX16" fmla="*/ 100701 w 3629596"/>
              <a:gd name="connsiteY16" fmla="*/ 2529634 h 3483531"/>
              <a:gd name="connsiteX17" fmla="*/ 0 w 3629596"/>
              <a:gd name="connsiteY17" fmla="*/ 1913402 h 34835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629596" h="3483531">
                <a:moveTo>
                  <a:pt x="3354085" y="0"/>
                </a:moveTo>
                <a:lnTo>
                  <a:pt x="3516958" y="462614"/>
                </a:lnTo>
                <a:cubicBezTo>
                  <a:pt x="3544087" y="609504"/>
                  <a:pt x="3576550" y="712519"/>
                  <a:pt x="3577010" y="821016"/>
                </a:cubicBezTo>
                <a:lnTo>
                  <a:pt x="3610943" y="1112353"/>
                </a:lnTo>
                <a:lnTo>
                  <a:pt x="3621335" y="1331760"/>
                </a:lnTo>
                <a:cubicBezTo>
                  <a:pt x="3620783" y="1490829"/>
                  <a:pt x="3646898" y="1556658"/>
                  <a:pt x="3609011" y="1704759"/>
                </a:cubicBezTo>
                <a:cubicBezTo>
                  <a:pt x="3568637" y="1835279"/>
                  <a:pt x="3528265" y="2004194"/>
                  <a:pt x="3471890" y="2134714"/>
                </a:cubicBezTo>
                <a:lnTo>
                  <a:pt x="3280053" y="2565042"/>
                </a:lnTo>
                <a:lnTo>
                  <a:pt x="2990274" y="2902634"/>
                </a:lnTo>
                <a:cubicBezTo>
                  <a:pt x="2913883" y="2973817"/>
                  <a:pt x="2848159" y="3039514"/>
                  <a:pt x="2750432" y="3110697"/>
                </a:cubicBezTo>
                <a:cubicBezTo>
                  <a:pt x="2688173" y="3158440"/>
                  <a:pt x="2545906" y="3271997"/>
                  <a:pt x="2462311" y="3325224"/>
                </a:cubicBezTo>
                <a:lnTo>
                  <a:pt x="2037346" y="3429811"/>
                </a:lnTo>
                <a:cubicBezTo>
                  <a:pt x="1868808" y="3447718"/>
                  <a:pt x="1748273" y="3465624"/>
                  <a:pt x="1531732" y="3483531"/>
                </a:cubicBezTo>
                <a:cubicBezTo>
                  <a:pt x="1251985" y="3415261"/>
                  <a:pt x="1169586" y="3412809"/>
                  <a:pt x="937843" y="3289692"/>
                </a:cubicBezTo>
                <a:cubicBezTo>
                  <a:pt x="806244" y="3219134"/>
                  <a:pt x="690646" y="3181485"/>
                  <a:pt x="543047" y="3078019"/>
                </a:cubicBezTo>
                <a:cubicBezTo>
                  <a:pt x="482749" y="3023457"/>
                  <a:pt x="438452" y="2996318"/>
                  <a:pt x="362153" y="2914333"/>
                </a:cubicBezTo>
                <a:lnTo>
                  <a:pt x="100701" y="2529634"/>
                </a:lnTo>
                <a:cubicBezTo>
                  <a:pt x="83011" y="2391149"/>
                  <a:pt x="2089" y="1910379"/>
                  <a:pt x="0" y="1913402"/>
                </a:cubicBez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4673358" y="3017312"/>
            <a:ext cx="953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 smtClean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Guam</a:t>
            </a:r>
            <a:endParaRPr lang="en-US" sz="5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598078" y="2742976"/>
            <a:ext cx="953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 smtClean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Hawaii</a:t>
            </a:r>
            <a:endParaRPr lang="en-US" sz="5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31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93305" y="2833982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90194" y="2687084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87083" y="2663644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32416" y="2524334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29305" y="235227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17325" y="2294208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54094" y="2082256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50983" y="1954422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32416" y="182866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39003" y="1880538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43980" y="186954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96380" y="202194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58836" y="200712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82644" y="237266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6" name="Picture 45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99736" y="257025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49262" y="274503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05000" y="254885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 descr="Missile Launcher, S-300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91946" y="2694797"/>
            <a:ext cx="105125" cy="88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Missile Launcher, S-300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79124" y="2571923"/>
            <a:ext cx="105125" cy="88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 descr="Missile Launcher, S-300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02538" y="2225069"/>
            <a:ext cx="105125" cy="88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Missile Launcher, S-300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71119" y="1989367"/>
            <a:ext cx="105125" cy="8895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4" name="Freeform 63"/>
          <p:cNvSpPr/>
          <p:nvPr/>
        </p:nvSpPr>
        <p:spPr>
          <a:xfrm>
            <a:off x="893500" y="692202"/>
            <a:ext cx="5440594" cy="4370046"/>
          </a:xfrm>
          <a:custGeom>
            <a:avLst/>
            <a:gdLst>
              <a:gd name="connsiteX0" fmla="*/ 4330778 w 4729075"/>
              <a:gd name="connsiteY0" fmla="*/ 0 h 3954921"/>
              <a:gd name="connsiteX1" fmla="*/ 4639318 w 4729075"/>
              <a:gd name="connsiteY1" fmla="*/ 476835 h 3954921"/>
              <a:gd name="connsiteX2" fmla="*/ 4701026 w 4729075"/>
              <a:gd name="connsiteY2" fmla="*/ 796594 h 3954921"/>
              <a:gd name="connsiteX3" fmla="*/ 4706636 w 4729075"/>
              <a:gd name="connsiteY3" fmla="*/ 1155622 h 3954921"/>
              <a:gd name="connsiteX4" fmla="*/ 4729075 w 4729075"/>
              <a:gd name="connsiteY4" fmla="*/ 1671725 h 3954921"/>
              <a:gd name="connsiteX5" fmla="*/ 4723465 w 4729075"/>
              <a:gd name="connsiteY5" fmla="*/ 2053193 h 3954921"/>
              <a:gd name="connsiteX6" fmla="*/ 4218582 w 4729075"/>
              <a:gd name="connsiteY6" fmla="*/ 3236864 h 3954921"/>
              <a:gd name="connsiteX7" fmla="*/ 3629551 w 4729075"/>
              <a:gd name="connsiteY7" fmla="*/ 3730528 h 3954921"/>
              <a:gd name="connsiteX8" fmla="*/ 3186376 w 4729075"/>
              <a:gd name="connsiteY8" fmla="*/ 3881993 h 3954921"/>
              <a:gd name="connsiteX9" fmla="*/ 3068570 w 4729075"/>
              <a:gd name="connsiteY9" fmla="*/ 3910042 h 3954921"/>
              <a:gd name="connsiteX10" fmla="*/ 2703932 w 4729075"/>
              <a:gd name="connsiteY10" fmla="*/ 3954921 h 3954921"/>
              <a:gd name="connsiteX11" fmla="*/ 2300025 w 4729075"/>
              <a:gd name="connsiteY11" fmla="*/ 3926871 h 3954921"/>
              <a:gd name="connsiteX12" fmla="*/ 1873679 w 4729075"/>
              <a:gd name="connsiteY12" fmla="*/ 3876383 h 3954921"/>
              <a:gd name="connsiteX13" fmla="*/ 1133183 w 4729075"/>
              <a:gd name="connsiteY13" fmla="*/ 3685649 h 3954921"/>
              <a:gd name="connsiteX14" fmla="*/ 718057 w 4729075"/>
              <a:gd name="connsiteY14" fmla="*/ 3393939 h 3954921"/>
              <a:gd name="connsiteX15" fmla="*/ 319760 w 4729075"/>
              <a:gd name="connsiteY15" fmla="*/ 2872226 h 3954921"/>
              <a:gd name="connsiteX16" fmla="*/ 67318 w 4729075"/>
              <a:gd name="connsiteY16" fmla="*/ 2440270 h 3954921"/>
              <a:gd name="connsiteX17" fmla="*/ 0 w 4729075"/>
              <a:gd name="connsiteY17" fmla="*/ 2109291 h 3954921"/>
              <a:gd name="connsiteX18" fmla="*/ 0 w 4729075"/>
              <a:gd name="connsiteY18" fmla="*/ 1907338 h 3954921"/>
              <a:gd name="connsiteX0" fmla="*/ 4330778 w 4729075"/>
              <a:gd name="connsiteY0" fmla="*/ 0 h 3954921"/>
              <a:gd name="connsiteX1" fmla="*/ 4639318 w 4729075"/>
              <a:gd name="connsiteY1" fmla="*/ 476835 h 3954921"/>
              <a:gd name="connsiteX2" fmla="*/ 4701026 w 4729075"/>
              <a:gd name="connsiteY2" fmla="*/ 796594 h 3954921"/>
              <a:gd name="connsiteX3" fmla="*/ 4706636 w 4729075"/>
              <a:gd name="connsiteY3" fmla="*/ 1155622 h 3954921"/>
              <a:gd name="connsiteX4" fmla="*/ 4729075 w 4729075"/>
              <a:gd name="connsiteY4" fmla="*/ 1671725 h 3954921"/>
              <a:gd name="connsiteX5" fmla="*/ 4723465 w 4729075"/>
              <a:gd name="connsiteY5" fmla="*/ 2053193 h 3954921"/>
              <a:gd name="connsiteX6" fmla="*/ 4128825 w 4729075"/>
              <a:gd name="connsiteY6" fmla="*/ 3220035 h 3954921"/>
              <a:gd name="connsiteX7" fmla="*/ 3629551 w 4729075"/>
              <a:gd name="connsiteY7" fmla="*/ 3730528 h 3954921"/>
              <a:gd name="connsiteX8" fmla="*/ 3186376 w 4729075"/>
              <a:gd name="connsiteY8" fmla="*/ 3881993 h 3954921"/>
              <a:gd name="connsiteX9" fmla="*/ 3068570 w 4729075"/>
              <a:gd name="connsiteY9" fmla="*/ 3910042 h 3954921"/>
              <a:gd name="connsiteX10" fmla="*/ 2703932 w 4729075"/>
              <a:gd name="connsiteY10" fmla="*/ 3954921 h 3954921"/>
              <a:gd name="connsiteX11" fmla="*/ 2300025 w 4729075"/>
              <a:gd name="connsiteY11" fmla="*/ 3926871 h 3954921"/>
              <a:gd name="connsiteX12" fmla="*/ 1873679 w 4729075"/>
              <a:gd name="connsiteY12" fmla="*/ 3876383 h 3954921"/>
              <a:gd name="connsiteX13" fmla="*/ 1133183 w 4729075"/>
              <a:gd name="connsiteY13" fmla="*/ 3685649 h 3954921"/>
              <a:gd name="connsiteX14" fmla="*/ 718057 w 4729075"/>
              <a:gd name="connsiteY14" fmla="*/ 3393939 h 3954921"/>
              <a:gd name="connsiteX15" fmla="*/ 319760 w 4729075"/>
              <a:gd name="connsiteY15" fmla="*/ 2872226 h 3954921"/>
              <a:gd name="connsiteX16" fmla="*/ 67318 w 4729075"/>
              <a:gd name="connsiteY16" fmla="*/ 2440270 h 3954921"/>
              <a:gd name="connsiteX17" fmla="*/ 0 w 4729075"/>
              <a:gd name="connsiteY17" fmla="*/ 2109291 h 3954921"/>
              <a:gd name="connsiteX18" fmla="*/ 0 w 4729075"/>
              <a:gd name="connsiteY18" fmla="*/ 1907338 h 3954921"/>
              <a:gd name="connsiteX0" fmla="*/ 4330778 w 4729075"/>
              <a:gd name="connsiteY0" fmla="*/ 0 h 3954921"/>
              <a:gd name="connsiteX1" fmla="*/ 4639318 w 4729075"/>
              <a:gd name="connsiteY1" fmla="*/ 476835 h 3954921"/>
              <a:gd name="connsiteX2" fmla="*/ 4701026 w 4729075"/>
              <a:gd name="connsiteY2" fmla="*/ 796594 h 3954921"/>
              <a:gd name="connsiteX3" fmla="*/ 4706636 w 4729075"/>
              <a:gd name="connsiteY3" fmla="*/ 1155622 h 3954921"/>
              <a:gd name="connsiteX4" fmla="*/ 4729075 w 4729075"/>
              <a:gd name="connsiteY4" fmla="*/ 1671725 h 3954921"/>
              <a:gd name="connsiteX5" fmla="*/ 4723465 w 4729075"/>
              <a:gd name="connsiteY5" fmla="*/ 2053193 h 3954921"/>
              <a:gd name="connsiteX6" fmla="*/ 4128825 w 4729075"/>
              <a:gd name="connsiteY6" fmla="*/ 3220035 h 3954921"/>
              <a:gd name="connsiteX7" fmla="*/ 3595892 w 4729075"/>
              <a:gd name="connsiteY7" fmla="*/ 3713699 h 3954921"/>
              <a:gd name="connsiteX8" fmla="*/ 3186376 w 4729075"/>
              <a:gd name="connsiteY8" fmla="*/ 3881993 h 3954921"/>
              <a:gd name="connsiteX9" fmla="*/ 3068570 w 4729075"/>
              <a:gd name="connsiteY9" fmla="*/ 3910042 h 3954921"/>
              <a:gd name="connsiteX10" fmla="*/ 2703932 w 4729075"/>
              <a:gd name="connsiteY10" fmla="*/ 3954921 h 3954921"/>
              <a:gd name="connsiteX11" fmla="*/ 2300025 w 4729075"/>
              <a:gd name="connsiteY11" fmla="*/ 3926871 h 3954921"/>
              <a:gd name="connsiteX12" fmla="*/ 1873679 w 4729075"/>
              <a:gd name="connsiteY12" fmla="*/ 3876383 h 3954921"/>
              <a:gd name="connsiteX13" fmla="*/ 1133183 w 4729075"/>
              <a:gd name="connsiteY13" fmla="*/ 3685649 h 3954921"/>
              <a:gd name="connsiteX14" fmla="*/ 718057 w 4729075"/>
              <a:gd name="connsiteY14" fmla="*/ 3393939 h 3954921"/>
              <a:gd name="connsiteX15" fmla="*/ 319760 w 4729075"/>
              <a:gd name="connsiteY15" fmla="*/ 2872226 h 3954921"/>
              <a:gd name="connsiteX16" fmla="*/ 67318 w 4729075"/>
              <a:gd name="connsiteY16" fmla="*/ 2440270 h 3954921"/>
              <a:gd name="connsiteX17" fmla="*/ 0 w 4729075"/>
              <a:gd name="connsiteY17" fmla="*/ 2109291 h 3954921"/>
              <a:gd name="connsiteX18" fmla="*/ 0 w 4729075"/>
              <a:gd name="connsiteY18" fmla="*/ 1907338 h 3954921"/>
              <a:gd name="connsiteX0" fmla="*/ 4330778 w 4729075"/>
              <a:gd name="connsiteY0" fmla="*/ 0 h 3954921"/>
              <a:gd name="connsiteX1" fmla="*/ 4639318 w 4729075"/>
              <a:gd name="connsiteY1" fmla="*/ 476835 h 3954921"/>
              <a:gd name="connsiteX2" fmla="*/ 4701026 w 4729075"/>
              <a:gd name="connsiteY2" fmla="*/ 796594 h 3954921"/>
              <a:gd name="connsiteX3" fmla="*/ 4706636 w 4729075"/>
              <a:gd name="connsiteY3" fmla="*/ 1155622 h 3954921"/>
              <a:gd name="connsiteX4" fmla="*/ 4729075 w 4729075"/>
              <a:gd name="connsiteY4" fmla="*/ 1671725 h 3954921"/>
              <a:gd name="connsiteX5" fmla="*/ 4723465 w 4729075"/>
              <a:gd name="connsiteY5" fmla="*/ 2053193 h 3954921"/>
              <a:gd name="connsiteX6" fmla="*/ 4128825 w 4729075"/>
              <a:gd name="connsiteY6" fmla="*/ 3220035 h 3954921"/>
              <a:gd name="connsiteX7" fmla="*/ 3595892 w 4729075"/>
              <a:gd name="connsiteY7" fmla="*/ 3713699 h 3954921"/>
              <a:gd name="connsiteX8" fmla="*/ 3152718 w 4729075"/>
              <a:gd name="connsiteY8" fmla="*/ 3853944 h 3954921"/>
              <a:gd name="connsiteX9" fmla="*/ 3068570 w 4729075"/>
              <a:gd name="connsiteY9" fmla="*/ 3910042 h 3954921"/>
              <a:gd name="connsiteX10" fmla="*/ 2703932 w 4729075"/>
              <a:gd name="connsiteY10" fmla="*/ 3954921 h 3954921"/>
              <a:gd name="connsiteX11" fmla="*/ 2300025 w 4729075"/>
              <a:gd name="connsiteY11" fmla="*/ 3926871 h 3954921"/>
              <a:gd name="connsiteX12" fmla="*/ 1873679 w 4729075"/>
              <a:gd name="connsiteY12" fmla="*/ 3876383 h 3954921"/>
              <a:gd name="connsiteX13" fmla="*/ 1133183 w 4729075"/>
              <a:gd name="connsiteY13" fmla="*/ 3685649 h 3954921"/>
              <a:gd name="connsiteX14" fmla="*/ 718057 w 4729075"/>
              <a:gd name="connsiteY14" fmla="*/ 3393939 h 3954921"/>
              <a:gd name="connsiteX15" fmla="*/ 319760 w 4729075"/>
              <a:gd name="connsiteY15" fmla="*/ 2872226 h 3954921"/>
              <a:gd name="connsiteX16" fmla="*/ 67318 w 4729075"/>
              <a:gd name="connsiteY16" fmla="*/ 2440270 h 3954921"/>
              <a:gd name="connsiteX17" fmla="*/ 0 w 4729075"/>
              <a:gd name="connsiteY17" fmla="*/ 2109291 h 3954921"/>
              <a:gd name="connsiteX18" fmla="*/ 0 w 4729075"/>
              <a:gd name="connsiteY18" fmla="*/ 1907338 h 3954921"/>
              <a:gd name="connsiteX0" fmla="*/ 4330778 w 4729075"/>
              <a:gd name="connsiteY0" fmla="*/ 0 h 3954921"/>
              <a:gd name="connsiteX1" fmla="*/ 4639318 w 4729075"/>
              <a:gd name="connsiteY1" fmla="*/ 476835 h 3954921"/>
              <a:gd name="connsiteX2" fmla="*/ 4701026 w 4729075"/>
              <a:gd name="connsiteY2" fmla="*/ 796594 h 3954921"/>
              <a:gd name="connsiteX3" fmla="*/ 4706636 w 4729075"/>
              <a:gd name="connsiteY3" fmla="*/ 1155622 h 3954921"/>
              <a:gd name="connsiteX4" fmla="*/ 4729075 w 4729075"/>
              <a:gd name="connsiteY4" fmla="*/ 1671725 h 3954921"/>
              <a:gd name="connsiteX5" fmla="*/ 4723465 w 4729075"/>
              <a:gd name="connsiteY5" fmla="*/ 2053193 h 3954921"/>
              <a:gd name="connsiteX6" fmla="*/ 4128825 w 4729075"/>
              <a:gd name="connsiteY6" fmla="*/ 3220035 h 3954921"/>
              <a:gd name="connsiteX7" fmla="*/ 3595892 w 4729075"/>
              <a:gd name="connsiteY7" fmla="*/ 3713699 h 3954921"/>
              <a:gd name="connsiteX8" fmla="*/ 3152718 w 4729075"/>
              <a:gd name="connsiteY8" fmla="*/ 3853944 h 3954921"/>
              <a:gd name="connsiteX9" fmla="*/ 2933934 w 4729075"/>
              <a:gd name="connsiteY9" fmla="*/ 3848334 h 3954921"/>
              <a:gd name="connsiteX10" fmla="*/ 2703932 w 4729075"/>
              <a:gd name="connsiteY10" fmla="*/ 3954921 h 3954921"/>
              <a:gd name="connsiteX11" fmla="*/ 2300025 w 4729075"/>
              <a:gd name="connsiteY11" fmla="*/ 3926871 h 3954921"/>
              <a:gd name="connsiteX12" fmla="*/ 1873679 w 4729075"/>
              <a:gd name="connsiteY12" fmla="*/ 3876383 h 3954921"/>
              <a:gd name="connsiteX13" fmla="*/ 1133183 w 4729075"/>
              <a:gd name="connsiteY13" fmla="*/ 3685649 h 3954921"/>
              <a:gd name="connsiteX14" fmla="*/ 718057 w 4729075"/>
              <a:gd name="connsiteY14" fmla="*/ 3393939 h 3954921"/>
              <a:gd name="connsiteX15" fmla="*/ 319760 w 4729075"/>
              <a:gd name="connsiteY15" fmla="*/ 2872226 h 3954921"/>
              <a:gd name="connsiteX16" fmla="*/ 67318 w 4729075"/>
              <a:gd name="connsiteY16" fmla="*/ 2440270 h 3954921"/>
              <a:gd name="connsiteX17" fmla="*/ 0 w 4729075"/>
              <a:gd name="connsiteY17" fmla="*/ 2109291 h 3954921"/>
              <a:gd name="connsiteX18" fmla="*/ 0 w 4729075"/>
              <a:gd name="connsiteY18" fmla="*/ 1907338 h 3954921"/>
              <a:gd name="connsiteX0" fmla="*/ 4330778 w 4729075"/>
              <a:gd name="connsiteY0" fmla="*/ 0 h 3926871"/>
              <a:gd name="connsiteX1" fmla="*/ 4639318 w 4729075"/>
              <a:gd name="connsiteY1" fmla="*/ 476835 h 3926871"/>
              <a:gd name="connsiteX2" fmla="*/ 4701026 w 4729075"/>
              <a:gd name="connsiteY2" fmla="*/ 796594 h 3926871"/>
              <a:gd name="connsiteX3" fmla="*/ 4706636 w 4729075"/>
              <a:gd name="connsiteY3" fmla="*/ 1155622 h 3926871"/>
              <a:gd name="connsiteX4" fmla="*/ 4729075 w 4729075"/>
              <a:gd name="connsiteY4" fmla="*/ 1671725 h 3926871"/>
              <a:gd name="connsiteX5" fmla="*/ 4723465 w 4729075"/>
              <a:gd name="connsiteY5" fmla="*/ 2053193 h 3926871"/>
              <a:gd name="connsiteX6" fmla="*/ 4128825 w 4729075"/>
              <a:gd name="connsiteY6" fmla="*/ 3220035 h 3926871"/>
              <a:gd name="connsiteX7" fmla="*/ 3595892 w 4729075"/>
              <a:gd name="connsiteY7" fmla="*/ 3713699 h 3926871"/>
              <a:gd name="connsiteX8" fmla="*/ 3152718 w 4729075"/>
              <a:gd name="connsiteY8" fmla="*/ 3853944 h 3926871"/>
              <a:gd name="connsiteX9" fmla="*/ 2933934 w 4729075"/>
              <a:gd name="connsiteY9" fmla="*/ 3848334 h 3926871"/>
              <a:gd name="connsiteX10" fmla="*/ 2451490 w 4729075"/>
              <a:gd name="connsiteY10" fmla="*/ 3876383 h 3926871"/>
              <a:gd name="connsiteX11" fmla="*/ 2300025 w 4729075"/>
              <a:gd name="connsiteY11" fmla="*/ 3926871 h 3926871"/>
              <a:gd name="connsiteX12" fmla="*/ 1873679 w 4729075"/>
              <a:gd name="connsiteY12" fmla="*/ 3876383 h 3926871"/>
              <a:gd name="connsiteX13" fmla="*/ 1133183 w 4729075"/>
              <a:gd name="connsiteY13" fmla="*/ 3685649 h 3926871"/>
              <a:gd name="connsiteX14" fmla="*/ 718057 w 4729075"/>
              <a:gd name="connsiteY14" fmla="*/ 3393939 h 3926871"/>
              <a:gd name="connsiteX15" fmla="*/ 319760 w 4729075"/>
              <a:gd name="connsiteY15" fmla="*/ 2872226 h 3926871"/>
              <a:gd name="connsiteX16" fmla="*/ 67318 w 4729075"/>
              <a:gd name="connsiteY16" fmla="*/ 2440270 h 3926871"/>
              <a:gd name="connsiteX17" fmla="*/ 0 w 4729075"/>
              <a:gd name="connsiteY17" fmla="*/ 2109291 h 3926871"/>
              <a:gd name="connsiteX18" fmla="*/ 0 w 4729075"/>
              <a:gd name="connsiteY18" fmla="*/ 1907338 h 3926871"/>
              <a:gd name="connsiteX0" fmla="*/ 4330778 w 4729075"/>
              <a:gd name="connsiteY0" fmla="*/ 0 h 3876383"/>
              <a:gd name="connsiteX1" fmla="*/ 4639318 w 4729075"/>
              <a:gd name="connsiteY1" fmla="*/ 476835 h 3876383"/>
              <a:gd name="connsiteX2" fmla="*/ 4701026 w 4729075"/>
              <a:gd name="connsiteY2" fmla="*/ 796594 h 3876383"/>
              <a:gd name="connsiteX3" fmla="*/ 4706636 w 4729075"/>
              <a:gd name="connsiteY3" fmla="*/ 1155622 h 3876383"/>
              <a:gd name="connsiteX4" fmla="*/ 4729075 w 4729075"/>
              <a:gd name="connsiteY4" fmla="*/ 1671725 h 3876383"/>
              <a:gd name="connsiteX5" fmla="*/ 4723465 w 4729075"/>
              <a:gd name="connsiteY5" fmla="*/ 2053193 h 3876383"/>
              <a:gd name="connsiteX6" fmla="*/ 4128825 w 4729075"/>
              <a:gd name="connsiteY6" fmla="*/ 3220035 h 3876383"/>
              <a:gd name="connsiteX7" fmla="*/ 3595892 w 4729075"/>
              <a:gd name="connsiteY7" fmla="*/ 3713699 h 3876383"/>
              <a:gd name="connsiteX8" fmla="*/ 3152718 w 4729075"/>
              <a:gd name="connsiteY8" fmla="*/ 3853944 h 3876383"/>
              <a:gd name="connsiteX9" fmla="*/ 2933934 w 4729075"/>
              <a:gd name="connsiteY9" fmla="*/ 3848334 h 3876383"/>
              <a:gd name="connsiteX10" fmla="*/ 2451490 w 4729075"/>
              <a:gd name="connsiteY10" fmla="*/ 3876383 h 3876383"/>
              <a:gd name="connsiteX11" fmla="*/ 2131731 w 4729075"/>
              <a:gd name="connsiteY11" fmla="*/ 3803455 h 3876383"/>
              <a:gd name="connsiteX12" fmla="*/ 1873679 w 4729075"/>
              <a:gd name="connsiteY12" fmla="*/ 3876383 h 3876383"/>
              <a:gd name="connsiteX13" fmla="*/ 1133183 w 4729075"/>
              <a:gd name="connsiteY13" fmla="*/ 3685649 h 3876383"/>
              <a:gd name="connsiteX14" fmla="*/ 718057 w 4729075"/>
              <a:gd name="connsiteY14" fmla="*/ 3393939 h 3876383"/>
              <a:gd name="connsiteX15" fmla="*/ 319760 w 4729075"/>
              <a:gd name="connsiteY15" fmla="*/ 2872226 h 3876383"/>
              <a:gd name="connsiteX16" fmla="*/ 67318 w 4729075"/>
              <a:gd name="connsiteY16" fmla="*/ 2440270 h 3876383"/>
              <a:gd name="connsiteX17" fmla="*/ 0 w 4729075"/>
              <a:gd name="connsiteY17" fmla="*/ 2109291 h 3876383"/>
              <a:gd name="connsiteX18" fmla="*/ 0 w 4729075"/>
              <a:gd name="connsiteY18" fmla="*/ 1907338 h 3876383"/>
              <a:gd name="connsiteX0" fmla="*/ 4330778 w 4729075"/>
              <a:gd name="connsiteY0" fmla="*/ 0 h 3876383"/>
              <a:gd name="connsiteX1" fmla="*/ 4639318 w 4729075"/>
              <a:gd name="connsiteY1" fmla="*/ 476835 h 3876383"/>
              <a:gd name="connsiteX2" fmla="*/ 4701026 w 4729075"/>
              <a:gd name="connsiteY2" fmla="*/ 796594 h 3876383"/>
              <a:gd name="connsiteX3" fmla="*/ 4706636 w 4729075"/>
              <a:gd name="connsiteY3" fmla="*/ 1155622 h 3876383"/>
              <a:gd name="connsiteX4" fmla="*/ 4729075 w 4729075"/>
              <a:gd name="connsiteY4" fmla="*/ 1671725 h 3876383"/>
              <a:gd name="connsiteX5" fmla="*/ 4723465 w 4729075"/>
              <a:gd name="connsiteY5" fmla="*/ 2053193 h 3876383"/>
              <a:gd name="connsiteX6" fmla="*/ 4128825 w 4729075"/>
              <a:gd name="connsiteY6" fmla="*/ 3220035 h 3876383"/>
              <a:gd name="connsiteX7" fmla="*/ 3595892 w 4729075"/>
              <a:gd name="connsiteY7" fmla="*/ 3713699 h 3876383"/>
              <a:gd name="connsiteX8" fmla="*/ 3152718 w 4729075"/>
              <a:gd name="connsiteY8" fmla="*/ 3853944 h 3876383"/>
              <a:gd name="connsiteX9" fmla="*/ 2933934 w 4729075"/>
              <a:gd name="connsiteY9" fmla="*/ 3848334 h 3876383"/>
              <a:gd name="connsiteX10" fmla="*/ 2451490 w 4729075"/>
              <a:gd name="connsiteY10" fmla="*/ 3876383 h 3876383"/>
              <a:gd name="connsiteX11" fmla="*/ 2131731 w 4729075"/>
              <a:gd name="connsiteY11" fmla="*/ 3803455 h 3876383"/>
              <a:gd name="connsiteX12" fmla="*/ 1649286 w 4729075"/>
              <a:gd name="connsiteY12" fmla="*/ 3747358 h 3876383"/>
              <a:gd name="connsiteX13" fmla="*/ 1133183 w 4729075"/>
              <a:gd name="connsiteY13" fmla="*/ 3685649 h 3876383"/>
              <a:gd name="connsiteX14" fmla="*/ 718057 w 4729075"/>
              <a:gd name="connsiteY14" fmla="*/ 3393939 h 3876383"/>
              <a:gd name="connsiteX15" fmla="*/ 319760 w 4729075"/>
              <a:gd name="connsiteY15" fmla="*/ 2872226 h 3876383"/>
              <a:gd name="connsiteX16" fmla="*/ 67318 w 4729075"/>
              <a:gd name="connsiteY16" fmla="*/ 2440270 h 3876383"/>
              <a:gd name="connsiteX17" fmla="*/ 0 w 4729075"/>
              <a:gd name="connsiteY17" fmla="*/ 2109291 h 3876383"/>
              <a:gd name="connsiteX18" fmla="*/ 0 w 4729075"/>
              <a:gd name="connsiteY18" fmla="*/ 1907338 h 3876383"/>
              <a:gd name="connsiteX0" fmla="*/ 4330778 w 4729075"/>
              <a:gd name="connsiteY0" fmla="*/ 0 h 3876383"/>
              <a:gd name="connsiteX1" fmla="*/ 4639318 w 4729075"/>
              <a:gd name="connsiteY1" fmla="*/ 476835 h 3876383"/>
              <a:gd name="connsiteX2" fmla="*/ 4701026 w 4729075"/>
              <a:gd name="connsiteY2" fmla="*/ 796594 h 3876383"/>
              <a:gd name="connsiteX3" fmla="*/ 4706636 w 4729075"/>
              <a:gd name="connsiteY3" fmla="*/ 1155622 h 3876383"/>
              <a:gd name="connsiteX4" fmla="*/ 4729075 w 4729075"/>
              <a:gd name="connsiteY4" fmla="*/ 1671725 h 3876383"/>
              <a:gd name="connsiteX5" fmla="*/ 4723465 w 4729075"/>
              <a:gd name="connsiteY5" fmla="*/ 2053193 h 3876383"/>
              <a:gd name="connsiteX6" fmla="*/ 4128825 w 4729075"/>
              <a:gd name="connsiteY6" fmla="*/ 3220035 h 3876383"/>
              <a:gd name="connsiteX7" fmla="*/ 3595892 w 4729075"/>
              <a:gd name="connsiteY7" fmla="*/ 3713699 h 3876383"/>
              <a:gd name="connsiteX8" fmla="*/ 3152718 w 4729075"/>
              <a:gd name="connsiteY8" fmla="*/ 3853944 h 3876383"/>
              <a:gd name="connsiteX9" fmla="*/ 2933934 w 4729075"/>
              <a:gd name="connsiteY9" fmla="*/ 3848334 h 3876383"/>
              <a:gd name="connsiteX10" fmla="*/ 2451490 w 4729075"/>
              <a:gd name="connsiteY10" fmla="*/ 3876383 h 3876383"/>
              <a:gd name="connsiteX11" fmla="*/ 2131731 w 4729075"/>
              <a:gd name="connsiteY11" fmla="*/ 3803455 h 3876383"/>
              <a:gd name="connsiteX12" fmla="*/ 1649286 w 4729075"/>
              <a:gd name="connsiteY12" fmla="*/ 3747358 h 3876383"/>
              <a:gd name="connsiteX13" fmla="*/ 1133183 w 4729075"/>
              <a:gd name="connsiteY13" fmla="*/ 3685649 h 3876383"/>
              <a:gd name="connsiteX14" fmla="*/ 718057 w 4729075"/>
              <a:gd name="connsiteY14" fmla="*/ 3393939 h 3876383"/>
              <a:gd name="connsiteX15" fmla="*/ 319760 w 4729075"/>
              <a:gd name="connsiteY15" fmla="*/ 2872226 h 3876383"/>
              <a:gd name="connsiteX16" fmla="*/ 67318 w 4729075"/>
              <a:gd name="connsiteY16" fmla="*/ 2440270 h 3876383"/>
              <a:gd name="connsiteX17" fmla="*/ 0 w 4729075"/>
              <a:gd name="connsiteY17" fmla="*/ 2109291 h 3876383"/>
              <a:gd name="connsiteX18" fmla="*/ 0 w 4729075"/>
              <a:gd name="connsiteY18" fmla="*/ 1907338 h 3876383"/>
              <a:gd name="connsiteX0" fmla="*/ 4330778 w 4729075"/>
              <a:gd name="connsiteY0" fmla="*/ 0 h 3876383"/>
              <a:gd name="connsiteX1" fmla="*/ 4639318 w 4729075"/>
              <a:gd name="connsiteY1" fmla="*/ 476835 h 3876383"/>
              <a:gd name="connsiteX2" fmla="*/ 4701026 w 4729075"/>
              <a:gd name="connsiteY2" fmla="*/ 796594 h 3876383"/>
              <a:gd name="connsiteX3" fmla="*/ 4706636 w 4729075"/>
              <a:gd name="connsiteY3" fmla="*/ 1155622 h 3876383"/>
              <a:gd name="connsiteX4" fmla="*/ 4729075 w 4729075"/>
              <a:gd name="connsiteY4" fmla="*/ 1671725 h 3876383"/>
              <a:gd name="connsiteX5" fmla="*/ 4723465 w 4729075"/>
              <a:gd name="connsiteY5" fmla="*/ 2053193 h 3876383"/>
              <a:gd name="connsiteX6" fmla="*/ 4128825 w 4729075"/>
              <a:gd name="connsiteY6" fmla="*/ 3220035 h 3876383"/>
              <a:gd name="connsiteX7" fmla="*/ 3595892 w 4729075"/>
              <a:gd name="connsiteY7" fmla="*/ 3713699 h 3876383"/>
              <a:gd name="connsiteX8" fmla="*/ 3152718 w 4729075"/>
              <a:gd name="connsiteY8" fmla="*/ 3853944 h 3876383"/>
              <a:gd name="connsiteX9" fmla="*/ 2933934 w 4729075"/>
              <a:gd name="connsiteY9" fmla="*/ 3848334 h 3876383"/>
              <a:gd name="connsiteX10" fmla="*/ 2451490 w 4729075"/>
              <a:gd name="connsiteY10" fmla="*/ 3876383 h 3876383"/>
              <a:gd name="connsiteX11" fmla="*/ 2131731 w 4729075"/>
              <a:gd name="connsiteY11" fmla="*/ 3803455 h 3876383"/>
              <a:gd name="connsiteX12" fmla="*/ 1638066 w 4729075"/>
              <a:gd name="connsiteY12" fmla="*/ 3775407 h 3876383"/>
              <a:gd name="connsiteX13" fmla="*/ 1133183 w 4729075"/>
              <a:gd name="connsiteY13" fmla="*/ 3685649 h 3876383"/>
              <a:gd name="connsiteX14" fmla="*/ 718057 w 4729075"/>
              <a:gd name="connsiteY14" fmla="*/ 3393939 h 3876383"/>
              <a:gd name="connsiteX15" fmla="*/ 319760 w 4729075"/>
              <a:gd name="connsiteY15" fmla="*/ 2872226 h 3876383"/>
              <a:gd name="connsiteX16" fmla="*/ 67318 w 4729075"/>
              <a:gd name="connsiteY16" fmla="*/ 2440270 h 3876383"/>
              <a:gd name="connsiteX17" fmla="*/ 0 w 4729075"/>
              <a:gd name="connsiteY17" fmla="*/ 2109291 h 3876383"/>
              <a:gd name="connsiteX18" fmla="*/ 0 w 4729075"/>
              <a:gd name="connsiteY18" fmla="*/ 1907338 h 3876383"/>
              <a:gd name="connsiteX0" fmla="*/ 4330778 w 4729075"/>
              <a:gd name="connsiteY0" fmla="*/ 0 h 3876383"/>
              <a:gd name="connsiteX1" fmla="*/ 4639318 w 4729075"/>
              <a:gd name="connsiteY1" fmla="*/ 476835 h 3876383"/>
              <a:gd name="connsiteX2" fmla="*/ 4701026 w 4729075"/>
              <a:gd name="connsiteY2" fmla="*/ 796594 h 3876383"/>
              <a:gd name="connsiteX3" fmla="*/ 4706636 w 4729075"/>
              <a:gd name="connsiteY3" fmla="*/ 1155622 h 3876383"/>
              <a:gd name="connsiteX4" fmla="*/ 4729075 w 4729075"/>
              <a:gd name="connsiteY4" fmla="*/ 1671725 h 3876383"/>
              <a:gd name="connsiteX5" fmla="*/ 4723465 w 4729075"/>
              <a:gd name="connsiteY5" fmla="*/ 2053193 h 3876383"/>
              <a:gd name="connsiteX6" fmla="*/ 4128825 w 4729075"/>
              <a:gd name="connsiteY6" fmla="*/ 3220035 h 3876383"/>
              <a:gd name="connsiteX7" fmla="*/ 3595892 w 4729075"/>
              <a:gd name="connsiteY7" fmla="*/ 3713699 h 3876383"/>
              <a:gd name="connsiteX8" fmla="*/ 3152718 w 4729075"/>
              <a:gd name="connsiteY8" fmla="*/ 3853944 h 3876383"/>
              <a:gd name="connsiteX9" fmla="*/ 2933934 w 4729075"/>
              <a:gd name="connsiteY9" fmla="*/ 3848334 h 3876383"/>
              <a:gd name="connsiteX10" fmla="*/ 2451490 w 4729075"/>
              <a:gd name="connsiteY10" fmla="*/ 3876383 h 3876383"/>
              <a:gd name="connsiteX11" fmla="*/ 2070023 w 4729075"/>
              <a:gd name="connsiteY11" fmla="*/ 3842724 h 3876383"/>
              <a:gd name="connsiteX12" fmla="*/ 1638066 w 4729075"/>
              <a:gd name="connsiteY12" fmla="*/ 3775407 h 3876383"/>
              <a:gd name="connsiteX13" fmla="*/ 1133183 w 4729075"/>
              <a:gd name="connsiteY13" fmla="*/ 3685649 h 3876383"/>
              <a:gd name="connsiteX14" fmla="*/ 718057 w 4729075"/>
              <a:gd name="connsiteY14" fmla="*/ 3393939 h 3876383"/>
              <a:gd name="connsiteX15" fmla="*/ 319760 w 4729075"/>
              <a:gd name="connsiteY15" fmla="*/ 2872226 h 3876383"/>
              <a:gd name="connsiteX16" fmla="*/ 67318 w 4729075"/>
              <a:gd name="connsiteY16" fmla="*/ 2440270 h 3876383"/>
              <a:gd name="connsiteX17" fmla="*/ 0 w 4729075"/>
              <a:gd name="connsiteY17" fmla="*/ 2109291 h 3876383"/>
              <a:gd name="connsiteX18" fmla="*/ 0 w 4729075"/>
              <a:gd name="connsiteY18" fmla="*/ 1907338 h 3876383"/>
              <a:gd name="connsiteX0" fmla="*/ 4330778 w 4729075"/>
              <a:gd name="connsiteY0" fmla="*/ 0 h 3876383"/>
              <a:gd name="connsiteX1" fmla="*/ 4639318 w 4729075"/>
              <a:gd name="connsiteY1" fmla="*/ 476835 h 3876383"/>
              <a:gd name="connsiteX2" fmla="*/ 4701026 w 4729075"/>
              <a:gd name="connsiteY2" fmla="*/ 796594 h 3876383"/>
              <a:gd name="connsiteX3" fmla="*/ 4706636 w 4729075"/>
              <a:gd name="connsiteY3" fmla="*/ 1155622 h 3876383"/>
              <a:gd name="connsiteX4" fmla="*/ 4729075 w 4729075"/>
              <a:gd name="connsiteY4" fmla="*/ 1671725 h 3876383"/>
              <a:gd name="connsiteX5" fmla="*/ 4723465 w 4729075"/>
              <a:gd name="connsiteY5" fmla="*/ 2053193 h 3876383"/>
              <a:gd name="connsiteX6" fmla="*/ 4128825 w 4729075"/>
              <a:gd name="connsiteY6" fmla="*/ 3220035 h 3876383"/>
              <a:gd name="connsiteX7" fmla="*/ 3595892 w 4729075"/>
              <a:gd name="connsiteY7" fmla="*/ 3713699 h 3876383"/>
              <a:gd name="connsiteX8" fmla="*/ 3169547 w 4729075"/>
              <a:gd name="connsiteY8" fmla="*/ 3809065 h 3876383"/>
              <a:gd name="connsiteX9" fmla="*/ 2933934 w 4729075"/>
              <a:gd name="connsiteY9" fmla="*/ 3848334 h 3876383"/>
              <a:gd name="connsiteX10" fmla="*/ 2451490 w 4729075"/>
              <a:gd name="connsiteY10" fmla="*/ 3876383 h 3876383"/>
              <a:gd name="connsiteX11" fmla="*/ 2070023 w 4729075"/>
              <a:gd name="connsiteY11" fmla="*/ 3842724 h 3876383"/>
              <a:gd name="connsiteX12" fmla="*/ 1638066 w 4729075"/>
              <a:gd name="connsiteY12" fmla="*/ 3775407 h 3876383"/>
              <a:gd name="connsiteX13" fmla="*/ 1133183 w 4729075"/>
              <a:gd name="connsiteY13" fmla="*/ 3685649 h 3876383"/>
              <a:gd name="connsiteX14" fmla="*/ 718057 w 4729075"/>
              <a:gd name="connsiteY14" fmla="*/ 3393939 h 3876383"/>
              <a:gd name="connsiteX15" fmla="*/ 319760 w 4729075"/>
              <a:gd name="connsiteY15" fmla="*/ 2872226 h 3876383"/>
              <a:gd name="connsiteX16" fmla="*/ 67318 w 4729075"/>
              <a:gd name="connsiteY16" fmla="*/ 2440270 h 3876383"/>
              <a:gd name="connsiteX17" fmla="*/ 0 w 4729075"/>
              <a:gd name="connsiteY17" fmla="*/ 2109291 h 3876383"/>
              <a:gd name="connsiteX18" fmla="*/ 0 w 4729075"/>
              <a:gd name="connsiteY18" fmla="*/ 1907338 h 3876383"/>
              <a:gd name="connsiteX0" fmla="*/ 4330778 w 4729075"/>
              <a:gd name="connsiteY0" fmla="*/ 0 h 3876383"/>
              <a:gd name="connsiteX1" fmla="*/ 4639318 w 4729075"/>
              <a:gd name="connsiteY1" fmla="*/ 476835 h 3876383"/>
              <a:gd name="connsiteX2" fmla="*/ 4701026 w 4729075"/>
              <a:gd name="connsiteY2" fmla="*/ 796594 h 3876383"/>
              <a:gd name="connsiteX3" fmla="*/ 4706636 w 4729075"/>
              <a:gd name="connsiteY3" fmla="*/ 1155622 h 3876383"/>
              <a:gd name="connsiteX4" fmla="*/ 4729075 w 4729075"/>
              <a:gd name="connsiteY4" fmla="*/ 1671725 h 3876383"/>
              <a:gd name="connsiteX5" fmla="*/ 4723465 w 4729075"/>
              <a:gd name="connsiteY5" fmla="*/ 2053193 h 3876383"/>
              <a:gd name="connsiteX6" fmla="*/ 4128825 w 4729075"/>
              <a:gd name="connsiteY6" fmla="*/ 3220035 h 3876383"/>
              <a:gd name="connsiteX7" fmla="*/ 3573453 w 4729075"/>
              <a:gd name="connsiteY7" fmla="*/ 3668820 h 3876383"/>
              <a:gd name="connsiteX8" fmla="*/ 3169547 w 4729075"/>
              <a:gd name="connsiteY8" fmla="*/ 3809065 h 3876383"/>
              <a:gd name="connsiteX9" fmla="*/ 2933934 w 4729075"/>
              <a:gd name="connsiteY9" fmla="*/ 3848334 h 3876383"/>
              <a:gd name="connsiteX10" fmla="*/ 2451490 w 4729075"/>
              <a:gd name="connsiteY10" fmla="*/ 3876383 h 3876383"/>
              <a:gd name="connsiteX11" fmla="*/ 2070023 w 4729075"/>
              <a:gd name="connsiteY11" fmla="*/ 3842724 h 3876383"/>
              <a:gd name="connsiteX12" fmla="*/ 1638066 w 4729075"/>
              <a:gd name="connsiteY12" fmla="*/ 3775407 h 3876383"/>
              <a:gd name="connsiteX13" fmla="*/ 1133183 w 4729075"/>
              <a:gd name="connsiteY13" fmla="*/ 3685649 h 3876383"/>
              <a:gd name="connsiteX14" fmla="*/ 718057 w 4729075"/>
              <a:gd name="connsiteY14" fmla="*/ 3393939 h 3876383"/>
              <a:gd name="connsiteX15" fmla="*/ 319760 w 4729075"/>
              <a:gd name="connsiteY15" fmla="*/ 2872226 h 3876383"/>
              <a:gd name="connsiteX16" fmla="*/ 67318 w 4729075"/>
              <a:gd name="connsiteY16" fmla="*/ 2440270 h 3876383"/>
              <a:gd name="connsiteX17" fmla="*/ 0 w 4729075"/>
              <a:gd name="connsiteY17" fmla="*/ 2109291 h 3876383"/>
              <a:gd name="connsiteX18" fmla="*/ 0 w 4729075"/>
              <a:gd name="connsiteY18" fmla="*/ 1907338 h 3876383"/>
              <a:gd name="connsiteX0" fmla="*/ 4330778 w 4729075"/>
              <a:gd name="connsiteY0" fmla="*/ 0 h 3876383"/>
              <a:gd name="connsiteX1" fmla="*/ 4639318 w 4729075"/>
              <a:gd name="connsiteY1" fmla="*/ 476835 h 3876383"/>
              <a:gd name="connsiteX2" fmla="*/ 4701026 w 4729075"/>
              <a:gd name="connsiteY2" fmla="*/ 796594 h 3876383"/>
              <a:gd name="connsiteX3" fmla="*/ 4706636 w 4729075"/>
              <a:gd name="connsiteY3" fmla="*/ 1155622 h 3876383"/>
              <a:gd name="connsiteX4" fmla="*/ 4729075 w 4729075"/>
              <a:gd name="connsiteY4" fmla="*/ 1671725 h 3876383"/>
              <a:gd name="connsiteX5" fmla="*/ 4723465 w 4729075"/>
              <a:gd name="connsiteY5" fmla="*/ 2053193 h 3876383"/>
              <a:gd name="connsiteX6" fmla="*/ 4106386 w 4729075"/>
              <a:gd name="connsiteY6" fmla="*/ 3186376 h 3876383"/>
              <a:gd name="connsiteX7" fmla="*/ 3573453 w 4729075"/>
              <a:gd name="connsiteY7" fmla="*/ 3668820 h 3876383"/>
              <a:gd name="connsiteX8" fmla="*/ 3169547 w 4729075"/>
              <a:gd name="connsiteY8" fmla="*/ 3809065 h 3876383"/>
              <a:gd name="connsiteX9" fmla="*/ 2933934 w 4729075"/>
              <a:gd name="connsiteY9" fmla="*/ 3848334 h 3876383"/>
              <a:gd name="connsiteX10" fmla="*/ 2451490 w 4729075"/>
              <a:gd name="connsiteY10" fmla="*/ 3876383 h 3876383"/>
              <a:gd name="connsiteX11" fmla="*/ 2070023 w 4729075"/>
              <a:gd name="connsiteY11" fmla="*/ 3842724 h 3876383"/>
              <a:gd name="connsiteX12" fmla="*/ 1638066 w 4729075"/>
              <a:gd name="connsiteY12" fmla="*/ 3775407 h 3876383"/>
              <a:gd name="connsiteX13" fmla="*/ 1133183 w 4729075"/>
              <a:gd name="connsiteY13" fmla="*/ 3685649 h 3876383"/>
              <a:gd name="connsiteX14" fmla="*/ 718057 w 4729075"/>
              <a:gd name="connsiteY14" fmla="*/ 3393939 h 3876383"/>
              <a:gd name="connsiteX15" fmla="*/ 319760 w 4729075"/>
              <a:gd name="connsiteY15" fmla="*/ 2872226 h 3876383"/>
              <a:gd name="connsiteX16" fmla="*/ 67318 w 4729075"/>
              <a:gd name="connsiteY16" fmla="*/ 2440270 h 3876383"/>
              <a:gd name="connsiteX17" fmla="*/ 0 w 4729075"/>
              <a:gd name="connsiteY17" fmla="*/ 2109291 h 3876383"/>
              <a:gd name="connsiteX18" fmla="*/ 0 w 4729075"/>
              <a:gd name="connsiteY18" fmla="*/ 1907338 h 3876383"/>
              <a:gd name="connsiteX0" fmla="*/ 4330778 w 4729075"/>
              <a:gd name="connsiteY0" fmla="*/ 0 h 3876383"/>
              <a:gd name="connsiteX1" fmla="*/ 4639318 w 4729075"/>
              <a:gd name="connsiteY1" fmla="*/ 476835 h 3876383"/>
              <a:gd name="connsiteX2" fmla="*/ 4701026 w 4729075"/>
              <a:gd name="connsiteY2" fmla="*/ 796594 h 3876383"/>
              <a:gd name="connsiteX3" fmla="*/ 4706636 w 4729075"/>
              <a:gd name="connsiteY3" fmla="*/ 1155622 h 3876383"/>
              <a:gd name="connsiteX4" fmla="*/ 4729075 w 4729075"/>
              <a:gd name="connsiteY4" fmla="*/ 1671725 h 3876383"/>
              <a:gd name="connsiteX5" fmla="*/ 4633708 w 4729075"/>
              <a:gd name="connsiteY5" fmla="*/ 2025144 h 3876383"/>
              <a:gd name="connsiteX6" fmla="*/ 4106386 w 4729075"/>
              <a:gd name="connsiteY6" fmla="*/ 3186376 h 3876383"/>
              <a:gd name="connsiteX7" fmla="*/ 3573453 w 4729075"/>
              <a:gd name="connsiteY7" fmla="*/ 3668820 h 3876383"/>
              <a:gd name="connsiteX8" fmla="*/ 3169547 w 4729075"/>
              <a:gd name="connsiteY8" fmla="*/ 3809065 h 3876383"/>
              <a:gd name="connsiteX9" fmla="*/ 2933934 w 4729075"/>
              <a:gd name="connsiteY9" fmla="*/ 3848334 h 3876383"/>
              <a:gd name="connsiteX10" fmla="*/ 2451490 w 4729075"/>
              <a:gd name="connsiteY10" fmla="*/ 3876383 h 3876383"/>
              <a:gd name="connsiteX11" fmla="*/ 2070023 w 4729075"/>
              <a:gd name="connsiteY11" fmla="*/ 3842724 h 3876383"/>
              <a:gd name="connsiteX12" fmla="*/ 1638066 w 4729075"/>
              <a:gd name="connsiteY12" fmla="*/ 3775407 h 3876383"/>
              <a:gd name="connsiteX13" fmla="*/ 1133183 w 4729075"/>
              <a:gd name="connsiteY13" fmla="*/ 3685649 h 3876383"/>
              <a:gd name="connsiteX14" fmla="*/ 718057 w 4729075"/>
              <a:gd name="connsiteY14" fmla="*/ 3393939 h 3876383"/>
              <a:gd name="connsiteX15" fmla="*/ 319760 w 4729075"/>
              <a:gd name="connsiteY15" fmla="*/ 2872226 h 3876383"/>
              <a:gd name="connsiteX16" fmla="*/ 67318 w 4729075"/>
              <a:gd name="connsiteY16" fmla="*/ 2440270 h 3876383"/>
              <a:gd name="connsiteX17" fmla="*/ 0 w 4729075"/>
              <a:gd name="connsiteY17" fmla="*/ 2109291 h 3876383"/>
              <a:gd name="connsiteX18" fmla="*/ 0 w 4729075"/>
              <a:gd name="connsiteY18" fmla="*/ 1907338 h 3876383"/>
              <a:gd name="connsiteX0" fmla="*/ 4330778 w 4740295"/>
              <a:gd name="connsiteY0" fmla="*/ 0 h 3876383"/>
              <a:gd name="connsiteX1" fmla="*/ 4639318 w 4740295"/>
              <a:gd name="connsiteY1" fmla="*/ 476835 h 3876383"/>
              <a:gd name="connsiteX2" fmla="*/ 4701026 w 4740295"/>
              <a:gd name="connsiteY2" fmla="*/ 796594 h 3876383"/>
              <a:gd name="connsiteX3" fmla="*/ 4706636 w 4740295"/>
              <a:gd name="connsiteY3" fmla="*/ 1155622 h 3876383"/>
              <a:gd name="connsiteX4" fmla="*/ 4740295 w 4740295"/>
              <a:gd name="connsiteY4" fmla="*/ 1688555 h 3876383"/>
              <a:gd name="connsiteX5" fmla="*/ 4633708 w 4740295"/>
              <a:gd name="connsiteY5" fmla="*/ 2025144 h 3876383"/>
              <a:gd name="connsiteX6" fmla="*/ 4106386 w 4740295"/>
              <a:gd name="connsiteY6" fmla="*/ 3186376 h 3876383"/>
              <a:gd name="connsiteX7" fmla="*/ 3573453 w 4740295"/>
              <a:gd name="connsiteY7" fmla="*/ 3668820 h 3876383"/>
              <a:gd name="connsiteX8" fmla="*/ 3169547 w 4740295"/>
              <a:gd name="connsiteY8" fmla="*/ 3809065 h 3876383"/>
              <a:gd name="connsiteX9" fmla="*/ 2933934 w 4740295"/>
              <a:gd name="connsiteY9" fmla="*/ 3848334 h 3876383"/>
              <a:gd name="connsiteX10" fmla="*/ 2451490 w 4740295"/>
              <a:gd name="connsiteY10" fmla="*/ 3876383 h 3876383"/>
              <a:gd name="connsiteX11" fmla="*/ 2070023 w 4740295"/>
              <a:gd name="connsiteY11" fmla="*/ 3842724 h 3876383"/>
              <a:gd name="connsiteX12" fmla="*/ 1638066 w 4740295"/>
              <a:gd name="connsiteY12" fmla="*/ 3775407 h 3876383"/>
              <a:gd name="connsiteX13" fmla="*/ 1133183 w 4740295"/>
              <a:gd name="connsiteY13" fmla="*/ 3685649 h 3876383"/>
              <a:gd name="connsiteX14" fmla="*/ 718057 w 4740295"/>
              <a:gd name="connsiteY14" fmla="*/ 3393939 h 3876383"/>
              <a:gd name="connsiteX15" fmla="*/ 319760 w 4740295"/>
              <a:gd name="connsiteY15" fmla="*/ 2872226 h 3876383"/>
              <a:gd name="connsiteX16" fmla="*/ 67318 w 4740295"/>
              <a:gd name="connsiteY16" fmla="*/ 2440270 h 3876383"/>
              <a:gd name="connsiteX17" fmla="*/ 0 w 4740295"/>
              <a:gd name="connsiteY17" fmla="*/ 2109291 h 3876383"/>
              <a:gd name="connsiteX18" fmla="*/ 0 w 4740295"/>
              <a:gd name="connsiteY18" fmla="*/ 1907338 h 3876383"/>
              <a:gd name="connsiteX0" fmla="*/ 4330778 w 4740295"/>
              <a:gd name="connsiteY0" fmla="*/ 0 h 3876383"/>
              <a:gd name="connsiteX1" fmla="*/ 4639318 w 4740295"/>
              <a:gd name="connsiteY1" fmla="*/ 476835 h 3876383"/>
              <a:gd name="connsiteX2" fmla="*/ 4701026 w 4740295"/>
              <a:gd name="connsiteY2" fmla="*/ 796594 h 3876383"/>
              <a:gd name="connsiteX3" fmla="*/ 4740295 w 4740295"/>
              <a:gd name="connsiteY3" fmla="*/ 1144403 h 3876383"/>
              <a:gd name="connsiteX4" fmla="*/ 4740295 w 4740295"/>
              <a:gd name="connsiteY4" fmla="*/ 1688555 h 3876383"/>
              <a:gd name="connsiteX5" fmla="*/ 4633708 w 4740295"/>
              <a:gd name="connsiteY5" fmla="*/ 2025144 h 3876383"/>
              <a:gd name="connsiteX6" fmla="*/ 4106386 w 4740295"/>
              <a:gd name="connsiteY6" fmla="*/ 3186376 h 3876383"/>
              <a:gd name="connsiteX7" fmla="*/ 3573453 w 4740295"/>
              <a:gd name="connsiteY7" fmla="*/ 3668820 h 3876383"/>
              <a:gd name="connsiteX8" fmla="*/ 3169547 w 4740295"/>
              <a:gd name="connsiteY8" fmla="*/ 3809065 h 3876383"/>
              <a:gd name="connsiteX9" fmla="*/ 2933934 w 4740295"/>
              <a:gd name="connsiteY9" fmla="*/ 3848334 h 3876383"/>
              <a:gd name="connsiteX10" fmla="*/ 2451490 w 4740295"/>
              <a:gd name="connsiteY10" fmla="*/ 3876383 h 3876383"/>
              <a:gd name="connsiteX11" fmla="*/ 2070023 w 4740295"/>
              <a:gd name="connsiteY11" fmla="*/ 3842724 h 3876383"/>
              <a:gd name="connsiteX12" fmla="*/ 1638066 w 4740295"/>
              <a:gd name="connsiteY12" fmla="*/ 3775407 h 3876383"/>
              <a:gd name="connsiteX13" fmla="*/ 1133183 w 4740295"/>
              <a:gd name="connsiteY13" fmla="*/ 3685649 h 3876383"/>
              <a:gd name="connsiteX14" fmla="*/ 718057 w 4740295"/>
              <a:gd name="connsiteY14" fmla="*/ 3393939 h 3876383"/>
              <a:gd name="connsiteX15" fmla="*/ 319760 w 4740295"/>
              <a:gd name="connsiteY15" fmla="*/ 2872226 h 3876383"/>
              <a:gd name="connsiteX16" fmla="*/ 67318 w 4740295"/>
              <a:gd name="connsiteY16" fmla="*/ 2440270 h 3876383"/>
              <a:gd name="connsiteX17" fmla="*/ 0 w 4740295"/>
              <a:gd name="connsiteY17" fmla="*/ 2109291 h 3876383"/>
              <a:gd name="connsiteX18" fmla="*/ 0 w 4740295"/>
              <a:gd name="connsiteY18" fmla="*/ 1907338 h 3876383"/>
              <a:gd name="connsiteX0" fmla="*/ 4330778 w 4740295"/>
              <a:gd name="connsiteY0" fmla="*/ 0 h 3876383"/>
              <a:gd name="connsiteX1" fmla="*/ 4639318 w 4740295"/>
              <a:gd name="connsiteY1" fmla="*/ 476835 h 3876383"/>
              <a:gd name="connsiteX2" fmla="*/ 4701026 w 4740295"/>
              <a:gd name="connsiteY2" fmla="*/ 796594 h 3876383"/>
              <a:gd name="connsiteX3" fmla="*/ 4740295 w 4740295"/>
              <a:gd name="connsiteY3" fmla="*/ 1144403 h 3876383"/>
              <a:gd name="connsiteX4" fmla="*/ 4740295 w 4740295"/>
              <a:gd name="connsiteY4" fmla="*/ 1688555 h 3876383"/>
              <a:gd name="connsiteX5" fmla="*/ 4633708 w 4740295"/>
              <a:gd name="connsiteY5" fmla="*/ 2025144 h 3876383"/>
              <a:gd name="connsiteX6" fmla="*/ 4106386 w 4740295"/>
              <a:gd name="connsiteY6" fmla="*/ 3186376 h 3876383"/>
              <a:gd name="connsiteX7" fmla="*/ 3573453 w 4740295"/>
              <a:gd name="connsiteY7" fmla="*/ 3668820 h 3876383"/>
              <a:gd name="connsiteX8" fmla="*/ 3169547 w 4740295"/>
              <a:gd name="connsiteY8" fmla="*/ 3809065 h 3876383"/>
              <a:gd name="connsiteX9" fmla="*/ 2933934 w 4740295"/>
              <a:gd name="connsiteY9" fmla="*/ 3848334 h 3876383"/>
              <a:gd name="connsiteX10" fmla="*/ 2451490 w 4740295"/>
              <a:gd name="connsiteY10" fmla="*/ 3876383 h 3876383"/>
              <a:gd name="connsiteX11" fmla="*/ 2070023 w 4740295"/>
              <a:gd name="connsiteY11" fmla="*/ 3842724 h 3876383"/>
              <a:gd name="connsiteX12" fmla="*/ 1638066 w 4740295"/>
              <a:gd name="connsiteY12" fmla="*/ 3775407 h 3876383"/>
              <a:gd name="connsiteX13" fmla="*/ 1133183 w 4740295"/>
              <a:gd name="connsiteY13" fmla="*/ 3685649 h 3876383"/>
              <a:gd name="connsiteX14" fmla="*/ 718057 w 4740295"/>
              <a:gd name="connsiteY14" fmla="*/ 3393939 h 3876383"/>
              <a:gd name="connsiteX15" fmla="*/ 319760 w 4740295"/>
              <a:gd name="connsiteY15" fmla="*/ 2872226 h 3876383"/>
              <a:gd name="connsiteX16" fmla="*/ 67318 w 4740295"/>
              <a:gd name="connsiteY16" fmla="*/ 2440270 h 3876383"/>
              <a:gd name="connsiteX17" fmla="*/ 0 w 4740295"/>
              <a:gd name="connsiteY17" fmla="*/ 2109291 h 3876383"/>
              <a:gd name="connsiteX18" fmla="*/ 0 w 4740295"/>
              <a:gd name="connsiteY18" fmla="*/ 1907338 h 3876383"/>
              <a:gd name="connsiteX0" fmla="*/ 4330778 w 4740295"/>
              <a:gd name="connsiteY0" fmla="*/ 0 h 3876383"/>
              <a:gd name="connsiteX1" fmla="*/ 4639318 w 4740295"/>
              <a:gd name="connsiteY1" fmla="*/ 476835 h 3876383"/>
              <a:gd name="connsiteX2" fmla="*/ 4701026 w 4740295"/>
              <a:gd name="connsiteY2" fmla="*/ 796594 h 3876383"/>
              <a:gd name="connsiteX3" fmla="*/ 4740295 w 4740295"/>
              <a:gd name="connsiteY3" fmla="*/ 1144403 h 3876383"/>
              <a:gd name="connsiteX4" fmla="*/ 4740295 w 4740295"/>
              <a:gd name="connsiteY4" fmla="*/ 1688555 h 3876383"/>
              <a:gd name="connsiteX5" fmla="*/ 4633708 w 4740295"/>
              <a:gd name="connsiteY5" fmla="*/ 2025144 h 3876383"/>
              <a:gd name="connsiteX6" fmla="*/ 4106386 w 4740295"/>
              <a:gd name="connsiteY6" fmla="*/ 3186376 h 3876383"/>
              <a:gd name="connsiteX7" fmla="*/ 3573453 w 4740295"/>
              <a:gd name="connsiteY7" fmla="*/ 3668820 h 3876383"/>
              <a:gd name="connsiteX8" fmla="*/ 3169547 w 4740295"/>
              <a:gd name="connsiteY8" fmla="*/ 3809065 h 3876383"/>
              <a:gd name="connsiteX9" fmla="*/ 2933934 w 4740295"/>
              <a:gd name="connsiteY9" fmla="*/ 3848334 h 3876383"/>
              <a:gd name="connsiteX10" fmla="*/ 2451490 w 4740295"/>
              <a:gd name="connsiteY10" fmla="*/ 3876383 h 3876383"/>
              <a:gd name="connsiteX11" fmla="*/ 2070023 w 4740295"/>
              <a:gd name="connsiteY11" fmla="*/ 3842724 h 3876383"/>
              <a:gd name="connsiteX12" fmla="*/ 1638066 w 4740295"/>
              <a:gd name="connsiteY12" fmla="*/ 3775407 h 3876383"/>
              <a:gd name="connsiteX13" fmla="*/ 1133183 w 4740295"/>
              <a:gd name="connsiteY13" fmla="*/ 3685649 h 3876383"/>
              <a:gd name="connsiteX14" fmla="*/ 718057 w 4740295"/>
              <a:gd name="connsiteY14" fmla="*/ 3393939 h 3876383"/>
              <a:gd name="connsiteX15" fmla="*/ 319760 w 4740295"/>
              <a:gd name="connsiteY15" fmla="*/ 2872226 h 3876383"/>
              <a:gd name="connsiteX16" fmla="*/ 67318 w 4740295"/>
              <a:gd name="connsiteY16" fmla="*/ 2440270 h 3876383"/>
              <a:gd name="connsiteX17" fmla="*/ 0 w 4740295"/>
              <a:gd name="connsiteY17" fmla="*/ 2109291 h 3876383"/>
              <a:gd name="connsiteX18" fmla="*/ 0 w 4740295"/>
              <a:gd name="connsiteY18" fmla="*/ 1907338 h 3876383"/>
              <a:gd name="connsiteX0" fmla="*/ 4330778 w 4740295"/>
              <a:gd name="connsiteY0" fmla="*/ 0 h 3876383"/>
              <a:gd name="connsiteX1" fmla="*/ 4639318 w 4740295"/>
              <a:gd name="connsiteY1" fmla="*/ 476835 h 3876383"/>
              <a:gd name="connsiteX2" fmla="*/ 4701026 w 4740295"/>
              <a:gd name="connsiteY2" fmla="*/ 796594 h 3876383"/>
              <a:gd name="connsiteX3" fmla="*/ 4740295 w 4740295"/>
              <a:gd name="connsiteY3" fmla="*/ 1144403 h 3876383"/>
              <a:gd name="connsiteX4" fmla="*/ 4740295 w 4740295"/>
              <a:gd name="connsiteY4" fmla="*/ 1688555 h 3876383"/>
              <a:gd name="connsiteX5" fmla="*/ 4633708 w 4740295"/>
              <a:gd name="connsiteY5" fmla="*/ 2025144 h 3876383"/>
              <a:gd name="connsiteX6" fmla="*/ 4106386 w 4740295"/>
              <a:gd name="connsiteY6" fmla="*/ 3186376 h 3876383"/>
              <a:gd name="connsiteX7" fmla="*/ 3573453 w 4740295"/>
              <a:gd name="connsiteY7" fmla="*/ 3668820 h 3876383"/>
              <a:gd name="connsiteX8" fmla="*/ 3169547 w 4740295"/>
              <a:gd name="connsiteY8" fmla="*/ 3809065 h 3876383"/>
              <a:gd name="connsiteX9" fmla="*/ 2933934 w 4740295"/>
              <a:gd name="connsiteY9" fmla="*/ 3848334 h 3876383"/>
              <a:gd name="connsiteX10" fmla="*/ 2451490 w 4740295"/>
              <a:gd name="connsiteY10" fmla="*/ 3876383 h 3876383"/>
              <a:gd name="connsiteX11" fmla="*/ 2070023 w 4740295"/>
              <a:gd name="connsiteY11" fmla="*/ 3842724 h 3876383"/>
              <a:gd name="connsiteX12" fmla="*/ 1638066 w 4740295"/>
              <a:gd name="connsiteY12" fmla="*/ 3775407 h 3876383"/>
              <a:gd name="connsiteX13" fmla="*/ 1133183 w 4740295"/>
              <a:gd name="connsiteY13" fmla="*/ 3685649 h 3876383"/>
              <a:gd name="connsiteX14" fmla="*/ 718057 w 4740295"/>
              <a:gd name="connsiteY14" fmla="*/ 3393939 h 3876383"/>
              <a:gd name="connsiteX15" fmla="*/ 319760 w 4740295"/>
              <a:gd name="connsiteY15" fmla="*/ 2872226 h 3876383"/>
              <a:gd name="connsiteX16" fmla="*/ 67318 w 4740295"/>
              <a:gd name="connsiteY16" fmla="*/ 2440270 h 3876383"/>
              <a:gd name="connsiteX17" fmla="*/ 0 w 4740295"/>
              <a:gd name="connsiteY17" fmla="*/ 2109291 h 3876383"/>
              <a:gd name="connsiteX18" fmla="*/ 0 w 4740295"/>
              <a:gd name="connsiteY18" fmla="*/ 1907338 h 3876383"/>
              <a:gd name="connsiteX0" fmla="*/ 4330778 w 4740295"/>
              <a:gd name="connsiteY0" fmla="*/ 0 h 3876383"/>
              <a:gd name="connsiteX1" fmla="*/ 4639318 w 4740295"/>
              <a:gd name="connsiteY1" fmla="*/ 476835 h 3876383"/>
              <a:gd name="connsiteX2" fmla="*/ 4701026 w 4740295"/>
              <a:gd name="connsiteY2" fmla="*/ 796594 h 3876383"/>
              <a:gd name="connsiteX3" fmla="*/ 4740295 w 4740295"/>
              <a:gd name="connsiteY3" fmla="*/ 1144403 h 3876383"/>
              <a:gd name="connsiteX4" fmla="*/ 4740295 w 4740295"/>
              <a:gd name="connsiteY4" fmla="*/ 1688555 h 3876383"/>
              <a:gd name="connsiteX5" fmla="*/ 4633708 w 4740295"/>
              <a:gd name="connsiteY5" fmla="*/ 2025144 h 3876383"/>
              <a:gd name="connsiteX6" fmla="*/ 4089556 w 4740295"/>
              <a:gd name="connsiteY6" fmla="*/ 3175156 h 3876383"/>
              <a:gd name="connsiteX7" fmla="*/ 3573453 w 4740295"/>
              <a:gd name="connsiteY7" fmla="*/ 3668820 h 3876383"/>
              <a:gd name="connsiteX8" fmla="*/ 3169547 w 4740295"/>
              <a:gd name="connsiteY8" fmla="*/ 3809065 h 3876383"/>
              <a:gd name="connsiteX9" fmla="*/ 2933934 w 4740295"/>
              <a:gd name="connsiteY9" fmla="*/ 3848334 h 3876383"/>
              <a:gd name="connsiteX10" fmla="*/ 2451490 w 4740295"/>
              <a:gd name="connsiteY10" fmla="*/ 3876383 h 3876383"/>
              <a:gd name="connsiteX11" fmla="*/ 2070023 w 4740295"/>
              <a:gd name="connsiteY11" fmla="*/ 3842724 h 3876383"/>
              <a:gd name="connsiteX12" fmla="*/ 1638066 w 4740295"/>
              <a:gd name="connsiteY12" fmla="*/ 3775407 h 3876383"/>
              <a:gd name="connsiteX13" fmla="*/ 1133183 w 4740295"/>
              <a:gd name="connsiteY13" fmla="*/ 3685649 h 3876383"/>
              <a:gd name="connsiteX14" fmla="*/ 718057 w 4740295"/>
              <a:gd name="connsiteY14" fmla="*/ 3393939 h 3876383"/>
              <a:gd name="connsiteX15" fmla="*/ 319760 w 4740295"/>
              <a:gd name="connsiteY15" fmla="*/ 2872226 h 3876383"/>
              <a:gd name="connsiteX16" fmla="*/ 67318 w 4740295"/>
              <a:gd name="connsiteY16" fmla="*/ 2440270 h 3876383"/>
              <a:gd name="connsiteX17" fmla="*/ 0 w 4740295"/>
              <a:gd name="connsiteY17" fmla="*/ 2109291 h 3876383"/>
              <a:gd name="connsiteX18" fmla="*/ 0 w 4740295"/>
              <a:gd name="connsiteY18" fmla="*/ 1907338 h 3876383"/>
              <a:gd name="connsiteX0" fmla="*/ 4330778 w 4740295"/>
              <a:gd name="connsiteY0" fmla="*/ 0 h 3876383"/>
              <a:gd name="connsiteX1" fmla="*/ 4639318 w 4740295"/>
              <a:gd name="connsiteY1" fmla="*/ 476835 h 3876383"/>
              <a:gd name="connsiteX2" fmla="*/ 4701026 w 4740295"/>
              <a:gd name="connsiteY2" fmla="*/ 796594 h 3876383"/>
              <a:gd name="connsiteX3" fmla="*/ 4740295 w 4740295"/>
              <a:gd name="connsiteY3" fmla="*/ 1144403 h 3876383"/>
              <a:gd name="connsiteX4" fmla="*/ 4740295 w 4740295"/>
              <a:gd name="connsiteY4" fmla="*/ 1688555 h 3876383"/>
              <a:gd name="connsiteX5" fmla="*/ 4633708 w 4740295"/>
              <a:gd name="connsiteY5" fmla="*/ 2025144 h 3876383"/>
              <a:gd name="connsiteX6" fmla="*/ 4089556 w 4740295"/>
              <a:gd name="connsiteY6" fmla="*/ 3175156 h 3876383"/>
              <a:gd name="connsiteX7" fmla="*/ 3573453 w 4740295"/>
              <a:gd name="connsiteY7" fmla="*/ 3668820 h 3876383"/>
              <a:gd name="connsiteX8" fmla="*/ 3169547 w 4740295"/>
              <a:gd name="connsiteY8" fmla="*/ 3809065 h 3876383"/>
              <a:gd name="connsiteX9" fmla="*/ 2933934 w 4740295"/>
              <a:gd name="connsiteY9" fmla="*/ 3848334 h 3876383"/>
              <a:gd name="connsiteX10" fmla="*/ 2451490 w 4740295"/>
              <a:gd name="connsiteY10" fmla="*/ 3876383 h 3876383"/>
              <a:gd name="connsiteX11" fmla="*/ 2070023 w 4740295"/>
              <a:gd name="connsiteY11" fmla="*/ 3842724 h 3876383"/>
              <a:gd name="connsiteX12" fmla="*/ 1638066 w 4740295"/>
              <a:gd name="connsiteY12" fmla="*/ 3775407 h 3876383"/>
              <a:gd name="connsiteX13" fmla="*/ 1133183 w 4740295"/>
              <a:gd name="connsiteY13" fmla="*/ 3685649 h 3876383"/>
              <a:gd name="connsiteX14" fmla="*/ 718057 w 4740295"/>
              <a:gd name="connsiteY14" fmla="*/ 3393939 h 3876383"/>
              <a:gd name="connsiteX15" fmla="*/ 319760 w 4740295"/>
              <a:gd name="connsiteY15" fmla="*/ 2872226 h 3876383"/>
              <a:gd name="connsiteX16" fmla="*/ 67318 w 4740295"/>
              <a:gd name="connsiteY16" fmla="*/ 2440270 h 3876383"/>
              <a:gd name="connsiteX17" fmla="*/ 0 w 4740295"/>
              <a:gd name="connsiteY17" fmla="*/ 2109291 h 3876383"/>
              <a:gd name="connsiteX18" fmla="*/ 0 w 4740295"/>
              <a:gd name="connsiteY18" fmla="*/ 1907338 h 3876383"/>
              <a:gd name="connsiteX0" fmla="*/ 4330778 w 4740295"/>
              <a:gd name="connsiteY0" fmla="*/ 0 h 3876383"/>
              <a:gd name="connsiteX1" fmla="*/ 4639318 w 4740295"/>
              <a:gd name="connsiteY1" fmla="*/ 476835 h 3876383"/>
              <a:gd name="connsiteX2" fmla="*/ 4701026 w 4740295"/>
              <a:gd name="connsiteY2" fmla="*/ 796594 h 3876383"/>
              <a:gd name="connsiteX3" fmla="*/ 4740295 w 4740295"/>
              <a:gd name="connsiteY3" fmla="*/ 1144403 h 3876383"/>
              <a:gd name="connsiteX4" fmla="*/ 4740295 w 4740295"/>
              <a:gd name="connsiteY4" fmla="*/ 1688555 h 3876383"/>
              <a:gd name="connsiteX5" fmla="*/ 4633708 w 4740295"/>
              <a:gd name="connsiteY5" fmla="*/ 2025144 h 3876383"/>
              <a:gd name="connsiteX6" fmla="*/ 4089556 w 4740295"/>
              <a:gd name="connsiteY6" fmla="*/ 3175156 h 3876383"/>
              <a:gd name="connsiteX7" fmla="*/ 3573453 w 4740295"/>
              <a:gd name="connsiteY7" fmla="*/ 3668820 h 3876383"/>
              <a:gd name="connsiteX8" fmla="*/ 3169547 w 4740295"/>
              <a:gd name="connsiteY8" fmla="*/ 3809065 h 3876383"/>
              <a:gd name="connsiteX9" fmla="*/ 2933934 w 4740295"/>
              <a:gd name="connsiteY9" fmla="*/ 3848334 h 3876383"/>
              <a:gd name="connsiteX10" fmla="*/ 2451490 w 4740295"/>
              <a:gd name="connsiteY10" fmla="*/ 3876383 h 3876383"/>
              <a:gd name="connsiteX11" fmla="*/ 2070023 w 4740295"/>
              <a:gd name="connsiteY11" fmla="*/ 3842724 h 3876383"/>
              <a:gd name="connsiteX12" fmla="*/ 1638066 w 4740295"/>
              <a:gd name="connsiteY12" fmla="*/ 3775407 h 3876383"/>
              <a:gd name="connsiteX13" fmla="*/ 1133183 w 4740295"/>
              <a:gd name="connsiteY13" fmla="*/ 3685649 h 3876383"/>
              <a:gd name="connsiteX14" fmla="*/ 718057 w 4740295"/>
              <a:gd name="connsiteY14" fmla="*/ 3393939 h 3876383"/>
              <a:gd name="connsiteX15" fmla="*/ 319760 w 4740295"/>
              <a:gd name="connsiteY15" fmla="*/ 2872226 h 3876383"/>
              <a:gd name="connsiteX16" fmla="*/ 67318 w 4740295"/>
              <a:gd name="connsiteY16" fmla="*/ 2440270 h 3876383"/>
              <a:gd name="connsiteX17" fmla="*/ 0 w 4740295"/>
              <a:gd name="connsiteY17" fmla="*/ 2109291 h 3876383"/>
              <a:gd name="connsiteX18" fmla="*/ 0 w 4740295"/>
              <a:gd name="connsiteY18" fmla="*/ 1907338 h 3876383"/>
              <a:gd name="connsiteX0" fmla="*/ 4330778 w 4740295"/>
              <a:gd name="connsiteY0" fmla="*/ 0 h 3876383"/>
              <a:gd name="connsiteX1" fmla="*/ 4639318 w 4740295"/>
              <a:gd name="connsiteY1" fmla="*/ 476835 h 3876383"/>
              <a:gd name="connsiteX2" fmla="*/ 4701026 w 4740295"/>
              <a:gd name="connsiteY2" fmla="*/ 796594 h 3876383"/>
              <a:gd name="connsiteX3" fmla="*/ 4740295 w 4740295"/>
              <a:gd name="connsiteY3" fmla="*/ 1144403 h 3876383"/>
              <a:gd name="connsiteX4" fmla="*/ 4740295 w 4740295"/>
              <a:gd name="connsiteY4" fmla="*/ 1688555 h 3876383"/>
              <a:gd name="connsiteX5" fmla="*/ 4633708 w 4740295"/>
              <a:gd name="connsiteY5" fmla="*/ 2025144 h 3876383"/>
              <a:gd name="connsiteX6" fmla="*/ 4089556 w 4740295"/>
              <a:gd name="connsiteY6" fmla="*/ 3175156 h 3876383"/>
              <a:gd name="connsiteX7" fmla="*/ 3573453 w 4740295"/>
              <a:gd name="connsiteY7" fmla="*/ 3668820 h 3876383"/>
              <a:gd name="connsiteX8" fmla="*/ 3169547 w 4740295"/>
              <a:gd name="connsiteY8" fmla="*/ 3809065 h 3876383"/>
              <a:gd name="connsiteX9" fmla="*/ 2933934 w 4740295"/>
              <a:gd name="connsiteY9" fmla="*/ 3848334 h 3876383"/>
              <a:gd name="connsiteX10" fmla="*/ 2451490 w 4740295"/>
              <a:gd name="connsiteY10" fmla="*/ 3876383 h 3876383"/>
              <a:gd name="connsiteX11" fmla="*/ 2070023 w 4740295"/>
              <a:gd name="connsiteY11" fmla="*/ 3842724 h 3876383"/>
              <a:gd name="connsiteX12" fmla="*/ 1638066 w 4740295"/>
              <a:gd name="connsiteY12" fmla="*/ 3775407 h 3876383"/>
              <a:gd name="connsiteX13" fmla="*/ 1133183 w 4740295"/>
              <a:gd name="connsiteY13" fmla="*/ 3685649 h 3876383"/>
              <a:gd name="connsiteX14" fmla="*/ 718057 w 4740295"/>
              <a:gd name="connsiteY14" fmla="*/ 3393939 h 3876383"/>
              <a:gd name="connsiteX15" fmla="*/ 319760 w 4740295"/>
              <a:gd name="connsiteY15" fmla="*/ 2872226 h 3876383"/>
              <a:gd name="connsiteX16" fmla="*/ 67318 w 4740295"/>
              <a:gd name="connsiteY16" fmla="*/ 2440270 h 3876383"/>
              <a:gd name="connsiteX17" fmla="*/ 0 w 4740295"/>
              <a:gd name="connsiteY17" fmla="*/ 2109291 h 3876383"/>
              <a:gd name="connsiteX18" fmla="*/ 0 w 4740295"/>
              <a:gd name="connsiteY18" fmla="*/ 1907338 h 3876383"/>
              <a:gd name="connsiteX0" fmla="*/ 4067117 w 4740295"/>
              <a:gd name="connsiteY0" fmla="*/ 0 h 3859553"/>
              <a:gd name="connsiteX1" fmla="*/ 4639318 w 4740295"/>
              <a:gd name="connsiteY1" fmla="*/ 460005 h 3859553"/>
              <a:gd name="connsiteX2" fmla="*/ 4701026 w 4740295"/>
              <a:gd name="connsiteY2" fmla="*/ 779764 h 3859553"/>
              <a:gd name="connsiteX3" fmla="*/ 4740295 w 4740295"/>
              <a:gd name="connsiteY3" fmla="*/ 1127573 h 3859553"/>
              <a:gd name="connsiteX4" fmla="*/ 4740295 w 4740295"/>
              <a:gd name="connsiteY4" fmla="*/ 1671725 h 3859553"/>
              <a:gd name="connsiteX5" fmla="*/ 4633708 w 4740295"/>
              <a:gd name="connsiteY5" fmla="*/ 2008314 h 3859553"/>
              <a:gd name="connsiteX6" fmla="*/ 4089556 w 4740295"/>
              <a:gd name="connsiteY6" fmla="*/ 3158326 h 3859553"/>
              <a:gd name="connsiteX7" fmla="*/ 3573453 w 4740295"/>
              <a:gd name="connsiteY7" fmla="*/ 3651990 h 3859553"/>
              <a:gd name="connsiteX8" fmla="*/ 3169547 w 4740295"/>
              <a:gd name="connsiteY8" fmla="*/ 3792235 h 3859553"/>
              <a:gd name="connsiteX9" fmla="*/ 2933934 w 4740295"/>
              <a:gd name="connsiteY9" fmla="*/ 3831504 h 3859553"/>
              <a:gd name="connsiteX10" fmla="*/ 2451490 w 4740295"/>
              <a:gd name="connsiteY10" fmla="*/ 3859553 h 3859553"/>
              <a:gd name="connsiteX11" fmla="*/ 2070023 w 4740295"/>
              <a:gd name="connsiteY11" fmla="*/ 3825894 h 3859553"/>
              <a:gd name="connsiteX12" fmla="*/ 1638066 w 4740295"/>
              <a:gd name="connsiteY12" fmla="*/ 3758577 h 3859553"/>
              <a:gd name="connsiteX13" fmla="*/ 1133183 w 4740295"/>
              <a:gd name="connsiteY13" fmla="*/ 3668819 h 3859553"/>
              <a:gd name="connsiteX14" fmla="*/ 718057 w 4740295"/>
              <a:gd name="connsiteY14" fmla="*/ 3377109 h 3859553"/>
              <a:gd name="connsiteX15" fmla="*/ 319760 w 4740295"/>
              <a:gd name="connsiteY15" fmla="*/ 2855396 h 3859553"/>
              <a:gd name="connsiteX16" fmla="*/ 67318 w 4740295"/>
              <a:gd name="connsiteY16" fmla="*/ 2423440 h 3859553"/>
              <a:gd name="connsiteX17" fmla="*/ 0 w 4740295"/>
              <a:gd name="connsiteY17" fmla="*/ 2092461 h 3859553"/>
              <a:gd name="connsiteX18" fmla="*/ 0 w 4740295"/>
              <a:gd name="connsiteY18" fmla="*/ 1890508 h 3859553"/>
              <a:gd name="connsiteX0" fmla="*/ 4067117 w 4740295"/>
              <a:gd name="connsiteY0" fmla="*/ 0 h 3859553"/>
              <a:gd name="connsiteX1" fmla="*/ 4549560 w 4740295"/>
              <a:gd name="connsiteY1" fmla="*/ 499274 h 3859553"/>
              <a:gd name="connsiteX2" fmla="*/ 4701026 w 4740295"/>
              <a:gd name="connsiteY2" fmla="*/ 779764 h 3859553"/>
              <a:gd name="connsiteX3" fmla="*/ 4740295 w 4740295"/>
              <a:gd name="connsiteY3" fmla="*/ 1127573 h 3859553"/>
              <a:gd name="connsiteX4" fmla="*/ 4740295 w 4740295"/>
              <a:gd name="connsiteY4" fmla="*/ 1671725 h 3859553"/>
              <a:gd name="connsiteX5" fmla="*/ 4633708 w 4740295"/>
              <a:gd name="connsiteY5" fmla="*/ 2008314 h 3859553"/>
              <a:gd name="connsiteX6" fmla="*/ 4089556 w 4740295"/>
              <a:gd name="connsiteY6" fmla="*/ 3158326 h 3859553"/>
              <a:gd name="connsiteX7" fmla="*/ 3573453 w 4740295"/>
              <a:gd name="connsiteY7" fmla="*/ 3651990 h 3859553"/>
              <a:gd name="connsiteX8" fmla="*/ 3169547 w 4740295"/>
              <a:gd name="connsiteY8" fmla="*/ 3792235 h 3859553"/>
              <a:gd name="connsiteX9" fmla="*/ 2933934 w 4740295"/>
              <a:gd name="connsiteY9" fmla="*/ 3831504 h 3859553"/>
              <a:gd name="connsiteX10" fmla="*/ 2451490 w 4740295"/>
              <a:gd name="connsiteY10" fmla="*/ 3859553 h 3859553"/>
              <a:gd name="connsiteX11" fmla="*/ 2070023 w 4740295"/>
              <a:gd name="connsiteY11" fmla="*/ 3825894 h 3859553"/>
              <a:gd name="connsiteX12" fmla="*/ 1638066 w 4740295"/>
              <a:gd name="connsiteY12" fmla="*/ 3758577 h 3859553"/>
              <a:gd name="connsiteX13" fmla="*/ 1133183 w 4740295"/>
              <a:gd name="connsiteY13" fmla="*/ 3668819 h 3859553"/>
              <a:gd name="connsiteX14" fmla="*/ 718057 w 4740295"/>
              <a:gd name="connsiteY14" fmla="*/ 3377109 h 3859553"/>
              <a:gd name="connsiteX15" fmla="*/ 319760 w 4740295"/>
              <a:gd name="connsiteY15" fmla="*/ 2855396 h 3859553"/>
              <a:gd name="connsiteX16" fmla="*/ 67318 w 4740295"/>
              <a:gd name="connsiteY16" fmla="*/ 2423440 h 3859553"/>
              <a:gd name="connsiteX17" fmla="*/ 0 w 4740295"/>
              <a:gd name="connsiteY17" fmla="*/ 2092461 h 3859553"/>
              <a:gd name="connsiteX18" fmla="*/ 0 w 4740295"/>
              <a:gd name="connsiteY18" fmla="*/ 1890508 h 3859553"/>
              <a:gd name="connsiteX0" fmla="*/ 4067117 w 4740295"/>
              <a:gd name="connsiteY0" fmla="*/ 0 h 3859553"/>
              <a:gd name="connsiteX1" fmla="*/ 4549560 w 4740295"/>
              <a:gd name="connsiteY1" fmla="*/ 499274 h 3859553"/>
              <a:gd name="connsiteX2" fmla="*/ 4600049 w 4740295"/>
              <a:gd name="connsiteY2" fmla="*/ 886350 h 3859553"/>
              <a:gd name="connsiteX3" fmla="*/ 4740295 w 4740295"/>
              <a:gd name="connsiteY3" fmla="*/ 1127573 h 3859553"/>
              <a:gd name="connsiteX4" fmla="*/ 4740295 w 4740295"/>
              <a:gd name="connsiteY4" fmla="*/ 1671725 h 3859553"/>
              <a:gd name="connsiteX5" fmla="*/ 4633708 w 4740295"/>
              <a:gd name="connsiteY5" fmla="*/ 2008314 h 3859553"/>
              <a:gd name="connsiteX6" fmla="*/ 4089556 w 4740295"/>
              <a:gd name="connsiteY6" fmla="*/ 3158326 h 3859553"/>
              <a:gd name="connsiteX7" fmla="*/ 3573453 w 4740295"/>
              <a:gd name="connsiteY7" fmla="*/ 3651990 h 3859553"/>
              <a:gd name="connsiteX8" fmla="*/ 3169547 w 4740295"/>
              <a:gd name="connsiteY8" fmla="*/ 3792235 h 3859553"/>
              <a:gd name="connsiteX9" fmla="*/ 2933934 w 4740295"/>
              <a:gd name="connsiteY9" fmla="*/ 3831504 h 3859553"/>
              <a:gd name="connsiteX10" fmla="*/ 2451490 w 4740295"/>
              <a:gd name="connsiteY10" fmla="*/ 3859553 h 3859553"/>
              <a:gd name="connsiteX11" fmla="*/ 2070023 w 4740295"/>
              <a:gd name="connsiteY11" fmla="*/ 3825894 h 3859553"/>
              <a:gd name="connsiteX12" fmla="*/ 1638066 w 4740295"/>
              <a:gd name="connsiteY12" fmla="*/ 3758577 h 3859553"/>
              <a:gd name="connsiteX13" fmla="*/ 1133183 w 4740295"/>
              <a:gd name="connsiteY13" fmla="*/ 3668819 h 3859553"/>
              <a:gd name="connsiteX14" fmla="*/ 718057 w 4740295"/>
              <a:gd name="connsiteY14" fmla="*/ 3377109 h 3859553"/>
              <a:gd name="connsiteX15" fmla="*/ 319760 w 4740295"/>
              <a:gd name="connsiteY15" fmla="*/ 2855396 h 3859553"/>
              <a:gd name="connsiteX16" fmla="*/ 67318 w 4740295"/>
              <a:gd name="connsiteY16" fmla="*/ 2423440 h 3859553"/>
              <a:gd name="connsiteX17" fmla="*/ 0 w 4740295"/>
              <a:gd name="connsiteY17" fmla="*/ 2092461 h 3859553"/>
              <a:gd name="connsiteX18" fmla="*/ 0 w 4740295"/>
              <a:gd name="connsiteY18" fmla="*/ 1890508 h 3859553"/>
              <a:gd name="connsiteX0" fmla="*/ 4067117 w 4740295"/>
              <a:gd name="connsiteY0" fmla="*/ 0 h 3859553"/>
              <a:gd name="connsiteX1" fmla="*/ 4493462 w 4740295"/>
              <a:gd name="connsiteY1" fmla="*/ 448785 h 3859553"/>
              <a:gd name="connsiteX2" fmla="*/ 4600049 w 4740295"/>
              <a:gd name="connsiteY2" fmla="*/ 886350 h 3859553"/>
              <a:gd name="connsiteX3" fmla="*/ 4740295 w 4740295"/>
              <a:gd name="connsiteY3" fmla="*/ 1127573 h 3859553"/>
              <a:gd name="connsiteX4" fmla="*/ 4740295 w 4740295"/>
              <a:gd name="connsiteY4" fmla="*/ 1671725 h 3859553"/>
              <a:gd name="connsiteX5" fmla="*/ 4633708 w 4740295"/>
              <a:gd name="connsiteY5" fmla="*/ 2008314 h 3859553"/>
              <a:gd name="connsiteX6" fmla="*/ 4089556 w 4740295"/>
              <a:gd name="connsiteY6" fmla="*/ 3158326 h 3859553"/>
              <a:gd name="connsiteX7" fmla="*/ 3573453 w 4740295"/>
              <a:gd name="connsiteY7" fmla="*/ 3651990 h 3859553"/>
              <a:gd name="connsiteX8" fmla="*/ 3169547 w 4740295"/>
              <a:gd name="connsiteY8" fmla="*/ 3792235 h 3859553"/>
              <a:gd name="connsiteX9" fmla="*/ 2933934 w 4740295"/>
              <a:gd name="connsiteY9" fmla="*/ 3831504 h 3859553"/>
              <a:gd name="connsiteX10" fmla="*/ 2451490 w 4740295"/>
              <a:gd name="connsiteY10" fmla="*/ 3859553 h 3859553"/>
              <a:gd name="connsiteX11" fmla="*/ 2070023 w 4740295"/>
              <a:gd name="connsiteY11" fmla="*/ 3825894 h 3859553"/>
              <a:gd name="connsiteX12" fmla="*/ 1638066 w 4740295"/>
              <a:gd name="connsiteY12" fmla="*/ 3758577 h 3859553"/>
              <a:gd name="connsiteX13" fmla="*/ 1133183 w 4740295"/>
              <a:gd name="connsiteY13" fmla="*/ 3668819 h 3859553"/>
              <a:gd name="connsiteX14" fmla="*/ 718057 w 4740295"/>
              <a:gd name="connsiteY14" fmla="*/ 3377109 h 3859553"/>
              <a:gd name="connsiteX15" fmla="*/ 319760 w 4740295"/>
              <a:gd name="connsiteY15" fmla="*/ 2855396 h 3859553"/>
              <a:gd name="connsiteX16" fmla="*/ 67318 w 4740295"/>
              <a:gd name="connsiteY16" fmla="*/ 2423440 h 3859553"/>
              <a:gd name="connsiteX17" fmla="*/ 0 w 4740295"/>
              <a:gd name="connsiteY17" fmla="*/ 2092461 h 3859553"/>
              <a:gd name="connsiteX18" fmla="*/ 0 w 4740295"/>
              <a:gd name="connsiteY18" fmla="*/ 1890508 h 3859553"/>
              <a:gd name="connsiteX0" fmla="*/ 4067117 w 4740295"/>
              <a:gd name="connsiteY0" fmla="*/ 0 h 3859553"/>
              <a:gd name="connsiteX1" fmla="*/ 4493462 w 4740295"/>
              <a:gd name="connsiteY1" fmla="*/ 448785 h 3859553"/>
              <a:gd name="connsiteX2" fmla="*/ 4560781 w 4740295"/>
              <a:gd name="connsiteY2" fmla="*/ 858301 h 3859553"/>
              <a:gd name="connsiteX3" fmla="*/ 4740295 w 4740295"/>
              <a:gd name="connsiteY3" fmla="*/ 1127573 h 3859553"/>
              <a:gd name="connsiteX4" fmla="*/ 4740295 w 4740295"/>
              <a:gd name="connsiteY4" fmla="*/ 1671725 h 3859553"/>
              <a:gd name="connsiteX5" fmla="*/ 4633708 w 4740295"/>
              <a:gd name="connsiteY5" fmla="*/ 2008314 h 3859553"/>
              <a:gd name="connsiteX6" fmla="*/ 4089556 w 4740295"/>
              <a:gd name="connsiteY6" fmla="*/ 3158326 h 3859553"/>
              <a:gd name="connsiteX7" fmla="*/ 3573453 w 4740295"/>
              <a:gd name="connsiteY7" fmla="*/ 3651990 h 3859553"/>
              <a:gd name="connsiteX8" fmla="*/ 3169547 w 4740295"/>
              <a:gd name="connsiteY8" fmla="*/ 3792235 h 3859553"/>
              <a:gd name="connsiteX9" fmla="*/ 2933934 w 4740295"/>
              <a:gd name="connsiteY9" fmla="*/ 3831504 h 3859553"/>
              <a:gd name="connsiteX10" fmla="*/ 2451490 w 4740295"/>
              <a:gd name="connsiteY10" fmla="*/ 3859553 h 3859553"/>
              <a:gd name="connsiteX11" fmla="*/ 2070023 w 4740295"/>
              <a:gd name="connsiteY11" fmla="*/ 3825894 h 3859553"/>
              <a:gd name="connsiteX12" fmla="*/ 1638066 w 4740295"/>
              <a:gd name="connsiteY12" fmla="*/ 3758577 h 3859553"/>
              <a:gd name="connsiteX13" fmla="*/ 1133183 w 4740295"/>
              <a:gd name="connsiteY13" fmla="*/ 3668819 h 3859553"/>
              <a:gd name="connsiteX14" fmla="*/ 718057 w 4740295"/>
              <a:gd name="connsiteY14" fmla="*/ 3377109 h 3859553"/>
              <a:gd name="connsiteX15" fmla="*/ 319760 w 4740295"/>
              <a:gd name="connsiteY15" fmla="*/ 2855396 h 3859553"/>
              <a:gd name="connsiteX16" fmla="*/ 67318 w 4740295"/>
              <a:gd name="connsiteY16" fmla="*/ 2423440 h 3859553"/>
              <a:gd name="connsiteX17" fmla="*/ 0 w 4740295"/>
              <a:gd name="connsiteY17" fmla="*/ 2092461 h 3859553"/>
              <a:gd name="connsiteX18" fmla="*/ 0 w 4740295"/>
              <a:gd name="connsiteY18" fmla="*/ 1890508 h 3859553"/>
              <a:gd name="connsiteX0" fmla="*/ 4067117 w 4740295"/>
              <a:gd name="connsiteY0" fmla="*/ 0 h 3859553"/>
              <a:gd name="connsiteX1" fmla="*/ 4493462 w 4740295"/>
              <a:gd name="connsiteY1" fmla="*/ 448785 h 3859553"/>
              <a:gd name="connsiteX2" fmla="*/ 4560781 w 4740295"/>
              <a:gd name="connsiteY2" fmla="*/ 858301 h 3859553"/>
              <a:gd name="connsiteX3" fmla="*/ 4583220 w 4740295"/>
              <a:gd name="connsiteY3" fmla="*/ 1206110 h 3859553"/>
              <a:gd name="connsiteX4" fmla="*/ 4740295 w 4740295"/>
              <a:gd name="connsiteY4" fmla="*/ 1671725 h 3859553"/>
              <a:gd name="connsiteX5" fmla="*/ 4633708 w 4740295"/>
              <a:gd name="connsiteY5" fmla="*/ 2008314 h 3859553"/>
              <a:gd name="connsiteX6" fmla="*/ 4089556 w 4740295"/>
              <a:gd name="connsiteY6" fmla="*/ 3158326 h 3859553"/>
              <a:gd name="connsiteX7" fmla="*/ 3573453 w 4740295"/>
              <a:gd name="connsiteY7" fmla="*/ 3651990 h 3859553"/>
              <a:gd name="connsiteX8" fmla="*/ 3169547 w 4740295"/>
              <a:gd name="connsiteY8" fmla="*/ 3792235 h 3859553"/>
              <a:gd name="connsiteX9" fmla="*/ 2933934 w 4740295"/>
              <a:gd name="connsiteY9" fmla="*/ 3831504 h 3859553"/>
              <a:gd name="connsiteX10" fmla="*/ 2451490 w 4740295"/>
              <a:gd name="connsiteY10" fmla="*/ 3859553 h 3859553"/>
              <a:gd name="connsiteX11" fmla="*/ 2070023 w 4740295"/>
              <a:gd name="connsiteY11" fmla="*/ 3825894 h 3859553"/>
              <a:gd name="connsiteX12" fmla="*/ 1638066 w 4740295"/>
              <a:gd name="connsiteY12" fmla="*/ 3758577 h 3859553"/>
              <a:gd name="connsiteX13" fmla="*/ 1133183 w 4740295"/>
              <a:gd name="connsiteY13" fmla="*/ 3668819 h 3859553"/>
              <a:gd name="connsiteX14" fmla="*/ 718057 w 4740295"/>
              <a:gd name="connsiteY14" fmla="*/ 3377109 h 3859553"/>
              <a:gd name="connsiteX15" fmla="*/ 319760 w 4740295"/>
              <a:gd name="connsiteY15" fmla="*/ 2855396 h 3859553"/>
              <a:gd name="connsiteX16" fmla="*/ 67318 w 4740295"/>
              <a:gd name="connsiteY16" fmla="*/ 2423440 h 3859553"/>
              <a:gd name="connsiteX17" fmla="*/ 0 w 4740295"/>
              <a:gd name="connsiteY17" fmla="*/ 2092461 h 3859553"/>
              <a:gd name="connsiteX18" fmla="*/ 0 w 4740295"/>
              <a:gd name="connsiteY18" fmla="*/ 1890508 h 3859553"/>
              <a:gd name="connsiteX0" fmla="*/ 4067117 w 4672978"/>
              <a:gd name="connsiteY0" fmla="*/ 0 h 3859553"/>
              <a:gd name="connsiteX1" fmla="*/ 4493462 w 4672978"/>
              <a:gd name="connsiteY1" fmla="*/ 448785 h 3859553"/>
              <a:gd name="connsiteX2" fmla="*/ 4560781 w 4672978"/>
              <a:gd name="connsiteY2" fmla="*/ 858301 h 3859553"/>
              <a:gd name="connsiteX3" fmla="*/ 4583220 w 4672978"/>
              <a:gd name="connsiteY3" fmla="*/ 1206110 h 3859553"/>
              <a:gd name="connsiteX4" fmla="*/ 4672978 w 4672978"/>
              <a:gd name="connsiteY4" fmla="*/ 1626847 h 3859553"/>
              <a:gd name="connsiteX5" fmla="*/ 4633708 w 4672978"/>
              <a:gd name="connsiteY5" fmla="*/ 2008314 h 3859553"/>
              <a:gd name="connsiteX6" fmla="*/ 4089556 w 4672978"/>
              <a:gd name="connsiteY6" fmla="*/ 3158326 h 3859553"/>
              <a:gd name="connsiteX7" fmla="*/ 3573453 w 4672978"/>
              <a:gd name="connsiteY7" fmla="*/ 3651990 h 3859553"/>
              <a:gd name="connsiteX8" fmla="*/ 3169547 w 4672978"/>
              <a:gd name="connsiteY8" fmla="*/ 3792235 h 3859553"/>
              <a:gd name="connsiteX9" fmla="*/ 2933934 w 4672978"/>
              <a:gd name="connsiteY9" fmla="*/ 3831504 h 3859553"/>
              <a:gd name="connsiteX10" fmla="*/ 2451490 w 4672978"/>
              <a:gd name="connsiteY10" fmla="*/ 3859553 h 3859553"/>
              <a:gd name="connsiteX11" fmla="*/ 2070023 w 4672978"/>
              <a:gd name="connsiteY11" fmla="*/ 3825894 h 3859553"/>
              <a:gd name="connsiteX12" fmla="*/ 1638066 w 4672978"/>
              <a:gd name="connsiteY12" fmla="*/ 3758577 h 3859553"/>
              <a:gd name="connsiteX13" fmla="*/ 1133183 w 4672978"/>
              <a:gd name="connsiteY13" fmla="*/ 3668819 h 3859553"/>
              <a:gd name="connsiteX14" fmla="*/ 718057 w 4672978"/>
              <a:gd name="connsiteY14" fmla="*/ 3377109 h 3859553"/>
              <a:gd name="connsiteX15" fmla="*/ 319760 w 4672978"/>
              <a:gd name="connsiteY15" fmla="*/ 2855396 h 3859553"/>
              <a:gd name="connsiteX16" fmla="*/ 67318 w 4672978"/>
              <a:gd name="connsiteY16" fmla="*/ 2423440 h 3859553"/>
              <a:gd name="connsiteX17" fmla="*/ 0 w 4672978"/>
              <a:gd name="connsiteY17" fmla="*/ 2092461 h 3859553"/>
              <a:gd name="connsiteX18" fmla="*/ 0 w 4672978"/>
              <a:gd name="connsiteY18" fmla="*/ 1890508 h 3859553"/>
              <a:gd name="connsiteX0" fmla="*/ 4067117 w 4633708"/>
              <a:gd name="connsiteY0" fmla="*/ 0 h 3859553"/>
              <a:gd name="connsiteX1" fmla="*/ 4493462 w 4633708"/>
              <a:gd name="connsiteY1" fmla="*/ 448785 h 3859553"/>
              <a:gd name="connsiteX2" fmla="*/ 4560781 w 4633708"/>
              <a:gd name="connsiteY2" fmla="*/ 858301 h 3859553"/>
              <a:gd name="connsiteX3" fmla="*/ 4583220 w 4633708"/>
              <a:gd name="connsiteY3" fmla="*/ 1206110 h 3859553"/>
              <a:gd name="connsiteX4" fmla="*/ 4622490 w 4633708"/>
              <a:gd name="connsiteY4" fmla="*/ 1671725 h 3859553"/>
              <a:gd name="connsiteX5" fmla="*/ 4633708 w 4633708"/>
              <a:gd name="connsiteY5" fmla="*/ 2008314 h 3859553"/>
              <a:gd name="connsiteX6" fmla="*/ 4089556 w 4633708"/>
              <a:gd name="connsiteY6" fmla="*/ 3158326 h 3859553"/>
              <a:gd name="connsiteX7" fmla="*/ 3573453 w 4633708"/>
              <a:gd name="connsiteY7" fmla="*/ 3651990 h 3859553"/>
              <a:gd name="connsiteX8" fmla="*/ 3169547 w 4633708"/>
              <a:gd name="connsiteY8" fmla="*/ 3792235 h 3859553"/>
              <a:gd name="connsiteX9" fmla="*/ 2933934 w 4633708"/>
              <a:gd name="connsiteY9" fmla="*/ 3831504 h 3859553"/>
              <a:gd name="connsiteX10" fmla="*/ 2451490 w 4633708"/>
              <a:gd name="connsiteY10" fmla="*/ 3859553 h 3859553"/>
              <a:gd name="connsiteX11" fmla="*/ 2070023 w 4633708"/>
              <a:gd name="connsiteY11" fmla="*/ 3825894 h 3859553"/>
              <a:gd name="connsiteX12" fmla="*/ 1638066 w 4633708"/>
              <a:gd name="connsiteY12" fmla="*/ 3758577 h 3859553"/>
              <a:gd name="connsiteX13" fmla="*/ 1133183 w 4633708"/>
              <a:gd name="connsiteY13" fmla="*/ 3668819 h 3859553"/>
              <a:gd name="connsiteX14" fmla="*/ 718057 w 4633708"/>
              <a:gd name="connsiteY14" fmla="*/ 3377109 h 3859553"/>
              <a:gd name="connsiteX15" fmla="*/ 319760 w 4633708"/>
              <a:gd name="connsiteY15" fmla="*/ 2855396 h 3859553"/>
              <a:gd name="connsiteX16" fmla="*/ 67318 w 4633708"/>
              <a:gd name="connsiteY16" fmla="*/ 2423440 h 3859553"/>
              <a:gd name="connsiteX17" fmla="*/ 0 w 4633708"/>
              <a:gd name="connsiteY17" fmla="*/ 2092461 h 3859553"/>
              <a:gd name="connsiteX18" fmla="*/ 0 w 4633708"/>
              <a:gd name="connsiteY18" fmla="*/ 1890508 h 3859553"/>
              <a:gd name="connsiteX0" fmla="*/ 4067117 w 4622490"/>
              <a:gd name="connsiteY0" fmla="*/ 0 h 3859553"/>
              <a:gd name="connsiteX1" fmla="*/ 4493462 w 4622490"/>
              <a:gd name="connsiteY1" fmla="*/ 448785 h 3859553"/>
              <a:gd name="connsiteX2" fmla="*/ 4560781 w 4622490"/>
              <a:gd name="connsiteY2" fmla="*/ 858301 h 3859553"/>
              <a:gd name="connsiteX3" fmla="*/ 4583220 w 4622490"/>
              <a:gd name="connsiteY3" fmla="*/ 1206110 h 3859553"/>
              <a:gd name="connsiteX4" fmla="*/ 4622490 w 4622490"/>
              <a:gd name="connsiteY4" fmla="*/ 1671725 h 3859553"/>
              <a:gd name="connsiteX5" fmla="*/ 4515901 w 4622490"/>
              <a:gd name="connsiteY5" fmla="*/ 2081242 h 3859553"/>
              <a:gd name="connsiteX6" fmla="*/ 4089556 w 4622490"/>
              <a:gd name="connsiteY6" fmla="*/ 3158326 h 3859553"/>
              <a:gd name="connsiteX7" fmla="*/ 3573453 w 4622490"/>
              <a:gd name="connsiteY7" fmla="*/ 3651990 h 3859553"/>
              <a:gd name="connsiteX8" fmla="*/ 3169547 w 4622490"/>
              <a:gd name="connsiteY8" fmla="*/ 3792235 h 3859553"/>
              <a:gd name="connsiteX9" fmla="*/ 2933934 w 4622490"/>
              <a:gd name="connsiteY9" fmla="*/ 3831504 h 3859553"/>
              <a:gd name="connsiteX10" fmla="*/ 2451490 w 4622490"/>
              <a:gd name="connsiteY10" fmla="*/ 3859553 h 3859553"/>
              <a:gd name="connsiteX11" fmla="*/ 2070023 w 4622490"/>
              <a:gd name="connsiteY11" fmla="*/ 3825894 h 3859553"/>
              <a:gd name="connsiteX12" fmla="*/ 1638066 w 4622490"/>
              <a:gd name="connsiteY12" fmla="*/ 3758577 h 3859553"/>
              <a:gd name="connsiteX13" fmla="*/ 1133183 w 4622490"/>
              <a:gd name="connsiteY13" fmla="*/ 3668819 h 3859553"/>
              <a:gd name="connsiteX14" fmla="*/ 718057 w 4622490"/>
              <a:gd name="connsiteY14" fmla="*/ 3377109 h 3859553"/>
              <a:gd name="connsiteX15" fmla="*/ 319760 w 4622490"/>
              <a:gd name="connsiteY15" fmla="*/ 2855396 h 3859553"/>
              <a:gd name="connsiteX16" fmla="*/ 67318 w 4622490"/>
              <a:gd name="connsiteY16" fmla="*/ 2423440 h 3859553"/>
              <a:gd name="connsiteX17" fmla="*/ 0 w 4622490"/>
              <a:gd name="connsiteY17" fmla="*/ 2092461 h 3859553"/>
              <a:gd name="connsiteX18" fmla="*/ 0 w 462249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515901 w 4583220"/>
              <a:gd name="connsiteY5" fmla="*/ 2081242 h 3859553"/>
              <a:gd name="connsiteX6" fmla="*/ 4089556 w 4583220"/>
              <a:gd name="connsiteY6" fmla="*/ 3158326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71023 w 4583220"/>
              <a:gd name="connsiteY5" fmla="*/ 2064413 h 3859553"/>
              <a:gd name="connsiteX6" fmla="*/ 4089556 w 4583220"/>
              <a:gd name="connsiteY6" fmla="*/ 3158326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71023 w 4583220"/>
              <a:gd name="connsiteY5" fmla="*/ 2064413 h 3859553"/>
              <a:gd name="connsiteX6" fmla="*/ 4016628 w 4583220"/>
              <a:gd name="connsiteY6" fmla="*/ 3079788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71023 w 4583220"/>
              <a:gd name="connsiteY5" fmla="*/ 2064413 h 3859553"/>
              <a:gd name="connsiteX6" fmla="*/ 4016628 w 4583220"/>
              <a:gd name="connsiteY6" fmla="*/ 3079788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48583 w 4583220"/>
              <a:gd name="connsiteY5" fmla="*/ 2058803 h 3859553"/>
              <a:gd name="connsiteX6" fmla="*/ 4016628 w 4583220"/>
              <a:gd name="connsiteY6" fmla="*/ 3079788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48583 w 4583220"/>
              <a:gd name="connsiteY5" fmla="*/ 2058803 h 3859553"/>
              <a:gd name="connsiteX6" fmla="*/ 4016628 w 4583220"/>
              <a:gd name="connsiteY6" fmla="*/ 3079788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48583 w 4583220"/>
              <a:gd name="connsiteY5" fmla="*/ 2058803 h 3859553"/>
              <a:gd name="connsiteX6" fmla="*/ 4039068 w 4583220"/>
              <a:gd name="connsiteY6" fmla="*/ 2950762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48583 w 4583220"/>
              <a:gd name="connsiteY5" fmla="*/ 2058803 h 3859553"/>
              <a:gd name="connsiteX6" fmla="*/ 4039068 w 4583220"/>
              <a:gd name="connsiteY6" fmla="*/ 2950762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76633 w 4583220"/>
              <a:gd name="connsiteY5" fmla="*/ 2058803 h 3859553"/>
              <a:gd name="connsiteX6" fmla="*/ 4039068 w 4583220"/>
              <a:gd name="connsiteY6" fmla="*/ 2950762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20534 w 4583220"/>
              <a:gd name="connsiteY5" fmla="*/ 2103681 h 3859553"/>
              <a:gd name="connsiteX6" fmla="*/ 4039068 w 4583220"/>
              <a:gd name="connsiteY6" fmla="*/ 2950762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20534 w 4583220"/>
              <a:gd name="connsiteY5" fmla="*/ 2103681 h 3859553"/>
              <a:gd name="connsiteX6" fmla="*/ 4039068 w 4583220"/>
              <a:gd name="connsiteY6" fmla="*/ 2950762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20534 w 4583220"/>
              <a:gd name="connsiteY5" fmla="*/ 2103681 h 3859553"/>
              <a:gd name="connsiteX6" fmla="*/ 4123215 w 4583220"/>
              <a:gd name="connsiteY6" fmla="*/ 2978811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20534 w 4583220"/>
              <a:gd name="connsiteY5" fmla="*/ 2103681 h 3859553"/>
              <a:gd name="connsiteX6" fmla="*/ 4123215 w 4583220"/>
              <a:gd name="connsiteY6" fmla="*/ 2978811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20534 w 4583220"/>
              <a:gd name="connsiteY5" fmla="*/ 2103681 h 3859553"/>
              <a:gd name="connsiteX6" fmla="*/ 4123215 w 4583220"/>
              <a:gd name="connsiteY6" fmla="*/ 2978811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59802 w 4583220"/>
              <a:gd name="connsiteY5" fmla="*/ 2126120 h 3859553"/>
              <a:gd name="connsiteX6" fmla="*/ 4123215 w 4583220"/>
              <a:gd name="connsiteY6" fmla="*/ 2978811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0 w 4583220"/>
              <a:gd name="connsiteY18" fmla="*/ 1890508 h 3859553"/>
              <a:gd name="connsiteX0" fmla="*/ 4067117 w 4583220"/>
              <a:gd name="connsiteY0" fmla="*/ 0 h 3859553"/>
              <a:gd name="connsiteX1" fmla="*/ 4493462 w 4583220"/>
              <a:gd name="connsiteY1" fmla="*/ 448785 h 3859553"/>
              <a:gd name="connsiteX2" fmla="*/ 4560781 w 4583220"/>
              <a:gd name="connsiteY2" fmla="*/ 858301 h 3859553"/>
              <a:gd name="connsiteX3" fmla="*/ 4583220 w 4583220"/>
              <a:gd name="connsiteY3" fmla="*/ 1206110 h 3859553"/>
              <a:gd name="connsiteX4" fmla="*/ 4572002 w 4583220"/>
              <a:gd name="connsiteY4" fmla="*/ 1649285 h 3859553"/>
              <a:gd name="connsiteX5" fmla="*/ 4459802 w 4583220"/>
              <a:gd name="connsiteY5" fmla="*/ 2126120 h 3859553"/>
              <a:gd name="connsiteX6" fmla="*/ 4123215 w 4583220"/>
              <a:gd name="connsiteY6" fmla="*/ 2978811 h 3859553"/>
              <a:gd name="connsiteX7" fmla="*/ 3573453 w 4583220"/>
              <a:gd name="connsiteY7" fmla="*/ 3651990 h 3859553"/>
              <a:gd name="connsiteX8" fmla="*/ 3169547 w 4583220"/>
              <a:gd name="connsiteY8" fmla="*/ 3792235 h 3859553"/>
              <a:gd name="connsiteX9" fmla="*/ 2933934 w 4583220"/>
              <a:gd name="connsiteY9" fmla="*/ 3831504 h 3859553"/>
              <a:gd name="connsiteX10" fmla="*/ 2451490 w 4583220"/>
              <a:gd name="connsiteY10" fmla="*/ 3859553 h 3859553"/>
              <a:gd name="connsiteX11" fmla="*/ 2070023 w 4583220"/>
              <a:gd name="connsiteY11" fmla="*/ 3825894 h 3859553"/>
              <a:gd name="connsiteX12" fmla="*/ 1638066 w 4583220"/>
              <a:gd name="connsiteY12" fmla="*/ 3758577 h 3859553"/>
              <a:gd name="connsiteX13" fmla="*/ 1133183 w 4583220"/>
              <a:gd name="connsiteY13" fmla="*/ 3668819 h 3859553"/>
              <a:gd name="connsiteX14" fmla="*/ 718057 w 4583220"/>
              <a:gd name="connsiteY14" fmla="*/ 3377109 h 3859553"/>
              <a:gd name="connsiteX15" fmla="*/ 319760 w 4583220"/>
              <a:gd name="connsiteY15" fmla="*/ 2855396 h 3859553"/>
              <a:gd name="connsiteX16" fmla="*/ 67318 w 4583220"/>
              <a:gd name="connsiteY16" fmla="*/ 2423440 h 3859553"/>
              <a:gd name="connsiteX17" fmla="*/ 0 w 4583220"/>
              <a:gd name="connsiteY17" fmla="*/ 2092461 h 3859553"/>
              <a:gd name="connsiteX18" fmla="*/ 106587 w 4583220"/>
              <a:gd name="connsiteY18" fmla="*/ 1868068 h 3859553"/>
              <a:gd name="connsiteX0" fmla="*/ 3999799 w 4515902"/>
              <a:gd name="connsiteY0" fmla="*/ 0 h 3859553"/>
              <a:gd name="connsiteX1" fmla="*/ 4426144 w 4515902"/>
              <a:gd name="connsiteY1" fmla="*/ 448785 h 3859553"/>
              <a:gd name="connsiteX2" fmla="*/ 4493463 w 4515902"/>
              <a:gd name="connsiteY2" fmla="*/ 858301 h 3859553"/>
              <a:gd name="connsiteX3" fmla="*/ 4515902 w 4515902"/>
              <a:gd name="connsiteY3" fmla="*/ 1206110 h 3859553"/>
              <a:gd name="connsiteX4" fmla="*/ 4504684 w 4515902"/>
              <a:gd name="connsiteY4" fmla="*/ 1649285 h 3859553"/>
              <a:gd name="connsiteX5" fmla="*/ 4392484 w 4515902"/>
              <a:gd name="connsiteY5" fmla="*/ 2126120 h 3859553"/>
              <a:gd name="connsiteX6" fmla="*/ 4055897 w 4515902"/>
              <a:gd name="connsiteY6" fmla="*/ 2978811 h 3859553"/>
              <a:gd name="connsiteX7" fmla="*/ 3506135 w 4515902"/>
              <a:gd name="connsiteY7" fmla="*/ 3651990 h 3859553"/>
              <a:gd name="connsiteX8" fmla="*/ 3102229 w 4515902"/>
              <a:gd name="connsiteY8" fmla="*/ 3792235 h 3859553"/>
              <a:gd name="connsiteX9" fmla="*/ 2866616 w 4515902"/>
              <a:gd name="connsiteY9" fmla="*/ 3831504 h 3859553"/>
              <a:gd name="connsiteX10" fmla="*/ 2384172 w 4515902"/>
              <a:gd name="connsiteY10" fmla="*/ 3859553 h 3859553"/>
              <a:gd name="connsiteX11" fmla="*/ 2002705 w 4515902"/>
              <a:gd name="connsiteY11" fmla="*/ 3825894 h 3859553"/>
              <a:gd name="connsiteX12" fmla="*/ 1570748 w 4515902"/>
              <a:gd name="connsiteY12" fmla="*/ 3758577 h 3859553"/>
              <a:gd name="connsiteX13" fmla="*/ 1065865 w 4515902"/>
              <a:gd name="connsiteY13" fmla="*/ 3668819 h 3859553"/>
              <a:gd name="connsiteX14" fmla="*/ 650739 w 4515902"/>
              <a:gd name="connsiteY14" fmla="*/ 3377109 h 3859553"/>
              <a:gd name="connsiteX15" fmla="*/ 252442 w 4515902"/>
              <a:gd name="connsiteY15" fmla="*/ 2855396 h 3859553"/>
              <a:gd name="connsiteX16" fmla="*/ 0 w 4515902"/>
              <a:gd name="connsiteY16" fmla="*/ 2423440 h 3859553"/>
              <a:gd name="connsiteX17" fmla="*/ 61707 w 4515902"/>
              <a:gd name="connsiteY17" fmla="*/ 2109290 h 3859553"/>
              <a:gd name="connsiteX18" fmla="*/ 39269 w 4515902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66866 w 4476633"/>
              <a:gd name="connsiteY7" fmla="*/ 3651990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26596 w 4476633"/>
              <a:gd name="connsiteY13" fmla="*/ 3668819 h 3859553"/>
              <a:gd name="connsiteX14" fmla="*/ 611470 w 4476633"/>
              <a:gd name="connsiteY14" fmla="*/ 3377109 h 3859553"/>
              <a:gd name="connsiteX15" fmla="*/ 213173 w 4476633"/>
              <a:gd name="connsiteY15" fmla="*/ 2855396 h 3859553"/>
              <a:gd name="connsiteX16" fmla="*/ 145855 w 4476633"/>
              <a:gd name="connsiteY16" fmla="*/ 2445879 h 3859553"/>
              <a:gd name="connsiteX17" fmla="*/ 22438 w 4476633"/>
              <a:gd name="connsiteY17" fmla="*/ 2109290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66866 w 4476633"/>
              <a:gd name="connsiteY7" fmla="*/ 3651990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26596 w 4476633"/>
              <a:gd name="connsiteY13" fmla="*/ 3668819 h 3859553"/>
              <a:gd name="connsiteX14" fmla="*/ 611470 w 4476633"/>
              <a:gd name="connsiteY14" fmla="*/ 3377109 h 3859553"/>
              <a:gd name="connsiteX15" fmla="*/ 392687 w 4476633"/>
              <a:gd name="connsiteY15" fmla="*/ 2810518 h 3859553"/>
              <a:gd name="connsiteX16" fmla="*/ 145855 w 4476633"/>
              <a:gd name="connsiteY16" fmla="*/ 2445879 h 3859553"/>
              <a:gd name="connsiteX17" fmla="*/ 22438 w 4476633"/>
              <a:gd name="connsiteY17" fmla="*/ 2109290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66866 w 4476633"/>
              <a:gd name="connsiteY7" fmla="*/ 3651990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26596 w 4476633"/>
              <a:gd name="connsiteY13" fmla="*/ 3668819 h 3859553"/>
              <a:gd name="connsiteX14" fmla="*/ 611470 w 4476633"/>
              <a:gd name="connsiteY14" fmla="*/ 3377109 h 3859553"/>
              <a:gd name="connsiteX15" fmla="*/ 392687 w 4476633"/>
              <a:gd name="connsiteY15" fmla="*/ 2810518 h 3859553"/>
              <a:gd name="connsiteX16" fmla="*/ 190733 w 4476633"/>
              <a:gd name="connsiteY16" fmla="*/ 2440269 h 3859553"/>
              <a:gd name="connsiteX17" fmla="*/ 22438 w 4476633"/>
              <a:gd name="connsiteY17" fmla="*/ 2109290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66866 w 4476633"/>
              <a:gd name="connsiteY7" fmla="*/ 3651990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26596 w 4476633"/>
              <a:gd name="connsiteY13" fmla="*/ 3668819 h 3859553"/>
              <a:gd name="connsiteX14" fmla="*/ 611470 w 4476633"/>
              <a:gd name="connsiteY14" fmla="*/ 3377109 h 3859553"/>
              <a:gd name="connsiteX15" fmla="*/ 392687 w 4476633"/>
              <a:gd name="connsiteY15" fmla="*/ 2810518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66866 w 4476633"/>
              <a:gd name="connsiteY7" fmla="*/ 3651990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26596 w 4476633"/>
              <a:gd name="connsiteY13" fmla="*/ 3668819 h 3859553"/>
              <a:gd name="connsiteX14" fmla="*/ 611470 w 4476633"/>
              <a:gd name="connsiteY14" fmla="*/ 3377109 h 3859553"/>
              <a:gd name="connsiteX15" fmla="*/ 370248 w 4476633"/>
              <a:gd name="connsiteY15" fmla="*/ 282734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66866 w 4476633"/>
              <a:gd name="connsiteY7" fmla="*/ 3651990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26596 w 4476633"/>
              <a:gd name="connsiteY13" fmla="*/ 3668819 h 3859553"/>
              <a:gd name="connsiteX14" fmla="*/ 661958 w 4476633"/>
              <a:gd name="connsiteY14" fmla="*/ 3304182 h 3859553"/>
              <a:gd name="connsiteX15" fmla="*/ 370248 w 4476633"/>
              <a:gd name="connsiteY15" fmla="*/ 282734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66866 w 4476633"/>
              <a:gd name="connsiteY7" fmla="*/ 3651990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15377 w 4476633"/>
              <a:gd name="connsiteY13" fmla="*/ 3545403 h 3859553"/>
              <a:gd name="connsiteX14" fmla="*/ 661958 w 4476633"/>
              <a:gd name="connsiteY14" fmla="*/ 3304182 h 3859553"/>
              <a:gd name="connsiteX15" fmla="*/ 370248 w 4476633"/>
              <a:gd name="connsiteY15" fmla="*/ 282734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66866 w 4476633"/>
              <a:gd name="connsiteY7" fmla="*/ 3651990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15377 w 4476633"/>
              <a:gd name="connsiteY13" fmla="*/ 3545403 h 3859553"/>
              <a:gd name="connsiteX14" fmla="*/ 729276 w 4476633"/>
              <a:gd name="connsiteY14" fmla="*/ 3220035 h 3859553"/>
              <a:gd name="connsiteX15" fmla="*/ 370248 w 4476633"/>
              <a:gd name="connsiteY15" fmla="*/ 282734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66866 w 4476633"/>
              <a:gd name="connsiteY7" fmla="*/ 3651990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15377 w 4476633"/>
              <a:gd name="connsiteY13" fmla="*/ 3545403 h 3859553"/>
              <a:gd name="connsiteX14" fmla="*/ 729276 w 4476633"/>
              <a:gd name="connsiteY14" fmla="*/ 3220035 h 3859553"/>
              <a:gd name="connsiteX15" fmla="*/ 387077 w 4476633"/>
              <a:gd name="connsiteY15" fmla="*/ 281051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4016628 w 4476633"/>
              <a:gd name="connsiteY6" fmla="*/ 2978811 h 3859553"/>
              <a:gd name="connsiteX7" fmla="*/ 3450037 w 4476633"/>
              <a:gd name="connsiteY7" fmla="*/ 3601502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15377 w 4476633"/>
              <a:gd name="connsiteY13" fmla="*/ 3545403 h 3859553"/>
              <a:gd name="connsiteX14" fmla="*/ 729276 w 4476633"/>
              <a:gd name="connsiteY14" fmla="*/ 3220035 h 3859553"/>
              <a:gd name="connsiteX15" fmla="*/ 387077 w 4476633"/>
              <a:gd name="connsiteY15" fmla="*/ 281051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3999798 w 4476633"/>
              <a:gd name="connsiteY6" fmla="*/ 2967592 h 3859553"/>
              <a:gd name="connsiteX7" fmla="*/ 3450037 w 4476633"/>
              <a:gd name="connsiteY7" fmla="*/ 3601502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15377 w 4476633"/>
              <a:gd name="connsiteY13" fmla="*/ 3545403 h 3859553"/>
              <a:gd name="connsiteX14" fmla="*/ 729276 w 4476633"/>
              <a:gd name="connsiteY14" fmla="*/ 3220035 h 3859553"/>
              <a:gd name="connsiteX15" fmla="*/ 387077 w 4476633"/>
              <a:gd name="connsiteY15" fmla="*/ 281051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3999798 w 4476633"/>
              <a:gd name="connsiteY6" fmla="*/ 2967592 h 3859553"/>
              <a:gd name="connsiteX7" fmla="*/ 3450037 w 4476633"/>
              <a:gd name="connsiteY7" fmla="*/ 3601502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15377 w 4476633"/>
              <a:gd name="connsiteY13" fmla="*/ 3545403 h 3859553"/>
              <a:gd name="connsiteX14" fmla="*/ 729276 w 4476633"/>
              <a:gd name="connsiteY14" fmla="*/ 3220035 h 3859553"/>
              <a:gd name="connsiteX15" fmla="*/ 448785 w 4476633"/>
              <a:gd name="connsiteY15" fmla="*/ 281612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3999798 w 4476633"/>
              <a:gd name="connsiteY6" fmla="*/ 2967592 h 3859553"/>
              <a:gd name="connsiteX7" fmla="*/ 3450037 w 4476633"/>
              <a:gd name="connsiteY7" fmla="*/ 3601502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15377 w 4476633"/>
              <a:gd name="connsiteY13" fmla="*/ 3545403 h 3859553"/>
              <a:gd name="connsiteX14" fmla="*/ 723666 w 4476633"/>
              <a:gd name="connsiteY14" fmla="*/ 3141497 h 3859553"/>
              <a:gd name="connsiteX15" fmla="*/ 448785 w 4476633"/>
              <a:gd name="connsiteY15" fmla="*/ 281612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3999798 w 4476633"/>
              <a:gd name="connsiteY6" fmla="*/ 2967592 h 3859553"/>
              <a:gd name="connsiteX7" fmla="*/ 3450037 w 4476633"/>
              <a:gd name="connsiteY7" fmla="*/ 3601502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60255 w 4476633"/>
              <a:gd name="connsiteY13" fmla="*/ 3489305 h 3859553"/>
              <a:gd name="connsiteX14" fmla="*/ 723666 w 4476633"/>
              <a:gd name="connsiteY14" fmla="*/ 3141497 h 3859553"/>
              <a:gd name="connsiteX15" fmla="*/ 448785 w 4476633"/>
              <a:gd name="connsiteY15" fmla="*/ 281612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3999798 w 4476633"/>
              <a:gd name="connsiteY6" fmla="*/ 2967592 h 3859553"/>
              <a:gd name="connsiteX7" fmla="*/ 3450037 w 4476633"/>
              <a:gd name="connsiteY7" fmla="*/ 3601502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60255 w 4476633"/>
              <a:gd name="connsiteY13" fmla="*/ 3489305 h 3859553"/>
              <a:gd name="connsiteX14" fmla="*/ 723666 w 4476633"/>
              <a:gd name="connsiteY14" fmla="*/ 3141497 h 3859553"/>
              <a:gd name="connsiteX15" fmla="*/ 448785 w 4476633"/>
              <a:gd name="connsiteY15" fmla="*/ 281612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3999798 w 4476633"/>
              <a:gd name="connsiteY6" fmla="*/ 2967592 h 3859553"/>
              <a:gd name="connsiteX7" fmla="*/ 3450037 w 4476633"/>
              <a:gd name="connsiteY7" fmla="*/ 3601502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60255 w 4476633"/>
              <a:gd name="connsiteY13" fmla="*/ 3489305 h 3859553"/>
              <a:gd name="connsiteX14" fmla="*/ 723666 w 4476633"/>
              <a:gd name="connsiteY14" fmla="*/ 3141497 h 3859553"/>
              <a:gd name="connsiteX15" fmla="*/ 448785 w 4476633"/>
              <a:gd name="connsiteY15" fmla="*/ 281612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3999798 w 4476633"/>
              <a:gd name="connsiteY6" fmla="*/ 2967592 h 3859553"/>
              <a:gd name="connsiteX7" fmla="*/ 3450037 w 4476633"/>
              <a:gd name="connsiteY7" fmla="*/ 3601502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60255 w 4476633"/>
              <a:gd name="connsiteY13" fmla="*/ 3489305 h 3859553"/>
              <a:gd name="connsiteX14" fmla="*/ 723666 w 4476633"/>
              <a:gd name="connsiteY14" fmla="*/ 3141497 h 3859553"/>
              <a:gd name="connsiteX15" fmla="*/ 448785 w 4476633"/>
              <a:gd name="connsiteY15" fmla="*/ 281612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3960530 w 4476633"/>
              <a:gd name="connsiteY0" fmla="*/ 0 h 3859553"/>
              <a:gd name="connsiteX1" fmla="*/ 4386875 w 4476633"/>
              <a:gd name="connsiteY1" fmla="*/ 448785 h 3859553"/>
              <a:gd name="connsiteX2" fmla="*/ 4454194 w 4476633"/>
              <a:gd name="connsiteY2" fmla="*/ 858301 h 3859553"/>
              <a:gd name="connsiteX3" fmla="*/ 4476633 w 4476633"/>
              <a:gd name="connsiteY3" fmla="*/ 1206110 h 3859553"/>
              <a:gd name="connsiteX4" fmla="*/ 4465415 w 4476633"/>
              <a:gd name="connsiteY4" fmla="*/ 1649285 h 3859553"/>
              <a:gd name="connsiteX5" fmla="*/ 4353215 w 4476633"/>
              <a:gd name="connsiteY5" fmla="*/ 2126120 h 3859553"/>
              <a:gd name="connsiteX6" fmla="*/ 3999798 w 4476633"/>
              <a:gd name="connsiteY6" fmla="*/ 2967592 h 3859553"/>
              <a:gd name="connsiteX7" fmla="*/ 3450037 w 4476633"/>
              <a:gd name="connsiteY7" fmla="*/ 3601502 h 3859553"/>
              <a:gd name="connsiteX8" fmla="*/ 3062960 w 4476633"/>
              <a:gd name="connsiteY8" fmla="*/ 3792235 h 3859553"/>
              <a:gd name="connsiteX9" fmla="*/ 2827347 w 4476633"/>
              <a:gd name="connsiteY9" fmla="*/ 3831504 h 3859553"/>
              <a:gd name="connsiteX10" fmla="*/ 2344903 w 4476633"/>
              <a:gd name="connsiteY10" fmla="*/ 3859553 h 3859553"/>
              <a:gd name="connsiteX11" fmla="*/ 1963436 w 4476633"/>
              <a:gd name="connsiteY11" fmla="*/ 3825894 h 3859553"/>
              <a:gd name="connsiteX12" fmla="*/ 1531479 w 4476633"/>
              <a:gd name="connsiteY12" fmla="*/ 3758577 h 3859553"/>
              <a:gd name="connsiteX13" fmla="*/ 1060255 w 4476633"/>
              <a:gd name="connsiteY13" fmla="*/ 3489305 h 3859553"/>
              <a:gd name="connsiteX14" fmla="*/ 723666 w 4476633"/>
              <a:gd name="connsiteY14" fmla="*/ 3141497 h 3859553"/>
              <a:gd name="connsiteX15" fmla="*/ 448785 w 4476633"/>
              <a:gd name="connsiteY15" fmla="*/ 2816127 h 3859553"/>
              <a:gd name="connsiteX16" fmla="*/ 190733 w 4476633"/>
              <a:gd name="connsiteY16" fmla="*/ 2440269 h 3859553"/>
              <a:gd name="connsiteX17" fmla="*/ 61707 w 4476633"/>
              <a:gd name="connsiteY17" fmla="*/ 2126119 h 3859553"/>
              <a:gd name="connsiteX18" fmla="*/ 0 w 4476633"/>
              <a:gd name="connsiteY18" fmla="*/ 1868068 h 3859553"/>
              <a:gd name="connsiteX0" fmla="*/ 4100775 w 4476633"/>
              <a:gd name="connsiteY0" fmla="*/ 0 h 3865162"/>
              <a:gd name="connsiteX1" fmla="*/ 4386875 w 4476633"/>
              <a:gd name="connsiteY1" fmla="*/ 454394 h 3865162"/>
              <a:gd name="connsiteX2" fmla="*/ 4454194 w 4476633"/>
              <a:gd name="connsiteY2" fmla="*/ 863910 h 3865162"/>
              <a:gd name="connsiteX3" fmla="*/ 4476633 w 4476633"/>
              <a:gd name="connsiteY3" fmla="*/ 1211719 h 3865162"/>
              <a:gd name="connsiteX4" fmla="*/ 4465415 w 4476633"/>
              <a:gd name="connsiteY4" fmla="*/ 1654894 h 3865162"/>
              <a:gd name="connsiteX5" fmla="*/ 4353215 w 4476633"/>
              <a:gd name="connsiteY5" fmla="*/ 2131729 h 3865162"/>
              <a:gd name="connsiteX6" fmla="*/ 3999798 w 4476633"/>
              <a:gd name="connsiteY6" fmla="*/ 2973201 h 3865162"/>
              <a:gd name="connsiteX7" fmla="*/ 3450037 w 4476633"/>
              <a:gd name="connsiteY7" fmla="*/ 3607111 h 3865162"/>
              <a:gd name="connsiteX8" fmla="*/ 3062960 w 4476633"/>
              <a:gd name="connsiteY8" fmla="*/ 3797844 h 3865162"/>
              <a:gd name="connsiteX9" fmla="*/ 2827347 w 4476633"/>
              <a:gd name="connsiteY9" fmla="*/ 3837113 h 3865162"/>
              <a:gd name="connsiteX10" fmla="*/ 2344903 w 4476633"/>
              <a:gd name="connsiteY10" fmla="*/ 3865162 h 3865162"/>
              <a:gd name="connsiteX11" fmla="*/ 1963436 w 4476633"/>
              <a:gd name="connsiteY11" fmla="*/ 3831503 h 3865162"/>
              <a:gd name="connsiteX12" fmla="*/ 1531479 w 4476633"/>
              <a:gd name="connsiteY12" fmla="*/ 3764186 h 3865162"/>
              <a:gd name="connsiteX13" fmla="*/ 1060255 w 4476633"/>
              <a:gd name="connsiteY13" fmla="*/ 3494914 h 3865162"/>
              <a:gd name="connsiteX14" fmla="*/ 723666 w 4476633"/>
              <a:gd name="connsiteY14" fmla="*/ 3147106 h 3865162"/>
              <a:gd name="connsiteX15" fmla="*/ 448785 w 4476633"/>
              <a:gd name="connsiteY15" fmla="*/ 2821736 h 3865162"/>
              <a:gd name="connsiteX16" fmla="*/ 190733 w 4476633"/>
              <a:gd name="connsiteY16" fmla="*/ 2445878 h 3865162"/>
              <a:gd name="connsiteX17" fmla="*/ 61707 w 4476633"/>
              <a:gd name="connsiteY17" fmla="*/ 2131728 h 3865162"/>
              <a:gd name="connsiteX18" fmla="*/ 0 w 4476633"/>
              <a:gd name="connsiteY18" fmla="*/ 1873677 h 3865162"/>
              <a:gd name="connsiteX0" fmla="*/ 4100775 w 4532730"/>
              <a:gd name="connsiteY0" fmla="*/ 0 h 3865162"/>
              <a:gd name="connsiteX1" fmla="*/ 4532730 w 4532730"/>
              <a:gd name="connsiteY1" fmla="*/ 454394 h 3865162"/>
              <a:gd name="connsiteX2" fmla="*/ 4454194 w 4532730"/>
              <a:gd name="connsiteY2" fmla="*/ 863910 h 3865162"/>
              <a:gd name="connsiteX3" fmla="*/ 4476633 w 4532730"/>
              <a:gd name="connsiteY3" fmla="*/ 1211719 h 3865162"/>
              <a:gd name="connsiteX4" fmla="*/ 4465415 w 4532730"/>
              <a:gd name="connsiteY4" fmla="*/ 1654894 h 3865162"/>
              <a:gd name="connsiteX5" fmla="*/ 4353215 w 4532730"/>
              <a:gd name="connsiteY5" fmla="*/ 2131729 h 3865162"/>
              <a:gd name="connsiteX6" fmla="*/ 3999798 w 4532730"/>
              <a:gd name="connsiteY6" fmla="*/ 2973201 h 3865162"/>
              <a:gd name="connsiteX7" fmla="*/ 3450037 w 4532730"/>
              <a:gd name="connsiteY7" fmla="*/ 3607111 h 3865162"/>
              <a:gd name="connsiteX8" fmla="*/ 3062960 w 4532730"/>
              <a:gd name="connsiteY8" fmla="*/ 3797844 h 3865162"/>
              <a:gd name="connsiteX9" fmla="*/ 2827347 w 4532730"/>
              <a:gd name="connsiteY9" fmla="*/ 3837113 h 3865162"/>
              <a:gd name="connsiteX10" fmla="*/ 2344903 w 4532730"/>
              <a:gd name="connsiteY10" fmla="*/ 3865162 h 3865162"/>
              <a:gd name="connsiteX11" fmla="*/ 1963436 w 4532730"/>
              <a:gd name="connsiteY11" fmla="*/ 3831503 h 3865162"/>
              <a:gd name="connsiteX12" fmla="*/ 1531479 w 4532730"/>
              <a:gd name="connsiteY12" fmla="*/ 3764186 h 3865162"/>
              <a:gd name="connsiteX13" fmla="*/ 1060255 w 4532730"/>
              <a:gd name="connsiteY13" fmla="*/ 3494914 h 3865162"/>
              <a:gd name="connsiteX14" fmla="*/ 723666 w 4532730"/>
              <a:gd name="connsiteY14" fmla="*/ 3147106 h 3865162"/>
              <a:gd name="connsiteX15" fmla="*/ 448785 w 4532730"/>
              <a:gd name="connsiteY15" fmla="*/ 2821736 h 3865162"/>
              <a:gd name="connsiteX16" fmla="*/ 190733 w 4532730"/>
              <a:gd name="connsiteY16" fmla="*/ 2445878 h 3865162"/>
              <a:gd name="connsiteX17" fmla="*/ 61707 w 4532730"/>
              <a:gd name="connsiteY17" fmla="*/ 2131728 h 3865162"/>
              <a:gd name="connsiteX18" fmla="*/ 0 w 4532730"/>
              <a:gd name="connsiteY18" fmla="*/ 1873677 h 3865162"/>
              <a:gd name="connsiteX0" fmla="*/ 4100775 w 4605659"/>
              <a:gd name="connsiteY0" fmla="*/ 0 h 3865162"/>
              <a:gd name="connsiteX1" fmla="*/ 4532730 w 4605659"/>
              <a:gd name="connsiteY1" fmla="*/ 454394 h 3865162"/>
              <a:gd name="connsiteX2" fmla="*/ 4605659 w 4605659"/>
              <a:gd name="connsiteY2" fmla="*/ 880739 h 3865162"/>
              <a:gd name="connsiteX3" fmla="*/ 4476633 w 4605659"/>
              <a:gd name="connsiteY3" fmla="*/ 1211719 h 3865162"/>
              <a:gd name="connsiteX4" fmla="*/ 4465415 w 4605659"/>
              <a:gd name="connsiteY4" fmla="*/ 1654894 h 3865162"/>
              <a:gd name="connsiteX5" fmla="*/ 4353215 w 4605659"/>
              <a:gd name="connsiteY5" fmla="*/ 2131729 h 3865162"/>
              <a:gd name="connsiteX6" fmla="*/ 3999798 w 4605659"/>
              <a:gd name="connsiteY6" fmla="*/ 2973201 h 3865162"/>
              <a:gd name="connsiteX7" fmla="*/ 3450037 w 4605659"/>
              <a:gd name="connsiteY7" fmla="*/ 3607111 h 3865162"/>
              <a:gd name="connsiteX8" fmla="*/ 3062960 w 4605659"/>
              <a:gd name="connsiteY8" fmla="*/ 3797844 h 3865162"/>
              <a:gd name="connsiteX9" fmla="*/ 2827347 w 4605659"/>
              <a:gd name="connsiteY9" fmla="*/ 3837113 h 3865162"/>
              <a:gd name="connsiteX10" fmla="*/ 2344903 w 4605659"/>
              <a:gd name="connsiteY10" fmla="*/ 3865162 h 3865162"/>
              <a:gd name="connsiteX11" fmla="*/ 1963436 w 4605659"/>
              <a:gd name="connsiteY11" fmla="*/ 3831503 h 3865162"/>
              <a:gd name="connsiteX12" fmla="*/ 1531479 w 4605659"/>
              <a:gd name="connsiteY12" fmla="*/ 3764186 h 3865162"/>
              <a:gd name="connsiteX13" fmla="*/ 1060255 w 4605659"/>
              <a:gd name="connsiteY13" fmla="*/ 3494914 h 3865162"/>
              <a:gd name="connsiteX14" fmla="*/ 723666 w 4605659"/>
              <a:gd name="connsiteY14" fmla="*/ 3147106 h 3865162"/>
              <a:gd name="connsiteX15" fmla="*/ 448785 w 4605659"/>
              <a:gd name="connsiteY15" fmla="*/ 2821736 h 3865162"/>
              <a:gd name="connsiteX16" fmla="*/ 190733 w 4605659"/>
              <a:gd name="connsiteY16" fmla="*/ 2445878 h 3865162"/>
              <a:gd name="connsiteX17" fmla="*/ 61707 w 4605659"/>
              <a:gd name="connsiteY17" fmla="*/ 2131728 h 3865162"/>
              <a:gd name="connsiteX18" fmla="*/ 0 w 4605659"/>
              <a:gd name="connsiteY18" fmla="*/ 1873677 h 3865162"/>
              <a:gd name="connsiteX0" fmla="*/ 4100775 w 4628098"/>
              <a:gd name="connsiteY0" fmla="*/ 0 h 3865162"/>
              <a:gd name="connsiteX1" fmla="*/ 4532730 w 4628098"/>
              <a:gd name="connsiteY1" fmla="*/ 454394 h 3865162"/>
              <a:gd name="connsiteX2" fmla="*/ 4605659 w 4628098"/>
              <a:gd name="connsiteY2" fmla="*/ 880739 h 3865162"/>
              <a:gd name="connsiteX3" fmla="*/ 4628098 w 4628098"/>
              <a:gd name="connsiteY3" fmla="*/ 1234158 h 3865162"/>
              <a:gd name="connsiteX4" fmla="*/ 4465415 w 4628098"/>
              <a:gd name="connsiteY4" fmla="*/ 1654894 h 3865162"/>
              <a:gd name="connsiteX5" fmla="*/ 4353215 w 4628098"/>
              <a:gd name="connsiteY5" fmla="*/ 2131729 h 3865162"/>
              <a:gd name="connsiteX6" fmla="*/ 3999798 w 4628098"/>
              <a:gd name="connsiteY6" fmla="*/ 2973201 h 3865162"/>
              <a:gd name="connsiteX7" fmla="*/ 3450037 w 4628098"/>
              <a:gd name="connsiteY7" fmla="*/ 3607111 h 3865162"/>
              <a:gd name="connsiteX8" fmla="*/ 3062960 w 4628098"/>
              <a:gd name="connsiteY8" fmla="*/ 3797844 h 3865162"/>
              <a:gd name="connsiteX9" fmla="*/ 2827347 w 4628098"/>
              <a:gd name="connsiteY9" fmla="*/ 3837113 h 3865162"/>
              <a:gd name="connsiteX10" fmla="*/ 2344903 w 4628098"/>
              <a:gd name="connsiteY10" fmla="*/ 3865162 h 3865162"/>
              <a:gd name="connsiteX11" fmla="*/ 1963436 w 4628098"/>
              <a:gd name="connsiteY11" fmla="*/ 3831503 h 3865162"/>
              <a:gd name="connsiteX12" fmla="*/ 1531479 w 4628098"/>
              <a:gd name="connsiteY12" fmla="*/ 3764186 h 3865162"/>
              <a:gd name="connsiteX13" fmla="*/ 1060255 w 4628098"/>
              <a:gd name="connsiteY13" fmla="*/ 3494914 h 3865162"/>
              <a:gd name="connsiteX14" fmla="*/ 723666 w 4628098"/>
              <a:gd name="connsiteY14" fmla="*/ 3147106 h 3865162"/>
              <a:gd name="connsiteX15" fmla="*/ 448785 w 4628098"/>
              <a:gd name="connsiteY15" fmla="*/ 2821736 h 3865162"/>
              <a:gd name="connsiteX16" fmla="*/ 190733 w 4628098"/>
              <a:gd name="connsiteY16" fmla="*/ 2445878 h 3865162"/>
              <a:gd name="connsiteX17" fmla="*/ 61707 w 4628098"/>
              <a:gd name="connsiteY17" fmla="*/ 2131728 h 3865162"/>
              <a:gd name="connsiteX18" fmla="*/ 0 w 4628098"/>
              <a:gd name="connsiteY18" fmla="*/ 1873677 h 3865162"/>
              <a:gd name="connsiteX0" fmla="*/ 4100775 w 4628098"/>
              <a:gd name="connsiteY0" fmla="*/ 0 h 3865162"/>
              <a:gd name="connsiteX1" fmla="*/ 4532730 w 4628098"/>
              <a:gd name="connsiteY1" fmla="*/ 454394 h 3865162"/>
              <a:gd name="connsiteX2" fmla="*/ 4605659 w 4628098"/>
              <a:gd name="connsiteY2" fmla="*/ 880739 h 3865162"/>
              <a:gd name="connsiteX3" fmla="*/ 4628098 w 4628098"/>
              <a:gd name="connsiteY3" fmla="*/ 1234158 h 3865162"/>
              <a:gd name="connsiteX4" fmla="*/ 4594441 w 4628098"/>
              <a:gd name="connsiteY4" fmla="*/ 1716602 h 3865162"/>
              <a:gd name="connsiteX5" fmla="*/ 4353215 w 4628098"/>
              <a:gd name="connsiteY5" fmla="*/ 2131729 h 3865162"/>
              <a:gd name="connsiteX6" fmla="*/ 3999798 w 4628098"/>
              <a:gd name="connsiteY6" fmla="*/ 2973201 h 3865162"/>
              <a:gd name="connsiteX7" fmla="*/ 3450037 w 4628098"/>
              <a:gd name="connsiteY7" fmla="*/ 3607111 h 3865162"/>
              <a:gd name="connsiteX8" fmla="*/ 3062960 w 4628098"/>
              <a:gd name="connsiteY8" fmla="*/ 3797844 h 3865162"/>
              <a:gd name="connsiteX9" fmla="*/ 2827347 w 4628098"/>
              <a:gd name="connsiteY9" fmla="*/ 3837113 h 3865162"/>
              <a:gd name="connsiteX10" fmla="*/ 2344903 w 4628098"/>
              <a:gd name="connsiteY10" fmla="*/ 3865162 h 3865162"/>
              <a:gd name="connsiteX11" fmla="*/ 1963436 w 4628098"/>
              <a:gd name="connsiteY11" fmla="*/ 3831503 h 3865162"/>
              <a:gd name="connsiteX12" fmla="*/ 1531479 w 4628098"/>
              <a:gd name="connsiteY12" fmla="*/ 3764186 h 3865162"/>
              <a:gd name="connsiteX13" fmla="*/ 1060255 w 4628098"/>
              <a:gd name="connsiteY13" fmla="*/ 3494914 h 3865162"/>
              <a:gd name="connsiteX14" fmla="*/ 723666 w 4628098"/>
              <a:gd name="connsiteY14" fmla="*/ 3147106 h 3865162"/>
              <a:gd name="connsiteX15" fmla="*/ 448785 w 4628098"/>
              <a:gd name="connsiteY15" fmla="*/ 2821736 h 3865162"/>
              <a:gd name="connsiteX16" fmla="*/ 190733 w 4628098"/>
              <a:gd name="connsiteY16" fmla="*/ 2445878 h 3865162"/>
              <a:gd name="connsiteX17" fmla="*/ 61707 w 4628098"/>
              <a:gd name="connsiteY17" fmla="*/ 2131728 h 3865162"/>
              <a:gd name="connsiteX18" fmla="*/ 0 w 4628098"/>
              <a:gd name="connsiteY18" fmla="*/ 1873677 h 3865162"/>
              <a:gd name="connsiteX0" fmla="*/ 4100775 w 4628098"/>
              <a:gd name="connsiteY0" fmla="*/ 0 h 3865162"/>
              <a:gd name="connsiteX1" fmla="*/ 4532730 w 4628098"/>
              <a:gd name="connsiteY1" fmla="*/ 454394 h 3865162"/>
              <a:gd name="connsiteX2" fmla="*/ 4605659 w 4628098"/>
              <a:gd name="connsiteY2" fmla="*/ 880739 h 3865162"/>
              <a:gd name="connsiteX3" fmla="*/ 4628098 w 4628098"/>
              <a:gd name="connsiteY3" fmla="*/ 1234158 h 3865162"/>
              <a:gd name="connsiteX4" fmla="*/ 4594441 w 4628098"/>
              <a:gd name="connsiteY4" fmla="*/ 1716602 h 3865162"/>
              <a:gd name="connsiteX5" fmla="*/ 4476631 w 4628098"/>
              <a:gd name="connsiteY5" fmla="*/ 2182217 h 3865162"/>
              <a:gd name="connsiteX6" fmla="*/ 3999798 w 4628098"/>
              <a:gd name="connsiteY6" fmla="*/ 2973201 h 3865162"/>
              <a:gd name="connsiteX7" fmla="*/ 3450037 w 4628098"/>
              <a:gd name="connsiteY7" fmla="*/ 3607111 h 3865162"/>
              <a:gd name="connsiteX8" fmla="*/ 3062960 w 4628098"/>
              <a:gd name="connsiteY8" fmla="*/ 3797844 h 3865162"/>
              <a:gd name="connsiteX9" fmla="*/ 2827347 w 4628098"/>
              <a:gd name="connsiteY9" fmla="*/ 3837113 h 3865162"/>
              <a:gd name="connsiteX10" fmla="*/ 2344903 w 4628098"/>
              <a:gd name="connsiteY10" fmla="*/ 3865162 h 3865162"/>
              <a:gd name="connsiteX11" fmla="*/ 1963436 w 4628098"/>
              <a:gd name="connsiteY11" fmla="*/ 3831503 h 3865162"/>
              <a:gd name="connsiteX12" fmla="*/ 1531479 w 4628098"/>
              <a:gd name="connsiteY12" fmla="*/ 3764186 h 3865162"/>
              <a:gd name="connsiteX13" fmla="*/ 1060255 w 4628098"/>
              <a:gd name="connsiteY13" fmla="*/ 3494914 h 3865162"/>
              <a:gd name="connsiteX14" fmla="*/ 723666 w 4628098"/>
              <a:gd name="connsiteY14" fmla="*/ 3147106 h 3865162"/>
              <a:gd name="connsiteX15" fmla="*/ 448785 w 4628098"/>
              <a:gd name="connsiteY15" fmla="*/ 2821736 h 3865162"/>
              <a:gd name="connsiteX16" fmla="*/ 190733 w 4628098"/>
              <a:gd name="connsiteY16" fmla="*/ 2445878 h 3865162"/>
              <a:gd name="connsiteX17" fmla="*/ 61707 w 4628098"/>
              <a:gd name="connsiteY17" fmla="*/ 2131728 h 3865162"/>
              <a:gd name="connsiteX18" fmla="*/ 0 w 4628098"/>
              <a:gd name="connsiteY18" fmla="*/ 1873677 h 3865162"/>
              <a:gd name="connsiteX0" fmla="*/ 4100775 w 4628098"/>
              <a:gd name="connsiteY0" fmla="*/ 0 h 3865162"/>
              <a:gd name="connsiteX1" fmla="*/ 4532730 w 4628098"/>
              <a:gd name="connsiteY1" fmla="*/ 454394 h 3865162"/>
              <a:gd name="connsiteX2" fmla="*/ 4605659 w 4628098"/>
              <a:gd name="connsiteY2" fmla="*/ 880739 h 3865162"/>
              <a:gd name="connsiteX3" fmla="*/ 4628098 w 4628098"/>
              <a:gd name="connsiteY3" fmla="*/ 1234158 h 3865162"/>
              <a:gd name="connsiteX4" fmla="*/ 4594441 w 4628098"/>
              <a:gd name="connsiteY4" fmla="*/ 1716602 h 3865162"/>
              <a:gd name="connsiteX5" fmla="*/ 4476631 w 4628098"/>
              <a:gd name="connsiteY5" fmla="*/ 2182217 h 3865162"/>
              <a:gd name="connsiteX6" fmla="*/ 4145653 w 4628098"/>
              <a:gd name="connsiteY6" fmla="*/ 3001250 h 3865162"/>
              <a:gd name="connsiteX7" fmla="*/ 3450037 w 4628098"/>
              <a:gd name="connsiteY7" fmla="*/ 3607111 h 3865162"/>
              <a:gd name="connsiteX8" fmla="*/ 3062960 w 4628098"/>
              <a:gd name="connsiteY8" fmla="*/ 3797844 h 3865162"/>
              <a:gd name="connsiteX9" fmla="*/ 2827347 w 4628098"/>
              <a:gd name="connsiteY9" fmla="*/ 3837113 h 3865162"/>
              <a:gd name="connsiteX10" fmla="*/ 2344903 w 4628098"/>
              <a:gd name="connsiteY10" fmla="*/ 3865162 h 3865162"/>
              <a:gd name="connsiteX11" fmla="*/ 1963436 w 4628098"/>
              <a:gd name="connsiteY11" fmla="*/ 3831503 h 3865162"/>
              <a:gd name="connsiteX12" fmla="*/ 1531479 w 4628098"/>
              <a:gd name="connsiteY12" fmla="*/ 3764186 h 3865162"/>
              <a:gd name="connsiteX13" fmla="*/ 1060255 w 4628098"/>
              <a:gd name="connsiteY13" fmla="*/ 3494914 h 3865162"/>
              <a:gd name="connsiteX14" fmla="*/ 723666 w 4628098"/>
              <a:gd name="connsiteY14" fmla="*/ 3147106 h 3865162"/>
              <a:gd name="connsiteX15" fmla="*/ 448785 w 4628098"/>
              <a:gd name="connsiteY15" fmla="*/ 2821736 h 3865162"/>
              <a:gd name="connsiteX16" fmla="*/ 190733 w 4628098"/>
              <a:gd name="connsiteY16" fmla="*/ 2445878 h 3865162"/>
              <a:gd name="connsiteX17" fmla="*/ 61707 w 4628098"/>
              <a:gd name="connsiteY17" fmla="*/ 2131728 h 3865162"/>
              <a:gd name="connsiteX18" fmla="*/ 0 w 4628098"/>
              <a:gd name="connsiteY18" fmla="*/ 1873677 h 3865162"/>
              <a:gd name="connsiteX0" fmla="*/ 4100775 w 4628098"/>
              <a:gd name="connsiteY0" fmla="*/ 0 h 3865162"/>
              <a:gd name="connsiteX1" fmla="*/ 4532730 w 4628098"/>
              <a:gd name="connsiteY1" fmla="*/ 454394 h 3865162"/>
              <a:gd name="connsiteX2" fmla="*/ 4605659 w 4628098"/>
              <a:gd name="connsiteY2" fmla="*/ 880739 h 3865162"/>
              <a:gd name="connsiteX3" fmla="*/ 4628098 w 4628098"/>
              <a:gd name="connsiteY3" fmla="*/ 1234158 h 3865162"/>
              <a:gd name="connsiteX4" fmla="*/ 4594441 w 4628098"/>
              <a:gd name="connsiteY4" fmla="*/ 1716602 h 3865162"/>
              <a:gd name="connsiteX5" fmla="*/ 4476631 w 4628098"/>
              <a:gd name="connsiteY5" fmla="*/ 2182217 h 3865162"/>
              <a:gd name="connsiteX6" fmla="*/ 4145653 w 4628098"/>
              <a:gd name="connsiteY6" fmla="*/ 3001250 h 3865162"/>
              <a:gd name="connsiteX7" fmla="*/ 3562233 w 4628098"/>
              <a:gd name="connsiteY7" fmla="*/ 3646380 h 3865162"/>
              <a:gd name="connsiteX8" fmla="*/ 3062960 w 4628098"/>
              <a:gd name="connsiteY8" fmla="*/ 3797844 h 3865162"/>
              <a:gd name="connsiteX9" fmla="*/ 2827347 w 4628098"/>
              <a:gd name="connsiteY9" fmla="*/ 3837113 h 3865162"/>
              <a:gd name="connsiteX10" fmla="*/ 2344903 w 4628098"/>
              <a:gd name="connsiteY10" fmla="*/ 3865162 h 3865162"/>
              <a:gd name="connsiteX11" fmla="*/ 1963436 w 4628098"/>
              <a:gd name="connsiteY11" fmla="*/ 3831503 h 3865162"/>
              <a:gd name="connsiteX12" fmla="*/ 1531479 w 4628098"/>
              <a:gd name="connsiteY12" fmla="*/ 3764186 h 3865162"/>
              <a:gd name="connsiteX13" fmla="*/ 1060255 w 4628098"/>
              <a:gd name="connsiteY13" fmla="*/ 3494914 h 3865162"/>
              <a:gd name="connsiteX14" fmla="*/ 723666 w 4628098"/>
              <a:gd name="connsiteY14" fmla="*/ 3147106 h 3865162"/>
              <a:gd name="connsiteX15" fmla="*/ 448785 w 4628098"/>
              <a:gd name="connsiteY15" fmla="*/ 2821736 h 3865162"/>
              <a:gd name="connsiteX16" fmla="*/ 190733 w 4628098"/>
              <a:gd name="connsiteY16" fmla="*/ 2445878 h 3865162"/>
              <a:gd name="connsiteX17" fmla="*/ 61707 w 4628098"/>
              <a:gd name="connsiteY17" fmla="*/ 2131728 h 3865162"/>
              <a:gd name="connsiteX18" fmla="*/ 0 w 4628098"/>
              <a:gd name="connsiteY18" fmla="*/ 1873677 h 3865162"/>
              <a:gd name="connsiteX0" fmla="*/ 4235411 w 4762734"/>
              <a:gd name="connsiteY0" fmla="*/ 0 h 3865162"/>
              <a:gd name="connsiteX1" fmla="*/ 4667366 w 4762734"/>
              <a:gd name="connsiteY1" fmla="*/ 45439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98072 w 4762734"/>
              <a:gd name="connsiteY11" fmla="*/ 3831503 h 3865162"/>
              <a:gd name="connsiteX12" fmla="*/ 1666115 w 4762734"/>
              <a:gd name="connsiteY12" fmla="*/ 3764186 h 3865162"/>
              <a:gd name="connsiteX13" fmla="*/ 1194891 w 4762734"/>
              <a:gd name="connsiteY13" fmla="*/ 3494914 h 3865162"/>
              <a:gd name="connsiteX14" fmla="*/ 858302 w 4762734"/>
              <a:gd name="connsiteY14" fmla="*/ 3147106 h 3865162"/>
              <a:gd name="connsiteX15" fmla="*/ 583421 w 4762734"/>
              <a:gd name="connsiteY15" fmla="*/ 2821736 h 3865162"/>
              <a:gd name="connsiteX16" fmla="*/ 325369 w 4762734"/>
              <a:gd name="connsiteY16" fmla="*/ 2445878 h 3865162"/>
              <a:gd name="connsiteX17" fmla="*/ 196343 w 4762734"/>
              <a:gd name="connsiteY17" fmla="*/ 2131728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667366 w 4762734"/>
              <a:gd name="connsiteY1" fmla="*/ 45439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98072 w 4762734"/>
              <a:gd name="connsiteY11" fmla="*/ 3831503 h 3865162"/>
              <a:gd name="connsiteX12" fmla="*/ 1666115 w 4762734"/>
              <a:gd name="connsiteY12" fmla="*/ 3764186 h 3865162"/>
              <a:gd name="connsiteX13" fmla="*/ 1194891 w 4762734"/>
              <a:gd name="connsiteY13" fmla="*/ 3494914 h 3865162"/>
              <a:gd name="connsiteX14" fmla="*/ 858302 w 4762734"/>
              <a:gd name="connsiteY14" fmla="*/ 3147106 h 3865162"/>
              <a:gd name="connsiteX15" fmla="*/ 583421 w 4762734"/>
              <a:gd name="connsiteY15" fmla="*/ 2821736 h 3865162"/>
              <a:gd name="connsiteX16" fmla="*/ 325369 w 4762734"/>
              <a:gd name="connsiteY16" fmla="*/ 2445878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667366 w 4762734"/>
              <a:gd name="connsiteY1" fmla="*/ 45439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98072 w 4762734"/>
              <a:gd name="connsiteY11" fmla="*/ 3831503 h 3865162"/>
              <a:gd name="connsiteX12" fmla="*/ 1666115 w 4762734"/>
              <a:gd name="connsiteY12" fmla="*/ 3764186 h 3865162"/>
              <a:gd name="connsiteX13" fmla="*/ 1194891 w 4762734"/>
              <a:gd name="connsiteY13" fmla="*/ 3494914 h 3865162"/>
              <a:gd name="connsiteX14" fmla="*/ 858302 w 4762734"/>
              <a:gd name="connsiteY14" fmla="*/ 3147106 h 3865162"/>
              <a:gd name="connsiteX15" fmla="*/ 583421 w 4762734"/>
              <a:gd name="connsiteY15" fmla="*/ 2821736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667366 w 4762734"/>
              <a:gd name="connsiteY1" fmla="*/ 45439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98072 w 4762734"/>
              <a:gd name="connsiteY11" fmla="*/ 3831503 h 3865162"/>
              <a:gd name="connsiteX12" fmla="*/ 1666115 w 4762734"/>
              <a:gd name="connsiteY12" fmla="*/ 3764186 h 3865162"/>
              <a:gd name="connsiteX13" fmla="*/ 1194891 w 4762734"/>
              <a:gd name="connsiteY13" fmla="*/ 3494914 h 3865162"/>
              <a:gd name="connsiteX14" fmla="*/ 858302 w 4762734"/>
              <a:gd name="connsiteY14" fmla="*/ 3147106 h 3865162"/>
              <a:gd name="connsiteX15" fmla="*/ 560982 w 4762734"/>
              <a:gd name="connsiteY15" fmla="*/ 2889054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667366 w 4762734"/>
              <a:gd name="connsiteY1" fmla="*/ 45439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98072 w 4762734"/>
              <a:gd name="connsiteY11" fmla="*/ 3831503 h 3865162"/>
              <a:gd name="connsiteX12" fmla="*/ 1666115 w 4762734"/>
              <a:gd name="connsiteY12" fmla="*/ 3764186 h 3865162"/>
              <a:gd name="connsiteX13" fmla="*/ 1194891 w 4762734"/>
              <a:gd name="connsiteY13" fmla="*/ 3494914 h 3865162"/>
              <a:gd name="connsiteX14" fmla="*/ 858302 w 4762734"/>
              <a:gd name="connsiteY14" fmla="*/ 3220034 h 3865162"/>
              <a:gd name="connsiteX15" fmla="*/ 560982 w 4762734"/>
              <a:gd name="connsiteY15" fmla="*/ 2889054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667366 w 4762734"/>
              <a:gd name="connsiteY1" fmla="*/ 45439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98072 w 4762734"/>
              <a:gd name="connsiteY11" fmla="*/ 3831503 h 3865162"/>
              <a:gd name="connsiteX12" fmla="*/ 1666115 w 4762734"/>
              <a:gd name="connsiteY12" fmla="*/ 3764186 h 3865162"/>
              <a:gd name="connsiteX13" fmla="*/ 1183671 w 4762734"/>
              <a:gd name="connsiteY13" fmla="*/ 3551012 h 3865162"/>
              <a:gd name="connsiteX14" fmla="*/ 858302 w 4762734"/>
              <a:gd name="connsiteY14" fmla="*/ 3220034 h 3865162"/>
              <a:gd name="connsiteX15" fmla="*/ 560982 w 4762734"/>
              <a:gd name="connsiteY15" fmla="*/ 2889054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667366 w 4762734"/>
              <a:gd name="connsiteY1" fmla="*/ 45439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98072 w 4762734"/>
              <a:gd name="connsiteY11" fmla="*/ 3831503 h 3865162"/>
              <a:gd name="connsiteX12" fmla="*/ 1654896 w 4762734"/>
              <a:gd name="connsiteY12" fmla="*/ 3797845 h 3865162"/>
              <a:gd name="connsiteX13" fmla="*/ 1183671 w 4762734"/>
              <a:gd name="connsiteY13" fmla="*/ 3551012 h 3865162"/>
              <a:gd name="connsiteX14" fmla="*/ 858302 w 4762734"/>
              <a:gd name="connsiteY14" fmla="*/ 3220034 h 3865162"/>
              <a:gd name="connsiteX15" fmla="*/ 560982 w 4762734"/>
              <a:gd name="connsiteY15" fmla="*/ 2889054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667366 w 4762734"/>
              <a:gd name="connsiteY1" fmla="*/ 45439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75632 w 4762734"/>
              <a:gd name="connsiteY11" fmla="*/ 3853942 h 3865162"/>
              <a:gd name="connsiteX12" fmla="*/ 1654896 w 4762734"/>
              <a:gd name="connsiteY12" fmla="*/ 3797845 h 3865162"/>
              <a:gd name="connsiteX13" fmla="*/ 1183671 w 4762734"/>
              <a:gd name="connsiteY13" fmla="*/ 3551012 h 3865162"/>
              <a:gd name="connsiteX14" fmla="*/ 858302 w 4762734"/>
              <a:gd name="connsiteY14" fmla="*/ 3220034 h 3865162"/>
              <a:gd name="connsiteX15" fmla="*/ 560982 w 4762734"/>
              <a:gd name="connsiteY15" fmla="*/ 2889054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667366 w 4762734"/>
              <a:gd name="connsiteY1" fmla="*/ 45439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75632 w 4762734"/>
              <a:gd name="connsiteY11" fmla="*/ 3853942 h 3865162"/>
              <a:gd name="connsiteX12" fmla="*/ 1654896 w 4762734"/>
              <a:gd name="connsiteY12" fmla="*/ 3797845 h 3865162"/>
              <a:gd name="connsiteX13" fmla="*/ 1183671 w 4762734"/>
              <a:gd name="connsiteY13" fmla="*/ 3551012 h 3865162"/>
              <a:gd name="connsiteX14" fmla="*/ 858302 w 4762734"/>
              <a:gd name="connsiteY14" fmla="*/ 3220034 h 3865162"/>
              <a:gd name="connsiteX15" fmla="*/ 560982 w 4762734"/>
              <a:gd name="connsiteY15" fmla="*/ 2889054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549560 w 4762734"/>
              <a:gd name="connsiteY1" fmla="*/ 488053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75632 w 4762734"/>
              <a:gd name="connsiteY11" fmla="*/ 3853942 h 3865162"/>
              <a:gd name="connsiteX12" fmla="*/ 1654896 w 4762734"/>
              <a:gd name="connsiteY12" fmla="*/ 3797845 h 3865162"/>
              <a:gd name="connsiteX13" fmla="*/ 1183671 w 4762734"/>
              <a:gd name="connsiteY13" fmla="*/ 3551012 h 3865162"/>
              <a:gd name="connsiteX14" fmla="*/ 858302 w 4762734"/>
              <a:gd name="connsiteY14" fmla="*/ 3220034 h 3865162"/>
              <a:gd name="connsiteX15" fmla="*/ 560982 w 4762734"/>
              <a:gd name="connsiteY15" fmla="*/ 2889054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437364 w 4762734"/>
              <a:gd name="connsiteY1" fmla="*/ 465614 h 3865162"/>
              <a:gd name="connsiteX2" fmla="*/ 4740295 w 4762734"/>
              <a:gd name="connsiteY2" fmla="*/ 880739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75632 w 4762734"/>
              <a:gd name="connsiteY11" fmla="*/ 3853942 h 3865162"/>
              <a:gd name="connsiteX12" fmla="*/ 1654896 w 4762734"/>
              <a:gd name="connsiteY12" fmla="*/ 3797845 h 3865162"/>
              <a:gd name="connsiteX13" fmla="*/ 1183671 w 4762734"/>
              <a:gd name="connsiteY13" fmla="*/ 3551012 h 3865162"/>
              <a:gd name="connsiteX14" fmla="*/ 858302 w 4762734"/>
              <a:gd name="connsiteY14" fmla="*/ 3220034 h 3865162"/>
              <a:gd name="connsiteX15" fmla="*/ 560982 w 4762734"/>
              <a:gd name="connsiteY15" fmla="*/ 2889054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62734"/>
              <a:gd name="connsiteY0" fmla="*/ 0 h 3865162"/>
              <a:gd name="connsiteX1" fmla="*/ 4437364 w 4762734"/>
              <a:gd name="connsiteY1" fmla="*/ 465614 h 3865162"/>
              <a:gd name="connsiteX2" fmla="*/ 4549561 w 4762734"/>
              <a:gd name="connsiteY2" fmla="*/ 925617 h 3865162"/>
              <a:gd name="connsiteX3" fmla="*/ 4762734 w 4762734"/>
              <a:gd name="connsiteY3" fmla="*/ 1234158 h 3865162"/>
              <a:gd name="connsiteX4" fmla="*/ 4729077 w 4762734"/>
              <a:gd name="connsiteY4" fmla="*/ 1716602 h 3865162"/>
              <a:gd name="connsiteX5" fmla="*/ 4611267 w 4762734"/>
              <a:gd name="connsiteY5" fmla="*/ 2182217 h 3865162"/>
              <a:gd name="connsiteX6" fmla="*/ 4280289 w 4762734"/>
              <a:gd name="connsiteY6" fmla="*/ 3001250 h 3865162"/>
              <a:gd name="connsiteX7" fmla="*/ 3696869 w 4762734"/>
              <a:gd name="connsiteY7" fmla="*/ 3646380 h 3865162"/>
              <a:gd name="connsiteX8" fmla="*/ 3197596 w 4762734"/>
              <a:gd name="connsiteY8" fmla="*/ 3797844 h 3865162"/>
              <a:gd name="connsiteX9" fmla="*/ 2961983 w 4762734"/>
              <a:gd name="connsiteY9" fmla="*/ 3837113 h 3865162"/>
              <a:gd name="connsiteX10" fmla="*/ 2479539 w 4762734"/>
              <a:gd name="connsiteY10" fmla="*/ 3865162 h 3865162"/>
              <a:gd name="connsiteX11" fmla="*/ 2075632 w 4762734"/>
              <a:gd name="connsiteY11" fmla="*/ 3853942 h 3865162"/>
              <a:gd name="connsiteX12" fmla="*/ 1654896 w 4762734"/>
              <a:gd name="connsiteY12" fmla="*/ 3797845 h 3865162"/>
              <a:gd name="connsiteX13" fmla="*/ 1183671 w 4762734"/>
              <a:gd name="connsiteY13" fmla="*/ 3551012 h 3865162"/>
              <a:gd name="connsiteX14" fmla="*/ 858302 w 4762734"/>
              <a:gd name="connsiteY14" fmla="*/ 3220034 h 3865162"/>
              <a:gd name="connsiteX15" fmla="*/ 560982 w 4762734"/>
              <a:gd name="connsiteY15" fmla="*/ 2889054 h 3865162"/>
              <a:gd name="connsiteX16" fmla="*/ 286100 w 4762734"/>
              <a:gd name="connsiteY16" fmla="*/ 2490756 h 3865162"/>
              <a:gd name="connsiteX17" fmla="*/ 100977 w 4762734"/>
              <a:gd name="connsiteY17" fmla="*/ 2193436 h 3865162"/>
              <a:gd name="connsiteX18" fmla="*/ 0 w 4762734"/>
              <a:gd name="connsiteY18" fmla="*/ 1879287 h 3865162"/>
              <a:gd name="connsiteX0" fmla="*/ 4235411 w 4729077"/>
              <a:gd name="connsiteY0" fmla="*/ 0 h 3865162"/>
              <a:gd name="connsiteX1" fmla="*/ 4437364 w 4729077"/>
              <a:gd name="connsiteY1" fmla="*/ 465614 h 3865162"/>
              <a:gd name="connsiteX2" fmla="*/ 4549561 w 4729077"/>
              <a:gd name="connsiteY2" fmla="*/ 925617 h 3865162"/>
              <a:gd name="connsiteX3" fmla="*/ 4572001 w 4729077"/>
              <a:gd name="connsiteY3" fmla="*/ 1357574 h 3865162"/>
              <a:gd name="connsiteX4" fmla="*/ 4729077 w 4729077"/>
              <a:gd name="connsiteY4" fmla="*/ 1716602 h 3865162"/>
              <a:gd name="connsiteX5" fmla="*/ 4611267 w 4729077"/>
              <a:gd name="connsiteY5" fmla="*/ 2182217 h 3865162"/>
              <a:gd name="connsiteX6" fmla="*/ 4280289 w 4729077"/>
              <a:gd name="connsiteY6" fmla="*/ 3001250 h 3865162"/>
              <a:gd name="connsiteX7" fmla="*/ 3696869 w 4729077"/>
              <a:gd name="connsiteY7" fmla="*/ 3646380 h 3865162"/>
              <a:gd name="connsiteX8" fmla="*/ 3197596 w 4729077"/>
              <a:gd name="connsiteY8" fmla="*/ 3797844 h 3865162"/>
              <a:gd name="connsiteX9" fmla="*/ 2961983 w 4729077"/>
              <a:gd name="connsiteY9" fmla="*/ 3837113 h 3865162"/>
              <a:gd name="connsiteX10" fmla="*/ 2479539 w 4729077"/>
              <a:gd name="connsiteY10" fmla="*/ 3865162 h 3865162"/>
              <a:gd name="connsiteX11" fmla="*/ 2075632 w 4729077"/>
              <a:gd name="connsiteY11" fmla="*/ 3853942 h 3865162"/>
              <a:gd name="connsiteX12" fmla="*/ 1654896 w 4729077"/>
              <a:gd name="connsiteY12" fmla="*/ 3797845 h 3865162"/>
              <a:gd name="connsiteX13" fmla="*/ 1183671 w 4729077"/>
              <a:gd name="connsiteY13" fmla="*/ 3551012 h 3865162"/>
              <a:gd name="connsiteX14" fmla="*/ 858302 w 4729077"/>
              <a:gd name="connsiteY14" fmla="*/ 3220034 h 3865162"/>
              <a:gd name="connsiteX15" fmla="*/ 560982 w 4729077"/>
              <a:gd name="connsiteY15" fmla="*/ 2889054 h 3865162"/>
              <a:gd name="connsiteX16" fmla="*/ 286100 w 4729077"/>
              <a:gd name="connsiteY16" fmla="*/ 2490756 h 3865162"/>
              <a:gd name="connsiteX17" fmla="*/ 100977 w 4729077"/>
              <a:gd name="connsiteY17" fmla="*/ 2193436 h 3865162"/>
              <a:gd name="connsiteX18" fmla="*/ 0 w 4729077"/>
              <a:gd name="connsiteY18" fmla="*/ 1879287 h 3865162"/>
              <a:gd name="connsiteX0" fmla="*/ 4235411 w 4616881"/>
              <a:gd name="connsiteY0" fmla="*/ 0 h 3865162"/>
              <a:gd name="connsiteX1" fmla="*/ 4437364 w 4616881"/>
              <a:gd name="connsiteY1" fmla="*/ 465614 h 3865162"/>
              <a:gd name="connsiteX2" fmla="*/ 4549561 w 4616881"/>
              <a:gd name="connsiteY2" fmla="*/ 925617 h 3865162"/>
              <a:gd name="connsiteX3" fmla="*/ 4572001 w 4616881"/>
              <a:gd name="connsiteY3" fmla="*/ 1357574 h 3865162"/>
              <a:gd name="connsiteX4" fmla="*/ 4616881 w 4616881"/>
              <a:gd name="connsiteY4" fmla="*/ 1755871 h 3865162"/>
              <a:gd name="connsiteX5" fmla="*/ 4611267 w 4616881"/>
              <a:gd name="connsiteY5" fmla="*/ 2182217 h 3865162"/>
              <a:gd name="connsiteX6" fmla="*/ 4280289 w 4616881"/>
              <a:gd name="connsiteY6" fmla="*/ 3001250 h 3865162"/>
              <a:gd name="connsiteX7" fmla="*/ 3696869 w 4616881"/>
              <a:gd name="connsiteY7" fmla="*/ 3646380 h 3865162"/>
              <a:gd name="connsiteX8" fmla="*/ 3197596 w 4616881"/>
              <a:gd name="connsiteY8" fmla="*/ 3797844 h 3865162"/>
              <a:gd name="connsiteX9" fmla="*/ 2961983 w 4616881"/>
              <a:gd name="connsiteY9" fmla="*/ 3837113 h 3865162"/>
              <a:gd name="connsiteX10" fmla="*/ 2479539 w 4616881"/>
              <a:gd name="connsiteY10" fmla="*/ 3865162 h 3865162"/>
              <a:gd name="connsiteX11" fmla="*/ 2075632 w 4616881"/>
              <a:gd name="connsiteY11" fmla="*/ 3853942 h 3865162"/>
              <a:gd name="connsiteX12" fmla="*/ 1654896 w 4616881"/>
              <a:gd name="connsiteY12" fmla="*/ 3797845 h 3865162"/>
              <a:gd name="connsiteX13" fmla="*/ 1183671 w 4616881"/>
              <a:gd name="connsiteY13" fmla="*/ 3551012 h 3865162"/>
              <a:gd name="connsiteX14" fmla="*/ 858302 w 4616881"/>
              <a:gd name="connsiteY14" fmla="*/ 3220034 h 3865162"/>
              <a:gd name="connsiteX15" fmla="*/ 560982 w 4616881"/>
              <a:gd name="connsiteY15" fmla="*/ 2889054 h 3865162"/>
              <a:gd name="connsiteX16" fmla="*/ 286100 w 4616881"/>
              <a:gd name="connsiteY16" fmla="*/ 2490756 h 3865162"/>
              <a:gd name="connsiteX17" fmla="*/ 100977 w 4616881"/>
              <a:gd name="connsiteY17" fmla="*/ 2193436 h 3865162"/>
              <a:gd name="connsiteX18" fmla="*/ 0 w 4616881"/>
              <a:gd name="connsiteY18" fmla="*/ 1879287 h 3865162"/>
              <a:gd name="connsiteX0" fmla="*/ 4235411 w 4616881"/>
              <a:gd name="connsiteY0" fmla="*/ 0 h 3865162"/>
              <a:gd name="connsiteX1" fmla="*/ 4437364 w 4616881"/>
              <a:gd name="connsiteY1" fmla="*/ 465614 h 3865162"/>
              <a:gd name="connsiteX2" fmla="*/ 4549561 w 4616881"/>
              <a:gd name="connsiteY2" fmla="*/ 925617 h 3865162"/>
              <a:gd name="connsiteX3" fmla="*/ 4572001 w 4616881"/>
              <a:gd name="connsiteY3" fmla="*/ 1357574 h 3865162"/>
              <a:gd name="connsiteX4" fmla="*/ 4616881 w 4616881"/>
              <a:gd name="connsiteY4" fmla="*/ 1755871 h 3865162"/>
              <a:gd name="connsiteX5" fmla="*/ 4471021 w 4616881"/>
              <a:gd name="connsiteY5" fmla="*/ 2530026 h 3865162"/>
              <a:gd name="connsiteX6" fmla="*/ 4280289 w 4616881"/>
              <a:gd name="connsiteY6" fmla="*/ 3001250 h 3865162"/>
              <a:gd name="connsiteX7" fmla="*/ 3696869 w 4616881"/>
              <a:gd name="connsiteY7" fmla="*/ 3646380 h 3865162"/>
              <a:gd name="connsiteX8" fmla="*/ 3197596 w 4616881"/>
              <a:gd name="connsiteY8" fmla="*/ 3797844 h 3865162"/>
              <a:gd name="connsiteX9" fmla="*/ 2961983 w 4616881"/>
              <a:gd name="connsiteY9" fmla="*/ 3837113 h 3865162"/>
              <a:gd name="connsiteX10" fmla="*/ 2479539 w 4616881"/>
              <a:gd name="connsiteY10" fmla="*/ 3865162 h 3865162"/>
              <a:gd name="connsiteX11" fmla="*/ 2075632 w 4616881"/>
              <a:gd name="connsiteY11" fmla="*/ 3853942 h 3865162"/>
              <a:gd name="connsiteX12" fmla="*/ 1654896 w 4616881"/>
              <a:gd name="connsiteY12" fmla="*/ 3797845 h 3865162"/>
              <a:gd name="connsiteX13" fmla="*/ 1183671 w 4616881"/>
              <a:gd name="connsiteY13" fmla="*/ 3551012 h 3865162"/>
              <a:gd name="connsiteX14" fmla="*/ 858302 w 4616881"/>
              <a:gd name="connsiteY14" fmla="*/ 3220034 h 3865162"/>
              <a:gd name="connsiteX15" fmla="*/ 560982 w 4616881"/>
              <a:gd name="connsiteY15" fmla="*/ 2889054 h 3865162"/>
              <a:gd name="connsiteX16" fmla="*/ 286100 w 4616881"/>
              <a:gd name="connsiteY16" fmla="*/ 2490756 h 3865162"/>
              <a:gd name="connsiteX17" fmla="*/ 100977 w 4616881"/>
              <a:gd name="connsiteY17" fmla="*/ 2193436 h 3865162"/>
              <a:gd name="connsiteX18" fmla="*/ 0 w 4616881"/>
              <a:gd name="connsiteY18" fmla="*/ 1879287 h 3865162"/>
              <a:gd name="connsiteX0" fmla="*/ 4235411 w 4616881"/>
              <a:gd name="connsiteY0" fmla="*/ 0 h 3865162"/>
              <a:gd name="connsiteX1" fmla="*/ 4437364 w 4616881"/>
              <a:gd name="connsiteY1" fmla="*/ 465614 h 3865162"/>
              <a:gd name="connsiteX2" fmla="*/ 4549561 w 4616881"/>
              <a:gd name="connsiteY2" fmla="*/ 925617 h 3865162"/>
              <a:gd name="connsiteX3" fmla="*/ 4572001 w 4616881"/>
              <a:gd name="connsiteY3" fmla="*/ 1357574 h 3865162"/>
              <a:gd name="connsiteX4" fmla="*/ 4616881 w 4616881"/>
              <a:gd name="connsiteY4" fmla="*/ 1755871 h 3865162"/>
              <a:gd name="connsiteX5" fmla="*/ 4280289 w 4616881"/>
              <a:gd name="connsiteY5" fmla="*/ 3001250 h 3865162"/>
              <a:gd name="connsiteX6" fmla="*/ 3696869 w 4616881"/>
              <a:gd name="connsiteY6" fmla="*/ 3646380 h 3865162"/>
              <a:gd name="connsiteX7" fmla="*/ 3197596 w 4616881"/>
              <a:gd name="connsiteY7" fmla="*/ 3797844 h 3865162"/>
              <a:gd name="connsiteX8" fmla="*/ 2961983 w 4616881"/>
              <a:gd name="connsiteY8" fmla="*/ 3837113 h 3865162"/>
              <a:gd name="connsiteX9" fmla="*/ 2479539 w 4616881"/>
              <a:gd name="connsiteY9" fmla="*/ 3865162 h 3865162"/>
              <a:gd name="connsiteX10" fmla="*/ 2075632 w 4616881"/>
              <a:gd name="connsiteY10" fmla="*/ 3853942 h 3865162"/>
              <a:gd name="connsiteX11" fmla="*/ 1654896 w 4616881"/>
              <a:gd name="connsiteY11" fmla="*/ 3797845 h 3865162"/>
              <a:gd name="connsiteX12" fmla="*/ 1183671 w 4616881"/>
              <a:gd name="connsiteY12" fmla="*/ 3551012 h 3865162"/>
              <a:gd name="connsiteX13" fmla="*/ 858302 w 4616881"/>
              <a:gd name="connsiteY13" fmla="*/ 3220034 h 3865162"/>
              <a:gd name="connsiteX14" fmla="*/ 560982 w 4616881"/>
              <a:gd name="connsiteY14" fmla="*/ 2889054 h 3865162"/>
              <a:gd name="connsiteX15" fmla="*/ 286100 w 4616881"/>
              <a:gd name="connsiteY15" fmla="*/ 2490756 h 3865162"/>
              <a:gd name="connsiteX16" fmla="*/ 100977 w 4616881"/>
              <a:gd name="connsiteY16" fmla="*/ 2193436 h 3865162"/>
              <a:gd name="connsiteX17" fmla="*/ 0 w 4616881"/>
              <a:gd name="connsiteY17" fmla="*/ 1879287 h 3865162"/>
              <a:gd name="connsiteX0" fmla="*/ 4235411 w 4616881"/>
              <a:gd name="connsiteY0" fmla="*/ 0 h 3865162"/>
              <a:gd name="connsiteX1" fmla="*/ 4437364 w 4616881"/>
              <a:gd name="connsiteY1" fmla="*/ 465614 h 3865162"/>
              <a:gd name="connsiteX2" fmla="*/ 4549561 w 4616881"/>
              <a:gd name="connsiteY2" fmla="*/ 925617 h 3865162"/>
              <a:gd name="connsiteX3" fmla="*/ 4572001 w 4616881"/>
              <a:gd name="connsiteY3" fmla="*/ 1357574 h 3865162"/>
              <a:gd name="connsiteX4" fmla="*/ 4616881 w 4616881"/>
              <a:gd name="connsiteY4" fmla="*/ 1755871 h 3865162"/>
              <a:gd name="connsiteX5" fmla="*/ 4207361 w 4616881"/>
              <a:gd name="connsiteY5" fmla="*/ 2978811 h 3865162"/>
              <a:gd name="connsiteX6" fmla="*/ 3696869 w 4616881"/>
              <a:gd name="connsiteY6" fmla="*/ 3646380 h 3865162"/>
              <a:gd name="connsiteX7" fmla="*/ 3197596 w 4616881"/>
              <a:gd name="connsiteY7" fmla="*/ 3797844 h 3865162"/>
              <a:gd name="connsiteX8" fmla="*/ 2961983 w 4616881"/>
              <a:gd name="connsiteY8" fmla="*/ 3837113 h 3865162"/>
              <a:gd name="connsiteX9" fmla="*/ 2479539 w 4616881"/>
              <a:gd name="connsiteY9" fmla="*/ 3865162 h 3865162"/>
              <a:gd name="connsiteX10" fmla="*/ 2075632 w 4616881"/>
              <a:gd name="connsiteY10" fmla="*/ 3853942 h 3865162"/>
              <a:gd name="connsiteX11" fmla="*/ 1654896 w 4616881"/>
              <a:gd name="connsiteY11" fmla="*/ 3797845 h 3865162"/>
              <a:gd name="connsiteX12" fmla="*/ 1183671 w 4616881"/>
              <a:gd name="connsiteY12" fmla="*/ 3551012 h 3865162"/>
              <a:gd name="connsiteX13" fmla="*/ 858302 w 4616881"/>
              <a:gd name="connsiteY13" fmla="*/ 3220034 h 3865162"/>
              <a:gd name="connsiteX14" fmla="*/ 560982 w 4616881"/>
              <a:gd name="connsiteY14" fmla="*/ 2889054 h 3865162"/>
              <a:gd name="connsiteX15" fmla="*/ 286100 w 4616881"/>
              <a:gd name="connsiteY15" fmla="*/ 2490756 h 3865162"/>
              <a:gd name="connsiteX16" fmla="*/ 100977 w 4616881"/>
              <a:gd name="connsiteY16" fmla="*/ 2193436 h 3865162"/>
              <a:gd name="connsiteX17" fmla="*/ 0 w 4616881"/>
              <a:gd name="connsiteY17" fmla="*/ 1879287 h 3865162"/>
              <a:gd name="connsiteX0" fmla="*/ 4235411 w 4617858"/>
              <a:gd name="connsiteY0" fmla="*/ 0 h 3865162"/>
              <a:gd name="connsiteX1" fmla="*/ 4437364 w 4617858"/>
              <a:gd name="connsiteY1" fmla="*/ 465614 h 3865162"/>
              <a:gd name="connsiteX2" fmla="*/ 4549561 w 4617858"/>
              <a:gd name="connsiteY2" fmla="*/ 925617 h 3865162"/>
              <a:gd name="connsiteX3" fmla="*/ 4572001 w 4617858"/>
              <a:gd name="connsiteY3" fmla="*/ 1357574 h 3865162"/>
              <a:gd name="connsiteX4" fmla="*/ 4616881 w 4617858"/>
              <a:gd name="connsiteY4" fmla="*/ 1755871 h 3865162"/>
              <a:gd name="connsiteX5" fmla="*/ 4207361 w 4617858"/>
              <a:gd name="connsiteY5" fmla="*/ 2978811 h 3865162"/>
              <a:gd name="connsiteX6" fmla="*/ 3696869 w 4617858"/>
              <a:gd name="connsiteY6" fmla="*/ 3646380 h 3865162"/>
              <a:gd name="connsiteX7" fmla="*/ 3197596 w 4617858"/>
              <a:gd name="connsiteY7" fmla="*/ 3797844 h 3865162"/>
              <a:gd name="connsiteX8" fmla="*/ 2961983 w 4617858"/>
              <a:gd name="connsiteY8" fmla="*/ 3837113 h 3865162"/>
              <a:gd name="connsiteX9" fmla="*/ 2479539 w 4617858"/>
              <a:gd name="connsiteY9" fmla="*/ 3865162 h 3865162"/>
              <a:gd name="connsiteX10" fmla="*/ 2075632 w 4617858"/>
              <a:gd name="connsiteY10" fmla="*/ 3853942 h 3865162"/>
              <a:gd name="connsiteX11" fmla="*/ 1654896 w 4617858"/>
              <a:gd name="connsiteY11" fmla="*/ 3797845 h 3865162"/>
              <a:gd name="connsiteX12" fmla="*/ 1183671 w 4617858"/>
              <a:gd name="connsiteY12" fmla="*/ 3551012 h 3865162"/>
              <a:gd name="connsiteX13" fmla="*/ 858302 w 4617858"/>
              <a:gd name="connsiteY13" fmla="*/ 3220034 h 3865162"/>
              <a:gd name="connsiteX14" fmla="*/ 560982 w 4617858"/>
              <a:gd name="connsiteY14" fmla="*/ 2889054 h 3865162"/>
              <a:gd name="connsiteX15" fmla="*/ 286100 w 4617858"/>
              <a:gd name="connsiteY15" fmla="*/ 2490756 h 3865162"/>
              <a:gd name="connsiteX16" fmla="*/ 100977 w 4617858"/>
              <a:gd name="connsiteY16" fmla="*/ 2193436 h 3865162"/>
              <a:gd name="connsiteX17" fmla="*/ 0 w 4617858"/>
              <a:gd name="connsiteY17" fmla="*/ 1879287 h 3865162"/>
              <a:gd name="connsiteX0" fmla="*/ 4235411 w 4618870"/>
              <a:gd name="connsiteY0" fmla="*/ 0 h 3865162"/>
              <a:gd name="connsiteX1" fmla="*/ 4437364 w 4618870"/>
              <a:gd name="connsiteY1" fmla="*/ 465614 h 3865162"/>
              <a:gd name="connsiteX2" fmla="*/ 4549561 w 4618870"/>
              <a:gd name="connsiteY2" fmla="*/ 925617 h 3865162"/>
              <a:gd name="connsiteX3" fmla="*/ 4594440 w 4618870"/>
              <a:gd name="connsiteY3" fmla="*/ 1351964 h 3865162"/>
              <a:gd name="connsiteX4" fmla="*/ 4616881 w 4618870"/>
              <a:gd name="connsiteY4" fmla="*/ 1755871 h 3865162"/>
              <a:gd name="connsiteX5" fmla="*/ 4207361 w 4618870"/>
              <a:gd name="connsiteY5" fmla="*/ 2978811 h 3865162"/>
              <a:gd name="connsiteX6" fmla="*/ 3696869 w 4618870"/>
              <a:gd name="connsiteY6" fmla="*/ 3646380 h 3865162"/>
              <a:gd name="connsiteX7" fmla="*/ 3197596 w 4618870"/>
              <a:gd name="connsiteY7" fmla="*/ 3797844 h 3865162"/>
              <a:gd name="connsiteX8" fmla="*/ 2961983 w 4618870"/>
              <a:gd name="connsiteY8" fmla="*/ 3837113 h 3865162"/>
              <a:gd name="connsiteX9" fmla="*/ 2479539 w 4618870"/>
              <a:gd name="connsiteY9" fmla="*/ 3865162 h 3865162"/>
              <a:gd name="connsiteX10" fmla="*/ 2075632 w 4618870"/>
              <a:gd name="connsiteY10" fmla="*/ 3853942 h 3865162"/>
              <a:gd name="connsiteX11" fmla="*/ 1654896 w 4618870"/>
              <a:gd name="connsiteY11" fmla="*/ 3797845 h 3865162"/>
              <a:gd name="connsiteX12" fmla="*/ 1183671 w 4618870"/>
              <a:gd name="connsiteY12" fmla="*/ 3551012 h 3865162"/>
              <a:gd name="connsiteX13" fmla="*/ 858302 w 4618870"/>
              <a:gd name="connsiteY13" fmla="*/ 3220034 h 3865162"/>
              <a:gd name="connsiteX14" fmla="*/ 560982 w 4618870"/>
              <a:gd name="connsiteY14" fmla="*/ 2889054 h 3865162"/>
              <a:gd name="connsiteX15" fmla="*/ 286100 w 4618870"/>
              <a:gd name="connsiteY15" fmla="*/ 2490756 h 3865162"/>
              <a:gd name="connsiteX16" fmla="*/ 100977 w 4618870"/>
              <a:gd name="connsiteY16" fmla="*/ 2193436 h 3865162"/>
              <a:gd name="connsiteX17" fmla="*/ 0 w 4618870"/>
              <a:gd name="connsiteY17" fmla="*/ 1879287 h 3865162"/>
              <a:gd name="connsiteX0" fmla="*/ 4235411 w 4598571"/>
              <a:gd name="connsiteY0" fmla="*/ 0 h 3865162"/>
              <a:gd name="connsiteX1" fmla="*/ 4437364 w 4598571"/>
              <a:gd name="connsiteY1" fmla="*/ 465614 h 3865162"/>
              <a:gd name="connsiteX2" fmla="*/ 4549561 w 4598571"/>
              <a:gd name="connsiteY2" fmla="*/ 925617 h 3865162"/>
              <a:gd name="connsiteX3" fmla="*/ 4594440 w 4598571"/>
              <a:gd name="connsiteY3" fmla="*/ 1351964 h 3865162"/>
              <a:gd name="connsiteX4" fmla="*/ 4572002 w 4598571"/>
              <a:gd name="connsiteY4" fmla="*/ 1744652 h 3865162"/>
              <a:gd name="connsiteX5" fmla="*/ 4207361 w 4598571"/>
              <a:gd name="connsiteY5" fmla="*/ 2978811 h 3865162"/>
              <a:gd name="connsiteX6" fmla="*/ 3696869 w 4598571"/>
              <a:gd name="connsiteY6" fmla="*/ 3646380 h 3865162"/>
              <a:gd name="connsiteX7" fmla="*/ 3197596 w 4598571"/>
              <a:gd name="connsiteY7" fmla="*/ 3797844 h 3865162"/>
              <a:gd name="connsiteX8" fmla="*/ 2961983 w 4598571"/>
              <a:gd name="connsiteY8" fmla="*/ 3837113 h 3865162"/>
              <a:gd name="connsiteX9" fmla="*/ 2479539 w 4598571"/>
              <a:gd name="connsiteY9" fmla="*/ 3865162 h 3865162"/>
              <a:gd name="connsiteX10" fmla="*/ 2075632 w 4598571"/>
              <a:gd name="connsiteY10" fmla="*/ 3853942 h 3865162"/>
              <a:gd name="connsiteX11" fmla="*/ 1654896 w 4598571"/>
              <a:gd name="connsiteY11" fmla="*/ 3797845 h 3865162"/>
              <a:gd name="connsiteX12" fmla="*/ 1183671 w 4598571"/>
              <a:gd name="connsiteY12" fmla="*/ 3551012 h 3865162"/>
              <a:gd name="connsiteX13" fmla="*/ 858302 w 4598571"/>
              <a:gd name="connsiteY13" fmla="*/ 3220034 h 3865162"/>
              <a:gd name="connsiteX14" fmla="*/ 560982 w 4598571"/>
              <a:gd name="connsiteY14" fmla="*/ 2889054 h 3865162"/>
              <a:gd name="connsiteX15" fmla="*/ 286100 w 4598571"/>
              <a:gd name="connsiteY15" fmla="*/ 2490756 h 3865162"/>
              <a:gd name="connsiteX16" fmla="*/ 100977 w 4598571"/>
              <a:gd name="connsiteY16" fmla="*/ 2193436 h 3865162"/>
              <a:gd name="connsiteX17" fmla="*/ 0 w 4598571"/>
              <a:gd name="connsiteY17" fmla="*/ 1879287 h 3865162"/>
              <a:gd name="connsiteX0" fmla="*/ 4235411 w 4598571"/>
              <a:gd name="connsiteY0" fmla="*/ 0 h 3865162"/>
              <a:gd name="connsiteX1" fmla="*/ 4437364 w 4598571"/>
              <a:gd name="connsiteY1" fmla="*/ 465614 h 3865162"/>
              <a:gd name="connsiteX2" fmla="*/ 4549561 w 4598571"/>
              <a:gd name="connsiteY2" fmla="*/ 925617 h 3865162"/>
              <a:gd name="connsiteX3" fmla="*/ 4594440 w 4598571"/>
              <a:gd name="connsiteY3" fmla="*/ 1351964 h 3865162"/>
              <a:gd name="connsiteX4" fmla="*/ 4572002 w 4598571"/>
              <a:gd name="connsiteY4" fmla="*/ 1744652 h 3865162"/>
              <a:gd name="connsiteX5" fmla="*/ 4190532 w 4598571"/>
              <a:gd name="connsiteY5" fmla="*/ 2984421 h 3865162"/>
              <a:gd name="connsiteX6" fmla="*/ 3696869 w 4598571"/>
              <a:gd name="connsiteY6" fmla="*/ 3646380 h 3865162"/>
              <a:gd name="connsiteX7" fmla="*/ 3197596 w 4598571"/>
              <a:gd name="connsiteY7" fmla="*/ 3797844 h 3865162"/>
              <a:gd name="connsiteX8" fmla="*/ 2961983 w 4598571"/>
              <a:gd name="connsiteY8" fmla="*/ 3837113 h 3865162"/>
              <a:gd name="connsiteX9" fmla="*/ 2479539 w 4598571"/>
              <a:gd name="connsiteY9" fmla="*/ 3865162 h 3865162"/>
              <a:gd name="connsiteX10" fmla="*/ 2075632 w 4598571"/>
              <a:gd name="connsiteY10" fmla="*/ 3853942 h 3865162"/>
              <a:gd name="connsiteX11" fmla="*/ 1654896 w 4598571"/>
              <a:gd name="connsiteY11" fmla="*/ 3797845 h 3865162"/>
              <a:gd name="connsiteX12" fmla="*/ 1183671 w 4598571"/>
              <a:gd name="connsiteY12" fmla="*/ 3551012 h 3865162"/>
              <a:gd name="connsiteX13" fmla="*/ 858302 w 4598571"/>
              <a:gd name="connsiteY13" fmla="*/ 3220034 h 3865162"/>
              <a:gd name="connsiteX14" fmla="*/ 560982 w 4598571"/>
              <a:gd name="connsiteY14" fmla="*/ 2889054 h 3865162"/>
              <a:gd name="connsiteX15" fmla="*/ 286100 w 4598571"/>
              <a:gd name="connsiteY15" fmla="*/ 2490756 h 3865162"/>
              <a:gd name="connsiteX16" fmla="*/ 100977 w 4598571"/>
              <a:gd name="connsiteY16" fmla="*/ 2193436 h 3865162"/>
              <a:gd name="connsiteX17" fmla="*/ 0 w 4598571"/>
              <a:gd name="connsiteY17" fmla="*/ 1879287 h 3865162"/>
              <a:gd name="connsiteX0" fmla="*/ 4235411 w 4598571"/>
              <a:gd name="connsiteY0" fmla="*/ 0 h 3865162"/>
              <a:gd name="connsiteX1" fmla="*/ 4437364 w 4598571"/>
              <a:gd name="connsiteY1" fmla="*/ 465614 h 3865162"/>
              <a:gd name="connsiteX2" fmla="*/ 4549561 w 4598571"/>
              <a:gd name="connsiteY2" fmla="*/ 925617 h 3865162"/>
              <a:gd name="connsiteX3" fmla="*/ 4594440 w 4598571"/>
              <a:gd name="connsiteY3" fmla="*/ 1351964 h 3865162"/>
              <a:gd name="connsiteX4" fmla="*/ 4572002 w 4598571"/>
              <a:gd name="connsiteY4" fmla="*/ 1744652 h 3865162"/>
              <a:gd name="connsiteX5" fmla="*/ 4123214 w 4598571"/>
              <a:gd name="connsiteY5" fmla="*/ 2978812 h 3865162"/>
              <a:gd name="connsiteX6" fmla="*/ 3696869 w 4598571"/>
              <a:gd name="connsiteY6" fmla="*/ 3646380 h 3865162"/>
              <a:gd name="connsiteX7" fmla="*/ 3197596 w 4598571"/>
              <a:gd name="connsiteY7" fmla="*/ 3797844 h 3865162"/>
              <a:gd name="connsiteX8" fmla="*/ 2961983 w 4598571"/>
              <a:gd name="connsiteY8" fmla="*/ 3837113 h 3865162"/>
              <a:gd name="connsiteX9" fmla="*/ 2479539 w 4598571"/>
              <a:gd name="connsiteY9" fmla="*/ 3865162 h 3865162"/>
              <a:gd name="connsiteX10" fmla="*/ 2075632 w 4598571"/>
              <a:gd name="connsiteY10" fmla="*/ 3853942 h 3865162"/>
              <a:gd name="connsiteX11" fmla="*/ 1654896 w 4598571"/>
              <a:gd name="connsiteY11" fmla="*/ 3797845 h 3865162"/>
              <a:gd name="connsiteX12" fmla="*/ 1183671 w 4598571"/>
              <a:gd name="connsiteY12" fmla="*/ 3551012 h 3865162"/>
              <a:gd name="connsiteX13" fmla="*/ 858302 w 4598571"/>
              <a:gd name="connsiteY13" fmla="*/ 3220034 h 3865162"/>
              <a:gd name="connsiteX14" fmla="*/ 560982 w 4598571"/>
              <a:gd name="connsiteY14" fmla="*/ 2889054 h 3865162"/>
              <a:gd name="connsiteX15" fmla="*/ 286100 w 4598571"/>
              <a:gd name="connsiteY15" fmla="*/ 2490756 h 3865162"/>
              <a:gd name="connsiteX16" fmla="*/ 100977 w 4598571"/>
              <a:gd name="connsiteY16" fmla="*/ 2193436 h 3865162"/>
              <a:gd name="connsiteX17" fmla="*/ 0 w 4598571"/>
              <a:gd name="connsiteY17" fmla="*/ 1879287 h 3865162"/>
              <a:gd name="connsiteX0" fmla="*/ 4235411 w 4598571"/>
              <a:gd name="connsiteY0" fmla="*/ 0 h 3865162"/>
              <a:gd name="connsiteX1" fmla="*/ 4437364 w 4598571"/>
              <a:gd name="connsiteY1" fmla="*/ 465614 h 3865162"/>
              <a:gd name="connsiteX2" fmla="*/ 4549561 w 4598571"/>
              <a:gd name="connsiteY2" fmla="*/ 925617 h 3865162"/>
              <a:gd name="connsiteX3" fmla="*/ 4594440 w 4598571"/>
              <a:gd name="connsiteY3" fmla="*/ 1351964 h 3865162"/>
              <a:gd name="connsiteX4" fmla="*/ 4572002 w 4598571"/>
              <a:gd name="connsiteY4" fmla="*/ 1744652 h 3865162"/>
              <a:gd name="connsiteX5" fmla="*/ 4123214 w 4598571"/>
              <a:gd name="connsiteY5" fmla="*/ 2978812 h 3865162"/>
              <a:gd name="connsiteX6" fmla="*/ 3584673 w 4598571"/>
              <a:gd name="connsiteY6" fmla="*/ 3573452 h 3865162"/>
              <a:gd name="connsiteX7" fmla="*/ 3197596 w 4598571"/>
              <a:gd name="connsiteY7" fmla="*/ 3797844 h 3865162"/>
              <a:gd name="connsiteX8" fmla="*/ 2961983 w 4598571"/>
              <a:gd name="connsiteY8" fmla="*/ 3837113 h 3865162"/>
              <a:gd name="connsiteX9" fmla="*/ 2479539 w 4598571"/>
              <a:gd name="connsiteY9" fmla="*/ 3865162 h 3865162"/>
              <a:gd name="connsiteX10" fmla="*/ 2075632 w 4598571"/>
              <a:gd name="connsiteY10" fmla="*/ 3853942 h 3865162"/>
              <a:gd name="connsiteX11" fmla="*/ 1654896 w 4598571"/>
              <a:gd name="connsiteY11" fmla="*/ 3797845 h 3865162"/>
              <a:gd name="connsiteX12" fmla="*/ 1183671 w 4598571"/>
              <a:gd name="connsiteY12" fmla="*/ 3551012 h 3865162"/>
              <a:gd name="connsiteX13" fmla="*/ 858302 w 4598571"/>
              <a:gd name="connsiteY13" fmla="*/ 3220034 h 3865162"/>
              <a:gd name="connsiteX14" fmla="*/ 560982 w 4598571"/>
              <a:gd name="connsiteY14" fmla="*/ 2889054 h 3865162"/>
              <a:gd name="connsiteX15" fmla="*/ 286100 w 4598571"/>
              <a:gd name="connsiteY15" fmla="*/ 2490756 h 3865162"/>
              <a:gd name="connsiteX16" fmla="*/ 100977 w 4598571"/>
              <a:gd name="connsiteY16" fmla="*/ 2193436 h 3865162"/>
              <a:gd name="connsiteX17" fmla="*/ 0 w 4598571"/>
              <a:gd name="connsiteY17" fmla="*/ 1879287 h 3865162"/>
              <a:gd name="connsiteX0" fmla="*/ 4235411 w 4598571"/>
              <a:gd name="connsiteY0" fmla="*/ 0 h 3865162"/>
              <a:gd name="connsiteX1" fmla="*/ 4437364 w 4598571"/>
              <a:gd name="connsiteY1" fmla="*/ 465614 h 3865162"/>
              <a:gd name="connsiteX2" fmla="*/ 4549561 w 4598571"/>
              <a:gd name="connsiteY2" fmla="*/ 925617 h 3865162"/>
              <a:gd name="connsiteX3" fmla="*/ 4594440 w 4598571"/>
              <a:gd name="connsiteY3" fmla="*/ 1351964 h 3865162"/>
              <a:gd name="connsiteX4" fmla="*/ 4572002 w 4598571"/>
              <a:gd name="connsiteY4" fmla="*/ 1744652 h 3865162"/>
              <a:gd name="connsiteX5" fmla="*/ 4123214 w 4598571"/>
              <a:gd name="connsiteY5" fmla="*/ 2978812 h 3865162"/>
              <a:gd name="connsiteX6" fmla="*/ 3584673 w 4598571"/>
              <a:gd name="connsiteY6" fmla="*/ 3573452 h 3865162"/>
              <a:gd name="connsiteX7" fmla="*/ 3191986 w 4598571"/>
              <a:gd name="connsiteY7" fmla="*/ 3803454 h 3865162"/>
              <a:gd name="connsiteX8" fmla="*/ 2961983 w 4598571"/>
              <a:gd name="connsiteY8" fmla="*/ 3837113 h 3865162"/>
              <a:gd name="connsiteX9" fmla="*/ 2479539 w 4598571"/>
              <a:gd name="connsiteY9" fmla="*/ 3865162 h 3865162"/>
              <a:gd name="connsiteX10" fmla="*/ 2075632 w 4598571"/>
              <a:gd name="connsiteY10" fmla="*/ 3853942 h 3865162"/>
              <a:gd name="connsiteX11" fmla="*/ 1654896 w 4598571"/>
              <a:gd name="connsiteY11" fmla="*/ 3797845 h 3865162"/>
              <a:gd name="connsiteX12" fmla="*/ 1183671 w 4598571"/>
              <a:gd name="connsiteY12" fmla="*/ 3551012 h 3865162"/>
              <a:gd name="connsiteX13" fmla="*/ 858302 w 4598571"/>
              <a:gd name="connsiteY13" fmla="*/ 3220034 h 3865162"/>
              <a:gd name="connsiteX14" fmla="*/ 560982 w 4598571"/>
              <a:gd name="connsiteY14" fmla="*/ 2889054 h 3865162"/>
              <a:gd name="connsiteX15" fmla="*/ 286100 w 4598571"/>
              <a:gd name="connsiteY15" fmla="*/ 2490756 h 3865162"/>
              <a:gd name="connsiteX16" fmla="*/ 100977 w 4598571"/>
              <a:gd name="connsiteY16" fmla="*/ 2193436 h 3865162"/>
              <a:gd name="connsiteX17" fmla="*/ 0 w 4598571"/>
              <a:gd name="connsiteY17" fmla="*/ 1879287 h 3865162"/>
              <a:gd name="connsiteX0" fmla="*/ 4235411 w 4598571"/>
              <a:gd name="connsiteY0" fmla="*/ 0 h 3865162"/>
              <a:gd name="connsiteX1" fmla="*/ 4437364 w 4598571"/>
              <a:gd name="connsiteY1" fmla="*/ 465614 h 3865162"/>
              <a:gd name="connsiteX2" fmla="*/ 4549561 w 4598571"/>
              <a:gd name="connsiteY2" fmla="*/ 925617 h 3865162"/>
              <a:gd name="connsiteX3" fmla="*/ 4594440 w 4598571"/>
              <a:gd name="connsiteY3" fmla="*/ 1351964 h 3865162"/>
              <a:gd name="connsiteX4" fmla="*/ 4572002 w 4598571"/>
              <a:gd name="connsiteY4" fmla="*/ 1744652 h 3865162"/>
              <a:gd name="connsiteX5" fmla="*/ 4123214 w 4598571"/>
              <a:gd name="connsiteY5" fmla="*/ 2978812 h 3865162"/>
              <a:gd name="connsiteX6" fmla="*/ 3584673 w 4598571"/>
              <a:gd name="connsiteY6" fmla="*/ 3573452 h 3865162"/>
              <a:gd name="connsiteX7" fmla="*/ 3191986 w 4598571"/>
              <a:gd name="connsiteY7" fmla="*/ 3803454 h 3865162"/>
              <a:gd name="connsiteX8" fmla="*/ 2961983 w 4598571"/>
              <a:gd name="connsiteY8" fmla="*/ 3837113 h 3865162"/>
              <a:gd name="connsiteX9" fmla="*/ 2479539 w 4598571"/>
              <a:gd name="connsiteY9" fmla="*/ 3865162 h 3865162"/>
              <a:gd name="connsiteX10" fmla="*/ 2075632 w 4598571"/>
              <a:gd name="connsiteY10" fmla="*/ 3853942 h 3865162"/>
              <a:gd name="connsiteX11" fmla="*/ 1654896 w 4598571"/>
              <a:gd name="connsiteY11" fmla="*/ 3797845 h 3865162"/>
              <a:gd name="connsiteX12" fmla="*/ 1183671 w 4598571"/>
              <a:gd name="connsiteY12" fmla="*/ 3551012 h 3865162"/>
              <a:gd name="connsiteX13" fmla="*/ 858302 w 4598571"/>
              <a:gd name="connsiteY13" fmla="*/ 3220034 h 3865162"/>
              <a:gd name="connsiteX14" fmla="*/ 560982 w 4598571"/>
              <a:gd name="connsiteY14" fmla="*/ 2889054 h 3865162"/>
              <a:gd name="connsiteX15" fmla="*/ 286100 w 4598571"/>
              <a:gd name="connsiteY15" fmla="*/ 2490756 h 3865162"/>
              <a:gd name="connsiteX16" fmla="*/ 100977 w 4598571"/>
              <a:gd name="connsiteY16" fmla="*/ 2193436 h 3865162"/>
              <a:gd name="connsiteX17" fmla="*/ 0 w 4598571"/>
              <a:gd name="connsiteY17" fmla="*/ 1879287 h 3865162"/>
              <a:gd name="connsiteX0" fmla="*/ 4235411 w 4598571"/>
              <a:gd name="connsiteY0" fmla="*/ 0 h 3865162"/>
              <a:gd name="connsiteX1" fmla="*/ 4437364 w 4598571"/>
              <a:gd name="connsiteY1" fmla="*/ 465614 h 3865162"/>
              <a:gd name="connsiteX2" fmla="*/ 4549561 w 4598571"/>
              <a:gd name="connsiteY2" fmla="*/ 925617 h 3865162"/>
              <a:gd name="connsiteX3" fmla="*/ 4594440 w 4598571"/>
              <a:gd name="connsiteY3" fmla="*/ 1351964 h 3865162"/>
              <a:gd name="connsiteX4" fmla="*/ 4572002 w 4598571"/>
              <a:gd name="connsiteY4" fmla="*/ 1744652 h 3865162"/>
              <a:gd name="connsiteX5" fmla="*/ 4123214 w 4598571"/>
              <a:gd name="connsiteY5" fmla="*/ 2978812 h 3865162"/>
              <a:gd name="connsiteX6" fmla="*/ 3595893 w 4598571"/>
              <a:gd name="connsiteY6" fmla="*/ 3579062 h 3865162"/>
              <a:gd name="connsiteX7" fmla="*/ 3191986 w 4598571"/>
              <a:gd name="connsiteY7" fmla="*/ 3803454 h 3865162"/>
              <a:gd name="connsiteX8" fmla="*/ 2961983 w 4598571"/>
              <a:gd name="connsiteY8" fmla="*/ 3837113 h 3865162"/>
              <a:gd name="connsiteX9" fmla="*/ 2479539 w 4598571"/>
              <a:gd name="connsiteY9" fmla="*/ 3865162 h 3865162"/>
              <a:gd name="connsiteX10" fmla="*/ 2075632 w 4598571"/>
              <a:gd name="connsiteY10" fmla="*/ 3853942 h 3865162"/>
              <a:gd name="connsiteX11" fmla="*/ 1654896 w 4598571"/>
              <a:gd name="connsiteY11" fmla="*/ 3797845 h 3865162"/>
              <a:gd name="connsiteX12" fmla="*/ 1183671 w 4598571"/>
              <a:gd name="connsiteY12" fmla="*/ 3551012 h 3865162"/>
              <a:gd name="connsiteX13" fmla="*/ 858302 w 4598571"/>
              <a:gd name="connsiteY13" fmla="*/ 3220034 h 3865162"/>
              <a:gd name="connsiteX14" fmla="*/ 560982 w 4598571"/>
              <a:gd name="connsiteY14" fmla="*/ 2889054 h 3865162"/>
              <a:gd name="connsiteX15" fmla="*/ 286100 w 4598571"/>
              <a:gd name="connsiteY15" fmla="*/ 2490756 h 3865162"/>
              <a:gd name="connsiteX16" fmla="*/ 100977 w 4598571"/>
              <a:gd name="connsiteY16" fmla="*/ 2193436 h 3865162"/>
              <a:gd name="connsiteX17" fmla="*/ 0 w 4598571"/>
              <a:gd name="connsiteY17" fmla="*/ 1879287 h 3865162"/>
              <a:gd name="connsiteX0" fmla="*/ 4235411 w 4598571"/>
              <a:gd name="connsiteY0" fmla="*/ 0 h 3865162"/>
              <a:gd name="connsiteX1" fmla="*/ 4437364 w 4598571"/>
              <a:gd name="connsiteY1" fmla="*/ 465614 h 3865162"/>
              <a:gd name="connsiteX2" fmla="*/ 4549561 w 4598571"/>
              <a:gd name="connsiteY2" fmla="*/ 925617 h 3865162"/>
              <a:gd name="connsiteX3" fmla="*/ 4594440 w 4598571"/>
              <a:gd name="connsiteY3" fmla="*/ 1351964 h 3865162"/>
              <a:gd name="connsiteX4" fmla="*/ 4572002 w 4598571"/>
              <a:gd name="connsiteY4" fmla="*/ 1744652 h 3865162"/>
              <a:gd name="connsiteX5" fmla="*/ 4123214 w 4598571"/>
              <a:gd name="connsiteY5" fmla="*/ 2978812 h 3865162"/>
              <a:gd name="connsiteX6" fmla="*/ 3595893 w 4598571"/>
              <a:gd name="connsiteY6" fmla="*/ 3579062 h 3865162"/>
              <a:gd name="connsiteX7" fmla="*/ 3220036 w 4598571"/>
              <a:gd name="connsiteY7" fmla="*/ 3837113 h 3865162"/>
              <a:gd name="connsiteX8" fmla="*/ 2961983 w 4598571"/>
              <a:gd name="connsiteY8" fmla="*/ 3837113 h 3865162"/>
              <a:gd name="connsiteX9" fmla="*/ 2479539 w 4598571"/>
              <a:gd name="connsiteY9" fmla="*/ 3865162 h 3865162"/>
              <a:gd name="connsiteX10" fmla="*/ 2075632 w 4598571"/>
              <a:gd name="connsiteY10" fmla="*/ 3853942 h 3865162"/>
              <a:gd name="connsiteX11" fmla="*/ 1654896 w 4598571"/>
              <a:gd name="connsiteY11" fmla="*/ 3797845 h 3865162"/>
              <a:gd name="connsiteX12" fmla="*/ 1183671 w 4598571"/>
              <a:gd name="connsiteY12" fmla="*/ 3551012 h 3865162"/>
              <a:gd name="connsiteX13" fmla="*/ 858302 w 4598571"/>
              <a:gd name="connsiteY13" fmla="*/ 3220034 h 3865162"/>
              <a:gd name="connsiteX14" fmla="*/ 560982 w 4598571"/>
              <a:gd name="connsiteY14" fmla="*/ 2889054 h 3865162"/>
              <a:gd name="connsiteX15" fmla="*/ 286100 w 4598571"/>
              <a:gd name="connsiteY15" fmla="*/ 2490756 h 3865162"/>
              <a:gd name="connsiteX16" fmla="*/ 100977 w 4598571"/>
              <a:gd name="connsiteY16" fmla="*/ 2193436 h 3865162"/>
              <a:gd name="connsiteX17" fmla="*/ 0 w 4598571"/>
              <a:gd name="connsiteY17" fmla="*/ 1879287 h 3865162"/>
              <a:gd name="connsiteX0" fmla="*/ 4235411 w 4598571"/>
              <a:gd name="connsiteY0" fmla="*/ 0 h 3870772"/>
              <a:gd name="connsiteX1" fmla="*/ 4437364 w 4598571"/>
              <a:gd name="connsiteY1" fmla="*/ 465614 h 3870772"/>
              <a:gd name="connsiteX2" fmla="*/ 4549561 w 4598571"/>
              <a:gd name="connsiteY2" fmla="*/ 925617 h 3870772"/>
              <a:gd name="connsiteX3" fmla="*/ 4594440 w 4598571"/>
              <a:gd name="connsiteY3" fmla="*/ 1351964 h 3870772"/>
              <a:gd name="connsiteX4" fmla="*/ 4572002 w 4598571"/>
              <a:gd name="connsiteY4" fmla="*/ 1744652 h 3870772"/>
              <a:gd name="connsiteX5" fmla="*/ 4123214 w 4598571"/>
              <a:gd name="connsiteY5" fmla="*/ 2978812 h 3870772"/>
              <a:gd name="connsiteX6" fmla="*/ 3595893 w 4598571"/>
              <a:gd name="connsiteY6" fmla="*/ 3579062 h 3870772"/>
              <a:gd name="connsiteX7" fmla="*/ 3220036 w 4598571"/>
              <a:gd name="connsiteY7" fmla="*/ 3837113 h 3870772"/>
              <a:gd name="connsiteX8" fmla="*/ 2961983 w 4598571"/>
              <a:gd name="connsiteY8" fmla="*/ 3870772 h 3870772"/>
              <a:gd name="connsiteX9" fmla="*/ 2479539 w 4598571"/>
              <a:gd name="connsiteY9" fmla="*/ 3865162 h 3870772"/>
              <a:gd name="connsiteX10" fmla="*/ 2075632 w 4598571"/>
              <a:gd name="connsiteY10" fmla="*/ 3853942 h 3870772"/>
              <a:gd name="connsiteX11" fmla="*/ 1654896 w 4598571"/>
              <a:gd name="connsiteY11" fmla="*/ 3797845 h 3870772"/>
              <a:gd name="connsiteX12" fmla="*/ 1183671 w 4598571"/>
              <a:gd name="connsiteY12" fmla="*/ 3551012 h 3870772"/>
              <a:gd name="connsiteX13" fmla="*/ 858302 w 4598571"/>
              <a:gd name="connsiteY13" fmla="*/ 3220034 h 3870772"/>
              <a:gd name="connsiteX14" fmla="*/ 560982 w 4598571"/>
              <a:gd name="connsiteY14" fmla="*/ 2889054 h 3870772"/>
              <a:gd name="connsiteX15" fmla="*/ 286100 w 4598571"/>
              <a:gd name="connsiteY15" fmla="*/ 2490756 h 3870772"/>
              <a:gd name="connsiteX16" fmla="*/ 100977 w 4598571"/>
              <a:gd name="connsiteY16" fmla="*/ 2193436 h 3870772"/>
              <a:gd name="connsiteX17" fmla="*/ 0 w 4598571"/>
              <a:gd name="connsiteY17" fmla="*/ 1879287 h 3870772"/>
              <a:gd name="connsiteX0" fmla="*/ 4235411 w 4598571"/>
              <a:gd name="connsiteY0" fmla="*/ 0 h 3971749"/>
              <a:gd name="connsiteX1" fmla="*/ 4437364 w 4598571"/>
              <a:gd name="connsiteY1" fmla="*/ 465614 h 3971749"/>
              <a:gd name="connsiteX2" fmla="*/ 4549561 w 4598571"/>
              <a:gd name="connsiteY2" fmla="*/ 925617 h 3971749"/>
              <a:gd name="connsiteX3" fmla="*/ 4594440 w 4598571"/>
              <a:gd name="connsiteY3" fmla="*/ 1351964 h 3971749"/>
              <a:gd name="connsiteX4" fmla="*/ 4572002 w 4598571"/>
              <a:gd name="connsiteY4" fmla="*/ 1744652 h 3971749"/>
              <a:gd name="connsiteX5" fmla="*/ 4123214 w 4598571"/>
              <a:gd name="connsiteY5" fmla="*/ 2978812 h 3971749"/>
              <a:gd name="connsiteX6" fmla="*/ 3595893 w 4598571"/>
              <a:gd name="connsiteY6" fmla="*/ 3579062 h 3971749"/>
              <a:gd name="connsiteX7" fmla="*/ 3220036 w 4598571"/>
              <a:gd name="connsiteY7" fmla="*/ 3837113 h 3971749"/>
              <a:gd name="connsiteX8" fmla="*/ 2961983 w 4598571"/>
              <a:gd name="connsiteY8" fmla="*/ 3870772 h 3971749"/>
              <a:gd name="connsiteX9" fmla="*/ 2451490 w 4598571"/>
              <a:gd name="connsiteY9" fmla="*/ 3971749 h 3971749"/>
              <a:gd name="connsiteX10" fmla="*/ 2075632 w 4598571"/>
              <a:gd name="connsiteY10" fmla="*/ 3853942 h 3971749"/>
              <a:gd name="connsiteX11" fmla="*/ 1654896 w 4598571"/>
              <a:gd name="connsiteY11" fmla="*/ 3797845 h 3971749"/>
              <a:gd name="connsiteX12" fmla="*/ 1183671 w 4598571"/>
              <a:gd name="connsiteY12" fmla="*/ 3551012 h 3971749"/>
              <a:gd name="connsiteX13" fmla="*/ 858302 w 4598571"/>
              <a:gd name="connsiteY13" fmla="*/ 3220034 h 3971749"/>
              <a:gd name="connsiteX14" fmla="*/ 560982 w 4598571"/>
              <a:gd name="connsiteY14" fmla="*/ 2889054 h 3971749"/>
              <a:gd name="connsiteX15" fmla="*/ 286100 w 4598571"/>
              <a:gd name="connsiteY15" fmla="*/ 2490756 h 3971749"/>
              <a:gd name="connsiteX16" fmla="*/ 100977 w 4598571"/>
              <a:gd name="connsiteY16" fmla="*/ 2193436 h 3971749"/>
              <a:gd name="connsiteX17" fmla="*/ 0 w 4598571"/>
              <a:gd name="connsiteY17" fmla="*/ 1879287 h 3971749"/>
              <a:gd name="connsiteX0" fmla="*/ 4235411 w 4598571"/>
              <a:gd name="connsiteY0" fmla="*/ 0 h 3971749"/>
              <a:gd name="connsiteX1" fmla="*/ 4437364 w 4598571"/>
              <a:gd name="connsiteY1" fmla="*/ 465614 h 3971749"/>
              <a:gd name="connsiteX2" fmla="*/ 4549561 w 4598571"/>
              <a:gd name="connsiteY2" fmla="*/ 925617 h 3971749"/>
              <a:gd name="connsiteX3" fmla="*/ 4594440 w 4598571"/>
              <a:gd name="connsiteY3" fmla="*/ 1351964 h 3971749"/>
              <a:gd name="connsiteX4" fmla="*/ 4572002 w 4598571"/>
              <a:gd name="connsiteY4" fmla="*/ 1744652 h 3971749"/>
              <a:gd name="connsiteX5" fmla="*/ 4123214 w 4598571"/>
              <a:gd name="connsiteY5" fmla="*/ 2978812 h 3971749"/>
              <a:gd name="connsiteX6" fmla="*/ 3595893 w 4598571"/>
              <a:gd name="connsiteY6" fmla="*/ 3579062 h 3971749"/>
              <a:gd name="connsiteX7" fmla="*/ 3220036 w 4598571"/>
              <a:gd name="connsiteY7" fmla="*/ 3837113 h 3971749"/>
              <a:gd name="connsiteX8" fmla="*/ 2967593 w 4598571"/>
              <a:gd name="connsiteY8" fmla="*/ 3904431 h 3971749"/>
              <a:gd name="connsiteX9" fmla="*/ 2451490 w 4598571"/>
              <a:gd name="connsiteY9" fmla="*/ 3971749 h 3971749"/>
              <a:gd name="connsiteX10" fmla="*/ 2075632 w 4598571"/>
              <a:gd name="connsiteY10" fmla="*/ 3853942 h 3971749"/>
              <a:gd name="connsiteX11" fmla="*/ 1654896 w 4598571"/>
              <a:gd name="connsiteY11" fmla="*/ 3797845 h 3971749"/>
              <a:gd name="connsiteX12" fmla="*/ 1183671 w 4598571"/>
              <a:gd name="connsiteY12" fmla="*/ 3551012 h 3971749"/>
              <a:gd name="connsiteX13" fmla="*/ 858302 w 4598571"/>
              <a:gd name="connsiteY13" fmla="*/ 3220034 h 3971749"/>
              <a:gd name="connsiteX14" fmla="*/ 560982 w 4598571"/>
              <a:gd name="connsiteY14" fmla="*/ 2889054 h 3971749"/>
              <a:gd name="connsiteX15" fmla="*/ 286100 w 4598571"/>
              <a:gd name="connsiteY15" fmla="*/ 2490756 h 3971749"/>
              <a:gd name="connsiteX16" fmla="*/ 100977 w 4598571"/>
              <a:gd name="connsiteY16" fmla="*/ 2193436 h 3971749"/>
              <a:gd name="connsiteX17" fmla="*/ 0 w 4598571"/>
              <a:gd name="connsiteY17" fmla="*/ 1879287 h 3971749"/>
              <a:gd name="connsiteX0" fmla="*/ 4235411 w 4598571"/>
              <a:gd name="connsiteY0" fmla="*/ 0 h 4111994"/>
              <a:gd name="connsiteX1" fmla="*/ 4437364 w 4598571"/>
              <a:gd name="connsiteY1" fmla="*/ 465614 h 4111994"/>
              <a:gd name="connsiteX2" fmla="*/ 4549561 w 4598571"/>
              <a:gd name="connsiteY2" fmla="*/ 925617 h 4111994"/>
              <a:gd name="connsiteX3" fmla="*/ 4594440 w 4598571"/>
              <a:gd name="connsiteY3" fmla="*/ 1351964 h 4111994"/>
              <a:gd name="connsiteX4" fmla="*/ 4572002 w 4598571"/>
              <a:gd name="connsiteY4" fmla="*/ 1744652 h 4111994"/>
              <a:gd name="connsiteX5" fmla="*/ 4123214 w 4598571"/>
              <a:gd name="connsiteY5" fmla="*/ 2978812 h 4111994"/>
              <a:gd name="connsiteX6" fmla="*/ 3595893 w 4598571"/>
              <a:gd name="connsiteY6" fmla="*/ 3579062 h 4111994"/>
              <a:gd name="connsiteX7" fmla="*/ 3220036 w 4598571"/>
              <a:gd name="connsiteY7" fmla="*/ 3837113 h 4111994"/>
              <a:gd name="connsiteX8" fmla="*/ 2967593 w 4598571"/>
              <a:gd name="connsiteY8" fmla="*/ 3904431 h 4111994"/>
              <a:gd name="connsiteX9" fmla="*/ 2451490 w 4598571"/>
              <a:gd name="connsiteY9" fmla="*/ 3971749 h 4111994"/>
              <a:gd name="connsiteX10" fmla="*/ 1963436 w 4598571"/>
              <a:gd name="connsiteY10" fmla="*/ 4111994 h 4111994"/>
              <a:gd name="connsiteX11" fmla="*/ 1654896 w 4598571"/>
              <a:gd name="connsiteY11" fmla="*/ 3797845 h 4111994"/>
              <a:gd name="connsiteX12" fmla="*/ 1183671 w 4598571"/>
              <a:gd name="connsiteY12" fmla="*/ 3551012 h 4111994"/>
              <a:gd name="connsiteX13" fmla="*/ 858302 w 4598571"/>
              <a:gd name="connsiteY13" fmla="*/ 3220034 h 4111994"/>
              <a:gd name="connsiteX14" fmla="*/ 560982 w 4598571"/>
              <a:gd name="connsiteY14" fmla="*/ 2889054 h 4111994"/>
              <a:gd name="connsiteX15" fmla="*/ 286100 w 4598571"/>
              <a:gd name="connsiteY15" fmla="*/ 2490756 h 4111994"/>
              <a:gd name="connsiteX16" fmla="*/ 100977 w 4598571"/>
              <a:gd name="connsiteY16" fmla="*/ 2193436 h 4111994"/>
              <a:gd name="connsiteX17" fmla="*/ 0 w 4598571"/>
              <a:gd name="connsiteY17" fmla="*/ 1879287 h 4111994"/>
              <a:gd name="connsiteX0" fmla="*/ 4235411 w 4598571"/>
              <a:gd name="connsiteY0" fmla="*/ 0 h 4145653"/>
              <a:gd name="connsiteX1" fmla="*/ 4437364 w 4598571"/>
              <a:gd name="connsiteY1" fmla="*/ 465614 h 4145653"/>
              <a:gd name="connsiteX2" fmla="*/ 4549561 w 4598571"/>
              <a:gd name="connsiteY2" fmla="*/ 925617 h 4145653"/>
              <a:gd name="connsiteX3" fmla="*/ 4594440 w 4598571"/>
              <a:gd name="connsiteY3" fmla="*/ 1351964 h 4145653"/>
              <a:gd name="connsiteX4" fmla="*/ 4572002 w 4598571"/>
              <a:gd name="connsiteY4" fmla="*/ 1744652 h 4145653"/>
              <a:gd name="connsiteX5" fmla="*/ 4123214 w 4598571"/>
              <a:gd name="connsiteY5" fmla="*/ 2978812 h 4145653"/>
              <a:gd name="connsiteX6" fmla="*/ 3595893 w 4598571"/>
              <a:gd name="connsiteY6" fmla="*/ 3579062 h 4145653"/>
              <a:gd name="connsiteX7" fmla="*/ 3220036 w 4598571"/>
              <a:gd name="connsiteY7" fmla="*/ 3837113 h 4145653"/>
              <a:gd name="connsiteX8" fmla="*/ 2967593 w 4598571"/>
              <a:gd name="connsiteY8" fmla="*/ 3904431 h 4145653"/>
              <a:gd name="connsiteX9" fmla="*/ 2451490 w 4598571"/>
              <a:gd name="connsiteY9" fmla="*/ 3971749 h 4145653"/>
              <a:gd name="connsiteX10" fmla="*/ 1963436 w 4598571"/>
              <a:gd name="connsiteY10" fmla="*/ 4111994 h 4145653"/>
              <a:gd name="connsiteX11" fmla="*/ 1385625 w 4598571"/>
              <a:gd name="connsiteY11" fmla="*/ 4145653 h 4145653"/>
              <a:gd name="connsiteX12" fmla="*/ 1183671 w 4598571"/>
              <a:gd name="connsiteY12" fmla="*/ 3551012 h 4145653"/>
              <a:gd name="connsiteX13" fmla="*/ 858302 w 4598571"/>
              <a:gd name="connsiteY13" fmla="*/ 3220034 h 4145653"/>
              <a:gd name="connsiteX14" fmla="*/ 560982 w 4598571"/>
              <a:gd name="connsiteY14" fmla="*/ 2889054 h 4145653"/>
              <a:gd name="connsiteX15" fmla="*/ 286100 w 4598571"/>
              <a:gd name="connsiteY15" fmla="*/ 2490756 h 4145653"/>
              <a:gd name="connsiteX16" fmla="*/ 100977 w 4598571"/>
              <a:gd name="connsiteY16" fmla="*/ 2193436 h 4145653"/>
              <a:gd name="connsiteX17" fmla="*/ 0 w 4598571"/>
              <a:gd name="connsiteY17" fmla="*/ 1879287 h 4145653"/>
              <a:gd name="connsiteX0" fmla="*/ 4235411 w 4598571"/>
              <a:gd name="connsiteY0" fmla="*/ 0 h 4145653"/>
              <a:gd name="connsiteX1" fmla="*/ 4437364 w 4598571"/>
              <a:gd name="connsiteY1" fmla="*/ 465614 h 4145653"/>
              <a:gd name="connsiteX2" fmla="*/ 4549561 w 4598571"/>
              <a:gd name="connsiteY2" fmla="*/ 925617 h 4145653"/>
              <a:gd name="connsiteX3" fmla="*/ 4594440 w 4598571"/>
              <a:gd name="connsiteY3" fmla="*/ 1351964 h 4145653"/>
              <a:gd name="connsiteX4" fmla="*/ 4572002 w 4598571"/>
              <a:gd name="connsiteY4" fmla="*/ 1744652 h 4145653"/>
              <a:gd name="connsiteX5" fmla="*/ 4123214 w 4598571"/>
              <a:gd name="connsiteY5" fmla="*/ 2978812 h 4145653"/>
              <a:gd name="connsiteX6" fmla="*/ 3595893 w 4598571"/>
              <a:gd name="connsiteY6" fmla="*/ 3579062 h 4145653"/>
              <a:gd name="connsiteX7" fmla="*/ 3220036 w 4598571"/>
              <a:gd name="connsiteY7" fmla="*/ 3837113 h 4145653"/>
              <a:gd name="connsiteX8" fmla="*/ 2967593 w 4598571"/>
              <a:gd name="connsiteY8" fmla="*/ 3904431 h 4145653"/>
              <a:gd name="connsiteX9" fmla="*/ 2451490 w 4598571"/>
              <a:gd name="connsiteY9" fmla="*/ 3971749 h 4145653"/>
              <a:gd name="connsiteX10" fmla="*/ 1963436 w 4598571"/>
              <a:gd name="connsiteY10" fmla="*/ 4111994 h 4145653"/>
              <a:gd name="connsiteX11" fmla="*/ 1385625 w 4598571"/>
              <a:gd name="connsiteY11" fmla="*/ 4145653 h 4145653"/>
              <a:gd name="connsiteX12" fmla="*/ 532933 w 4598571"/>
              <a:gd name="connsiteY12" fmla="*/ 3988578 h 4145653"/>
              <a:gd name="connsiteX13" fmla="*/ 858302 w 4598571"/>
              <a:gd name="connsiteY13" fmla="*/ 3220034 h 4145653"/>
              <a:gd name="connsiteX14" fmla="*/ 560982 w 4598571"/>
              <a:gd name="connsiteY14" fmla="*/ 2889054 h 4145653"/>
              <a:gd name="connsiteX15" fmla="*/ 286100 w 4598571"/>
              <a:gd name="connsiteY15" fmla="*/ 2490756 h 4145653"/>
              <a:gd name="connsiteX16" fmla="*/ 100977 w 4598571"/>
              <a:gd name="connsiteY16" fmla="*/ 2193436 h 4145653"/>
              <a:gd name="connsiteX17" fmla="*/ 0 w 4598571"/>
              <a:gd name="connsiteY17" fmla="*/ 1879287 h 4145653"/>
              <a:gd name="connsiteX0" fmla="*/ 4325168 w 4688328"/>
              <a:gd name="connsiteY0" fmla="*/ 0 h 4145653"/>
              <a:gd name="connsiteX1" fmla="*/ 4527121 w 4688328"/>
              <a:gd name="connsiteY1" fmla="*/ 465614 h 4145653"/>
              <a:gd name="connsiteX2" fmla="*/ 4639318 w 4688328"/>
              <a:gd name="connsiteY2" fmla="*/ 925617 h 4145653"/>
              <a:gd name="connsiteX3" fmla="*/ 4684197 w 4688328"/>
              <a:gd name="connsiteY3" fmla="*/ 1351964 h 4145653"/>
              <a:gd name="connsiteX4" fmla="*/ 4661759 w 4688328"/>
              <a:gd name="connsiteY4" fmla="*/ 1744652 h 4145653"/>
              <a:gd name="connsiteX5" fmla="*/ 4212971 w 4688328"/>
              <a:gd name="connsiteY5" fmla="*/ 2978812 h 4145653"/>
              <a:gd name="connsiteX6" fmla="*/ 3685650 w 4688328"/>
              <a:gd name="connsiteY6" fmla="*/ 3579062 h 4145653"/>
              <a:gd name="connsiteX7" fmla="*/ 3309793 w 4688328"/>
              <a:gd name="connsiteY7" fmla="*/ 3837113 h 4145653"/>
              <a:gd name="connsiteX8" fmla="*/ 3057350 w 4688328"/>
              <a:gd name="connsiteY8" fmla="*/ 3904431 h 4145653"/>
              <a:gd name="connsiteX9" fmla="*/ 2541247 w 4688328"/>
              <a:gd name="connsiteY9" fmla="*/ 3971749 h 4145653"/>
              <a:gd name="connsiteX10" fmla="*/ 2053193 w 4688328"/>
              <a:gd name="connsiteY10" fmla="*/ 4111994 h 4145653"/>
              <a:gd name="connsiteX11" fmla="*/ 1475382 w 4688328"/>
              <a:gd name="connsiteY11" fmla="*/ 4145653 h 4145653"/>
              <a:gd name="connsiteX12" fmla="*/ 622690 w 4688328"/>
              <a:gd name="connsiteY12" fmla="*/ 3988578 h 4145653"/>
              <a:gd name="connsiteX13" fmla="*/ 0 w 4688328"/>
              <a:gd name="connsiteY13" fmla="*/ 3545403 h 4145653"/>
              <a:gd name="connsiteX14" fmla="*/ 650739 w 4688328"/>
              <a:gd name="connsiteY14" fmla="*/ 2889054 h 4145653"/>
              <a:gd name="connsiteX15" fmla="*/ 375857 w 4688328"/>
              <a:gd name="connsiteY15" fmla="*/ 2490756 h 4145653"/>
              <a:gd name="connsiteX16" fmla="*/ 190734 w 4688328"/>
              <a:gd name="connsiteY16" fmla="*/ 2193436 h 4145653"/>
              <a:gd name="connsiteX17" fmla="*/ 89757 w 4688328"/>
              <a:gd name="connsiteY17" fmla="*/ 1879287 h 4145653"/>
              <a:gd name="connsiteX0" fmla="*/ 4622488 w 4985648"/>
              <a:gd name="connsiteY0" fmla="*/ 0 h 4145653"/>
              <a:gd name="connsiteX1" fmla="*/ 4824441 w 4985648"/>
              <a:gd name="connsiteY1" fmla="*/ 465614 h 4145653"/>
              <a:gd name="connsiteX2" fmla="*/ 4936638 w 4985648"/>
              <a:gd name="connsiteY2" fmla="*/ 925617 h 4145653"/>
              <a:gd name="connsiteX3" fmla="*/ 4981517 w 4985648"/>
              <a:gd name="connsiteY3" fmla="*/ 1351964 h 4145653"/>
              <a:gd name="connsiteX4" fmla="*/ 4959079 w 4985648"/>
              <a:gd name="connsiteY4" fmla="*/ 1744652 h 4145653"/>
              <a:gd name="connsiteX5" fmla="*/ 4510291 w 4985648"/>
              <a:gd name="connsiteY5" fmla="*/ 2978812 h 4145653"/>
              <a:gd name="connsiteX6" fmla="*/ 3982970 w 4985648"/>
              <a:gd name="connsiteY6" fmla="*/ 3579062 h 4145653"/>
              <a:gd name="connsiteX7" fmla="*/ 3607113 w 4985648"/>
              <a:gd name="connsiteY7" fmla="*/ 3837113 h 4145653"/>
              <a:gd name="connsiteX8" fmla="*/ 3354670 w 4985648"/>
              <a:gd name="connsiteY8" fmla="*/ 3904431 h 4145653"/>
              <a:gd name="connsiteX9" fmla="*/ 2838567 w 4985648"/>
              <a:gd name="connsiteY9" fmla="*/ 3971749 h 4145653"/>
              <a:gd name="connsiteX10" fmla="*/ 2350513 w 4985648"/>
              <a:gd name="connsiteY10" fmla="*/ 4111994 h 4145653"/>
              <a:gd name="connsiteX11" fmla="*/ 1772702 w 4985648"/>
              <a:gd name="connsiteY11" fmla="*/ 4145653 h 4145653"/>
              <a:gd name="connsiteX12" fmla="*/ 920010 w 4985648"/>
              <a:gd name="connsiteY12" fmla="*/ 3988578 h 4145653"/>
              <a:gd name="connsiteX13" fmla="*/ 297320 w 4985648"/>
              <a:gd name="connsiteY13" fmla="*/ 3545403 h 4145653"/>
              <a:gd name="connsiteX14" fmla="*/ 0 w 4985648"/>
              <a:gd name="connsiteY14" fmla="*/ 3203204 h 4145653"/>
              <a:gd name="connsiteX15" fmla="*/ 673177 w 4985648"/>
              <a:gd name="connsiteY15" fmla="*/ 2490756 h 4145653"/>
              <a:gd name="connsiteX16" fmla="*/ 488054 w 4985648"/>
              <a:gd name="connsiteY16" fmla="*/ 2193436 h 4145653"/>
              <a:gd name="connsiteX17" fmla="*/ 387077 w 4985648"/>
              <a:gd name="connsiteY17" fmla="*/ 1879287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32484 w 5311019"/>
              <a:gd name="connsiteY7" fmla="*/ 3837113 h 4145653"/>
              <a:gd name="connsiteX8" fmla="*/ 3680041 w 5311019"/>
              <a:gd name="connsiteY8" fmla="*/ 3904431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16" fmla="*/ 813425 w 5311019"/>
              <a:gd name="connsiteY16" fmla="*/ 2193436 h 4145653"/>
              <a:gd name="connsiteX17" fmla="*/ 712448 w 5311019"/>
              <a:gd name="connsiteY17" fmla="*/ 1879287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32484 w 5311019"/>
              <a:gd name="connsiteY7" fmla="*/ 3837113 h 4145653"/>
              <a:gd name="connsiteX8" fmla="*/ 3680041 w 5311019"/>
              <a:gd name="connsiteY8" fmla="*/ 3904431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16" fmla="*/ 712448 w 5311019"/>
              <a:gd name="connsiteY16" fmla="*/ 1879287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32484 w 5311019"/>
              <a:gd name="connsiteY7" fmla="*/ 3837113 h 4145653"/>
              <a:gd name="connsiteX8" fmla="*/ 3680041 w 5311019"/>
              <a:gd name="connsiteY8" fmla="*/ 3904431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32484 w 5311019"/>
              <a:gd name="connsiteY7" fmla="*/ 3837113 h 4145653"/>
              <a:gd name="connsiteX8" fmla="*/ 3680041 w 5311019"/>
              <a:gd name="connsiteY8" fmla="*/ 3904431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60533 w 5311019"/>
              <a:gd name="connsiteY7" fmla="*/ 3898821 h 4145653"/>
              <a:gd name="connsiteX8" fmla="*/ 3680041 w 5311019"/>
              <a:gd name="connsiteY8" fmla="*/ 3904431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60533 w 5311019"/>
              <a:gd name="connsiteY7" fmla="*/ 3898821 h 4145653"/>
              <a:gd name="connsiteX8" fmla="*/ 3696871 w 5311019"/>
              <a:gd name="connsiteY8" fmla="*/ 3966139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60533 w 5311019"/>
              <a:gd name="connsiteY7" fmla="*/ 3898821 h 4145653"/>
              <a:gd name="connsiteX8" fmla="*/ 3696871 w 5311019"/>
              <a:gd name="connsiteY8" fmla="*/ 3966139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60533 w 5311019"/>
              <a:gd name="connsiteY7" fmla="*/ 3898821 h 4145653"/>
              <a:gd name="connsiteX8" fmla="*/ 3708090 w 5311019"/>
              <a:gd name="connsiteY8" fmla="*/ 3994188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82973 w 5311019"/>
              <a:gd name="connsiteY7" fmla="*/ 3910040 h 4145653"/>
              <a:gd name="connsiteX8" fmla="*/ 3708090 w 5311019"/>
              <a:gd name="connsiteY8" fmla="*/ 3994188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0" fmla="*/ 4947859 w 5311019"/>
              <a:gd name="connsiteY0" fmla="*/ 0 h 4145653"/>
              <a:gd name="connsiteX1" fmla="*/ 5149812 w 5311019"/>
              <a:gd name="connsiteY1" fmla="*/ 465614 h 4145653"/>
              <a:gd name="connsiteX2" fmla="*/ 5262009 w 5311019"/>
              <a:gd name="connsiteY2" fmla="*/ 925617 h 4145653"/>
              <a:gd name="connsiteX3" fmla="*/ 5306888 w 5311019"/>
              <a:gd name="connsiteY3" fmla="*/ 1351964 h 4145653"/>
              <a:gd name="connsiteX4" fmla="*/ 5284450 w 5311019"/>
              <a:gd name="connsiteY4" fmla="*/ 1744652 h 4145653"/>
              <a:gd name="connsiteX5" fmla="*/ 4835662 w 5311019"/>
              <a:gd name="connsiteY5" fmla="*/ 2978812 h 4145653"/>
              <a:gd name="connsiteX6" fmla="*/ 4308341 w 5311019"/>
              <a:gd name="connsiteY6" fmla="*/ 3579062 h 4145653"/>
              <a:gd name="connsiteX7" fmla="*/ 3982973 w 5311019"/>
              <a:gd name="connsiteY7" fmla="*/ 3910040 h 4145653"/>
              <a:gd name="connsiteX8" fmla="*/ 3708090 w 5311019"/>
              <a:gd name="connsiteY8" fmla="*/ 3994188 h 4145653"/>
              <a:gd name="connsiteX9" fmla="*/ 3163938 w 5311019"/>
              <a:gd name="connsiteY9" fmla="*/ 3971749 h 4145653"/>
              <a:gd name="connsiteX10" fmla="*/ 2675884 w 5311019"/>
              <a:gd name="connsiteY10" fmla="*/ 4111994 h 4145653"/>
              <a:gd name="connsiteX11" fmla="*/ 2098073 w 5311019"/>
              <a:gd name="connsiteY11" fmla="*/ 4145653 h 4145653"/>
              <a:gd name="connsiteX12" fmla="*/ 1245381 w 5311019"/>
              <a:gd name="connsiteY12" fmla="*/ 3988578 h 4145653"/>
              <a:gd name="connsiteX13" fmla="*/ 622691 w 5311019"/>
              <a:gd name="connsiteY13" fmla="*/ 3545403 h 4145653"/>
              <a:gd name="connsiteX14" fmla="*/ 325371 w 5311019"/>
              <a:gd name="connsiteY14" fmla="*/ 3203204 h 4145653"/>
              <a:gd name="connsiteX15" fmla="*/ 0 w 5311019"/>
              <a:gd name="connsiteY15" fmla="*/ 2670270 h 4145653"/>
              <a:gd name="connsiteX0" fmla="*/ 4947859 w 5311019"/>
              <a:gd name="connsiteY0" fmla="*/ 0 h 4302728"/>
              <a:gd name="connsiteX1" fmla="*/ 5149812 w 5311019"/>
              <a:gd name="connsiteY1" fmla="*/ 465614 h 4302728"/>
              <a:gd name="connsiteX2" fmla="*/ 5262009 w 5311019"/>
              <a:gd name="connsiteY2" fmla="*/ 925617 h 4302728"/>
              <a:gd name="connsiteX3" fmla="*/ 5306888 w 5311019"/>
              <a:gd name="connsiteY3" fmla="*/ 1351964 h 4302728"/>
              <a:gd name="connsiteX4" fmla="*/ 5284450 w 5311019"/>
              <a:gd name="connsiteY4" fmla="*/ 1744652 h 4302728"/>
              <a:gd name="connsiteX5" fmla="*/ 4835662 w 5311019"/>
              <a:gd name="connsiteY5" fmla="*/ 2978812 h 4302728"/>
              <a:gd name="connsiteX6" fmla="*/ 4308341 w 5311019"/>
              <a:gd name="connsiteY6" fmla="*/ 3579062 h 4302728"/>
              <a:gd name="connsiteX7" fmla="*/ 3982973 w 5311019"/>
              <a:gd name="connsiteY7" fmla="*/ 3910040 h 4302728"/>
              <a:gd name="connsiteX8" fmla="*/ 3708090 w 5311019"/>
              <a:gd name="connsiteY8" fmla="*/ 3994188 h 4302728"/>
              <a:gd name="connsiteX9" fmla="*/ 3135889 w 5311019"/>
              <a:gd name="connsiteY9" fmla="*/ 4302728 h 4302728"/>
              <a:gd name="connsiteX10" fmla="*/ 2675884 w 5311019"/>
              <a:gd name="connsiteY10" fmla="*/ 4111994 h 4302728"/>
              <a:gd name="connsiteX11" fmla="*/ 2098073 w 5311019"/>
              <a:gd name="connsiteY11" fmla="*/ 4145653 h 4302728"/>
              <a:gd name="connsiteX12" fmla="*/ 1245381 w 5311019"/>
              <a:gd name="connsiteY12" fmla="*/ 3988578 h 4302728"/>
              <a:gd name="connsiteX13" fmla="*/ 622691 w 5311019"/>
              <a:gd name="connsiteY13" fmla="*/ 3545403 h 4302728"/>
              <a:gd name="connsiteX14" fmla="*/ 325371 w 5311019"/>
              <a:gd name="connsiteY14" fmla="*/ 3203204 h 4302728"/>
              <a:gd name="connsiteX15" fmla="*/ 0 w 5311019"/>
              <a:gd name="connsiteY15" fmla="*/ 2670270 h 4302728"/>
              <a:gd name="connsiteX0" fmla="*/ 4947859 w 5311019"/>
              <a:gd name="connsiteY0" fmla="*/ 0 h 4302728"/>
              <a:gd name="connsiteX1" fmla="*/ 5149812 w 5311019"/>
              <a:gd name="connsiteY1" fmla="*/ 465614 h 4302728"/>
              <a:gd name="connsiteX2" fmla="*/ 5262009 w 5311019"/>
              <a:gd name="connsiteY2" fmla="*/ 925617 h 4302728"/>
              <a:gd name="connsiteX3" fmla="*/ 5306888 w 5311019"/>
              <a:gd name="connsiteY3" fmla="*/ 1351964 h 4302728"/>
              <a:gd name="connsiteX4" fmla="*/ 5284450 w 5311019"/>
              <a:gd name="connsiteY4" fmla="*/ 1744652 h 4302728"/>
              <a:gd name="connsiteX5" fmla="*/ 4835662 w 5311019"/>
              <a:gd name="connsiteY5" fmla="*/ 2978812 h 4302728"/>
              <a:gd name="connsiteX6" fmla="*/ 4308341 w 5311019"/>
              <a:gd name="connsiteY6" fmla="*/ 3579062 h 4302728"/>
              <a:gd name="connsiteX7" fmla="*/ 3982973 w 5311019"/>
              <a:gd name="connsiteY7" fmla="*/ 3910040 h 4302728"/>
              <a:gd name="connsiteX8" fmla="*/ 3781017 w 5311019"/>
              <a:gd name="connsiteY8" fmla="*/ 4061506 h 4302728"/>
              <a:gd name="connsiteX9" fmla="*/ 3135889 w 5311019"/>
              <a:gd name="connsiteY9" fmla="*/ 4302728 h 4302728"/>
              <a:gd name="connsiteX10" fmla="*/ 2675884 w 5311019"/>
              <a:gd name="connsiteY10" fmla="*/ 4111994 h 4302728"/>
              <a:gd name="connsiteX11" fmla="*/ 2098073 w 5311019"/>
              <a:gd name="connsiteY11" fmla="*/ 4145653 h 4302728"/>
              <a:gd name="connsiteX12" fmla="*/ 1245381 w 5311019"/>
              <a:gd name="connsiteY12" fmla="*/ 3988578 h 4302728"/>
              <a:gd name="connsiteX13" fmla="*/ 622691 w 5311019"/>
              <a:gd name="connsiteY13" fmla="*/ 3545403 h 4302728"/>
              <a:gd name="connsiteX14" fmla="*/ 325371 w 5311019"/>
              <a:gd name="connsiteY14" fmla="*/ 3203204 h 4302728"/>
              <a:gd name="connsiteX15" fmla="*/ 0 w 5311019"/>
              <a:gd name="connsiteY15" fmla="*/ 2670270 h 4302728"/>
              <a:gd name="connsiteX0" fmla="*/ 4947859 w 5311019"/>
              <a:gd name="connsiteY0" fmla="*/ 0 h 4302728"/>
              <a:gd name="connsiteX1" fmla="*/ 5149812 w 5311019"/>
              <a:gd name="connsiteY1" fmla="*/ 465614 h 4302728"/>
              <a:gd name="connsiteX2" fmla="*/ 5262009 w 5311019"/>
              <a:gd name="connsiteY2" fmla="*/ 925617 h 4302728"/>
              <a:gd name="connsiteX3" fmla="*/ 5306888 w 5311019"/>
              <a:gd name="connsiteY3" fmla="*/ 1351964 h 4302728"/>
              <a:gd name="connsiteX4" fmla="*/ 5284450 w 5311019"/>
              <a:gd name="connsiteY4" fmla="*/ 1744652 h 4302728"/>
              <a:gd name="connsiteX5" fmla="*/ 4835662 w 5311019"/>
              <a:gd name="connsiteY5" fmla="*/ 2978812 h 4302728"/>
              <a:gd name="connsiteX6" fmla="*/ 4308341 w 5311019"/>
              <a:gd name="connsiteY6" fmla="*/ 3579062 h 4302728"/>
              <a:gd name="connsiteX7" fmla="*/ 4033461 w 5311019"/>
              <a:gd name="connsiteY7" fmla="*/ 3876381 h 4302728"/>
              <a:gd name="connsiteX8" fmla="*/ 3781017 w 5311019"/>
              <a:gd name="connsiteY8" fmla="*/ 4061506 h 4302728"/>
              <a:gd name="connsiteX9" fmla="*/ 3135889 w 5311019"/>
              <a:gd name="connsiteY9" fmla="*/ 4302728 h 4302728"/>
              <a:gd name="connsiteX10" fmla="*/ 2675884 w 5311019"/>
              <a:gd name="connsiteY10" fmla="*/ 4111994 h 4302728"/>
              <a:gd name="connsiteX11" fmla="*/ 2098073 w 5311019"/>
              <a:gd name="connsiteY11" fmla="*/ 4145653 h 4302728"/>
              <a:gd name="connsiteX12" fmla="*/ 1245381 w 5311019"/>
              <a:gd name="connsiteY12" fmla="*/ 3988578 h 4302728"/>
              <a:gd name="connsiteX13" fmla="*/ 622691 w 5311019"/>
              <a:gd name="connsiteY13" fmla="*/ 3545403 h 4302728"/>
              <a:gd name="connsiteX14" fmla="*/ 325371 w 5311019"/>
              <a:gd name="connsiteY14" fmla="*/ 3203204 h 4302728"/>
              <a:gd name="connsiteX15" fmla="*/ 0 w 5311019"/>
              <a:gd name="connsiteY15" fmla="*/ 2670270 h 4302728"/>
              <a:gd name="connsiteX0" fmla="*/ 4947859 w 5311019"/>
              <a:gd name="connsiteY0" fmla="*/ 0 h 4392485"/>
              <a:gd name="connsiteX1" fmla="*/ 5149812 w 5311019"/>
              <a:gd name="connsiteY1" fmla="*/ 465614 h 4392485"/>
              <a:gd name="connsiteX2" fmla="*/ 5262009 w 5311019"/>
              <a:gd name="connsiteY2" fmla="*/ 925617 h 4392485"/>
              <a:gd name="connsiteX3" fmla="*/ 5306888 w 5311019"/>
              <a:gd name="connsiteY3" fmla="*/ 1351964 h 4392485"/>
              <a:gd name="connsiteX4" fmla="*/ 5284450 w 5311019"/>
              <a:gd name="connsiteY4" fmla="*/ 1744652 h 4392485"/>
              <a:gd name="connsiteX5" fmla="*/ 4835662 w 5311019"/>
              <a:gd name="connsiteY5" fmla="*/ 2978812 h 4392485"/>
              <a:gd name="connsiteX6" fmla="*/ 4308341 w 5311019"/>
              <a:gd name="connsiteY6" fmla="*/ 3579062 h 4392485"/>
              <a:gd name="connsiteX7" fmla="*/ 4033461 w 5311019"/>
              <a:gd name="connsiteY7" fmla="*/ 3876381 h 4392485"/>
              <a:gd name="connsiteX8" fmla="*/ 3781017 w 5311019"/>
              <a:gd name="connsiteY8" fmla="*/ 4061506 h 4392485"/>
              <a:gd name="connsiteX9" fmla="*/ 3135889 w 5311019"/>
              <a:gd name="connsiteY9" fmla="*/ 4302728 h 4392485"/>
              <a:gd name="connsiteX10" fmla="*/ 2524419 w 5311019"/>
              <a:gd name="connsiteY10" fmla="*/ 4392485 h 4392485"/>
              <a:gd name="connsiteX11" fmla="*/ 2098073 w 5311019"/>
              <a:gd name="connsiteY11" fmla="*/ 4145653 h 4392485"/>
              <a:gd name="connsiteX12" fmla="*/ 1245381 w 5311019"/>
              <a:gd name="connsiteY12" fmla="*/ 3988578 h 4392485"/>
              <a:gd name="connsiteX13" fmla="*/ 622691 w 5311019"/>
              <a:gd name="connsiteY13" fmla="*/ 3545403 h 4392485"/>
              <a:gd name="connsiteX14" fmla="*/ 325371 w 5311019"/>
              <a:gd name="connsiteY14" fmla="*/ 3203204 h 4392485"/>
              <a:gd name="connsiteX15" fmla="*/ 0 w 5311019"/>
              <a:gd name="connsiteY15" fmla="*/ 2670270 h 4392485"/>
              <a:gd name="connsiteX0" fmla="*/ 4947859 w 5311019"/>
              <a:gd name="connsiteY0" fmla="*/ 0 h 4392485"/>
              <a:gd name="connsiteX1" fmla="*/ 5149812 w 5311019"/>
              <a:gd name="connsiteY1" fmla="*/ 465614 h 4392485"/>
              <a:gd name="connsiteX2" fmla="*/ 5262009 w 5311019"/>
              <a:gd name="connsiteY2" fmla="*/ 925617 h 4392485"/>
              <a:gd name="connsiteX3" fmla="*/ 5306888 w 5311019"/>
              <a:gd name="connsiteY3" fmla="*/ 1351964 h 4392485"/>
              <a:gd name="connsiteX4" fmla="*/ 5284450 w 5311019"/>
              <a:gd name="connsiteY4" fmla="*/ 1744652 h 4392485"/>
              <a:gd name="connsiteX5" fmla="*/ 4835662 w 5311019"/>
              <a:gd name="connsiteY5" fmla="*/ 2978812 h 4392485"/>
              <a:gd name="connsiteX6" fmla="*/ 4308341 w 5311019"/>
              <a:gd name="connsiteY6" fmla="*/ 3579062 h 4392485"/>
              <a:gd name="connsiteX7" fmla="*/ 4033461 w 5311019"/>
              <a:gd name="connsiteY7" fmla="*/ 3876381 h 4392485"/>
              <a:gd name="connsiteX8" fmla="*/ 3781017 w 5311019"/>
              <a:gd name="connsiteY8" fmla="*/ 4061506 h 4392485"/>
              <a:gd name="connsiteX9" fmla="*/ 3135889 w 5311019"/>
              <a:gd name="connsiteY9" fmla="*/ 4302728 h 4392485"/>
              <a:gd name="connsiteX10" fmla="*/ 2524419 w 5311019"/>
              <a:gd name="connsiteY10" fmla="*/ 4392485 h 4392485"/>
              <a:gd name="connsiteX11" fmla="*/ 1873680 w 5311019"/>
              <a:gd name="connsiteY11" fmla="*/ 4319557 h 4392485"/>
              <a:gd name="connsiteX12" fmla="*/ 1245381 w 5311019"/>
              <a:gd name="connsiteY12" fmla="*/ 3988578 h 4392485"/>
              <a:gd name="connsiteX13" fmla="*/ 622691 w 5311019"/>
              <a:gd name="connsiteY13" fmla="*/ 3545403 h 4392485"/>
              <a:gd name="connsiteX14" fmla="*/ 325371 w 5311019"/>
              <a:gd name="connsiteY14" fmla="*/ 3203204 h 4392485"/>
              <a:gd name="connsiteX15" fmla="*/ 0 w 5311019"/>
              <a:gd name="connsiteY15" fmla="*/ 2670270 h 4392485"/>
              <a:gd name="connsiteX0" fmla="*/ 4947859 w 5311019"/>
              <a:gd name="connsiteY0" fmla="*/ 0 h 4392485"/>
              <a:gd name="connsiteX1" fmla="*/ 5149812 w 5311019"/>
              <a:gd name="connsiteY1" fmla="*/ 465614 h 4392485"/>
              <a:gd name="connsiteX2" fmla="*/ 5262009 w 5311019"/>
              <a:gd name="connsiteY2" fmla="*/ 925617 h 4392485"/>
              <a:gd name="connsiteX3" fmla="*/ 5306888 w 5311019"/>
              <a:gd name="connsiteY3" fmla="*/ 1351964 h 4392485"/>
              <a:gd name="connsiteX4" fmla="*/ 5284450 w 5311019"/>
              <a:gd name="connsiteY4" fmla="*/ 1744652 h 4392485"/>
              <a:gd name="connsiteX5" fmla="*/ 4835662 w 5311019"/>
              <a:gd name="connsiteY5" fmla="*/ 2978812 h 4392485"/>
              <a:gd name="connsiteX6" fmla="*/ 4308341 w 5311019"/>
              <a:gd name="connsiteY6" fmla="*/ 3579062 h 4392485"/>
              <a:gd name="connsiteX7" fmla="*/ 4033461 w 5311019"/>
              <a:gd name="connsiteY7" fmla="*/ 3876381 h 4392485"/>
              <a:gd name="connsiteX8" fmla="*/ 3781017 w 5311019"/>
              <a:gd name="connsiteY8" fmla="*/ 4061506 h 4392485"/>
              <a:gd name="connsiteX9" fmla="*/ 3135889 w 5311019"/>
              <a:gd name="connsiteY9" fmla="*/ 4302728 h 4392485"/>
              <a:gd name="connsiteX10" fmla="*/ 2524419 w 5311019"/>
              <a:gd name="connsiteY10" fmla="*/ 4392485 h 4392485"/>
              <a:gd name="connsiteX11" fmla="*/ 1873680 w 5311019"/>
              <a:gd name="connsiteY11" fmla="*/ 4319557 h 4392485"/>
              <a:gd name="connsiteX12" fmla="*/ 1166843 w 5311019"/>
              <a:gd name="connsiteY12" fmla="*/ 4061506 h 4392485"/>
              <a:gd name="connsiteX13" fmla="*/ 622691 w 5311019"/>
              <a:gd name="connsiteY13" fmla="*/ 3545403 h 4392485"/>
              <a:gd name="connsiteX14" fmla="*/ 325371 w 5311019"/>
              <a:gd name="connsiteY14" fmla="*/ 3203204 h 4392485"/>
              <a:gd name="connsiteX15" fmla="*/ 0 w 5311019"/>
              <a:gd name="connsiteY15" fmla="*/ 2670270 h 4392485"/>
              <a:gd name="connsiteX0" fmla="*/ 4947859 w 5311019"/>
              <a:gd name="connsiteY0" fmla="*/ 0 h 4392485"/>
              <a:gd name="connsiteX1" fmla="*/ 5149812 w 5311019"/>
              <a:gd name="connsiteY1" fmla="*/ 465614 h 4392485"/>
              <a:gd name="connsiteX2" fmla="*/ 5262009 w 5311019"/>
              <a:gd name="connsiteY2" fmla="*/ 925617 h 4392485"/>
              <a:gd name="connsiteX3" fmla="*/ 5306888 w 5311019"/>
              <a:gd name="connsiteY3" fmla="*/ 1351964 h 4392485"/>
              <a:gd name="connsiteX4" fmla="*/ 5284450 w 5311019"/>
              <a:gd name="connsiteY4" fmla="*/ 1744652 h 4392485"/>
              <a:gd name="connsiteX5" fmla="*/ 4835662 w 5311019"/>
              <a:gd name="connsiteY5" fmla="*/ 2978812 h 4392485"/>
              <a:gd name="connsiteX6" fmla="*/ 4308341 w 5311019"/>
              <a:gd name="connsiteY6" fmla="*/ 3579062 h 4392485"/>
              <a:gd name="connsiteX7" fmla="*/ 4033461 w 5311019"/>
              <a:gd name="connsiteY7" fmla="*/ 3876381 h 4392485"/>
              <a:gd name="connsiteX8" fmla="*/ 3781017 w 5311019"/>
              <a:gd name="connsiteY8" fmla="*/ 4061506 h 4392485"/>
              <a:gd name="connsiteX9" fmla="*/ 3135889 w 5311019"/>
              <a:gd name="connsiteY9" fmla="*/ 4302728 h 4392485"/>
              <a:gd name="connsiteX10" fmla="*/ 2524419 w 5311019"/>
              <a:gd name="connsiteY10" fmla="*/ 4392485 h 4392485"/>
              <a:gd name="connsiteX11" fmla="*/ 1873680 w 5311019"/>
              <a:gd name="connsiteY11" fmla="*/ 4319557 h 4392485"/>
              <a:gd name="connsiteX12" fmla="*/ 1166843 w 5311019"/>
              <a:gd name="connsiteY12" fmla="*/ 4061506 h 4392485"/>
              <a:gd name="connsiteX13" fmla="*/ 538544 w 5311019"/>
              <a:gd name="connsiteY13" fmla="*/ 3607111 h 4392485"/>
              <a:gd name="connsiteX14" fmla="*/ 325371 w 5311019"/>
              <a:gd name="connsiteY14" fmla="*/ 3203204 h 4392485"/>
              <a:gd name="connsiteX15" fmla="*/ 0 w 5311019"/>
              <a:gd name="connsiteY15" fmla="*/ 2670270 h 4392485"/>
              <a:gd name="connsiteX0" fmla="*/ 4947859 w 5311019"/>
              <a:gd name="connsiteY0" fmla="*/ 0 h 4392485"/>
              <a:gd name="connsiteX1" fmla="*/ 5149812 w 5311019"/>
              <a:gd name="connsiteY1" fmla="*/ 465614 h 4392485"/>
              <a:gd name="connsiteX2" fmla="*/ 5262009 w 5311019"/>
              <a:gd name="connsiteY2" fmla="*/ 925617 h 4392485"/>
              <a:gd name="connsiteX3" fmla="*/ 5306888 w 5311019"/>
              <a:gd name="connsiteY3" fmla="*/ 1351964 h 4392485"/>
              <a:gd name="connsiteX4" fmla="*/ 5284450 w 5311019"/>
              <a:gd name="connsiteY4" fmla="*/ 1744652 h 4392485"/>
              <a:gd name="connsiteX5" fmla="*/ 4835662 w 5311019"/>
              <a:gd name="connsiteY5" fmla="*/ 2978812 h 4392485"/>
              <a:gd name="connsiteX6" fmla="*/ 4308341 w 5311019"/>
              <a:gd name="connsiteY6" fmla="*/ 3579062 h 4392485"/>
              <a:gd name="connsiteX7" fmla="*/ 4033461 w 5311019"/>
              <a:gd name="connsiteY7" fmla="*/ 3876381 h 4392485"/>
              <a:gd name="connsiteX8" fmla="*/ 3781017 w 5311019"/>
              <a:gd name="connsiteY8" fmla="*/ 4061506 h 4392485"/>
              <a:gd name="connsiteX9" fmla="*/ 3135889 w 5311019"/>
              <a:gd name="connsiteY9" fmla="*/ 4302728 h 4392485"/>
              <a:gd name="connsiteX10" fmla="*/ 2524419 w 5311019"/>
              <a:gd name="connsiteY10" fmla="*/ 4392485 h 4392485"/>
              <a:gd name="connsiteX11" fmla="*/ 1873680 w 5311019"/>
              <a:gd name="connsiteY11" fmla="*/ 4319557 h 4392485"/>
              <a:gd name="connsiteX12" fmla="*/ 1166843 w 5311019"/>
              <a:gd name="connsiteY12" fmla="*/ 4061506 h 4392485"/>
              <a:gd name="connsiteX13" fmla="*/ 538544 w 5311019"/>
              <a:gd name="connsiteY13" fmla="*/ 3607111 h 4392485"/>
              <a:gd name="connsiteX14" fmla="*/ 185126 w 5311019"/>
              <a:gd name="connsiteY14" fmla="*/ 3337840 h 4392485"/>
              <a:gd name="connsiteX15" fmla="*/ 0 w 5311019"/>
              <a:gd name="connsiteY15" fmla="*/ 2670270 h 4392485"/>
              <a:gd name="connsiteX0" fmla="*/ 5121763 w 5484923"/>
              <a:gd name="connsiteY0" fmla="*/ 0 h 4392485"/>
              <a:gd name="connsiteX1" fmla="*/ 5323716 w 5484923"/>
              <a:gd name="connsiteY1" fmla="*/ 465614 h 4392485"/>
              <a:gd name="connsiteX2" fmla="*/ 5435913 w 5484923"/>
              <a:gd name="connsiteY2" fmla="*/ 925617 h 4392485"/>
              <a:gd name="connsiteX3" fmla="*/ 5480792 w 5484923"/>
              <a:gd name="connsiteY3" fmla="*/ 1351964 h 4392485"/>
              <a:gd name="connsiteX4" fmla="*/ 5458354 w 5484923"/>
              <a:gd name="connsiteY4" fmla="*/ 1744652 h 4392485"/>
              <a:gd name="connsiteX5" fmla="*/ 5009566 w 5484923"/>
              <a:gd name="connsiteY5" fmla="*/ 2978812 h 4392485"/>
              <a:gd name="connsiteX6" fmla="*/ 4482245 w 5484923"/>
              <a:gd name="connsiteY6" fmla="*/ 3579062 h 4392485"/>
              <a:gd name="connsiteX7" fmla="*/ 4207365 w 5484923"/>
              <a:gd name="connsiteY7" fmla="*/ 3876381 h 4392485"/>
              <a:gd name="connsiteX8" fmla="*/ 3954921 w 5484923"/>
              <a:gd name="connsiteY8" fmla="*/ 4061506 h 4392485"/>
              <a:gd name="connsiteX9" fmla="*/ 3309793 w 5484923"/>
              <a:gd name="connsiteY9" fmla="*/ 4302728 h 4392485"/>
              <a:gd name="connsiteX10" fmla="*/ 2698323 w 5484923"/>
              <a:gd name="connsiteY10" fmla="*/ 4392485 h 4392485"/>
              <a:gd name="connsiteX11" fmla="*/ 2047584 w 5484923"/>
              <a:gd name="connsiteY11" fmla="*/ 4319557 h 4392485"/>
              <a:gd name="connsiteX12" fmla="*/ 1340747 w 5484923"/>
              <a:gd name="connsiteY12" fmla="*/ 4061506 h 4392485"/>
              <a:gd name="connsiteX13" fmla="*/ 712448 w 5484923"/>
              <a:gd name="connsiteY13" fmla="*/ 3607111 h 4392485"/>
              <a:gd name="connsiteX14" fmla="*/ 359030 w 5484923"/>
              <a:gd name="connsiteY14" fmla="*/ 3337840 h 4392485"/>
              <a:gd name="connsiteX15" fmla="*/ 0 w 5484923"/>
              <a:gd name="connsiteY15" fmla="*/ 2933931 h 4392485"/>
              <a:gd name="connsiteX0" fmla="*/ 4975907 w 5339067"/>
              <a:gd name="connsiteY0" fmla="*/ 0 h 4392485"/>
              <a:gd name="connsiteX1" fmla="*/ 5177860 w 5339067"/>
              <a:gd name="connsiteY1" fmla="*/ 465614 h 4392485"/>
              <a:gd name="connsiteX2" fmla="*/ 5290057 w 5339067"/>
              <a:gd name="connsiteY2" fmla="*/ 925617 h 4392485"/>
              <a:gd name="connsiteX3" fmla="*/ 5334936 w 5339067"/>
              <a:gd name="connsiteY3" fmla="*/ 1351964 h 4392485"/>
              <a:gd name="connsiteX4" fmla="*/ 5312498 w 5339067"/>
              <a:gd name="connsiteY4" fmla="*/ 1744652 h 4392485"/>
              <a:gd name="connsiteX5" fmla="*/ 4863710 w 5339067"/>
              <a:gd name="connsiteY5" fmla="*/ 2978812 h 4392485"/>
              <a:gd name="connsiteX6" fmla="*/ 4336389 w 5339067"/>
              <a:gd name="connsiteY6" fmla="*/ 3579062 h 4392485"/>
              <a:gd name="connsiteX7" fmla="*/ 4061509 w 5339067"/>
              <a:gd name="connsiteY7" fmla="*/ 3876381 h 4392485"/>
              <a:gd name="connsiteX8" fmla="*/ 3809065 w 5339067"/>
              <a:gd name="connsiteY8" fmla="*/ 4061506 h 4392485"/>
              <a:gd name="connsiteX9" fmla="*/ 3163937 w 5339067"/>
              <a:gd name="connsiteY9" fmla="*/ 4302728 h 4392485"/>
              <a:gd name="connsiteX10" fmla="*/ 2552467 w 5339067"/>
              <a:gd name="connsiteY10" fmla="*/ 4392485 h 4392485"/>
              <a:gd name="connsiteX11" fmla="*/ 1901728 w 5339067"/>
              <a:gd name="connsiteY11" fmla="*/ 4319557 h 4392485"/>
              <a:gd name="connsiteX12" fmla="*/ 1194891 w 5339067"/>
              <a:gd name="connsiteY12" fmla="*/ 4061506 h 4392485"/>
              <a:gd name="connsiteX13" fmla="*/ 566592 w 5339067"/>
              <a:gd name="connsiteY13" fmla="*/ 3607111 h 4392485"/>
              <a:gd name="connsiteX14" fmla="*/ 213174 w 5339067"/>
              <a:gd name="connsiteY14" fmla="*/ 3337840 h 4392485"/>
              <a:gd name="connsiteX15" fmla="*/ 0 w 5339067"/>
              <a:gd name="connsiteY15" fmla="*/ 2832954 h 4392485"/>
              <a:gd name="connsiteX0" fmla="*/ 4975907 w 5339067"/>
              <a:gd name="connsiteY0" fmla="*/ 0 h 4392485"/>
              <a:gd name="connsiteX1" fmla="*/ 5177860 w 5339067"/>
              <a:gd name="connsiteY1" fmla="*/ 465614 h 4392485"/>
              <a:gd name="connsiteX2" fmla="*/ 5290057 w 5339067"/>
              <a:gd name="connsiteY2" fmla="*/ 925617 h 4392485"/>
              <a:gd name="connsiteX3" fmla="*/ 5334936 w 5339067"/>
              <a:gd name="connsiteY3" fmla="*/ 1351964 h 4392485"/>
              <a:gd name="connsiteX4" fmla="*/ 5312498 w 5339067"/>
              <a:gd name="connsiteY4" fmla="*/ 1744652 h 4392485"/>
              <a:gd name="connsiteX5" fmla="*/ 4863710 w 5339067"/>
              <a:gd name="connsiteY5" fmla="*/ 2978812 h 4392485"/>
              <a:gd name="connsiteX6" fmla="*/ 4336389 w 5339067"/>
              <a:gd name="connsiteY6" fmla="*/ 3579062 h 4392485"/>
              <a:gd name="connsiteX7" fmla="*/ 4061509 w 5339067"/>
              <a:gd name="connsiteY7" fmla="*/ 3876381 h 4392485"/>
              <a:gd name="connsiteX8" fmla="*/ 3809065 w 5339067"/>
              <a:gd name="connsiteY8" fmla="*/ 4061506 h 4392485"/>
              <a:gd name="connsiteX9" fmla="*/ 3163937 w 5339067"/>
              <a:gd name="connsiteY9" fmla="*/ 4302728 h 4392485"/>
              <a:gd name="connsiteX10" fmla="*/ 2552467 w 5339067"/>
              <a:gd name="connsiteY10" fmla="*/ 4392485 h 4392485"/>
              <a:gd name="connsiteX11" fmla="*/ 1901728 w 5339067"/>
              <a:gd name="connsiteY11" fmla="*/ 4319557 h 4392485"/>
              <a:gd name="connsiteX12" fmla="*/ 1194891 w 5339067"/>
              <a:gd name="connsiteY12" fmla="*/ 4061506 h 4392485"/>
              <a:gd name="connsiteX13" fmla="*/ 566592 w 5339067"/>
              <a:gd name="connsiteY13" fmla="*/ 3607111 h 4392485"/>
              <a:gd name="connsiteX14" fmla="*/ 246833 w 5339067"/>
              <a:gd name="connsiteY14" fmla="*/ 3326621 h 4392485"/>
              <a:gd name="connsiteX15" fmla="*/ 0 w 5339067"/>
              <a:gd name="connsiteY15" fmla="*/ 2832954 h 4392485"/>
              <a:gd name="connsiteX0" fmla="*/ 4975907 w 5339067"/>
              <a:gd name="connsiteY0" fmla="*/ 0 h 4454193"/>
              <a:gd name="connsiteX1" fmla="*/ 5177860 w 5339067"/>
              <a:gd name="connsiteY1" fmla="*/ 465614 h 4454193"/>
              <a:gd name="connsiteX2" fmla="*/ 5290057 w 5339067"/>
              <a:gd name="connsiteY2" fmla="*/ 925617 h 4454193"/>
              <a:gd name="connsiteX3" fmla="*/ 5334936 w 5339067"/>
              <a:gd name="connsiteY3" fmla="*/ 1351964 h 4454193"/>
              <a:gd name="connsiteX4" fmla="*/ 5312498 w 5339067"/>
              <a:gd name="connsiteY4" fmla="*/ 1744652 h 4454193"/>
              <a:gd name="connsiteX5" fmla="*/ 4863710 w 5339067"/>
              <a:gd name="connsiteY5" fmla="*/ 2978812 h 4454193"/>
              <a:gd name="connsiteX6" fmla="*/ 4336389 w 5339067"/>
              <a:gd name="connsiteY6" fmla="*/ 3579062 h 4454193"/>
              <a:gd name="connsiteX7" fmla="*/ 4061509 w 5339067"/>
              <a:gd name="connsiteY7" fmla="*/ 3876381 h 4454193"/>
              <a:gd name="connsiteX8" fmla="*/ 3809065 w 5339067"/>
              <a:gd name="connsiteY8" fmla="*/ 4061506 h 4454193"/>
              <a:gd name="connsiteX9" fmla="*/ 3163937 w 5339067"/>
              <a:gd name="connsiteY9" fmla="*/ 4302728 h 4454193"/>
              <a:gd name="connsiteX10" fmla="*/ 2530028 w 5339067"/>
              <a:gd name="connsiteY10" fmla="*/ 4454193 h 4454193"/>
              <a:gd name="connsiteX11" fmla="*/ 1901728 w 5339067"/>
              <a:gd name="connsiteY11" fmla="*/ 4319557 h 4454193"/>
              <a:gd name="connsiteX12" fmla="*/ 1194891 w 5339067"/>
              <a:gd name="connsiteY12" fmla="*/ 4061506 h 4454193"/>
              <a:gd name="connsiteX13" fmla="*/ 566592 w 5339067"/>
              <a:gd name="connsiteY13" fmla="*/ 3607111 h 4454193"/>
              <a:gd name="connsiteX14" fmla="*/ 246833 w 5339067"/>
              <a:gd name="connsiteY14" fmla="*/ 3326621 h 4454193"/>
              <a:gd name="connsiteX15" fmla="*/ 0 w 5339067"/>
              <a:gd name="connsiteY15" fmla="*/ 2832954 h 4454193"/>
              <a:gd name="connsiteX0" fmla="*/ 4975907 w 5339067"/>
              <a:gd name="connsiteY0" fmla="*/ 0 h 4454193"/>
              <a:gd name="connsiteX1" fmla="*/ 5177860 w 5339067"/>
              <a:gd name="connsiteY1" fmla="*/ 465614 h 4454193"/>
              <a:gd name="connsiteX2" fmla="*/ 5290057 w 5339067"/>
              <a:gd name="connsiteY2" fmla="*/ 925617 h 4454193"/>
              <a:gd name="connsiteX3" fmla="*/ 5334936 w 5339067"/>
              <a:gd name="connsiteY3" fmla="*/ 1351964 h 4454193"/>
              <a:gd name="connsiteX4" fmla="*/ 5312498 w 5339067"/>
              <a:gd name="connsiteY4" fmla="*/ 1744652 h 4454193"/>
              <a:gd name="connsiteX5" fmla="*/ 4863710 w 5339067"/>
              <a:gd name="connsiteY5" fmla="*/ 2978812 h 4454193"/>
              <a:gd name="connsiteX6" fmla="*/ 4336389 w 5339067"/>
              <a:gd name="connsiteY6" fmla="*/ 3579062 h 4454193"/>
              <a:gd name="connsiteX7" fmla="*/ 4061509 w 5339067"/>
              <a:gd name="connsiteY7" fmla="*/ 3876381 h 4454193"/>
              <a:gd name="connsiteX8" fmla="*/ 3809065 w 5339067"/>
              <a:gd name="connsiteY8" fmla="*/ 4061506 h 4454193"/>
              <a:gd name="connsiteX9" fmla="*/ 3163937 w 5339067"/>
              <a:gd name="connsiteY9" fmla="*/ 4302728 h 4454193"/>
              <a:gd name="connsiteX10" fmla="*/ 2530028 w 5339067"/>
              <a:gd name="connsiteY10" fmla="*/ 4454193 h 4454193"/>
              <a:gd name="connsiteX11" fmla="*/ 1873679 w 5339067"/>
              <a:gd name="connsiteY11" fmla="*/ 4426144 h 4454193"/>
              <a:gd name="connsiteX12" fmla="*/ 1194891 w 5339067"/>
              <a:gd name="connsiteY12" fmla="*/ 4061506 h 4454193"/>
              <a:gd name="connsiteX13" fmla="*/ 566592 w 5339067"/>
              <a:gd name="connsiteY13" fmla="*/ 3607111 h 4454193"/>
              <a:gd name="connsiteX14" fmla="*/ 246833 w 5339067"/>
              <a:gd name="connsiteY14" fmla="*/ 3326621 h 4454193"/>
              <a:gd name="connsiteX15" fmla="*/ 0 w 5339067"/>
              <a:gd name="connsiteY15" fmla="*/ 2832954 h 4454193"/>
              <a:gd name="connsiteX0" fmla="*/ 4975907 w 5339067"/>
              <a:gd name="connsiteY0" fmla="*/ 0 h 4454193"/>
              <a:gd name="connsiteX1" fmla="*/ 5177860 w 5339067"/>
              <a:gd name="connsiteY1" fmla="*/ 465614 h 4454193"/>
              <a:gd name="connsiteX2" fmla="*/ 5290057 w 5339067"/>
              <a:gd name="connsiteY2" fmla="*/ 925617 h 4454193"/>
              <a:gd name="connsiteX3" fmla="*/ 5334936 w 5339067"/>
              <a:gd name="connsiteY3" fmla="*/ 1351964 h 4454193"/>
              <a:gd name="connsiteX4" fmla="*/ 5312498 w 5339067"/>
              <a:gd name="connsiteY4" fmla="*/ 1744652 h 4454193"/>
              <a:gd name="connsiteX5" fmla="*/ 4863710 w 5339067"/>
              <a:gd name="connsiteY5" fmla="*/ 2978812 h 4454193"/>
              <a:gd name="connsiteX6" fmla="*/ 4336389 w 5339067"/>
              <a:gd name="connsiteY6" fmla="*/ 3579062 h 4454193"/>
              <a:gd name="connsiteX7" fmla="*/ 4061509 w 5339067"/>
              <a:gd name="connsiteY7" fmla="*/ 3876381 h 4454193"/>
              <a:gd name="connsiteX8" fmla="*/ 3809065 w 5339067"/>
              <a:gd name="connsiteY8" fmla="*/ 4061506 h 4454193"/>
              <a:gd name="connsiteX9" fmla="*/ 3163937 w 5339067"/>
              <a:gd name="connsiteY9" fmla="*/ 4302728 h 4454193"/>
              <a:gd name="connsiteX10" fmla="*/ 2530028 w 5339067"/>
              <a:gd name="connsiteY10" fmla="*/ 4454193 h 4454193"/>
              <a:gd name="connsiteX11" fmla="*/ 1873679 w 5339067"/>
              <a:gd name="connsiteY11" fmla="*/ 4426144 h 4454193"/>
              <a:gd name="connsiteX12" fmla="*/ 1054645 w 5339067"/>
              <a:gd name="connsiteY12" fmla="*/ 4168092 h 4454193"/>
              <a:gd name="connsiteX13" fmla="*/ 566592 w 5339067"/>
              <a:gd name="connsiteY13" fmla="*/ 3607111 h 4454193"/>
              <a:gd name="connsiteX14" fmla="*/ 246833 w 5339067"/>
              <a:gd name="connsiteY14" fmla="*/ 3326621 h 4454193"/>
              <a:gd name="connsiteX15" fmla="*/ 0 w 5339067"/>
              <a:gd name="connsiteY15" fmla="*/ 2832954 h 4454193"/>
              <a:gd name="connsiteX0" fmla="*/ 4975907 w 5339067"/>
              <a:gd name="connsiteY0" fmla="*/ 0 h 4454193"/>
              <a:gd name="connsiteX1" fmla="*/ 5177860 w 5339067"/>
              <a:gd name="connsiteY1" fmla="*/ 465614 h 4454193"/>
              <a:gd name="connsiteX2" fmla="*/ 5290057 w 5339067"/>
              <a:gd name="connsiteY2" fmla="*/ 925617 h 4454193"/>
              <a:gd name="connsiteX3" fmla="*/ 5334936 w 5339067"/>
              <a:gd name="connsiteY3" fmla="*/ 1351964 h 4454193"/>
              <a:gd name="connsiteX4" fmla="*/ 5312498 w 5339067"/>
              <a:gd name="connsiteY4" fmla="*/ 1744652 h 4454193"/>
              <a:gd name="connsiteX5" fmla="*/ 4863710 w 5339067"/>
              <a:gd name="connsiteY5" fmla="*/ 2978812 h 4454193"/>
              <a:gd name="connsiteX6" fmla="*/ 4336389 w 5339067"/>
              <a:gd name="connsiteY6" fmla="*/ 3579062 h 4454193"/>
              <a:gd name="connsiteX7" fmla="*/ 4061509 w 5339067"/>
              <a:gd name="connsiteY7" fmla="*/ 3876381 h 4454193"/>
              <a:gd name="connsiteX8" fmla="*/ 3809065 w 5339067"/>
              <a:gd name="connsiteY8" fmla="*/ 4061506 h 4454193"/>
              <a:gd name="connsiteX9" fmla="*/ 3163937 w 5339067"/>
              <a:gd name="connsiteY9" fmla="*/ 4302728 h 4454193"/>
              <a:gd name="connsiteX10" fmla="*/ 2530028 w 5339067"/>
              <a:gd name="connsiteY10" fmla="*/ 4454193 h 4454193"/>
              <a:gd name="connsiteX11" fmla="*/ 1873679 w 5339067"/>
              <a:gd name="connsiteY11" fmla="*/ 4426144 h 4454193"/>
              <a:gd name="connsiteX12" fmla="*/ 1054645 w 5339067"/>
              <a:gd name="connsiteY12" fmla="*/ 4168092 h 4454193"/>
              <a:gd name="connsiteX13" fmla="*/ 566592 w 5339067"/>
              <a:gd name="connsiteY13" fmla="*/ 3607111 h 4454193"/>
              <a:gd name="connsiteX14" fmla="*/ 246833 w 5339067"/>
              <a:gd name="connsiteY14" fmla="*/ 3326621 h 4454193"/>
              <a:gd name="connsiteX15" fmla="*/ 0 w 5339067"/>
              <a:gd name="connsiteY15" fmla="*/ 2832954 h 4454193"/>
              <a:gd name="connsiteX0" fmla="*/ 4975907 w 5339067"/>
              <a:gd name="connsiteY0" fmla="*/ 0 h 4454193"/>
              <a:gd name="connsiteX1" fmla="*/ 5177860 w 5339067"/>
              <a:gd name="connsiteY1" fmla="*/ 465614 h 4454193"/>
              <a:gd name="connsiteX2" fmla="*/ 5290057 w 5339067"/>
              <a:gd name="connsiteY2" fmla="*/ 925617 h 4454193"/>
              <a:gd name="connsiteX3" fmla="*/ 5334936 w 5339067"/>
              <a:gd name="connsiteY3" fmla="*/ 1351964 h 4454193"/>
              <a:gd name="connsiteX4" fmla="*/ 5312498 w 5339067"/>
              <a:gd name="connsiteY4" fmla="*/ 1744652 h 4454193"/>
              <a:gd name="connsiteX5" fmla="*/ 4863710 w 5339067"/>
              <a:gd name="connsiteY5" fmla="*/ 2978812 h 4454193"/>
              <a:gd name="connsiteX6" fmla="*/ 4336389 w 5339067"/>
              <a:gd name="connsiteY6" fmla="*/ 3579062 h 4454193"/>
              <a:gd name="connsiteX7" fmla="*/ 4061509 w 5339067"/>
              <a:gd name="connsiteY7" fmla="*/ 3876381 h 4454193"/>
              <a:gd name="connsiteX8" fmla="*/ 3809065 w 5339067"/>
              <a:gd name="connsiteY8" fmla="*/ 4061506 h 4454193"/>
              <a:gd name="connsiteX9" fmla="*/ 3163937 w 5339067"/>
              <a:gd name="connsiteY9" fmla="*/ 4302728 h 4454193"/>
              <a:gd name="connsiteX10" fmla="*/ 2530028 w 5339067"/>
              <a:gd name="connsiteY10" fmla="*/ 4454193 h 4454193"/>
              <a:gd name="connsiteX11" fmla="*/ 1873679 w 5339067"/>
              <a:gd name="connsiteY11" fmla="*/ 4426144 h 4454193"/>
              <a:gd name="connsiteX12" fmla="*/ 1054645 w 5339067"/>
              <a:gd name="connsiteY12" fmla="*/ 4168092 h 4454193"/>
              <a:gd name="connsiteX13" fmla="*/ 476835 w 5339067"/>
              <a:gd name="connsiteY13" fmla="*/ 3680039 h 4454193"/>
              <a:gd name="connsiteX14" fmla="*/ 246833 w 5339067"/>
              <a:gd name="connsiteY14" fmla="*/ 3326621 h 4454193"/>
              <a:gd name="connsiteX15" fmla="*/ 0 w 5339067"/>
              <a:gd name="connsiteY15" fmla="*/ 2832954 h 4454193"/>
              <a:gd name="connsiteX0" fmla="*/ 4975907 w 5339067"/>
              <a:gd name="connsiteY0" fmla="*/ 0 h 4454193"/>
              <a:gd name="connsiteX1" fmla="*/ 5177860 w 5339067"/>
              <a:gd name="connsiteY1" fmla="*/ 465614 h 4454193"/>
              <a:gd name="connsiteX2" fmla="*/ 5290057 w 5339067"/>
              <a:gd name="connsiteY2" fmla="*/ 925617 h 4454193"/>
              <a:gd name="connsiteX3" fmla="*/ 5334936 w 5339067"/>
              <a:gd name="connsiteY3" fmla="*/ 1351964 h 4454193"/>
              <a:gd name="connsiteX4" fmla="*/ 5312498 w 5339067"/>
              <a:gd name="connsiteY4" fmla="*/ 1744652 h 4454193"/>
              <a:gd name="connsiteX5" fmla="*/ 4863710 w 5339067"/>
              <a:gd name="connsiteY5" fmla="*/ 2978812 h 4454193"/>
              <a:gd name="connsiteX6" fmla="*/ 4336389 w 5339067"/>
              <a:gd name="connsiteY6" fmla="*/ 3579062 h 4454193"/>
              <a:gd name="connsiteX7" fmla="*/ 4061509 w 5339067"/>
              <a:gd name="connsiteY7" fmla="*/ 3876381 h 4454193"/>
              <a:gd name="connsiteX8" fmla="*/ 3809065 w 5339067"/>
              <a:gd name="connsiteY8" fmla="*/ 4061506 h 4454193"/>
              <a:gd name="connsiteX9" fmla="*/ 3163937 w 5339067"/>
              <a:gd name="connsiteY9" fmla="*/ 4302728 h 4454193"/>
              <a:gd name="connsiteX10" fmla="*/ 2530028 w 5339067"/>
              <a:gd name="connsiteY10" fmla="*/ 4454193 h 4454193"/>
              <a:gd name="connsiteX11" fmla="*/ 1873679 w 5339067"/>
              <a:gd name="connsiteY11" fmla="*/ 4426144 h 4454193"/>
              <a:gd name="connsiteX12" fmla="*/ 1054645 w 5339067"/>
              <a:gd name="connsiteY12" fmla="*/ 4168092 h 4454193"/>
              <a:gd name="connsiteX13" fmla="*/ 476835 w 5339067"/>
              <a:gd name="connsiteY13" fmla="*/ 3680039 h 4454193"/>
              <a:gd name="connsiteX14" fmla="*/ 168296 w 5339067"/>
              <a:gd name="connsiteY14" fmla="*/ 3343451 h 4454193"/>
              <a:gd name="connsiteX15" fmla="*/ 0 w 5339067"/>
              <a:gd name="connsiteY15" fmla="*/ 2832954 h 4454193"/>
              <a:gd name="connsiteX0" fmla="*/ 4975907 w 5339067"/>
              <a:gd name="connsiteY0" fmla="*/ 0 h 4454193"/>
              <a:gd name="connsiteX1" fmla="*/ 5177860 w 5339067"/>
              <a:gd name="connsiteY1" fmla="*/ 465614 h 4454193"/>
              <a:gd name="connsiteX2" fmla="*/ 5290057 w 5339067"/>
              <a:gd name="connsiteY2" fmla="*/ 925617 h 4454193"/>
              <a:gd name="connsiteX3" fmla="*/ 5334936 w 5339067"/>
              <a:gd name="connsiteY3" fmla="*/ 1351964 h 4454193"/>
              <a:gd name="connsiteX4" fmla="*/ 5312498 w 5339067"/>
              <a:gd name="connsiteY4" fmla="*/ 1744652 h 4454193"/>
              <a:gd name="connsiteX5" fmla="*/ 4863710 w 5339067"/>
              <a:gd name="connsiteY5" fmla="*/ 2978812 h 4454193"/>
              <a:gd name="connsiteX6" fmla="*/ 4336389 w 5339067"/>
              <a:gd name="connsiteY6" fmla="*/ 3579062 h 4454193"/>
              <a:gd name="connsiteX7" fmla="*/ 4061509 w 5339067"/>
              <a:gd name="connsiteY7" fmla="*/ 3876381 h 4454193"/>
              <a:gd name="connsiteX8" fmla="*/ 3809065 w 5339067"/>
              <a:gd name="connsiteY8" fmla="*/ 4061506 h 4454193"/>
              <a:gd name="connsiteX9" fmla="*/ 3163937 w 5339067"/>
              <a:gd name="connsiteY9" fmla="*/ 4302728 h 4454193"/>
              <a:gd name="connsiteX10" fmla="*/ 2530028 w 5339067"/>
              <a:gd name="connsiteY10" fmla="*/ 4454193 h 4454193"/>
              <a:gd name="connsiteX11" fmla="*/ 1873679 w 5339067"/>
              <a:gd name="connsiteY11" fmla="*/ 4426144 h 4454193"/>
              <a:gd name="connsiteX12" fmla="*/ 1054645 w 5339067"/>
              <a:gd name="connsiteY12" fmla="*/ 4168092 h 4454193"/>
              <a:gd name="connsiteX13" fmla="*/ 476835 w 5339067"/>
              <a:gd name="connsiteY13" fmla="*/ 3680039 h 4454193"/>
              <a:gd name="connsiteX14" fmla="*/ 168296 w 5339067"/>
              <a:gd name="connsiteY14" fmla="*/ 3343451 h 4454193"/>
              <a:gd name="connsiteX15" fmla="*/ 0 w 5339067"/>
              <a:gd name="connsiteY15" fmla="*/ 2832954 h 4454193"/>
              <a:gd name="connsiteX0" fmla="*/ 4975907 w 5339067"/>
              <a:gd name="connsiteY0" fmla="*/ 0 h 4454193"/>
              <a:gd name="connsiteX1" fmla="*/ 5177860 w 5339067"/>
              <a:gd name="connsiteY1" fmla="*/ 465614 h 4454193"/>
              <a:gd name="connsiteX2" fmla="*/ 5290057 w 5339067"/>
              <a:gd name="connsiteY2" fmla="*/ 925617 h 4454193"/>
              <a:gd name="connsiteX3" fmla="*/ 5334936 w 5339067"/>
              <a:gd name="connsiteY3" fmla="*/ 1351964 h 4454193"/>
              <a:gd name="connsiteX4" fmla="*/ 5312498 w 5339067"/>
              <a:gd name="connsiteY4" fmla="*/ 1744652 h 4454193"/>
              <a:gd name="connsiteX5" fmla="*/ 4863710 w 5339067"/>
              <a:gd name="connsiteY5" fmla="*/ 2978812 h 4454193"/>
              <a:gd name="connsiteX6" fmla="*/ 4336389 w 5339067"/>
              <a:gd name="connsiteY6" fmla="*/ 3579062 h 4454193"/>
              <a:gd name="connsiteX7" fmla="*/ 4061509 w 5339067"/>
              <a:gd name="connsiteY7" fmla="*/ 3876381 h 4454193"/>
              <a:gd name="connsiteX8" fmla="*/ 3809065 w 5339067"/>
              <a:gd name="connsiteY8" fmla="*/ 4061506 h 4454193"/>
              <a:gd name="connsiteX9" fmla="*/ 3163937 w 5339067"/>
              <a:gd name="connsiteY9" fmla="*/ 4302728 h 4454193"/>
              <a:gd name="connsiteX10" fmla="*/ 2530028 w 5339067"/>
              <a:gd name="connsiteY10" fmla="*/ 4454193 h 4454193"/>
              <a:gd name="connsiteX11" fmla="*/ 1873679 w 5339067"/>
              <a:gd name="connsiteY11" fmla="*/ 4426144 h 4454193"/>
              <a:gd name="connsiteX12" fmla="*/ 1054645 w 5339067"/>
              <a:gd name="connsiteY12" fmla="*/ 4168092 h 4454193"/>
              <a:gd name="connsiteX13" fmla="*/ 476835 w 5339067"/>
              <a:gd name="connsiteY13" fmla="*/ 3680039 h 4454193"/>
              <a:gd name="connsiteX14" fmla="*/ 168296 w 5339067"/>
              <a:gd name="connsiteY14" fmla="*/ 3343451 h 4454193"/>
              <a:gd name="connsiteX15" fmla="*/ 0 w 5339067"/>
              <a:gd name="connsiteY15" fmla="*/ 2832954 h 4454193"/>
              <a:gd name="connsiteX0" fmla="*/ 4975907 w 5339067"/>
              <a:gd name="connsiteY0" fmla="*/ 0 h 4454193"/>
              <a:gd name="connsiteX1" fmla="*/ 5177860 w 5339067"/>
              <a:gd name="connsiteY1" fmla="*/ 465614 h 4454193"/>
              <a:gd name="connsiteX2" fmla="*/ 5290057 w 5339067"/>
              <a:gd name="connsiteY2" fmla="*/ 925617 h 4454193"/>
              <a:gd name="connsiteX3" fmla="*/ 5334936 w 5339067"/>
              <a:gd name="connsiteY3" fmla="*/ 1351964 h 4454193"/>
              <a:gd name="connsiteX4" fmla="*/ 5312498 w 5339067"/>
              <a:gd name="connsiteY4" fmla="*/ 1744652 h 4454193"/>
              <a:gd name="connsiteX5" fmla="*/ 4863710 w 5339067"/>
              <a:gd name="connsiteY5" fmla="*/ 2978812 h 4454193"/>
              <a:gd name="connsiteX6" fmla="*/ 4364438 w 5339067"/>
              <a:gd name="connsiteY6" fmla="*/ 3584672 h 4454193"/>
              <a:gd name="connsiteX7" fmla="*/ 4061509 w 5339067"/>
              <a:gd name="connsiteY7" fmla="*/ 3876381 h 4454193"/>
              <a:gd name="connsiteX8" fmla="*/ 3809065 w 5339067"/>
              <a:gd name="connsiteY8" fmla="*/ 4061506 h 4454193"/>
              <a:gd name="connsiteX9" fmla="*/ 3163937 w 5339067"/>
              <a:gd name="connsiteY9" fmla="*/ 4302728 h 4454193"/>
              <a:gd name="connsiteX10" fmla="*/ 2530028 w 5339067"/>
              <a:gd name="connsiteY10" fmla="*/ 4454193 h 4454193"/>
              <a:gd name="connsiteX11" fmla="*/ 1873679 w 5339067"/>
              <a:gd name="connsiteY11" fmla="*/ 4426144 h 4454193"/>
              <a:gd name="connsiteX12" fmla="*/ 1054645 w 5339067"/>
              <a:gd name="connsiteY12" fmla="*/ 4168092 h 4454193"/>
              <a:gd name="connsiteX13" fmla="*/ 476835 w 5339067"/>
              <a:gd name="connsiteY13" fmla="*/ 3680039 h 4454193"/>
              <a:gd name="connsiteX14" fmla="*/ 168296 w 5339067"/>
              <a:gd name="connsiteY14" fmla="*/ 3343451 h 4454193"/>
              <a:gd name="connsiteX15" fmla="*/ 0 w 5339067"/>
              <a:gd name="connsiteY15" fmla="*/ 2832954 h 4454193"/>
              <a:gd name="connsiteX0" fmla="*/ 5245179 w 5339067"/>
              <a:gd name="connsiteY0" fmla="*/ 0 h 4442974"/>
              <a:gd name="connsiteX1" fmla="*/ 5177860 w 5339067"/>
              <a:gd name="connsiteY1" fmla="*/ 454395 h 4442974"/>
              <a:gd name="connsiteX2" fmla="*/ 5290057 w 5339067"/>
              <a:gd name="connsiteY2" fmla="*/ 914398 h 4442974"/>
              <a:gd name="connsiteX3" fmla="*/ 5334936 w 5339067"/>
              <a:gd name="connsiteY3" fmla="*/ 1340745 h 4442974"/>
              <a:gd name="connsiteX4" fmla="*/ 5312498 w 5339067"/>
              <a:gd name="connsiteY4" fmla="*/ 1733433 h 4442974"/>
              <a:gd name="connsiteX5" fmla="*/ 4863710 w 5339067"/>
              <a:gd name="connsiteY5" fmla="*/ 2967593 h 4442974"/>
              <a:gd name="connsiteX6" fmla="*/ 4364438 w 5339067"/>
              <a:gd name="connsiteY6" fmla="*/ 3573453 h 4442974"/>
              <a:gd name="connsiteX7" fmla="*/ 4061509 w 5339067"/>
              <a:gd name="connsiteY7" fmla="*/ 3865162 h 4442974"/>
              <a:gd name="connsiteX8" fmla="*/ 3809065 w 5339067"/>
              <a:gd name="connsiteY8" fmla="*/ 4050287 h 4442974"/>
              <a:gd name="connsiteX9" fmla="*/ 3163937 w 5339067"/>
              <a:gd name="connsiteY9" fmla="*/ 4291509 h 4442974"/>
              <a:gd name="connsiteX10" fmla="*/ 2530028 w 5339067"/>
              <a:gd name="connsiteY10" fmla="*/ 4442974 h 4442974"/>
              <a:gd name="connsiteX11" fmla="*/ 1873679 w 5339067"/>
              <a:gd name="connsiteY11" fmla="*/ 4414925 h 4442974"/>
              <a:gd name="connsiteX12" fmla="*/ 1054645 w 5339067"/>
              <a:gd name="connsiteY12" fmla="*/ 4156873 h 4442974"/>
              <a:gd name="connsiteX13" fmla="*/ 476835 w 5339067"/>
              <a:gd name="connsiteY13" fmla="*/ 3668820 h 4442974"/>
              <a:gd name="connsiteX14" fmla="*/ 168296 w 5339067"/>
              <a:gd name="connsiteY14" fmla="*/ 3332232 h 4442974"/>
              <a:gd name="connsiteX15" fmla="*/ 0 w 5339067"/>
              <a:gd name="connsiteY15" fmla="*/ 2821735 h 4442974"/>
              <a:gd name="connsiteX0" fmla="*/ 5245179 w 5419082"/>
              <a:gd name="connsiteY0" fmla="*/ 0 h 4442974"/>
              <a:gd name="connsiteX1" fmla="*/ 5419082 w 5419082"/>
              <a:gd name="connsiteY1" fmla="*/ 482444 h 4442974"/>
              <a:gd name="connsiteX2" fmla="*/ 5290057 w 5419082"/>
              <a:gd name="connsiteY2" fmla="*/ 914398 h 4442974"/>
              <a:gd name="connsiteX3" fmla="*/ 5334936 w 5419082"/>
              <a:gd name="connsiteY3" fmla="*/ 1340745 h 4442974"/>
              <a:gd name="connsiteX4" fmla="*/ 5312498 w 5419082"/>
              <a:gd name="connsiteY4" fmla="*/ 1733433 h 4442974"/>
              <a:gd name="connsiteX5" fmla="*/ 4863710 w 5419082"/>
              <a:gd name="connsiteY5" fmla="*/ 2967593 h 4442974"/>
              <a:gd name="connsiteX6" fmla="*/ 4364438 w 5419082"/>
              <a:gd name="connsiteY6" fmla="*/ 3573453 h 4442974"/>
              <a:gd name="connsiteX7" fmla="*/ 4061509 w 5419082"/>
              <a:gd name="connsiteY7" fmla="*/ 3865162 h 4442974"/>
              <a:gd name="connsiteX8" fmla="*/ 3809065 w 5419082"/>
              <a:gd name="connsiteY8" fmla="*/ 4050287 h 4442974"/>
              <a:gd name="connsiteX9" fmla="*/ 3163937 w 5419082"/>
              <a:gd name="connsiteY9" fmla="*/ 4291509 h 4442974"/>
              <a:gd name="connsiteX10" fmla="*/ 2530028 w 5419082"/>
              <a:gd name="connsiteY10" fmla="*/ 4442974 h 4442974"/>
              <a:gd name="connsiteX11" fmla="*/ 1873679 w 5419082"/>
              <a:gd name="connsiteY11" fmla="*/ 4414925 h 4442974"/>
              <a:gd name="connsiteX12" fmla="*/ 1054645 w 5419082"/>
              <a:gd name="connsiteY12" fmla="*/ 4156873 h 4442974"/>
              <a:gd name="connsiteX13" fmla="*/ 476835 w 5419082"/>
              <a:gd name="connsiteY13" fmla="*/ 3668820 h 4442974"/>
              <a:gd name="connsiteX14" fmla="*/ 168296 w 5419082"/>
              <a:gd name="connsiteY14" fmla="*/ 3332232 h 4442974"/>
              <a:gd name="connsiteX15" fmla="*/ 0 w 5419082"/>
              <a:gd name="connsiteY15" fmla="*/ 2821735 h 4442974"/>
              <a:gd name="connsiteX0" fmla="*/ 5245179 w 5492010"/>
              <a:gd name="connsiteY0" fmla="*/ 0 h 4442974"/>
              <a:gd name="connsiteX1" fmla="*/ 5419082 w 5492010"/>
              <a:gd name="connsiteY1" fmla="*/ 482444 h 4442974"/>
              <a:gd name="connsiteX2" fmla="*/ 5492010 w 5492010"/>
              <a:gd name="connsiteY2" fmla="*/ 936837 h 4442974"/>
              <a:gd name="connsiteX3" fmla="*/ 5334936 w 5492010"/>
              <a:gd name="connsiteY3" fmla="*/ 1340745 h 4442974"/>
              <a:gd name="connsiteX4" fmla="*/ 5312498 w 5492010"/>
              <a:gd name="connsiteY4" fmla="*/ 1733433 h 4442974"/>
              <a:gd name="connsiteX5" fmla="*/ 4863710 w 5492010"/>
              <a:gd name="connsiteY5" fmla="*/ 2967593 h 4442974"/>
              <a:gd name="connsiteX6" fmla="*/ 4364438 w 5492010"/>
              <a:gd name="connsiteY6" fmla="*/ 3573453 h 4442974"/>
              <a:gd name="connsiteX7" fmla="*/ 4061509 w 5492010"/>
              <a:gd name="connsiteY7" fmla="*/ 3865162 h 4442974"/>
              <a:gd name="connsiteX8" fmla="*/ 3809065 w 5492010"/>
              <a:gd name="connsiteY8" fmla="*/ 4050287 h 4442974"/>
              <a:gd name="connsiteX9" fmla="*/ 3163937 w 5492010"/>
              <a:gd name="connsiteY9" fmla="*/ 4291509 h 4442974"/>
              <a:gd name="connsiteX10" fmla="*/ 2530028 w 5492010"/>
              <a:gd name="connsiteY10" fmla="*/ 4442974 h 4442974"/>
              <a:gd name="connsiteX11" fmla="*/ 1873679 w 5492010"/>
              <a:gd name="connsiteY11" fmla="*/ 4414925 h 4442974"/>
              <a:gd name="connsiteX12" fmla="*/ 1054645 w 5492010"/>
              <a:gd name="connsiteY12" fmla="*/ 4156873 h 4442974"/>
              <a:gd name="connsiteX13" fmla="*/ 476835 w 5492010"/>
              <a:gd name="connsiteY13" fmla="*/ 3668820 h 4442974"/>
              <a:gd name="connsiteX14" fmla="*/ 168296 w 5492010"/>
              <a:gd name="connsiteY14" fmla="*/ 3332232 h 4442974"/>
              <a:gd name="connsiteX15" fmla="*/ 0 w 5492010"/>
              <a:gd name="connsiteY15" fmla="*/ 2821735 h 4442974"/>
              <a:gd name="connsiteX0" fmla="*/ 5245179 w 5509625"/>
              <a:gd name="connsiteY0" fmla="*/ 0 h 4442974"/>
              <a:gd name="connsiteX1" fmla="*/ 5419082 w 5509625"/>
              <a:gd name="connsiteY1" fmla="*/ 482444 h 4442974"/>
              <a:gd name="connsiteX2" fmla="*/ 5492010 w 5509625"/>
              <a:gd name="connsiteY2" fmla="*/ 936837 h 4442974"/>
              <a:gd name="connsiteX3" fmla="*/ 5508841 w 5509625"/>
              <a:gd name="connsiteY3" fmla="*/ 1396843 h 4442974"/>
              <a:gd name="connsiteX4" fmla="*/ 5312498 w 5509625"/>
              <a:gd name="connsiteY4" fmla="*/ 1733433 h 4442974"/>
              <a:gd name="connsiteX5" fmla="*/ 4863710 w 5509625"/>
              <a:gd name="connsiteY5" fmla="*/ 2967593 h 4442974"/>
              <a:gd name="connsiteX6" fmla="*/ 4364438 w 5509625"/>
              <a:gd name="connsiteY6" fmla="*/ 3573453 h 4442974"/>
              <a:gd name="connsiteX7" fmla="*/ 4061509 w 5509625"/>
              <a:gd name="connsiteY7" fmla="*/ 3865162 h 4442974"/>
              <a:gd name="connsiteX8" fmla="*/ 3809065 w 5509625"/>
              <a:gd name="connsiteY8" fmla="*/ 4050287 h 4442974"/>
              <a:gd name="connsiteX9" fmla="*/ 3163937 w 5509625"/>
              <a:gd name="connsiteY9" fmla="*/ 4291509 h 4442974"/>
              <a:gd name="connsiteX10" fmla="*/ 2530028 w 5509625"/>
              <a:gd name="connsiteY10" fmla="*/ 4442974 h 4442974"/>
              <a:gd name="connsiteX11" fmla="*/ 1873679 w 5509625"/>
              <a:gd name="connsiteY11" fmla="*/ 4414925 h 4442974"/>
              <a:gd name="connsiteX12" fmla="*/ 1054645 w 5509625"/>
              <a:gd name="connsiteY12" fmla="*/ 4156873 h 4442974"/>
              <a:gd name="connsiteX13" fmla="*/ 476835 w 5509625"/>
              <a:gd name="connsiteY13" fmla="*/ 3668820 h 4442974"/>
              <a:gd name="connsiteX14" fmla="*/ 168296 w 5509625"/>
              <a:gd name="connsiteY14" fmla="*/ 3332232 h 4442974"/>
              <a:gd name="connsiteX15" fmla="*/ 0 w 5509625"/>
              <a:gd name="connsiteY15" fmla="*/ 2821735 h 4442974"/>
              <a:gd name="connsiteX0" fmla="*/ 5245179 w 5520119"/>
              <a:gd name="connsiteY0" fmla="*/ 0 h 4442974"/>
              <a:gd name="connsiteX1" fmla="*/ 5419082 w 5520119"/>
              <a:gd name="connsiteY1" fmla="*/ 482444 h 4442974"/>
              <a:gd name="connsiteX2" fmla="*/ 5492010 w 5520119"/>
              <a:gd name="connsiteY2" fmla="*/ 936837 h 4442974"/>
              <a:gd name="connsiteX3" fmla="*/ 5508841 w 5520119"/>
              <a:gd name="connsiteY3" fmla="*/ 1396843 h 4442974"/>
              <a:gd name="connsiteX4" fmla="*/ 5514451 w 5520119"/>
              <a:gd name="connsiteY4" fmla="*/ 1817580 h 4442974"/>
              <a:gd name="connsiteX5" fmla="*/ 4863710 w 5520119"/>
              <a:gd name="connsiteY5" fmla="*/ 2967593 h 4442974"/>
              <a:gd name="connsiteX6" fmla="*/ 4364438 w 5520119"/>
              <a:gd name="connsiteY6" fmla="*/ 3573453 h 4442974"/>
              <a:gd name="connsiteX7" fmla="*/ 4061509 w 5520119"/>
              <a:gd name="connsiteY7" fmla="*/ 3865162 h 4442974"/>
              <a:gd name="connsiteX8" fmla="*/ 3809065 w 5520119"/>
              <a:gd name="connsiteY8" fmla="*/ 4050287 h 4442974"/>
              <a:gd name="connsiteX9" fmla="*/ 3163937 w 5520119"/>
              <a:gd name="connsiteY9" fmla="*/ 4291509 h 4442974"/>
              <a:gd name="connsiteX10" fmla="*/ 2530028 w 5520119"/>
              <a:gd name="connsiteY10" fmla="*/ 4442974 h 4442974"/>
              <a:gd name="connsiteX11" fmla="*/ 1873679 w 5520119"/>
              <a:gd name="connsiteY11" fmla="*/ 4414925 h 4442974"/>
              <a:gd name="connsiteX12" fmla="*/ 1054645 w 5520119"/>
              <a:gd name="connsiteY12" fmla="*/ 4156873 h 4442974"/>
              <a:gd name="connsiteX13" fmla="*/ 476835 w 5520119"/>
              <a:gd name="connsiteY13" fmla="*/ 3668820 h 4442974"/>
              <a:gd name="connsiteX14" fmla="*/ 168296 w 5520119"/>
              <a:gd name="connsiteY14" fmla="*/ 3332232 h 4442974"/>
              <a:gd name="connsiteX15" fmla="*/ 0 w 5520119"/>
              <a:gd name="connsiteY15" fmla="*/ 2821735 h 4442974"/>
              <a:gd name="connsiteX0" fmla="*/ 5245179 w 5520119"/>
              <a:gd name="connsiteY0" fmla="*/ 0 h 4442974"/>
              <a:gd name="connsiteX1" fmla="*/ 5419082 w 5520119"/>
              <a:gd name="connsiteY1" fmla="*/ 482444 h 4442974"/>
              <a:gd name="connsiteX2" fmla="*/ 5492010 w 5520119"/>
              <a:gd name="connsiteY2" fmla="*/ 936837 h 4442974"/>
              <a:gd name="connsiteX3" fmla="*/ 5508841 w 5520119"/>
              <a:gd name="connsiteY3" fmla="*/ 1396843 h 4442974"/>
              <a:gd name="connsiteX4" fmla="*/ 5514451 w 5520119"/>
              <a:gd name="connsiteY4" fmla="*/ 1817580 h 4442974"/>
              <a:gd name="connsiteX5" fmla="*/ 5104932 w 5520119"/>
              <a:gd name="connsiteY5" fmla="*/ 3079789 h 4442974"/>
              <a:gd name="connsiteX6" fmla="*/ 4364438 w 5520119"/>
              <a:gd name="connsiteY6" fmla="*/ 3573453 h 4442974"/>
              <a:gd name="connsiteX7" fmla="*/ 4061509 w 5520119"/>
              <a:gd name="connsiteY7" fmla="*/ 3865162 h 4442974"/>
              <a:gd name="connsiteX8" fmla="*/ 3809065 w 5520119"/>
              <a:gd name="connsiteY8" fmla="*/ 4050287 h 4442974"/>
              <a:gd name="connsiteX9" fmla="*/ 3163937 w 5520119"/>
              <a:gd name="connsiteY9" fmla="*/ 4291509 h 4442974"/>
              <a:gd name="connsiteX10" fmla="*/ 2530028 w 5520119"/>
              <a:gd name="connsiteY10" fmla="*/ 4442974 h 4442974"/>
              <a:gd name="connsiteX11" fmla="*/ 1873679 w 5520119"/>
              <a:gd name="connsiteY11" fmla="*/ 4414925 h 4442974"/>
              <a:gd name="connsiteX12" fmla="*/ 1054645 w 5520119"/>
              <a:gd name="connsiteY12" fmla="*/ 4156873 h 4442974"/>
              <a:gd name="connsiteX13" fmla="*/ 476835 w 5520119"/>
              <a:gd name="connsiteY13" fmla="*/ 3668820 h 4442974"/>
              <a:gd name="connsiteX14" fmla="*/ 168296 w 5520119"/>
              <a:gd name="connsiteY14" fmla="*/ 3332232 h 4442974"/>
              <a:gd name="connsiteX15" fmla="*/ 0 w 5520119"/>
              <a:gd name="connsiteY15" fmla="*/ 2821735 h 4442974"/>
              <a:gd name="connsiteX0" fmla="*/ 5245179 w 5520119"/>
              <a:gd name="connsiteY0" fmla="*/ 0 h 4442974"/>
              <a:gd name="connsiteX1" fmla="*/ 5419082 w 5520119"/>
              <a:gd name="connsiteY1" fmla="*/ 482444 h 4442974"/>
              <a:gd name="connsiteX2" fmla="*/ 5492010 w 5520119"/>
              <a:gd name="connsiteY2" fmla="*/ 936837 h 4442974"/>
              <a:gd name="connsiteX3" fmla="*/ 5508841 w 5520119"/>
              <a:gd name="connsiteY3" fmla="*/ 1396843 h 4442974"/>
              <a:gd name="connsiteX4" fmla="*/ 5514451 w 5520119"/>
              <a:gd name="connsiteY4" fmla="*/ 1817580 h 4442974"/>
              <a:gd name="connsiteX5" fmla="*/ 5104932 w 5520119"/>
              <a:gd name="connsiteY5" fmla="*/ 3079789 h 4442974"/>
              <a:gd name="connsiteX6" fmla="*/ 4510294 w 5520119"/>
              <a:gd name="connsiteY6" fmla="*/ 3848334 h 4442974"/>
              <a:gd name="connsiteX7" fmla="*/ 4061509 w 5520119"/>
              <a:gd name="connsiteY7" fmla="*/ 3865162 h 4442974"/>
              <a:gd name="connsiteX8" fmla="*/ 3809065 w 5520119"/>
              <a:gd name="connsiteY8" fmla="*/ 4050287 h 4442974"/>
              <a:gd name="connsiteX9" fmla="*/ 3163937 w 5520119"/>
              <a:gd name="connsiteY9" fmla="*/ 4291509 h 4442974"/>
              <a:gd name="connsiteX10" fmla="*/ 2530028 w 5520119"/>
              <a:gd name="connsiteY10" fmla="*/ 4442974 h 4442974"/>
              <a:gd name="connsiteX11" fmla="*/ 1873679 w 5520119"/>
              <a:gd name="connsiteY11" fmla="*/ 4414925 h 4442974"/>
              <a:gd name="connsiteX12" fmla="*/ 1054645 w 5520119"/>
              <a:gd name="connsiteY12" fmla="*/ 4156873 h 4442974"/>
              <a:gd name="connsiteX13" fmla="*/ 476835 w 5520119"/>
              <a:gd name="connsiteY13" fmla="*/ 3668820 h 4442974"/>
              <a:gd name="connsiteX14" fmla="*/ 168296 w 5520119"/>
              <a:gd name="connsiteY14" fmla="*/ 3332232 h 4442974"/>
              <a:gd name="connsiteX15" fmla="*/ 0 w 5520119"/>
              <a:gd name="connsiteY15" fmla="*/ 2821735 h 4442974"/>
              <a:gd name="connsiteX0" fmla="*/ 5245179 w 5520119"/>
              <a:gd name="connsiteY0" fmla="*/ 0 h 4442974"/>
              <a:gd name="connsiteX1" fmla="*/ 5419082 w 5520119"/>
              <a:gd name="connsiteY1" fmla="*/ 482444 h 4442974"/>
              <a:gd name="connsiteX2" fmla="*/ 5492010 w 5520119"/>
              <a:gd name="connsiteY2" fmla="*/ 936837 h 4442974"/>
              <a:gd name="connsiteX3" fmla="*/ 5508841 w 5520119"/>
              <a:gd name="connsiteY3" fmla="*/ 1396843 h 4442974"/>
              <a:gd name="connsiteX4" fmla="*/ 5514451 w 5520119"/>
              <a:gd name="connsiteY4" fmla="*/ 1817580 h 4442974"/>
              <a:gd name="connsiteX5" fmla="*/ 5104932 w 5520119"/>
              <a:gd name="connsiteY5" fmla="*/ 3079789 h 4442974"/>
              <a:gd name="connsiteX6" fmla="*/ 4510294 w 5520119"/>
              <a:gd name="connsiteY6" fmla="*/ 3848334 h 4442974"/>
              <a:gd name="connsiteX7" fmla="*/ 4128826 w 5520119"/>
              <a:gd name="connsiteY7" fmla="*/ 4117604 h 4442974"/>
              <a:gd name="connsiteX8" fmla="*/ 3809065 w 5520119"/>
              <a:gd name="connsiteY8" fmla="*/ 4050287 h 4442974"/>
              <a:gd name="connsiteX9" fmla="*/ 3163937 w 5520119"/>
              <a:gd name="connsiteY9" fmla="*/ 4291509 h 4442974"/>
              <a:gd name="connsiteX10" fmla="*/ 2530028 w 5520119"/>
              <a:gd name="connsiteY10" fmla="*/ 4442974 h 4442974"/>
              <a:gd name="connsiteX11" fmla="*/ 1873679 w 5520119"/>
              <a:gd name="connsiteY11" fmla="*/ 4414925 h 4442974"/>
              <a:gd name="connsiteX12" fmla="*/ 1054645 w 5520119"/>
              <a:gd name="connsiteY12" fmla="*/ 4156873 h 4442974"/>
              <a:gd name="connsiteX13" fmla="*/ 476835 w 5520119"/>
              <a:gd name="connsiteY13" fmla="*/ 3668820 h 4442974"/>
              <a:gd name="connsiteX14" fmla="*/ 168296 w 5520119"/>
              <a:gd name="connsiteY14" fmla="*/ 3332232 h 4442974"/>
              <a:gd name="connsiteX15" fmla="*/ 0 w 5520119"/>
              <a:gd name="connsiteY15" fmla="*/ 2821735 h 4442974"/>
              <a:gd name="connsiteX0" fmla="*/ 5245179 w 5520119"/>
              <a:gd name="connsiteY0" fmla="*/ 0 h 4442974"/>
              <a:gd name="connsiteX1" fmla="*/ 5419082 w 5520119"/>
              <a:gd name="connsiteY1" fmla="*/ 482444 h 4442974"/>
              <a:gd name="connsiteX2" fmla="*/ 5492010 w 5520119"/>
              <a:gd name="connsiteY2" fmla="*/ 936837 h 4442974"/>
              <a:gd name="connsiteX3" fmla="*/ 5508841 w 5520119"/>
              <a:gd name="connsiteY3" fmla="*/ 1396843 h 4442974"/>
              <a:gd name="connsiteX4" fmla="*/ 5514451 w 5520119"/>
              <a:gd name="connsiteY4" fmla="*/ 1817580 h 4442974"/>
              <a:gd name="connsiteX5" fmla="*/ 5104932 w 5520119"/>
              <a:gd name="connsiteY5" fmla="*/ 3079789 h 4442974"/>
              <a:gd name="connsiteX6" fmla="*/ 4510294 w 5520119"/>
              <a:gd name="connsiteY6" fmla="*/ 3848334 h 4442974"/>
              <a:gd name="connsiteX7" fmla="*/ 4128826 w 5520119"/>
              <a:gd name="connsiteY7" fmla="*/ 4117604 h 4442974"/>
              <a:gd name="connsiteX8" fmla="*/ 3831505 w 5520119"/>
              <a:gd name="connsiteY8" fmla="*/ 4308339 h 4442974"/>
              <a:gd name="connsiteX9" fmla="*/ 3163937 w 5520119"/>
              <a:gd name="connsiteY9" fmla="*/ 4291509 h 4442974"/>
              <a:gd name="connsiteX10" fmla="*/ 2530028 w 5520119"/>
              <a:gd name="connsiteY10" fmla="*/ 4442974 h 4442974"/>
              <a:gd name="connsiteX11" fmla="*/ 1873679 w 5520119"/>
              <a:gd name="connsiteY11" fmla="*/ 4414925 h 4442974"/>
              <a:gd name="connsiteX12" fmla="*/ 1054645 w 5520119"/>
              <a:gd name="connsiteY12" fmla="*/ 4156873 h 4442974"/>
              <a:gd name="connsiteX13" fmla="*/ 476835 w 5520119"/>
              <a:gd name="connsiteY13" fmla="*/ 3668820 h 4442974"/>
              <a:gd name="connsiteX14" fmla="*/ 168296 w 5520119"/>
              <a:gd name="connsiteY14" fmla="*/ 3332232 h 4442974"/>
              <a:gd name="connsiteX15" fmla="*/ 0 w 5520119"/>
              <a:gd name="connsiteY15" fmla="*/ 2821735 h 4442974"/>
              <a:gd name="connsiteX0" fmla="*/ 5245179 w 5520119"/>
              <a:gd name="connsiteY0" fmla="*/ 0 h 4442974"/>
              <a:gd name="connsiteX1" fmla="*/ 5419082 w 5520119"/>
              <a:gd name="connsiteY1" fmla="*/ 482444 h 4442974"/>
              <a:gd name="connsiteX2" fmla="*/ 5492010 w 5520119"/>
              <a:gd name="connsiteY2" fmla="*/ 936837 h 4442974"/>
              <a:gd name="connsiteX3" fmla="*/ 5508841 w 5520119"/>
              <a:gd name="connsiteY3" fmla="*/ 1396843 h 4442974"/>
              <a:gd name="connsiteX4" fmla="*/ 5514451 w 5520119"/>
              <a:gd name="connsiteY4" fmla="*/ 1817580 h 4442974"/>
              <a:gd name="connsiteX5" fmla="*/ 5104932 w 5520119"/>
              <a:gd name="connsiteY5" fmla="*/ 3079789 h 4442974"/>
              <a:gd name="connsiteX6" fmla="*/ 4510294 w 5520119"/>
              <a:gd name="connsiteY6" fmla="*/ 3848334 h 4442974"/>
              <a:gd name="connsiteX7" fmla="*/ 4128826 w 5520119"/>
              <a:gd name="connsiteY7" fmla="*/ 4117604 h 4442974"/>
              <a:gd name="connsiteX8" fmla="*/ 3831505 w 5520119"/>
              <a:gd name="connsiteY8" fmla="*/ 4308339 h 4442974"/>
              <a:gd name="connsiteX9" fmla="*/ 3141497 w 5520119"/>
              <a:gd name="connsiteY9" fmla="*/ 4420535 h 4442974"/>
              <a:gd name="connsiteX10" fmla="*/ 2530028 w 5520119"/>
              <a:gd name="connsiteY10" fmla="*/ 4442974 h 4442974"/>
              <a:gd name="connsiteX11" fmla="*/ 1873679 w 5520119"/>
              <a:gd name="connsiteY11" fmla="*/ 4414925 h 4442974"/>
              <a:gd name="connsiteX12" fmla="*/ 1054645 w 5520119"/>
              <a:gd name="connsiteY12" fmla="*/ 4156873 h 4442974"/>
              <a:gd name="connsiteX13" fmla="*/ 476835 w 5520119"/>
              <a:gd name="connsiteY13" fmla="*/ 3668820 h 4442974"/>
              <a:gd name="connsiteX14" fmla="*/ 168296 w 5520119"/>
              <a:gd name="connsiteY14" fmla="*/ 3332232 h 4442974"/>
              <a:gd name="connsiteX15" fmla="*/ 0 w 5520119"/>
              <a:gd name="connsiteY15" fmla="*/ 2821735 h 4442974"/>
              <a:gd name="connsiteX0" fmla="*/ 5245179 w 5520119"/>
              <a:gd name="connsiteY0" fmla="*/ 0 h 4549560"/>
              <a:gd name="connsiteX1" fmla="*/ 5419082 w 5520119"/>
              <a:gd name="connsiteY1" fmla="*/ 482444 h 4549560"/>
              <a:gd name="connsiteX2" fmla="*/ 5492010 w 5520119"/>
              <a:gd name="connsiteY2" fmla="*/ 936837 h 4549560"/>
              <a:gd name="connsiteX3" fmla="*/ 5508841 w 5520119"/>
              <a:gd name="connsiteY3" fmla="*/ 1396843 h 4549560"/>
              <a:gd name="connsiteX4" fmla="*/ 5514451 w 5520119"/>
              <a:gd name="connsiteY4" fmla="*/ 1817580 h 4549560"/>
              <a:gd name="connsiteX5" fmla="*/ 5104932 w 5520119"/>
              <a:gd name="connsiteY5" fmla="*/ 3079789 h 4549560"/>
              <a:gd name="connsiteX6" fmla="*/ 4510294 w 5520119"/>
              <a:gd name="connsiteY6" fmla="*/ 3848334 h 4549560"/>
              <a:gd name="connsiteX7" fmla="*/ 4128826 w 5520119"/>
              <a:gd name="connsiteY7" fmla="*/ 4117604 h 4549560"/>
              <a:gd name="connsiteX8" fmla="*/ 3831505 w 5520119"/>
              <a:gd name="connsiteY8" fmla="*/ 4308339 h 4549560"/>
              <a:gd name="connsiteX9" fmla="*/ 3141497 w 5520119"/>
              <a:gd name="connsiteY9" fmla="*/ 4420535 h 4549560"/>
              <a:gd name="connsiteX10" fmla="*/ 2513199 w 5520119"/>
              <a:gd name="connsiteY10" fmla="*/ 4549560 h 4549560"/>
              <a:gd name="connsiteX11" fmla="*/ 1873679 w 5520119"/>
              <a:gd name="connsiteY11" fmla="*/ 4414925 h 4549560"/>
              <a:gd name="connsiteX12" fmla="*/ 1054645 w 5520119"/>
              <a:gd name="connsiteY12" fmla="*/ 4156873 h 4549560"/>
              <a:gd name="connsiteX13" fmla="*/ 476835 w 5520119"/>
              <a:gd name="connsiteY13" fmla="*/ 3668820 h 4549560"/>
              <a:gd name="connsiteX14" fmla="*/ 168296 w 5520119"/>
              <a:gd name="connsiteY14" fmla="*/ 3332232 h 4549560"/>
              <a:gd name="connsiteX15" fmla="*/ 0 w 5520119"/>
              <a:gd name="connsiteY15" fmla="*/ 2821735 h 4549560"/>
              <a:gd name="connsiteX0" fmla="*/ 5245179 w 5520119"/>
              <a:gd name="connsiteY0" fmla="*/ 0 h 4549560"/>
              <a:gd name="connsiteX1" fmla="*/ 5419082 w 5520119"/>
              <a:gd name="connsiteY1" fmla="*/ 482444 h 4549560"/>
              <a:gd name="connsiteX2" fmla="*/ 5492010 w 5520119"/>
              <a:gd name="connsiteY2" fmla="*/ 936837 h 4549560"/>
              <a:gd name="connsiteX3" fmla="*/ 5508841 w 5520119"/>
              <a:gd name="connsiteY3" fmla="*/ 1396843 h 4549560"/>
              <a:gd name="connsiteX4" fmla="*/ 5514451 w 5520119"/>
              <a:gd name="connsiteY4" fmla="*/ 1817580 h 4549560"/>
              <a:gd name="connsiteX5" fmla="*/ 5104932 w 5520119"/>
              <a:gd name="connsiteY5" fmla="*/ 3079789 h 4549560"/>
              <a:gd name="connsiteX6" fmla="*/ 4510294 w 5520119"/>
              <a:gd name="connsiteY6" fmla="*/ 3848334 h 4549560"/>
              <a:gd name="connsiteX7" fmla="*/ 4128826 w 5520119"/>
              <a:gd name="connsiteY7" fmla="*/ 4117604 h 4549560"/>
              <a:gd name="connsiteX8" fmla="*/ 3831505 w 5520119"/>
              <a:gd name="connsiteY8" fmla="*/ 4308339 h 4549560"/>
              <a:gd name="connsiteX9" fmla="*/ 3141497 w 5520119"/>
              <a:gd name="connsiteY9" fmla="*/ 4420535 h 4549560"/>
              <a:gd name="connsiteX10" fmla="*/ 2513199 w 5520119"/>
              <a:gd name="connsiteY10" fmla="*/ 4549560 h 4549560"/>
              <a:gd name="connsiteX11" fmla="*/ 1750263 w 5520119"/>
              <a:gd name="connsiteY11" fmla="*/ 4515902 h 4549560"/>
              <a:gd name="connsiteX12" fmla="*/ 1054645 w 5520119"/>
              <a:gd name="connsiteY12" fmla="*/ 4156873 h 4549560"/>
              <a:gd name="connsiteX13" fmla="*/ 476835 w 5520119"/>
              <a:gd name="connsiteY13" fmla="*/ 3668820 h 4549560"/>
              <a:gd name="connsiteX14" fmla="*/ 168296 w 5520119"/>
              <a:gd name="connsiteY14" fmla="*/ 3332232 h 4549560"/>
              <a:gd name="connsiteX15" fmla="*/ 0 w 5520119"/>
              <a:gd name="connsiteY15" fmla="*/ 2821735 h 4549560"/>
              <a:gd name="connsiteX0" fmla="*/ 5245179 w 5520119"/>
              <a:gd name="connsiteY0" fmla="*/ 0 h 4549560"/>
              <a:gd name="connsiteX1" fmla="*/ 5419082 w 5520119"/>
              <a:gd name="connsiteY1" fmla="*/ 482444 h 4549560"/>
              <a:gd name="connsiteX2" fmla="*/ 5492010 w 5520119"/>
              <a:gd name="connsiteY2" fmla="*/ 936837 h 4549560"/>
              <a:gd name="connsiteX3" fmla="*/ 5508841 w 5520119"/>
              <a:gd name="connsiteY3" fmla="*/ 1396843 h 4549560"/>
              <a:gd name="connsiteX4" fmla="*/ 5514451 w 5520119"/>
              <a:gd name="connsiteY4" fmla="*/ 1817580 h 4549560"/>
              <a:gd name="connsiteX5" fmla="*/ 5104932 w 5520119"/>
              <a:gd name="connsiteY5" fmla="*/ 3079789 h 4549560"/>
              <a:gd name="connsiteX6" fmla="*/ 4510294 w 5520119"/>
              <a:gd name="connsiteY6" fmla="*/ 3848334 h 4549560"/>
              <a:gd name="connsiteX7" fmla="*/ 4128826 w 5520119"/>
              <a:gd name="connsiteY7" fmla="*/ 4117604 h 4549560"/>
              <a:gd name="connsiteX8" fmla="*/ 3831505 w 5520119"/>
              <a:gd name="connsiteY8" fmla="*/ 4308339 h 4549560"/>
              <a:gd name="connsiteX9" fmla="*/ 3141497 w 5520119"/>
              <a:gd name="connsiteY9" fmla="*/ 4420535 h 4549560"/>
              <a:gd name="connsiteX10" fmla="*/ 2513199 w 5520119"/>
              <a:gd name="connsiteY10" fmla="*/ 4549560 h 4549560"/>
              <a:gd name="connsiteX11" fmla="*/ 1750263 w 5520119"/>
              <a:gd name="connsiteY11" fmla="*/ 4515902 h 4549560"/>
              <a:gd name="connsiteX12" fmla="*/ 880741 w 5520119"/>
              <a:gd name="connsiteY12" fmla="*/ 4235411 h 4549560"/>
              <a:gd name="connsiteX13" fmla="*/ 476835 w 5520119"/>
              <a:gd name="connsiteY13" fmla="*/ 3668820 h 4549560"/>
              <a:gd name="connsiteX14" fmla="*/ 168296 w 5520119"/>
              <a:gd name="connsiteY14" fmla="*/ 3332232 h 4549560"/>
              <a:gd name="connsiteX15" fmla="*/ 0 w 5520119"/>
              <a:gd name="connsiteY15" fmla="*/ 2821735 h 4549560"/>
              <a:gd name="connsiteX0" fmla="*/ 5245179 w 5520119"/>
              <a:gd name="connsiteY0" fmla="*/ 0 h 4549560"/>
              <a:gd name="connsiteX1" fmla="*/ 5419082 w 5520119"/>
              <a:gd name="connsiteY1" fmla="*/ 482444 h 4549560"/>
              <a:gd name="connsiteX2" fmla="*/ 5492010 w 5520119"/>
              <a:gd name="connsiteY2" fmla="*/ 936837 h 4549560"/>
              <a:gd name="connsiteX3" fmla="*/ 5508841 w 5520119"/>
              <a:gd name="connsiteY3" fmla="*/ 1396843 h 4549560"/>
              <a:gd name="connsiteX4" fmla="*/ 5514451 w 5520119"/>
              <a:gd name="connsiteY4" fmla="*/ 1817580 h 4549560"/>
              <a:gd name="connsiteX5" fmla="*/ 5104932 w 5520119"/>
              <a:gd name="connsiteY5" fmla="*/ 3079789 h 4549560"/>
              <a:gd name="connsiteX6" fmla="*/ 4510294 w 5520119"/>
              <a:gd name="connsiteY6" fmla="*/ 3848334 h 4549560"/>
              <a:gd name="connsiteX7" fmla="*/ 4128826 w 5520119"/>
              <a:gd name="connsiteY7" fmla="*/ 4117604 h 4549560"/>
              <a:gd name="connsiteX8" fmla="*/ 3831505 w 5520119"/>
              <a:gd name="connsiteY8" fmla="*/ 4308339 h 4549560"/>
              <a:gd name="connsiteX9" fmla="*/ 3141497 w 5520119"/>
              <a:gd name="connsiteY9" fmla="*/ 4420535 h 4549560"/>
              <a:gd name="connsiteX10" fmla="*/ 2513199 w 5520119"/>
              <a:gd name="connsiteY10" fmla="*/ 4549560 h 4549560"/>
              <a:gd name="connsiteX11" fmla="*/ 1750263 w 5520119"/>
              <a:gd name="connsiteY11" fmla="*/ 4515902 h 4549560"/>
              <a:gd name="connsiteX12" fmla="*/ 880741 w 5520119"/>
              <a:gd name="connsiteY12" fmla="*/ 4235411 h 4549560"/>
              <a:gd name="connsiteX13" fmla="*/ 269272 w 5520119"/>
              <a:gd name="connsiteY13" fmla="*/ 3781016 h 4549560"/>
              <a:gd name="connsiteX14" fmla="*/ 168296 w 5520119"/>
              <a:gd name="connsiteY14" fmla="*/ 3332232 h 4549560"/>
              <a:gd name="connsiteX15" fmla="*/ 0 w 5520119"/>
              <a:gd name="connsiteY15" fmla="*/ 2821735 h 4549560"/>
              <a:gd name="connsiteX0" fmla="*/ 5290056 w 5564996"/>
              <a:gd name="connsiteY0" fmla="*/ 0 h 4549560"/>
              <a:gd name="connsiteX1" fmla="*/ 5463959 w 5564996"/>
              <a:gd name="connsiteY1" fmla="*/ 482444 h 4549560"/>
              <a:gd name="connsiteX2" fmla="*/ 5536887 w 5564996"/>
              <a:gd name="connsiteY2" fmla="*/ 936837 h 4549560"/>
              <a:gd name="connsiteX3" fmla="*/ 5553718 w 5564996"/>
              <a:gd name="connsiteY3" fmla="*/ 1396843 h 4549560"/>
              <a:gd name="connsiteX4" fmla="*/ 5559328 w 5564996"/>
              <a:gd name="connsiteY4" fmla="*/ 1817580 h 4549560"/>
              <a:gd name="connsiteX5" fmla="*/ 5149809 w 5564996"/>
              <a:gd name="connsiteY5" fmla="*/ 3079789 h 4549560"/>
              <a:gd name="connsiteX6" fmla="*/ 4555171 w 5564996"/>
              <a:gd name="connsiteY6" fmla="*/ 3848334 h 4549560"/>
              <a:gd name="connsiteX7" fmla="*/ 4173703 w 5564996"/>
              <a:gd name="connsiteY7" fmla="*/ 4117604 h 4549560"/>
              <a:gd name="connsiteX8" fmla="*/ 3876382 w 5564996"/>
              <a:gd name="connsiteY8" fmla="*/ 4308339 h 4549560"/>
              <a:gd name="connsiteX9" fmla="*/ 3186374 w 5564996"/>
              <a:gd name="connsiteY9" fmla="*/ 4420535 h 4549560"/>
              <a:gd name="connsiteX10" fmla="*/ 2558076 w 5564996"/>
              <a:gd name="connsiteY10" fmla="*/ 4549560 h 4549560"/>
              <a:gd name="connsiteX11" fmla="*/ 1795140 w 5564996"/>
              <a:gd name="connsiteY11" fmla="*/ 4515902 h 4549560"/>
              <a:gd name="connsiteX12" fmla="*/ 925618 w 5564996"/>
              <a:gd name="connsiteY12" fmla="*/ 4235411 h 4549560"/>
              <a:gd name="connsiteX13" fmla="*/ 314149 w 5564996"/>
              <a:gd name="connsiteY13" fmla="*/ 3781016 h 4549560"/>
              <a:gd name="connsiteX14" fmla="*/ 0 w 5564996"/>
              <a:gd name="connsiteY14" fmla="*/ 3360281 h 4549560"/>
              <a:gd name="connsiteX15" fmla="*/ 44877 w 5564996"/>
              <a:gd name="connsiteY15" fmla="*/ 2821735 h 4549560"/>
              <a:gd name="connsiteX0" fmla="*/ 5475181 w 5750121"/>
              <a:gd name="connsiteY0" fmla="*/ 0 h 4549560"/>
              <a:gd name="connsiteX1" fmla="*/ 5649084 w 5750121"/>
              <a:gd name="connsiteY1" fmla="*/ 482444 h 4549560"/>
              <a:gd name="connsiteX2" fmla="*/ 5722012 w 5750121"/>
              <a:gd name="connsiteY2" fmla="*/ 936837 h 4549560"/>
              <a:gd name="connsiteX3" fmla="*/ 5738843 w 5750121"/>
              <a:gd name="connsiteY3" fmla="*/ 1396843 h 4549560"/>
              <a:gd name="connsiteX4" fmla="*/ 5744453 w 5750121"/>
              <a:gd name="connsiteY4" fmla="*/ 1817580 h 4549560"/>
              <a:gd name="connsiteX5" fmla="*/ 5334934 w 5750121"/>
              <a:gd name="connsiteY5" fmla="*/ 3079789 h 4549560"/>
              <a:gd name="connsiteX6" fmla="*/ 4740296 w 5750121"/>
              <a:gd name="connsiteY6" fmla="*/ 3848334 h 4549560"/>
              <a:gd name="connsiteX7" fmla="*/ 4358828 w 5750121"/>
              <a:gd name="connsiteY7" fmla="*/ 4117604 h 4549560"/>
              <a:gd name="connsiteX8" fmla="*/ 4061507 w 5750121"/>
              <a:gd name="connsiteY8" fmla="*/ 4308339 h 4549560"/>
              <a:gd name="connsiteX9" fmla="*/ 3371499 w 5750121"/>
              <a:gd name="connsiteY9" fmla="*/ 4420535 h 4549560"/>
              <a:gd name="connsiteX10" fmla="*/ 2743201 w 5750121"/>
              <a:gd name="connsiteY10" fmla="*/ 4549560 h 4549560"/>
              <a:gd name="connsiteX11" fmla="*/ 1980265 w 5750121"/>
              <a:gd name="connsiteY11" fmla="*/ 4515902 h 4549560"/>
              <a:gd name="connsiteX12" fmla="*/ 1110743 w 5750121"/>
              <a:gd name="connsiteY12" fmla="*/ 4235411 h 4549560"/>
              <a:gd name="connsiteX13" fmla="*/ 499274 w 5750121"/>
              <a:gd name="connsiteY13" fmla="*/ 3781016 h 4549560"/>
              <a:gd name="connsiteX14" fmla="*/ 185125 w 5750121"/>
              <a:gd name="connsiteY14" fmla="*/ 3360281 h 4549560"/>
              <a:gd name="connsiteX15" fmla="*/ 0 w 5750121"/>
              <a:gd name="connsiteY15" fmla="*/ 3062957 h 4549560"/>
              <a:gd name="connsiteX0" fmla="*/ 5475181 w 5750121"/>
              <a:gd name="connsiteY0" fmla="*/ 0 h 4549560"/>
              <a:gd name="connsiteX1" fmla="*/ 5649084 w 5750121"/>
              <a:gd name="connsiteY1" fmla="*/ 482444 h 4549560"/>
              <a:gd name="connsiteX2" fmla="*/ 5722012 w 5750121"/>
              <a:gd name="connsiteY2" fmla="*/ 936837 h 4549560"/>
              <a:gd name="connsiteX3" fmla="*/ 5738843 w 5750121"/>
              <a:gd name="connsiteY3" fmla="*/ 1396843 h 4549560"/>
              <a:gd name="connsiteX4" fmla="*/ 5744453 w 5750121"/>
              <a:gd name="connsiteY4" fmla="*/ 1817580 h 4549560"/>
              <a:gd name="connsiteX5" fmla="*/ 5334934 w 5750121"/>
              <a:gd name="connsiteY5" fmla="*/ 3079789 h 4549560"/>
              <a:gd name="connsiteX6" fmla="*/ 4740296 w 5750121"/>
              <a:gd name="connsiteY6" fmla="*/ 3848334 h 4549560"/>
              <a:gd name="connsiteX7" fmla="*/ 4358828 w 5750121"/>
              <a:gd name="connsiteY7" fmla="*/ 4117604 h 4549560"/>
              <a:gd name="connsiteX8" fmla="*/ 4061507 w 5750121"/>
              <a:gd name="connsiteY8" fmla="*/ 4308339 h 4549560"/>
              <a:gd name="connsiteX9" fmla="*/ 3371499 w 5750121"/>
              <a:gd name="connsiteY9" fmla="*/ 4442974 h 4549560"/>
              <a:gd name="connsiteX10" fmla="*/ 2743201 w 5750121"/>
              <a:gd name="connsiteY10" fmla="*/ 4549560 h 4549560"/>
              <a:gd name="connsiteX11" fmla="*/ 1980265 w 5750121"/>
              <a:gd name="connsiteY11" fmla="*/ 4515902 h 4549560"/>
              <a:gd name="connsiteX12" fmla="*/ 1110743 w 5750121"/>
              <a:gd name="connsiteY12" fmla="*/ 4235411 h 4549560"/>
              <a:gd name="connsiteX13" fmla="*/ 499274 w 5750121"/>
              <a:gd name="connsiteY13" fmla="*/ 3781016 h 4549560"/>
              <a:gd name="connsiteX14" fmla="*/ 185125 w 5750121"/>
              <a:gd name="connsiteY14" fmla="*/ 3360281 h 4549560"/>
              <a:gd name="connsiteX15" fmla="*/ 0 w 5750121"/>
              <a:gd name="connsiteY15" fmla="*/ 3062957 h 4549560"/>
              <a:gd name="connsiteX0" fmla="*/ 5475181 w 5766055"/>
              <a:gd name="connsiteY0" fmla="*/ 0 h 4549560"/>
              <a:gd name="connsiteX1" fmla="*/ 5649084 w 5766055"/>
              <a:gd name="connsiteY1" fmla="*/ 482444 h 4549560"/>
              <a:gd name="connsiteX2" fmla="*/ 5722012 w 5766055"/>
              <a:gd name="connsiteY2" fmla="*/ 936837 h 4549560"/>
              <a:gd name="connsiteX3" fmla="*/ 5761282 w 5766055"/>
              <a:gd name="connsiteY3" fmla="*/ 1385623 h 4549560"/>
              <a:gd name="connsiteX4" fmla="*/ 5744453 w 5766055"/>
              <a:gd name="connsiteY4" fmla="*/ 1817580 h 4549560"/>
              <a:gd name="connsiteX5" fmla="*/ 5334934 w 5766055"/>
              <a:gd name="connsiteY5" fmla="*/ 3079789 h 4549560"/>
              <a:gd name="connsiteX6" fmla="*/ 4740296 w 5766055"/>
              <a:gd name="connsiteY6" fmla="*/ 3848334 h 4549560"/>
              <a:gd name="connsiteX7" fmla="*/ 4358828 w 5766055"/>
              <a:gd name="connsiteY7" fmla="*/ 4117604 h 4549560"/>
              <a:gd name="connsiteX8" fmla="*/ 4061507 w 5766055"/>
              <a:gd name="connsiteY8" fmla="*/ 4308339 h 4549560"/>
              <a:gd name="connsiteX9" fmla="*/ 3371499 w 5766055"/>
              <a:gd name="connsiteY9" fmla="*/ 4442974 h 4549560"/>
              <a:gd name="connsiteX10" fmla="*/ 2743201 w 5766055"/>
              <a:gd name="connsiteY10" fmla="*/ 4549560 h 4549560"/>
              <a:gd name="connsiteX11" fmla="*/ 1980265 w 5766055"/>
              <a:gd name="connsiteY11" fmla="*/ 4515902 h 4549560"/>
              <a:gd name="connsiteX12" fmla="*/ 1110743 w 5766055"/>
              <a:gd name="connsiteY12" fmla="*/ 4235411 h 4549560"/>
              <a:gd name="connsiteX13" fmla="*/ 499274 w 5766055"/>
              <a:gd name="connsiteY13" fmla="*/ 3781016 h 4549560"/>
              <a:gd name="connsiteX14" fmla="*/ 185125 w 5766055"/>
              <a:gd name="connsiteY14" fmla="*/ 3360281 h 4549560"/>
              <a:gd name="connsiteX15" fmla="*/ 0 w 5766055"/>
              <a:gd name="connsiteY15" fmla="*/ 3062957 h 4549560"/>
              <a:gd name="connsiteX0" fmla="*/ 5475181 w 5766055"/>
              <a:gd name="connsiteY0" fmla="*/ 0 h 4549560"/>
              <a:gd name="connsiteX1" fmla="*/ 5649084 w 5766055"/>
              <a:gd name="connsiteY1" fmla="*/ 482444 h 4549560"/>
              <a:gd name="connsiteX2" fmla="*/ 5744451 w 5766055"/>
              <a:gd name="connsiteY2" fmla="*/ 936837 h 4549560"/>
              <a:gd name="connsiteX3" fmla="*/ 5761282 w 5766055"/>
              <a:gd name="connsiteY3" fmla="*/ 1385623 h 4549560"/>
              <a:gd name="connsiteX4" fmla="*/ 5744453 w 5766055"/>
              <a:gd name="connsiteY4" fmla="*/ 1817580 h 4549560"/>
              <a:gd name="connsiteX5" fmla="*/ 5334934 w 5766055"/>
              <a:gd name="connsiteY5" fmla="*/ 3079789 h 4549560"/>
              <a:gd name="connsiteX6" fmla="*/ 4740296 w 5766055"/>
              <a:gd name="connsiteY6" fmla="*/ 3848334 h 4549560"/>
              <a:gd name="connsiteX7" fmla="*/ 4358828 w 5766055"/>
              <a:gd name="connsiteY7" fmla="*/ 4117604 h 4549560"/>
              <a:gd name="connsiteX8" fmla="*/ 4061507 w 5766055"/>
              <a:gd name="connsiteY8" fmla="*/ 4308339 h 4549560"/>
              <a:gd name="connsiteX9" fmla="*/ 3371499 w 5766055"/>
              <a:gd name="connsiteY9" fmla="*/ 4442974 h 4549560"/>
              <a:gd name="connsiteX10" fmla="*/ 2743201 w 5766055"/>
              <a:gd name="connsiteY10" fmla="*/ 4549560 h 4549560"/>
              <a:gd name="connsiteX11" fmla="*/ 1980265 w 5766055"/>
              <a:gd name="connsiteY11" fmla="*/ 4515902 h 4549560"/>
              <a:gd name="connsiteX12" fmla="*/ 1110743 w 5766055"/>
              <a:gd name="connsiteY12" fmla="*/ 4235411 h 4549560"/>
              <a:gd name="connsiteX13" fmla="*/ 499274 w 5766055"/>
              <a:gd name="connsiteY13" fmla="*/ 3781016 h 4549560"/>
              <a:gd name="connsiteX14" fmla="*/ 185125 w 5766055"/>
              <a:gd name="connsiteY14" fmla="*/ 3360281 h 4549560"/>
              <a:gd name="connsiteX15" fmla="*/ 0 w 5766055"/>
              <a:gd name="connsiteY15" fmla="*/ 3062957 h 4549560"/>
              <a:gd name="connsiteX0" fmla="*/ 5475181 w 5786654"/>
              <a:gd name="connsiteY0" fmla="*/ 0 h 4549560"/>
              <a:gd name="connsiteX1" fmla="*/ 5649084 w 5786654"/>
              <a:gd name="connsiteY1" fmla="*/ 482444 h 4549560"/>
              <a:gd name="connsiteX2" fmla="*/ 5744451 w 5786654"/>
              <a:gd name="connsiteY2" fmla="*/ 936837 h 4549560"/>
              <a:gd name="connsiteX3" fmla="*/ 5783721 w 5786654"/>
              <a:gd name="connsiteY3" fmla="*/ 1368794 h 4549560"/>
              <a:gd name="connsiteX4" fmla="*/ 5744453 w 5786654"/>
              <a:gd name="connsiteY4" fmla="*/ 1817580 h 4549560"/>
              <a:gd name="connsiteX5" fmla="*/ 5334934 w 5786654"/>
              <a:gd name="connsiteY5" fmla="*/ 3079789 h 4549560"/>
              <a:gd name="connsiteX6" fmla="*/ 4740296 w 5786654"/>
              <a:gd name="connsiteY6" fmla="*/ 3848334 h 4549560"/>
              <a:gd name="connsiteX7" fmla="*/ 4358828 w 5786654"/>
              <a:gd name="connsiteY7" fmla="*/ 4117604 h 4549560"/>
              <a:gd name="connsiteX8" fmla="*/ 4061507 w 5786654"/>
              <a:gd name="connsiteY8" fmla="*/ 4308339 h 4549560"/>
              <a:gd name="connsiteX9" fmla="*/ 3371499 w 5786654"/>
              <a:gd name="connsiteY9" fmla="*/ 4442974 h 4549560"/>
              <a:gd name="connsiteX10" fmla="*/ 2743201 w 5786654"/>
              <a:gd name="connsiteY10" fmla="*/ 4549560 h 4549560"/>
              <a:gd name="connsiteX11" fmla="*/ 1980265 w 5786654"/>
              <a:gd name="connsiteY11" fmla="*/ 4515902 h 4549560"/>
              <a:gd name="connsiteX12" fmla="*/ 1110743 w 5786654"/>
              <a:gd name="connsiteY12" fmla="*/ 4235411 h 4549560"/>
              <a:gd name="connsiteX13" fmla="*/ 499274 w 5786654"/>
              <a:gd name="connsiteY13" fmla="*/ 3781016 h 4549560"/>
              <a:gd name="connsiteX14" fmla="*/ 185125 w 5786654"/>
              <a:gd name="connsiteY14" fmla="*/ 3360281 h 4549560"/>
              <a:gd name="connsiteX15" fmla="*/ 0 w 5786654"/>
              <a:gd name="connsiteY15" fmla="*/ 3062957 h 4549560"/>
              <a:gd name="connsiteX0" fmla="*/ 5475181 w 5786654"/>
              <a:gd name="connsiteY0" fmla="*/ 0 h 4560780"/>
              <a:gd name="connsiteX1" fmla="*/ 5649084 w 5786654"/>
              <a:gd name="connsiteY1" fmla="*/ 482444 h 4560780"/>
              <a:gd name="connsiteX2" fmla="*/ 5744451 w 5786654"/>
              <a:gd name="connsiteY2" fmla="*/ 936837 h 4560780"/>
              <a:gd name="connsiteX3" fmla="*/ 5783721 w 5786654"/>
              <a:gd name="connsiteY3" fmla="*/ 1368794 h 4560780"/>
              <a:gd name="connsiteX4" fmla="*/ 5744453 w 5786654"/>
              <a:gd name="connsiteY4" fmla="*/ 1817580 h 4560780"/>
              <a:gd name="connsiteX5" fmla="*/ 5334934 w 5786654"/>
              <a:gd name="connsiteY5" fmla="*/ 3079789 h 4560780"/>
              <a:gd name="connsiteX6" fmla="*/ 4740296 w 5786654"/>
              <a:gd name="connsiteY6" fmla="*/ 3848334 h 4560780"/>
              <a:gd name="connsiteX7" fmla="*/ 4358828 w 5786654"/>
              <a:gd name="connsiteY7" fmla="*/ 4117604 h 4560780"/>
              <a:gd name="connsiteX8" fmla="*/ 4061507 w 5786654"/>
              <a:gd name="connsiteY8" fmla="*/ 4308339 h 4560780"/>
              <a:gd name="connsiteX9" fmla="*/ 3461256 w 5786654"/>
              <a:gd name="connsiteY9" fmla="*/ 4560780 h 4560780"/>
              <a:gd name="connsiteX10" fmla="*/ 2743201 w 5786654"/>
              <a:gd name="connsiteY10" fmla="*/ 4549560 h 4560780"/>
              <a:gd name="connsiteX11" fmla="*/ 1980265 w 5786654"/>
              <a:gd name="connsiteY11" fmla="*/ 4515902 h 4560780"/>
              <a:gd name="connsiteX12" fmla="*/ 1110743 w 5786654"/>
              <a:gd name="connsiteY12" fmla="*/ 4235411 h 4560780"/>
              <a:gd name="connsiteX13" fmla="*/ 499274 w 5786654"/>
              <a:gd name="connsiteY13" fmla="*/ 3781016 h 4560780"/>
              <a:gd name="connsiteX14" fmla="*/ 185125 w 5786654"/>
              <a:gd name="connsiteY14" fmla="*/ 3360281 h 4560780"/>
              <a:gd name="connsiteX15" fmla="*/ 0 w 5786654"/>
              <a:gd name="connsiteY15" fmla="*/ 3062957 h 4560780"/>
              <a:gd name="connsiteX0" fmla="*/ 5475181 w 5786654"/>
              <a:gd name="connsiteY0" fmla="*/ 0 h 4560780"/>
              <a:gd name="connsiteX1" fmla="*/ 5649084 w 5786654"/>
              <a:gd name="connsiteY1" fmla="*/ 482444 h 4560780"/>
              <a:gd name="connsiteX2" fmla="*/ 5744451 w 5786654"/>
              <a:gd name="connsiteY2" fmla="*/ 936837 h 4560780"/>
              <a:gd name="connsiteX3" fmla="*/ 5783721 w 5786654"/>
              <a:gd name="connsiteY3" fmla="*/ 1368794 h 4560780"/>
              <a:gd name="connsiteX4" fmla="*/ 5744453 w 5786654"/>
              <a:gd name="connsiteY4" fmla="*/ 1817580 h 4560780"/>
              <a:gd name="connsiteX5" fmla="*/ 5334934 w 5786654"/>
              <a:gd name="connsiteY5" fmla="*/ 3079789 h 4560780"/>
              <a:gd name="connsiteX6" fmla="*/ 4740296 w 5786654"/>
              <a:gd name="connsiteY6" fmla="*/ 3848334 h 4560780"/>
              <a:gd name="connsiteX7" fmla="*/ 4358828 w 5786654"/>
              <a:gd name="connsiteY7" fmla="*/ 4117604 h 4560780"/>
              <a:gd name="connsiteX8" fmla="*/ 4078337 w 5786654"/>
              <a:gd name="connsiteY8" fmla="*/ 4347607 h 4560780"/>
              <a:gd name="connsiteX9" fmla="*/ 3461256 w 5786654"/>
              <a:gd name="connsiteY9" fmla="*/ 4560780 h 4560780"/>
              <a:gd name="connsiteX10" fmla="*/ 2743201 w 5786654"/>
              <a:gd name="connsiteY10" fmla="*/ 4549560 h 4560780"/>
              <a:gd name="connsiteX11" fmla="*/ 1980265 w 5786654"/>
              <a:gd name="connsiteY11" fmla="*/ 4515902 h 4560780"/>
              <a:gd name="connsiteX12" fmla="*/ 1110743 w 5786654"/>
              <a:gd name="connsiteY12" fmla="*/ 4235411 h 4560780"/>
              <a:gd name="connsiteX13" fmla="*/ 499274 w 5786654"/>
              <a:gd name="connsiteY13" fmla="*/ 3781016 h 4560780"/>
              <a:gd name="connsiteX14" fmla="*/ 185125 w 5786654"/>
              <a:gd name="connsiteY14" fmla="*/ 3360281 h 4560780"/>
              <a:gd name="connsiteX15" fmla="*/ 0 w 5786654"/>
              <a:gd name="connsiteY15" fmla="*/ 3062957 h 4560780"/>
              <a:gd name="connsiteX0" fmla="*/ 5475181 w 5786654"/>
              <a:gd name="connsiteY0" fmla="*/ 0 h 4560780"/>
              <a:gd name="connsiteX1" fmla="*/ 5649084 w 5786654"/>
              <a:gd name="connsiteY1" fmla="*/ 482444 h 4560780"/>
              <a:gd name="connsiteX2" fmla="*/ 5744451 w 5786654"/>
              <a:gd name="connsiteY2" fmla="*/ 936837 h 4560780"/>
              <a:gd name="connsiteX3" fmla="*/ 5783721 w 5786654"/>
              <a:gd name="connsiteY3" fmla="*/ 1368794 h 4560780"/>
              <a:gd name="connsiteX4" fmla="*/ 5744453 w 5786654"/>
              <a:gd name="connsiteY4" fmla="*/ 1817580 h 4560780"/>
              <a:gd name="connsiteX5" fmla="*/ 5334934 w 5786654"/>
              <a:gd name="connsiteY5" fmla="*/ 3079789 h 4560780"/>
              <a:gd name="connsiteX6" fmla="*/ 4740296 w 5786654"/>
              <a:gd name="connsiteY6" fmla="*/ 3848334 h 4560780"/>
              <a:gd name="connsiteX7" fmla="*/ 4403706 w 5786654"/>
              <a:gd name="connsiteY7" fmla="*/ 4145653 h 4560780"/>
              <a:gd name="connsiteX8" fmla="*/ 4078337 w 5786654"/>
              <a:gd name="connsiteY8" fmla="*/ 4347607 h 4560780"/>
              <a:gd name="connsiteX9" fmla="*/ 3461256 w 5786654"/>
              <a:gd name="connsiteY9" fmla="*/ 4560780 h 4560780"/>
              <a:gd name="connsiteX10" fmla="*/ 2743201 w 5786654"/>
              <a:gd name="connsiteY10" fmla="*/ 4549560 h 4560780"/>
              <a:gd name="connsiteX11" fmla="*/ 1980265 w 5786654"/>
              <a:gd name="connsiteY11" fmla="*/ 4515902 h 4560780"/>
              <a:gd name="connsiteX12" fmla="*/ 1110743 w 5786654"/>
              <a:gd name="connsiteY12" fmla="*/ 4235411 h 4560780"/>
              <a:gd name="connsiteX13" fmla="*/ 499274 w 5786654"/>
              <a:gd name="connsiteY13" fmla="*/ 3781016 h 4560780"/>
              <a:gd name="connsiteX14" fmla="*/ 185125 w 5786654"/>
              <a:gd name="connsiteY14" fmla="*/ 3360281 h 4560780"/>
              <a:gd name="connsiteX15" fmla="*/ 0 w 5786654"/>
              <a:gd name="connsiteY15" fmla="*/ 3062957 h 4560780"/>
              <a:gd name="connsiteX0" fmla="*/ 5475181 w 5786654"/>
              <a:gd name="connsiteY0" fmla="*/ 0 h 4605659"/>
              <a:gd name="connsiteX1" fmla="*/ 5649084 w 5786654"/>
              <a:gd name="connsiteY1" fmla="*/ 482444 h 4605659"/>
              <a:gd name="connsiteX2" fmla="*/ 5744451 w 5786654"/>
              <a:gd name="connsiteY2" fmla="*/ 936837 h 4605659"/>
              <a:gd name="connsiteX3" fmla="*/ 5783721 w 5786654"/>
              <a:gd name="connsiteY3" fmla="*/ 1368794 h 4605659"/>
              <a:gd name="connsiteX4" fmla="*/ 5744453 w 5786654"/>
              <a:gd name="connsiteY4" fmla="*/ 1817580 h 4605659"/>
              <a:gd name="connsiteX5" fmla="*/ 5334934 w 5786654"/>
              <a:gd name="connsiteY5" fmla="*/ 3079789 h 4605659"/>
              <a:gd name="connsiteX6" fmla="*/ 4740296 w 5786654"/>
              <a:gd name="connsiteY6" fmla="*/ 3848334 h 4605659"/>
              <a:gd name="connsiteX7" fmla="*/ 4403706 w 5786654"/>
              <a:gd name="connsiteY7" fmla="*/ 4145653 h 4605659"/>
              <a:gd name="connsiteX8" fmla="*/ 4078337 w 5786654"/>
              <a:gd name="connsiteY8" fmla="*/ 4347607 h 4605659"/>
              <a:gd name="connsiteX9" fmla="*/ 3461256 w 5786654"/>
              <a:gd name="connsiteY9" fmla="*/ 4560780 h 4605659"/>
              <a:gd name="connsiteX10" fmla="*/ 2743201 w 5786654"/>
              <a:gd name="connsiteY10" fmla="*/ 4549560 h 4605659"/>
              <a:gd name="connsiteX11" fmla="*/ 1940996 w 5786654"/>
              <a:gd name="connsiteY11" fmla="*/ 4605659 h 4605659"/>
              <a:gd name="connsiteX12" fmla="*/ 1110743 w 5786654"/>
              <a:gd name="connsiteY12" fmla="*/ 4235411 h 4605659"/>
              <a:gd name="connsiteX13" fmla="*/ 499274 w 5786654"/>
              <a:gd name="connsiteY13" fmla="*/ 3781016 h 4605659"/>
              <a:gd name="connsiteX14" fmla="*/ 185125 w 5786654"/>
              <a:gd name="connsiteY14" fmla="*/ 3360281 h 4605659"/>
              <a:gd name="connsiteX15" fmla="*/ 0 w 5786654"/>
              <a:gd name="connsiteY15" fmla="*/ 3062957 h 4605659"/>
              <a:gd name="connsiteX0" fmla="*/ 5475181 w 5786654"/>
              <a:gd name="connsiteY0" fmla="*/ 0 h 4689805"/>
              <a:gd name="connsiteX1" fmla="*/ 5649084 w 5786654"/>
              <a:gd name="connsiteY1" fmla="*/ 482444 h 4689805"/>
              <a:gd name="connsiteX2" fmla="*/ 5744451 w 5786654"/>
              <a:gd name="connsiteY2" fmla="*/ 936837 h 4689805"/>
              <a:gd name="connsiteX3" fmla="*/ 5783721 w 5786654"/>
              <a:gd name="connsiteY3" fmla="*/ 1368794 h 4689805"/>
              <a:gd name="connsiteX4" fmla="*/ 5744453 w 5786654"/>
              <a:gd name="connsiteY4" fmla="*/ 1817580 h 4689805"/>
              <a:gd name="connsiteX5" fmla="*/ 5334934 w 5786654"/>
              <a:gd name="connsiteY5" fmla="*/ 3079789 h 4689805"/>
              <a:gd name="connsiteX6" fmla="*/ 4740296 w 5786654"/>
              <a:gd name="connsiteY6" fmla="*/ 3848334 h 4689805"/>
              <a:gd name="connsiteX7" fmla="*/ 4403706 w 5786654"/>
              <a:gd name="connsiteY7" fmla="*/ 4145653 h 4689805"/>
              <a:gd name="connsiteX8" fmla="*/ 4078337 w 5786654"/>
              <a:gd name="connsiteY8" fmla="*/ 4347607 h 4689805"/>
              <a:gd name="connsiteX9" fmla="*/ 3461256 w 5786654"/>
              <a:gd name="connsiteY9" fmla="*/ 4560780 h 4689805"/>
              <a:gd name="connsiteX10" fmla="*/ 2743201 w 5786654"/>
              <a:gd name="connsiteY10" fmla="*/ 4689805 h 4689805"/>
              <a:gd name="connsiteX11" fmla="*/ 1940996 w 5786654"/>
              <a:gd name="connsiteY11" fmla="*/ 4605659 h 4689805"/>
              <a:gd name="connsiteX12" fmla="*/ 1110743 w 5786654"/>
              <a:gd name="connsiteY12" fmla="*/ 4235411 h 4689805"/>
              <a:gd name="connsiteX13" fmla="*/ 499274 w 5786654"/>
              <a:gd name="connsiteY13" fmla="*/ 3781016 h 4689805"/>
              <a:gd name="connsiteX14" fmla="*/ 185125 w 5786654"/>
              <a:gd name="connsiteY14" fmla="*/ 3360281 h 4689805"/>
              <a:gd name="connsiteX15" fmla="*/ 0 w 5786654"/>
              <a:gd name="connsiteY15" fmla="*/ 3062957 h 4689805"/>
              <a:gd name="connsiteX0" fmla="*/ 5475181 w 5786654"/>
              <a:gd name="connsiteY0" fmla="*/ 0 h 4689805"/>
              <a:gd name="connsiteX1" fmla="*/ 5649084 w 5786654"/>
              <a:gd name="connsiteY1" fmla="*/ 482444 h 4689805"/>
              <a:gd name="connsiteX2" fmla="*/ 5744451 w 5786654"/>
              <a:gd name="connsiteY2" fmla="*/ 936837 h 4689805"/>
              <a:gd name="connsiteX3" fmla="*/ 5783721 w 5786654"/>
              <a:gd name="connsiteY3" fmla="*/ 1368794 h 4689805"/>
              <a:gd name="connsiteX4" fmla="*/ 5744453 w 5786654"/>
              <a:gd name="connsiteY4" fmla="*/ 1817580 h 4689805"/>
              <a:gd name="connsiteX5" fmla="*/ 5334934 w 5786654"/>
              <a:gd name="connsiteY5" fmla="*/ 3079789 h 4689805"/>
              <a:gd name="connsiteX6" fmla="*/ 4740296 w 5786654"/>
              <a:gd name="connsiteY6" fmla="*/ 3848334 h 4689805"/>
              <a:gd name="connsiteX7" fmla="*/ 4403706 w 5786654"/>
              <a:gd name="connsiteY7" fmla="*/ 4145653 h 4689805"/>
              <a:gd name="connsiteX8" fmla="*/ 4078337 w 5786654"/>
              <a:gd name="connsiteY8" fmla="*/ 4347607 h 4689805"/>
              <a:gd name="connsiteX9" fmla="*/ 3461256 w 5786654"/>
              <a:gd name="connsiteY9" fmla="*/ 4560780 h 4689805"/>
              <a:gd name="connsiteX10" fmla="*/ 2743201 w 5786654"/>
              <a:gd name="connsiteY10" fmla="*/ 4689805 h 4689805"/>
              <a:gd name="connsiteX11" fmla="*/ 1940996 w 5786654"/>
              <a:gd name="connsiteY11" fmla="*/ 4605659 h 4689805"/>
              <a:gd name="connsiteX12" fmla="*/ 1026596 w 5786654"/>
              <a:gd name="connsiteY12" fmla="*/ 4297119 h 4689805"/>
              <a:gd name="connsiteX13" fmla="*/ 499274 w 5786654"/>
              <a:gd name="connsiteY13" fmla="*/ 3781016 h 4689805"/>
              <a:gd name="connsiteX14" fmla="*/ 185125 w 5786654"/>
              <a:gd name="connsiteY14" fmla="*/ 3360281 h 4689805"/>
              <a:gd name="connsiteX15" fmla="*/ 0 w 5786654"/>
              <a:gd name="connsiteY15" fmla="*/ 3062957 h 4689805"/>
              <a:gd name="connsiteX0" fmla="*/ 5475181 w 5786654"/>
              <a:gd name="connsiteY0" fmla="*/ 0 h 4689805"/>
              <a:gd name="connsiteX1" fmla="*/ 5649084 w 5786654"/>
              <a:gd name="connsiteY1" fmla="*/ 482444 h 4689805"/>
              <a:gd name="connsiteX2" fmla="*/ 5744451 w 5786654"/>
              <a:gd name="connsiteY2" fmla="*/ 936837 h 4689805"/>
              <a:gd name="connsiteX3" fmla="*/ 5783721 w 5786654"/>
              <a:gd name="connsiteY3" fmla="*/ 1368794 h 4689805"/>
              <a:gd name="connsiteX4" fmla="*/ 5744453 w 5786654"/>
              <a:gd name="connsiteY4" fmla="*/ 1817580 h 4689805"/>
              <a:gd name="connsiteX5" fmla="*/ 5334934 w 5786654"/>
              <a:gd name="connsiteY5" fmla="*/ 3079789 h 4689805"/>
              <a:gd name="connsiteX6" fmla="*/ 4740296 w 5786654"/>
              <a:gd name="connsiteY6" fmla="*/ 3848334 h 4689805"/>
              <a:gd name="connsiteX7" fmla="*/ 4403706 w 5786654"/>
              <a:gd name="connsiteY7" fmla="*/ 4145653 h 4689805"/>
              <a:gd name="connsiteX8" fmla="*/ 4078337 w 5786654"/>
              <a:gd name="connsiteY8" fmla="*/ 4347607 h 4689805"/>
              <a:gd name="connsiteX9" fmla="*/ 3461256 w 5786654"/>
              <a:gd name="connsiteY9" fmla="*/ 4560780 h 4689805"/>
              <a:gd name="connsiteX10" fmla="*/ 2743201 w 5786654"/>
              <a:gd name="connsiteY10" fmla="*/ 4689805 h 4689805"/>
              <a:gd name="connsiteX11" fmla="*/ 1940996 w 5786654"/>
              <a:gd name="connsiteY11" fmla="*/ 4605659 h 4689805"/>
              <a:gd name="connsiteX12" fmla="*/ 1026596 w 5786654"/>
              <a:gd name="connsiteY12" fmla="*/ 4297119 h 4689805"/>
              <a:gd name="connsiteX13" fmla="*/ 314150 w 5786654"/>
              <a:gd name="connsiteY13" fmla="*/ 3831505 h 4689805"/>
              <a:gd name="connsiteX14" fmla="*/ 185125 w 5786654"/>
              <a:gd name="connsiteY14" fmla="*/ 3360281 h 4689805"/>
              <a:gd name="connsiteX15" fmla="*/ 0 w 5786654"/>
              <a:gd name="connsiteY15" fmla="*/ 3062957 h 4689805"/>
              <a:gd name="connsiteX0" fmla="*/ 5475181 w 5786654"/>
              <a:gd name="connsiteY0" fmla="*/ 0 h 4689805"/>
              <a:gd name="connsiteX1" fmla="*/ 5649084 w 5786654"/>
              <a:gd name="connsiteY1" fmla="*/ 482444 h 4689805"/>
              <a:gd name="connsiteX2" fmla="*/ 5744451 w 5786654"/>
              <a:gd name="connsiteY2" fmla="*/ 936837 h 4689805"/>
              <a:gd name="connsiteX3" fmla="*/ 5783721 w 5786654"/>
              <a:gd name="connsiteY3" fmla="*/ 1368794 h 4689805"/>
              <a:gd name="connsiteX4" fmla="*/ 5744453 w 5786654"/>
              <a:gd name="connsiteY4" fmla="*/ 1817580 h 4689805"/>
              <a:gd name="connsiteX5" fmla="*/ 5334934 w 5786654"/>
              <a:gd name="connsiteY5" fmla="*/ 3079789 h 4689805"/>
              <a:gd name="connsiteX6" fmla="*/ 4740296 w 5786654"/>
              <a:gd name="connsiteY6" fmla="*/ 3848334 h 4689805"/>
              <a:gd name="connsiteX7" fmla="*/ 4403706 w 5786654"/>
              <a:gd name="connsiteY7" fmla="*/ 4145653 h 4689805"/>
              <a:gd name="connsiteX8" fmla="*/ 4078337 w 5786654"/>
              <a:gd name="connsiteY8" fmla="*/ 4347607 h 4689805"/>
              <a:gd name="connsiteX9" fmla="*/ 3461256 w 5786654"/>
              <a:gd name="connsiteY9" fmla="*/ 4560780 h 4689805"/>
              <a:gd name="connsiteX10" fmla="*/ 2743201 w 5786654"/>
              <a:gd name="connsiteY10" fmla="*/ 4689805 h 4689805"/>
              <a:gd name="connsiteX11" fmla="*/ 1940996 w 5786654"/>
              <a:gd name="connsiteY11" fmla="*/ 4605659 h 4689805"/>
              <a:gd name="connsiteX12" fmla="*/ 1026596 w 5786654"/>
              <a:gd name="connsiteY12" fmla="*/ 4297119 h 4689805"/>
              <a:gd name="connsiteX13" fmla="*/ 314150 w 5786654"/>
              <a:gd name="connsiteY13" fmla="*/ 3831505 h 4689805"/>
              <a:gd name="connsiteX14" fmla="*/ 50490 w 5786654"/>
              <a:gd name="connsiteY14" fmla="*/ 3377111 h 4689805"/>
              <a:gd name="connsiteX15" fmla="*/ 0 w 5786654"/>
              <a:gd name="connsiteY15" fmla="*/ 3062957 h 4689805"/>
              <a:gd name="connsiteX0" fmla="*/ 5553718 w 5865191"/>
              <a:gd name="connsiteY0" fmla="*/ 0 h 4689805"/>
              <a:gd name="connsiteX1" fmla="*/ 5727621 w 5865191"/>
              <a:gd name="connsiteY1" fmla="*/ 482444 h 4689805"/>
              <a:gd name="connsiteX2" fmla="*/ 5822988 w 5865191"/>
              <a:gd name="connsiteY2" fmla="*/ 936837 h 4689805"/>
              <a:gd name="connsiteX3" fmla="*/ 5862258 w 5865191"/>
              <a:gd name="connsiteY3" fmla="*/ 1368794 h 4689805"/>
              <a:gd name="connsiteX4" fmla="*/ 5822990 w 5865191"/>
              <a:gd name="connsiteY4" fmla="*/ 1817580 h 4689805"/>
              <a:gd name="connsiteX5" fmla="*/ 5413471 w 5865191"/>
              <a:gd name="connsiteY5" fmla="*/ 3079789 h 4689805"/>
              <a:gd name="connsiteX6" fmla="*/ 4818833 w 5865191"/>
              <a:gd name="connsiteY6" fmla="*/ 3848334 h 4689805"/>
              <a:gd name="connsiteX7" fmla="*/ 4482243 w 5865191"/>
              <a:gd name="connsiteY7" fmla="*/ 4145653 h 4689805"/>
              <a:gd name="connsiteX8" fmla="*/ 4156874 w 5865191"/>
              <a:gd name="connsiteY8" fmla="*/ 4347607 h 4689805"/>
              <a:gd name="connsiteX9" fmla="*/ 3539793 w 5865191"/>
              <a:gd name="connsiteY9" fmla="*/ 4560780 h 4689805"/>
              <a:gd name="connsiteX10" fmla="*/ 2821738 w 5865191"/>
              <a:gd name="connsiteY10" fmla="*/ 4689805 h 4689805"/>
              <a:gd name="connsiteX11" fmla="*/ 2019533 w 5865191"/>
              <a:gd name="connsiteY11" fmla="*/ 4605659 h 4689805"/>
              <a:gd name="connsiteX12" fmla="*/ 1105133 w 5865191"/>
              <a:gd name="connsiteY12" fmla="*/ 4297119 h 4689805"/>
              <a:gd name="connsiteX13" fmla="*/ 392687 w 5865191"/>
              <a:gd name="connsiteY13" fmla="*/ 3831505 h 4689805"/>
              <a:gd name="connsiteX14" fmla="*/ 129027 w 5865191"/>
              <a:gd name="connsiteY14" fmla="*/ 3377111 h 4689805"/>
              <a:gd name="connsiteX15" fmla="*/ 0 w 5865191"/>
              <a:gd name="connsiteY15" fmla="*/ 3220032 h 4689805"/>
              <a:gd name="connsiteX0" fmla="*/ 5525668 w 5837141"/>
              <a:gd name="connsiteY0" fmla="*/ 0 h 4689805"/>
              <a:gd name="connsiteX1" fmla="*/ 5699571 w 5837141"/>
              <a:gd name="connsiteY1" fmla="*/ 482444 h 4689805"/>
              <a:gd name="connsiteX2" fmla="*/ 5794938 w 5837141"/>
              <a:gd name="connsiteY2" fmla="*/ 936837 h 4689805"/>
              <a:gd name="connsiteX3" fmla="*/ 5834208 w 5837141"/>
              <a:gd name="connsiteY3" fmla="*/ 1368794 h 4689805"/>
              <a:gd name="connsiteX4" fmla="*/ 5794940 w 5837141"/>
              <a:gd name="connsiteY4" fmla="*/ 1817580 h 4689805"/>
              <a:gd name="connsiteX5" fmla="*/ 5385421 w 5837141"/>
              <a:gd name="connsiteY5" fmla="*/ 3079789 h 4689805"/>
              <a:gd name="connsiteX6" fmla="*/ 4790783 w 5837141"/>
              <a:gd name="connsiteY6" fmla="*/ 3848334 h 4689805"/>
              <a:gd name="connsiteX7" fmla="*/ 4454193 w 5837141"/>
              <a:gd name="connsiteY7" fmla="*/ 4145653 h 4689805"/>
              <a:gd name="connsiteX8" fmla="*/ 4128824 w 5837141"/>
              <a:gd name="connsiteY8" fmla="*/ 4347607 h 4689805"/>
              <a:gd name="connsiteX9" fmla="*/ 3511743 w 5837141"/>
              <a:gd name="connsiteY9" fmla="*/ 4560780 h 4689805"/>
              <a:gd name="connsiteX10" fmla="*/ 2793688 w 5837141"/>
              <a:gd name="connsiteY10" fmla="*/ 4689805 h 4689805"/>
              <a:gd name="connsiteX11" fmla="*/ 1991483 w 5837141"/>
              <a:gd name="connsiteY11" fmla="*/ 4605659 h 4689805"/>
              <a:gd name="connsiteX12" fmla="*/ 1077083 w 5837141"/>
              <a:gd name="connsiteY12" fmla="*/ 4297119 h 4689805"/>
              <a:gd name="connsiteX13" fmla="*/ 364637 w 5837141"/>
              <a:gd name="connsiteY13" fmla="*/ 3831505 h 4689805"/>
              <a:gd name="connsiteX14" fmla="*/ 100977 w 5837141"/>
              <a:gd name="connsiteY14" fmla="*/ 3377111 h 4689805"/>
              <a:gd name="connsiteX15" fmla="*/ 0 w 5837141"/>
              <a:gd name="connsiteY15" fmla="*/ 3197592 h 4689805"/>
              <a:gd name="connsiteX0" fmla="*/ 5525668 w 5837141"/>
              <a:gd name="connsiteY0" fmla="*/ 0 h 4689805"/>
              <a:gd name="connsiteX1" fmla="*/ 5699571 w 5837141"/>
              <a:gd name="connsiteY1" fmla="*/ 482444 h 4689805"/>
              <a:gd name="connsiteX2" fmla="*/ 5794938 w 5837141"/>
              <a:gd name="connsiteY2" fmla="*/ 936837 h 4689805"/>
              <a:gd name="connsiteX3" fmla="*/ 5834208 w 5837141"/>
              <a:gd name="connsiteY3" fmla="*/ 1368794 h 4689805"/>
              <a:gd name="connsiteX4" fmla="*/ 5794940 w 5837141"/>
              <a:gd name="connsiteY4" fmla="*/ 1817580 h 4689805"/>
              <a:gd name="connsiteX5" fmla="*/ 5155419 w 5837141"/>
              <a:gd name="connsiteY5" fmla="*/ 3062959 h 4689805"/>
              <a:gd name="connsiteX6" fmla="*/ 4790783 w 5837141"/>
              <a:gd name="connsiteY6" fmla="*/ 3848334 h 4689805"/>
              <a:gd name="connsiteX7" fmla="*/ 4454193 w 5837141"/>
              <a:gd name="connsiteY7" fmla="*/ 4145653 h 4689805"/>
              <a:gd name="connsiteX8" fmla="*/ 4128824 w 5837141"/>
              <a:gd name="connsiteY8" fmla="*/ 4347607 h 4689805"/>
              <a:gd name="connsiteX9" fmla="*/ 3511743 w 5837141"/>
              <a:gd name="connsiteY9" fmla="*/ 4560780 h 4689805"/>
              <a:gd name="connsiteX10" fmla="*/ 2793688 w 5837141"/>
              <a:gd name="connsiteY10" fmla="*/ 4689805 h 4689805"/>
              <a:gd name="connsiteX11" fmla="*/ 1991483 w 5837141"/>
              <a:gd name="connsiteY11" fmla="*/ 4605659 h 4689805"/>
              <a:gd name="connsiteX12" fmla="*/ 1077083 w 5837141"/>
              <a:gd name="connsiteY12" fmla="*/ 4297119 h 4689805"/>
              <a:gd name="connsiteX13" fmla="*/ 364637 w 5837141"/>
              <a:gd name="connsiteY13" fmla="*/ 3831505 h 4689805"/>
              <a:gd name="connsiteX14" fmla="*/ 100977 w 5837141"/>
              <a:gd name="connsiteY14" fmla="*/ 3377111 h 4689805"/>
              <a:gd name="connsiteX15" fmla="*/ 0 w 5837141"/>
              <a:gd name="connsiteY15" fmla="*/ 3197592 h 4689805"/>
              <a:gd name="connsiteX0" fmla="*/ 5525668 w 5834935"/>
              <a:gd name="connsiteY0" fmla="*/ 0 h 4689805"/>
              <a:gd name="connsiteX1" fmla="*/ 5699571 w 5834935"/>
              <a:gd name="connsiteY1" fmla="*/ 482444 h 4689805"/>
              <a:gd name="connsiteX2" fmla="*/ 5794938 w 5834935"/>
              <a:gd name="connsiteY2" fmla="*/ 936837 h 4689805"/>
              <a:gd name="connsiteX3" fmla="*/ 5834208 w 5834935"/>
              <a:gd name="connsiteY3" fmla="*/ 1368794 h 4689805"/>
              <a:gd name="connsiteX4" fmla="*/ 5621035 w 5834935"/>
              <a:gd name="connsiteY4" fmla="*/ 1643675 h 4689805"/>
              <a:gd name="connsiteX5" fmla="*/ 5155419 w 5834935"/>
              <a:gd name="connsiteY5" fmla="*/ 3062959 h 4689805"/>
              <a:gd name="connsiteX6" fmla="*/ 4790783 w 5834935"/>
              <a:gd name="connsiteY6" fmla="*/ 3848334 h 4689805"/>
              <a:gd name="connsiteX7" fmla="*/ 4454193 w 5834935"/>
              <a:gd name="connsiteY7" fmla="*/ 4145653 h 4689805"/>
              <a:gd name="connsiteX8" fmla="*/ 4128824 w 5834935"/>
              <a:gd name="connsiteY8" fmla="*/ 4347607 h 4689805"/>
              <a:gd name="connsiteX9" fmla="*/ 3511743 w 5834935"/>
              <a:gd name="connsiteY9" fmla="*/ 4560780 h 4689805"/>
              <a:gd name="connsiteX10" fmla="*/ 2793688 w 5834935"/>
              <a:gd name="connsiteY10" fmla="*/ 4689805 h 4689805"/>
              <a:gd name="connsiteX11" fmla="*/ 1991483 w 5834935"/>
              <a:gd name="connsiteY11" fmla="*/ 4605659 h 4689805"/>
              <a:gd name="connsiteX12" fmla="*/ 1077083 w 5834935"/>
              <a:gd name="connsiteY12" fmla="*/ 4297119 h 4689805"/>
              <a:gd name="connsiteX13" fmla="*/ 364637 w 5834935"/>
              <a:gd name="connsiteY13" fmla="*/ 3831505 h 4689805"/>
              <a:gd name="connsiteX14" fmla="*/ 100977 w 5834935"/>
              <a:gd name="connsiteY14" fmla="*/ 3377111 h 4689805"/>
              <a:gd name="connsiteX15" fmla="*/ 0 w 5834935"/>
              <a:gd name="connsiteY15" fmla="*/ 3197592 h 4689805"/>
              <a:gd name="connsiteX0" fmla="*/ 5525668 w 5794938"/>
              <a:gd name="connsiteY0" fmla="*/ 0 h 4689805"/>
              <a:gd name="connsiteX1" fmla="*/ 5699571 w 5794938"/>
              <a:gd name="connsiteY1" fmla="*/ 482444 h 4689805"/>
              <a:gd name="connsiteX2" fmla="*/ 5794938 w 5794938"/>
              <a:gd name="connsiteY2" fmla="*/ 936837 h 4689805"/>
              <a:gd name="connsiteX3" fmla="*/ 5626645 w 5794938"/>
              <a:gd name="connsiteY3" fmla="*/ 1239768 h 4689805"/>
              <a:gd name="connsiteX4" fmla="*/ 5621035 w 5794938"/>
              <a:gd name="connsiteY4" fmla="*/ 1643675 h 4689805"/>
              <a:gd name="connsiteX5" fmla="*/ 5155419 w 5794938"/>
              <a:gd name="connsiteY5" fmla="*/ 3062959 h 4689805"/>
              <a:gd name="connsiteX6" fmla="*/ 4790783 w 5794938"/>
              <a:gd name="connsiteY6" fmla="*/ 3848334 h 4689805"/>
              <a:gd name="connsiteX7" fmla="*/ 4454193 w 5794938"/>
              <a:gd name="connsiteY7" fmla="*/ 4145653 h 4689805"/>
              <a:gd name="connsiteX8" fmla="*/ 4128824 w 5794938"/>
              <a:gd name="connsiteY8" fmla="*/ 4347607 h 4689805"/>
              <a:gd name="connsiteX9" fmla="*/ 3511743 w 5794938"/>
              <a:gd name="connsiteY9" fmla="*/ 4560780 h 4689805"/>
              <a:gd name="connsiteX10" fmla="*/ 2793688 w 5794938"/>
              <a:gd name="connsiteY10" fmla="*/ 4689805 h 4689805"/>
              <a:gd name="connsiteX11" fmla="*/ 1991483 w 5794938"/>
              <a:gd name="connsiteY11" fmla="*/ 4605659 h 4689805"/>
              <a:gd name="connsiteX12" fmla="*/ 1077083 w 5794938"/>
              <a:gd name="connsiteY12" fmla="*/ 4297119 h 4689805"/>
              <a:gd name="connsiteX13" fmla="*/ 364637 w 5794938"/>
              <a:gd name="connsiteY13" fmla="*/ 3831505 h 4689805"/>
              <a:gd name="connsiteX14" fmla="*/ 100977 w 5794938"/>
              <a:gd name="connsiteY14" fmla="*/ 3377111 h 4689805"/>
              <a:gd name="connsiteX15" fmla="*/ 0 w 5794938"/>
              <a:gd name="connsiteY15" fmla="*/ 3197592 h 4689805"/>
              <a:gd name="connsiteX0" fmla="*/ 5525668 w 5699571"/>
              <a:gd name="connsiteY0" fmla="*/ 0 h 4689805"/>
              <a:gd name="connsiteX1" fmla="*/ 5699571 w 5699571"/>
              <a:gd name="connsiteY1" fmla="*/ 482444 h 4689805"/>
              <a:gd name="connsiteX2" fmla="*/ 5576155 w 5699571"/>
              <a:gd name="connsiteY2" fmla="*/ 858300 h 4689805"/>
              <a:gd name="connsiteX3" fmla="*/ 5626645 w 5699571"/>
              <a:gd name="connsiteY3" fmla="*/ 1239768 h 4689805"/>
              <a:gd name="connsiteX4" fmla="*/ 5621035 w 5699571"/>
              <a:gd name="connsiteY4" fmla="*/ 1643675 h 4689805"/>
              <a:gd name="connsiteX5" fmla="*/ 5155419 w 5699571"/>
              <a:gd name="connsiteY5" fmla="*/ 3062959 h 4689805"/>
              <a:gd name="connsiteX6" fmla="*/ 4790783 w 5699571"/>
              <a:gd name="connsiteY6" fmla="*/ 3848334 h 4689805"/>
              <a:gd name="connsiteX7" fmla="*/ 4454193 w 5699571"/>
              <a:gd name="connsiteY7" fmla="*/ 4145653 h 4689805"/>
              <a:gd name="connsiteX8" fmla="*/ 4128824 w 5699571"/>
              <a:gd name="connsiteY8" fmla="*/ 4347607 h 4689805"/>
              <a:gd name="connsiteX9" fmla="*/ 3511743 w 5699571"/>
              <a:gd name="connsiteY9" fmla="*/ 4560780 h 4689805"/>
              <a:gd name="connsiteX10" fmla="*/ 2793688 w 5699571"/>
              <a:gd name="connsiteY10" fmla="*/ 4689805 h 4689805"/>
              <a:gd name="connsiteX11" fmla="*/ 1991483 w 5699571"/>
              <a:gd name="connsiteY11" fmla="*/ 4605659 h 4689805"/>
              <a:gd name="connsiteX12" fmla="*/ 1077083 w 5699571"/>
              <a:gd name="connsiteY12" fmla="*/ 4297119 h 4689805"/>
              <a:gd name="connsiteX13" fmla="*/ 364637 w 5699571"/>
              <a:gd name="connsiteY13" fmla="*/ 3831505 h 4689805"/>
              <a:gd name="connsiteX14" fmla="*/ 100977 w 5699571"/>
              <a:gd name="connsiteY14" fmla="*/ 3377111 h 4689805"/>
              <a:gd name="connsiteX15" fmla="*/ 0 w 5699571"/>
              <a:gd name="connsiteY15" fmla="*/ 3197592 h 4689805"/>
              <a:gd name="connsiteX0" fmla="*/ 5525668 w 5633501"/>
              <a:gd name="connsiteY0" fmla="*/ 0 h 4689805"/>
              <a:gd name="connsiteX1" fmla="*/ 5536886 w 5633501"/>
              <a:gd name="connsiteY1" fmla="*/ 476834 h 4689805"/>
              <a:gd name="connsiteX2" fmla="*/ 5576155 w 5633501"/>
              <a:gd name="connsiteY2" fmla="*/ 858300 h 4689805"/>
              <a:gd name="connsiteX3" fmla="*/ 5626645 w 5633501"/>
              <a:gd name="connsiteY3" fmla="*/ 1239768 h 4689805"/>
              <a:gd name="connsiteX4" fmla="*/ 5621035 w 5633501"/>
              <a:gd name="connsiteY4" fmla="*/ 1643675 h 4689805"/>
              <a:gd name="connsiteX5" fmla="*/ 5155419 w 5633501"/>
              <a:gd name="connsiteY5" fmla="*/ 3062959 h 4689805"/>
              <a:gd name="connsiteX6" fmla="*/ 4790783 w 5633501"/>
              <a:gd name="connsiteY6" fmla="*/ 3848334 h 4689805"/>
              <a:gd name="connsiteX7" fmla="*/ 4454193 w 5633501"/>
              <a:gd name="connsiteY7" fmla="*/ 4145653 h 4689805"/>
              <a:gd name="connsiteX8" fmla="*/ 4128824 w 5633501"/>
              <a:gd name="connsiteY8" fmla="*/ 4347607 h 4689805"/>
              <a:gd name="connsiteX9" fmla="*/ 3511743 w 5633501"/>
              <a:gd name="connsiteY9" fmla="*/ 4560780 h 4689805"/>
              <a:gd name="connsiteX10" fmla="*/ 2793688 w 5633501"/>
              <a:gd name="connsiteY10" fmla="*/ 4689805 h 4689805"/>
              <a:gd name="connsiteX11" fmla="*/ 1991483 w 5633501"/>
              <a:gd name="connsiteY11" fmla="*/ 4605659 h 4689805"/>
              <a:gd name="connsiteX12" fmla="*/ 1077083 w 5633501"/>
              <a:gd name="connsiteY12" fmla="*/ 4297119 h 4689805"/>
              <a:gd name="connsiteX13" fmla="*/ 364637 w 5633501"/>
              <a:gd name="connsiteY13" fmla="*/ 3831505 h 4689805"/>
              <a:gd name="connsiteX14" fmla="*/ 100977 w 5633501"/>
              <a:gd name="connsiteY14" fmla="*/ 3377111 h 4689805"/>
              <a:gd name="connsiteX15" fmla="*/ 0 w 5633501"/>
              <a:gd name="connsiteY15" fmla="*/ 3197592 h 4689805"/>
              <a:gd name="connsiteX0" fmla="*/ 5306885 w 5633501"/>
              <a:gd name="connsiteY0" fmla="*/ 0 h 4712244"/>
              <a:gd name="connsiteX1" fmla="*/ 5536886 w 5633501"/>
              <a:gd name="connsiteY1" fmla="*/ 499273 h 4712244"/>
              <a:gd name="connsiteX2" fmla="*/ 5576155 w 5633501"/>
              <a:gd name="connsiteY2" fmla="*/ 880739 h 4712244"/>
              <a:gd name="connsiteX3" fmla="*/ 5626645 w 5633501"/>
              <a:gd name="connsiteY3" fmla="*/ 1262207 h 4712244"/>
              <a:gd name="connsiteX4" fmla="*/ 5621035 w 5633501"/>
              <a:gd name="connsiteY4" fmla="*/ 1666114 h 4712244"/>
              <a:gd name="connsiteX5" fmla="*/ 5155419 w 5633501"/>
              <a:gd name="connsiteY5" fmla="*/ 3085398 h 4712244"/>
              <a:gd name="connsiteX6" fmla="*/ 4790783 w 5633501"/>
              <a:gd name="connsiteY6" fmla="*/ 3870773 h 4712244"/>
              <a:gd name="connsiteX7" fmla="*/ 4454193 w 5633501"/>
              <a:gd name="connsiteY7" fmla="*/ 4168092 h 4712244"/>
              <a:gd name="connsiteX8" fmla="*/ 4128824 w 5633501"/>
              <a:gd name="connsiteY8" fmla="*/ 4370046 h 4712244"/>
              <a:gd name="connsiteX9" fmla="*/ 3511743 w 5633501"/>
              <a:gd name="connsiteY9" fmla="*/ 4583219 h 4712244"/>
              <a:gd name="connsiteX10" fmla="*/ 2793688 w 5633501"/>
              <a:gd name="connsiteY10" fmla="*/ 4712244 h 4712244"/>
              <a:gd name="connsiteX11" fmla="*/ 1991483 w 5633501"/>
              <a:gd name="connsiteY11" fmla="*/ 4628098 h 4712244"/>
              <a:gd name="connsiteX12" fmla="*/ 1077083 w 5633501"/>
              <a:gd name="connsiteY12" fmla="*/ 4319558 h 4712244"/>
              <a:gd name="connsiteX13" fmla="*/ 364637 w 5633501"/>
              <a:gd name="connsiteY13" fmla="*/ 3853944 h 4712244"/>
              <a:gd name="connsiteX14" fmla="*/ 100977 w 5633501"/>
              <a:gd name="connsiteY14" fmla="*/ 3399550 h 4712244"/>
              <a:gd name="connsiteX15" fmla="*/ 0 w 5633501"/>
              <a:gd name="connsiteY15" fmla="*/ 3220031 h 4712244"/>
              <a:gd name="connsiteX0" fmla="*/ 5306885 w 5633501"/>
              <a:gd name="connsiteY0" fmla="*/ 0 h 4712244"/>
              <a:gd name="connsiteX1" fmla="*/ 5536886 w 5633501"/>
              <a:gd name="connsiteY1" fmla="*/ 499273 h 4712244"/>
              <a:gd name="connsiteX2" fmla="*/ 5609814 w 5633501"/>
              <a:gd name="connsiteY2" fmla="*/ 880739 h 4712244"/>
              <a:gd name="connsiteX3" fmla="*/ 5626645 w 5633501"/>
              <a:gd name="connsiteY3" fmla="*/ 1262207 h 4712244"/>
              <a:gd name="connsiteX4" fmla="*/ 5621035 w 5633501"/>
              <a:gd name="connsiteY4" fmla="*/ 1666114 h 4712244"/>
              <a:gd name="connsiteX5" fmla="*/ 5155419 w 5633501"/>
              <a:gd name="connsiteY5" fmla="*/ 3085398 h 4712244"/>
              <a:gd name="connsiteX6" fmla="*/ 4790783 w 5633501"/>
              <a:gd name="connsiteY6" fmla="*/ 3870773 h 4712244"/>
              <a:gd name="connsiteX7" fmla="*/ 4454193 w 5633501"/>
              <a:gd name="connsiteY7" fmla="*/ 4168092 h 4712244"/>
              <a:gd name="connsiteX8" fmla="*/ 4128824 w 5633501"/>
              <a:gd name="connsiteY8" fmla="*/ 4370046 h 4712244"/>
              <a:gd name="connsiteX9" fmla="*/ 3511743 w 5633501"/>
              <a:gd name="connsiteY9" fmla="*/ 4583219 h 4712244"/>
              <a:gd name="connsiteX10" fmla="*/ 2793688 w 5633501"/>
              <a:gd name="connsiteY10" fmla="*/ 4712244 h 4712244"/>
              <a:gd name="connsiteX11" fmla="*/ 1991483 w 5633501"/>
              <a:gd name="connsiteY11" fmla="*/ 4628098 h 4712244"/>
              <a:gd name="connsiteX12" fmla="*/ 1077083 w 5633501"/>
              <a:gd name="connsiteY12" fmla="*/ 4319558 h 4712244"/>
              <a:gd name="connsiteX13" fmla="*/ 364637 w 5633501"/>
              <a:gd name="connsiteY13" fmla="*/ 3853944 h 4712244"/>
              <a:gd name="connsiteX14" fmla="*/ 100977 w 5633501"/>
              <a:gd name="connsiteY14" fmla="*/ 3399550 h 4712244"/>
              <a:gd name="connsiteX15" fmla="*/ 0 w 5633501"/>
              <a:gd name="connsiteY15" fmla="*/ 3220031 h 4712244"/>
              <a:gd name="connsiteX0" fmla="*/ 5306885 w 5633501"/>
              <a:gd name="connsiteY0" fmla="*/ 0 h 4712244"/>
              <a:gd name="connsiteX1" fmla="*/ 5536886 w 5633501"/>
              <a:gd name="connsiteY1" fmla="*/ 499273 h 4712244"/>
              <a:gd name="connsiteX2" fmla="*/ 5609814 w 5633501"/>
              <a:gd name="connsiteY2" fmla="*/ 880739 h 4712244"/>
              <a:gd name="connsiteX3" fmla="*/ 5626645 w 5633501"/>
              <a:gd name="connsiteY3" fmla="*/ 1262207 h 4712244"/>
              <a:gd name="connsiteX4" fmla="*/ 5621035 w 5633501"/>
              <a:gd name="connsiteY4" fmla="*/ 1666114 h 4712244"/>
              <a:gd name="connsiteX5" fmla="*/ 5155419 w 5633501"/>
              <a:gd name="connsiteY5" fmla="*/ 3085398 h 4712244"/>
              <a:gd name="connsiteX6" fmla="*/ 4577610 w 5633501"/>
              <a:gd name="connsiteY6" fmla="*/ 3814675 h 4712244"/>
              <a:gd name="connsiteX7" fmla="*/ 4454193 w 5633501"/>
              <a:gd name="connsiteY7" fmla="*/ 4168092 h 4712244"/>
              <a:gd name="connsiteX8" fmla="*/ 4128824 w 5633501"/>
              <a:gd name="connsiteY8" fmla="*/ 4370046 h 4712244"/>
              <a:gd name="connsiteX9" fmla="*/ 3511743 w 5633501"/>
              <a:gd name="connsiteY9" fmla="*/ 4583219 h 4712244"/>
              <a:gd name="connsiteX10" fmla="*/ 2793688 w 5633501"/>
              <a:gd name="connsiteY10" fmla="*/ 4712244 h 4712244"/>
              <a:gd name="connsiteX11" fmla="*/ 1991483 w 5633501"/>
              <a:gd name="connsiteY11" fmla="*/ 4628098 h 4712244"/>
              <a:gd name="connsiteX12" fmla="*/ 1077083 w 5633501"/>
              <a:gd name="connsiteY12" fmla="*/ 4319558 h 4712244"/>
              <a:gd name="connsiteX13" fmla="*/ 364637 w 5633501"/>
              <a:gd name="connsiteY13" fmla="*/ 3853944 h 4712244"/>
              <a:gd name="connsiteX14" fmla="*/ 100977 w 5633501"/>
              <a:gd name="connsiteY14" fmla="*/ 3399550 h 4712244"/>
              <a:gd name="connsiteX15" fmla="*/ 0 w 5633501"/>
              <a:gd name="connsiteY15" fmla="*/ 3220031 h 4712244"/>
              <a:gd name="connsiteX0" fmla="*/ 5306885 w 5633501"/>
              <a:gd name="connsiteY0" fmla="*/ 0 h 4712244"/>
              <a:gd name="connsiteX1" fmla="*/ 5536886 w 5633501"/>
              <a:gd name="connsiteY1" fmla="*/ 499273 h 4712244"/>
              <a:gd name="connsiteX2" fmla="*/ 5609814 w 5633501"/>
              <a:gd name="connsiteY2" fmla="*/ 880739 h 4712244"/>
              <a:gd name="connsiteX3" fmla="*/ 5626645 w 5633501"/>
              <a:gd name="connsiteY3" fmla="*/ 1262207 h 4712244"/>
              <a:gd name="connsiteX4" fmla="*/ 5621035 w 5633501"/>
              <a:gd name="connsiteY4" fmla="*/ 1666114 h 4712244"/>
              <a:gd name="connsiteX5" fmla="*/ 5155419 w 5633501"/>
              <a:gd name="connsiteY5" fmla="*/ 3085398 h 4712244"/>
              <a:gd name="connsiteX6" fmla="*/ 4577610 w 5633501"/>
              <a:gd name="connsiteY6" fmla="*/ 3814675 h 4712244"/>
              <a:gd name="connsiteX7" fmla="*/ 4252240 w 5633501"/>
              <a:gd name="connsiteY7" fmla="*/ 4050286 h 4712244"/>
              <a:gd name="connsiteX8" fmla="*/ 4128824 w 5633501"/>
              <a:gd name="connsiteY8" fmla="*/ 4370046 h 4712244"/>
              <a:gd name="connsiteX9" fmla="*/ 3511743 w 5633501"/>
              <a:gd name="connsiteY9" fmla="*/ 4583219 h 4712244"/>
              <a:gd name="connsiteX10" fmla="*/ 2793688 w 5633501"/>
              <a:gd name="connsiteY10" fmla="*/ 4712244 h 4712244"/>
              <a:gd name="connsiteX11" fmla="*/ 1991483 w 5633501"/>
              <a:gd name="connsiteY11" fmla="*/ 4628098 h 4712244"/>
              <a:gd name="connsiteX12" fmla="*/ 1077083 w 5633501"/>
              <a:gd name="connsiteY12" fmla="*/ 4319558 h 4712244"/>
              <a:gd name="connsiteX13" fmla="*/ 364637 w 5633501"/>
              <a:gd name="connsiteY13" fmla="*/ 3853944 h 4712244"/>
              <a:gd name="connsiteX14" fmla="*/ 100977 w 5633501"/>
              <a:gd name="connsiteY14" fmla="*/ 3399550 h 4712244"/>
              <a:gd name="connsiteX15" fmla="*/ 0 w 5633501"/>
              <a:gd name="connsiteY15" fmla="*/ 3220031 h 4712244"/>
              <a:gd name="connsiteX0" fmla="*/ 5306885 w 5633501"/>
              <a:gd name="connsiteY0" fmla="*/ 0 h 4712244"/>
              <a:gd name="connsiteX1" fmla="*/ 5536886 w 5633501"/>
              <a:gd name="connsiteY1" fmla="*/ 499273 h 4712244"/>
              <a:gd name="connsiteX2" fmla="*/ 5609814 w 5633501"/>
              <a:gd name="connsiteY2" fmla="*/ 880739 h 4712244"/>
              <a:gd name="connsiteX3" fmla="*/ 5626645 w 5633501"/>
              <a:gd name="connsiteY3" fmla="*/ 1262207 h 4712244"/>
              <a:gd name="connsiteX4" fmla="*/ 5621035 w 5633501"/>
              <a:gd name="connsiteY4" fmla="*/ 1666114 h 4712244"/>
              <a:gd name="connsiteX5" fmla="*/ 5155419 w 5633501"/>
              <a:gd name="connsiteY5" fmla="*/ 3085398 h 4712244"/>
              <a:gd name="connsiteX6" fmla="*/ 4577610 w 5633501"/>
              <a:gd name="connsiteY6" fmla="*/ 3814675 h 4712244"/>
              <a:gd name="connsiteX7" fmla="*/ 4252240 w 5633501"/>
              <a:gd name="connsiteY7" fmla="*/ 4050286 h 4712244"/>
              <a:gd name="connsiteX8" fmla="*/ 3915651 w 5633501"/>
              <a:gd name="connsiteY8" fmla="*/ 4201752 h 4712244"/>
              <a:gd name="connsiteX9" fmla="*/ 3511743 w 5633501"/>
              <a:gd name="connsiteY9" fmla="*/ 4583219 h 4712244"/>
              <a:gd name="connsiteX10" fmla="*/ 2793688 w 5633501"/>
              <a:gd name="connsiteY10" fmla="*/ 4712244 h 4712244"/>
              <a:gd name="connsiteX11" fmla="*/ 1991483 w 5633501"/>
              <a:gd name="connsiteY11" fmla="*/ 4628098 h 4712244"/>
              <a:gd name="connsiteX12" fmla="*/ 1077083 w 5633501"/>
              <a:gd name="connsiteY12" fmla="*/ 4319558 h 4712244"/>
              <a:gd name="connsiteX13" fmla="*/ 364637 w 5633501"/>
              <a:gd name="connsiteY13" fmla="*/ 3853944 h 4712244"/>
              <a:gd name="connsiteX14" fmla="*/ 100977 w 5633501"/>
              <a:gd name="connsiteY14" fmla="*/ 3399550 h 4712244"/>
              <a:gd name="connsiteX15" fmla="*/ 0 w 5633501"/>
              <a:gd name="connsiteY15" fmla="*/ 3220031 h 4712244"/>
              <a:gd name="connsiteX0" fmla="*/ 5306885 w 5633501"/>
              <a:gd name="connsiteY0" fmla="*/ 0 h 4712244"/>
              <a:gd name="connsiteX1" fmla="*/ 5536886 w 5633501"/>
              <a:gd name="connsiteY1" fmla="*/ 499273 h 4712244"/>
              <a:gd name="connsiteX2" fmla="*/ 5609814 w 5633501"/>
              <a:gd name="connsiteY2" fmla="*/ 880739 h 4712244"/>
              <a:gd name="connsiteX3" fmla="*/ 5626645 w 5633501"/>
              <a:gd name="connsiteY3" fmla="*/ 1262207 h 4712244"/>
              <a:gd name="connsiteX4" fmla="*/ 5621035 w 5633501"/>
              <a:gd name="connsiteY4" fmla="*/ 1666114 h 4712244"/>
              <a:gd name="connsiteX5" fmla="*/ 5155419 w 5633501"/>
              <a:gd name="connsiteY5" fmla="*/ 3085398 h 4712244"/>
              <a:gd name="connsiteX6" fmla="*/ 4577610 w 5633501"/>
              <a:gd name="connsiteY6" fmla="*/ 3814675 h 4712244"/>
              <a:gd name="connsiteX7" fmla="*/ 4252240 w 5633501"/>
              <a:gd name="connsiteY7" fmla="*/ 4050286 h 4712244"/>
              <a:gd name="connsiteX8" fmla="*/ 3915651 w 5633501"/>
              <a:gd name="connsiteY8" fmla="*/ 4201752 h 4712244"/>
              <a:gd name="connsiteX9" fmla="*/ 3259302 w 5633501"/>
              <a:gd name="connsiteY9" fmla="*/ 4364436 h 4712244"/>
              <a:gd name="connsiteX10" fmla="*/ 2793688 w 5633501"/>
              <a:gd name="connsiteY10" fmla="*/ 4712244 h 4712244"/>
              <a:gd name="connsiteX11" fmla="*/ 1991483 w 5633501"/>
              <a:gd name="connsiteY11" fmla="*/ 4628098 h 4712244"/>
              <a:gd name="connsiteX12" fmla="*/ 1077083 w 5633501"/>
              <a:gd name="connsiteY12" fmla="*/ 4319558 h 4712244"/>
              <a:gd name="connsiteX13" fmla="*/ 364637 w 5633501"/>
              <a:gd name="connsiteY13" fmla="*/ 3853944 h 4712244"/>
              <a:gd name="connsiteX14" fmla="*/ 100977 w 5633501"/>
              <a:gd name="connsiteY14" fmla="*/ 3399550 h 4712244"/>
              <a:gd name="connsiteX15" fmla="*/ 0 w 5633501"/>
              <a:gd name="connsiteY15" fmla="*/ 3220031 h 4712244"/>
              <a:gd name="connsiteX0" fmla="*/ 5306885 w 5633501"/>
              <a:gd name="connsiteY0" fmla="*/ 0 h 4628098"/>
              <a:gd name="connsiteX1" fmla="*/ 5536886 w 5633501"/>
              <a:gd name="connsiteY1" fmla="*/ 499273 h 4628098"/>
              <a:gd name="connsiteX2" fmla="*/ 5609814 w 5633501"/>
              <a:gd name="connsiteY2" fmla="*/ 880739 h 4628098"/>
              <a:gd name="connsiteX3" fmla="*/ 5626645 w 5633501"/>
              <a:gd name="connsiteY3" fmla="*/ 1262207 h 4628098"/>
              <a:gd name="connsiteX4" fmla="*/ 5621035 w 5633501"/>
              <a:gd name="connsiteY4" fmla="*/ 1666114 h 4628098"/>
              <a:gd name="connsiteX5" fmla="*/ 5155419 w 5633501"/>
              <a:gd name="connsiteY5" fmla="*/ 3085398 h 4628098"/>
              <a:gd name="connsiteX6" fmla="*/ 4577610 w 5633501"/>
              <a:gd name="connsiteY6" fmla="*/ 3814675 h 4628098"/>
              <a:gd name="connsiteX7" fmla="*/ 4252240 w 5633501"/>
              <a:gd name="connsiteY7" fmla="*/ 4050286 h 4628098"/>
              <a:gd name="connsiteX8" fmla="*/ 3915651 w 5633501"/>
              <a:gd name="connsiteY8" fmla="*/ 4201752 h 4628098"/>
              <a:gd name="connsiteX9" fmla="*/ 3259302 w 5633501"/>
              <a:gd name="connsiteY9" fmla="*/ 4364436 h 4628098"/>
              <a:gd name="connsiteX10" fmla="*/ 2715150 w 5633501"/>
              <a:gd name="connsiteY10" fmla="*/ 4409314 h 4628098"/>
              <a:gd name="connsiteX11" fmla="*/ 1991483 w 5633501"/>
              <a:gd name="connsiteY11" fmla="*/ 4628098 h 4628098"/>
              <a:gd name="connsiteX12" fmla="*/ 1077083 w 5633501"/>
              <a:gd name="connsiteY12" fmla="*/ 4319558 h 4628098"/>
              <a:gd name="connsiteX13" fmla="*/ 364637 w 5633501"/>
              <a:gd name="connsiteY13" fmla="*/ 3853944 h 4628098"/>
              <a:gd name="connsiteX14" fmla="*/ 100977 w 5633501"/>
              <a:gd name="connsiteY14" fmla="*/ 3399550 h 4628098"/>
              <a:gd name="connsiteX15" fmla="*/ 0 w 5633501"/>
              <a:gd name="connsiteY15" fmla="*/ 3220031 h 4628098"/>
              <a:gd name="connsiteX0" fmla="*/ 5306885 w 5633501"/>
              <a:gd name="connsiteY0" fmla="*/ 0 h 4409314"/>
              <a:gd name="connsiteX1" fmla="*/ 5536886 w 5633501"/>
              <a:gd name="connsiteY1" fmla="*/ 499273 h 4409314"/>
              <a:gd name="connsiteX2" fmla="*/ 5609814 w 5633501"/>
              <a:gd name="connsiteY2" fmla="*/ 880739 h 4409314"/>
              <a:gd name="connsiteX3" fmla="*/ 5626645 w 5633501"/>
              <a:gd name="connsiteY3" fmla="*/ 1262207 h 4409314"/>
              <a:gd name="connsiteX4" fmla="*/ 5621035 w 5633501"/>
              <a:gd name="connsiteY4" fmla="*/ 1666114 h 4409314"/>
              <a:gd name="connsiteX5" fmla="*/ 5155419 w 5633501"/>
              <a:gd name="connsiteY5" fmla="*/ 3085398 h 4409314"/>
              <a:gd name="connsiteX6" fmla="*/ 4577610 w 5633501"/>
              <a:gd name="connsiteY6" fmla="*/ 3814675 h 4409314"/>
              <a:gd name="connsiteX7" fmla="*/ 4252240 w 5633501"/>
              <a:gd name="connsiteY7" fmla="*/ 4050286 h 4409314"/>
              <a:gd name="connsiteX8" fmla="*/ 3915651 w 5633501"/>
              <a:gd name="connsiteY8" fmla="*/ 4201752 h 4409314"/>
              <a:gd name="connsiteX9" fmla="*/ 3259302 w 5633501"/>
              <a:gd name="connsiteY9" fmla="*/ 4364436 h 4409314"/>
              <a:gd name="connsiteX10" fmla="*/ 2715150 w 5633501"/>
              <a:gd name="connsiteY10" fmla="*/ 4409314 h 4409314"/>
              <a:gd name="connsiteX11" fmla="*/ 1918555 w 5633501"/>
              <a:gd name="connsiteY11" fmla="*/ 4280289 h 4409314"/>
              <a:gd name="connsiteX12" fmla="*/ 1077083 w 5633501"/>
              <a:gd name="connsiteY12" fmla="*/ 4319558 h 4409314"/>
              <a:gd name="connsiteX13" fmla="*/ 364637 w 5633501"/>
              <a:gd name="connsiteY13" fmla="*/ 3853944 h 4409314"/>
              <a:gd name="connsiteX14" fmla="*/ 100977 w 5633501"/>
              <a:gd name="connsiteY14" fmla="*/ 3399550 h 4409314"/>
              <a:gd name="connsiteX15" fmla="*/ 0 w 5633501"/>
              <a:gd name="connsiteY15" fmla="*/ 3220031 h 4409314"/>
              <a:gd name="connsiteX0" fmla="*/ 5306885 w 5633501"/>
              <a:gd name="connsiteY0" fmla="*/ 0 h 4409314"/>
              <a:gd name="connsiteX1" fmla="*/ 5536886 w 5633501"/>
              <a:gd name="connsiteY1" fmla="*/ 499273 h 4409314"/>
              <a:gd name="connsiteX2" fmla="*/ 5609814 w 5633501"/>
              <a:gd name="connsiteY2" fmla="*/ 880739 h 4409314"/>
              <a:gd name="connsiteX3" fmla="*/ 5626645 w 5633501"/>
              <a:gd name="connsiteY3" fmla="*/ 1262207 h 4409314"/>
              <a:gd name="connsiteX4" fmla="*/ 5621035 w 5633501"/>
              <a:gd name="connsiteY4" fmla="*/ 1666114 h 4409314"/>
              <a:gd name="connsiteX5" fmla="*/ 5155419 w 5633501"/>
              <a:gd name="connsiteY5" fmla="*/ 3085398 h 4409314"/>
              <a:gd name="connsiteX6" fmla="*/ 4577610 w 5633501"/>
              <a:gd name="connsiteY6" fmla="*/ 3814675 h 4409314"/>
              <a:gd name="connsiteX7" fmla="*/ 4252240 w 5633501"/>
              <a:gd name="connsiteY7" fmla="*/ 4050286 h 4409314"/>
              <a:gd name="connsiteX8" fmla="*/ 3915651 w 5633501"/>
              <a:gd name="connsiteY8" fmla="*/ 4201752 h 4409314"/>
              <a:gd name="connsiteX9" fmla="*/ 3259302 w 5633501"/>
              <a:gd name="connsiteY9" fmla="*/ 4364436 h 4409314"/>
              <a:gd name="connsiteX10" fmla="*/ 2715150 w 5633501"/>
              <a:gd name="connsiteY10" fmla="*/ 4409314 h 4409314"/>
              <a:gd name="connsiteX11" fmla="*/ 1918555 w 5633501"/>
              <a:gd name="connsiteY11" fmla="*/ 4280289 h 4409314"/>
              <a:gd name="connsiteX12" fmla="*/ 1099522 w 5633501"/>
              <a:gd name="connsiteY12" fmla="*/ 3915652 h 4409314"/>
              <a:gd name="connsiteX13" fmla="*/ 364637 w 5633501"/>
              <a:gd name="connsiteY13" fmla="*/ 3853944 h 4409314"/>
              <a:gd name="connsiteX14" fmla="*/ 100977 w 5633501"/>
              <a:gd name="connsiteY14" fmla="*/ 3399550 h 4409314"/>
              <a:gd name="connsiteX15" fmla="*/ 0 w 5633501"/>
              <a:gd name="connsiteY15" fmla="*/ 3220031 h 4409314"/>
              <a:gd name="connsiteX0" fmla="*/ 5306885 w 5633501"/>
              <a:gd name="connsiteY0" fmla="*/ 0 h 4409314"/>
              <a:gd name="connsiteX1" fmla="*/ 5536886 w 5633501"/>
              <a:gd name="connsiteY1" fmla="*/ 499273 h 4409314"/>
              <a:gd name="connsiteX2" fmla="*/ 5609814 w 5633501"/>
              <a:gd name="connsiteY2" fmla="*/ 880739 h 4409314"/>
              <a:gd name="connsiteX3" fmla="*/ 5626645 w 5633501"/>
              <a:gd name="connsiteY3" fmla="*/ 1262207 h 4409314"/>
              <a:gd name="connsiteX4" fmla="*/ 5621035 w 5633501"/>
              <a:gd name="connsiteY4" fmla="*/ 1666114 h 4409314"/>
              <a:gd name="connsiteX5" fmla="*/ 5155419 w 5633501"/>
              <a:gd name="connsiteY5" fmla="*/ 3085398 h 4409314"/>
              <a:gd name="connsiteX6" fmla="*/ 4577610 w 5633501"/>
              <a:gd name="connsiteY6" fmla="*/ 3814675 h 4409314"/>
              <a:gd name="connsiteX7" fmla="*/ 4252240 w 5633501"/>
              <a:gd name="connsiteY7" fmla="*/ 4050286 h 4409314"/>
              <a:gd name="connsiteX8" fmla="*/ 3915651 w 5633501"/>
              <a:gd name="connsiteY8" fmla="*/ 4201752 h 4409314"/>
              <a:gd name="connsiteX9" fmla="*/ 3259302 w 5633501"/>
              <a:gd name="connsiteY9" fmla="*/ 4364436 h 4409314"/>
              <a:gd name="connsiteX10" fmla="*/ 2715150 w 5633501"/>
              <a:gd name="connsiteY10" fmla="*/ 4409314 h 4409314"/>
              <a:gd name="connsiteX11" fmla="*/ 1918555 w 5633501"/>
              <a:gd name="connsiteY11" fmla="*/ 4280289 h 4409314"/>
              <a:gd name="connsiteX12" fmla="*/ 1099522 w 5633501"/>
              <a:gd name="connsiteY12" fmla="*/ 3915652 h 4409314"/>
              <a:gd name="connsiteX13" fmla="*/ 589030 w 5633501"/>
              <a:gd name="connsiteY13" fmla="*/ 3511745 h 4409314"/>
              <a:gd name="connsiteX14" fmla="*/ 100977 w 5633501"/>
              <a:gd name="connsiteY14" fmla="*/ 3399550 h 4409314"/>
              <a:gd name="connsiteX15" fmla="*/ 0 w 5633501"/>
              <a:gd name="connsiteY15" fmla="*/ 3220031 h 4409314"/>
              <a:gd name="connsiteX0" fmla="*/ 5306885 w 5633501"/>
              <a:gd name="connsiteY0" fmla="*/ 0 h 4409314"/>
              <a:gd name="connsiteX1" fmla="*/ 5536886 w 5633501"/>
              <a:gd name="connsiteY1" fmla="*/ 499273 h 4409314"/>
              <a:gd name="connsiteX2" fmla="*/ 5609814 w 5633501"/>
              <a:gd name="connsiteY2" fmla="*/ 880739 h 4409314"/>
              <a:gd name="connsiteX3" fmla="*/ 5626645 w 5633501"/>
              <a:gd name="connsiteY3" fmla="*/ 1262207 h 4409314"/>
              <a:gd name="connsiteX4" fmla="*/ 5621035 w 5633501"/>
              <a:gd name="connsiteY4" fmla="*/ 1666114 h 4409314"/>
              <a:gd name="connsiteX5" fmla="*/ 5155419 w 5633501"/>
              <a:gd name="connsiteY5" fmla="*/ 3085398 h 4409314"/>
              <a:gd name="connsiteX6" fmla="*/ 4577610 w 5633501"/>
              <a:gd name="connsiteY6" fmla="*/ 3814675 h 4409314"/>
              <a:gd name="connsiteX7" fmla="*/ 4252240 w 5633501"/>
              <a:gd name="connsiteY7" fmla="*/ 4050286 h 4409314"/>
              <a:gd name="connsiteX8" fmla="*/ 3915651 w 5633501"/>
              <a:gd name="connsiteY8" fmla="*/ 4201752 h 4409314"/>
              <a:gd name="connsiteX9" fmla="*/ 3259302 w 5633501"/>
              <a:gd name="connsiteY9" fmla="*/ 4364436 h 4409314"/>
              <a:gd name="connsiteX10" fmla="*/ 2715150 w 5633501"/>
              <a:gd name="connsiteY10" fmla="*/ 4409314 h 4409314"/>
              <a:gd name="connsiteX11" fmla="*/ 1918555 w 5633501"/>
              <a:gd name="connsiteY11" fmla="*/ 4280289 h 4409314"/>
              <a:gd name="connsiteX12" fmla="*/ 1099522 w 5633501"/>
              <a:gd name="connsiteY12" fmla="*/ 3915652 h 4409314"/>
              <a:gd name="connsiteX13" fmla="*/ 589030 w 5633501"/>
              <a:gd name="connsiteY13" fmla="*/ 3511745 h 4409314"/>
              <a:gd name="connsiteX14" fmla="*/ 359028 w 5633501"/>
              <a:gd name="connsiteY14" fmla="*/ 3292964 h 4409314"/>
              <a:gd name="connsiteX15" fmla="*/ 0 w 5633501"/>
              <a:gd name="connsiteY15" fmla="*/ 3220031 h 4409314"/>
              <a:gd name="connsiteX0" fmla="*/ 5161030 w 5487646"/>
              <a:gd name="connsiteY0" fmla="*/ 0 h 4409314"/>
              <a:gd name="connsiteX1" fmla="*/ 5391031 w 5487646"/>
              <a:gd name="connsiteY1" fmla="*/ 499273 h 4409314"/>
              <a:gd name="connsiteX2" fmla="*/ 5463959 w 5487646"/>
              <a:gd name="connsiteY2" fmla="*/ 880739 h 4409314"/>
              <a:gd name="connsiteX3" fmla="*/ 5480790 w 5487646"/>
              <a:gd name="connsiteY3" fmla="*/ 1262207 h 4409314"/>
              <a:gd name="connsiteX4" fmla="*/ 5475180 w 5487646"/>
              <a:gd name="connsiteY4" fmla="*/ 1666114 h 4409314"/>
              <a:gd name="connsiteX5" fmla="*/ 5009564 w 5487646"/>
              <a:gd name="connsiteY5" fmla="*/ 3085398 h 4409314"/>
              <a:gd name="connsiteX6" fmla="*/ 4431755 w 5487646"/>
              <a:gd name="connsiteY6" fmla="*/ 3814675 h 4409314"/>
              <a:gd name="connsiteX7" fmla="*/ 4106385 w 5487646"/>
              <a:gd name="connsiteY7" fmla="*/ 4050286 h 4409314"/>
              <a:gd name="connsiteX8" fmla="*/ 3769796 w 5487646"/>
              <a:gd name="connsiteY8" fmla="*/ 4201752 h 4409314"/>
              <a:gd name="connsiteX9" fmla="*/ 3113447 w 5487646"/>
              <a:gd name="connsiteY9" fmla="*/ 4364436 h 4409314"/>
              <a:gd name="connsiteX10" fmla="*/ 2569295 w 5487646"/>
              <a:gd name="connsiteY10" fmla="*/ 4409314 h 4409314"/>
              <a:gd name="connsiteX11" fmla="*/ 1772700 w 5487646"/>
              <a:gd name="connsiteY11" fmla="*/ 4280289 h 4409314"/>
              <a:gd name="connsiteX12" fmla="*/ 953667 w 5487646"/>
              <a:gd name="connsiteY12" fmla="*/ 3915652 h 4409314"/>
              <a:gd name="connsiteX13" fmla="*/ 443175 w 5487646"/>
              <a:gd name="connsiteY13" fmla="*/ 3511745 h 4409314"/>
              <a:gd name="connsiteX14" fmla="*/ 213173 w 5487646"/>
              <a:gd name="connsiteY14" fmla="*/ 3292964 h 4409314"/>
              <a:gd name="connsiteX15" fmla="*/ 0 w 5487646"/>
              <a:gd name="connsiteY15" fmla="*/ 2928320 h 4409314"/>
              <a:gd name="connsiteX0" fmla="*/ 5161030 w 5487646"/>
              <a:gd name="connsiteY0" fmla="*/ 0 h 4353216"/>
              <a:gd name="connsiteX1" fmla="*/ 5391031 w 5487646"/>
              <a:gd name="connsiteY1" fmla="*/ 443175 h 4353216"/>
              <a:gd name="connsiteX2" fmla="*/ 5463959 w 5487646"/>
              <a:gd name="connsiteY2" fmla="*/ 824641 h 4353216"/>
              <a:gd name="connsiteX3" fmla="*/ 5480790 w 5487646"/>
              <a:gd name="connsiteY3" fmla="*/ 1206109 h 4353216"/>
              <a:gd name="connsiteX4" fmla="*/ 5475180 w 5487646"/>
              <a:gd name="connsiteY4" fmla="*/ 1610016 h 4353216"/>
              <a:gd name="connsiteX5" fmla="*/ 5009564 w 5487646"/>
              <a:gd name="connsiteY5" fmla="*/ 3029300 h 4353216"/>
              <a:gd name="connsiteX6" fmla="*/ 4431755 w 5487646"/>
              <a:gd name="connsiteY6" fmla="*/ 3758577 h 4353216"/>
              <a:gd name="connsiteX7" fmla="*/ 4106385 w 5487646"/>
              <a:gd name="connsiteY7" fmla="*/ 3994188 h 4353216"/>
              <a:gd name="connsiteX8" fmla="*/ 3769796 w 5487646"/>
              <a:gd name="connsiteY8" fmla="*/ 4145654 h 4353216"/>
              <a:gd name="connsiteX9" fmla="*/ 3113447 w 5487646"/>
              <a:gd name="connsiteY9" fmla="*/ 4308338 h 4353216"/>
              <a:gd name="connsiteX10" fmla="*/ 2569295 w 5487646"/>
              <a:gd name="connsiteY10" fmla="*/ 4353216 h 4353216"/>
              <a:gd name="connsiteX11" fmla="*/ 1772700 w 5487646"/>
              <a:gd name="connsiteY11" fmla="*/ 4224191 h 4353216"/>
              <a:gd name="connsiteX12" fmla="*/ 953667 w 5487646"/>
              <a:gd name="connsiteY12" fmla="*/ 3859554 h 4353216"/>
              <a:gd name="connsiteX13" fmla="*/ 443175 w 5487646"/>
              <a:gd name="connsiteY13" fmla="*/ 3455647 h 4353216"/>
              <a:gd name="connsiteX14" fmla="*/ 213173 w 5487646"/>
              <a:gd name="connsiteY14" fmla="*/ 3236866 h 4353216"/>
              <a:gd name="connsiteX15" fmla="*/ 0 w 5487646"/>
              <a:gd name="connsiteY15" fmla="*/ 2872222 h 4353216"/>
              <a:gd name="connsiteX0" fmla="*/ 5183470 w 5487646"/>
              <a:gd name="connsiteY0" fmla="*/ 0 h 4370046"/>
              <a:gd name="connsiteX1" fmla="*/ 5391031 w 5487646"/>
              <a:gd name="connsiteY1" fmla="*/ 460005 h 4370046"/>
              <a:gd name="connsiteX2" fmla="*/ 5463959 w 5487646"/>
              <a:gd name="connsiteY2" fmla="*/ 841471 h 4370046"/>
              <a:gd name="connsiteX3" fmla="*/ 5480790 w 5487646"/>
              <a:gd name="connsiteY3" fmla="*/ 1222939 h 4370046"/>
              <a:gd name="connsiteX4" fmla="*/ 5475180 w 5487646"/>
              <a:gd name="connsiteY4" fmla="*/ 1626846 h 4370046"/>
              <a:gd name="connsiteX5" fmla="*/ 5009564 w 5487646"/>
              <a:gd name="connsiteY5" fmla="*/ 3046130 h 4370046"/>
              <a:gd name="connsiteX6" fmla="*/ 4431755 w 5487646"/>
              <a:gd name="connsiteY6" fmla="*/ 3775407 h 4370046"/>
              <a:gd name="connsiteX7" fmla="*/ 4106385 w 5487646"/>
              <a:gd name="connsiteY7" fmla="*/ 4011018 h 4370046"/>
              <a:gd name="connsiteX8" fmla="*/ 3769796 w 5487646"/>
              <a:gd name="connsiteY8" fmla="*/ 4162484 h 4370046"/>
              <a:gd name="connsiteX9" fmla="*/ 3113447 w 5487646"/>
              <a:gd name="connsiteY9" fmla="*/ 4325168 h 4370046"/>
              <a:gd name="connsiteX10" fmla="*/ 2569295 w 5487646"/>
              <a:gd name="connsiteY10" fmla="*/ 4370046 h 4370046"/>
              <a:gd name="connsiteX11" fmla="*/ 1772700 w 5487646"/>
              <a:gd name="connsiteY11" fmla="*/ 4241021 h 4370046"/>
              <a:gd name="connsiteX12" fmla="*/ 953667 w 5487646"/>
              <a:gd name="connsiteY12" fmla="*/ 3876384 h 4370046"/>
              <a:gd name="connsiteX13" fmla="*/ 443175 w 5487646"/>
              <a:gd name="connsiteY13" fmla="*/ 3472477 h 4370046"/>
              <a:gd name="connsiteX14" fmla="*/ 213173 w 5487646"/>
              <a:gd name="connsiteY14" fmla="*/ 3253696 h 4370046"/>
              <a:gd name="connsiteX15" fmla="*/ 0 w 5487646"/>
              <a:gd name="connsiteY15" fmla="*/ 2889052 h 4370046"/>
              <a:gd name="connsiteX0" fmla="*/ 5183470 w 5487646"/>
              <a:gd name="connsiteY0" fmla="*/ 0 h 4370046"/>
              <a:gd name="connsiteX1" fmla="*/ 5391031 w 5487646"/>
              <a:gd name="connsiteY1" fmla="*/ 460005 h 4370046"/>
              <a:gd name="connsiteX2" fmla="*/ 5463959 w 5487646"/>
              <a:gd name="connsiteY2" fmla="*/ 841471 h 4370046"/>
              <a:gd name="connsiteX3" fmla="*/ 5480790 w 5487646"/>
              <a:gd name="connsiteY3" fmla="*/ 1222939 h 4370046"/>
              <a:gd name="connsiteX4" fmla="*/ 5475180 w 5487646"/>
              <a:gd name="connsiteY4" fmla="*/ 1626846 h 4370046"/>
              <a:gd name="connsiteX5" fmla="*/ 5009564 w 5487646"/>
              <a:gd name="connsiteY5" fmla="*/ 3046130 h 4370046"/>
              <a:gd name="connsiteX6" fmla="*/ 4431755 w 5487646"/>
              <a:gd name="connsiteY6" fmla="*/ 3775407 h 4370046"/>
              <a:gd name="connsiteX7" fmla="*/ 4106385 w 5487646"/>
              <a:gd name="connsiteY7" fmla="*/ 4011018 h 4370046"/>
              <a:gd name="connsiteX8" fmla="*/ 3769796 w 5487646"/>
              <a:gd name="connsiteY8" fmla="*/ 4162484 h 4370046"/>
              <a:gd name="connsiteX9" fmla="*/ 3113447 w 5487646"/>
              <a:gd name="connsiteY9" fmla="*/ 4325168 h 4370046"/>
              <a:gd name="connsiteX10" fmla="*/ 2569295 w 5487646"/>
              <a:gd name="connsiteY10" fmla="*/ 4370046 h 4370046"/>
              <a:gd name="connsiteX11" fmla="*/ 1772700 w 5487646"/>
              <a:gd name="connsiteY11" fmla="*/ 4241021 h 4370046"/>
              <a:gd name="connsiteX12" fmla="*/ 953667 w 5487646"/>
              <a:gd name="connsiteY12" fmla="*/ 3876384 h 4370046"/>
              <a:gd name="connsiteX13" fmla="*/ 443175 w 5487646"/>
              <a:gd name="connsiteY13" fmla="*/ 3472477 h 4370046"/>
              <a:gd name="connsiteX14" fmla="*/ 213173 w 5487646"/>
              <a:gd name="connsiteY14" fmla="*/ 3253696 h 4370046"/>
              <a:gd name="connsiteX15" fmla="*/ 0 w 5487646"/>
              <a:gd name="connsiteY15" fmla="*/ 2889052 h 4370046"/>
              <a:gd name="connsiteX0" fmla="*/ 5183470 w 5487646"/>
              <a:gd name="connsiteY0" fmla="*/ 0 h 4370046"/>
              <a:gd name="connsiteX1" fmla="*/ 5346153 w 5487646"/>
              <a:gd name="connsiteY1" fmla="*/ 488054 h 4370046"/>
              <a:gd name="connsiteX2" fmla="*/ 5463959 w 5487646"/>
              <a:gd name="connsiteY2" fmla="*/ 841471 h 4370046"/>
              <a:gd name="connsiteX3" fmla="*/ 5480790 w 5487646"/>
              <a:gd name="connsiteY3" fmla="*/ 1222939 h 4370046"/>
              <a:gd name="connsiteX4" fmla="*/ 5475180 w 5487646"/>
              <a:gd name="connsiteY4" fmla="*/ 1626846 h 4370046"/>
              <a:gd name="connsiteX5" fmla="*/ 5009564 w 5487646"/>
              <a:gd name="connsiteY5" fmla="*/ 3046130 h 4370046"/>
              <a:gd name="connsiteX6" fmla="*/ 4431755 w 5487646"/>
              <a:gd name="connsiteY6" fmla="*/ 3775407 h 4370046"/>
              <a:gd name="connsiteX7" fmla="*/ 4106385 w 5487646"/>
              <a:gd name="connsiteY7" fmla="*/ 4011018 h 4370046"/>
              <a:gd name="connsiteX8" fmla="*/ 3769796 w 5487646"/>
              <a:gd name="connsiteY8" fmla="*/ 4162484 h 4370046"/>
              <a:gd name="connsiteX9" fmla="*/ 3113447 w 5487646"/>
              <a:gd name="connsiteY9" fmla="*/ 4325168 h 4370046"/>
              <a:gd name="connsiteX10" fmla="*/ 2569295 w 5487646"/>
              <a:gd name="connsiteY10" fmla="*/ 4370046 h 4370046"/>
              <a:gd name="connsiteX11" fmla="*/ 1772700 w 5487646"/>
              <a:gd name="connsiteY11" fmla="*/ 4241021 h 4370046"/>
              <a:gd name="connsiteX12" fmla="*/ 953667 w 5487646"/>
              <a:gd name="connsiteY12" fmla="*/ 3876384 h 4370046"/>
              <a:gd name="connsiteX13" fmla="*/ 443175 w 5487646"/>
              <a:gd name="connsiteY13" fmla="*/ 3472477 h 4370046"/>
              <a:gd name="connsiteX14" fmla="*/ 213173 w 5487646"/>
              <a:gd name="connsiteY14" fmla="*/ 3253696 h 4370046"/>
              <a:gd name="connsiteX15" fmla="*/ 0 w 5487646"/>
              <a:gd name="connsiteY15" fmla="*/ 2889052 h 4370046"/>
              <a:gd name="connsiteX0" fmla="*/ 5183470 w 5487646"/>
              <a:gd name="connsiteY0" fmla="*/ 0 h 4370046"/>
              <a:gd name="connsiteX1" fmla="*/ 5346153 w 5487646"/>
              <a:gd name="connsiteY1" fmla="*/ 488054 h 4370046"/>
              <a:gd name="connsiteX2" fmla="*/ 5463959 w 5487646"/>
              <a:gd name="connsiteY2" fmla="*/ 841471 h 4370046"/>
              <a:gd name="connsiteX3" fmla="*/ 5480790 w 5487646"/>
              <a:gd name="connsiteY3" fmla="*/ 1222939 h 4370046"/>
              <a:gd name="connsiteX4" fmla="*/ 5475180 w 5487646"/>
              <a:gd name="connsiteY4" fmla="*/ 1626846 h 4370046"/>
              <a:gd name="connsiteX5" fmla="*/ 5009564 w 5487646"/>
              <a:gd name="connsiteY5" fmla="*/ 3046130 h 4370046"/>
              <a:gd name="connsiteX6" fmla="*/ 4431755 w 5487646"/>
              <a:gd name="connsiteY6" fmla="*/ 3775407 h 4370046"/>
              <a:gd name="connsiteX7" fmla="*/ 4106385 w 5487646"/>
              <a:gd name="connsiteY7" fmla="*/ 4011018 h 4370046"/>
              <a:gd name="connsiteX8" fmla="*/ 3769796 w 5487646"/>
              <a:gd name="connsiteY8" fmla="*/ 4162484 h 4370046"/>
              <a:gd name="connsiteX9" fmla="*/ 3113447 w 5487646"/>
              <a:gd name="connsiteY9" fmla="*/ 4325168 h 4370046"/>
              <a:gd name="connsiteX10" fmla="*/ 2569295 w 5487646"/>
              <a:gd name="connsiteY10" fmla="*/ 4370046 h 4370046"/>
              <a:gd name="connsiteX11" fmla="*/ 1772700 w 5487646"/>
              <a:gd name="connsiteY11" fmla="*/ 4241021 h 4370046"/>
              <a:gd name="connsiteX12" fmla="*/ 953667 w 5487646"/>
              <a:gd name="connsiteY12" fmla="*/ 3876384 h 4370046"/>
              <a:gd name="connsiteX13" fmla="*/ 443175 w 5487646"/>
              <a:gd name="connsiteY13" fmla="*/ 3472477 h 4370046"/>
              <a:gd name="connsiteX14" fmla="*/ 213173 w 5487646"/>
              <a:gd name="connsiteY14" fmla="*/ 3253696 h 4370046"/>
              <a:gd name="connsiteX15" fmla="*/ 0 w 5487646"/>
              <a:gd name="connsiteY15" fmla="*/ 2889052 h 4370046"/>
              <a:gd name="connsiteX0" fmla="*/ 5183470 w 5487646"/>
              <a:gd name="connsiteY0" fmla="*/ 0 h 4370046"/>
              <a:gd name="connsiteX1" fmla="*/ 5346153 w 5487646"/>
              <a:gd name="connsiteY1" fmla="*/ 488054 h 4370046"/>
              <a:gd name="connsiteX2" fmla="*/ 5447129 w 5487646"/>
              <a:gd name="connsiteY2" fmla="*/ 841471 h 4370046"/>
              <a:gd name="connsiteX3" fmla="*/ 5480790 w 5487646"/>
              <a:gd name="connsiteY3" fmla="*/ 1222939 h 4370046"/>
              <a:gd name="connsiteX4" fmla="*/ 5475180 w 5487646"/>
              <a:gd name="connsiteY4" fmla="*/ 1626846 h 4370046"/>
              <a:gd name="connsiteX5" fmla="*/ 5009564 w 5487646"/>
              <a:gd name="connsiteY5" fmla="*/ 3046130 h 4370046"/>
              <a:gd name="connsiteX6" fmla="*/ 4431755 w 5487646"/>
              <a:gd name="connsiteY6" fmla="*/ 3775407 h 4370046"/>
              <a:gd name="connsiteX7" fmla="*/ 4106385 w 5487646"/>
              <a:gd name="connsiteY7" fmla="*/ 4011018 h 4370046"/>
              <a:gd name="connsiteX8" fmla="*/ 3769796 w 5487646"/>
              <a:gd name="connsiteY8" fmla="*/ 4162484 h 4370046"/>
              <a:gd name="connsiteX9" fmla="*/ 3113447 w 5487646"/>
              <a:gd name="connsiteY9" fmla="*/ 4325168 h 4370046"/>
              <a:gd name="connsiteX10" fmla="*/ 2569295 w 5487646"/>
              <a:gd name="connsiteY10" fmla="*/ 4370046 h 4370046"/>
              <a:gd name="connsiteX11" fmla="*/ 1772700 w 5487646"/>
              <a:gd name="connsiteY11" fmla="*/ 4241021 h 4370046"/>
              <a:gd name="connsiteX12" fmla="*/ 953667 w 5487646"/>
              <a:gd name="connsiteY12" fmla="*/ 3876384 h 4370046"/>
              <a:gd name="connsiteX13" fmla="*/ 443175 w 5487646"/>
              <a:gd name="connsiteY13" fmla="*/ 3472477 h 4370046"/>
              <a:gd name="connsiteX14" fmla="*/ 213173 w 5487646"/>
              <a:gd name="connsiteY14" fmla="*/ 3253696 h 4370046"/>
              <a:gd name="connsiteX15" fmla="*/ 0 w 5487646"/>
              <a:gd name="connsiteY15" fmla="*/ 2889052 h 4370046"/>
              <a:gd name="connsiteX0" fmla="*/ 5183470 w 5475692"/>
              <a:gd name="connsiteY0" fmla="*/ 0 h 4370046"/>
              <a:gd name="connsiteX1" fmla="*/ 5346153 w 5475692"/>
              <a:gd name="connsiteY1" fmla="*/ 488054 h 4370046"/>
              <a:gd name="connsiteX2" fmla="*/ 5447129 w 5475692"/>
              <a:gd name="connsiteY2" fmla="*/ 841471 h 4370046"/>
              <a:gd name="connsiteX3" fmla="*/ 5391033 w 5475692"/>
              <a:gd name="connsiteY3" fmla="*/ 1222939 h 4370046"/>
              <a:gd name="connsiteX4" fmla="*/ 5475180 w 5475692"/>
              <a:gd name="connsiteY4" fmla="*/ 1626846 h 4370046"/>
              <a:gd name="connsiteX5" fmla="*/ 5009564 w 5475692"/>
              <a:gd name="connsiteY5" fmla="*/ 3046130 h 4370046"/>
              <a:gd name="connsiteX6" fmla="*/ 4431755 w 5475692"/>
              <a:gd name="connsiteY6" fmla="*/ 3775407 h 4370046"/>
              <a:gd name="connsiteX7" fmla="*/ 4106385 w 5475692"/>
              <a:gd name="connsiteY7" fmla="*/ 4011018 h 4370046"/>
              <a:gd name="connsiteX8" fmla="*/ 3769796 w 5475692"/>
              <a:gd name="connsiteY8" fmla="*/ 4162484 h 4370046"/>
              <a:gd name="connsiteX9" fmla="*/ 3113447 w 5475692"/>
              <a:gd name="connsiteY9" fmla="*/ 4325168 h 4370046"/>
              <a:gd name="connsiteX10" fmla="*/ 2569295 w 5475692"/>
              <a:gd name="connsiteY10" fmla="*/ 4370046 h 4370046"/>
              <a:gd name="connsiteX11" fmla="*/ 1772700 w 5475692"/>
              <a:gd name="connsiteY11" fmla="*/ 4241021 h 4370046"/>
              <a:gd name="connsiteX12" fmla="*/ 953667 w 5475692"/>
              <a:gd name="connsiteY12" fmla="*/ 3876384 h 4370046"/>
              <a:gd name="connsiteX13" fmla="*/ 443175 w 5475692"/>
              <a:gd name="connsiteY13" fmla="*/ 3472477 h 4370046"/>
              <a:gd name="connsiteX14" fmla="*/ 213173 w 5475692"/>
              <a:gd name="connsiteY14" fmla="*/ 3253696 h 4370046"/>
              <a:gd name="connsiteX15" fmla="*/ 0 w 5475692"/>
              <a:gd name="connsiteY15" fmla="*/ 2889052 h 4370046"/>
              <a:gd name="connsiteX0" fmla="*/ 5183470 w 5475692"/>
              <a:gd name="connsiteY0" fmla="*/ 0 h 4370046"/>
              <a:gd name="connsiteX1" fmla="*/ 5346153 w 5475692"/>
              <a:gd name="connsiteY1" fmla="*/ 488054 h 4370046"/>
              <a:gd name="connsiteX2" fmla="*/ 5430299 w 5475692"/>
              <a:gd name="connsiteY2" fmla="*/ 863910 h 4370046"/>
              <a:gd name="connsiteX3" fmla="*/ 5391033 w 5475692"/>
              <a:gd name="connsiteY3" fmla="*/ 1222939 h 4370046"/>
              <a:gd name="connsiteX4" fmla="*/ 5475180 w 5475692"/>
              <a:gd name="connsiteY4" fmla="*/ 1626846 h 4370046"/>
              <a:gd name="connsiteX5" fmla="*/ 5009564 w 5475692"/>
              <a:gd name="connsiteY5" fmla="*/ 3046130 h 4370046"/>
              <a:gd name="connsiteX6" fmla="*/ 4431755 w 5475692"/>
              <a:gd name="connsiteY6" fmla="*/ 3775407 h 4370046"/>
              <a:gd name="connsiteX7" fmla="*/ 4106385 w 5475692"/>
              <a:gd name="connsiteY7" fmla="*/ 4011018 h 4370046"/>
              <a:gd name="connsiteX8" fmla="*/ 3769796 w 5475692"/>
              <a:gd name="connsiteY8" fmla="*/ 4162484 h 4370046"/>
              <a:gd name="connsiteX9" fmla="*/ 3113447 w 5475692"/>
              <a:gd name="connsiteY9" fmla="*/ 4325168 h 4370046"/>
              <a:gd name="connsiteX10" fmla="*/ 2569295 w 5475692"/>
              <a:gd name="connsiteY10" fmla="*/ 4370046 h 4370046"/>
              <a:gd name="connsiteX11" fmla="*/ 1772700 w 5475692"/>
              <a:gd name="connsiteY11" fmla="*/ 4241021 h 4370046"/>
              <a:gd name="connsiteX12" fmla="*/ 953667 w 5475692"/>
              <a:gd name="connsiteY12" fmla="*/ 3876384 h 4370046"/>
              <a:gd name="connsiteX13" fmla="*/ 443175 w 5475692"/>
              <a:gd name="connsiteY13" fmla="*/ 3472477 h 4370046"/>
              <a:gd name="connsiteX14" fmla="*/ 213173 w 5475692"/>
              <a:gd name="connsiteY14" fmla="*/ 3253696 h 4370046"/>
              <a:gd name="connsiteX15" fmla="*/ 0 w 5475692"/>
              <a:gd name="connsiteY15" fmla="*/ 2889052 h 4370046"/>
              <a:gd name="connsiteX0" fmla="*/ 5183470 w 5475692"/>
              <a:gd name="connsiteY0" fmla="*/ 0 h 4370046"/>
              <a:gd name="connsiteX1" fmla="*/ 5346153 w 5475692"/>
              <a:gd name="connsiteY1" fmla="*/ 504883 h 4370046"/>
              <a:gd name="connsiteX2" fmla="*/ 5430299 w 5475692"/>
              <a:gd name="connsiteY2" fmla="*/ 863910 h 4370046"/>
              <a:gd name="connsiteX3" fmla="*/ 5391033 w 5475692"/>
              <a:gd name="connsiteY3" fmla="*/ 1222939 h 4370046"/>
              <a:gd name="connsiteX4" fmla="*/ 5475180 w 5475692"/>
              <a:gd name="connsiteY4" fmla="*/ 1626846 h 4370046"/>
              <a:gd name="connsiteX5" fmla="*/ 5009564 w 5475692"/>
              <a:gd name="connsiteY5" fmla="*/ 3046130 h 4370046"/>
              <a:gd name="connsiteX6" fmla="*/ 4431755 w 5475692"/>
              <a:gd name="connsiteY6" fmla="*/ 3775407 h 4370046"/>
              <a:gd name="connsiteX7" fmla="*/ 4106385 w 5475692"/>
              <a:gd name="connsiteY7" fmla="*/ 4011018 h 4370046"/>
              <a:gd name="connsiteX8" fmla="*/ 3769796 w 5475692"/>
              <a:gd name="connsiteY8" fmla="*/ 4162484 h 4370046"/>
              <a:gd name="connsiteX9" fmla="*/ 3113447 w 5475692"/>
              <a:gd name="connsiteY9" fmla="*/ 4325168 h 4370046"/>
              <a:gd name="connsiteX10" fmla="*/ 2569295 w 5475692"/>
              <a:gd name="connsiteY10" fmla="*/ 4370046 h 4370046"/>
              <a:gd name="connsiteX11" fmla="*/ 1772700 w 5475692"/>
              <a:gd name="connsiteY11" fmla="*/ 4241021 h 4370046"/>
              <a:gd name="connsiteX12" fmla="*/ 953667 w 5475692"/>
              <a:gd name="connsiteY12" fmla="*/ 3876384 h 4370046"/>
              <a:gd name="connsiteX13" fmla="*/ 443175 w 5475692"/>
              <a:gd name="connsiteY13" fmla="*/ 3472477 h 4370046"/>
              <a:gd name="connsiteX14" fmla="*/ 213173 w 5475692"/>
              <a:gd name="connsiteY14" fmla="*/ 3253696 h 4370046"/>
              <a:gd name="connsiteX15" fmla="*/ 0 w 5475692"/>
              <a:gd name="connsiteY15" fmla="*/ 2889052 h 4370046"/>
              <a:gd name="connsiteX0" fmla="*/ 5183470 w 5475692"/>
              <a:gd name="connsiteY0" fmla="*/ 0 h 4370046"/>
              <a:gd name="connsiteX1" fmla="*/ 5346153 w 5475692"/>
              <a:gd name="connsiteY1" fmla="*/ 504883 h 4370046"/>
              <a:gd name="connsiteX2" fmla="*/ 5402250 w 5475692"/>
              <a:gd name="connsiteY2" fmla="*/ 880739 h 4370046"/>
              <a:gd name="connsiteX3" fmla="*/ 5391033 w 5475692"/>
              <a:gd name="connsiteY3" fmla="*/ 1222939 h 4370046"/>
              <a:gd name="connsiteX4" fmla="*/ 5475180 w 5475692"/>
              <a:gd name="connsiteY4" fmla="*/ 1626846 h 4370046"/>
              <a:gd name="connsiteX5" fmla="*/ 5009564 w 5475692"/>
              <a:gd name="connsiteY5" fmla="*/ 3046130 h 4370046"/>
              <a:gd name="connsiteX6" fmla="*/ 4431755 w 5475692"/>
              <a:gd name="connsiteY6" fmla="*/ 3775407 h 4370046"/>
              <a:gd name="connsiteX7" fmla="*/ 4106385 w 5475692"/>
              <a:gd name="connsiteY7" fmla="*/ 4011018 h 4370046"/>
              <a:gd name="connsiteX8" fmla="*/ 3769796 w 5475692"/>
              <a:gd name="connsiteY8" fmla="*/ 4162484 h 4370046"/>
              <a:gd name="connsiteX9" fmla="*/ 3113447 w 5475692"/>
              <a:gd name="connsiteY9" fmla="*/ 4325168 h 4370046"/>
              <a:gd name="connsiteX10" fmla="*/ 2569295 w 5475692"/>
              <a:gd name="connsiteY10" fmla="*/ 4370046 h 4370046"/>
              <a:gd name="connsiteX11" fmla="*/ 1772700 w 5475692"/>
              <a:gd name="connsiteY11" fmla="*/ 4241021 h 4370046"/>
              <a:gd name="connsiteX12" fmla="*/ 953667 w 5475692"/>
              <a:gd name="connsiteY12" fmla="*/ 3876384 h 4370046"/>
              <a:gd name="connsiteX13" fmla="*/ 443175 w 5475692"/>
              <a:gd name="connsiteY13" fmla="*/ 3472477 h 4370046"/>
              <a:gd name="connsiteX14" fmla="*/ 213173 w 5475692"/>
              <a:gd name="connsiteY14" fmla="*/ 3253696 h 4370046"/>
              <a:gd name="connsiteX15" fmla="*/ 0 w 5475692"/>
              <a:gd name="connsiteY15" fmla="*/ 2889052 h 4370046"/>
              <a:gd name="connsiteX0" fmla="*/ 5183470 w 5476302"/>
              <a:gd name="connsiteY0" fmla="*/ 0 h 4370046"/>
              <a:gd name="connsiteX1" fmla="*/ 5346153 w 5476302"/>
              <a:gd name="connsiteY1" fmla="*/ 504883 h 4370046"/>
              <a:gd name="connsiteX2" fmla="*/ 5402250 w 5476302"/>
              <a:gd name="connsiteY2" fmla="*/ 880739 h 4370046"/>
              <a:gd name="connsiteX3" fmla="*/ 5435911 w 5476302"/>
              <a:gd name="connsiteY3" fmla="*/ 1234159 h 4370046"/>
              <a:gd name="connsiteX4" fmla="*/ 5475180 w 5476302"/>
              <a:gd name="connsiteY4" fmla="*/ 1626846 h 4370046"/>
              <a:gd name="connsiteX5" fmla="*/ 5009564 w 5476302"/>
              <a:gd name="connsiteY5" fmla="*/ 3046130 h 4370046"/>
              <a:gd name="connsiteX6" fmla="*/ 4431755 w 5476302"/>
              <a:gd name="connsiteY6" fmla="*/ 3775407 h 4370046"/>
              <a:gd name="connsiteX7" fmla="*/ 4106385 w 5476302"/>
              <a:gd name="connsiteY7" fmla="*/ 4011018 h 4370046"/>
              <a:gd name="connsiteX8" fmla="*/ 3769796 w 5476302"/>
              <a:gd name="connsiteY8" fmla="*/ 4162484 h 4370046"/>
              <a:gd name="connsiteX9" fmla="*/ 3113447 w 5476302"/>
              <a:gd name="connsiteY9" fmla="*/ 4325168 h 4370046"/>
              <a:gd name="connsiteX10" fmla="*/ 2569295 w 5476302"/>
              <a:gd name="connsiteY10" fmla="*/ 4370046 h 4370046"/>
              <a:gd name="connsiteX11" fmla="*/ 1772700 w 5476302"/>
              <a:gd name="connsiteY11" fmla="*/ 4241021 h 4370046"/>
              <a:gd name="connsiteX12" fmla="*/ 953667 w 5476302"/>
              <a:gd name="connsiteY12" fmla="*/ 3876384 h 4370046"/>
              <a:gd name="connsiteX13" fmla="*/ 443175 w 5476302"/>
              <a:gd name="connsiteY13" fmla="*/ 3472477 h 4370046"/>
              <a:gd name="connsiteX14" fmla="*/ 213173 w 5476302"/>
              <a:gd name="connsiteY14" fmla="*/ 3253696 h 4370046"/>
              <a:gd name="connsiteX15" fmla="*/ 0 w 5476302"/>
              <a:gd name="connsiteY15" fmla="*/ 2889052 h 4370046"/>
              <a:gd name="connsiteX0" fmla="*/ 5183470 w 5476302"/>
              <a:gd name="connsiteY0" fmla="*/ 0 h 4370046"/>
              <a:gd name="connsiteX1" fmla="*/ 5346153 w 5476302"/>
              <a:gd name="connsiteY1" fmla="*/ 504883 h 4370046"/>
              <a:gd name="connsiteX2" fmla="*/ 5402250 w 5476302"/>
              <a:gd name="connsiteY2" fmla="*/ 880739 h 4370046"/>
              <a:gd name="connsiteX3" fmla="*/ 5435911 w 5476302"/>
              <a:gd name="connsiteY3" fmla="*/ 1234159 h 4370046"/>
              <a:gd name="connsiteX4" fmla="*/ 5475180 w 5476302"/>
              <a:gd name="connsiteY4" fmla="*/ 1626846 h 4370046"/>
              <a:gd name="connsiteX5" fmla="*/ 5009564 w 5476302"/>
              <a:gd name="connsiteY5" fmla="*/ 3046130 h 4370046"/>
              <a:gd name="connsiteX6" fmla="*/ 4431755 w 5476302"/>
              <a:gd name="connsiteY6" fmla="*/ 3775407 h 4370046"/>
              <a:gd name="connsiteX7" fmla="*/ 4106385 w 5476302"/>
              <a:gd name="connsiteY7" fmla="*/ 4011018 h 4370046"/>
              <a:gd name="connsiteX8" fmla="*/ 3769796 w 5476302"/>
              <a:gd name="connsiteY8" fmla="*/ 4162484 h 4370046"/>
              <a:gd name="connsiteX9" fmla="*/ 3113447 w 5476302"/>
              <a:gd name="connsiteY9" fmla="*/ 4325168 h 4370046"/>
              <a:gd name="connsiteX10" fmla="*/ 2569295 w 5476302"/>
              <a:gd name="connsiteY10" fmla="*/ 4370046 h 4370046"/>
              <a:gd name="connsiteX11" fmla="*/ 1772700 w 5476302"/>
              <a:gd name="connsiteY11" fmla="*/ 4241021 h 4370046"/>
              <a:gd name="connsiteX12" fmla="*/ 953667 w 5476302"/>
              <a:gd name="connsiteY12" fmla="*/ 3876384 h 4370046"/>
              <a:gd name="connsiteX13" fmla="*/ 431956 w 5476302"/>
              <a:gd name="connsiteY13" fmla="*/ 3483696 h 4370046"/>
              <a:gd name="connsiteX14" fmla="*/ 213173 w 5476302"/>
              <a:gd name="connsiteY14" fmla="*/ 3253696 h 4370046"/>
              <a:gd name="connsiteX15" fmla="*/ 0 w 5476302"/>
              <a:gd name="connsiteY15" fmla="*/ 2889052 h 4370046"/>
              <a:gd name="connsiteX0" fmla="*/ 5183470 w 5476302"/>
              <a:gd name="connsiteY0" fmla="*/ 0 h 4370046"/>
              <a:gd name="connsiteX1" fmla="*/ 5346153 w 5476302"/>
              <a:gd name="connsiteY1" fmla="*/ 504883 h 4370046"/>
              <a:gd name="connsiteX2" fmla="*/ 5402250 w 5476302"/>
              <a:gd name="connsiteY2" fmla="*/ 880739 h 4370046"/>
              <a:gd name="connsiteX3" fmla="*/ 5435911 w 5476302"/>
              <a:gd name="connsiteY3" fmla="*/ 1234159 h 4370046"/>
              <a:gd name="connsiteX4" fmla="*/ 5475180 w 5476302"/>
              <a:gd name="connsiteY4" fmla="*/ 1626846 h 4370046"/>
              <a:gd name="connsiteX5" fmla="*/ 5009564 w 5476302"/>
              <a:gd name="connsiteY5" fmla="*/ 3046130 h 4370046"/>
              <a:gd name="connsiteX6" fmla="*/ 4431755 w 5476302"/>
              <a:gd name="connsiteY6" fmla="*/ 3775407 h 4370046"/>
              <a:gd name="connsiteX7" fmla="*/ 4106385 w 5476302"/>
              <a:gd name="connsiteY7" fmla="*/ 4011018 h 4370046"/>
              <a:gd name="connsiteX8" fmla="*/ 3769796 w 5476302"/>
              <a:gd name="connsiteY8" fmla="*/ 4162484 h 4370046"/>
              <a:gd name="connsiteX9" fmla="*/ 3113447 w 5476302"/>
              <a:gd name="connsiteY9" fmla="*/ 4325168 h 4370046"/>
              <a:gd name="connsiteX10" fmla="*/ 2569295 w 5476302"/>
              <a:gd name="connsiteY10" fmla="*/ 4370046 h 4370046"/>
              <a:gd name="connsiteX11" fmla="*/ 1772700 w 5476302"/>
              <a:gd name="connsiteY11" fmla="*/ 4241021 h 4370046"/>
              <a:gd name="connsiteX12" fmla="*/ 953667 w 5476302"/>
              <a:gd name="connsiteY12" fmla="*/ 3876384 h 4370046"/>
              <a:gd name="connsiteX13" fmla="*/ 431956 w 5476302"/>
              <a:gd name="connsiteY13" fmla="*/ 3483696 h 4370046"/>
              <a:gd name="connsiteX14" fmla="*/ 213173 w 5476302"/>
              <a:gd name="connsiteY14" fmla="*/ 3253696 h 4370046"/>
              <a:gd name="connsiteX15" fmla="*/ 0 w 5476302"/>
              <a:gd name="connsiteY15" fmla="*/ 2889052 h 4370046"/>
              <a:gd name="connsiteX0" fmla="*/ 5183470 w 5476302"/>
              <a:gd name="connsiteY0" fmla="*/ 0 h 4370046"/>
              <a:gd name="connsiteX1" fmla="*/ 5346153 w 5476302"/>
              <a:gd name="connsiteY1" fmla="*/ 504883 h 4370046"/>
              <a:gd name="connsiteX2" fmla="*/ 5402250 w 5476302"/>
              <a:gd name="connsiteY2" fmla="*/ 880739 h 4370046"/>
              <a:gd name="connsiteX3" fmla="*/ 5435911 w 5476302"/>
              <a:gd name="connsiteY3" fmla="*/ 1234159 h 4370046"/>
              <a:gd name="connsiteX4" fmla="*/ 5475180 w 5476302"/>
              <a:gd name="connsiteY4" fmla="*/ 1626846 h 4370046"/>
              <a:gd name="connsiteX5" fmla="*/ 5009564 w 5476302"/>
              <a:gd name="connsiteY5" fmla="*/ 3046130 h 4370046"/>
              <a:gd name="connsiteX6" fmla="*/ 4431755 w 5476302"/>
              <a:gd name="connsiteY6" fmla="*/ 3775407 h 4370046"/>
              <a:gd name="connsiteX7" fmla="*/ 4106385 w 5476302"/>
              <a:gd name="connsiteY7" fmla="*/ 4011018 h 4370046"/>
              <a:gd name="connsiteX8" fmla="*/ 3769796 w 5476302"/>
              <a:gd name="connsiteY8" fmla="*/ 4162484 h 4370046"/>
              <a:gd name="connsiteX9" fmla="*/ 3113447 w 5476302"/>
              <a:gd name="connsiteY9" fmla="*/ 4325168 h 4370046"/>
              <a:gd name="connsiteX10" fmla="*/ 2569295 w 5476302"/>
              <a:gd name="connsiteY10" fmla="*/ 4370046 h 4370046"/>
              <a:gd name="connsiteX11" fmla="*/ 1772700 w 5476302"/>
              <a:gd name="connsiteY11" fmla="*/ 4241021 h 4370046"/>
              <a:gd name="connsiteX12" fmla="*/ 953667 w 5476302"/>
              <a:gd name="connsiteY12" fmla="*/ 3876384 h 4370046"/>
              <a:gd name="connsiteX13" fmla="*/ 431956 w 5476302"/>
              <a:gd name="connsiteY13" fmla="*/ 3483696 h 4370046"/>
              <a:gd name="connsiteX14" fmla="*/ 213173 w 5476302"/>
              <a:gd name="connsiteY14" fmla="*/ 3253696 h 4370046"/>
              <a:gd name="connsiteX15" fmla="*/ 0 w 5476302"/>
              <a:gd name="connsiteY15" fmla="*/ 2889052 h 4370046"/>
              <a:gd name="connsiteX0" fmla="*/ 5183470 w 5476302"/>
              <a:gd name="connsiteY0" fmla="*/ 0 h 4370046"/>
              <a:gd name="connsiteX1" fmla="*/ 5346153 w 5476302"/>
              <a:gd name="connsiteY1" fmla="*/ 504883 h 4370046"/>
              <a:gd name="connsiteX2" fmla="*/ 5402250 w 5476302"/>
              <a:gd name="connsiteY2" fmla="*/ 880739 h 4370046"/>
              <a:gd name="connsiteX3" fmla="*/ 5435911 w 5476302"/>
              <a:gd name="connsiteY3" fmla="*/ 1234159 h 4370046"/>
              <a:gd name="connsiteX4" fmla="*/ 5475180 w 5476302"/>
              <a:gd name="connsiteY4" fmla="*/ 1626846 h 4370046"/>
              <a:gd name="connsiteX5" fmla="*/ 5009564 w 5476302"/>
              <a:gd name="connsiteY5" fmla="*/ 3046130 h 4370046"/>
              <a:gd name="connsiteX6" fmla="*/ 4431755 w 5476302"/>
              <a:gd name="connsiteY6" fmla="*/ 3775407 h 4370046"/>
              <a:gd name="connsiteX7" fmla="*/ 4106385 w 5476302"/>
              <a:gd name="connsiteY7" fmla="*/ 4011018 h 4370046"/>
              <a:gd name="connsiteX8" fmla="*/ 3769796 w 5476302"/>
              <a:gd name="connsiteY8" fmla="*/ 4162484 h 4370046"/>
              <a:gd name="connsiteX9" fmla="*/ 3113447 w 5476302"/>
              <a:gd name="connsiteY9" fmla="*/ 4325168 h 4370046"/>
              <a:gd name="connsiteX10" fmla="*/ 2569295 w 5476302"/>
              <a:gd name="connsiteY10" fmla="*/ 4370046 h 4370046"/>
              <a:gd name="connsiteX11" fmla="*/ 1772700 w 5476302"/>
              <a:gd name="connsiteY11" fmla="*/ 4241021 h 4370046"/>
              <a:gd name="connsiteX12" fmla="*/ 953667 w 5476302"/>
              <a:gd name="connsiteY12" fmla="*/ 3876384 h 4370046"/>
              <a:gd name="connsiteX13" fmla="*/ 431956 w 5476302"/>
              <a:gd name="connsiteY13" fmla="*/ 3483696 h 4370046"/>
              <a:gd name="connsiteX14" fmla="*/ 201953 w 5476302"/>
              <a:gd name="connsiteY14" fmla="*/ 3242476 h 4370046"/>
              <a:gd name="connsiteX15" fmla="*/ 0 w 5476302"/>
              <a:gd name="connsiteY15" fmla="*/ 2889052 h 4370046"/>
              <a:gd name="connsiteX0" fmla="*/ 5183470 w 5476302"/>
              <a:gd name="connsiteY0" fmla="*/ 0 h 4370046"/>
              <a:gd name="connsiteX1" fmla="*/ 5346153 w 5476302"/>
              <a:gd name="connsiteY1" fmla="*/ 504883 h 4370046"/>
              <a:gd name="connsiteX2" fmla="*/ 5402250 w 5476302"/>
              <a:gd name="connsiteY2" fmla="*/ 880739 h 4370046"/>
              <a:gd name="connsiteX3" fmla="*/ 5435911 w 5476302"/>
              <a:gd name="connsiteY3" fmla="*/ 1234159 h 4370046"/>
              <a:gd name="connsiteX4" fmla="*/ 5475180 w 5476302"/>
              <a:gd name="connsiteY4" fmla="*/ 1626846 h 4370046"/>
              <a:gd name="connsiteX5" fmla="*/ 5009564 w 5476302"/>
              <a:gd name="connsiteY5" fmla="*/ 3046130 h 4370046"/>
              <a:gd name="connsiteX6" fmla="*/ 4431755 w 5476302"/>
              <a:gd name="connsiteY6" fmla="*/ 3775407 h 4370046"/>
              <a:gd name="connsiteX7" fmla="*/ 4106385 w 5476302"/>
              <a:gd name="connsiteY7" fmla="*/ 4011018 h 4370046"/>
              <a:gd name="connsiteX8" fmla="*/ 3769796 w 5476302"/>
              <a:gd name="connsiteY8" fmla="*/ 4162484 h 4370046"/>
              <a:gd name="connsiteX9" fmla="*/ 3113447 w 5476302"/>
              <a:gd name="connsiteY9" fmla="*/ 4325168 h 4370046"/>
              <a:gd name="connsiteX10" fmla="*/ 2569295 w 5476302"/>
              <a:gd name="connsiteY10" fmla="*/ 4370046 h 4370046"/>
              <a:gd name="connsiteX11" fmla="*/ 1772700 w 5476302"/>
              <a:gd name="connsiteY11" fmla="*/ 4241021 h 4370046"/>
              <a:gd name="connsiteX12" fmla="*/ 953667 w 5476302"/>
              <a:gd name="connsiteY12" fmla="*/ 3876384 h 4370046"/>
              <a:gd name="connsiteX13" fmla="*/ 431956 w 5476302"/>
              <a:gd name="connsiteY13" fmla="*/ 3483696 h 4370046"/>
              <a:gd name="connsiteX14" fmla="*/ 201953 w 5476302"/>
              <a:gd name="connsiteY14" fmla="*/ 3242476 h 4370046"/>
              <a:gd name="connsiteX15" fmla="*/ 0 w 5476302"/>
              <a:gd name="connsiteY15" fmla="*/ 2889052 h 4370046"/>
              <a:gd name="connsiteX0" fmla="*/ 5183470 w 5476302"/>
              <a:gd name="connsiteY0" fmla="*/ 0 h 4370046"/>
              <a:gd name="connsiteX1" fmla="*/ 5346153 w 5476302"/>
              <a:gd name="connsiteY1" fmla="*/ 504883 h 4370046"/>
              <a:gd name="connsiteX2" fmla="*/ 5402250 w 5476302"/>
              <a:gd name="connsiteY2" fmla="*/ 880739 h 4370046"/>
              <a:gd name="connsiteX3" fmla="*/ 5435911 w 5476302"/>
              <a:gd name="connsiteY3" fmla="*/ 1234159 h 4370046"/>
              <a:gd name="connsiteX4" fmla="*/ 5475180 w 5476302"/>
              <a:gd name="connsiteY4" fmla="*/ 1626846 h 4370046"/>
              <a:gd name="connsiteX5" fmla="*/ 5009564 w 5476302"/>
              <a:gd name="connsiteY5" fmla="*/ 3046130 h 4370046"/>
              <a:gd name="connsiteX6" fmla="*/ 4431755 w 5476302"/>
              <a:gd name="connsiteY6" fmla="*/ 3775407 h 4370046"/>
              <a:gd name="connsiteX7" fmla="*/ 4106385 w 5476302"/>
              <a:gd name="connsiteY7" fmla="*/ 4011018 h 4370046"/>
              <a:gd name="connsiteX8" fmla="*/ 3769796 w 5476302"/>
              <a:gd name="connsiteY8" fmla="*/ 4162484 h 4370046"/>
              <a:gd name="connsiteX9" fmla="*/ 3113447 w 5476302"/>
              <a:gd name="connsiteY9" fmla="*/ 4325168 h 4370046"/>
              <a:gd name="connsiteX10" fmla="*/ 2569295 w 5476302"/>
              <a:gd name="connsiteY10" fmla="*/ 4370046 h 4370046"/>
              <a:gd name="connsiteX11" fmla="*/ 1733431 w 5476302"/>
              <a:gd name="connsiteY11" fmla="*/ 4263460 h 4370046"/>
              <a:gd name="connsiteX12" fmla="*/ 953667 w 5476302"/>
              <a:gd name="connsiteY12" fmla="*/ 3876384 h 4370046"/>
              <a:gd name="connsiteX13" fmla="*/ 431956 w 5476302"/>
              <a:gd name="connsiteY13" fmla="*/ 3483696 h 4370046"/>
              <a:gd name="connsiteX14" fmla="*/ 201953 w 5476302"/>
              <a:gd name="connsiteY14" fmla="*/ 3242476 h 4370046"/>
              <a:gd name="connsiteX15" fmla="*/ 0 w 5476302"/>
              <a:gd name="connsiteY15" fmla="*/ 2889052 h 4370046"/>
              <a:gd name="connsiteX0" fmla="*/ 5183470 w 5476302"/>
              <a:gd name="connsiteY0" fmla="*/ 0 h 4370046"/>
              <a:gd name="connsiteX1" fmla="*/ 5346153 w 5476302"/>
              <a:gd name="connsiteY1" fmla="*/ 504883 h 4370046"/>
              <a:gd name="connsiteX2" fmla="*/ 5402250 w 5476302"/>
              <a:gd name="connsiteY2" fmla="*/ 880739 h 4370046"/>
              <a:gd name="connsiteX3" fmla="*/ 5435911 w 5476302"/>
              <a:gd name="connsiteY3" fmla="*/ 1234159 h 4370046"/>
              <a:gd name="connsiteX4" fmla="*/ 5475180 w 5476302"/>
              <a:gd name="connsiteY4" fmla="*/ 1626846 h 4370046"/>
              <a:gd name="connsiteX5" fmla="*/ 5009564 w 5476302"/>
              <a:gd name="connsiteY5" fmla="*/ 3046130 h 4370046"/>
              <a:gd name="connsiteX6" fmla="*/ 4431755 w 5476302"/>
              <a:gd name="connsiteY6" fmla="*/ 3775407 h 4370046"/>
              <a:gd name="connsiteX7" fmla="*/ 4106385 w 5476302"/>
              <a:gd name="connsiteY7" fmla="*/ 4011018 h 4370046"/>
              <a:gd name="connsiteX8" fmla="*/ 3769796 w 5476302"/>
              <a:gd name="connsiteY8" fmla="*/ 4162484 h 4370046"/>
              <a:gd name="connsiteX9" fmla="*/ 3113447 w 5476302"/>
              <a:gd name="connsiteY9" fmla="*/ 4325168 h 4370046"/>
              <a:gd name="connsiteX10" fmla="*/ 2569295 w 5476302"/>
              <a:gd name="connsiteY10" fmla="*/ 4370046 h 4370046"/>
              <a:gd name="connsiteX11" fmla="*/ 1733431 w 5476302"/>
              <a:gd name="connsiteY11" fmla="*/ 4263460 h 4370046"/>
              <a:gd name="connsiteX12" fmla="*/ 948058 w 5476302"/>
              <a:gd name="connsiteY12" fmla="*/ 3887604 h 4370046"/>
              <a:gd name="connsiteX13" fmla="*/ 431956 w 5476302"/>
              <a:gd name="connsiteY13" fmla="*/ 3483696 h 4370046"/>
              <a:gd name="connsiteX14" fmla="*/ 201953 w 5476302"/>
              <a:gd name="connsiteY14" fmla="*/ 3242476 h 4370046"/>
              <a:gd name="connsiteX15" fmla="*/ 0 w 5476302"/>
              <a:gd name="connsiteY15" fmla="*/ 2889052 h 4370046"/>
              <a:gd name="connsiteX0" fmla="*/ 5183470 w 5455135"/>
              <a:gd name="connsiteY0" fmla="*/ 0 h 4370046"/>
              <a:gd name="connsiteX1" fmla="*/ 5346153 w 5455135"/>
              <a:gd name="connsiteY1" fmla="*/ 504883 h 4370046"/>
              <a:gd name="connsiteX2" fmla="*/ 5402250 w 5455135"/>
              <a:gd name="connsiteY2" fmla="*/ 880739 h 4370046"/>
              <a:gd name="connsiteX3" fmla="*/ 5435911 w 5455135"/>
              <a:gd name="connsiteY3" fmla="*/ 1234159 h 4370046"/>
              <a:gd name="connsiteX4" fmla="*/ 5452462 w 5455135"/>
              <a:gd name="connsiteY4" fmla="*/ 1626846 h 4370046"/>
              <a:gd name="connsiteX5" fmla="*/ 5009564 w 5455135"/>
              <a:gd name="connsiteY5" fmla="*/ 3046130 h 4370046"/>
              <a:gd name="connsiteX6" fmla="*/ 4431755 w 5455135"/>
              <a:gd name="connsiteY6" fmla="*/ 3775407 h 4370046"/>
              <a:gd name="connsiteX7" fmla="*/ 4106385 w 5455135"/>
              <a:gd name="connsiteY7" fmla="*/ 4011018 h 4370046"/>
              <a:gd name="connsiteX8" fmla="*/ 3769796 w 5455135"/>
              <a:gd name="connsiteY8" fmla="*/ 4162484 h 4370046"/>
              <a:gd name="connsiteX9" fmla="*/ 3113447 w 5455135"/>
              <a:gd name="connsiteY9" fmla="*/ 4325168 h 4370046"/>
              <a:gd name="connsiteX10" fmla="*/ 2569295 w 5455135"/>
              <a:gd name="connsiteY10" fmla="*/ 4370046 h 4370046"/>
              <a:gd name="connsiteX11" fmla="*/ 1733431 w 5455135"/>
              <a:gd name="connsiteY11" fmla="*/ 4263460 h 4370046"/>
              <a:gd name="connsiteX12" fmla="*/ 948058 w 5455135"/>
              <a:gd name="connsiteY12" fmla="*/ 3887604 h 4370046"/>
              <a:gd name="connsiteX13" fmla="*/ 431956 w 5455135"/>
              <a:gd name="connsiteY13" fmla="*/ 3483696 h 4370046"/>
              <a:gd name="connsiteX14" fmla="*/ 201953 w 5455135"/>
              <a:gd name="connsiteY14" fmla="*/ 3242476 h 4370046"/>
              <a:gd name="connsiteX15" fmla="*/ 0 w 5455135"/>
              <a:gd name="connsiteY15" fmla="*/ 2889052 h 4370046"/>
              <a:gd name="connsiteX0" fmla="*/ 5183470 w 5440594"/>
              <a:gd name="connsiteY0" fmla="*/ 0 h 4370046"/>
              <a:gd name="connsiteX1" fmla="*/ 5346153 w 5440594"/>
              <a:gd name="connsiteY1" fmla="*/ 504883 h 4370046"/>
              <a:gd name="connsiteX2" fmla="*/ 5402250 w 5440594"/>
              <a:gd name="connsiteY2" fmla="*/ 880739 h 4370046"/>
              <a:gd name="connsiteX3" fmla="*/ 5435911 w 5440594"/>
              <a:gd name="connsiteY3" fmla="*/ 1234159 h 4370046"/>
              <a:gd name="connsiteX4" fmla="*/ 5418385 w 5440594"/>
              <a:gd name="connsiteY4" fmla="*/ 1626846 h 4370046"/>
              <a:gd name="connsiteX5" fmla="*/ 5009564 w 5440594"/>
              <a:gd name="connsiteY5" fmla="*/ 3046130 h 4370046"/>
              <a:gd name="connsiteX6" fmla="*/ 4431755 w 5440594"/>
              <a:gd name="connsiteY6" fmla="*/ 3775407 h 4370046"/>
              <a:gd name="connsiteX7" fmla="*/ 4106385 w 5440594"/>
              <a:gd name="connsiteY7" fmla="*/ 4011018 h 4370046"/>
              <a:gd name="connsiteX8" fmla="*/ 3769796 w 5440594"/>
              <a:gd name="connsiteY8" fmla="*/ 4162484 h 4370046"/>
              <a:gd name="connsiteX9" fmla="*/ 3113447 w 5440594"/>
              <a:gd name="connsiteY9" fmla="*/ 4325168 h 4370046"/>
              <a:gd name="connsiteX10" fmla="*/ 2569295 w 5440594"/>
              <a:gd name="connsiteY10" fmla="*/ 4370046 h 4370046"/>
              <a:gd name="connsiteX11" fmla="*/ 1733431 w 5440594"/>
              <a:gd name="connsiteY11" fmla="*/ 4263460 h 4370046"/>
              <a:gd name="connsiteX12" fmla="*/ 948058 w 5440594"/>
              <a:gd name="connsiteY12" fmla="*/ 3887604 h 4370046"/>
              <a:gd name="connsiteX13" fmla="*/ 431956 w 5440594"/>
              <a:gd name="connsiteY13" fmla="*/ 3483696 h 4370046"/>
              <a:gd name="connsiteX14" fmla="*/ 201953 w 5440594"/>
              <a:gd name="connsiteY14" fmla="*/ 3242476 h 4370046"/>
              <a:gd name="connsiteX15" fmla="*/ 0 w 5440594"/>
              <a:gd name="connsiteY15" fmla="*/ 2889052 h 4370046"/>
              <a:gd name="connsiteX0" fmla="*/ 5183470 w 5440594"/>
              <a:gd name="connsiteY0" fmla="*/ 0 h 4370046"/>
              <a:gd name="connsiteX1" fmla="*/ 5346153 w 5440594"/>
              <a:gd name="connsiteY1" fmla="*/ 504883 h 4370046"/>
              <a:gd name="connsiteX2" fmla="*/ 5402250 w 5440594"/>
              <a:gd name="connsiteY2" fmla="*/ 880739 h 4370046"/>
              <a:gd name="connsiteX3" fmla="*/ 5435911 w 5440594"/>
              <a:gd name="connsiteY3" fmla="*/ 1234159 h 4370046"/>
              <a:gd name="connsiteX4" fmla="*/ 5418385 w 5440594"/>
              <a:gd name="connsiteY4" fmla="*/ 1626846 h 4370046"/>
              <a:gd name="connsiteX5" fmla="*/ 5009564 w 5440594"/>
              <a:gd name="connsiteY5" fmla="*/ 3046130 h 4370046"/>
              <a:gd name="connsiteX6" fmla="*/ 4431755 w 5440594"/>
              <a:gd name="connsiteY6" fmla="*/ 3775407 h 4370046"/>
              <a:gd name="connsiteX7" fmla="*/ 4106385 w 5440594"/>
              <a:gd name="connsiteY7" fmla="*/ 4011018 h 4370046"/>
              <a:gd name="connsiteX8" fmla="*/ 3769796 w 5440594"/>
              <a:gd name="connsiteY8" fmla="*/ 4162484 h 4370046"/>
              <a:gd name="connsiteX9" fmla="*/ 3113447 w 5440594"/>
              <a:gd name="connsiteY9" fmla="*/ 4325168 h 4370046"/>
              <a:gd name="connsiteX10" fmla="*/ 2569295 w 5440594"/>
              <a:gd name="connsiteY10" fmla="*/ 4370046 h 4370046"/>
              <a:gd name="connsiteX11" fmla="*/ 1727751 w 5440594"/>
              <a:gd name="connsiteY11" fmla="*/ 4235063 h 4370046"/>
              <a:gd name="connsiteX12" fmla="*/ 948058 w 5440594"/>
              <a:gd name="connsiteY12" fmla="*/ 3887604 h 4370046"/>
              <a:gd name="connsiteX13" fmla="*/ 431956 w 5440594"/>
              <a:gd name="connsiteY13" fmla="*/ 3483696 h 4370046"/>
              <a:gd name="connsiteX14" fmla="*/ 201953 w 5440594"/>
              <a:gd name="connsiteY14" fmla="*/ 3242476 h 4370046"/>
              <a:gd name="connsiteX15" fmla="*/ 0 w 5440594"/>
              <a:gd name="connsiteY15" fmla="*/ 2889052 h 4370046"/>
              <a:gd name="connsiteX0" fmla="*/ 5183470 w 5440594"/>
              <a:gd name="connsiteY0" fmla="*/ 0 h 4370046"/>
              <a:gd name="connsiteX1" fmla="*/ 5346153 w 5440594"/>
              <a:gd name="connsiteY1" fmla="*/ 504883 h 4370046"/>
              <a:gd name="connsiteX2" fmla="*/ 5402250 w 5440594"/>
              <a:gd name="connsiteY2" fmla="*/ 880739 h 4370046"/>
              <a:gd name="connsiteX3" fmla="*/ 5435911 w 5440594"/>
              <a:gd name="connsiteY3" fmla="*/ 1234159 h 4370046"/>
              <a:gd name="connsiteX4" fmla="*/ 5418385 w 5440594"/>
              <a:gd name="connsiteY4" fmla="*/ 1626846 h 4370046"/>
              <a:gd name="connsiteX5" fmla="*/ 4969807 w 5440594"/>
              <a:gd name="connsiteY5" fmla="*/ 3029092 h 4370046"/>
              <a:gd name="connsiteX6" fmla="*/ 4431755 w 5440594"/>
              <a:gd name="connsiteY6" fmla="*/ 3775407 h 4370046"/>
              <a:gd name="connsiteX7" fmla="*/ 4106385 w 5440594"/>
              <a:gd name="connsiteY7" fmla="*/ 4011018 h 4370046"/>
              <a:gd name="connsiteX8" fmla="*/ 3769796 w 5440594"/>
              <a:gd name="connsiteY8" fmla="*/ 4162484 h 4370046"/>
              <a:gd name="connsiteX9" fmla="*/ 3113447 w 5440594"/>
              <a:gd name="connsiteY9" fmla="*/ 4325168 h 4370046"/>
              <a:gd name="connsiteX10" fmla="*/ 2569295 w 5440594"/>
              <a:gd name="connsiteY10" fmla="*/ 4370046 h 4370046"/>
              <a:gd name="connsiteX11" fmla="*/ 1727751 w 5440594"/>
              <a:gd name="connsiteY11" fmla="*/ 4235063 h 4370046"/>
              <a:gd name="connsiteX12" fmla="*/ 948058 w 5440594"/>
              <a:gd name="connsiteY12" fmla="*/ 3887604 h 4370046"/>
              <a:gd name="connsiteX13" fmla="*/ 431956 w 5440594"/>
              <a:gd name="connsiteY13" fmla="*/ 3483696 h 4370046"/>
              <a:gd name="connsiteX14" fmla="*/ 201953 w 5440594"/>
              <a:gd name="connsiteY14" fmla="*/ 3242476 h 4370046"/>
              <a:gd name="connsiteX15" fmla="*/ 0 w 5440594"/>
              <a:gd name="connsiteY15" fmla="*/ 2889052 h 4370046"/>
              <a:gd name="connsiteX0" fmla="*/ 5183470 w 5440594"/>
              <a:gd name="connsiteY0" fmla="*/ 0 h 4370046"/>
              <a:gd name="connsiteX1" fmla="*/ 5346153 w 5440594"/>
              <a:gd name="connsiteY1" fmla="*/ 504883 h 4370046"/>
              <a:gd name="connsiteX2" fmla="*/ 5402250 w 5440594"/>
              <a:gd name="connsiteY2" fmla="*/ 880739 h 4370046"/>
              <a:gd name="connsiteX3" fmla="*/ 5435911 w 5440594"/>
              <a:gd name="connsiteY3" fmla="*/ 1234159 h 4370046"/>
              <a:gd name="connsiteX4" fmla="*/ 5418385 w 5440594"/>
              <a:gd name="connsiteY4" fmla="*/ 1626846 h 4370046"/>
              <a:gd name="connsiteX5" fmla="*/ 4969807 w 5440594"/>
              <a:gd name="connsiteY5" fmla="*/ 3029092 h 4370046"/>
              <a:gd name="connsiteX6" fmla="*/ 4431755 w 5440594"/>
              <a:gd name="connsiteY6" fmla="*/ 3775407 h 4370046"/>
              <a:gd name="connsiteX7" fmla="*/ 4106385 w 5440594"/>
              <a:gd name="connsiteY7" fmla="*/ 4011018 h 4370046"/>
              <a:gd name="connsiteX8" fmla="*/ 3769796 w 5440594"/>
              <a:gd name="connsiteY8" fmla="*/ 4162484 h 4370046"/>
              <a:gd name="connsiteX9" fmla="*/ 3113447 w 5440594"/>
              <a:gd name="connsiteY9" fmla="*/ 4325168 h 4370046"/>
              <a:gd name="connsiteX10" fmla="*/ 2569295 w 5440594"/>
              <a:gd name="connsiteY10" fmla="*/ 4370046 h 4370046"/>
              <a:gd name="connsiteX11" fmla="*/ 1727751 w 5440594"/>
              <a:gd name="connsiteY11" fmla="*/ 4235063 h 4370046"/>
              <a:gd name="connsiteX12" fmla="*/ 948058 w 5440594"/>
              <a:gd name="connsiteY12" fmla="*/ 3887604 h 4370046"/>
              <a:gd name="connsiteX13" fmla="*/ 431956 w 5440594"/>
              <a:gd name="connsiteY13" fmla="*/ 3483696 h 4370046"/>
              <a:gd name="connsiteX14" fmla="*/ 201953 w 5440594"/>
              <a:gd name="connsiteY14" fmla="*/ 3242476 h 4370046"/>
              <a:gd name="connsiteX15" fmla="*/ 0 w 5440594"/>
              <a:gd name="connsiteY15" fmla="*/ 2889052 h 4370046"/>
              <a:gd name="connsiteX0" fmla="*/ 5183470 w 5440594"/>
              <a:gd name="connsiteY0" fmla="*/ 0 h 4370046"/>
              <a:gd name="connsiteX1" fmla="*/ 5346153 w 5440594"/>
              <a:gd name="connsiteY1" fmla="*/ 504883 h 4370046"/>
              <a:gd name="connsiteX2" fmla="*/ 5402250 w 5440594"/>
              <a:gd name="connsiteY2" fmla="*/ 880739 h 4370046"/>
              <a:gd name="connsiteX3" fmla="*/ 5435911 w 5440594"/>
              <a:gd name="connsiteY3" fmla="*/ 1234159 h 4370046"/>
              <a:gd name="connsiteX4" fmla="*/ 5418385 w 5440594"/>
              <a:gd name="connsiteY4" fmla="*/ 1626846 h 4370046"/>
              <a:gd name="connsiteX5" fmla="*/ 4969807 w 5440594"/>
              <a:gd name="connsiteY5" fmla="*/ 3029092 h 4370046"/>
              <a:gd name="connsiteX6" fmla="*/ 4409315 w 5440594"/>
              <a:gd name="connsiteY6" fmla="*/ 3736138 h 4370046"/>
              <a:gd name="connsiteX7" fmla="*/ 4106385 w 5440594"/>
              <a:gd name="connsiteY7" fmla="*/ 4011018 h 4370046"/>
              <a:gd name="connsiteX8" fmla="*/ 3769796 w 5440594"/>
              <a:gd name="connsiteY8" fmla="*/ 4162484 h 4370046"/>
              <a:gd name="connsiteX9" fmla="*/ 3113447 w 5440594"/>
              <a:gd name="connsiteY9" fmla="*/ 4325168 h 4370046"/>
              <a:gd name="connsiteX10" fmla="*/ 2569295 w 5440594"/>
              <a:gd name="connsiteY10" fmla="*/ 4370046 h 4370046"/>
              <a:gd name="connsiteX11" fmla="*/ 1727751 w 5440594"/>
              <a:gd name="connsiteY11" fmla="*/ 4235063 h 4370046"/>
              <a:gd name="connsiteX12" fmla="*/ 948058 w 5440594"/>
              <a:gd name="connsiteY12" fmla="*/ 3887604 h 4370046"/>
              <a:gd name="connsiteX13" fmla="*/ 431956 w 5440594"/>
              <a:gd name="connsiteY13" fmla="*/ 3483696 h 4370046"/>
              <a:gd name="connsiteX14" fmla="*/ 201953 w 5440594"/>
              <a:gd name="connsiteY14" fmla="*/ 3242476 h 4370046"/>
              <a:gd name="connsiteX15" fmla="*/ 0 w 5440594"/>
              <a:gd name="connsiteY15" fmla="*/ 2889052 h 4370046"/>
              <a:gd name="connsiteX0" fmla="*/ 5183470 w 5440594"/>
              <a:gd name="connsiteY0" fmla="*/ 0 h 4370046"/>
              <a:gd name="connsiteX1" fmla="*/ 5346153 w 5440594"/>
              <a:gd name="connsiteY1" fmla="*/ 504883 h 4370046"/>
              <a:gd name="connsiteX2" fmla="*/ 5402250 w 5440594"/>
              <a:gd name="connsiteY2" fmla="*/ 880739 h 4370046"/>
              <a:gd name="connsiteX3" fmla="*/ 5435911 w 5440594"/>
              <a:gd name="connsiteY3" fmla="*/ 1234159 h 4370046"/>
              <a:gd name="connsiteX4" fmla="*/ 5418385 w 5440594"/>
              <a:gd name="connsiteY4" fmla="*/ 1626846 h 4370046"/>
              <a:gd name="connsiteX5" fmla="*/ 4969807 w 5440594"/>
              <a:gd name="connsiteY5" fmla="*/ 3029092 h 4370046"/>
              <a:gd name="connsiteX6" fmla="*/ 4409315 w 5440594"/>
              <a:gd name="connsiteY6" fmla="*/ 3736138 h 4370046"/>
              <a:gd name="connsiteX7" fmla="*/ 4106385 w 5440594"/>
              <a:gd name="connsiteY7" fmla="*/ 4011018 h 4370046"/>
              <a:gd name="connsiteX8" fmla="*/ 3769796 w 5440594"/>
              <a:gd name="connsiteY8" fmla="*/ 4162484 h 4370046"/>
              <a:gd name="connsiteX9" fmla="*/ 3113447 w 5440594"/>
              <a:gd name="connsiteY9" fmla="*/ 4325168 h 4370046"/>
              <a:gd name="connsiteX10" fmla="*/ 2569295 w 5440594"/>
              <a:gd name="connsiteY10" fmla="*/ 4370046 h 4370046"/>
              <a:gd name="connsiteX11" fmla="*/ 1727751 w 5440594"/>
              <a:gd name="connsiteY11" fmla="*/ 4235063 h 4370046"/>
              <a:gd name="connsiteX12" fmla="*/ 948058 w 5440594"/>
              <a:gd name="connsiteY12" fmla="*/ 3887604 h 4370046"/>
              <a:gd name="connsiteX13" fmla="*/ 431956 w 5440594"/>
              <a:gd name="connsiteY13" fmla="*/ 3483696 h 4370046"/>
              <a:gd name="connsiteX14" fmla="*/ 201953 w 5440594"/>
              <a:gd name="connsiteY14" fmla="*/ 3242476 h 4370046"/>
              <a:gd name="connsiteX15" fmla="*/ 0 w 5440594"/>
              <a:gd name="connsiteY15" fmla="*/ 2889052 h 4370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40594" h="4370046">
                <a:moveTo>
                  <a:pt x="5183470" y="0"/>
                </a:moveTo>
                <a:lnTo>
                  <a:pt x="5346153" y="504883"/>
                </a:lnTo>
                <a:lnTo>
                  <a:pt x="5402250" y="880739"/>
                </a:lnTo>
                <a:lnTo>
                  <a:pt x="5435911" y="1234159"/>
                </a:lnTo>
                <a:cubicBezTo>
                  <a:pt x="5450871" y="1366925"/>
                  <a:pt x="5425864" y="1494080"/>
                  <a:pt x="5418385" y="1626846"/>
                </a:cubicBezTo>
                <a:cubicBezTo>
                  <a:pt x="5369766" y="1900792"/>
                  <a:pt x="5185617" y="2736725"/>
                  <a:pt x="4969807" y="3029092"/>
                </a:cubicBezTo>
                <a:cubicBezTo>
                  <a:pt x="4837042" y="3221696"/>
                  <a:pt x="4586960" y="3560363"/>
                  <a:pt x="4409315" y="3736138"/>
                </a:cubicBezTo>
                <a:cubicBezTo>
                  <a:pt x="4313948" y="3861423"/>
                  <a:pt x="4218581" y="3925002"/>
                  <a:pt x="4106385" y="4011018"/>
                </a:cubicBezTo>
                <a:lnTo>
                  <a:pt x="3769796" y="4162484"/>
                </a:lnTo>
                <a:lnTo>
                  <a:pt x="3113447" y="4325168"/>
                </a:lnTo>
                <a:lnTo>
                  <a:pt x="2569295" y="4370046"/>
                </a:lnTo>
                <a:lnTo>
                  <a:pt x="1727751" y="4235063"/>
                </a:lnTo>
                <a:lnTo>
                  <a:pt x="948058" y="3887604"/>
                </a:lnTo>
                <a:cubicBezTo>
                  <a:pt x="673178" y="3739879"/>
                  <a:pt x="628299" y="3665080"/>
                  <a:pt x="431956" y="3483696"/>
                </a:cubicBezTo>
                <a:lnTo>
                  <a:pt x="201953" y="3242476"/>
                </a:lnTo>
                <a:lnTo>
                  <a:pt x="0" y="2889052"/>
                </a:lnTo>
              </a:path>
            </a:pathLst>
          </a:custGeom>
          <a:noFill/>
          <a:ln w="1270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4" name="Picture 83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13257" y="301759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66663" y="278862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85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041357" y="249837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3" name="Straight Arrow Connector 122"/>
          <p:cNvCxnSpPr>
            <a:endCxn id="220" idx="0"/>
          </p:cNvCxnSpPr>
          <p:nvPr/>
        </p:nvCxnSpPr>
        <p:spPr>
          <a:xfrm flipH="1" flipV="1">
            <a:off x="3951455" y="2359170"/>
            <a:ext cx="1130189" cy="744724"/>
          </a:xfrm>
          <a:prstGeom prst="straightConnector1">
            <a:avLst/>
          </a:prstGeom>
          <a:ln w="25400" cmpd="sng">
            <a:solidFill>
              <a:schemeClr val="accent1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1" name="TextBox 150"/>
          <p:cNvSpPr txBox="1"/>
          <p:nvPr/>
        </p:nvSpPr>
        <p:spPr>
          <a:xfrm rot="18210594">
            <a:off x="5177890" y="3932259"/>
            <a:ext cx="11321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 3200 nm </a:t>
            </a:r>
            <a:endParaRPr lang="en-US" sz="700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7894375" y="5673459"/>
            <a:ext cx="1031355" cy="200055"/>
            <a:chOff x="6464458" y="6086233"/>
            <a:chExt cx="1031355" cy="200055"/>
          </a:xfrm>
        </p:grpSpPr>
        <p:grpSp>
          <p:nvGrpSpPr>
            <p:cNvPr id="168" name="Group 167"/>
            <p:cNvGrpSpPr/>
            <p:nvPr/>
          </p:nvGrpSpPr>
          <p:grpSpPr>
            <a:xfrm>
              <a:off x="6464458" y="6086233"/>
              <a:ext cx="797701" cy="59596"/>
              <a:chOff x="8643337" y="4091625"/>
              <a:chExt cx="525302" cy="61859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8644769" y="4123637"/>
                <a:ext cx="52387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rot="5400000">
                <a:off x="8615319" y="4119643"/>
                <a:ext cx="5603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 rot="5400000">
                <a:off x="9140112" y="4125466"/>
                <a:ext cx="5603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9" name="TextBox 168"/>
            <p:cNvSpPr txBox="1"/>
            <p:nvPr/>
          </p:nvSpPr>
          <p:spPr>
            <a:xfrm>
              <a:off x="6620681" y="6086233"/>
              <a:ext cx="87513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700" dirty="0" smtClean="0"/>
                <a:t>1000 </a:t>
              </a:r>
              <a:r>
                <a:rPr lang="en-US" sz="700" dirty="0"/>
                <a:t>n</a:t>
              </a:r>
              <a:r>
                <a:rPr lang="en-US" sz="700" dirty="0" smtClean="0"/>
                <a:t>m</a:t>
              </a:r>
              <a:endParaRPr lang="en-US" sz="700" dirty="0"/>
            </a:p>
          </p:txBody>
        </p:sp>
      </p:grpSp>
      <p:sp>
        <p:nvSpPr>
          <p:cNvPr id="152" name="TextBox 151"/>
          <p:cNvSpPr txBox="1"/>
          <p:nvPr/>
        </p:nvSpPr>
        <p:spPr>
          <a:xfrm rot="19580262">
            <a:off x="2149790" y="3277765"/>
            <a:ext cx="1132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UCAV Combat Radius </a:t>
            </a:r>
          </a:p>
          <a:p>
            <a:pPr algn="ctr"/>
            <a:r>
              <a:rPr lang="en-US" sz="700" dirty="0" smtClean="0"/>
              <a:t>2000 nm </a:t>
            </a:r>
            <a:endParaRPr lang="en-US" sz="700" dirty="0"/>
          </a:p>
        </p:txBody>
      </p:sp>
      <p:grpSp>
        <p:nvGrpSpPr>
          <p:cNvPr id="218" name="Group 217"/>
          <p:cNvGrpSpPr/>
          <p:nvPr/>
        </p:nvGrpSpPr>
        <p:grpSpPr>
          <a:xfrm rot="2315982">
            <a:off x="3875883" y="2217568"/>
            <a:ext cx="207871" cy="207846"/>
            <a:chOff x="4636377" y="2283696"/>
            <a:chExt cx="207871" cy="207846"/>
          </a:xfrm>
        </p:grpSpPr>
        <p:pic>
          <p:nvPicPr>
            <p:cNvPr id="219" name="Picture 218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5412693">
              <a:off x="4619774" y="2300299"/>
              <a:ext cx="137160" cy="103953"/>
            </a:xfrm>
            <a:prstGeom prst="rect">
              <a:avLst/>
            </a:prstGeom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5412693">
              <a:off x="4723692" y="2370985"/>
              <a:ext cx="137160" cy="103953"/>
            </a:xfrm>
            <a:prstGeom prst="rect">
              <a:avLst/>
            </a:prstGeom>
          </p:spPr>
        </p:pic>
      </p:grpSp>
      <p:cxnSp>
        <p:nvCxnSpPr>
          <p:cNvPr id="221" name="Straight Arrow Connector 220"/>
          <p:cNvCxnSpPr>
            <a:endCxn id="232" idx="0"/>
          </p:cNvCxnSpPr>
          <p:nvPr/>
        </p:nvCxnSpPr>
        <p:spPr>
          <a:xfrm flipH="1" flipV="1">
            <a:off x="3749274" y="2764371"/>
            <a:ext cx="1332369" cy="339522"/>
          </a:xfrm>
          <a:prstGeom prst="straightConnector1">
            <a:avLst/>
          </a:prstGeom>
          <a:ln w="25400" cmpd="sng">
            <a:solidFill>
              <a:schemeClr val="accent1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3" name="Group 222"/>
          <p:cNvGrpSpPr/>
          <p:nvPr/>
        </p:nvGrpSpPr>
        <p:grpSpPr>
          <a:xfrm rot="1424960">
            <a:off x="4182158" y="2755794"/>
            <a:ext cx="207871" cy="207846"/>
            <a:chOff x="4636377" y="2283696"/>
            <a:chExt cx="207871" cy="207846"/>
          </a:xfrm>
        </p:grpSpPr>
        <p:pic>
          <p:nvPicPr>
            <p:cNvPr id="224" name="Picture 223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5412693">
              <a:off x="4619774" y="2300299"/>
              <a:ext cx="137160" cy="103953"/>
            </a:xfrm>
            <a:prstGeom prst="rect">
              <a:avLst/>
            </a:prstGeom>
          </p:spPr>
        </p:pic>
        <p:pic>
          <p:nvPicPr>
            <p:cNvPr id="225" name="Picture 224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5412693">
              <a:off x="4723692" y="2370985"/>
              <a:ext cx="137160" cy="103953"/>
            </a:xfrm>
            <a:prstGeom prst="rect">
              <a:avLst/>
            </a:prstGeom>
          </p:spPr>
        </p:pic>
      </p:grpSp>
      <p:pic>
        <p:nvPicPr>
          <p:cNvPr id="233" name="Picture 232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86072" y="253437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4" name="Picture 233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71155" y="260201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5" name="Picture 234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78058" y="259050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6" name="Picture 235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854100" y="245118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7" name="Picture 236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56431" y="264159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47" name="TextBox 246"/>
          <p:cNvSpPr txBox="1"/>
          <p:nvPr/>
        </p:nvSpPr>
        <p:spPr>
          <a:xfrm>
            <a:off x="5372030" y="2803923"/>
            <a:ext cx="953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 smtClean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Wake Island </a:t>
            </a:r>
            <a:endParaRPr lang="en-US" sz="5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TextBox 263"/>
          <p:cNvSpPr txBox="1"/>
          <p:nvPr/>
        </p:nvSpPr>
        <p:spPr>
          <a:xfrm>
            <a:off x="5662696" y="3350651"/>
            <a:ext cx="953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 smtClean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Marshall Islands </a:t>
            </a:r>
            <a:endParaRPr lang="en-US" sz="5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5" name="Picture 264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25571" y="236250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6" name="Picture 265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41946" y="246489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7" name="Picture 266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05824" y="230790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8" name="Picture 267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56168" y="249837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9" name="Picture 268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36334" y="224149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0" name="Picture 269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53782" y="165260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1" name="Picture 270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17270" y="176668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2" name="Picture 271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55571" y="163905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5" name="Picture 284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67232" y="3115022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6" name="Picture 285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39191" y="2982794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7" name="Picture 286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67322" y="277030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8" name="Picture 287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94194" y="272098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9" name="Picture 288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11324" y="304147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1" name="Picture 290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09900" y="221550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2" name="Picture 291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77048" y="211045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3" name="Picture 292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234706" y="207795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4" name="Picture 293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48364" y="163905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5" name="Picture 294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49117" y="180781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6" name="Picture 295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14625" y="194794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7" name="Picture 296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235703" y="2059563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8" name="Picture 297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62300" y="220061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0" name="Picture 299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12260" y="2059563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2" name="Picture 301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78826" y="304554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3" name="Picture 302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60806" y="344866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4" name="TextBox 303"/>
          <p:cNvSpPr txBox="1"/>
          <p:nvPr/>
        </p:nvSpPr>
        <p:spPr>
          <a:xfrm>
            <a:off x="1593805" y="3755652"/>
            <a:ext cx="953669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" b="1" dirty="0" smtClean="0">
                <a:solidFill>
                  <a:srgbClr val="7671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Diego Garcia</a:t>
            </a:r>
            <a:endParaRPr lang="en-US" sz="500" b="1" dirty="0">
              <a:solidFill>
                <a:srgbClr val="7671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5" name="Picture 304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75193" y="3075257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6" name="Picture 305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924077" y="284939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8" name="Picture 307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103181" y="256768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0" name="Picture 309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46431" y="354897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9" name="Picture 308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85015" y="3616334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53801" y="386096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7" name="Picture 306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006595" y="3924929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2" name="Picture 351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37824" y="249931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3" name="Picture 352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07194" y="205924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4" name="Picture 353" descr="Facility, Port.png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20826" y="194253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5" name="Picture 354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05697" y="208716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60" name="TextBox 359"/>
          <p:cNvSpPr txBox="1"/>
          <p:nvPr/>
        </p:nvSpPr>
        <p:spPr>
          <a:xfrm rot="18705254">
            <a:off x="4160302" y="3441195"/>
            <a:ext cx="1132198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 2000 nm </a:t>
            </a:r>
            <a:endParaRPr lang="en-US" sz="700" dirty="0"/>
          </a:p>
        </p:txBody>
      </p:sp>
      <p:sp>
        <p:nvSpPr>
          <p:cNvPr id="368" name="Freeform 367"/>
          <p:cNvSpPr/>
          <p:nvPr/>
        </p:nvSpPr>
        <p:spPr>
          <a:xfrm>
            <a:off x="796579" y="680584"/>
            <a:ext cx="5537515" cy="4373219"/>
          </a:xfrm>
          <a:custGeom>
            <a:avLst/>
            <a:gdLst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84174 h 4390256"/>
              <a:gd name="connsiteX9" fmla="*/ 4583359 w 5565913"/>
              <a:gd name="connsiteY9" fmla="*/ 1715210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63682 w 5565913"/>
              <a:gd name="connsiteY14" fmla="*/ 590668 h 4390256"/>
              <a:gd name="connsiteX15" fmla="*/ 5565913 w 5565913"/>
              <a:gd name="connsiteY15" fmla="*/ 1578902 h 4390256"/>
              <a:gd name="connsiteX16" fmla="*/ 5298976 w 5565913"/>
              <a:gd name="connsiteY16" fmla="*/ 2623930 h 4390256"/>
              <a:gd name="connsiteX17" fmla="*/ 5111553 w 5565913"/>
              <a:gd name="connsiteY17" fmla="*/ 3032855 h 4390256"/>
              <a:gd name="connsiteX18" fmla="*/ 4515205 w 5565913"/>
              <a:gd name="connsiteY18" fmla="*/ 3816626 h 4390256"/>
              <a:gd name="connsiteX19" fmla="*/ 4242589 w 5565913"/>
              <a:gd name="connsiteY19" fmla="*/ 3992691 h 4390256"/>
              <a:gd name="connsiteX20" fmla="*/ 3867742 w 5565913"/>
              <a:gd name="connsiteY20" fmla="*/ 4168755 h 4390256"/>
              <a:gd name="connsiteX21" fmla="*/ 3174842 w 5565913"/>
              <a:gd name="connsiteY21" fmla="*/ 4350499 h 4390256"/>
              <a:gd name="connsiteX22" fmla="*/ 2680725 w 5565913"/>
              <a:gd name="connsiteY22" fmla="*/ 4390256 h 4390256"/>
              <a:gd name="connsiteX23" fmla="*/ 1817441 w 5565913"/>
              <a:gd name="connsiteY23" fmla="*/ 4242589 h 4390256"/>
              <a:gd name="connsiteX24" fmla="*/ 1130221 w 5565913"/>
              <a:gd name="connsiteY24" fmla="*/ 3964293 h 4390256"/>
              <a:gd name="connsiteX25" fmla="*/ 562271 w 5565913"/>
              <a:gd name="connsiteY25" fmla="*/ 3544010 h 4390256"/>
              <a:gd name="connsiteX26" fmla="*/ 215821 w 5565913"/>
              <a:gd name="connsiteY26" fmla="*/ 3140765 h 4390256"/>
              <a:gd name="connsiteX27" fmla="*/ 79513 w 5565913"/>
              <a:gd name="connsiteY27" fmla="*/ 2913585 h 4390256"/>
              <a:gd name="connsiteX28" fmla="*/ 153347 w 5565913"/>
              <a:gd name="connsiteY28" fmla="*/ 2868149 h 4390256"/>
              <a:gd name="connsiteX29" fmla="*/ 255578 w 5565913"/>
              <a:gd name="connsiteY29" fmla="*/ 2703443 h 4390256"/>
              <a:gd name="connsiteX30" fmla="*/ 306693 w 5565913"/>
              <a:gd name="connsiteY30" fmla="*/ 2487622 h 4390256"/>
              <a:gd name="connsiteX31" fmla="*/ 124949 w 5565913"/>
              <a:gd name="connsiteY31" fmla="*/ 2544417 h 4390256"/>
              <a:gd name="connsiteX32" fmla="*/ 0 w 5565913"/>
              <a:gd name="connsiteY32" fmla="*/ 2533058 h 4390256"/>
              <a:gd name="connsiteX33" fmla="*/ 11359 w 5565913"/>
              <a:gd name="connsiteY33" fmla="*/ 2464904 h 4390256"/>
              <a:gd name="connsiteX34" fmla="*/ 85192 w 5565913"/>
              <a:gd name="connsiteY34" fmla="*/ 2464904 h 4390256"/>
              <a:gd name="connsiteX35" fmla="*/ 153347 w 5565913"/>
              <a:gd name="connsiteY35" fmla="*/ 2442186 h 4390256"/>
              <a:gd name="connsiteX36" fmla="*/ 249898 w 5565913"/>
              <a:gd name="connsiteY36" fmla="*/ 2396750 h 4390256"/>
              <a:gd name="connsiteX37" fmla="*/ 340770 w 5565913"/>
              <a:gd name="connsiteY37" fmla="*/ 2362673 h 4390256"/>
              <a:gd name="connsiteX38" fmla="*/ 363488 w 5565913"/>
              <a:gd name="connsiteY38" fmla="*/ 2300199 h 4390256"/>
              <a:gd name="connsiteX39" fmla="*/ 437322 w 5565913"/>
              <a:gd name="connsiteY39" fmla="*/ 2283160 h 4390256"/>
              <a:gd name="connsiteX40" fmla="*/ 482758 w 5565913"/>
              <a:gd name="connsiteY40" fmla="*/ 2249083 h 4390256"/>
              <a:gd name="connsiteX41" fmla="*/ 516835 w 5565913"/>
              <a:gd name="connsiteY41" fmla="*/ 2232045 h 4390256"/>
              <a:gd name="connsiteX42" fmla="*/ 539553 w 5565913"/>
              <a:gd name="connsiteY42" fmla="*/ 2215006 h 4390256"/>
              <a:gd name="connsiteX43" fmla="*/ 562271 w 5565913"/>
              <a:gd name="connsiteY43" fmla="*/ 2203647 h 4390256"/>
              <a:gd name="connsiteX44" fmla="*/ 562271 w 5565913"/>
              <a:gd name="connsiteY44" fmla="*/ 2152532 h 4390256"/>
              <a:gd name="connsiteX45" fmla="*/ 624745 w 5565913"/>
              <a:gd name="connsiteY45" fmla="*/ 2078698 h 4390256"/>
              <a:gd name="connsiteX46" fmla="*/ 624745 w 5565913"/>
              <a:gd name="connsiteY46" fmla="*/ 2004864 h 4390256"/>
              <a:gd name="connsiteX47" fmla="*/ 511155 w 5565913"/>
              <a:gd name="connsiteY47" fmla="*/ 1976467 h 4390256"/>
              <a:gd name="connsiteX48" fmla="*/ 511155 w 5565913"/>
              <a:gd name="connsiteY48" fmla="*/ 1885595 h 4390256"/>
              <a:gd name="connsiteX49" fmla="*/ 408924 w 5565913"/>
              <a:gd name="connsiteY49" fmla="*/ 1948069 h 4390256"/>
              <a:gd name="connsiteX50" fmla="*/ 283975 w 5565913"/>
              <a:gd name="connsiteY50" fmla="*/ 1965108 h 4390256"/>
              <a:gd name="connsiteX51" fmla="*/ 232860 w 5565913"/>
              <a:gd name="connsiteY51" fmla="*/ 1879915 h 4390256"/>
              <a:gd name="connsiteX52" fmla="*/ 301014 w 5565913"/>
              <a:gd name="connsiteY52" fmla="*/ 1789043 h 4390256"/>
              <a:gd name="connsiteX53" fmla="*/ 408924 w 5565913"/>
              <a:gd name="connsiteY53" fmla="*/ 1868556 h 4390256"/>
              <a:gd name="connsiteX54" fmla="*/ 505476 w 5565913"/>
              <a:gd name="connsiteY54" fmla="*/ 1840159 h 4390256"/>
              <a:gd name="connsiteX55" fmla="*/ 556591 w 5565913"/>
              <a:gd name="connsiteY55" fmla="*/ 1908313 h 4390256"/>
              <a:gd name="connsiteX56" fmla="*/ 744015 w 5565913"/>
              <a:gd name="connsiteY56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83359 w 5565913"/>
              <a:gd name="connsiteY9" fmla="*/ 1715210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63682 w 5565913"/>
              <a:gd name="connsiteY14" fmla="*/ 590668 h 4390256"/>
              <a:gd name="connsiteX15" fmla="*/ 5565913 w 5565913"/>
              <a:gd name="connsiteY15" fmla="*/ 1578902 h 4390256"/>
              <a:gd name="connsiteX16" fmla="*/ 5298976 w 5565913"/>
              <a:gd name="connsiteY16" fmla="*/ 2623930 h 4390256"/>
              <a:gd name="connsiteX17" fmla="*/ 5111553 w 5565913"/>
              <a:gd name="connsiteY17" fmla="*/ 3032855 h 4390256"/>
              <a:gd name="connsiteX18" fmla="*/ 4515205 w 5565913"/>
              <a:gd name="connsiteY18" fmla="*/ 3816626 h 4390256"/>
              <a:gd name="connsiteX19" fmla="*/ 4242589 w 5565913"/>
              <a:gd name="connsiteY19" fmla="*/ 3992691 h 4390256"/>
              <a:gd name="connsiteX20" fmla="*/ 3867742 w 5565913"/>
              <a:gd name="connsiteY20" fmla="*/ 4168755 h 4390256"/>
              <a:gd name="connsiteX21" fmla="*/ 3174842 w 5565913"/>
              <a:gd name="connsiteY21" fmla="*/ 4350499 h 4390256"/>
              <a:gd name="connsiteX22" fmla="*/ 2680725 w 5565913"/>
              <a:gd name="connsiteY22" fmla="*/ 4390256 h 4390256"/>
              <a:gd name="connsiteX23" fmla="*/ 1817441 w 5565913"/>
              <a:gd name="connsiteY23" fmla="*/ 4242589 h 4390256"/>
              <a:gd name="connsiteX24" fmla="*/ 1130221 w 5565913"/>
              <a:gd name="connsiteY24" fmla="*/ 3964293 h 4390256"/>
              <a:gd name="connsiteX25" fmla="*/ 562271 w 5565913"/>
              <a:gd name="connsiteY25" fmla="*/ 3544010 h 4390256"/>
              <a:gd name="connsiteX26" fmla="*/ 215821 w 5565913"/>
              <a:gd name="connsiteY26" fmla="*/ 3140765 h 4390256"/>
              <a:gd name="connsiteX27" fmla="*/ 79513 w 5565913"/>
              <a:gd name="connsiteY27" fmla="*/ 2913585 h 4390256"/>
              <a:gd name="connsiteX28" fmla="*/ 153347 w 5565913"/>
              <a:gd name="connsiteY28" fmla="*/ 2868149 h 4390256"/>
              <a:gd name="connsiteX29" fmla="*/ 255578 w 5565913"/>
              <a:gd name="connsiteY29" fmla="*/ 2703443 h 4390256"/>
              <a:gd name="connsiteX30" fmla="*/ 306693 w 5565913"/>
              <a:gd name="connsiteY30" fmla="*/ 2487622 h 4390256"/>
              <a:gd name="connsiteX31" fmla="*/ 124949 w 5565913"/>
              <a:gd name="connsiteY31" fmla="*/ 2544417 h 4390256"/>
              <a:gd name="connsiteX32" fmla="*/ 0 w 5565913"/>
              <a:gd name="connsiteY32" fmla="*/ 2533058 h 4390256"/>
              <a:gd name="connsiteX33" fmla="*/ 11359 w 5565913"/>
              <a:gd name="connsiteY33" fmla="*/ 2464904 h 4390256"/>
              <a:gd name="connsiteX34" fmla="*/ 85192 w 5565913"/>
              <a:gd name="connsiteY34" fmla="*/ 2464904 h 4390256"/>
              <a:gd name="connsiteX35" fmla="*/ 153347 w 5565913"/>
              <a:gd name="connsiteY35" fmla="*/ 2442186 h 4390256"/>
              <a:gd name="connsiteX36" fmla="*/ 249898 w 5565913"/>
              <a:gd name="connsiteY36" fmla="*/ 2396750 h 4390256"/>
              <a:gd name="connsiteX37" fmla="*/ 340770 w 5565913"/>
              <a:gd name="connsiteY37" fmla="*/ 2362673 h 4390256"/>
              <a:gd name="connsiteX38" fmla="*/ 363488 w 5565913"/>
              <a:gd name="connsiteY38" fmla="*/ 2300199 h 4390256"/>
              <a:gd name="connsiteX39" fmla="*/ 437322 w 5565913"/>
              <a:gd name="connsiteY39" fmla="*/ 2283160 h 4390256"/>
              <a:gd name="connsiteX40" fmla="*/ 482758 w 5565913"/>
              <a:gd name="connsiteY40" fmla="*/ 2249083 h 4390256"/>
              <a:gd name="connsiteX41" fmla="*/ 516835 w 5565913"/>
              <a:gd name="connsiteY41" fmla="*/ 2232045 h 4390256"/>
              <a:gd name="connsiteX42" fmla="*/ 539553 w 5565913"/>
              <a:gd name="connsiteY42" fmla="*/ 2215006 h 4390256"/>
              <a:gd name="connsiteX43" fmla="*/ 562271 w 5565913"/>
              <a:gd name="connsiteY43" fmla="*/ 2203647 h 4390256"/>
              <a:gd name="connsiteX44" fmla="*/ 562271 w 5565913"/>
              <a:gd name="connsiteY44" fmla="*/ 2152532 h 4390256"/>
              <a:gd name="connsiteX45" fmla="*/ 624745 w 5565913"/>
              <a:gd name="connsiteY45" fmla="*/ 2078698 h 4390256"/>
              <a:gd name="connsiteX46" fmla="*/ 624745 w 5565913"/>
              <a:gd name="connsiteY46" fmla="*/ 2004864 h 4390256"/>
              <a:gd name="connsiteX47" fmla="*/ 511155 w 5565913"/>
              <a:gd name="connsiteY47" fmla="*/ 1976467 h 4390256"/>
              <a:gd name="connsiteX48" fmla="*/ 511155 w 5565913"/>
              <a:gd name="connsiteY48" fmla="*/ 1885595 h 4390256"/>
              <a:gd name="connsiteX49" fmla="*/ 408924 w 5565913"/>
              <a:gd name="connsiteY49" fmla="*/ 1948069 h 4390256"/>
              <a:gd name="connsiteX50" fmla="*/ 283975 w 5565913"/>
              <a:gd name="connsiteY50" fmla="*/ 1965108 h 4390256"/>
              <a:gd name="connsiteX51" fmla="*/ 232860 w 5565913"/>
              <a:gd name="connsiteY51" fmla="*/ 1879915 h 4390256"/>
              <a:gd name="connsiteX52" fmla="*/ 301014 w 5565913"/>
              <a:gd name="connsiteY52" fmla="*/ 1789043 h 4390256"/>
              <a:gd name="connsiteX53" fmla="*/ 408924 w 5565913"/>
              <a:gd name="connsiteY53" fmla="*/ 1868556 h 4390256"/>
              <a:gd name="connsiteX54" fmla="*/ 505476 w 5565913"/>
              <a:gd name="connsiteY54" fmla="*/ 1840159 h 4390256"/>
              <a:gd name="connsiteX55" fmla="*/ 556591 w 5565913"/>
              <a:gd name="connsiteY55" fmla="*/ 1908313 h 4390256"/>
              <a:gd name="connsiteX56" fmla="*/ 744015 w 5565913"/>
              <a:gd name="connsiteY56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63682 w 5565913"/>
              <a:gd name="connsiteY14" fmla="*/ 590668 h 4390256"/>
              <a:gd name="connsiteX15" fmla="*/ 5565913 w 5565913"/>
              <a:gd name="connsiteY15" fmla="*/ 1578902 h 4390256"/>
              <a:gd name="connsiteX16" fmla="*/ 5298976 w 5565913"/>
              <a:gd name="connsiteY16" fmla="*/ 2623930 h 4390256"/>
              <a:gd name="connsiteX17" fmla="*/ 5111553 w 5565913"/>
              <a:gd name="connsiteY17" fmla="*/ 3032855 h 4390256"/>
              <a:gd name="connsiteX18" fmla="*/ 4515205 w 5565913"/>
              <a:gd name="connsiteY18" fmla="*/ 3816626 h 4390256"/>
              <a:gd name="connsiteX19" fmla="*/ 4242589 w 5565913"/>
              <a:gd name="connsiteY19" fmla="*/ 3992691 h 4390256"/>
              <a:gd name="connsiteX20" fmla="*/ 3867742 w 5565913"/>
              <a:gd name="connsiteY20" fmla="*/ 4168755 h 4390256"/>
              <a:gd name="connsiteX21" fmla="*/ 3174842 w 5565913"/>
              <a:gd name="connsiteY21" fmla="*/ 4350499 h 4390256"/>
              <a:gd name="connsiteX22" fmla="*/ 2680725 w 5565913"/>
              <a:gd name="connsiteY22" fmla="*/ 4390256 h 4390256"/>
              <a:gd name="connsiteX23" fmla="*/ 1817441 w 5565913"/>
              <a:gd name="connsiteY23" fmla="*/ 4242589 h 4390256"/>
              <a:gd name="connsiteX24" fmla="*/ 1130221 w 5565913"/>
              <a:gd name="connsiteY24" fmla="*/ 3964293 h 4390256"/>
              <a:gd name="connsiteX25" fmla="*/ 562271 w 5565913"/>
              <a:gd name="connsiteY25" fmla="*/ 3544010 h 4390256"/>
              <a:gd name="connsiteX26" fmla="*/ 215821 w 5565913"/>
              <a:gd name="connsiteY26" fmla="*/ 3140765 h 4390256"/>
              <a:gd name="connsiteX27" fmla="*/ 79513 w 5565913"/>
              <a:gd name="connsiteY27" fmla="*/ 2913585 h 4390256"/>
              <a:gd name="connsiteX28" fmla="*/ 153347 w 5565913"/>
              <a:gd name="connsiteY28" fmla="*/ 2868149 h 4390256"/>
              <a:gd name="connsiteX29" fmla="*/ 255578 w 5565913"/>
              <a:gd name="connsiteY29" fmla="*/ 2703443 h 4390256"/>
              <a:gd name="connsiteX30" fmla="*/ 306693 w 5565913"/>
              <a:gd name="connsiteY30" fmla="*/ 2487622 h 4390256"/>
              <a:gd name="connsiteX31" fmla="*/ 124949 w 5565913"/>
              <a:gd name="connsiteY31" fmla="*/ 2544417 h 4390256"/>
              <a:gd name="connsiteX32" fmla="*/ 0 w 5565913"/>
              <a:gd name="connsiteY32" fmla="*/ 2533058 h 4390256"/>
              <a:gd name="connsiteX33" fmla="*/ 11359 w 5565913"/>
              <a:gd name="connsiteY33" fmla="*/ 2464904 h 4390256"/>
              <a:gd name="connsiteX34" fmla="*/ 85192 w 5565913"/>
              <a:gd name="connsiteY34" fmla="*/ 2464904 h 4390256"/>
              <a:gd name="connsiteX35" fmla="*/ 153347 w 5565913"/>
              <a:gd name="connsiteY35" fmla="*/ 2442186 h 4390256"/>
              <a:gd name="connsiteX36" fmla="*/ 249898 w 5565913"/>
              <a:gd name="connsiteY36" fmla="*/ 2396750 h 4390256"/>
              <a:gd name="connsiteX37" fmla="*/ 340770 w 5565913"/>
              <a:gd name="connsiteY37" fmla="*/ 2362673 h 4390256"/>
              <a:gd name="connsiteX38" fmla="*/ 363488 w 5565913"/>
              <a:gd name="connsiteY38" fmla="*/ 2300199 h 4390256"/>
              <a:gd name="connsiteX39" fmla="*/ 437322 w 5565913"/>
              <a:gd name="connsiteY39" fmla="*/ 2283160 h 4390256"/>
              <a:gd name="connsiteX40" fmla="*/ 482758 w 5565913"/>
              <a:gd name="connsiteY40" fmla="*/ 2249083 h 4390256"/>
              <a:gd name="connsiteX41" fmla="*/ 516835 w 5565913"/>
              <a:gd name="connsiteY41" fmla="*/ 2232045 h 4390256"/>
              <a:gd name="connsiteX42" fmla="*/ 539553 w 5565913"/>
              <a:gd name="connsiteY42" fmla="*/ 2215006 h 4390256"/>
              <a:gd name="connsiteX43" fmla="*/ 562271 w 5565913"/>
              <a:gd name="connsiteY43" fmla="*/ 2203647 h 4390256"/>
              <a:gd name="connsiteX44" fmla="*/ 562271 w 5565913"/>
              <a:gd name="connsiteY44" fmla="*/ 2152532 h 4390256"/>
              <a:gd name="connsiteX45" fmla="*/ 624745 w 5565913"/>
              <a:gd name="connsiteY45" fmla="*/ 2078698 h 4390256"/>
              <a:gd name="connsiteX46" fmla="*/ 624745 w 5565913"/>
              <a:gd name="connsiteY46" fmla="*/ 2004864 h 4390256"/>
              <a:gd name="connsiteX47" fmla="*/ 511155 w 5565913"/>
              <a:gd name="connsiteY47" fmla="*/ 1976467 h 4390256"/>
              <a:gd name="connsiteX48" fmla="*/ 511155 w 5565913"/>
              <a:gd name="connsiteY48" fmla="*/ 1885595 h 4390256"/>
              <a:gd name="connsiteX49" fmla="*/ 408924 w 5565913"/>
              <a:gd name="connsiteY49" fmla="*/ 1948069 h 4390256"/>
              <a:gd name="connsiteX50" fmla="*/ 283975 w 5565913"/>
              <a:gd name="connsiteY50" fmla="*/ 1965108 h 4390256"/>
              <a:gd name="connsiteX51" fmla="*/ 232860 w 5565913"/>
              <a:gd name="connsiteY51" fmla="*/ 1879915 h 4390256"/>
              <a:gd name="connsiteX52" fmla="*/ 301014 w 5565913"/>
              <a:gd name="connsiteY52" fmla="*/ 1789043 h 4390256"/>
              <a:gd name="connsiteX53" fmla="*/ 408924 w 5565913"/>
              <a:gd name="connsiteY53" fmla="*/ 1868556 h 4390256"/>
              <a:gd name="connsiteX54" fmla="*/ 505476 w 5565913"/>
              <a:gd name="connsiteY54" fmla="*/ 1840159 h 4390256"/>
              <a:gd name="connsiteX55" fmla="*/ 556591 w 5565913"/>
              <a:gd name="connsiteY55" fmla="*/ 1908313 h 4390256"/>
              <a:gd name="connsiteX56" fmla="*/ 744015 w 5565913"/>
              <a:gd name="connsiteY56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63682 w 5565913"/>
              <a:gd name="connsiteY14" fmla="*/ 590668 h 4390256"/>
              <a:gd name="connsiteX15" fmla="*/ 5565913 w 5565913"/>
              <a:gd name="connsiteY15" fmla="*/ 1578902 h 4390256"/>
              <a:gd name="connsiteX16" fmla="*/ 5298976 w 5565913"/>
              <a:gd name="connsiteY16" fmla="*/ 2623930 h 4390256"/>
              <a:gd name="connsiteX17" fmla="*/ 5111553 w 5565913"/>
              <a:gd name="connsiteY17" fmla="*/ 3032855 h 4390256"/>
              <a:gd name="connsiteX18" fmla="*/ 4515205 w 5565913"/>
              <a:gd name="connsiteY18" fmla="*/ 3816626 h 4390256"/>
              <a:gd name="connsiteX19" fmla="*/ 4242589 w 5565913"/>
              <a:gd name="connsiteY19" fmla="*/ 3992691 h 4390256"/>
              <a:gd name="connsiteX20" fmla="*/ 3867742 w 5565913"/>
              <a:gd name="connsiteY20" fmla="*/ 4168755 h 4390256"/>
              <a:gd name="connsiteX21" fmla="*/ 3174842 w 5565913"/>
              <a:gd name="connsiteY21" fmla="*/ 4350499 h 4390256"/>
              <a:gd name="connsiteX22" fmla="*/ 2680725 w 5565913"/>
              <a:gd name="connsiteY22" fmla="*/ 4390256 h 4390256"/>
              <a:gd name="connsiteX23" fmla="*/ 1817441 w 5565913"/>
              <a:gd name="connsiteY23" fmla="*/ 4242589 h 4390256"/>
              <a:gd name="connsiteX24" fmla="*/ 1130221 w 5565913"/>
              <a:gd name="connsiteY24" fmla="*/ 3964293 h 4390256"/>
              <a:gd name="connsiteX25" fmla="*/ 562271 w 5565913"/>
              <a:gd name="connsiteY25" fmla="*/ 3544010 h 4390256"/>
              <a:gd name="connsiteX26" fmla="*/ 215821 w 5565913"/>
              <a:gd name="connsiteY26" fmla="*/ 3140765 h 4390256"/>
              <a:gd name="connsiteX27" fmla="*/ 79513 w 5565913"/>
              <a:gd name="connsiteY27" fmla="*/ 2913585 h 4390256"/>
              <a:gd name="connsiteX28" fmla="*/ 153347 w 5565913"/>
              <a:gd name="connsiteY28" fmla="*/ 2868149 h 4390256"/>
              <a:gd name="connsiteX29" fmla="*/ 255578 w 5565913"/>
              <a:gd name="connsiteY29" fmla="*/ 2703443 h 4390256"/>
              <a:gd name="connsiteX30" fmla="*/ 306693 w 5565913"/>
              <a:gd name="connsiteY30" fmla="*/ 2487622 h 4390256"/>
              <a:gd name="connsiteX31" fmla="*/ 124949 w 5565913"/>
              <a:gd name="connsiteY31" fmla="*/ 2544417 h 4390256"/>
              <a:gd name="connsiteX32" fmla="*/ 0 w 5565913"/>
              <a:gd name="connsiteY32" fmla="*/ 2533058 h 4390256"/>
              <a:gd name="connsiteX33" fmla="*/ 11359 w 5565913"/>
              <a:gd name="connsiteY33" fmla="*/ 2464904 h 4390256"/>
              <a:gd name="connsiteX34" fmla="*/ 85192 w 5565913"/>
              <a:gd name="connsiteY34" fmla="*/ 2464904 h 4390256"/>
              <a:gd name="connsiteX35" fmla="*/ 153347 w 5565913"/>
              <a:gd name="connsiteY35" fmla="*/ 2442186 h 4390256"/>
              <a:gd name="connsiteX36" fmla="*/ 249898 w 5565913"/>
              <a:gd name="connsiteY36" fmla="*/ 2396750 h 4390256"/>
              <a:gd name="connsiteX37" fmla="*/ 340770 w 5565913"/>
              <a:gd name="connsiteY37" fmla="*/ 2362673 h 4390256"/>
              <a:gd name="connsiteX38" fmla="*/ 363488 w 5565913"/>
              <a:gd name="connsiteY38" fmla="*/ 2300199 h 4390256"/>
              <a:gd name="connsiteX39" fmla="*/ 437322 w 5565913"/>
              <a:gd name="connsiteY39" fmla="*/ 2283160 h 4390256"/>
              <a:gd name="connsiteX40" fmla="*/ 482758 w 5565913"/>
              <a:gd name="connsiteY40" fmla="*/ 2249083 h 4390256"/>
              <a:gd name="connsiteX41" fmla="*/ 516835 w 5565913"/>
              <a:gd name="connsiteY41" fmla="*/ 2232045 h 4390256"/>
              <a:gd name="connsiteX42" fmla="*/ 539553 w 5565913"/>
              <a:gd name="connsiteY42" fmla="*/ 2215006 h 4390256"/>
              <a:gd name="connsiteX43" fmla="*/ 562271 w 5565913"/>
              <a:gd name="connsiteY43" fmla="*/ 2203647 h 4390256"/>
              <a:gd name="connsiteX44" fmla="*/ 562271 w 5565913"/>
              <a:gd name="connsiteY44" fmla="*/ 2152532 h 4390256"/>
              <a:gd name="connsiteX45" fmla="*/ 624745 w 5565913"/>
              <a:gd name="connsiteY45" fmla="*/ 2078698 h 4390256"/>
              <a:gd name="connsiteX46" fmla="*/ 624745 w 5565913"/>
              <a:gd name="connsiteY46" fmla="*/ 2004864 h 4390256"/>
              <a:gd name="connsiteX47" fmla="*/ 511155 w 5565913"/>
              <a:gd name="connsiteY47" fmla="*/ 1976467 h 4390256"/>
              <a:gd name="connsiteX48" fmla="*/ 511155 w 5565913"/>
              <a:gd name="connsiteY48" fmla="*/ 1885595 h 4390256"/>
              <a:gd name="connsiteX49" fmla="*/ 408924 w 5565913"/>
              <a:gd name="connsiteY49" fmla="*/ 1948069 h 4390256"/>
              <a:gd name="connsiteX50" fmla="*/ 283975 w 5565913"/>
              <a:gd name="connsiteY50" fmla="*/ 1965108 h 4390256"/>
              <a:gd name="connsiteX51" fmla="*/ 232860 w 5565913"/>
              <a:gd name="connsiteY51" fmla="*/ 1879915 h 4390256"/>
              <a:gd name="connsiteX52" fmla="*/ 301014 w 5565913"/>
              <a:gd name="connsiteY52" fmla="*/ 1789043 h 4390256"/>
              <a:gd name="connsiteX53" fmla="*/ 408924 w 5565913"/>
              <a:gd name="connsiteY53" fmla="*/ 1868556 h 4390256"/>
              <a:gd name="connsiteX54" fmla="*/ 505476 w 5565913"/>
              <a:gd name="connsiteY54" fmla="*/ 1840159 h 4390256"/>
              <a:gd name="connsiteX55" fmla="*/ 556591 w 5565913"/>
              <a:gd name="connsiteY55" fmla="*/ 1908313 h 4390256"/>
              <a:gd name="connsiteX56" fmla="*/ 744015 w 5565913"/>
              <a:gd name="connsiteY56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63682 w 5565913"/>
              <a:gd name="connsiteY14" fmla="*/ 590668 h 4390256"/>
              <a:gd name="connsiteX15" fmla="*/ 5565913 w 5565913"/>
              <a:gd name="connsiteY15" fmla="*/ 1578902 h 4390256"/>
              <a:gd name="connsiteX16" fmla="*/ 5298976 w 5565913"/>
              <a:gd name="connsiteY16" fmla="*/ 2623930 h 4390256"/>
              <a:gd name="connsiteX17" fmla="*/ 5111553 w 5565913"/>
              <a:gd name="connsiteY17" fmla="*/ 3032855 h 4390256"/>
              <a:gd name="connsiteX18" fmla="*/ 4515205 w 5565913"/>
              <a:gd name="connsiteY18" fmla="*/ 3816626 h 4390256"/>
              <a:gd name="connsiteX19" fmla="*/ 4242589 w 5565913"/>
              <a:gd name="connsiteY19" fmla="*/ 3992691 h 4390256"/>
              <a:gd name="connsiteX20" fmla="*/ 3867742 w 5565913"/>
              <a:gd name="connsiteY20" fmla="*/ 4168755 h 4390256"/>
              <a:gd name="connsiteX21" fmla="*/ 3174842 w 5565913"/>
              <a:gd name="connsiteY21" fmla="*/ 4350499 h 4390256"/>
              <a:gd name="connsiteX22" fmla="*/ 2680725 w 5565913"/>
              <a:gd name="connsiteY22" fmla="*/ 4390256 h 4390256"/>
              <a:gd name="connsiteX23" fmla="*/ 1817441 w 5565913"/>
              <a:gd name="connsiteY23" fmla="*/ 4242589 h 4390256"/>
              <a:gd name="connsiteX24" fmla="*/ 1130221 w 5565913"/>
              <a:gd name="connsiteY24" fmla="*/ 3964293 h 4390256"/>
              <a:gd name="connsiteX25" fmla="*/ 562271 w 5565913"/>
              <a:gd name="connsiteY25" fmla="*/ 3544010 h 4390256"/>
              <a:gd name="connsiteX26" fmla="*/ 215821 w 5565913"/>
              <a:gd name="connsiteY26" fmla="*/ 3140765 h 4390256"/>
              <a:gd name="connsiteX27" fmla="*/ 79513 w 5565913"/>
              <a:gd name="connsiteY27" fmla="*/ 2913585 h 4390256"/>
              <a:gd name="connsiteX28" fmla="*/ 153347 w 5565913"/>
              <a:gd name="connsiteY28" fmla="*/ 2868149 h 4390256"/>
              <a:gd name="connsiteX29" fmla="*/ 255578 w 5565913"/>
              <a:gd name="connsiteY29" fmla="*/ 2703443 h 4390256"/>
              <a:gd name="connsiteX30" fmla="*/ 306693 w 5565913"/>
              <a:gd name="connsiteY30" fmla="*/ 2487622 h 4390256"/>
              <a:gd name="connsiteX31" fmla="*/ 124949 w 5565913"/>
              <a:gd name="connsiteY31" fmla="*/ 2544417 h 4390256"/>
              <a:gd name="connsiteX32" fmla="*/ 0 w 5565913"/>
              <a:gd name="connsiteY32" fmla="*/ 2533058 h 4390256"/>
              <a:gd name="connsiteX33" fmla="*/ 11359 w 5565913"/>
              <a:gd name="connsiteY33" fmla="*/ 2464904 h 4390256"/>
              <a:gd name="connsiteX34" fmla="*/ 85192 w 5565913"/>
              <a:gd name="connsiteY34" fmla="*/ 2464904 h 4390256"/>
              <a:gd name="connsiteX35" fmla="*/ 153347 w 5565913"/>
              <a:gd name="connsiteY35" fmla="*/ 2442186 h 4390256"/>
              <a:gd name="connsiteX36" fmla="*/ 249898 w 5565913"/>
              <a:gd name="connsiteY36" fmla="*/ 2396750 h 4390256"/>
              <a:gd name="connsiteX37" fmla="*/ 340770 w 5565913"/>
              <a:gd name="connsiteY37" fmla="*/ 2362673 h 4390256"/>
              <a:gd name="connsiteX38" fmla="*/ 363488 w 5565913"/>
              <a:gd name="connsiteY38" fmla="*/ 2300199 h 4390256"/>
              <a:gd name="connsiteX39" fmla="*/ 437322 w 5565913"/>
              <a:gd name="connsiteY39" fmla="*/ 2283160 h 4390256"/>
              <a:gd name="connsiteX40" fmla="*/ 482758 w 5565913"/>
              <a:gd name="connsiteY40" fmla="*/ 2249083 h 4390256"/>
              <a:gd name="connsiteX41" fmla="*/ 516835 w 5565913"/>
              <a:gd name="connsiteY41" fmla="*/ 2232045 h 4390256"/>
              <a:gd name="connsiteX42" fmla="*/ 539553 w 5565913"/>
              <a:gd name="connsiteY42" fmla="*/ 2215006 h 4390256"/>
              <a:gd name="connsiteX43" fmla="*/ 562271 w 5565913"/>
              <a:gd name="connsiteY43" fmla="*/ 2203647 h 4390256"/>
              <a:gd name="connsiteX44" fmla="*/ 562271 w 5565913"/>
              <a:gd name="connsiteY44" fmla="*/ 2152532 h 4390256"/>
              <a:gd name="connsiteX45" fmla="*/ 624745 w 5565913"/>
              <a:gd name="connsiteY45" fmla="*/ 2078698 h 4390256"/>
              <a:gd name="connsiteX46" fmla="*/ 624745 w 5565913"/>
              <a:gd name="connsiteY46" fmla="*/ 2004864 h 4390256"/>
              <a:gd name="connsiteX47" fmla="*/ 511155 w 5565913"/>
              <a:gd name="connsiteY47" fmla="*/ 1976467 h 4390256"/>
              <a:gd name="connsiteX48" fmla="*/ 511155 w 5565913"/>
              <a:gd name="connsiteY48" fmla="*/ 1885595 h 4390256"/>
              <a:gd name="connsiteX49" fmla="*/ 408924 w 5565913"/>
              <a:gd name="connsiteY49" fmla="*/ 1948069 h 4390256"/>
              <a:gd name="connsiteX50" fmla="*/ 283975 w 5565913"/>
              <a:gd name="connsiteY50" fmla="*/ 1965108 h 4390256"/>
              <a:gd name="connsiteX51" fmla="*/ 232860 w 5565913"/>
              <a:gd name="connsiteY51" fmla="*/ 1879915 h 4390256"/>
              <a:gd name="connsiteX52" fmla="*/ 301014 w 5565913"/>
              <a:gd name="connsiteY52" fmla="*/ 1789043 h 4390256"/>
              <a:gd name="connsiteX53" fmla="*/ 408924 w 5565913"/>
              <a:gd name="connsiteY53" fmla="*/ 1868556 h 4390256"/>
              <a:gd name="connsiteX54" fmla="*/ 505476 w 5565913"/>
              <a:gd name="connsiteY54" fmla="*/ 1840159 h 4390256"/>
              <a:gd name="connsiteX55" fmla="*/ 556591 w 5565913"/>
              <a:gd name="connsiteY55" fmla="*/ 1908313 h 4390256"/>
              <a:gd name="connsiteX56" fmla="*/ 744015 w 5565913"/>
              <a:gd name="connsiteY56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63682 w 5565913"/>
              <a:gd name="connsiteY14" fmla="*/ 590668 h 4390256"/>
              <a:gd name="connsiteX15" fmla="*/ 5565913 w 5565913"/>
              <a:gd name="connsiteY15" fmla="*/ 1578902 h 4390256"/>
              <a:gd name="connsiteX16" fmla="*/ 5298976 w 5565913"/>
              <a:gd name="connsiteY16" fmla="*/ 2623930 h 4390256"/>
              <a:gd name="connsiteX17" fmla="*/ 5111553 w 5565913"/>
              <a:gd name="connsiteY17" fmla="*/ 3032855 h 4390256"/>
              <a:gd name="connsiteX18" fmla="*/ 4515205 w 5565913"/>
              <a:gd name="connsiteY18" fmla="*/ 3816626 h 4390256"/>
              <a:gd name="connsiteX19" fmla="*/ 4242589 w 5565913"/>
              <a:gd name="connsiteY19" fmla="*/ 3992691 h 4390256"/>
              <a:gd name="connsiteX20" fmla="*/ 3867742 w 5565913"/>
              <a:gd name="connsiteY20" fmla="*/ 4168755 h 4390256"/>
              <a:gd name="connsiteX21" fmla="*/ 3174842 w 5565913"/>
              <a:gd name="connsiteY21" fmla="*/ 4350499 h 4390256"/>
              <a:gd name="connsiteX22" fmla="*/ 2680725 w 5565913"/>
              <a:gd name="connsiteY22" fmla="*/ 4390256 h 4390256"/>
              <a:gd name="connsiteX23" fmla="*/ 1817441 w 5565913"/>
              <a:gd name="connsiteY23" fmla="*/ 4242589 h 4390256"/>
              <a:gd name="connsiteX24" fmla="*/ 1130221 w 5565913"/>
              <a:gd name="connsiteY24" fmla="*/ 3964293 h 4390256"/>
              <a:gd name="connsiteX25" fmla="*/ 562271 w 5565913"/>
              <a:gd name="connsiteY25" fmla="*/ 3544010 h 4390256"/>
              <a:gd name="connsiteX26" fmla="*/ 215821 w 5565913"/>
              <a:gd name="connsiteY26" fmla="*/ 3140765 h 4390256"/>
              <a:gd name="connsiteX27" fmla="*/ 79513 w 5565913"/>
              <a:gd name="connsiteY27" fmla="*/ 2913585 h 4390256"/>
              <a:gd name="connsiteX28" fmla="*/ 153347 w 5565913"/>
              <a:gd name="connsiteY28" fmla="*/ 2868149 h 4390256"/>
              <a:gd name="connsiteX29" fmla="*/ 255578 w 5565913"/>
              <a:gd name="connsiteY29" fmla="*/ 2703443 h 4390256"/>
              <a:gd name="connsiteX30" fmla="*/ 306693 w 5565913"/>
              <a:gd name="connsiteY30" fmla="*/ 2487622 h 4390256"/>
              <a:gd name="connsiteX31" fmla="*/ 124949 w 5565913"/>
              <a:gd name="connsiteY31" fmla="*/ 2544417 h 4390256"/>
              <a:gd name="connsiteX32" fmla="*/ 0 w 5565913"/>
              <a:gd name="connsiteY32" fmla="*/ 2533058 h 4390256"/>
              <a:gd name="connsiteX33" fmla="*/ 11359 w 5565913"/>
              <a:gd name="connsiteY33" fmla="*/ 2464904 h 4390256"/>
              <a:gd name="connsiteX34" fmla="*/ 85192 w 5565913"/>
              <a:gd name="connsiteY34" fmla="*/ 2464904 h 4390256"/>
              <a:gd name="connsiteX35" fmla="*/ 153347 w 5565913"/>
              <a:gd name="connsiteY35" fmla="*/ 2442186 h 4390256"/>
              <a:gd name="connsiteX36" fmla="*/ 249898 w 5565913"/>
              <a:gd name="connsiteY36" fmla="*/ 2396750 h 4390256"/>
              <a:gd name="connsiteX37" fmla="*/ 340770 w 5565913"/>
              <a:gd name="connsiteY37" fmla="*/ 2362673 h 4390256"/>
              <a:gd name="connsiteX38" fmla="*/ 363488 w 5565913"/>
              <a:gd name="connsiteY38" fmla="*/ 2300199 h 4390256"/>
              <a:gd name="connsiteX39" fmla="*/ 437322 w 5565913"/>
              <a:gd name="connsiteY39" fmla="*/ 2283160 h 4390256"/>
              <a:gd name="connsiteX40" fmla="*/ 482758 w 5565913"/>
              <a:gd name="connsiteY40" fmla="*/ 2249083 h 4390256"/>
              <a:gd name="connsiteX41" fmla="*/ 516835 w 5565913"/>
              <a:gd name="connsiteY41" fmla="*/ 2232045 h 4390256"/>
              <a:gd name="connsiteX42" fmla="*/ 539553 w 5565913"/>
              <a:gd name="connsiteY42" fmla="*/ 2215006 h 4390256"/>
              <a:gd name="connsiteX43" fmla="*/ 562271 w 5565913"/>
              <a:gd name="connsiteY43" fmla="*/ 2203647 h 4390256"/>
              <a:gd name="connsiteX44" fmla="*/ 562271 w 5565913"/>
              <a:gd name="connsiteY44" fmla="*/ 2152532 h 4390256"/>
              <a:gd name="connsiteX45" fmla="*/ 624745 w 5565913"/>
              <a:gd name="connsiteY45" fmla="*/ 2078698 h 4390256"/>
              <a:gd name="connsiteX46" fmla="*/ 624745 w 5565913"/>
              <a:gd name="connsiteY46" fmla="*/ 2004864 h 4390256"/>
              <a:gd name="connsiteX47" fmla="*/ 511155 w 5565913"/>
              <a:gd name="connsiteY47" fmla="*/ 1976467 h 4390256"/>
              <a:gd name="connsiteX48" fmla="*/ 511155 w 5565913"/>
              <a:gd name="connsiteY48" fmla="*/ 1885595 h 4390256"/>
              <a:gd name="connsiteX49" fmla="*/ 408924 w 5565913"/>
              <a:gd name="connsiteY49" fmla="*/ 1948069 h 4390256"/>
              <a:gd name="connsiteX50" fmla="*/ 283975 w 5565913"/>
              <a:gd name="connsiteY50" fmla="*/ 1965108 h 4390256"/>
              <a:gd name="connsiteX51" fmla="*/ 232860 w 5565913"/>
              <a:gd name="connsiteY51" fmla="*/ 1879915 h 4390256"/>
              <a:gd name="connsiteX52" fmla="*/ 301014 w 5565913"/>
              <a:gd name="connsiteY52" fmla="*/ 1789043 h 4390256"/>
              <a:gd name="connsiteX53" fmla="*/ 408924 w 5565913"/>
              <a:gd name="connsiteY53" fmla="*/ 1868556 h 4390256"/>
              <a:gd name="connsiteX54" fmla="*/ 505476 w 5565913"/>
              <a:gd name="connsiteY54" fmla="*/ 1840159 h 4390256"/>
              <a:gd name="connsiteX55" fmla="*/ 556591 w 5565913"/>
              <a:gd name="connsiteY55" fmla="*/ 1908313 h 4390256"/>
              <a:gd name="connsiteX56" fmla="*/ 744015 w 5565913"/>
              <a:gd name="connsiteY56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63682 w 5565913"/>
              <a:gd name="connsiteY14" fmla="*/ 590668 h 4390256"/>
              <a:gd name="connsiteX15" fmla="*/ 5565913 w 5565913"/>
              <a:gd name="connsiteY15" fmla="*/ 1578902 h 4390256"/>
              <a:gd name="connsiteX16" fmla="*/ 5298976 w 5565913"/>
              <a:gd name="connsiteY16" fmla="*/ 2623930 h 4390256"/>
              <a:gd name="connsiteX17" fmla="*/ 5111553 w 5565913"/>
              <a:gd name="connsiteY17" fmla="*/ 3032855 h 4390256"/>
              <a:gd name="connsiteX18" fmla="*/ 4515205 w 5565913"/>
              <a:gd name="connsiteY18" fmla="*/ 3816626 h 4390256"/>
              <a:gd name="connsiteX19" fmla="*/ 4242589 w 5565913"/>
              <a:gd name="connsiteY19" fmla="*/ 3992691 h 4390256"/>
              <a:gd name="connsiteX20" fmla="*/ 3867742 w 5565913"/>
              <a:gd name="connsiteY20" fmla="*/ 4168755 h 4390256"/>
              <a:gd name="connsiteX21" fmla="*/ 3174842 w 5565913"/>
              <a:gd name="connsiteY21" fmla="*/ 4350499 h 4390256"/>
              <a:gd name="connsiteX22" fmla="*/ 2680725 w 5565913"/>
              <a:gd name="connsiteY22" fmla="*/ 4390256 h 4390256"/>
              <a:gd name="connsiteX23" fmla="*/ 1817441 w 5565913"/>
              <a:gd name="connsiteY23" fmla="*/ 4242589 h 4390256"/>
              <a:gd name="connsiteX24" fmla="*/ 1130221 w 5565913"/>
              <a:gd name="connsiteY24" fmla="*/ 3964293 h 4390256"/>
              <a:gd name="connsiteX25" fmla="*/ 562271 w 5565913"/>
              <a:gd name="connsiteY25" fmla="*/ 3544010 h 4390256"/>
              <a:gd name="connsiteX26" fmla="*/ 215821 w 5565913"/>
              <a:gd name="connsiteY26" fmla="*/ 3140765 h 4390256"/>
              <a:gd name="connsiteX27" fmla="*/ 79513 w 5565913"/>
              <a:gd name="connsiteY27" fmla="*/ 2913585 h 4390256"/>
              <a:gd name="connsiteX28" fmla="*/ 153347 w 5565913"/>
              <a:gd name="connsiteY28" fmla="*/ 2868149 h 4390256"/>
              <a:gd name="connsiteX29" fmla="*/ 255578 w 5565913"/>
              <a:gd name="connsiteY29" fmla="*/ 2703443 h 4390256"/>
              <a:gd name="connsiteX30" fmla="*/ 306693 w 5565913"/>
              <a:gd name="connsiteY30" fmla="*/ 2487622 h 4390256"/>
              <a:gd name="connsiteX31" fmla="*/ 124949 w 5565913"/>
              <a:gd name="connsiteY31" fmla="*/ 2544417 h 4390256"/>
              <a:gd name="connsiteX32" fmla="*/ 0 w 5565913"/>
              <a:gd name="connsiteY32" fmla="*/ 2533058 h 4390256"/>
              <a:gd name="connsiteX33" fmla="*/ 11359 w 5565913"/>
              <a:gd name="connsiteY33" fmla="*/ 2464904 h 4390256"/>
              <a:gd name="connsiteX34" fmla="*/ 85192 w 5565913"/>
              <a:gd name="connsiteY34" fmla="*/ 2464904 h 4390256"/>
              <a:gd name="connsiteX35" fmla="*/ 153347 w 5565913"/>
              <a:gd name="connsiteY35" fmla="*/ 2442186 h 4390256"/>
              <a:gd name="connsiteX36" fmla="*/ 249898 w 5565913"/>
              <a:gd name="connsiteY36" fmla="*/ 2396750 h 4390256"/>
              <a:gd name="connsiteX37" fmla="*/ 340770 w 5565913"/>
              <a:gd name="connsiteY37" fmla="*/ 2362673 h 4390256"/>
              <a:gd name="connsiteX38" fmla="*/ 363488 w 5565913"/>
              <a:gd name="connsiteY38" fmla="*/ 2300199 h 4390256"/>
              <a:gd name="connsiteX39" fmla="*/ 437322 w 5565913"/>
              <a:gd name="connsiteY39" fmla="*/ 2283160 h 4390256"/>
              <a:gd name="connsiteX40" fmla="*/ 482758 w 5565913"/>
              <a:gd name="connsiteY40" fmla="*/ 2249083 h 4390256"/>
              <a:gd name="connsiteX41" fmla="*/ 516835 w 5565913"/>
              <a:gd name="connsiteY41" fmla="*/ 2232045 h 4390256"/>
              <a:gd name="connsiteX42" fmla="*/ 539553 w 5565913"/>
              <a:gd name="connsiteY42" fmla="*/ 2215006 h 4390256"/>
              <a:gd name="connsiteX43" fmla="*/ 562271 w 5565913"/>
              <a:gd name="connsiteY43" fmla="*/ 2203647 h 4390256"/>
              <a:gd name="connsiteX44" fmla="*/ 562271 w 5565913"/>
              <a:gd name="connsiteY44" fmla="*/ 2152532 h 4390256"/>
              <a:gd name="connsiteX45" fmla="*/ 624745 w 5565913"/>
              <a:gd name="connsiteY45" fmla="*/ 2078698 h 4390256"/>
              <a:gd name="connsiteX46" fmla="*/ 624745 w 5565913"/>
              <a:gd name="connsiteY46" fmla="*/ 2004864 h 4390256"/>
              <a:gd name="connsiteX47" fmla="*/ 511155 w 5565913"/>
              <a:gd name="connsiteY47" fmla="*/ 1976467 h 4390256"/>
              <a:gd name="connsiteX48" fmla="*/ 511155 w 5565913"/>
              <a:gd name="connsiteY48" fmla="*/ 1885595 h 4390256"/>
              <a:gd name="connsiteX49" fmla="*/ 408924 w 5565913"/>
              <a:gd name="connsiteY49" fmla="*/ 1948069 h 4390256"/>
              <a:gd name="connsiteX50" fmla="*/ 283975 w 5565913"/>
              <a:gd name="connsiteY50" fmla="*/ 1965108 h 4390256"/>
              <a:gd name="connsiteX51" fmla="*/ 232860 w 5565913"/>
              <a:gd name="connsiteY51" fmla="*/ 1879915 h 4390256"/>
              <a:gd name="connsiteX52" fmla="*/ 301014 w 5565913"/>
              <a:gd name="connsiteY52" fmla="*/ 1789043 h 4390256"/>
              <a:gd name="connsiteX53" fmla="*/ 408924 w 5565913"/>
              <a:gd name="connsiteY53" fmla="*/ 1868556 h 4390256"/>
              <a:gd name="connsiteX54" fmla="*/ 505476 w 5565913"/>
              <a:gd name="connsiteY54" fmla="*/ 1840159 h 4390256"/>
              <a:gd name="connsiteX55" fmla="*/ 556591 w 5565913"/>
              <a:gd name="connsiteY55" fmla="*/ 1908313 h 4390256"/>
              <a:gd name="connsiteX56" fmla="*/ 744015 w 5565913"/>
              <a:gd name="connsiteY56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63682 w 5565913"/>
              <a:gd name="connsiteY14" fmla="*/ 590668 h 4390256"/>
              <a:gd name="connsiteX15" fmla="*/ 5565913 w 5565913"/>
              <a:gd name="connsiteY15" fmla="*/ 1578902 h 4390256"/>
              <a:gd name="connsiteX16" fmla="*/ 5298976 w 5565913"/>
              <a:gd name="connsiteY16" fmla="*/ 2623930 h 4390256"/>
              <a:gd name="connsiteX17" fmla="*/ 5111553 w 5565913"/>
              <a:gd name="connsiteY17" fmla="*/ 3032855 h 4390256"/>
              <a:gd name="connsiteX18" fmla="*/ 4515205 w 5565913"/>
              <a:gd name="connsiteY18" fmla="*/ 3816626 h 4390256"/>
              <a:gd name="connsiteX19" fmla="*/ 4242589 w 5565913"/>
              <a:gd name="connsiteY19" fmla="*/ 3992691 h 4390256"/>
              <a:gd name="connsiteX20" fmla="*/ 3867742 w 5565913"/>
              <a:gd name="connsiteY20" fmla="*/ 4168755 h 4390256"/>
              <a:gd name="connsiteX21" fmla="*/ 3174842 w 5565913"/>
              <a:gd name="connsiteY21" fmla="*/ 4350499 h 4390256"/>
              <a:gd name="connsiteX22" fmla="*/ 2680725 w 5565913"/>
              <a:gd name="connsiteY22" fmla="*/ 4390256 h 4390256"/>
              <a:gd name="connsiteX23" fmla="*/ 1817441 w 5565913"/>
              <a:gd name="connsiteY23" fmla="*/ 4242589 h 4390256"/>
              <a:gd name="connsiteX24" fmla="*/ 1130221 w 5565913"/>
              <a:gd name="connsiteY24" fmla="*/ 3964293 h 4390256"/>
              <a:gd name="connsiteX25" fmla="*/ 562271 w 5565913"/>
              <a:gd name="connsiteY25" fmla="*/ 3544010 h 4390256"/>
              <a:gd name="connsiteX26" fmla="*/ 215821 w 5565913"/>
              <a:gd name="connsiteY26" fmla="*/ 3140765 h 4390256"/>
              <a:gd name="connsiteX27" fmla="*/ 79513 w 5565913"/>
              <a:gd name="connsiteY27" fmla="*/ 2913585 h 4390256"/>
              <a:gd name="connsiteX28" fmla="*/ 153347 w 5565913"/>
              <a:gd name="connsiteY28" fmla="*/ 2868149 h 4390256"/>
              <a:gd name="connsiteX29" fmla="*/ 255578 w 5565913"/>
              <a:gd name="connsiteY29" fmla="*/ 2703443 h 4390256"/>
              <a:gd name="connsiteX30" fmla="*/ 306693 w 5565913"/>
              <a:gd name="connsiteY30" fmla="*/ 2487622 h 4390256"/>
              <a:gd name="connsiteX31" fmla="*/ 124949 w 5565913"/>
              <a:gd name="connsiteY31" fmla="*/ 2544417 h 4390256"/>
              <a:gd name="connsiteX32" fmla="*/ 0 w 5565913"/>
              <a:gd name="connsiteY32" fmla="*/ 2533058 h 4390256"/>
              <a:gd name="connsiteX33" fmla="*/ 11359 w 5565913"/>
              <a:gd name="connsiteY33" fmla="*/ 2464904 h 4390256"/>
              <a:gd name="connsiteX34" fmla="*/ 85192 w 5565913"/>
              <a:gd name="connsiteY34" fmla="*/ 2464904 h 4390256"/>
              <a:gd name="connsiteX35" fmla="*/ 153347 w 5565913"/>
              <a:gd name="connsiteY35" fmla="*/ 2442186 h 4390256"/>
              <a:gd name="connsiteX36" fmla="*/ 249898 w 5565913"/>
              <a:gd name="connsiteY36" fmla="*/ 2396750 h 4390256"/>
              <a:gd name="connsiteX37" fmla="*/ 340770 w 5565913"/>
              <a:gd name="connsiteY37" fmla="*/ 2362673 h 4390256"/>
              <a:gd name="connsiteX38" fmla="*/ 363488 w 5565913"/>
              <a:gd name="connsiteY38" fmla="*/ 2300199 h 4390256"/>
              <a:gd name="connsiteX39" fmla="*/ 437322 w 5565913"/>
              <a:gd name="connsiteY39" fmla="*/ 2283160 h 4390256"/>
              <a:gd name="connsiteX40" fmla="*/ 482758 w 5565913"/>
              <a:gd name="connsiteY40" fmla="*/ 2249083 h 4390256"/>
              <a:gd name="connsiteX41" fmla="*/ 516835 w 5565913"/>
              <a:gd name="connsiteY41" fmla="*/ 2232045 h 4390256"/>
              <a:gd name="connsiteX42" fmla="*/ 539553 w 5565913"/>
              <a:gd name="connsiteY42" fmla="*/ 2215006 h 4390256"/>
              <a:gd name="connsiteX43" fmla="*/ 562271 w 5565913"/>
              <a:gd name="connsiteY43" fmla="*/ 2203647 h 4390256"/>
              <a:gd name="connsiteX44" fmla="*/ 562271 w 5565913"/>
              <a:gd name="connsiteY44" fmla="*/ 2152532 h 4390256"/>
              <a:gd name="connsiteX45" fmla="*/ 624745 w 5565913"/>
              <a:gd name="connsiteY45" fmla="*/ 2078698 h 4390256"/>
              <a:gd name="connsiteX46" fmla="*/ 624745 w 5565913"/>
              <a:gd name="connsiteY46" fmla="*/ 2004864 h 4390256"/>
              <a:gd name="connsiteX47" fmla="*/ 511155 w 5565913"/>
              <a:gd name="connsiteY47" fmla="*/ 1976467 h 4390256"/>
              <a:gd name="connsiteX48" fmla="*/ 511155 w 5565913"/>
              <a:gd name="connsiteY48" fmla="*/ 1885595 h 4390256"/>
              <a:gd name="connsiteX49" fmla="*/ 408924 w 5565913"/>
              <a:gd name="connsiteY49" fmla="*/ 1948069 h 4390256"/>
              <a:gd name="connsiteX50" fmla="*/ 283975 w 5565913"/>
              <a:gd name="connsiteY50" fmla="*/ 1965108 h 4390256"/>
              <a:gd name="connsiteX51" fmla="*/ 232860 w 5565913"/>
              <a:gd name="connsiteY51" fmla="*/ 1879915 h 4390256"/>
              <a:gd name="connsiteX52" fmla="*/ 301014 w 5565913"/>
              <a:gd name="connsiteY52" fmla="*/ 1789043 h 4390256"/>
              <a:gd name="connsiteX53" fmla="*/ 408924 w 5565913"/>
              <a:gd name="connsiteY53" fmla="*/ 1868556 h 4390256"/>
              <a:gd name="connsiteX54" fmla="*/ 505476 w 5565913"/>
              <a:gd name="connsiteY54" fmla="*/ 1840159 h 4390256"/>
              <a:gd name="connsiteX55" fmla="*/ 556591 w 5565913"/>
              <a:gd name="connsiteY55" fmla="*/ 1908313 h 4390256"/>
              <a:gd name="connsiteX56" fmla="*/ 744015 w 5565913"/>
              <a:gd name="connsiteY56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35285 w 5565913"/>
              <a:gd name="connsiteY14" fmla="*/ 590668 h 4390256"/>
              <a:gd name="connsiteX15" fmla="*/ 5565913 w 5565913"/>
              <a:gd name="connsiteY15" fmla="*/ 1578902 h 4390256"/>
              <a:gd name="connsiteX16" fmla="*/ 5298976 w 5565913"/>
              <a:gd name="connsiteY16" fmla="*/ 2623930 h 4390256"/>
              <a:gd name="connsiteX17" fmla="*/ 5111553 w 5565913"/>
              <a:gd name="connsiteY17" fmla="*/ 3032855 h 4390256"/>
              <a:gd name="connsiteX18" fmla="*/ 4515205 w 5565913"/>
              <a:gd name="connsiteY18" fmla="*/ 3816626 h 4390256"/>
              <a:gd name="connsiteX19" fmla="*/ 4242589 w 5565913"/>
              <a:gd name="connsiteY19" fmla="*/ 3992691 h 4390256"/>
              <a:gd name="connsiteX20" fmla="*/ 3867742 w 5565913"/>
              <a:gd name="connsiteY20" fmla="*/ 4168755 h 4390256"/>
              <a:gd name="connsiteX21" fmla="*/ 3174842 w 5565913"/>
              <a:gd name="connsiteY21" fmla="*/ 4350499 h 4390256"/>
              <a:gd name="connsiteX22" fmla="*/ 2680725 w 5565913"/>
              <a:gd name="connsiteY22" fmla="*/ 4390256 h 4390256"/>
              <a:gd name="connsiteX23" fmla="*/ 1817441 w 5565913"/>
              <a:gd name="connsiteY23" fmla="*/ 4242589 h 4390256"/>
              <a:gd name="connsiteX24" fmla="*/ 1130221 w 5565913"/>
              <a:gd name="connsiteY24" fmla="*/ 3964293 h 4390256"/>
              <a:gd name="connsiteX25" fmla="*/ 562271 w 5565913"/>
              <a:gd name="connsiteY25" fmla="*/ 3544010 h 4390256"/>
              <a:gd name="connsiteX26" fmla="*/ 215821 w 5565913"/>
              <a:gd name="connsiteY26" fmla="*/ 3140765 h 4390256"/>
              <a:gd name="connsiteX27" fmla="*/ 79513 w 5565913"/>
              <a:gd name="connsiteY27" fmla="*/ 2913585 h 4390256"/>
              <a:gd name="connsiteX28" fmla="*/ 153347 w 5565913"/>
              <a:gd name="connsiteY28" fmla="*/ 2868149 h 4390256"/>
              <a:gd name="connsiteX29" fmla="*/ 255578 w 5565913"/>
              <a:gd name="connsiteY29" fmla="*/ 2703443 h 4390256"/>
              <a:gd name="connsiteX30" fmla="*/ 306693 w 5565913"/>
              <a:gd name="connsiteY30" fmla="*/ 2487622 h 4390256"/>
              <a:gd name="connsiteX31" fmla="*/ 124949 w 5565913"/>
              <a:gd name="connsiteY31" fmla="*/ 2544417 h 4390256"/>
              <a:gd name="connsiteX32" fmla="*/ 0 w 5565913"/>
              <a:gd name="connsiteY32" fmla="*/ 2533058 h 4390256"/>
              <a:gd name="connsiteX33" fmla="*/ 11359 w 5565913"/>
              <a:gd name="connsiteY33" fmla="*/ 2464904 h 4390256"/>
              <a:gd name="connsiteX34" fmla="*/ 85192 w 5565913"/>
              <a:gd name="connsiteY34" fmla="*/ 2464904 h 4390256"/>
              <a:gd name="connsiteX35" fmla="*/ 153347 w 5565913"/>
              <a:gd name="connsiteY35" fmla="*/ 2442186 h 4390256"/>
              <a:gd name="connsiteX36" fmla="*/ 249898 w 5565913"/>
              <a:gd name="connsiteY36" fmla="*/ 2396750 h 4390256"/>
              <a:gd name="connsiteX37" fmla="*/ 340770 w 5565913"/>
              <a:gd name="connsiteY37" fmla="*/ 2362673 h 4390256"/>
              <a:gd name="connsiteX38" fmla="*/ 363488 w 5565913"/>
              <a:gd name="connsiteY38" fmla="*/ 2300199 h 4390256"/>
              <a:gd name="connsiteX39" fmla="*/ 437322 w 5565913"/>
              <a:gd name="connsiteY39" fmla="*/ 2283160 h 4390256"/>
              <a:gd name="connsiteX40" fmla="*/ 482758 w 5565913"/>
              <a:gd name="connsiteY40" fmla="*/ 2249083 h 4390256"/>
              <a:gd name="connsiteX41" fmla="*/ 516835 w 5565913"/>
              <a:gd name="connsiteY41" fmla="*/ 2232045 h 4390256"/>
              <a:gd name="connsiteX42" fmla="*/ 539553 w 5565913"/>
              <a:gd name="connsiteY42" fmla="*/ 2215006 h 4390256"/>
              <a:gd name="connsiteX43" fmla="*/ 562271 w 5565913"/>
              <a:gd name="connsiteY43" fmla="*/ 2203647 h 4390256"/>
              <a:gd name="connsiteX44" fmla="*/ 562271 w 5565913"/>
              <a:gd name="connsiteY44" fmla="*/ 2152532 h 4390256"/>
              <a:gd name="connsiteX45" fmla="*/ 624745 w 5565913"/>
              <a:gd name="connsiteY45" fmla="*/ 2078698 h 4390256"/>
              <a:gd name="connsiteX46" fmla="*/ 624745 w 5565913"/>
              <a:gd name="connsiteY46" fmla="*/ 2004864 h 4390256"/>
              <a:gd name="connsiteX47" fmla="*/ 511155 w 5565913"/>
              <a:gd name="connsiteY47" fmla="*/ 1976467 h 4390256"/>
              <a:gd name="connsiteX48" fmla="*/ 511155 w 5565913"/>
              <a:gd name="connsiteY48" fmla="*/ 1885595 h 4390256"/>
              <a:gd name="connsiteX49" fmla="*/ 408924 w 5565913"/>
              <a:gd name="connsiteY49" fmla="*/ 1948069 h 4390256"/>
              <a:gd name="connsiteX50" fmla="*/ 283975 w 5565913"/>
              <a:gd name="connsiteY50" fmla="*/ 1965108 h 4390256"/>
              <a:gd name="connsiteX51" fmla="*/ 232860 w 5565913"/>
              <a:gd name="connsiteY51" fmla="*/ 1879915 h 4390256"/>
              <a:gd name="connsiteX52" fmla="*/ 301014 w 5565913"/>
              <a:gd name="connsiteY52" fmla="*/ 1789043 h 4390256"/>
              <a:gd name="connsiteX53" fmla="*/ 408924 w 5565913"/>
              <a:gd name="connsiteY53" fmla="*/ 1868556 h 4390256"/>
              <a:gd name="connsiteX54" fmla="*/ 505476 w 5565913"/>
              <a:gd name="connsiteY54" fmla="*/ 1840159 h 4390256"/>
              <a:gd name="connsiteX55" fmla="*/ 556591 w 5565913"/>
              <a:gd name="connsiteY55" fmla="*/ 1908313 h 4390256"/>
              <a:gd name="connsiteX56" fmla="*/ 744015 w 5565913"/>
              <a:gd name="connsiteY56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35285 w 5565913"/>
              <a:gd name="connsiteY14" fmla="*/ 590668 h 4390256"/>
              <a:gd name="connsiteX15" fmla="*/ 5509118 w 5565913"/>
              <a:gd name="connsiteY15" fmla="*/ 1209734 h 4390256"/>
              <a:gd name="connsiteX16" fmla="*/ 5565913 w 5565913"/>
              <a:gd name="connsiteY16" fmla="*/ 1578902 h 4390256"/>
              <a:gd name="connsiteX17" fmla="*/ 5298976 w 5565913"/>
              <a:gd name="connsiteY17" fmla="*/ 2623930 h 4390256"/>
              <a:gd name="connsiteX18" fmla="*/ 5111553 w 5565913"/>
              <a:gd name="connsiteY18" fmla="*/ 3032855 h 4390256"/>
              <a:gd name="connsiteX19" fmla="*/ 4515205 w 5565913"/>
              <a:gd name="connsiteY19" fmla="*/ 3816626 h 4390256"/>
              <a:gd name="connsiteX20" fmla="*/ 4242589 w 5565913"/>
              <a:gd name="connsiteY20" fmla="*/ 3992691 h 4390256"/>
              <a:gd name="connsiteX21" fmla="*/ 3867742 w 5565913"/>
              <a:gd name="connsiteY21" fmla="*/ 4168755 h 4390256"/>
              <a:gd name="connsiteX22" fmla="*/ 3174842 w 5565913"/>
              <a:gd name="connsiteY22" fmla="*/ 4350499 h 4390256"/>
              <a:gd name="connsiteX23" fmla="*/ 2680725 w 5565913"/>
              <a:gd name="connsiteY23" fmla="*/ 4390256 h 4390256"/>
              <a:gd name="connsiteX24" fmla="*/ 1817441 w 5565913"/>
              <a:gd name="connsiteY24" fmla="*/ 4242589 h 4390256"/>
              <a:gd name="connsiteX25" fmla="*/ 1130221 w 5565913"/>
              <a:gd name="connsiteY25" fmla="*/ 3964293 h 4390256"/>
              <a:gd name="connsiteX26" fmla="*/ 562271 w 5565913"/>
              <a:gd name="connsiteY26" fmla="*/ 3544010 h 4390256"/>
              <a:gd name="connsiteX27" fmla="*/ 215821 w 5565913"/>
              <a:gd name="connsiteY27" fmla="*/ 3140765 h 4390256"/>
              <a:gd name="connsiteX28" fmla="*/ 79513 w 5565913"/>
              <a:gd name="connsiteY28" fmla="*/ 2913585 h 4390256"/>
              <a:gd name="connsiteX29" fmla="*/ 153347 w 5565913"/>
              <a:gd name="connsiteY29" fmla="*/ 2868149 h 4390256"/>
              <a:gd name="connsiteX30" fmla="*/ 255578 w 5565913"/>
              <a:gd name="connsiteY30" fmla="*/ 2703443 h 4390256"/>
              <a:gd name="connsiteX31" fmla="*/ 306693 w 5565913"/>
              <a:gd name="connsiteY31" fmla="*/ 2487622 h 4390256"/>
              <a:gd name="connsiteX32" fmla="*/ 124949 w 5565913"/>
              <a:gd name="connsiteY32" fmla="*/ 2544417 h 4390256"/>
              <a:gd name="connsiteX33" fmla="*/ 0 w 5565913"/>
              <a:gd name="connsiteY33" fmla="*/ 2533058 h 4390256"/>
              <a:gd name="connsiteX34" fmla="*/ 11359 w 5565913"/>
              <a:gd name="connsiteY34" fmla="*/ 2464904 h 4390256"/>
              <a:gd name="connsiteX35" fmla="*/ 85192 w 5565913"/>
              <a:gd name="connsiteY35" fmla="*/ 2464904 h 4390256"/>
              <a:gd name="connsiteX36" fmla="*/ 153347 w 5565913"/>
              <a:gd name="connsiteY36" fmla="*/ 2442186 h 4390256"/>
              <a:gd name="connsiteX37" fmla="*/ 249898 w 5565913"/>
              <a:gd name="connsiteY37" fmla="*/ 2396750 h 4390256"/>
              <a:gd name="connsiteX38" fmla="*/ 340770 w 5565913"/>
              <a:gd name="connsiteY38" fmla="*/ 2362673 h 4390256"/>
              <a:gd name="connsiteX39" fmla="*/ 363488 w 5565913"/>
              <a:gd name="connsiteY39" fmla="*/ 2300199 h 4390256"/>
              <a:gd name="connsiteX40" fmla="*/ 437322 w 5565913"/>
              <a:gd name="connsiteY40" fmla="*/ 2283160 h 4390256"/>
              <a:gd name="connsiteX41" fmla="*/ 482758 w 5565913"/>
              <a:gd name="connsiteY41" fmla="*/ 2249083 h 4390256"/>
              <a:gd name="connsiteX42" fmla="*/ 516835 w 5565913"/>
              <a:gd name="connsiteY42" fmla="*/ 2232045 h 4390256"/>
              <a:gd name="connsiteX43" fmla="*/ 539553 w 5565913"/>
              <a:gd name="connsiteY43" fmla="*/ 2215006 h 4390256"/>
              <a:gd name="connsiteX44" fmla="*/ 562271 w 5565913"/>
              <a:gd name="connsiteY44" fmla="*/ 2203647 h 4390256"/>
              <a:gd name="connsiteX45" fmla="*/ 562271 w 5565913"/>
              <a:gd name="connsiteY45" fmla="*/ 2152532 h 4390256"/>
              <a:gd name="connsiteX46" fmla="*/ 624745 w 5565913"/>
              <a:gd name="connsiteY46" fmla="*/ 2078698 h 4390256"/>
              <a:gd name="connsiteX47" fmla="*/ 624745 w 5565913"/>
              <a:gd name="connsiteY47" fmla="*/ 2004864 h 4390256"/>
              <a:gd name="connsiteX48" fmla="*/ 511155 w 5565913"/>
              <a:gd name="connsiteY48" fmla="*/ 1976467 h 4390256"/>
              <a:gd name="connsiteX49" fmla="*/ 511155 w 5565913"/>
              <a:gd name="connsiteY49" fmla="*/ 1885595 h 4390256"/>
              <a:gd name="connsiteX50" fmla="*/ 408924 w 5565913"/>
              <a:gd name="connsiteY50" fmla="*/ 1948069 h 4390256"/>
              <a:gd name="connsiteX51" fmla="*/ 283975 w 5565913"/>
              <a:gd name="connsiteY51" fmla="*/ 1965108 h 4390256"/>
              <a:gd name="connsiteX52" fmla="*/ 232860 w 5565913"/>
              <a:gd name="connsiteY52" fmla="*/ 1879915 h 4390256"/>
              <a:gd name="connsiteX53" fmla="*/ 301014 w 5565913"/>
              <a:gd name="connsiteY53" fmla="*/ 1789043 h 4390256"/>
              <a:gd name="connsiteX54" fmla="*/ 408924 w 5565913"/>
              <a:gd name="connsiteY54" fmla="*/ 1868556 h 4390256"/>
              <a:gd name="connsiteX55" fmla="*/ 505476 w 5565913"/>
              <a:gd name="connsiteY55" fmla="*/ 1840159 h 4390256"/>
              <a:gd name="connsiteX56" fmla="*/ 556591 w 5565913"/>
              <a:gd name="connsiteY56" fmla="*/ 1908313 h 4390256"/>
              <a:gd name="connsiteX57" fmla="*/ 744015 w 5565913"/>
              <a:gd name="connsiteY57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35285 w 5565913"/>
              <a:gd name="connsiteY14" fmla="*/ 590668 h 4390256"/>
              <a:gd name="connsiteX15" fmla="*/ 5509118 w 5565913"/>
              <a:gd name="connsiteY15" fmla="*/ 1209734 h 4390256"/>
              <a:gd name="connsiteX16" fmla="*/ 5565913 w 5565913"/>
              <a:gd name="connsiteY16" fmla="*/ 1578902 h 4390256"/>
              <a:gd name="connsiteX17" fmla="*/ 5270578 w 5565913"/>
              <a:gd name="connsiteY17" fmla="*/ 2623930 h 4390256"/>
              <a:gd name="connsiteX18" fmla="*/ 5111553 w 5565913"/>
              <a:gd name="connsiteY18" fmla="*/ 3032855 h 4390256"/>
              <a:gd name="connsiteX19" fmla="*/ 4515205 w 5565913"/>
              <a:gd name="connsiteY19" fmla="*/ 3816626 h 4390256"/>
              <a:gd name="connsiteX20" fmla="*/ 4242589 w 5565913"/>
              <a:gd name="connsiteY20" fmla="*/ 3992691 h 4390256"/>
              <a:gd name="connsiteX21" fmla="*/ 3867742 w 5565913"/>
              <a:gd name="connsiteY21" fmla="*/ 4168755 h 4390256"/>
              <a:gd name="connsiteX22" fmla="*/ 3174842 w 5565913"/>
              <a:gd name="connsiteY22" fmla="*/ 4350499 h 4390256"/>
              <a:gd name="connsiteX23" fmla="*/ 2680725 w 5565913"/>
              <a:gd name="connsiteY23" fmla="*/ 4390256 h 4390256"/>
              <a:gd name="connsiteX24" fmla="*/ 1817441 w 5565913"/>
              <a:gd name="connsiteY24" fmla="*/ 4242589 h 4390256"/>
              <a:gd name="connsiteX25" fmla="*/ 1130221 w 5565913"/>
              <a:gd name="connsiteY25" fmla="*/ 3964293 h 4390256"/>
              <a:gd name="connsiteX26" fmla="*/ 562271 w 5565913"/>
              <a:gd name="connsiteY26" fmla="*/ 3544010 h 4390256"/>
              <a:gd name="connsiteX27" fmla="*/ 215821 w 5565913"/>
              <a:gd name="connsiteY27" fmla="*/ 3140765 h 4390256"/>
              <a:gd name="connsiteX28" fmla="*/ 79513 w 5565913"/>
              <a:gd name="connsiteY28" fmla="*/ 2913585 h 4390256"/>
              <a:gd name="connsiteX29" fmla="*/ 153347 w 5565913"/>
              <a:gd name="connsiteY29" fmla="*/ 2868149 h 4390256"/>
              <a:gd name="connsiteX30" fmla="*/ 255578 w 5565913"/>
              <a:gd name="connsiteY30" fmla="*/ 2703443 h 4390256"/>
              <a:gd name="connsiteX31" fmla="*/ 306693 w 5565913"/>
              <a:gd name="connsiteY31" fmla="*/ 2487622 h 4390256"/>
              <a:gd name="connsiteX32" fmla="*/ 124949 w 5565913"/>
              <a:gd name="connsiteY32" fmla="*/ 2544417 h 4390256"/>
              <a:gd name="connsiteX33" fmla="*/ 0 w 5565913"/>
              <a:gd name="connsiteY33" fmla="*/ 2533058 h 4390256"/>
              <a:gd name="connsiteX34" fmla="*/ 11359 w 5565913"/>
              <a:gd name="connsiteY34" fmla="*/ 2464904 h 4390256"/>
              <a:gd name="connsiteX35" fmla="*/ 85192 w 5565913"/>
              <a:gd name="connsiteY35" fmla="*/ 2464904 h 4390256"/>
              <a:gd name="connsiteX36" fmla="*/ 153347 w 5565913"/>
              <a:gd name="connsiteY36" fmla="*/ 2442186 h 4390256"/>
              <a:gd name="connsiteX37" fmla="*/ 249898 w 5565913"/>
              <a:gd name="connsiteY37" fmla="*/ 2396750 h 4390256"/>
              <a:gd name="connsiteX38" fmla="*/ 340770 w 5565913"/>
              <a:gd name="connsiteY38" fmla="*/ 2362673 h 4390256"/>
              <a:gd name="connsiteX39" fmla="*/ 363488 w 5565913"/>
              <a:gd name="connsiteY39" fmla="*/ 2300199 h 4390256"/>
              <a:gd name="connsiteX40" fmla="*/ 437322 w 5565913"/>
              <a:gd name="connsiteY40" fmla="*/ 2283160 h 4390256"/>
              <a:gd name="connsiteX41" fmla="*/ 482758 w 5565913"/>
              <a:gd name="connsiteY41" fmla="*/ 2249083 h 4390256"/>
              <a:gd name="connsiteX42" fmla="*/ 516835 w 5565913"/>
              <a:gd name="connsiteY42" fmla="*/ 2232045 h 4390256"/>
              <a:gd name="connsiteX43" fmla="*/ 539553 w 5565913"/>
              <a:gd name="connsiteY43" fmla="*/ 2215006 h 4390256"/>
              <a:gd name="connsiteX44" fmla="*/ 562271 w 5565913"/>
              <a:gd name="connsiteY44" fmla="*/ 2203647 h 4390256"/>
              <a:gd name="connsiteX45" fmla="*/ 562271 w 5565913"/>
              <a:gd name="connsiteY45" fmla="*/ 2152532 h 4390256"/>
              <a:gd name="connsiteX46" fmla="*/ 624745 w 5565913"/>
              <a:gd name="connsiteY46" fmla="*/ 2078698 h 4390256"/>
              <a:gd name="connsiteX47" fmla="*/ 624745 w 5565913"/>
              <a:gd name="connsiteY47" fmla="*/ 2004864 h 4390256"/>
              <a:gd name="connsiteX48" fmla="*/ 511155 w 5565913"/>
              <a:gd name="connsiteY48" fmla="*/ 1976467 h 4390256"/>
              <a:gd name="connsiteX49" fmla="*/ 511155 w 5565913"/>
              <a:gd name="connsiteY49" fmla="*/ 1885595 h 4390256"/>
              <a:gd name="connsiteX50" fmla="*/ 408924 w 5565913"/>
              <a:gd name="connsiteY50" fmla="*/ 1948069 h 4390256"/>
              <a:gd name="connsiteX51" fmla="*/ 283975 w 5565913"/>
              <a:gd name="connsiteY51" fmla="*/ 1965108 h 4390256"/>
              <a:gd name="connsiteX52" fmla="*/ 232860 w 5565913"/>
              <a:gd name="connsiteY52" fmla="*/ 1879915 h 4390256"/>
              <a:gd name="connsiteX53" fmla="*/ 301014 w 5565913"/>
              <a:gd name="connsiteY53" fmla="*/ 1789043 h 4390256"/>
              <a:gd name="connsiteX54" fmla="*/ 408924 w 5565913"/>
              <a:gd name="connsiteY54" fmla="*/ 1868556 h 4390256"/>
              <a:gd name="connsiteX55" fmla="*/ 505476 w 5565913"/>
              <a:gd name="connsiteY55" fmla="*/ 1840159 h 4390256"/>
              <a:gd name="connsiteX56" fmla="*/ 556591 w 5565913"/>
              <a:gd name="connsiteY56" fmla="*/ 1908313 h 4390256"/>
              <a:gd name="connsiteX57" fmla="*/ 744015 w 5565913"/>
              <a:gd name="connsiteY57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35285 w 5565913"/>
              <a:gd name="connsiteY14" fmla="*/ 590668 h 4390256"/>
              <a:gd name="connsiteX15" fmla="*/ 5509118 w 5565913"/>
              <a:gd name="connsiteY15" fmla="*/ 1209734 h 4390256"/>
              <a:gd name="connsiteX16" fmla="*/ 5565913 w 5565913"/>
              <a:gd name="connsiteY16" fmla="*/ 1578902 h 4390256"/>
              <a:gd name="connsiteX17" fmla="*/ 5270578 w 5565913"/>
              <a:gd name="connsiteY17" fmla="*/ 2623930 h 4390256"/>
              <a:gd name="connsiteX18" fmla="*/ 5111553 w 5565913"/>
              <a:gd name="connsiteY18" fmla="*/ 3032855 h 4390256"/>
              <a:gd name="connsiteX19" fmla="*/ 4515205 w 5565913"/>
              <a:gd name="connsiteY19" fmla="*/ 3816626 h 4390256"/>
              <a:gd name="connsiteX20" fmla="*/ 4242589 w 5565913"/>
              <a:gd name="connsiteY20" fmla="*/ 3992691 h 4390256"/>
              <a:gd name="connsiteX21" fmla="*/ 3867742 w 5565913"/>
              <a:gd name="connsiteY21" fmla="*/ 4168755 h 4390256"/>
              <a:gd name="connsiteX22" fmla="*/ 3174842 w 5565913"/>
              <a:gd name="connsiteY22" fmla="*/ 4350499 h 4390256"/>
              <a:gd name="connsiteX23" fmla="*/ 2680725 w 5565913"/>
              <a:gd name="connsiteY23" fmla="*/ 4390256 h 4390256"/>
              <a:gd name="connsiteX24" fmla="*/ 1817441 w 5565913"/>
              <a:gd name="connsiteY24" fmla="*/ 4242589 h 4390256"/>
              <a:gd name="connsiteX25" fmla="*/ 1130221 w 5565913"/>
              <a:gd name="connsiteY25" fmla="*/ 3964293 h 4390256"/>
              <a:gd name="connsiteX26" fmla="*/ 562271 w 5565913"/>
              <a:gd name="connsiteY26" fmla="*/ 3544010 h 4390256"/>
              <a:gd name="connsiteX27" fmla="*/ 215821 w 5565913"/>
              <a:gd name="connsiteY27" fmla="*/ 3140765 h 4390256"/>
              <a:gd name="connsiteX28" fmla="*/ 79513 w 5565913"/>
              <a:gd name="connsiteY28" fmla="*/ 2913585 h 4390256"/>
              <a:gd name="connsiteX29" fmla="*/ 153347 w 5565913"/>
              <a:gd name="connsiteY29" fmla="*/ 2868149 h 4390256"/>
              <a:gd name="connsiteX30" fmla="*/ 255578 w 5565913"/>
              <a:gd name="connsiteY30" fmla="*/ 2703443 h 4390256"/>
              <a:gd name="connsiteX31" fmla="*/ 306693 w 5565913"/>
              <a:gd name="connsiteY31" fmla="*/ 2487622 h 4390256"/>
              <a:gd name="connsiteX32" fmla="*/ 124949 w 5565913"/>
              <a:gd name="connsiteY32" fmla="*/ 2544417 h 4390256"/>
              <a:gd name="connsiteX33" fmla="*/ 0 w 5565913"/>
              <a:gd name="connsiteY33" fmla="*/ 2533058 h 4390256"/>
              <a:gd name="connsiteX34" fmla="*/ 11359 w 5565913"/>
              <a:gd name="connsiteY34" fmla="*/ 2464904 h 4390256"/>
              <a:gd name="connsiteX35" fmla="*/ 85192 w 5565913"/>
              <a:gd name="connsiteY35" fmla="*/ 2464904 h 4390256"/>
              <a:gd name="connsiteX36" fmla="*/ 153347 w 5565913"/>
              <a:gd name="connsiteY36" fmla="*/ 2442186 h 4390256"/>
              <a:gd name="connsiteX37" fmla="*/ 249898 w 5565913"/>
              <a:gd name="connsiteY37" fmla="*/ 2396750 h 4390256"/>
              <a:gd name="connsiteX38" fmla="*/ 340770 w 5565913"/>
              <a:gd name="connsiteY38" fmla="*/ 2362673 h 4390256"/>
              <a:gd name="connsiteX39" fmla="*/ 363488 w 5565913"/>
              <a:gd name="connsiteY39" fmla="*/ 2300199 h 4390256"/>
              <a:gd name="connsiteX40" fmla="*/ 437322 w 5565913"/>
              <a:gd name="connsiteY40" fmla="*/ 2283160 h 4390256"/>
              <a:gd name="connsiteX41" fmla="*/ 482758 w 5565913"/>
              <a:gd name="connsiteY41" fmla="*/ 2249083 h 4390256"/>
              <a:gd name="connsiteX42" fmla="*/ 516835 w 5565913"/>
              <a:gd name="connsiteY42" fmla="*/ 2232045 h 4390256"/>
              <a:gd name="connsiteX43" fmla="*/ 539553 w 5565913"/>
              <a:gd name="connsiteY43" fmla="*/ 2215006 h 4390256"/>
              <a:gd name="connsiteX44" fmla="*/ 562271 w 5565913"/>
              <a:gd name="connsiteY44" fmla="*/ 2203647 h 4390256"/>
              <a:gd name="connsiteX45" fmla="*/ 562271 w 5565913"/>
              <a:gd name="connsiteY45" fmla="*/ 2152532 h 4390256"/>
              <a:gd name="connsiteX46" fmla="*/ 624745 w 5565913"/>
              <a:gd name="connsiteY46" fmla="*/ 2078698 h 4390256"/>
              <a:gd name="connsiteX47" fmla="*/ 624745 w 5565913"/>
              <a:gd name="connsiteY47" fmla="*/ 2004864 h 4390256"/>
              <a:gd name="connsiteX48" fmla="*/ 511155 w 5565913"/>
              <a:gd name="connsiteY48" fmla="*/ 1976467 h 4390256"/>
              <a:gd name="connsiteX49" fmla="*/ 511155 w 5565913"/>
              <a:gd name="connsiteY49" fmla="*/ 1885595 h 4390256"/>
              <a:gd name="connsiteX50" fmla="*/ 408924 w 5565913"/>
              <a:gd name="connsiteY50" fmla="*/ 1948069 h 4390256"/>
              <a:gd name="connsiteX51" fmla="*/ 283975 w 5565913"/>
              <a:gd name="connsiteY51" fmla="*/ 1965108 h 4390256"/>
              <a:gd name="connsiteX52" fmla="*/ 232860 w 5565913"/>
              <a:gd name="connsiteY52" fmla="*/ 1879915 h 4390256"/>
              <a:gd name="connsiteX53" fmla="*/ 301014 w 5565913"/>
              <a:gd name="connsiteY53" fmla="*/ 1789043 h 4390256"/>
              <a:gd name="connsiteX54" fmla="*/ 408924 w 5565913"/>
              <a:gd name="connsiteY54" fmla="*/ 1868556 h 4390256"/>
              <a:gd name="connsiteX55" fmla="*/ 505476 w 5565913"/>
              <a:gd name="connsiteY55" fmla="*/ 1840159 h 4390256"/>
              <a:gd name="connsiteX56" fmla="*/ 556591 w 5565913"/>
              <a:gd name="connsiteY56" fmla="*/ 1908313 h 4390256"/>
              <a:gd name="connsiteX57" fmla="*/ 744015 w 5565913"/>
              <a:gd name="connsiteY57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35285 w 5565913"/>
              <a:gd name="connsiteY14" fmla="*/ 590668 h 4390256"/>
              <a:gd name="connsiteX15" fmla="*/ 5509118 w 5565913"/>
              <a:gd name="connsiteY15" fmla="*/ 1209734 h 4390256"/>
              <a:gd name="connsiteX16" fmla="*/ 5565913 w 5565913"/>
              <a:gd name="connsiteY16" fmla="*/ 1578902 h 4390256"/>
              <a:gd name="connsiteX17" fmla="*/ 5270578 w 5565913"/>
              <a:gd name="connsiteY17" fmla="*/ 2623930 h 4390256"/>
              <a:gd name="connsiteX18" fmla="*/ 5111553 w 5565913"/>
              <a:gd name="connsiteY18" fmla="*/ 3032855 h 4390256"/>
              <a:gd name="connsiteX19" fmla="*/ 4515205 w 5565913"/>
              <a:gd name="connsiteY19" fmla="*/ 3816626 h 4390256"/>
              <a:gd name="connsiteX20" fmla="*/ 4242589 w 5565913"/>
              <a:gd name="connsiteY20" fmla="*/ 3992691 h 4390256"/>
              <a:gd name="connsiteX21" fmla="*/ 3867742 w 5565913"/>
              <a:gd name="connsiteY21" fmla="*/ 4168755 h 4390256"/>
              <a:gd name="connsiteX22" fmla="*/ 3174842 w 5565913"/>
              <a:gd name="connsiteY22" fmla="*/ 4350499 h 4390256"/>
              <a:gd name="connsiteX23" fmla="*/ 2680725 w 5565913"/>
              <a:gd name="connsiteY23" fmla="*/ 4390256 h 4390256"/>
              <a:gd name="connsiteX24" fmla="*/ 1817441 w 5565913"/>
              <a:gd name="connsiteY24" fmla="*/ 4242589 h 4390256"/>
              <a:gd name="connsiteX25" fmla="*/ 1130221 w 5565913"/>
              <a:gd name="connsiteY25" fmla="*/ 3964293 h 4390256"/>
              <a:gd name="connsiteX26" fmla="*/ 562271 w 5565913"/>
              <a:gd name="connsiteY26" fmla="*/ 3544010 h 4390256"/>
              <a:gd name="connsiteX27" fmla="*/ 215821 w 5565913"/>
              <a:gd name="connsiteY27" fmla="*/ 3140765 h 4390256"/>
              <a:gd name="connsiteX28" fmla="*/ 79513 w 5565913"/>
              <a:gd name="connsiteY28" fmla="*/ 2913585 h 4390256"/>
              <a:gd name="connsiteX29" fmla="*/ 153347 w 5565913"/>
              <a:gd name="connsiteY29" fmla="*/ 2868149 h 4390256"/>
              <a:gd name="connsiteX30" fmla="*/ 255578 w 5565913"/>
              <a:gd name="connsiteY30" fmla="*/ 2703443 h 4390256"/>
              <a:gd name="connsiteX31" fmla="*/ 306693 w 5565913"/>
              <a:gd name="connsiteY31" fmla="*/ 2487622 h 4390256"/>
              <a:gd name="connsiteX32" fmla="*/ 124949 w 5565913"/>
              <a:gd name="connsiteY32" fmla="*/ 2544417 h 4390256"/>
              <a:gd name="connsiteX33" fmla="*/ 0 w 5565913"/>
              <a:gd name="connsiteY33" fmla="*/ 2533058 h 4390256"/>
              <a:gd name="connsiteX34" fmla="*/ 11359 w 5565913"/>
              <a:gd name="connsiteY34" fmla="*/ 2464904 h 4390256"/>
              <a:gd name="connsiteX35" fmla="*/ 85192 w 5565913"/>
              <a:gd name="connsiteY35" fmla="*/ 2464904 h 4390256"/>
              <a:gd name="connsiteX36" fmla="*/ 153347 w 5565913"/>
              <a:gd name="connsiteY36" fmla="*/ 2442186 h 4390256"/>
              <a:gd name="connsiteX37" fmla="*/ 249898 w 5565913"/>
              <a:gd name="connsiteY37" fmla="*/ 2396750 h 4390256"/>
              <a:gd name="connsiteX38" fmla="*/ 340770 w 5565913"/>
              <a:gd name="connsiteY38" fmla="*/ 2362673 h 4390256"/>
              <a:gd name="connsiteX39" fmla="*/ 363488 w 5565913"/>
              <a:gd name="connsiteY39" fmla="*/ 2300199 h 4390256"/>
              <a:gd name="connsiteX40" fmla="*/ 437322 w 5565913"/>
              <a:gd name="connsiteY40" fmla="*/ 2283160 h 4390256"/>
              <a:gd name="connsiteX41" fmla="*/ 482758 w 5565913"/>
              <a:gd name="connsiteY41" fmla="*/ 2249083 h 4390256"/>
              <a:gd name="connsiteX42" fmla="*/ 516835 w 5565913"/>
              <a:gd name="connsiteY42" fmla="*/ 2232045 h 4390256"/>
              <a:gd name="connsiteX43" fmla="*/ 539553 w 5565913"/>
              <a:gd name="connsiteY43" fmla="*/ 2215006 h 4390256"/>
              <a:gd name="connsiteX44" fmla="*/ 562271 w 5565913"/>
              <a:gd name="connsiteY44" fmla="*/ 2203647 h 4390256"/>
              <a:gd name="connsiteX45" fmla="*/ 562271 w 5565913"/>
              <a:gd name="connsiteY45" fmla="*/ 2152532 h 4390256"/>
              <a:gd name="connsiteX46" fmla="*/ 624745 w 5565913"/>
              <a:gd name="connsiteY46" fmla="*/ 2078698 h 4390256"/>
              <a:gd name="connsiteX47" fmla="*/ 624745 w 5565913"/>
              <a:gd name="connsiteY47" fmla="*/ 2004864 h 4390256"/>
              <a:gd name="connsiteX48" fmla="*/ 511155 w 5565913"/>
              <a:gd name="connsiteY48" fmla="*/ 1976467 h 4390256"/>
              <a:gd name="connsiteX49" fmla="*/ 511155 w 5565913"/>
              <a:gd name="connsiteY49" fmla="*/ 1885595 h 4390256"/>
              <a:gd name="connsiteX50" fmla="*/ 408924 w 5565913"/>
              <a:gd name="connsiteY50" fmla="*/ 1948069 h 4390256"/>
              <a:gd name="connsiteX51" fmla="*/ 283975 w 5565913"/>
              <a:gd name="connsiteY51" fmla="*/ 1965108 h 4390256"/>
              <a:gd name="connsiteX52" fmla="*/ 232860 w 5565913"/>
              <a:gd name="connsiteY52" fmla="*/ 1879915 h 4390256"/>
              <a:gd name="connsiteX53" fmla="*/ 301014 w 5565913"/>
              <a:gd name="connsiteY53" fmla="*/ 1789043 h 4390256"/>
              <a:gd name="connsiteX54" fmla="*/ 408924 w 5565913"/>
              <a:gd name="connsiteY54" fmla="*/ 1868556 h 4390256"/>
              <a:gd name="connsiteX55" fmla="*/ 505476 w 5565913"/>
              <a:gd name="connsiteY55" fmla="*/ 1840159 h 4390256"/>
              <a:gd name="connsiteX56" fmla="*/ 556591 w 5565913"/>
              <a:gd name="connsiteY56" fmla="*/ 1908313 h 4390256"/>
              <a:gd name="connsiteX57" fmla="*/ 744015 w 5565913"/>
              <a:gd name="connsiteY57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35285 w 5565913"/>
              <a:gd name="connsiteY14" fmla="*/ 590668 h 4390256"/>
              <a:gd name="connsiteX15" fmla="*/ 5509118 w 5565913"/>
              <a:gd name="connsiteY15" fmla="*/ 1209734 h 4390256"/>
              <a:gd name="connsiteX16" fmla="*/ 5565913 w 5565913"/>
              <a:gd name="connsiteY16" fmla="*/ 1578902 h 4390256"/>
              <a:gd name="connsiteX17" fmla="*/ 5270578 w 5565913"/>
              <a:gd name="connsiteY17" fmla="*/ 2623930 h 4390256"/>
              <a:gd name="connsiteX18" fmla="*/ 5117233 w 5565913"/>
              <a:gd name="connsiteY18" fmla="*/ 3015817 h 4390256"/>
              <a:gd name="connsiteX19" fmla="*/ 4515205 w 5565913"/>
              <a:gd name="connsiteY19" fmla="*/ 3816626 h 4390256"/>
              <a:gd name="connsiteX20" fmla="*/ 4242589 w 5565913"/>
              <a:gd name="connsiteY20" fmla="*/ 3992691 h 4390256"/>
              <a:gd name="connsiteX21" fmla="*/ 3867742 w 5565913"/>
              <a:gd name="connsiteY21" fmla="*/ 4168755 h 4390256"/>
              <a:gd name="connsiteX22" fmla="*/ 3174842 w 5565913"/>
              <a:gd name="connsiteY22" fmla="*/ 4350499 h 4390256"/>
              <a:gd name="connsiteX23" fmla="*/ 2680725 w 5565913"/>
              <a:gd name="connsiteY23" fmla="*/ 4390256 h 4390256"/>
              <a:gd name="connsiteX24" fmla="*/ 1817441 w 5565913"/>
              <a:gd name="connsiteY24" fmla="*/ 4242589 h 4390256"/>
              <a:gd name="connsiteX25" fmla="*/ 1130221 w 5565913"/>
              <a:gd name="connsiteY25" fmla="*/ 3964293 h 4390256"/>
              <a:gd name="connsiteX26" fmla="*/ 562271 w 5565913"/>
              <a:gd name="connsiteY26" fmla="*/ 3544010 h 4390256"/>
              <a:gd name="connsiteX27" fmla="*/ 215821 w 5565913"/>
              <a:gd name="connsiteY27" fmla="*/ 3140765 h 4390256"/>
              <a:gd name="connsiteX28" fmla="*/ 79513 w 5565913"/>
              <a:gd name="connsiteY28" fmla="*/ 2913585 h 4390256"/>
              <a:gd name="connsiteX29" fmla="*/ 153347 w 5565913"/>
              <a:gd name="connsiteY29" fmla="*/ 2868149 h 4390256"/>
              <a:gd name="connsiteX30" fmla="*/ 255578 w 5565913"/>
              <a:gd name="connsiteY30" fmla="*/ 2703443 h 4390256"/>
              <a:gd name="connsiteX31" fmla="*/ 306693 w 5565913"/>
              <a:gd name="connsiteY31" fmla="*/ 2487622 h 4390256"/>
              <a:gd name="connsiteX32" fmla="*/ 124949 w 5565913"/>
              <a:gd name="connsiteY32" fmla="*/ 2544417 h 4390256"/>
              <a:gd name="connsiteX33" fmla="*/ 0 w 5565913"/>
              <a:gd name="connsiteY33" fmla="*/ 2533058 h 4390256"/>
              <a:gd name="connsiteX34" fmla="*/ 11359 w 5565913"/>
              <a:gd name="connsiteY34" fmla="*/ 2464904 h 4390256"/>
              <a:gd name="connsiteX35" fmla="*/ 85192 w 5565913"/>
              <a:gd name="connsiteY35" fmla="*/ 2464904 h 4390256"/>
              <a:gd name="connsiteX36" fmla="*/ 153347 w 5565913"/>
              <a:gd name="connsiteY36" fmla="*/ 2442186 h 4390256"/>
              <a:gd name="connsiteX37" fmla="*/ 249898 w 5565913"/>
              <a:gd name="connsiteY37" fmla="*/ 2396750 h 4390256"/>
              <a:gd name="connsiteX38" fmla="*/ 340770 w 5565913"/>
              <a:gd name="connsiteY38" fmla="*/ 2362673 h 4390256"/>
              <a:gd name="connsiteX39" fmla="*/ 363488 w 5565913"/>
              <a:gd name="connsiteY39" fmla="*/ 2300199 h 4390256"/>
              <a:gd name="connsiteX40" fmla="*/ 437322 w 5565913"/>
              <a:gd name="connsiteY40" fmla="*/ 2283160 h 4390256"/>
              <a:gd name="connsiteX41" fmla="*/ 482758 w 5565913"/>
              <a:gd name="connsiteY41" fmla="*/ 2249083 h 4390256"/>
              <a:gd name="connsiteX42" fmla="*/ 516835 w 5565913"/>
              <a:gd name="connsiteY42" fmla="*/ 2232045 h 4390256"/>
              <a:gd name="connsiteX43" fmla="*/ 539553 w 5565913"/>
              <a:gd name="connsiteY43" fmla="*/ 2215006 h 4390256"/>
              <a:gd name="connsiteX44" fmla="*/ 562271 w 5565913"/>
              <a:gd name="connsiteY44" fmla="*/ 2203647 h 4390256"/>
              <a:gd name="connsiteX45" fmla="*/ 562271 w 5565913"/>
              <a:gd name="connsiteY45" fmla="*/ 2152532 h 4390256"/>
              <a:gd name="connsiteX46" fmla="*/ 624745 w 5565913"/>
              <a:gd name="connsiteY46" fmla="*/ 2078698 h 4390256"/>
              <a:gd name="connsiteX47" fmla="*/ 624745 w 5565913"/>
              <a:gd name="connsiteY47" fmla="*/ 2004864 h 4390256"/>
              <a:gd name="connsiteX48" fmla="*/ 511155 w 5565913"/>
              <a:gd name="connsiteY48" fmla="*/ 1976467 h 4390256"/>
              <a:gd name="connsiteX49" fmla="*/ 511155 w 5565913"/>
              <a:gd name="connsiteY49" fmla="*/ 1885595 h 4390256"/>
              <a:gd name="connsiteX50" fmla="*/ 408924 w 5565913"/>
              <a:gd name="connsiteY50" fmla="*/ 1948069 h 4390256"/>
              <a:gd name="connsiteX51" fmla="*/ 283975 w 5565913"/>
              <a:gd name="connsiteY51" fmla="*/ 1965108 h 4390256"/>
              <a:gd name="connsiteX52" fmla="*/ 232860 w 5565913"/>
              <a:gd name="connsiteY52" fmla="*/ 1879915 h 4390256"/>
              <a:gd name="connsiteX53" fmla="*/ 301014 w 5565913"/>
              <a:gd name="connsiteY53" fmla="*/ 1789043 h 4390256"/>
              <a:gd name="connsiteX54" fmla="*/ 408924 w 5565913"/>
              <a:gd name="connsiteY54" fmla="*/ 1868556 h 4390256"/>
              <a:gd name="connsiteX55" fmla="*/ 505476 w 5565913"/>
              <a:gd name="connsiteY55" fmla="*/ 1840159 h 4390256"/>
              <a:gd name="connsiteX56" fmla="*/ 556591 w 5565913"/>
              <a:gd name="connsiteY56" fmla="*/ 1908313 h 4390256"/>
              <a:gd name="connsiteX57" fmla="*/ 744015 w 5565913"/>
              <a:gd name="connsiteY57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35285 w 5565913"/>
              <a:gd name="connsiteY14" fmla="*/ 590668 h 4390256"/>
              <a:gd name="connsiteX15" fmla="*/ 5509118 w 5565913"/>
              <a:gd name="connsiteY15" fmla="*/ 1209734 h 4390256"/>
              <a:gd name="connsiteX16" fmla="*/ 5565913 w 5565913"/>
              <a:gd name="connsiteY16" fmla="*/ 1578902 h 4390256"/>
              <a:gd name="connsiteX17" fmla="*/ 5270578 w 5565913"/>
              <a:gd name="connsiteY17" fmla="*/ 2623930 h 4390256"/>
              <a:gd name="connsiteX18" fmla="*/ 5117233 w 5565913"/>
              <a:gd name="connsiteY18" fmla="*/ 3015817 h 4390256"/>
              <a:gd name="connsiteX19" fmla="*/ 4515205 w 5565913"/>
              <a:gd name="connsiteY19" fmla="*/ 3816626 h 4390256"/>
              <a:gd name="connsiteX20" fmla="*/ 4242589 w 5565913"/>
              <a:gd name="connsiteY20" fmla="*/ 3992691 h 4390256"/>
              <a:gd name="connsiteX21" fmla="*/ 3867742 w 5565913"/>
              <a:gd name="connsiteY21" fmla="*/ 4168755 h 4390256"/>
              <a:gd name="connsiteX22" fmla="*/ 3174842 w 5565913"/>
              <a:gd name="connsiteY22" fmla="*/ 4350499 h 4390256"/>
              <a:gd name="connsiteX23" fmla="*/ 2680725 w 5565913"/>
              <a:gd name="connsiteY23" fmla="*/ 4390256 h 4390256"/>
              <a:gd name="connsiteX24" fmla="*/ 1817441 w 5565913"/>
              <a:gd name="connsiteY24" fmla="*/ 4242589 h 4390256"/>
              <a:gd name="connsiteX25" fmla="*/ 1130221 w 5565913"/>
              <a:gd name="connsiteY25" fmla="*/ 3964293 h 4390256"/>
              <a:gd name="connsiteX26" fmla="*/ 562271 w 5565913"/>
              <a:gd name="connsiteY26" fmla="*/ 3544010 h 4390256"/>
              <a:gd name="connsiteX27" fmla="*/ 215821 w 5565913"/>
              <a:gd name="connsiteY27" fmla="*/ 3140765 h 4390256"/>
              <a:gd name="connsiteX28" fmla="*/ 79513 w 5565913"/>
              <a:gd name="connsiteY28" fmla="*/ 2913585 h 4390256"/>
              <a:gd name="connsiteX29" fmla="*/ 153347 w 5565913"/>
              <a:gd name="connsiteY29" fmla="*/ 2868149 h 4390256"/>
              <a:gd name="connsiteX30" fmla="*/ 255578 w 5565913"/>
              <a:gd name="connsiteY30" fmla="*/ 2703443 h 4390256"/>
              <a:gd name="connsiteX31" fmla="*/ 306693 w 5565913"/>
              <a:gd name="connsiteY31" fmla="*/ 2487622 h 4390256"/>
              <a:gd name="connsiteX32" fmla="*/ 124949 w 5565913"/>
              <a:gd name="connsiteY32" fmla="*/ 2544417 h 4390256"/>
              <a:gd name="connsiteX33" fmla="*/ 0 w 5565913"/>
              <a:gd name="connsiteY33" fmla="*/ 2533058 h 4390256"/>
              <a:gd name="connsiteX34" fmla="*/ 11359 w 5565913"/>
              <a:gd name="connsiteY34" fmla="*/ 2464904 h 4390256"/>
              <a:gd name="connsiteX35" fmla="*/ 85192 w 5565913"/>
              <a:gd name="connsiteY35" fmla="*/ 2464904 h 4390256"/>
              <a:gd name="connsiteX36" fmla="*/ 153347 w 5565913"/>
              <a:gd name="connsiteY36" fmla="*/ 2442186 h 4390256"/>
              <a:gd name="connsiteX37" fmla="*/ 249898 w 5565913"/>
              <a:gd name="connsiteY37" fmla="*/ 2396750 h 4390256"/>
              <a:gd name="connsiteX38" fmla="*/ 340770 w 5565913"/>
              <a:gd name="connsiteY38" fmla="*/ 2362673 h 4390256"/>
              <a:gd name="connsiteX39" fmla="*/ 363488 w 5565913"/>
              <a:gd name="connsiteY39" fmla="*/ 2300199 h 4390256"/>
              <a:gd name="connsiteX40" fmla="*/ 437322 w 5565913"/>
              <a:gd name="connsiteY40" fmla="*/ 2283160 h 4390256"/>
              <a:gd name="connsiteX41" fmla="*/ 482758 w 5565913"/>
              <a:gd name="connsiteY41" fmla="*/ 2249083 h 4390256"/>
              <a:gd name="connsiteX42" fmla="*/ 516835 w 5565913"/>
              <a:gd name="connsiteY42" fmla="*/ 2232045 h 4390256"/>
              <a:gd name="connsiteX43" fmla="*/ 539553 w 5565913"/>
              <a:gd name="connsiteY43" fmla="*/ 2215006 h 4390256"/>
              <a:gd name="connsiteX44" fmla="*/ 562271 w 5565913"/>
              <a:gd name="connsiteY44" fmla="*/ 2203647 h 4390256"/>
              <a:gd name="connsiteX45" fmla="*/ 562271 w 5565913"/>
              <a:gd name="connsiteY45" fmla="*/ 2152532 h 4390256"/>
              <a:gd name="connsiteX46" fmla="*/ 624745 w 5565913"/>
              <a:gd name="connsiteY46" fmla="*/ 2078698 h 4390256"/>
              <a:gd name="connsiteX47" fmla="*/ 624745 w 5565913"/>
              <a:gd name="connsiteY47" fmla="*/ 2004864 h 4390256"/>
              <a:gd name="connsiteX48" fmla="*/ 511155 w 5565913"/>
              <a:gd name="connsiteY48" fmla="*/ 1976467 h 4390256"/>
              <a:gd name="connsiteX49" fmla="*/ 511155 w 5565913"/>
              <a:gd name="connsiteY49" fmla="*/ 1885595 h 4390256"/>
              <a:gd name="connsiteX50" fmla="*/ 408924 w 5565913"/>
              <a:gd name="connsiteY50" fmla="*/ 1948069 h 4390256"/>
              <a:gd name="connsiteX51" fmla="*/ 283975 w 5565913"/>
              <a:gd name="connsiteY51" fmla="*/ 1965108 h 4390256"/>
              <a:gd name="connsiteX52" fmla="*/ 232860 w 5565913"/>
              <a:gd name="connsiteY52" fmla="*/ 1879915 h 4390256"/>
              <a:gd name="connsiteX53" fmla="*/ 301014 w 5565913"/>
              <a:gd name="connsiteY53" fmla="*/ 1789043 h 4390256"/>
              <a:gd name="connsiteX54" fmla="*/ 408924 w 5565913"/>
              <a:gd name="connsiteY54" fmla="*/ 1868556 h 4390256"/>
              <a:gd name="connsiteX55" fmla="*/ 505476 w 5565913"/>
              <a:gd name="connsiteY55" fmla="*/ 1840159 h 4390256"/>
              <a:gd name="connsiteX56" fmla="*/ 556591 w 5565913"/>
              <a:gd name="connsiteY56" fmla="*/ 1908313 h 4390256"/>
              <a:gd name="connsiteX57" fmla="*/ 744015 w 5565913"/>
              <a:gd name="connsiteY57" fmla="*/ 1976467 h 4390256"/>
              <a:gd name="connsiteX0" fmla="*/ 744015 w 5565913"/>
              <a:gd name="connsiteY0" fmla="*/ 1976467 h 4390256"/>
              <a:gd name="connsiteX1" fmla="*/ 840566 w 5565913"/>
              <a:gd name="connsiteY1" fmla="*/ 2572815 h 4390256"/>
              <a:gd name="connsiteX2" fmla="*/ 1073426 w 5565913"/>
              <a:gd name="connsiteY2" fmla="*/ 2930623 h 4390256"/>
              <a:gd name="connsiteX3" fmla="*/ 1363081 w 5565913"/>
              <a:gd name="connsiteY3" fmla="*/ 3203240 h 4390256"/>
              <a:gd name="connsiteX4" fmla="*/ 2305878 w 5565913"/>
              <a:gd name="connsiteY4" fmla="*/ 3595125 h 4390256"/>
              <a:gd name="connsiteX5" fmla="*/ 2930624 w 5565913"/>
              <a:gd name="connsiteY5" fmla="*/ 3538330 h 4390256"/>
              <a:gd name="connsiteX6" fmla="*/ 3441779 w 5565913"/>
              <a:gd name="connsiteY6" fmla="*/ 3362266 h 4390256"/>
              <a:gd name="connsiteX7" fmla="*/ 3958614 w 5565913"/>
              <a:gd name="connsiteY7" fmla="*/ 2936303 h 4390256"/>
              <a:gd name="connsiteX8" fmla="*/ 4248268 w 5565913"/>
              <a:gd name="connsiteY8" fmla="*/ 2544418 h 4390256"/>
              <a:gd name="connsiteX9" fmla="*/ 4560641 w 5565913"/>
              <a:gd name="connsiteY9" fmla="*/ 1692492 h 4390256"/>
              <a:gd name="connsiteX10" fmla="*/ 4554961 w 5565913"/>
              <a:gd name="connsiteY10" fmla="*/ 1215414 h 4390256"/>
              <a:gd name="connsiteX11" fmla="*/ 4441371 w 5565913"/>
              <a:gd name="connsiteY11" fmla="*/ 505476 h 4390256"/>
              <a:gd name="connsiteX12" fmla="*/ 4259627 w 5565913"/>
              <a:gd name="connsiteY12" fmla="*/ 5679 h 4390256"/>
              <a:gd name="connsiteX13" fmla="*/ 5276258 w 5565913"/>
              <a:gd name="connsiteY13" fmla="*/ 0 h 4390256"/>
              <a:gd name="connsiteX14" fmla="*/ 5435285 w 5565913"/>
              <a:gd name="connsiteY14" fmla="*/ 590668 h 4390256"/>
              <a:gd name="connsiteX15" fmla="*/ 5509118 w 5565913"/>
              <a:gd name="connsiteY15" fmla="*/ 1209734 h 4390256"/>
              <a:gd name="connsiteX16" fmla="*/ 5565913 w 5565913"/>
              <a:gd name="connsiteY16" fmla="*/ 1578902 h 4390256"/>
              <a:gd name="connsiteX17" fmla="*/ 5264899 w 5565913"/>
              <a:gd name="connsiteY17" fmla="*/ 2623930 h 4390256"/>
              <a:gd name="connsiteX18" fmla="*/ 5117233 w 5565913"/>
              <a:gd name="connsiteY18" fmla="*/ 3015817 h 4390256"/>
              <a:gd name="connsiteX19" fmla="*/ 4515205 w 5565913"/>
              <a:gd name="connsiteY19" fmla="*/ 3816626 h 4390256"/>
              <a:gd name="connsiteX20" fmla="*/ 4242589 w 5565913"/>
              <a:gd name="connsiteY20" fmla="*/ 3992691 h 4390256"/>
              <a:gd name="connsiteX21" fmla="*/ 3867742 w 5565913"/>
              <a:gd name="connsiteY21" fmla="*/ 4168755 h 4390256"/>
              <a:gd name="connsiteX22" fmla="*/ 3174842 w 5565913"/>
              <a:gd name="connsiteY22" fmla="*/ 4350499 h 4390256"/>
              <a:gd name="connsiteX23" fmla="*/ 2680725 w 5565913"/>
              <a:gd name="connsiteY23" fmla="*/ 4390256 h 4390256"/>
              <a:gd name="connsiteX24" fmla="*/ 1817441 w 5565913"/>
              <a:gd name="connsiteY24" fmla="*/ 4242589 h 4390256"/>
              <a:gd name="connsiteX25" fmla="*/ 1130221 w 5565913"/>
              <a:gd name="connsiteY25" fmla="*/ 3964293 h 4390256"/>
              <a:gd name="connsiteX26" fmla="*/ 562271 w 5565913"/>
              <a:gd name="connsiteY26" fmla="*/ 3544010 h 4390256"/>
              <a:gd name="connsiteX27" fmla="*/ 215821 w 5565913"/>
              <a:gd name="connsiteY27" fmla="*/ 3140765 h 4390256"/>
              <a:gd name="connsiteX28" fmla="*/ 79513 w 5565913"/>
              <a:gd name="connsiteY28" fmla="*/ 2913585 h 4390256"/>
              <a:gd name="connsiteX29" fmla="*/ 153347 w 5565913"/>
              <a:gd name="connsiteY29" fmla="*/ 2868149 h 4390256"/>
              <a:gd name="connsiteX30" fmla="*/ 255578 w 5565913"/>
              <a:gd name="connsiteY30" fmla="*/ 2703443 h 4390256"/>
              <a:gd name="connsiteX31" fmla="*/ 306693 w 5565913"/>
              <a:gd name="connsiteY31" fmla="*/ 2487622 h 4390256"/>
              <a:gd name="connsiteX32" fmla="*/ 124949 w 5565913"/>
              <a:gd name="connsiteY32" fmla="*/ 2544417 h 4390256"/>
              <a:gd name="connsiteX33" fmla="*/ 0 w 5565913"/>
              <a:gd name="connsiteY33" fmla="*/ 2533058 h 4390256"/>
              <a:gd name="connsiteX34" fmla="*/ 11359 w 5565913"/>
              <a:gd name="connsiteY34" fmla="*/ 2464904 h 4390256"/>
              <a:gd name="connsiteX35" fmla="*/ 85192 w 5565913"/>
              <a:gd name="connsiteY35" fmla="*/ 2464904 h 4390256"/>
              <a:gd name="connsiteX36" fmla="*/ 153347 w 5565913"/>
              <a:gd name="connsiteY36" fmla="*/ 2442186 h 4390256"/>
              <a:gd name="connsiteX37" fmla="*/ 249898 w 5565913"/>
              <a:gd name="connsiteY37" fmla="*/ 2396750 h 4390256"/>
              <a:gd name="connsiteX38" fmla="*/ 340770 w 5565913"/>
              <a:gd name="connsiteY38" fmla="*/ 2362673 h 4390256"/>
              <a:gd name="connsiteX39" fmla="*/ 363488 w 5565913"/>
              <a:gd name="connsiteY39" fmla="*/ 2300199 h 4390256"/>
              <a:gd name="connsiteX40" fmla="*/ 437322 w 5565913"/>
              <a:gd name="connsiteY40" fmla="*/ 2283160 h 4390256"/>
              <a:gd name="connsiteX41" fmla="*/ 482758 w 5565913"/>
              <a:gd name="connsiteY41" fmla="*/ 2249083 h 4390256"/>
              <a:gd name="connsiteX42" fmla="*/ 516835 w 5565913"/>
              <a:gd name="connsiteY42" fmla="*/ 2232045 h 4390256"/>
              <a:gd name="connsiteX43" fmla="*/ 539553 w 5565913"/>
              <a:gd name="connsiteY43" fmla="*/ 2215006 h 4390256"/>
              <a:gd name="connsiteX44" fmla="*/ 562271 w 5565913"/>
              <a:gd name="connsiteY44" fmla="*/ 2203647 h 4390256"/>
              <a:gd name="connsiteX45" fmla="*/ 562271 w 5565913"/>
              <a:gd name="connsiteY45" fmla="*/ 2152532 h 4390256"/>
              <a:gd name="connsiteX46" fmla="*/ 624745 w 5565913"/>
              <a:gd name="connsiteY46" fmla="*/ 2078698 h 4390256"/>
              <a:gd name="connsiteX47" fmla="*/ 624745 w 5565913"/>
              <a:gd name="connsiteY47" fmla="*/ 2004864 h 4390256"/>
              <a:gd name="connsiteX48" fmla="*/ 511155 w 5565913"/>
              <a:gd name="connsiteY48" fmla="*/ 1976467 h 4390256"/>
              <a:gd name="connsiteX49" fmla="*/ 511155 w 5565913"/>
              <a:gd name="connsiteY49" fmla="*/ 1885595 h 4390256"/>
              <a:gd name="connsiteX50" fmla="*/ 408924 w 5565913"/>
              <a:gd name="connsiteY50" fmla="*/ 1948069 h 4390256"/>
              <a:gd name="connsiteX51" fmla="*/ 283975 w 5565913"/>
              <a:gd name="connsiteY51" fmla="*/ 1965108 h 4390256"/>
              <a:gd name="connsiteX52" fmla="*/ 232860 w 5565913"/>
              <a:gd name="connsiteY52" fmla="*/ 1879915 h 4390256"/>
              <a:gd name="connsiteX53" fmla="*/ 301014 w 5565913"/>
              <a:gd name="connsiteY53" fmla="*/ 1789043 h 4390256"/>
              <a:gd name="connsiteX54" fmla="*/ 408924 w 5565913"/>
              <a:gd name="connsiteY54" fmla="*/ 1868556 h 4390256"/>
              <a:gd name="connsiteX55" fmla="*/ 505476 w 5565913"/>
              <a:gd name="connsiteY55" fmla="*/ 1840159 h 4390256"/>
              <a:gd name="connsiteX56" fmla="*/ 556591 w 5565913"/>
              <a:gd name="connsiteY56" fmla="*/ 1908313 h 4390256"/>
              <a:gd name="connsiteX57" fmla="*/ 744015 w 5565913"/>
              <a:gd name="connsiteY57" fmla="*/ 1976467 h 4390256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441779 w 5565913"/>
              <a:gd name="connsiteY6" fmla="*/ 3356587 h 4384577"/>
              <a:gd name="connsiteX7" fmla="*/ 3958614 w 5565913"/>
              <a:gd name="connsiteY7" fmla="*/ 2930624 h 4384577"/>
              <a:gd name="connsiteX8" fmla="*/ 4248268 w 5565913"/>
              <a:gd name="connsiteY8" fmla="*/ 2538739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441779 w 5565913"/>
              <a:gd name="connsiteY6" fmla="*/ 3356587 h 4384577"/>
              <a:gd name="connsiteX7" fmla="*/ 3958614 w 5565913"/>
              <a:gd name="connsiteY7" fmla="*/ 2930624 h 4384577"/>
              <a:gd name="connsiteX8" fmla="*/ 4248268 w 5565913"/>
              <a:gd name="connsiteY8" fmla="*/ 2538739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441779 w 5565913"/>
              <a:gd name="connsiteY6" fmla="*/ 3356587 h 4384577"/>
              <a:gd name="connsiteX7" fmla="*/ 3958614 w 5565913"/>
              <a:gd name="connsiteY7" fmla="*/ 2919265 h 4384577"/>
              <a:gd name="connsiteX8" fmla="*/ 4248268 w 5565913"/>
              <a:gd name="connsiteY8" fmla="*/ 2538739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441779 w 5565913"/>
              <a:gd name="connsiteY6" fmla="*/ 3356587 h 4384577"/>
              <a:gd name="connsiteX7" fmla="*/ 3958614 w 5565913"/>
              <a:gd name="connsiteY7" fmla="*/ 2919265 h 4384577"/>
              <a:gd name="connsiteX8" fmla="*/ 4219870 w 5565913"/>
              <a:gd name="connsiteY8" fmla="*/ 2618252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441779 w 5565913"/>
              <a:gd name="connsiteY6" fmla="*/ 3356587 h 4384577"/>
              <a:gd name="connsiteX7" fmla="*/ 3958614 w 5565913"/>
              <a:gd name="connsiteY7" fmla="*/ 2919265 h 4384577"/>
              <a:gd name="connsiteX8" fmla="*/ 4219870 w 5565913"/>
              <a:gd name="connsiteY8" fmla="*/ 2618252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441779 w 5565913"/>
              <a:gd name="connsiteY6" fmla="*/ 3356587 h 4384577"/>
              <a:gd name="connsiteX7" fmla="*/ 3958614 w 5565913"/>
              <a:gd name="connsiteY7" fmla="*/ 2919265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441779 w 5565913"/>
              <a:gd name="connsiteY6" fmla="*/ 3356587 h 4384577"/>
              <a:gd name="connsiteX7" fmla="*/ 3958614 w 5565913"/>
              <a:gd name="connsiteY7" fmla="*/ 2919265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350907 w 5565913"/>
              <a:gd name="connsiteY6" fmla="*/ 3413382 h 4384577"/>
              <a:gd name="connsiteX7" fmla="*/ 3958614 w 5565913"/>
              <a:gd name="connsiteY7" fmla="*/ 2919265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350907 w 5565913"/>
              <a:gd name="connsiteY6" fmla="*/ 3413382 h 4384577"/>
              <a:gd name="connsiteX7" fmla="*/ 3958614 w 5565913"/>
              <a:gd name="connsiteY7" fmla="*/ 2919265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350907 w 5565913"/>
              <a:gd name="connsiteY6" fmla="*/ 3413382 h 4384577"/>
              <a:gd name="connsiteX7" fmla="*/ 3958614 w 5565913"/>
              <a:gd name="connsiteY7" fmla="*/ 2919265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350907 w 5565913"/>
              <a:gd name="connsiteY6" fmla="*/ 3413382 h 4384577"/>
              <a:gd name="connsiteX7" fmla="*/ 3975652 w 5565913"/>
              <a:gd name="connsiteY7" fmla="*/ 2902227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350907 w 5565913"/>
              <a:gd name="connsiteY6" fmla="*/ 3413382 h 4384577"/>
              <a:gd name="connsiteX7" fmla="*/ 3975652 w 5565913"/>
              <a:gd name="connsiteY7" fmla="*/ 2902227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350907 w 5565913"/>
              <a:gd name="connsiteY6" fmla="*/ 3413382 h 4384577"/>
              <a:gd name="connsiteX7" fmla="*/ 3975652 w 5565913"/>
              <a:gd name="connsiteY7" fmla="*/ 2902227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0624 w 5565913"/>
              <a:gd name="connsiteY5" fmla="*/ 3532651 h 4384577"/>
              <a:gd name="connsiteX6" fmla="*/ 3350907 w 5565913"/>
              <a:gd name="connsiteY6" fmla="*/ 3413382 h 4384577"/>
              <a:gd name="connsiteX7" fmla="*/ 3964293 w 5565913"/>
              <a:gd name="connsiteY7" fmla="*/ 2907907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6303 w 5565913"/>
              <a:gd name="connsiteY5" fmla="*/ 3515612 h 4384577"/>
              <a:gd name="connsiteX6" fmla="*/ 3350907 w 5565913"/>
              <a:gd name="connsiteY6" fmla="*/ 3413382 h 4384577"/>
              <a:gd name="connsiteX7" fmla="*/ 3964293 w 5565913"/>
              <a:gd name="connsiteY7" fmla="*/ 2907907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936303 w 5565913"/>
              <a:gd name="connsiteY5" fmla="*/ 3515612 h 4384577"/>
              <a:gd name="connsiteX6" fmla="*/ 3350907 w 5565913"/>
              <a:gd name="connsiteY6" fmla="*/ 3413382 h 4384577"/>
              <a:gd name="connsiteX7" fmla="*/ 3964293 w 5565913"/>
              <a:gd name="connsiteY7" fmla="*/ 2907907 h 4384577"/>
              <a:gd name="connsiteX8" fmla="*/ 4231229 w 5565913"/>
              <a:gd name="connsiteY8" fmla="*/ 2572816 h 4384577"/>
              <a:gd name="connsiteX9" fmla="*/ 4560641 w 5565913"/>
              <a:gd name="connsiteY9" fmla="*/ 1686813 h 4384577"/>
              <a:gd name="connsiteX10" fmla="*/ 4554961 w 5565913"/>
              <a:gd name="connsiteY10" fmla="*/ 1209735 h 4384577"/>
              <a:gd name="connsiteX11" fmla="*/ 4441371 w 5565913"/>
              <a:gd name="connsiteY11" fmla="*/ 499797 h 4384577"/>
              <a:gd name="connsiteX12" fmla="*/ 4259627 w 5565913"/>
              <a:gd name="connsiteY12" fmla="*/ 0 h 4384577"/>
              <a:gd name="connsiteX13" fmla="*/ 5259220 w 5565913"/>
              <a:gd name="connsiteY13" fmla="*/ 0 h 4384577"/>
              <a:gd name="connsiteX14" fmla="*/ 5435285 w 5565913"/>
              <a:gd name="connsiteY14" fmla="*/ 584989 h 4384577"/>
              <a:gd name="connsiteX15" fmla="*/ 5509118 w 5565913"/>
              <a:gd name="connsiteY15" fmla="*/ 1204055 h 4384577"/>
              <a:gd name="connsiteX16" fmla="*/ 5565913 w 5565913"/>
              <a:gd name="connsiteY16" fmla="*/ 1573223 h 4384577"/>
              <a:gd name="connsiteX17" fmla="*/ 5264899 w 5565913"/>
              <a:gd name="connsiteY17" fmla="*/ 2618251 h 4384577"/>
              <a:gd name="connsiteX18" fmla="*/ 5117233 w 5565913"/>
              <a:gd name="connsiteY18" fmla="*/ 3010138 h 4384577"/>
              <a:gd name="connsiteX19" fmla="*/ 4515205 w 5565913"/>
              <a:gd name="connsiteY19" fmla="*/ 3810947 h 4384577"/>
              <a:gd name="connsiteX20" fmla="*/ 4242589 w 5565913"/>
              <a:gd name="connsiteY20" fmla="*/ 3987012 h 4384577"/>
              <a:gd name="connsiteX21" fmla="*/ 3867742 w 5565913"/>
              <a:gd name="connsiteY21" fmla="*/ 4163076 h 4384577"/>
              <a:gd name="connsiteX22" fmla="*/ 3174842 w 5565913"/>
              <a:gd name="connsiteY22" fmla="*/ 4344820 h 4384577"/>
              <a:gd name="connsiteX23" fmla="*/ 2680725 w 5565913"/>
              <a:gd name="connsiteY23" fmla="*/ 4384577 h 4384577"/>
              <a:gd name="connsiteX24" fmla="*/ 1817441 w 5565913"/>
              <a:gd name="connsiteY24" fmla="*/ 4236910 h 4384577"/>
              <a:gd name="connsiteX25" fmla="*/ 1130221 w 5565913"/>
              <a:gd name="connsiteY25" fmla="*/ 3958614 h 4384577"/>
              <a:gd name="connsiteX26" fmla="*/ 562271 w 5565913"/>
              <a:gd name="connsiteY26" fmla="*/ 3538331 h 4384577"/>
              <a:gd name="connsiteX27" fmla="*/ 215821 w 5565913"/>
              <a:gd name="connsiteY27" fmla="*/ 3135086 h 4384577"/>
              <a:gd name="connsiteX28" fmla="*/ 79513 w 5565913"/>
              <a:gd name="connsiteY28" fmla="*/ 2907906 h 4384577"/>
              <a:gd name="connsiteX29" fmla="*/ 153347 w 5565913"/>
              <a:gd name="connsiteY29" fmla="*/ 2862470 h 4384577"/>
              <a:gd name="connsiteX30" fmla="*/ 255578 w 5565913"/>
              <a:gd name="connsiteY30" fmla="*/ 2697764 h 4384577"/>
              <a:gd name="connsiteX31" fmla="*/ 306693 w 5565913"/>
              <a:gd name="connsiteY31" fmla="*/ 2481943 h 4384577"/>
              <a:gd name="connsiteX32" fmla="*/ 124949 w 5565913"/>
              <a:gd name="connsiteY32" fmla="*/ 2538738 h 4384577"/>
              <a:gd name="connsiteX33" fmla="*/ 0 w 5565913"/>
              <a:gd name="connsiteY33" fmla="*/ 2527379 h 4384577"/>
              <a:gd name="connsiteX34" fmla="*/ 11359 w 5565913"/>
              <a:gd name="connsiteY34" fmla="*/ 2459225 h 4384577"/>
              <a:gd name="connsiteX35" fmla="*/ 85192 w 5565913"/>
              <a:gd name="connsiteY35" fmla="*/ 2459225 h 4384577"/>
              <a:gd name="connsiteX36" fmla="*/ 153347 w 5565913"/>
              <a:gd name="connsiteY36" fmla="*/ 2436507 h 4384577"/>
              <a:gd name="connsiteX37" fmla="*/ 249898 w 5565913"/>
              <a:gd name="connsiteY37" fmla="*/ 2391071 h 4384577"/>
              <a:gd name="connsiteX38" fmla="*/ 340770 w 5565913"/>
              <a:gd name="connsiteY38" fmla="*/ 2356994 h 4384577"/>
              <a:gd name="connsiteX39" fmla="*/ 363488 w 5565913"/>
              <a:gd name="connsiteY39" fmla="*/ 2294520 h 4384577"/>
              <a:gd name="connsiteX40" fmla="*/ 437322 w 5565913"/>
              <a:gd name="connsiteY40" fmla="*/ 2277481 h 4384577"/>
              <a:gd name="connsiteX41" fmla="*/ 482758 w 5565913"/>
              <a:gd name="connsiteY41" fmla="*/ 2243404 h 4384577"/>
              <a:gd name="connsiteX42" fmla="*/ 516835 w 5565913"/>
              <a:gd name="connsiteY42" fmla="*/ 2226366 h 4384577"/>
              <a:gd name="connsiteX43" fmla="*/ 539553 w 5565913"/>
              <a:gd name="connsiteY43" fmla="*/ 2209327 h 4384577"/>
              <a:gd name="connsiteX44" fmla="*/ 562271 w 5565913"/>
              <a:gd name="connsiteY44" fmla="*/ 2197968 h 4384577"/>
              <a:gd name="connsiteX45" fmla="*/ 562271 w 5565913"/>
              <a:gd name="connsiteY45" fmla="*/ 2146853 h 4384577"/>
              <a:gd name="connsiteX46" fmla="*/ 624745 w 5565913"/>
              <a:gd name="connsiteY46" fmla="*/ 2073019 h 4384577"/>
              <a:gd name="connsiteX47" fmla="*/ 624745 w 5565913"/>
              <a:gd name="connsiteY47" fmla="*/ 1999185 h 4384577"/>
              <a:gd name="connsiteX48" fmla="*/ 511155 w 5565913"/>
              <a:gd name="connsiteY48" fmla="*/ 1970788 h 4384577"/>
              <a:gd name="connsiteX49" fmla="*/ 511155 w 5565913"/>
              <a:gd name="connsiteY49" fmla="*/ 1879916 h 4384577"/>
              <a:gd name="connsiteX50" fmla="*/ 408924 w 5565913"/>
              <a:gd name="connsiteY50" fmla="*/ 1942390 h 4384577"/>
              <a:gd name="connsiteX51" fmla="*/ 283975 w 5565913"/>
              <a:gd name="connsiteY51" fmla="*/ 1959429 h 4384577"/>
              <a:gd name="connsiteX52" fmla="*/ 232860 w 5565913"/>
              <a:gd name="connsiteY52" fmla="*/ 1874236 h 4384577"/>
              <a:gd name="connsiteX53" fmla="*/ 301014 w 5565913"/>
              <a:gd name="connsiteY53" fmla="*/ 1783364 h 4384577"/>
              <a:gd name="connsiteX54" fmla="*/ 408924 w 5565913"/>
              <a:gd name="connsiteY54" fmla="*/ 1862877 h 4384577"/>
              <a:gd name="connsiteX55" fmla="*/ 505476 w 5565913"/>
              <a:gd name="connsiteY55" fmla="*/ 1834480 h 4384577"/>
              <a:gd name="connsiteX56" fmla="*/ 556591 w 5565913"/>
              <a:gd name="connsiteY56" fmla="*/ 1902634 h 4384577"/>
              <a:gd name="connsiteX57" fmla="*/ 744015 w 5565913"/>
              <a:gd name="connsiteY57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305878 w 5565913"/>
              <a:gd name="connsiteY4" fmla="*/ 3589446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18455 w 5565913"/>
              <a:gd name="connsiteY4" fmla="*/ 3544010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18455 w 5565913"/>
              <a:gd name="connsiteY4" fmla="*/ 3544010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18455 w 5565913"/>
              <a:gd name="connsiteY4" fmla="*/ 3544010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18455 w 5565913"/>
              <a:gd name="connsiteY4" fmla="*/ 3544010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24135 w 5565913"/>
              <a:gd name="connsiteY4" fmla="*/ 3532651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24135 w 5565913"/>
              <a:gd name="connsiteY4" fmla="*/ 3532651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24135 w 5565913"/>
              <a:gd name="connsiteY4" fmla="*/ 3532651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24135 w 5565913"/>
              <a:gd name="connsiteY4" fmla="*/ 3532651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24135 w 5565913"/>
              <a:gd name="connsiteY4" fmla="*/ 3532651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24135 w 5565913"/>
              <a:gd name="connsiteY4" fmla="*/ 3532651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17441 w 5565913"/>
              <a:gd name="connsiteY25" fmla="*/ 4236910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24135 w 5565913"/>
              <a:gd name="connsiteY4" fmla="*/ 3532651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74842 w 5565913"/>
              <a:gd name="connsiteY23" fmla="*/ 4344820 h 4384577"/>
              <a:gd name="connsiteX24" fmla="*/ 2680725 w 5565913"/>
              <a:gd name="connsiteY24" fmla="*/ 4384577 h 4384577"/>
              <a:gd name="connsiteX25" fmla="*/ 1823120 w 5565913"/>
              <a:gd name="connsiteY25" fmla="*/ 4270987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84577"/>
              <a:gd name="connsiteX1" fmla="*/ 840566 w 5565913"/>
              <a:gd name="connsiteY1" fmla="*/ 2567136 h 4384577"/>
              <a:gd name="connsiteX2" fmla="*/ 1073426 w 5565913"/>
              <a:gd name="connsiteY2" fmla="*/ 2924944 h 4384577"/>
              <a:gd name="connsiteX3" fmla="*/ 1363081 w 5565913"/>
              <a:gd name="connsiteY3" fmla="*/ 3197561 h 4384577"/>
              <a:gd name="connsiteX4" fmla="*/ 2124135 w 5565913"/>
              <a:gd name="connsiteY4" fmla="*/ 3532651 h 4384577"/>
              <a:gd name="connsiteX5" fmla="*/ 2391071 w 5565913"/>
              <a:gd name="connsiteY5" fmla="*/ 3612164 h 4384577"/>
              <a:gd name="connsiteX6" fmla="*/ 2936303 w 5565913"/>
              <a:gd name="connsiteY6" fmla="*/ 3515612 h 4384577"/>
              <a:gd name="connsiteX7" fmla="*/ 3350907 w 5565913"/>
              <a:gd name="connsiteY7" fmla="*/ 3413382 h 4384577"/>
              <a:gd name="connsiteX8" fmla="*/ 3964293 w 5565913"/>
              <a:gd name="connsiteY8" fmla="*/ 2907907 h 4384577"/>
              <a:gd name="connsiteX9" fmla="*/ 4231229 w 5565913"/>
              <a:gd name="connsiteY9" fmla="*/ 2572816 h 4384577"/>
              <a:gd name="connsiteX10" fmla="*/ 4560641 w 5565913"/>
              <a:gd name="connsiteY10" fmla="*/ 1686813 h 4384577"/>
              <a:gd name="connsiteX11" fmla="*/ 4554961 w 5565913"/>
              <a:gd name="connsiteY11" fmla="*/ 1209735 h 4384577"/>
              <a:gd name="connsiteX12" fmla="*/ 4441371 w 5565913"/>
              <a:gd name="connsiteY12" fmla="*/ 499797 h 4384577"/>
              <a:gd name="connsiteX13" fmla="*/ 4259627 w 5565913"/>
              <a:gd name="connsiteY13" fmla="*/ 0 h 4384577"/>
              <a:gd name="connsiteX14" fmla="*/ 5259220 w 5565913"/>
              <a:gd name="connsiteY14" fmla="*/ 0 h 4384577"/>
              <a:gd name="connsiteX15" fmla="*/ 5435285 w 5565913"/>
              <a:gd name="connsiteY15" fmla="*/ 584989 h 4384577"/>
              <a:gd name="connsiteX16" fmla="*/ 5509118 w 5565913"/>
              <a:gd name="connsiteY16" fmla="*/ 1204055 h 4384577"/>
              <a:gd name="connsiteX17" fmla="*/ 5565913 w 5565913"/>
              <a:gd name="connsiteY17" fmla="*/ 1573223 h 4384577"/>
              <a:gd name="connsiteX18" fmla="*/ 5264899 w 5565913"/>
              <a:gd name="connsiteY18" fmla="*/ 2618251 h 4384577"/>
              <a:gd name="connsiteX19" fmla="*/ 5117233 w 5565913"/>
              <a:gd name="connsiteY19" fmla="*/ 3010138 h 4384577"/>
              <a:gd name="connsiteX20" fmla="*/ 4515205 w 5565913"/>
              <a:gd name="connsiteY20" fmla="*/ 3810947 h 4384577"/>
              <a:gd name="connsiteX21" fmla="*/ 4242589 w 5565913"/>
              <a:gd name="connsiteY21" fmla="*/ 3987012 h 4384577"/>
              <a:gd name="connsiteX22" fmla="*/ 3867742 w 5565913"/>
              <a:gd name="connsiteY22" fmla="*/ 4163076 h 4384577"/>
              <a:gd name="connsiteX23" fmla="*/ 3163483 w 5565913"/>
              <a:gd name="connsiteY23" fmla="*/ 4327781 h 4384577"/>
              <a:gd name="connsiteX24" fmla="*/ 2680725 w 5565913"/>
              <a:gd name="connsiteY24" fmla="*/ 4384577 h 4384577"/>
              <a:gd name="connsiteX25" fmla="*/ 1823120 w 5565913"/>
              <a:gd name="connsiteY25" fmla="*/ 4270987 h 4384577"/>
              <a:gd name="connsiteX26" fmla="*/ 1130221 w 5565913"/>
              <a:gd name="connsiteY26" fmla="*/ 3958614 h 4384577"/>
              <a:gd name="connsiteX27" fmla="*/ 562271 w 5565913"/>
              <a:gd name="connsiteY27" fmla="*/ 3538331 h 4384577"/>
              <a:gd name="connsiteX28" fmla="*/ 215821 w 5565913"/>
              <a:gd name="connsiteY28" fmla="*/ 3135086 h 4384577"/>
              <a:gd name="connsiteX29" fmla="*/ 79513 w 5565913"/>
              <a:gd name="connsiteY29" fmla="*/ 2907906 h 4384577"/>
              <a:gd name="connsiteX30" fmla="*/ 153347 w 5565913"/>
              <a:gd name="connsiteY30" fmla="*/ 2862470 h 4384577"/>
              <a:gd name="connsiteX31" fmla="*/ 255578 w 5565913"/>
              <a:gd name="connsiteY31" fmla="*/ 2697764 h 4384577"/>
              <a:gd name="connsiteX32" fmla="*/ 306693 w 5565913"/>
              <a:gd name="connsiteY32" fmla="*/ 2481943 h 4384577"/>
              <a:gd name="connsiteX33" fmla="*/ 124949 w 5565913"/>
              <a:gd name="connsiteY33" fmla="*/ 2538738 h 4384577"/>
              <a:gd name="connsiteX34" fmla="*/ 0 w 5565913"/>
              <a:gd name="connsiteY34" fmla="*/ 2527379 h 4384577"/>
              <a:gd name="connsiteX35" fmla="*/ 11359 w 5565913"/>
              <a:gd name="connsiteY35" fmla="*/ 2459225 h 4384577"/>
              <a:gd name="connsiteX36" fmla="*/ 85192 w 5565913"/>
              <a:gd name="connsiteY36" fmla="*/ 2459225 h 4384577"/>
              <a:gd name="connsiteX37" fmla="*/ 153347 w 5565913"/>
              <a:gd name="connsiteY37" fmla="*/ 2436507 h 4384577"/>
              <a:gd name="connsiteX38" fmla="*/ 249898 w 5565913"/>
              <a:gd name="connsiteY38" fmla="*/ 2391071 h 4384577"/>
              <a:gd name="connsiteX39" fmla="*/ 340770 w 5565913"/>
              <a:gd name="connsiteY39" fmla="*/ 2356994 h 4384577"/>
              <a:gd name="connsiteX40" fmla="*/ 363488 w 5565913"/>
              <a:gd name="connsiteY40" fmla="*/ 2294520 h 4384577"/>
              <a:gd name="connsiteX41" fmla="*/ 437322 w 5565913"/>
              <a:gd name="connsiteY41" fmla="*/ 2277481 h 4384577"/>
              <a:gd name="connsiteX42" fmla="*/ 482758 w 5565913"/>
              <a:gd name="connsiteY42" fmla="*/ 2243404 h 4384577"/>
              <a:gd name="connsiteX43" fmla="*/ 516835 w 5565913"/>
              <a:gd name="connsiteY43" fmla="*/ 2226366 h 4384577"/>
              <a:gd name="connsiteX44" fmla="*/ 539553 w 5565913"/>
              <a:gd name="connsiteY44" fmla="*/ 2209327 h 4384577"/>
              <a:gd name="connsiteX45" fmla="*/ 562271 w 5565913"/>
              <a:gd name="connsiteY45" fmla="*/ 2197968 h 4384577"/>
              <a:gd name="connsiteX46" fmla="*/ 562271 w 5565913"/>
              <a:gd name="connsiteY46" fmla="*/ 2146853 h 4384577"/>
              <a:gd name="connsiteX47" fmla="*/ 624745 w 5565913"/>
              <a:gd name="connsiteY47" fmla="*/ 2073019 h 4384577"/>
              <a:gd name="connsiteX48" fmla="*/ 624745 w 5565913"/>
              <a:gd name="connsiteY48" fmla="*/ 1999185 h 4384577"/>
              <a:gd name="connsiteX49" fmla="*/ 511155 w 5565913"/>
              <a:gd name="connsiteY49" fmla="*/ 1970788 h 4384577"/>
              <a:gd name="connsiteX50" fmla="*/ 511155 w 5565913"/>
              <a:gd name="connsiteY50" fmla="*/ 1879916 h 4384577"/>
              <a:gd name="connsiteX51" fmla="*/ 408924 w 5565913"/>
              <a:gd name="connsiteY51" fmla="*/ 1942390 h 4384577"/>
              <a:gd name="connsiteX52" fmla="*/ 283975 w 5565913"/>
              <a:gd name="connsiteY52" fmla="*/ 1959429 h 4384577"/>
              <a:gd name="connsiteX53" fmla="*/ 232860 w 5565913"/>
              <a:gd name="connsiteY53" fmla="*/ 1874236 h 4384577"/>
              <a:gd name="connsiteX54" fmla="*/ 301014 w 5565913"/>
              <a:gd name="connsiteY54" fmla="*/ 1783364 h 4384577"/>
              <a:gd name="connsiteX55" fmla="*/ 408924 w 5565913"/>
              <a:gd name="connsiteY55" fmla="*/ 1862877 h 4384577"/>
              <a:gd name="connsiteX56" fmla="*/ 505476 w 5565913"/>
              <a:gd name="connsiteY56" fmla="*/ 1834480 h 4384577"/>
              <a:gd name="connsiteX57" fmla="*/ 556591 w 5565913"/>
              <a:gd name="connsiteY57" fmla="*/ 1902634 h 4384577"/>
              <a:gd name="connsiteX58" fmla="*/ 744015 w 5565913"/>
              <a:gd name="connsiteY58" fmla="*/ 1970788 h 4384577"/>
              <a:gd name="connsiteX0" fmla="*/ 744015 w 5565913"/>
              <a:gd name="connsiteY0" fmla="*/ 1970788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24745 w 5565913"/>
              <a:gd name="connsiteY48" fmla="*/ 1999185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8924 w 5565913"/>
              <a:gd name="connsiteY51" fmla="*/ 1942390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44015 w 5565913"/>
              <a:gd name="connsiteY58" fmla="*/ 1970788 h 4373218"/>
              <a:gd name="connsiteX0" fmla="*/ 744015 w 5565913"/>
              <a:gd name="connsiteY0" fmla="*/ 1970788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24745 w 5565913"/>
              <a:gd name="connsiteY48" fmla="*/ 1999185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8924 w 5565913"/>
              <a:gd name="connsiteY51" fmla="*/ 1942390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44015 w 5565913"/>
              <a:gd name="connsiteY58" fmla="*/ 1970788 h 4373218"/>
              <a:gd name="connsiteX0" fmla="*/ 744015 w 5565913"/>
              <a:gd name="connsiteY0" fmla="*/ 1970788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24745 w 5565913"/>
              <a:gd name="connsiteY48" fmla="*/ 1999185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8924 w 5565913"/>
              <a:gd name="connsiteY51" fmla="*/ 1942390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44015 w 5565913"/>
              <a:gd name="connsiteY58" fmla="*/ 1970788 h 4373218"/>
              <a:gd name="connsiteX0" fmla="*/ 744015 w 5565913"/>
              <a:gd name="connsiteY0" fmla="*/ 1970788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24745 w 5565913"/>
              <a:gd name="connsiteY48" fmla="*/ 1999185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8924 w 5565913"/>
              <a:gd name="connsiteY51" fmla="*/ 1942390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44015 w 5565913"/>
              <a:gd name="connsiteY58" fmla="*/ 1970788 h 4373218"/>
              <a:gd name="connsiteX0" fmla="*/ 744015 w 5565913"/>
              <a:gd name="connsiteY0" fmla="*/ 1970788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19066 w 5565913"/>
              <a:gd name="connsiteY48" fmla="*/ 2010544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8924 w 5565913"/>
              <a:gd name="connsiteY51" fmla="*/ 1942390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44015 w 5565913"/>
              <a:gd name="connsiteY58" fmla="*/ 1970788 h 4373218"/>
              <a:gd name="connsiteX0" fmla="*/ 738335 w 5565913"/>
              <a:gd name="connsiteY0" fmla="*/ 1925352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19066 w 5565913"/>
              <a:gd name="connsiteY48" fmla="*/ 2010544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8924 w 5565913"/>
              <a:gd name="connsiteY51" fmla="*/ 1942390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38335 w 5565913"/>
              <a:gd name="connsiteY58" fmla="*/ 1925352 h 4373218"/>
              <a:gd name="connsiteX0" fmla="*/ 738335 w 5565913"/>
              <a:gd name="connsiteY0" fmla="*/ 1925352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19066 w 5565913"/>
              <a:gd name="connsiteY48" fmla="*/ 2010544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3244 w 5565913"/>
              <a:gd name="connsiteY51" fmla="*/ 1982146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38335 w 5565913"/>
              <a:gd name="connsiteY58" fmla="*/ 1925352 h 4373218"/>
              <a:gd name="connsiteX0" fmla="*/ 738335 w 5565913"/>
              <a:gd name="connsiteY0" fmla="*/ 1925352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19066 w 5565913"/>
              <a:gd name="connsiteY48" fmla="*/ 2010544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3244 w 5565913"/>
              <a:gd name="connsiteY51" fmla="*/ 1982146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38335 w 5565913"/>
              <a:gd name="connsiteY58" fmla="*/ 1925352 h 4373218"/>
              <a:gd name="connsiteX0" fmla="*/ 738335 w 5565913"/>
              <a:gd name="connsiteY0" fmla="*/ 1925352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19066 w 5565913"/>
              <a:gd name="connsiteY48" fmla="*/ 2010544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3244 w 5565913"/>
              <a:gd name="connsiteY51" fmla="*/ 1982146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38335 w 5565913"/>
              <a:gd name="connsiteY58" fmla="*/ 1925352 h 4373218"/>
              <a:gd name="connsiteX0" fmla="*/ 738335 w 5565913"/>
              <a:gd name="connsiteY0" fmla="*/ 1925352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19066 w 5565913"/>
              <a:gd name="connsiteY48" fmla="*/ 2010544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3244 w 5565913"/>
              <a:gd name="connsiteY51" fmla="*/ 1982146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38335 w 5565913"/>
              <a:gd name="connsiteY58" fmla="*/ 1925352 h 4373218"/>
              <a:gd name="connsiteX0" fmla="*/ 738335 w 5565913"/>
              <a:gd name="connsiteY0" fmla="*/ 1925352 h 4373218"/>
              <a:gd name="connsiteX1" fmla="*/ 840566 w 5565913"/>
              <a:gd name="connsiteY1" fmla="*/ 2567136 h 4373218"/>
              <a:gd name="connsiteX2" fmla="*/ 1073426 w 5565913"/>
              <a:gd name="connsiteY2" fmla="*/ 2924944 h 4373218"/>
              <a:gd name="connsiteX3" fmla="*/ 1363081 w 5565913"/>
              <a:gd name="connsiteY3" fmla="*/ 3197561 h 4373218"/>
              <a:gd name="connsiteX4" fmla="*/ 2124135 w 5565913"/>
              <a:gd name="connsiteY4" fmla="*/ 3532651 h 4373218"/>
              <a:gd name="connsiteX5" fmla="*/ 2391071 w 5565913"/>
              <a:gd name="connsiteY5" fmla="*/ 3612164 h 4373218"/>
              <a:gd name="connsiteX6" fmla="*/ 2936303 w 5565913"/>
              <a:gd name="connsiteY6" fmla="*/ 3515612 h 4373218"/>
              <a:gd name="connsiteX7" fmla="*/ 3350907 w 5565913"/>
              <a:gd name="connsiteY7" fmla="*/ 3413382 h 4373218"/>
              <a:gd name="connsiteX8" fmla="*/ 3964293 w 5565913"/>
              <a:gd name="connsiteY8" fmla="*/ 2907907 h 4373218"/>
              <a:gd name="connsiteX9" fmla="*/ 4231229 w 5565913"/>
              <a:gd name="connsiteY9" fmla="*/ 2572816 h 4373218"/>
              <a:gd name="connsiteX10" fmla="*/ 4560641 w 5565913"/>
              <a:gd name="connsiteY10" fmla="*/ 1686813 h 4373218"/>
              <a:gd name="connsiteX11" fmla="*/ 4554961 w 5565913"/>
              <a:gd name="connsiteY11" fmla="*/ 1209735 h 4373218"/>
              <a:gd name="connsiteX12" fmla="*/ 4441371 w 5565913"/>
              <a:gd name="connsiteY12" fmla="*/ 499797 h 4373218"/>
              <a:gd name="connsiteX13" fmla="*/ 4259627 w 5565913"/>
              <a:gd name="connsiteY13" fmla="*/ 0 h 4373218"/>
              <a:gd name="connsiteX14" fmla="*/ 5259220 w 5565913"/>
              <a:gd name="connsiteY14" fmla="*/ 0 h 4373218"/>
              <a:gd name="connsiteX15" fmla="*/ 5435285 w 5565913"/>
              <a:gd name="connsiteY15" fmla="*/ 584989 h 4373218"/>
              <a:gd name="connsiteX16" fmla="*/ 5509118 w 5565913"/>
              <a:gd name="connsiteY16" fmla="*/ 1204055 h 4373218"/>
              <a:gd name="connsiteX17" fmla="*/ 5565913 w 5565913"/>
              <a:gd name="connsiteY17" fmla="*/ 1573223 h 4373218"/>
              <a:gd name="connsiteX18" fmla="*/ 5264899 w 5565913"/>
              <a:gd name="connsiteY18" fmla="*/ 2618251 h 4373218"/>
              <a:gd name="connsiteX19" fmla="*/ 5117233 w 5565913"/>
              <a:gd name="connsiteY19" fmla="*/ 3010138 h 4373218"/>
              <a:gd name="connsiteX20" fmla="*/ 4515205 w 5565913"/>
              <a:gd name="connsiteY20" fmla="*/ 3810947 h 4373218"/>
              <a:gd name="connsiteX21" fmla="*/ 4242589 w 5565913"/>
              <a:gd name="connsiteY21" fmla="*/ 3987012 h 4373218"/>
              <a:gd name="connsiteX22" fmla="*/ 3867742 w 5565913"/>
              <a:gd name="connsiteY22" fmla="*/ 4163076 h 4373218"/>
              <a:gd name="connsiteX23" fmla="*/ 3163483 w 5565913"/>
              <a:gd name="connsiteY23" fmla="*/ 4327781 h 4373218"/>
              <a:gd name="connsiteX24" fmla="*/ 2686405 w 5565913"/>
              <a:gd name="connsiteY24" fmla="*/ 4373218 h 4373218"/>
              <a:gd name="connsiteX25" fmla="*/ 1823120 w 5565913"/>
              <a:gd name="connsiteY25" fmla="*/ 4270987 h 4373218"/>
              <a:gd name="connsiteX26" fmla="*/ 1130221 w 5565913"/>
              <a:gd name="connsiteY26" fmla="*/ 3958614 h 4373218"/>
              <a:gd name="connsiteX27" fmla="*/ 562271 w 5565913"/>
              <a:gd name="connsiteY27" fmla="*/ 3538331 h 4373218"/>
              <a:gd name="connsiteX28" fmla="*/ 215821 w 5565913"/>
              <a:gd name="connsiteY28" fmla="*/ 3135086 h 4373218"/>
              <a:gd name="connsiteX29" fmla="*/ 79513 w 5565913"/>
              <a:gd name="connsiteY29" fmla="*/ 2907906 h 4373218"/>
              <a:gd name="connsiteX30" fmla="*/ 153347 w 5565913"/>
              <a:gd name="connsiteY30" fmla="*/ 2862470 h 4373218"/>
              <a:gd name="connsiteX31" fmla="*/ 255578 w 5565913"/>
              <a:gd name="connsiteY31" fmla="*/ 2697764 h 4373218"/>
              <a:gd name="connsiteX32" fmla="*/ 306693 w 5565913"/>
              <a:gd name="connsiteY32" fmla="*/ 2481943 h 4373218"/>
              <a:gd name="connsiteX33" fmla="*/ 124949 w 5565913"/>
              <a:gd name="connsiteY33" fmla="*/ 2538738 h 4373218"/>
              <a:gd name="connsiteX34" fmla="*/ 0 w 5565913"/>
              <a:gd name="connsiteY34" fmla="*/ 2527379 h 4373218"/>
              <a:gd name="connsiteX35" fmla="*/ 11359 w 5565913"/>
              <a:gd name="connsiteY35" fmla="*/ 2459225 h 4373218"/>
              <a:gd name="connsiteX36" fmla="*/ 85192 w 5565913"/>
              <a:gd name="connsiteY36" fmla="*/ 2459225 h 4373218"/>
              <a:gd name="connsiteX37" fmla="*/ 153347 w 5565913"/>
              <a:gd name="connsiteY37" fmla="*/ 2436507 h 4373218"/>
              <a:gd name="connsiteX38" fmla="*/ 249898 w 5565913"/>
              <a:gd name="connsiteY38" fmla="*/ 2391071 h 4373218"/>
              <a:gd name="connsiteX39" fmla="*/ 340770 w 5565913"/>
              <a:gd name="connsiteY39" fmla="*/ 2356994 h 4373218"/>
              <a:gd name="connsiteX40" fmla="*/ 363488 w 5565913"/>
              <a:gd name="connsiteY40" fmla="*/ 2294520 h 4373218"/>
              <a:gd name="connsiteX41" fmla="*/ 437322 w 5565913"/>
              <a:gd name="connsiteY41" fmla="*/ 2277481 h 4373218"/>
              <a:gd name="connsiteX42" fmla="*/ 482758 w 5565913"/>
              <a:gd name="connsiteY42" fmla="*/ 2243404 h 4373218"/>
              <a:gd name="connsiteX43" fmla="*/ 516835 w 5565913"/>
              <a:gd name="connsiteY43" fmla="*/ 2226366 h 4373218"/>
              <a:gd name="connsiteX44" fmla="*/ 539553 w 5565913"/>
              <a:gd name="connsiteY44" fmla="*/ 2209327 h 4373218"/>
              <a:gd name="connsiteX45" fmla="*/ 562271 w 5565913"/>
              <a:gd name="connsiteY45" fmla="*/ 2197968 h 4373218"/>
              <a:gd name="connsiteX46" fmla="*/ 562271 w 5565913"/>
              <a:gd name="connsiteY46" fmla="*/ 2146853 h 4373218"/>
              <a:gd name="connsiteX47" fmla="*/ 624745 w 5565913"/>
              <a:gd name="connsiteY47" fmla="*/ 2073019 h 4373218"/>
              <a:gd name="connsiteX48" fmla="*/ 619066 w 5565913"/>
              <a:gd name="connsiteY48" fmla="*/ 2010544 h 4373218"/>
              <a:gd name="connsiteX49" fmla="*/ 511155 w 5565913"/>
              <a:gd name="connsiteY49" fmla="*/ 1970788 h 4373218"/>
              <a:gd name="connsiteX50" fmla="*/ 511155 w 5565913"/>
              <a:gd name="connsiteY50" fmla="*/ 1879916 h 4373218"/>
              <a:gd name="connsiteX51" fmla="*/ 403244 w 5565913"/>
              <a:gd name="connsiteY51" fmla="*/ 1982146 h 4373218"/>
              <a:gd name="connsiteX52" fmla="*/ 283975 w 5565913"/>
              <a:gd name="connsiteY52" fmla="*/ 1959429 h 4373218"/>
              <a:gd name="connsiteX53" fmla="*/ 232860 w 5565913"/>
              <a:gd name="connsiteY53" fmla="*/ 1874236 h 4373218"/>
              <a:gd name="connsiteX54" fmla="*/ 301014 w 5565913"/>
              <a:gd name="connsiteY54" fmla="*/ 1783364 h 4373218"/>
              <a:gd name="connsiteX55" fmla="*/ 408924 w 5565913"/>
              <a:gd name="connsiteY55" fmla="*/ 1862877 h 4373218"/>
              <a:gd name="connsiteX56" fmla="*/ 505476 w 5565913"/>
              <a:gd name="connsiteY56" fmla="*/ 1834480 h 4373218"/>
              <a:gd name="connsiteX57" fmla="*/ 556591 w 5565913"/>
              <a:gd name="connsiteY57" fmla="*/ 1902634 h 4373218"/>
              <a:gd name="connsiteX58" fmla="*/ 738335 w 5565913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08109 w 5582951"/>
              <a:gd name="connsiteY5" fmla="*/ 3612164 h 4373218"/>
              <a:gd name="connsiteX6" fmla="*/ 2953341 w 5582951"/>
              <a:gd name="connsiteY6" fmla="*/ 3515612 h 4373218"/>
              <a:gd name="connsiteX7" fmla="*/ 3367945 w 5582951"/>
              <a:gd name="connsiteY7" fmla="*/ 3413382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52323 w 5582951"/>
              <a:gd name="connsiteY15" fmla="*/ 584989 h 4373218"/>
              <a:gd name="connsiteX16" fmla="*/ 5526156 w 5582951"/>
              <a:gd name="connsiteY16" fmla="*/ 120405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4271 w 5582951"/>
              <a:gd name="connsiteY19" fmla="*/ 3010138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102230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7808 w 5582951"/>
              <a:gd name="connsiteY39" fmla="*/ 2356994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08109 w 5582951"/>
              <a:gd name="connsiteY5" fmla="*/ 3612164 h 4373218"/>
              <a:gd name="connsiteX6" fmla="*/ 2953341 w 5582951"/>
              <a:gd name="connsiteY6" fmla="*/ 3515612 h 4373218"/>
              <a:gd name="connsiteX7" fmla="*/ 3367945 w 5582951"/>
              <a:gd name="connsiteY7" fmla="*/ 3413382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52323 w 5582951"/>
              <a:gd name="connsiteY15" fmla="*/ 584989 h 4373218"/>
              <a:gd name="connsiteX16" fmla="*/ 5526156 w 5582951"/>
              <a:gd name="connsiteY16" fmla="*/ 120405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4271 w 5582951"/>
              <a:gd name="connsiteY19" fmla="*/ 3010138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85191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7808 w 5582951"/>
              <a:gd name="connsiteY39" fmla="*/ 2356994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08109 w 5582951"/>
              <a:gd name="connsiteY5" fmla="*/ 3612164 h 4373218"/>
              <a:gd name="connsiteX6" fmla="*/ 2953341 w 5582951"/>
              <a:gd name="connsiteY6" fmla="*/ 3515612 h 4373218"/>
              <a:gd name="connsiteX7" fmla="*/ 3367945 w 5582951"/>
              <a:gd name="connsiteY7" fmla="*/ 3413382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52323 w 5582951"/>
              <a:gd name="connsiteY15" fmla="*/ 584989 h 4373218"/>
              <a:gd name="connsiteX16" fmla="*/ 5526156 w 5582951"/>
              <a:gd name="connsiteY16" fmla="*/ 120405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4271 w 5582951"/>
              <a:gd name="connsiteY19" fmla="*/ 3010138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85191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2129 w 5582951"/>
              <a:gd name="connsiteY39" fmla="*/ 2339955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08109 w 5582951"/>
              <a:gd name="connsiteY5" fmla="*/ 3612164 h 4373218"/>
              <a:gd name="connsiteX6" fmla="*/ 2953341 w 5582951"/>
              <a:gd name="connsiteY6" fmla="*/ 3515612 h 4373218"/>
              <a:gd name="connsiteX7" fmla="*/ 3367945 w 5582951"/>
              <a:gd name="connsiteY7" fmla="*/ 3413382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52323 w 5582951"/>
              <a:gd name="connsiteY15" fmla="*/ 584989 h 4373218"/>
              <a:gd name="connsiteX16" fmla="*/ 5526156 w 5582951"/>
              <a:gd name="connsiteY16" fmla="*/ 120405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4271 w 5582951"/>
              <a:gd name="connsiteY19" fmla="*/ 3010138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85191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2129 w 5582951"/>
              <a:gd name="connsiteY39" fmla="*/ 2339955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08109 w 5582951"/>
              <a:gd name="connsiteY5" fmla="*/ 3612164 h 4373218"/>
              <a:gd name="connsiteX6" fmla="*/ 2953341 w 5582951"/>
              <a:gd name="connsiteY6" fmla="*/ 3515612 h 4373218"/>
              <a:gd name="connsiteX7" fmla="*/ 3373624 w 5582951"/>
              <a:gd name="connsiteY7" fmla="*/ 3396344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52323 w 5582951"/>
              <a:gd name="connsiteY15" fmla="*/ 584989 h 4373218"/>
              <a:gd name="connsiteX16" fmla="*/ 5526156 w 5582951"/>
              <a:gd name="connsiteY16" fmla="*/ 120405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4271 w 5582951"/>
              <a:gd name="connsiteY19" fmla="*/ 3010138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85191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2129 w 5582951"/>
              <a:gd name="connsiteY39" fmla="*/ 2339955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08109 w 5582951"/>
              <a:gd name="connsiteY5" fmla="*/ 3612164 h 4373218"/>
              <a:gd name="connsiteX6" fmla="*/ 2953341 w 5582951"/>
              <a:gd name="connsiteY6" fmla="*/ 3504253 h 4373218"/>
              <a:gd name="connsiteX7" fmla="*/ 3373624 w 5582951"/>
              <a:gd name="connsiteY7" fmla="*/ 3396344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52323 w 5582951"/>
              <a:gd name="connsiteY15" fmla="*/ 584989 h 4373218"/>
              <a:gd name="connsiteX16" fmla="*/ 5526156 w 5582951"/>
              <a:gd name="connsiteY16" fmla="*/ 120405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4271 w 5582951"/>
              <a:gd name="connsiteY19" fmla="*/ 3010138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85191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2129 w 5582951"/>
              <a:gd name="connsiteY39" fmla="*/ 2339955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25147 w 5582951"/>
              <a:gd name="connsiteY5" fmla="*/ 3600805 h 4373218"/>
              <a:gd name="connsiteX6" fmla="*/ 2953341 w 5582951"/>
              <a:gd name="connsiteY6" fmla="*/ 3504253 h 4373218"/>
              <a:gd name="connsiteX7" fmla="*/ 3373624 w 5582951"/>
              <a:gd name="connsiteY7" fmla="*/ 3396344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52323 w 5582951"/>
              <a:gd name="connsiteY15" fmla="*/ 584989 h 4373218"/>
              <a:gd name="connsiteX16" fmla="*/ 5526156 w 5582951"/>
              <a:gd name="connsiteY16" fmla="*/ 120405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4271 w 5582951"/>
              <a:gd name="connsiteY19" fmla="*/ 3010138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85191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2129 w 5582951"/>
              <a:gd name="connsiteY39" fmla="*/ 2339955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25147 w 5582951"/>
              <a:gd name="connsiteY5" fmla="*/ 3600805 h 4373218"/>
              <a:gd name="connsiteX6" fmla="*/ 2953341 w 5582951"/>
              <a:gd name="connsiteY6" fmla="*/ 3504253 h 4373218"/>
              <a:gd name="connsiteX7" fmla="*/ 3373624 w 5582951"/>
              <a:gd name="connsiteY7" fmla="*/ 3396344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52323 w 5582951"/>
              <a:gd name="connsiteY15" fmla="*/ 584989 h 4373218"/>
              <a:gd name="connsiteX16" fmla="*/ 5526156 w 5582951"/>
              <a:gd name="connsiteY16" fmla="*/ 120405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9951 w 5582951"/>
              <a:gd name="connsiteY19" fmla="*/ 3021497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85191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2129 w 5582951"/>
              <a:gd name="connsiteY39" fmla="*/ 2339955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25147 w 5582951"/>
              <a:gd name="connsiteY5" fmla="*/ 3600805 h 4373218"/>
              <a:gd name="connsiteX6" fmla="*/ 2953341 w 5582951"/>
              <a:gd name="connsiteY6" fmla="*/ 3504253 h 4373218"/>
              <a:gd name="connsiteX7" fmla="*/ 3373624 w 5582951"/>
              <a:gd name="connsiteY7" fmla="*/ 3396344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63682 w 5582951"/>
              <a:gd name="connsiteY15" fmla="*/ 590668 h 4373218"/>
              <a:gd name="connsiteX16" fmla="*/ 5526156 w 5582951"/>
              <a:gd name="connsiteY16" fmla="*/ 120405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9951 w 5582951"/>
              <a:gd name="connsiteY19" fmla="*/ 3021497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85191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2129 w 5582951"/>
              <a:gd name="connsiteY39" fmla="*/ 2339955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25352 h 4373218"/>
              <a:gd name="connsiteX1" fmla="*/ 857604 w 5582951"/>
              <a:gd name="connsiteY1" fmla="*/ 2567136 h 4373218"/>
              <a:gd name="connsiteX2" fmla="*/ 1090464 w 5582951"/>
              <a:gd name="connsiteY2" fmla="*/ 2924944 h 4373218"/>
              <a:gd name="connsiteX3" fmla="*/ 1380119 w 5582951"/>
              <a:gd name="connsiteY3" fmla="*/ 3197561 h 4373218"/>
              <a:gd name="connsiteX4" fmla="*/ 2141173 w 5582951"/>
              <a:gd name="connsiteY4" fmla="*/ 3532651 h 4373218"/>
              <a:gd name="connsiteX5" fmla="*/ 2425147 w 5582951"/>
              <a:gd name="connsiteY5" fmla="*/ 3600805 h 4373218"/>
              <a:gd name="connsiteX6" fmla="*/ 2953341 w 5582951"/>
              <a:gd name="connsiteY6" fmla="*/ 3504253 h 4373218"/>
              <a:gd name="connsiteX7" fmla="*/ 3373624 w 5582951"/>
              <a:gd name="connsiteY7" fmla="*/ 3396344 h 4373218"/>
              <a:gd name="connsiteX8" fmla="*/ 3981331 w 5582951"/>
              <a:gd name="connsiteY8" fmla="*/ 2907907 h 4373218"/>
              <a:gd name="connsiteX9" fmla="*/ 4248267 w 5582951"/>
              <a:gd name="connsiteY9" fmla="*/ 2572816 h 4373218"/>
              <a:gd name="connsiteX10" fmla="*/ 4577679 w 5582951"/>
              <a:gd name="connsiteY10" fmla="*/ 1686813 h 4373218"/>
              <a:gd name="connsiteX11" fmla="*/ 4571999 w 5582951"/>
              <a:gd name="connsiteY11" fmla="*/ 1209735 h 4373218"/>
              <a:gd name="connsiteX12" fmla="*/ 4458409 w 5582951"/>
              <a:gd name="connsiteY12" fmla="*/ 499797 h 4373218"/>
              <a:gd name="connsiteX13" fmla="*/ 4276665 w 5582951"/>
              <a:gd name="connsiteY13" fmla="*/ 0 h 4373218"/>
              <a:gd name="connsiteX14" fmla="*/ 5276258 w 5582951"/>
              <a:gd name="connsiteY14" fmla="*/ 0 h 4373218"/>
              <a:gd name="connsiteX15" fmla="*/ 5463682 w 5582951"/>
              <a:gd name="connsiteY15" fmla="*/ 590668 h 4373218"/>
              <a:gd name="connsiteX16" fmla="*/ 5537515 w 5582951"/>
              <a:gd name="connsiteY16" fmla="*/ 1209735 h 4373218"/>
              <a:gd name="connsiteX17" fmla="*/ 5582951 w 5582951"/>
              <a:gd name="connsiteY17" fmla="*/ 1573223 h 4373218"/>
              <a:gd name="connsiteX18" fmla="*/ 5281937 w 5582951"/>
              <a:gd name="connsiteY18" fmla="*/ 2618251 h 4373218"/>
              <a:gd name="connsiteX19" fmla="*/ 5139951 w 5582951"/>
              <a:gd name="connsiteY19" fmla="*/ 3021497 h 4373218"/>
              <a:gd name="connsiteX20" fmla="*/ 4532243 w 5582951"/>
              <a:gd name="connsiteY20" fmla="*/ 3810947 h 4373218"/>
              <a:gd name="connsiteX21" fmla="*/ 4259627 w 5582951"/>
              <a:gd name="connsiteY21" fmla="*/ 3987012 h 4373218"/>
              <a:gd name="connsiteX22" fmla="*/ 3884780 w 5582951"/>
              <a:gd name="connsiteY22" fmla="*/ 4163076 h 4373218"/>
              <a:gd name="connsiteX23" fmla="*/ 3180521 w 5582951"/>
              <a:gd name="connsiteY23" fmla="*/ 4327781 h 4373218"/>
              <a:gd name="connsiteX24" fmla="*/ 2703443 w 5582951"/>
              <a:gd name="connsiteY24" fmla="*/ 4373218 h 4373218"/>
              <a:gd name="connsiteX25" fmla="*/ 1840158 w 5582951"/>
              <a:gd name="connsiteY25" fmla="*/ 4270987 h 4373218"/>
              <a:gd name="connsiteX26" fmla="*/ 1147259 w 5582951"/>
              <a:gd name="connsiteY26" fmla="*/ 3958614 h 4373218"/>
              <a:gd name="connsiteX27" fmla="*/ 579309 w 5582951"/>
              <a:gd name="connsiteY27" fmla="*/ 3538331 h 4373218"/>
              <a:gd name="connsiteX28" fmla="*/ 232859 w 5582951"/>
              <a:gd name="connsiteY28" fmla="*/ 3135086 h 4373218"/>
              <a:gd name="connsiteX29" fmla="*/ 96551 w 5582951"/>
              <a:gd name="connsiteY29" fmla="*/ 2907906 h 4373218"/>
              <a:gd name="connsiteX30" fmla="*/ 170385 w 5582951"/>
              <a:gd name="connsiteY30" fmla="*/ 2862470 h 4373218"/>
              <a:gd name="connsiteX31" fmla="*/ 272616 w 5582951"/>
              <a:gd name="connsiteY31" fmla="*/ 2697764 h 4373218"/>
              <a:gd name="connsiteX32" fmla="*/ 323731 w 5582951"/>
              <a:gd name="connsiteY32" fmla="*/ 2481943 h 4373218"/>
              <a:gd name="connsiteX33" fmla="*/ 141987 w 5582951"/>
              <a:gd name="connsiteY33" fmla="*/ 2538738 h 4373218"/>
              <a:gd name="connsiteX34" fmla="*/ 17038 w 5582951"/>
              <a:gd name="connsiteY34" fmla="*/ 2527379 h 4373218"/>
              <a:gd name="connsiteX35" fmla="*/ 0 w 5582951"/>
              <a:gd name="connsiteY35" fmla="*/ 2436507 h 4373218"/>
              <a:gd name="connsiteX36" fmla="*/ 85191 w 5582951"/>
              <a:gd name="connsiteY36" fmla="*/ 2459225 h 4373218"/>
              <a:gd name="connsiteX37" fmla="*/ 170385 w 5582951"/>
              <a:gd name="connsiteY37" fmla="*/ 2436507 h 4373218"/>
              <a:gd name="connsiteX38" fmla="*/ 266936 w 5582951"/>
              <a:gd name="connsiteY38" fmla="*/ 2391071 h 4373218"/>
              <a:gd name="connsiteX39" fmla="*/ 352129 w 5582951"/>
              <a:gd name="connsiteY39" fmla="*/ 2339955 h 4373218"/>
              <a:gd name="connsiteX40" fmla="*/ 380526 w 5582951"/>
              <a:gd name="connsiteY40" fmla="*/ 2294520 h 4373218"/>
              <a:gd name="connsiteX41" fmla="*/ 454360 w 5582951"/>
              <a:gd name="connsiteY41" fmla="*/ 2277481 h 4373218"/>
              <a:gd name="connsiteX42" fmla="*/ 499796 w 5582951"/>
              <a:gd name="connsiteY42" fmla="*/ 2243404 h 4373218"/>
              <a:gd name="connsiteX43" fmla="*/ 533873 w 5582951"/>
              <a:gd name="connsiteY43" fmla="*/ 2226366 h 4373218"/>
              <a:gd name="connsiteX44" fmla="*/ 556591 w 5582951"/>
              <a:gd name="connsiteY44" fmla="*/ 2209327 h 4373218"/>
              <a:gd name="connsiteX45" fmla="*/ 579309 w 5582951"/>
              <a:gd name="connsiteY45" fmla="*/ 2197968 h 4373218"/>
              <a:gd name="connsiteX46" fmla="*/ 579309 w 5582951"/>
              <a:gd name="connsiteY46" fmla="*/ 2146853 h 4373218"/>
              <a:gd name="connsiteX47" fmla="*/ 641783 w 5582951"/>
              <a:gd name="connsiteY47" fmla="*/ 2073019 h 4373218"/>
              <a:gd name="connsiteX48" fmla="*/ 636104 w 5582951"/>
              <a:gd name="connsiteY48" fmla="*/ 2010544 h 4373218"/>
              <a:gd name="connsiteX49" fmla="*/ 528193 w 5582951"/>
              <a:gd name="connsiteY49" fmla="*/ 1970788 h 4373218"/>
              <a:gd name="connsiteX50" fmla="*/ 528193 w 5582951"/>
              <a:gd name="connsiteY50" fmla="*/ 1879916 h 4373218"/>
              <a:gd name="connsiteX51" fmla="*/ 420282 w 5582951"/>
              <a:gd name="connsiteY51" fmla="*/ 1982146 h 4373218"/>
              <a:gd name="connsiteX52" fmla="*/ 301013 w 5582951"/>
              <a:gd name="connsiteY52" fmla="*/ 1959429 h 4373218"/>
              <a:gd name="connsiteX53" fmla="*/ 249898 w 5582951"/>
              <a:gd name="connsiteY53" fmla="*/ 1874236 h 4373218"/>
              <a:gd name="connsiteX54" fmla="*/ 318052 w 5582951"/>
              <a:gd name="connsiteY54" fmla="*/ 1783364 h 4373218"/>
              <a:gd name="connsiteX55" fmla="*/ 425962 w 5582951"/>
              <a:gd name="connsiteY55" fmla="*/ 1862877 h 4373218"/>
              <a:gd name="connsiteX56" fmla="*/ 522514 w 5582951"/>
              <a:gd name="connsiteY56" fmla="*/ 1834480 h 4373218"/>
              <a:gd name="connsiteX57" fmla="*/ 573629 w 5582951"/>
              <a:gd name="connsiteY57" fmla="*/ 1902634 h 4373218"/>
              <a:gd name="connsiteX58" fmla="*/ 755373 w 5582951"/>
              <a:gd name="connsiteY58" fmla="*/ 1925352 h 4373218"/>
              <a:gd name="connsiteX0" fmla="*/ 755373 w 5582951"/>
              <a:gd name="connsiteY0" fmla="*/ 1931032 h 4378898"/>
              <a:gd name="connsiteX1" fmla="*/ 857604 w 5582951"/>
              <a:gd name="connsiteY1" fmla="*/ 2572816 h 4378898"/>
              <a:gd name="connsiteX2" fmla="*/ 1090464 w 5582951"/>
              <a:gd name="connsiteY2" fmla="*/ 2930624 h 4378898"/>
              <a:gd name="connsiteX3" fmla="*/ 1380119 w 5582951"/>
              <a:gd name="connsiteY3" fmla="*/ 3203241 h 4378898"/>
              <a:gd name="connsiteX4" fmla="*/ 2141173 w 5582951"/>
              <a:gd name="connsiteY4" fmla="*/ 3538331 h 4378898"/>
              <a:gd name="connsiteX5" fmla="*/ 2425147 w 5582951"/>
              <a:gd name="connsiteY5" fmla="*/ 3606485 h 4378898"/>
              <a:gd name="connsiteX6" fmla="*/ 2953341 w 5582951"/>
              <a:gd name="connsiteY6" fmla="*/ 3509933 h 4378898"/>
              <a:gd name="connsiteX7" fmla="*/ 3373624 w 5582951"/>
              <a:gd name="connsiteY7" fmla="*/ 3402024 h 4378898"/>
              <a:gd name="connsiteX8" fmla="*/ 3981331 w 5582951"/>
              <a:gd name="connsiteY8" fmla="*/ 2913587 h 4378898"/>
              <a:gd name="connsiteX9" fmla="*/ 4248267 w 5582951"/>
              <a:gd name="connsiteY9" fmla="*/ 2578496 h 4378898"/>
              <a:gd name="connsiteX10" fmla="*/ 4577679 w 5582951"/>
              <a:gd name="connsiteY10" fmla="*/ 1692493 h 4378898"/>
              <a:gd name="connsiteX11" fmla="*/ 4571999 w 5582951"/>
              <a:gd name="connsiteY11" fmla="*/ 1215415 h 4378898"/>
              <a:gd name="connsiteX12" fmla="*/ 4458409 w 5582951"/>
              <a:gd name="connsiteY12" fmla="*/ 505477 h 4378898"/>
              <a:gd name="connsiteX13" fmla="*/ 4276665 w 5582951"/>
              <a:gd name="connsiteY13" fmla="*/ 5680 h 4378898"/>
              <a:gd name="connsiteX14" fmla="*/ 5270579 w 5582951"/>
              <a:gd name="connsiteY14" fmla="*/ 0 h 4378898"/>
              <a:gd name="connsiteX15" fmla="*/ 5463682 w 5582951"/>
              <a:gd name="connsiteY15" fmla="*/ 596348 h 4378898"/>
              <a:gd name="connsiteX16" fmla="*/ 5537515 w 5582951"/>
              <a:gd name="connsiteY16" fmla="*/ 1215415 h 4378898"/>
              <a:gd name="connsiteX17" fmla="*/ 5582951 w 5582951"/>
              <a:gd name="connsiteY17" fmla="*/ 1578903 h 4378898"/>
              <a:gd name="connsiteX18" fmla="*/ 5281937 w 5582951"/>
              <a:gd name="connsiteY18" fmla="*/ 2623931 h 4378898"/>
              <a:gd name="connsiteX19" fmla="*/ 5139951 w 5582951"/>
              <a:gd name="connsiteY19" fmla="*/ 3027177 h 4378898"/>
              <a:gd name="connsiteX20" fmla="*/ 4532243 w 5582951"/>
              <a:gd name="connsiteY20" fmla="*/ 3816627 h 4378898"/>
              <a:gd name="connsiteX21" fmla="*/ 4259627 w 5582951"/>
              <a:gd name="connsiteY21" fmla="*/ 3992692 h 4378898"/>
              <a:gd name="connsiteX22" fmla="*/ 3884780 w 5582951"/>
              <a:gd name="connsiteY22" fmla="*/ 4168756 h 4378898"/>
              <a:gd name="connsiteX23" fmla="*/ 3180521 w 5582951"/>
              <a:gd name="connsiteY23" fmla="*/ 4333461 h 4378898"/>
              <a:gd name="connsiteX24" fmla="*/ 2703443 w 5582951"/>
              <a:gd name="connsiteY24" fmla="*/ 4378898 h 4378898"/>
              <a:gd name="connsiteX25" fmla="*/ 1840158 w 5582951"/>
              <a:gd name="connsiteY25" fmla="*/ 4276667 h 4378898"/>
              <a:gd name="connsiteX26" fmla="*/ 1147259 w 5582951"/>
              <a:gd name="connsiteY26" fmla="*/ 3964294 h 4378898"/>
              <a:gd name="connsiteX27" fmla="*/ 579309 w 5582951"/>
              <a:gd name="connsiteY27" fmla="*/ 3544011 h 4378898"/>
              <a:gd name="connsiteX28" fmla="*/ 232859 w 5582951"/>
              <a:gd name="connsiteY28" fmla="*/ 3140766 h 4378898"/>
              <a:gd name="connsiteX29" fmla="*/ 96551 w 5582951"/>
              <a:gd name="connsiteY29" fmla="*/ 2913586 h 4378898"/>
              <a:gd name="connsiteX30" fmla="*/ 170385 w 5582951"/>
              <a:gd name="connsiteY30" fmla="*/ 2868150 h 4378898"/>
              <a:gd name="connsiteX31" fmla="*/ 272616 w 5582951"/>
              <a:gd name="connsiteY31" fmla="*/ 2703444 h 4378898"/>
              <a:gd name="connsiteX32" fmla="*/ 323731 w 5582951"/>
              <a:gd name="connsiteY32" fmla="*/ 2487623 h 4378898"/>
              <a:gd name="connsiteX33" fmla="*/ 141987 w 5582951"/>
              <a:gd name="connsiteY33" fmla="*/ 2544418 h 4378898"/>
              <a:gd name="connsiteX34" fmla="*/ 17038 w 5582951"/>
              <a:gd name="connsiteY34" fmla="*/ 2533059 h 4378898"/>
              <a:gd name="connsiteX35" fmla="*/ 0 w 5582951"/>
              <a:gd name="connsiteY35" fmla="*/ 2442187 h 4378898"/>
              <a:gd name="connsiteX36" fmla="*/ 85191 w 5582951"/>
              <a:gd name="connsiteY36" fmla="*/ 2464905 h 4378898"/>
              <a:gd name="connsiteX37" fmla="*/ 170385 w 5582951"/>
              <a:gd name="connsiteY37" fmla="*/ 2442187 h 4378898"/>
              <a:gd name="connsiteX38" fmla="*/ 266936 w 5582951"/>
              <a:gd name="connsiteY38" fmla="*/ 2396751 h 4378898"/>
              <a:gd name="connsiteX39" fmla="*/ 352129 w 5582951"/>
              <a:gd name="connsiteY39" fmla="*/ 2345635 h 4378898"/>
              <a:gd name="connsiteX40" fmla="*/ 380526 w 5582951"/>
              <a:gd name="connsiteY40" fmla="*/ 2300200 h 4378898"/>
              <a:gd name="connsiteX41" fmla="*/ 454360 w 5582951"/>
              <a:gd name="connsiteY41" fmla="*/ 2283161 h 4378898"/>
              <a:gd name="connsiteX42" fmla="*/ 499796 w 5582951"/>
              <a:gd name="connsiteY42" fmla="*/ 2249084 h 4378898"/>
              <a:gd name="connsiteX43" fmla="*/ 533873 w 5582951"/>
              <a:gd name="connsiteY43" fmla="*/ 2232046 h 4378898"/>
              <a:gd name="connsiteX44" fmla="*/ 556591 w 5582951"/>
              <a:gd name="connsiteY44" fmla="*/ 2215007 h 4378898"/>
              <a:gd name="connsiteX45" fmla="*/ 579309 w 5582951"/>
              <a:gd name="connsiteY45" fmla="*/ 2203648 h 4378898"/>
              <a:gd name="connsiteX46" fmla="*/ 579309 w 5582951"/>
              <a:gd name="connsiteY46" fmla="*/ 2152533 h 4378898"/>
              <a:gd name="connsiteX47" fmla="*/ 641783 w 5582951"/>
              <a:gd name="connsiteY47" fmla="*/ 2078699 h 4378898"/>
              <a:gd name="connsiteX48" fmla="*/ 636104 w 5582951"/>
              <a:gd name="connsiteY48" fmla="*/ 2016224 h 4378898"/>
              <a:gd name="connsiteX49" fmla="*/ 528193 w 5582951"/>
              <a:gd name="connsiteY49" fmla="*/ 1976468 h 4378898"/>
              <a:gd name="connsiteX50" fmla="*/ 528193 w 5582951"/>
              <a:gd name="connsiteY50" fmla="*/ 1885596 h 4378898"/>
              <a:gd name="connsiteX51" fmla="*/ 420282 w 5582951"/>
              <a:gd name="connsiteY51" fmla="*/ 1987826 h 4378898"/>
              <a:gd name="connsiteX52" fmla="*/ 301013 w 5582951"/>
              <a:gd name="connsiteY52" fmla="*/ 1965109 h 4378898"/>
              <a:gd name="connsiteX53" fmla="*/ 249898 w 5582951"/>
              <a:gd name="connsiteY53" fmla="*/ 1879916 h 4378898"/>
              <a:gd name="connsiteX54" fmla="*/ 318052 w 5582951"/>
              <a:gd name="connsiteY54" fmla="*/ 1789044 h 4378898"/>
              <a:gd name="connsiteX55" fmla="*/ 425962 w 5582951"/>
              <a:gd name="connsiteY55" fmla="*/ 1868557 h 4378898"/>
              <a:gd name="connsiteX56" fmla="*/ 522514 w 5582951"/>
              <a:gd name="connsiteY56" fmla="*/ 1840160 h 4378898"/>
              <a:gd name="connsiteX57" fmla="*/ 573629 w 5582951"/>
              <a:gd name="connsiteY57" fmla="*/ 1908314 h 4378898"/>
              <a:gd name="connsiteX58" fmla="*/ 755373 w 5582951"/>
              <a:gd name="connsiteY58" fmla="*/ 1931032 h 4378898"/>
              <a:gd name="connsiteX0" fmla="*/ 755373 w 5582951"/>
              <a:gd name="connsiteY0" fmla="*/ 1931032 h 4378898"/>
              <a:gd name="connsiteX1" fmla="*/ 857604 w 5582951"/>
              <a:gd name="connsiteY1" fmla="*/ 2572816 h 4378898"/>
              <a:gd name="connsiteX2" fmla="*/ 1090464 w 5582951"/>
              <a:gd name="connsiteY2" fmla="*/ 2930624 h 4378898"/>
              <a:gd name="connsiteX3" fmla="*/ 1380119 w 5582951"/>
              <a:gd name="connsiteY3" fmla="*/ 3203241 h 4378898"/>
              <a:gd name="connsiteX4" fmla="*/ 2141173 w 5582951"/>
              <a:gd name="connsiteY4" fmla="*/ 3538331 h 4378898"/>
              <a:gd name="connsiteX5" fmla="*/ 2425147 w 5582951"/>
              <a:gd name="connsiteY5" fmla="*/ 3606485 h 4378898"/>
              <a:gd name="connsiteX6" fmla="*/ 2953341 w 5582951"/>
              <a:gd name="connsiteY6" fmla="*/ 3509933 h 4378898"/>
              <a:gd name="connsiteX7" fmla="*/ 3373624 w 5582951"/>
              <a:gd name="connsiteY7" fmla="*/ 3402024 h 4378898"/>
              <a:gd name="connsiteX8" fmla="*/ 3981331 w 5582951"/>
              <a:gd name="connsiteY8" fmla="*/ 2913587 h 4378898"/>
              <a:gd name="connsiteX9" fmla="*/ 4248267 w 5582951"/>
              <a:gd name="connsiteY9" fmla="*/ 2578496 h 4378898"/>
              <a:gd name="connsiteX10" fmla="*/ 4577679 w 5582951"/>
              <a:gd name="connsiteY10" fmla="*/ 1692493 h 4378898"/>
              <a:gd name="connsiteX11" fmla="*/ 4571999 w 5582951"/>
              <a:gd name="connsiteY11" fmla="*/ 1215415 h 4378898"/>
              <a:gd name="connsiteX12" fmla="*/ 4458409 w 5582951"/>
              <a:gd name="connsiteY12" fmla="*/ 505477 h 4378898"/>
              <a:gd name="connsiteX13" fmla="*/ 4276665 w 5582951"/>
              <a:gd name="connsiteY13" fmla="*/ 5680 h 4378898"/>
              <a:gd name="connsiteX14" fmla="*/ 5270579 w 5582951"/>
              <a:gd name="connsiteY14" fmla="*/ 0 h 4378898"/>
              <a:gd name="connsiteX15" fmla="*/ 5463682 w 5582951"/>
              <a:gd name="connsiteY15" fmla="*/ 596348 h 4378898"/>
              <a:gd name="connsiteX16" fmla="*/ 5537515 w 5582951"/>
              <a:gd name="connsiteY16" fmla="*/ 1215415 h 4378898"/>
              <a:gd name="connsiteX17" fmla="*/ 5582951 w 5582951"/>
              <a:gd name="connsiteY17" fmla="*/ 1578903 h 4378898"/>
              <a:gd name="connsiteX18" fmla="*/ 5281937 w 5582951"/>
              <a:gd name="connsiteY18" fmla="*/ 2623931 h 4378898"/>
              <a:gd name="connsiteX19" fmla="*/ 5139951 w 5582951"/>
              <a:gd name="connsiteY19" fmla="*/ 3027177 h 4378898"/>
              <a:gd name="connsiteX20" fmla="*/ 4532243 w 5582951"/>
              <a:gd name="connsiteY20" fmla="*/ 3816627 h 4378898"/>
              <a:gd name="connsiteX21" fmla="*/ 4259627 w 5582951"/>
              <a:gd name="connsiteY21" fmla="*/ 3992692 h 4378898"/>
              <a:gd name="connsiteX22" fmla="*/ 3884780 w 5582951"/>
              <a:gd name="connsiteY22" fmla="*/ 4168756 h 4378898"/>
              <a:gd name="connsiteX23" fmla="*/ 3203239 w 5582951"/>
              <a:gd name="connsiteY23" fmla="*/ 4339141 h 4378898"/>
              <a:gd name="connsiteX24" fmla="*/ 2703443 w 5582951"/>
              <a:gd name="connsiteY24" fmla="*/ 4378898 h 4378898"/>
              <a:gd name="connsiteX25" fmla="*/ 1840158 w 5582951"/>
              <a:gd name="connsiteY25" fmla="*/ 4276667 h 4378898"/>
              <a:gd name="connsiteX26" fmla="*/ 1147259 w 5582951"/>
              <a:gd name="connsiteY26" fmla="*/ 3964294 h 4378898"/>
              <a:gd name="connsiteX27" fmla="*/ 579309 w 5582951"/>
              <a:gd name="connsiteY27" fmla="*/ 3544011 h 4378898"/>
              <a:gd name="connsiteX28" fmla="*/ 232859 w 5582951"/>
              <a:gd name="connsiteY28" fmla="*/ 3140766 h 4378898"/>
              <a:gd name="connsiteX29" fmla="*/ 96551 w 5582951"/>
              <a:gd name="connsiteY29" fmla="*/ 2913586 h 4378898"/>
              <a:gd name="connsiteX30" fmla="*/ 170385 w 5582951"/>
              <a:gd name="connsiteY30" fmla="*/ 2868150 h 4378898"/>
              <a:gd name="connsiteX31" fmla="*/ 272616 w 5582951"/>
              <a:gd name="connsiteY31" fmla="*/ 2703444 h 4378898"/>
              <a:gd name="connsiteX32" fmla="*/ 323731 w 5582951"/>
              <a:gd name="connsiteY32" fmla="*/ 2487623 h 4378898"/>
              <a:gd name="connsiteX33" fmla="*/ 141987 w 5582951"/>
              <a:gd name="connsiteY33" fmla="*/ 2544418 h 4378898"/>
              <a:gd name="connsiteX34" fmla="*/ 17038 w 5582951"/>
              <a:gd name="connsiteY34" fmla="*/ 2533059 h 4378898"/>
              <a:gd name="connsiteX35" fmla="*/ 0 w 5582951"/>
              <a:gd name="connsiteY35" fmla="*/ 2442187 h 4378898"/>
              <a:gd name="connsiteX36" fmla="*/ 85191 w 5582951"/>
              <a:gd name="connsiteY36" fmla="*/ 2464905 h 4378898"/>
              <a:gd name="connsiteX37" fmla="*/ 170385 w 5582951"/>
              <a:gd name="connsiteY37" fmla="*/ 2442187 h 4378898"/>
              <a:gd name="connsiteX38" fmla="*/ 266936 w 5582951"/>
              <a:gd name="connsiteY38" fmla="*/ 2396751 h 4378898"/>
              <a:gd name="connsiteX39" fmla="*/ 352129 w 5582951"/>
              <a:gd name="connsiteY39" fmla="*/ 2345635 h 4378898"/>
              <a:gd name="connsiteX40" fmla="*/ 380526 w 5582951"/>
              <a:gd name="connsiteY40" fmla="*/ 2300200 h 4378898"/>
              <a:gd name="connsiteX41" fmla="*/ 454360 w 5582951"/>
              <a:gd name="connsiteY41" fmla="*/ 2283161 h 4378898"/>
              <a:gd name="connsiteX42" fmla="*/ 499796 w 5582951"/>
              <a:gd name="connsiteY42" fmla="*/ 2249084 h 4378898"/>
              <a:gd name="connsiteX43" fmla="*/ 533873 w 5582951"/>
              <a:gd name="connsiteY43" fmla="*/ 2232046 h 4378898"/>
              <a:gd name="connsiteX44" fmla="*/ 556591 w 5582951"/>
              <a:gd name="connsiteY44" fmla="*/ 2215007 h 4378898"/>
              <a:gd name="connsiteX45" fmla="*/ 579309 w 5582951"/>
              <a:gd name="connsiteY45" fmla="*/ 2203648 h 4378898"/>
              <a:gd name="connsiteX46" fmla="*/ 579309 w 5582951"/>
              <a:gd name="connsiteY46" fmla="*/ 2152533 h 4378898"/>
              <a:gd name="connsiteX47" fmla="*/ 641783 w 5582951"/>
              <a:gd name="connsiteY47" fmla="*/ 2078699 h 4378898"/>
              <a:gd name="connsiteX48" fmla="*/ 636104 w 5582951"/>
              <a:gd name="connsiteY48" fmla="*/ 2016224 h 4378898"/>
              <a:gd name="connsiteX49" fmla="*/ 528193 w 5582951"/>
              <a:gd name="connsiteY49" fmla="*/ 1976468 h 4378898"/>
              <a:gd name="connsiteX50" fmla="*/ 528193 w 5582951"/>
              <a:gd name="connsiteY50" fmla="*/ 1885596 h 4378898"/>
              <a:gd name="connsiteX51" fmla="*/ 420282 w 5582951"/>
              <a:gd name="connsiteY51" fmla="*/ 1987826 h 4378898"/>
              <a:gd name="connsiteX52" fmla="*/ 301013 w 5582951"/>
              <a:gd name="connsiteY52" fmla="*/ 1965109 h 4378898"/>
              <a:gd name="connsiteX53" fmla="*/ 249898 w 5582951"/>
              <a:gd name="connsiteY53" fmla="*/ 1879916 h 4378898"/>
              <a:gd name="connsiteX54" fmla="*/ 318052 w 5582951"/>
              <a:gd name="connsiteY54" fmla="*/ 1789044 h 4378898"/>
              <a:gd name="connsiteX55" fmla="*/ 425962 w 5582951"/>
              <a:gd name="connsiteY55" fmla="*/ 1868557 h 4378898"/>
              <a:gd name="connsiteX56" fmla="*/ 522514 w 5582951"/>
              <a:gd name="connsiteY56" fmla="*/ 1840160 h 4378898"/>
              <a:gd name="connsiteX57" fmla="*/ 573629 w 5582951"/>
              <a:gd name="connsiteY57" fmla="*/ 1908314 h 4378898"/>
              <a:gd name="connsiteX58" fmla="*/ 755373 w 5582951"/>
              <a:gd name="connsiteY58" fmla="*/ 1931032 h 4378898"/>
              <a:gd name="connsiteX0" fmla="*/ 755373 w 5582951"/>
              <a:gd name="connsiteY0" fmla="*/ 1931032 h 4378898"/>
              <a:gd name="connsiteX1" fmla="*/ 857604 w 5582951"/>
              <a:gd name="connsiteY1" fmla="*/ 2572816 h 4378898"/>
              <a:gd name="connsiteX2" fmla="*/ 1090464 w 5582951"/>
              <a:gd name="connsiteY2" fmla="*/ 2930624 h 4378898"/>
              <a:gd name="connsiteX3" fmla="*/ 1380119 w 5582951"/>
              <a:gd name="connsiteY3" fmla="*/ 3203241 h 4378898"/>
              <a:gd name="connsiteX4" fmla="*/ 2141173 w 5582951"/>
              <a:gd name="connsiteY4" fmla="*/ 3538331 h 4378898"/>
              <a:gd name="connsiteX5" fmla="*/ 2425147 w 5582951"/>
              <a:gd name="connsiteY5" fmla="*/ 3606485 h 4378898"/>
              <a:gd name="connsiteX6" fmla="*/ 2953341 w 5582951"/>
              <a:gd name="connsiteY6" fmla="*/ 3509933 h 4378898"/>
              <a:gd name="connsiteX7" fmla="*/ 3373624 w 5582951"/>
              <a:gd name="connsiteY7" fmla="*/ 3402024 h 4378898"/>
              <a:gd name="connsiteX8" fmla="*/ 3981331 w 5582951"/>
              <a:gd name="connsiteY8" fmla="*/ 2913587 h 4378898"/>
              <a:gd name="connsiteX9" fmla="*/ 4248267 w 5582951"/>
              <a:gd name="connsiteY9" fmla="*/ 2578496 h 4378898"/>
              <a:gd name="connsiteX10" fmla="*/ 4577679 w 5582951"/>
              <a:gd name="connsiteY10" fmla="*/ 1692493 h 4378898"/>
              <a:gd name="connsiteX11" fmla="*/ 4571999 w 5582951"/>
              <a:gd name="connsiteY11" fmla="*/ 1215415 h 4378898"/>
              <a:gd name="connsiteX12" fmla="*/ 4458409 w 5582951"/>
              <a:gd name="connsiteY12" fmla="*/ 505477 h 4378898"/>
              <a:gd name="connsiteX13" fmla="*/ 4276665 w 5582951"/>
              <a:gd name="connsiteY13" fmla="*/ 5680 h 4378898"/>
              <a:gd name="connsiteX14" fmla="*/ 5270579 w 5582951"/>
              <a:gd name="connsiteY14" fmla="*/ 0 h 4378898"/>
              <a:gd name="connsiteX15" fmla="*/ 5463682 w 5582951"/>
              <a:gd name="connsiteY15" fmla="*/ 596348 h 4378898"/>
              <a:gd name="connsiteX16" fmla="*/ 5537515 w 5582951"/>
              <a:gd name="connsiteY16" fmla="*/ 1215415 h 4378898"/>
              <a:gd name="connsiteX17" fmla="*/ 5582951 w 5582951"/>
              <a:gd name="connsiteY17" fmla="*/ 1578903 h 4378898"/>
              <a:gd name="connsiteX18" fmla="*/ 5281937 w 5582951"/>
              <a:gd name="connsiteY18" fmla="*/ 2623931 h 4378898"/>
              <a:gd name="connsiteX19" fmla="*/ 5139951 w 5582951"/>
              <a:gd name="connsiteY19" fmla="*/ 3027177 h 4378898"/>
              <a:gd name="connsiteX20" fmla="*/ 4532243 w 5582951"/>
              <a:gd name="connsiteY20" fmla="*/ 3816627 h 4378898"/>
              <a:gd name="connsiteX21" fmla="*/ 4259627 w 5582951"/>
              <a:gd name="connsiteY21" fmla="*/ 3992692 h 4378898"/>
              <a:gd name="connsiteX22" fmla="*/ 3884780 w 5582951"/>
              <a:gd name="connsiteY22" fmla="*/ 4168756 h 4378898"/>
              <a:gd name="connsiteX23" fmla="*/ 3203239 w 5582951"/>
              <a:gd name="connsiteY23" fmla="*/ 4339141 h 4378898"/>
              <a:gd name="connsiteX24" fmla="*/ 2703443 w 5582951"/>
              <a:gd name="connsiteY24" fmla="*/ 4378898 h 4378898"/>
              <a:gd name="connsiteX25" fmla="*/ 1840158 w 5582951"/>
              <a:gd name="connsiteY25" fmla="*/ 4276667 h 4378898"/>
              <a:gd name="connsiteX26" fmla="*/ 1147259 w 5582951"/>
              <a:gd name="connsiteY26" fmla="*/ 3964294 h 4378898"/>
              <a:gd name="connsiteX27" fmla="*/ 579309 w 5582951"/>
              <a:gd name="connsiteY27" fmla="*/ 3544011 h 4378898"/>
              <a:gd name="connsiteX28" fmla="*/ 272616 w 5582951"/>
              <a:gd name="connsiteY28" fmla="*/ 3208920 h 4378898"/>
              <a:gd name="connsiteX29" fmla="*/ 96551 w 5582951"/>
              <a:gd name="connsiteY29" fmla="*/ 2913586 h 4378898"/>
              <a:gd name="connsiteX30" fmla="*/ 170385 w 5582951"/>
              <a:gd name="connsiteY30" fmla="*/ 2868150 h 4378898"/>
              <a:gd name="connsiteX31" fmla="*/ 272616 w 5582951"/>
              <a:gd name="connsiteY31" fmla="*/ 2703444 h 4378898"/>
              <a:gd name="connsiteX32" fmla="*/ 323731 w 5582951"/>
              <a:gd name="connsiteY32" fmla="*/ 2487623 h 4378898"/>
              <a:gd name="connsiteX33" fmla="*/ 141987 w 5582951"/>
              <a:gd name="connsiteY33" fmla="*/ 2544418 h 4378898"/>
              <a:gd name="connsiteX34" fmla="*/ 17038 w 5582951"/>
              <a:gd name="connsiteY34" fmla="*/ 2533059 h 4378898"/>
              <a:gd name="connsiteX35" fmla="*/ 0 w 5582951"/>
              <a:gd name="connsiteY35" fmla="*/ 2442187 h 4378898"/>
              <a:gd name="connsiteX36" fmla="*/ 85191 w 5582951"/>
              <a:gd name="connsiteY36" fmla="*/ 2464905 h 4378898"/>
              <a:gd name="connsiteX37" fmla="*/ 170385 w 5582951"/>
              <a:gd name="connsiteY37" fmla="*/ 2442187 h 4378898"/>
              <a:gd name="connsiteX38" fmla="*/ 266936 w 5582951"/>
              <a:gd name="connsiteY38" fmla="*/ 2396751 h 4378898"/>
              <a:gd name="connsiteX39" fmla="*/ 352129 w 5582951"/>
              <a:gd name="connsiteY39" fmla="*/ 2345635 h 4378898"/>
              <a:gd name="connsiteX40" fmla="*/ 380526 w 5582951"/>
              <a:gd name="connsiteY40" fmla="*/ 2300200 h 4378898"/>
              <a:gd name="connsiteX41" fmla="*/ 454360 w 5582951"/>
              <a:gd name="connsiteY41" fmla="*/ 2283161 h 4378898"/>
              <a:gd name="connsiteX42" fmla="*/ 499796 w 5582951"/>
              <a:gd name="connsiteY42" fmla="*/ 2249084 h 4378898"/>
              <a:gd name="connsiteX43" fmla="*/ 533873 w 5582951"/>
              <a:gd name="connsiteY43" fmla="*/ 2232046 h 4378898"/>
              <a:gd name="connsiteX44" fmla="*/ 556591 w 5582951"/>
              <a:gd name="connsiteY44" fmla="*/ 2215007 h 4378898"/>
              <a:gd name="connsiteX45" fmla="*/ 579309 w 5582951"/>
              <a:gd name="connsiteY45" fmla="*/ 2203648 h 4378898"/>
              <a:gd name="connsiteX46" fmla="*/ 579309 w 5582951"/>
              <a:gd name="connsiteY46" fmla="*/ 2152533 h 4378898"/>
              <a:gd name="connsiteX47" fmla="*/ 641783 w 5582951"/>
              <a:gd name="connsiteY47" fmla="*/ 2078699 h 4378898"/>
              <a:gd name="connsiteX48" fmla="*/ 636104 w 5582951"/>
              <a:gd name="connsiteY48" fmla="*/ 2016224 h 4378898"/>
              <a:gd name="connsiteX49" fmla="*/ 528193 w 5582951"/>
              <a:gd name="connsiteY49" fmla="*/ 1976468 h 4378898"/>
              <a:gd name="connsiteX50" fmla="*/ 528193 w 5582951"/>
              <a:gd name="connsiteY50" fmla="*/ 1885596 h 4378898"/>
              <a:gd name="connsiteX51" fmla="*/ 420282 w 5582951"/>
              <a:gd name="connsiteY51" fmla="*/ 1987826 h 4378898"/>
              <a:gd name="connsiteX52" fmla="*/ 301013 w 5582951"/>
              <a:gd name="connsiteY52" fmla="*/ 1965109 h 4378898"/>
              <a:gd name="connsiteX53" fmla="*/ 249898 w 5582951"/>
              <a:gd name="connsiteY53" fmla="*/ 1879916 h 4378898"/>
              <a:gd name="connsiteX54" fmla="*/ 318052 w 5582951"/>
              <a:gd name="connsiteY54" fmla="*/ 1789044 h 4378898"/>
              <a:gd name="connsiteX55" fmla="*/ 425962 w 5582951"/>
              <a:gd name="connsiteY55" fmla="*/ 1868557 h 4378898"/>
              <a:gd name="connsiteX56" fmla="*/ 522514 w 5582951"/>
              <a:gd name="connsiteY56" fmla="*/ 1840160 h 4378898"/>
              <a:gd name="connsiteX57" fmla="*/ 573629 w 5582951"/>
              <a:gd name="connsiteY57" fmla="*/ 1908314 h 4378898"/>
              <a:gd name="connsiteX58" fmla="*/ 755373 w 5582951"/>
              <a:gd name="connsiteY58" fmla="*/ 1931032 h 4378898"/>
              <a:gd name="connsiteX0" fmla="*/ 755373 w 5582951"/>
              <a:gd name="connsiteY0" fmla="*/ 1931032 h 4378898"/>
              <a:gd name="connsiteX1" fmla="*/ 857604 w 5582951"/>
              <a:gd name="connsiteY1" fmla="*/ 2572816 h 4378898"/>
              <a:gd name="connsiteX2" fmla="*/ 1090464 w 5582951"/>
              <a:gd name="connsiteY2" fmla="*/ 2930624 h 4378898"/>
              <a:gd name="connsiteX3" fmla="*/ 1380119 w 5582951"/>
              <a:gd name="connsiteY3" fmla="*/ 3203241 h 4378898"/>
              <a:gd name="connsiteX4" fmla="*/ 2141173 w 5582951"/>
              <a:gd name="connsiteY4" fmla="*/ 3538331 h 4378898"/>
              <a:gd name="connsiteX5" fmla="*/ 2425147 w 5582951"/>
              <a:gd name="connsiteY5" fmla="*/ 3606485 h 4378898"/>
              <a:gd name="connsiteX6" fmla="*/ 2953341 w 5582951"/>
              <a:gd name="connsiteY6" fmla="*/ 3509933 h 4378898"/>
              <a:gd name="connsiteX7" fmla="*/ 3373624 w 5582951"/>
              <a:gd name="connsiteY7" fmla="*/ 3402024 h 4378898"/>
              <a:gd name="connsiteX8" fmla="*/ 3981331 w 5582951"/>
              <a:gd name="connsiteY8" fmla="*/ 2913587 h 4378898"/>
              <a:gd name="connsiteX9" fmla="*/ 4248267 w 5582951"/>
              <a:gd name="connsiteY9" fmla="*/ 2578496 h 4378898"/>
              <a:gd name="connsiteX10" fmla="*/ 4577679 w 5582951"/>
              <a:gd name="connsiteY10" fmla="*/ 1692493 h 4378898"/>
              <a:gd name="connsiteX11" fmla="*/ 4571999 w 5582951"/>
              <a:gd name="connsiteY11" fmla="*/ 1215415 h 4378898"/>
              <a:gd name="connsiteX12" fmla="*/ 4458409 w 5582951"/>
              <a:gd name="connsiteY12" fmla="*/ 505477 h 4378898"/>
              <a:gd name="connsiteX13" fmla="*/ 4276665 w 5582951"/>
              <a:gd name="connsiteY13" fmla="*/ 5680 h 4378898"/>
              <a:gd name="connsiteX14" fmla="*/ 5270579 w 5582951"/>
              <a:gd name="connsiteY14" fmla="*/ 0 h 4378898"/>
              <a:gd name="connsiteX15" fmla="*/ 5463682 w 5582951"/>
              <a:gd name="connsiteY15" fmla="*/ 596348 h 4378898"/>
              <a:gd name="connsiteX16" fmla="*/ 5537515 w 5582951"/>
              <a:gd name="connsiteY16" fmla="*/ 1215415 h 4378898"/>
              <a:gd name="connsiteX17" fmla="*/ 5582951 w 5582951"/>
              <a:gd name="connsiteY17" fmla="*/ 1578903 h 4378898"/>
              <a:gd name="connsiteX18" fmla="*/ 5281937 w 5582951"/>
              <a:gd name="connsiteY18" fmla="*/ 2623931 h 4378898"/>
              <a:gd name="connsiteX19" fmla="*/ 5139951 w 5582951"/>
              <a:gd name="connsiteY19" fmla="*/ 3027177 h 4378898"/>
              <a:gd name="connsiteX20" fmla="*/ 4532243 w 5582951"/>
              <a:gd name="connsiteY20" fmla="*/ 3816627 h 4378898"/>
              <a:gd name="connsiteX21" fmla="*/ 4259627 w 5582951"/>
              <a:gd name="connsiteY21" fmla="*/ 3992692 h 4378898"/>
              <a:gd name="connsiteX22" fmla="*/ 3884780 w 5582951"/>
              <a:gd name="connsiteY22" fmla="*/ 4168756 h 4378898"/>
              <a:gd name="connsiteX23" fmla="*/ 3203239 w 5582951"/>
              <a:gd name="connsiteY23" fmla="*/ 4339141 h 4378898"/>
              <a:gd name="connsiteX24" fmla="*/ 2703443 w 5582951"/>
              <a:gd name="connsiteY24" fmla="*/ 4378898 h 4378898"/>
              <a:gd name="connsiteX25" fmla="*/ 1840158 w 5582951"/>
              <a:gd name="connsiteY25" fmla="*/ 4276667 h 4378898"/>
              <a:gd name="connsiteX26" fmla="*/ 1147259 w 5582951"/>
              <a:gd name="connsiteY26" fmla="*/ 3964294 h 4378898"/>
              <a:gd name="connsiteX27" fmla="*/ 573629 w 5582951"/>
              <a:gd name="connsiteY27" fmla="*/ 3555370 h 4378898"/>
              <a:gd name="connsiteX28" fmla="*/ 272616 w 5582951"/>
              <a:gd name="connsiteY28" fmla="*/ 3208920 h 4378898"/>
              <a:gd name="connsiteX29" fmla="*/ 96551 w 5582951"/>
              <a:gd name="connsiteY29" fmla="*/ 2913586 h 4378898"/>
              <a:gd name="connsiteX30" fmla="*/ 170385 w 5582951"/>
              <a:gd name="connsiteY30" fmla="*/ 2868150 h 4378898"/>
              <a:gd name="connsiteX31" fmla="*/ 272616 w 5582951"/>
              <a:gd name="connsiteY31" fmla="*/ 2703444 h 4378898"/>
              <a:gd name="connsiteX32" fmla="*/ 323731 w 5582951"/>
              <a:gd name="connsiteY32" fmla="*/ 2487623 h 4378898"/>
              <a:gd name="connsiteX33" fmla="*/ 141987 w 5582951"/>
              <a:gd name="connsiteY33" fmla="*/ 2544418 h 4378898"/>
              <a:gd name="connsiteX34" fmla="*/ 17038 w 5582951"/>
              <a:gd name="connsiteY34" fmla="*/ 2533059 h 4378898"/>
              <a:gd name="connsiteX35" fmla="*/ 0 w 5582951"/>
              <a:gd name="connsiteY35" fmla="*/ 2442187 h 4378898"/>
              <a:gd name="connsiteX36" fmla="*/ 85191 w 5582951"/>
              <a:gd name="connsiteY36" fmla="*/ 2464905 h 4378898"/>
              <a:gd name="connsiteX37" fmla="*/ 170385 w 5582951"/>
              <a:gd name="connsiteY37" fmla="*/ 2442187 h 4378898"/>
              <a:gd name="connsiteX38" fmla="*/ 266936 w 5582951"/>
              <a:gd name="connsiteY38" fmla="*/ 2396751 h 4378898"/>
              <a:gd name="connsiteX39" fmla="*/ 352129 w 5582951"/>
              <a:gd name="connsiteY39" fmla="*/ 2345635 h 4378898"/>
              <a:gd name="connsiteX40" fmla="*/ 380526 w 5582951"/>
              <a:gd name="connsiteY40" fmla="*/ 2300200 h 4378898"/>
              <a:gd name="connsiteX41" fmla="*/ 454360 w 5582951"/>
              <a:gd name="connsiteY41" fmla="*/ 2283161 h 4378898"/>
              <a:gd name="connsiteX42" fmla="*/ 499796 w 5582951"/>
              <a:gd name="connsiteY42" fmla="*/ 2249084 h 4378898"/>
              <a:gd name="connsiteX43" fmla="*/ 533873 w 5582951"/>
              <a:gd name="connsiteY43" fmla="*/ 2232046 h 4378898"/>
              <a:gd name="connsiteX44" fmla="*/ 556591 w 5582951"/>
              <a:gd name="connsiteY44" fmla="*/ 2215007 h 4378898"/>
              <a:gd name="connsiteX45" fmla="*/ 579309 w 5582951"/>
              <a:gd name="connsiteY45" fmla="*/ 2203648 h 4378898"/>
              <a:gd name="connsiteX46" fmla="*/ 579309 w 5582951"/>
              <a:gd name="connsiteY46" fmla="*/ 2152533 h 4378898"/>
              <a:gd name="connsiteX47" fmla="*/ 641783 w 5582951"/>
              <a:gd name="connsiteY47" fmla="*/ 2078699 h 4378898"/>
              <a:gd name="connsiteX48" fmla="*/ 636104 w 5582951"/>
              <a:gd name="connsiteY48" fmla="*/ 2016224 h 4378898"/>
              <a:gd name="connsiteX49" fmla="*/ 528193 w 5582951"/>
              <a:gd name="connsiteY49" fmla="*/ 1976468 h 4378898"/>
              <a:gd name="connsiteX50" fmla="*/ 528193 w 5582951"/>
              <a:gd name="connsiteY50" fmla="*/ 1885596 h 4378898"/>
              <a:gd name="connsiteX51" fmla="*/ 420282 w 5582951"/>
              <a:gd name="connsiteY51" fmla="*/ 1987826 h 4378898"/>
              <a:gd name="connsiteX52" fmla="*/ 301013 w 5582951"/>
              <a:gd name="connsiteY52" fmla="*/ 1965109 h 4378898"/>
              <a:gd name="connsiteX53" fmla="*/ 249898 w 5582951"/>
              <a:gd name="connsiteY53" fmla="*/ 1879916 h 4378898"/>
              <a:gd name="connsiteX54" fmla="*/ 318052 w 5582951"/>
              <a:gd name="connsiteY54" fmla="*/ 1789044 h 4378898"/>
              <a:gd name="connsiteX55" fmla="*/ 425962 w 5582951"/>
              <a:gd name="connsiteY55" fmla="*/ 1868557 h 4378898"/>
              <a:gd name="connsiteX56" fmla="*/ 522514 w 5582951"/>
              <a:gd name="connsiteY56" fmla="*/ 1840160 h 4378898"/>
              <a:gd name="connsiteX57" fmla="*/ 573629 w 5582951"/>
              <a:gd name="connsiteY57" fmla="*/ 1908314 h 4378898"/>
              <a:gd name="connsiteX58" fmla="*/ 755373 w 5582951"/>
              <a:gd name="connsiteY58" fmla="*/ 1931032 h 4378898"/>
              <a:gd name="connsiteX0" fmla="*/ 755373 w 5582951"/>
              <a:gd name="connsiteY0" fmla="*/ 1931032 h 4378898"/>
              <a:gd name="connsiteX1" fmla="*/ 857604 w 5582951"/>
              <a:gd name="connsiteY1" fmla="*/ 2572816 h 4378898"/>
              <a:gd name="connsiteX2" fmla="*/ 1090464 w 5582951"/>
              <a:gd name="connsiteY2" fmla="*/ 2930624 h 4378898"/>
              <a:gd name="connsiteX3" fmla="*/ 1380119 w 5582951"/>
              <a:gd name="connsiteY3" fmla="*/ 3203241 h 4378898"/>
              <a:gd name="connsiteX4" fmla="*/ 2141173 w 5582951"/>
              <a:gd name="connsiteY4" fmla="*/ 3538331 h 4378898"/>
              <a:gd name="connsiteX5" fmla="*/ 2425147 w 5582951"/>
              <a:gd name="connsiteY5" fmla="*/ 3606485 h 4378898"/>
              <a:gd name="connsiteX6" fmla="*/ 2953341 w 5582951"/>
              <a:gd name="connsiteY6" fmla="*/ 3509933 h 4378898"/>
              <a:gd name="connsiteX7" fmla="*/ 3373624 w 5582951"/>
              <a:gd name="connsiteY7" fmla="*/ 3402024 h 4378898"/>
              <a:gd name="connsiteX8" fmla="*/ 3981331 w 5582951"/>
              <a:gd name="connsiteY8" fmla="*/ 2913587 h 4378898"/>
              <a:gd name="connsiteX9" fmla="*/ 4242588 w 5582951"/>
              <a:gd name="connsiteY9" fmla="*/ 2567137 h 4378898"/>
              <a:gd name="connsiteX10" fmla="*/ 4577679 w 5582951"/>
              <a:gd name="connsiteY10" fmla="*/ 1692493 h 4378898"/>
              <a:gd name="connsiteX11" fmla="*/ 4571999 w 5582951"/>
              <a:gd name="connsiteY11" fmla="*/ 1215415 h 4378898"/>
              <a:gd name="connsiteX12" fmla="*/ 4458409 w 5582951"/>
              <a:gd name="connsiteY12" fmla="*/ 505477 h 4378898"/>
              <a:gd name="connsiteX13" fmla="*/ 4276665 w 5582951"/>
              <a:gd name="connsiteY13" fmla="*/ 5680 h 4378898"/>
              <a:gd name="connsiteX14" fmla="*/ 5270579 w 5582951"/>
              <a:gd name="connsiteY14" fmla="*/ 0 h 4378898"/>
              <a:gd name="connsiteX15" fmla="*/ 5463682 w 5582951"/>
              <a:gd name="connsiteY15" fmla="*/ 596348 h 4378898"/>
              <a:gd name="connsiteX16" fmla="*/ 5537515 w 5582951"/>
              <a:gd name="connsiteY16" fmla="*/ 1215415 h 4378898"/>
              <a:gd name="connsiteX17" fmla="*/ 5582951 w 5582951"/>
              <a:gd name="connsiteY17" fmla="*/ 1578903 h 4378898"/>
              <a:gd name="connsiteX18" fmla="*/ 5281937 w 5582951"/>
              <a:gd name="connsiteY18" fmla="*/ 2623931 h 4378898"/>
              <a:gd name="connsiteX19" fmla="*/ 5139951 w 5582951"/>
              <a:gd name="connsiteY19" fmla="*/ 3027177 h 4378898"/>
              <a:gd name="connsiteX20" fmla="*/ 4532243 w 5582951"/>
              <a:gd name="connsiteY20" fmla="*/ 3816627 h 4378898"/>
              <a:gd name="connsiteX21" fmla="*/ 4259627 w 5582951"/>
              <a:gd name="connsiteY21" fmla="*/ 3992692 h 4378898"/>
              <a:gd name="connsiteX22" fmla="*/ 3884780 w 5582951"/>
              <a:gd name="connsiteY22" fmla="*/ 4168756 h 4378898"/>
              <a:gd name="connsiteX23" fmla="*/ 3203239 w 5582951"/>
              <a:gd name="connsiteY23" fmla="*/ 4339141 h 4378898"/>
              <a:gd name="connsiteX24" fmla="*/ 2703443 w 5582951"/>
              <a:gd name="connsiteY24" fmla="*/ 4378898 h 4378898"/>
              <a:gd name="connsiteX25" fmla="*/ 1840158 w 5582951"/>
              <a:gd name="connsiteY25" fmla="*/ 4276667 h 4378898"/>
              <a:gd name="connsiteX26" fmla="*/ 1147259 w 5582951"/>
              <a:gd name="connsiteY26" fmla="*/ 3964294 h 4378898"/>
              <a:gd name="connsiteX27" fmla="*/ 573629 w 5582951"/>
              <a:gd name="connsiteY27" fmla="*/ 3555370 h 4378898"/>
              <a:gd name="connsiteX28" fmla="*/ 272616 w 5582951"/>
              <a:gd name="connsiteY28" fmla="*/ 3208920 h 4378898"/>
              <a:gd name="connsiteX29" fmla="*/ 96551 w 5582951"/>
              <a:gd name="connsiteY29" fmla="*/ 2913586 h 4378898"/>
              <a:gd name="connsiteX30" fmla="*/ 170385 w 5582951"/>
              <a:gd name="connsiteY30" fmla="*/ 2868150 h 4378898"/>
              <a:gd name="connsiteX31" fmla="*/ 272616 w 5582951"/>
              <a:gd name="connsiteY31" fmla="*/ 2703444 h 4378898"/>
              <a:gd name="connsiteX32" fmla="*/ 323731 w 5582951"/>
              <a:gd name="connsiteY32" fmla="*/ 2487623 h 4378898"/>
              <a:gd name="connsiteX33" fmla="*/ 141987 w 5582951"/>
              <a:gd name="connsiteY33" fmla="*/ 2544418 h 4378898"/>
              <a:gd name="connsiteX34" fmla="*/ 17038 w 5582951"/>
              <a:gd name="connsiteY34" fmla="*/ 2533059 h 4378898"/>
              <a:gd name="connsiteX35" fmla="*/ 0 w 5582951"/>
              <a:gd name="connsiteY35" fmla="*/ 2442187 h 4378898"/>
              <a:gd name="connsiteX36" fmla="*/ 85191 w 5582951"/>
              <a:gd name="connsiteY36" fmla="*/ 2464905 h 4378898"/>
              <a:gd name="connsiteX37" fmla="*/ 170385 w 5582951"/>
              <a:gd name="connsiteY37" fmla="*/ 2442187 h 4378898"/>
              <a:gd name="connsiteX38" fmla="*/ 266936 w 5582951"/>
              <a:gd name="connsiteY38" fmla="*/ 2396751 h 4378898"/>
              <a:gd name="connsiteX39" fmla="*/ 352129 w 5582951"/>
              <a:gd name="connsiteY39" fmla="*/ 2345635 h 4378898"/>
              <a:gd name="connsiteX40" fmla="*/ 380526 w 5582951"/>
              <a:gd name="connsiteY40" fmla="*/ 2300200 h 4378898"/>
              <a:gd name="connsiteX41" fmla="*/ 454360 w 5582951"/>
              <a:gd name="connsiteY41" fmla="*/ 2283161 h 4378898"/>
              <a:gd name="connsiteX42" fmla="*/ 499796 w 5582951"/>
              <a:gd name="connsiteY42" fmla="*/ 2249084 h 4378898"/>
              <a:gd name="connsiteX43" fmla="*/ 533873 w 5582951"/>
              <a:gd name="connsiteY43" fmla="*/ 2232046 h 4378898"/>
              <a:gd name="connsiteX44" fmla="*/ 556591 w 5582951"/>
              <a:gd name="connsiteY44" fmla="*/ 2215007 h 4378898"/>
              <a:gd name="connsiteX45" fmla="*/ 579309 w 5582951"/>
              <a:gd name="connsiteY45" fmla="*/ 2203648 h 4378898"/>
              <a:gd name="connsiteX46" fmla="*/ 579309 w 5582951"/>
              <a:gd name="connsiteY46" fmla="*/ 2152533 h 4378898"/>
              <a:gd name="connsiteX47" fmla="*/ 641783 w 5582951"/>
              <a:gd name="connsiteY47" fmla="*/ 2078699 h 4378898"/>
              <a:gd name="connsiteX48" fmla="*/ 636104 w 5582951"/>
              <a:gd name="connsiteY48" fmla="*/ 2016224 h 4378898"/>
              <a:gd name="connsiteX49" fmla="*/ 528193 w 5582951"/>
              <a:gd name="connsiteY49" fmla="*/ 1976468 h 4378898"/>
              <a:gd name="connsiteX50" fmla="*/ 528193 w 5582951"/>
              <a:gd name="connsiteY50" fmla="*/ 1885596 h 4378898"/>
              <a:gd name="connsiteX51" fmla="*/ 420282 w 5582951"/>
              <a:gd name="connsiteY51" fmla="*/ 1987826 h 4378898"/>
              <a:gd name="connsiteX52" fmla="*/ 301013 w 5582951"/>
              <a:gd name="connsiteY52" fmla="*/ 1965109 h 4378898"/>
              <a:gd name="connsiteX53" fmla="*/ 249898 w 5582951"/>
              <a:gd name="connsiteY53" fmla="*/ 1879916 h 4378898"/>
              <a:gd name="connsiteX54" fmla="*/ 318052 w 5582951"/>
              <a:gd name="connsiteY54" fmla="*/ 1789044 h 4378898"/>
              <a:gd name="connsiteX55" fmla="*/ 425962 w 5582951"/>
              <a:gd name="connsiteY55" fmla="*/ 1868557 h 4378898"/>
              <a:gd name="connsiteX56" fmla="*/ 522514 w 5582951"/>
              <a:gd name="connsiteY56" fmla="*/ 1840160 h 4378898"/>
              <a:gd name="connsiteX57" fmla="*/ 573629 w 5582951"/>
              <a:gd name="connsiteY57" fmla="*/ 1908314 h 4378898"/>
              <a:gd name="connsiteX58" fmla="*/ 755373 w 5582951"/>
              <a:gd name="connsiteY58" fmla="*/ 1931032 h 4378898"/>
              <a:gd name="connsiteX0" fmla="*/ 755373 w 5582951"/>
              <a:gd name="connsiteY0" fmla="*/ 1931032 h 4378898"/>
              <a:gd name="connsiteX1" fmla="*/ 857604 w 5582951"/>
              <a:gd name="connsiteY1" fmla="*/ 2572816 h 4378898"/>
              <a:gd name="connsiteX2" fmla="*/ 1090464 w 5582951"/>
              <a:gd name="connsiteY2" fmla="*/ 2930624 h 4378898"/>
              <a:gd name="connsiteX3" fmla="*/ 1380119 w 5582951"/>
              <a:gd name="connsiteY3" fmla="*/ 3203241 h 4378898"/>
              <a:gd name="connsiteX4" fmla="*/ 2141173 w 5582951"/>
              <a:gd name="connsiteY4" fmla="*/ 3538331 h 4378898"/>
              <a:gd name="connsiteX5" fmla="*/ 2425147 w 5582951"/>
              <a:gd name="connsiteY5" fmla="*/ 3606485 h 4378898"/>
              <a:gd name="connsiteX6" fmla="*/ 2953341 w 5582951"/>
              <a:gd name="connsiteY6" fmla="*/ 3509933 h 4378898"/>
              <a:gd name="connsiteX7" fmla="*/ 3373624 w 5582951"/>
              <a:gd name="connsiteY7" fmla="*/ 3402024 h 4378898"/>
              <a:gd name="connsiteX8" fmla="*/ 3981331 w 5582951"/>
              <a:gd name="connsiteY8" fmla="*/ 2913587 h 4378898"/>
              <a:gd name="connsiteX9" fmla="*/ 4242588 w 5582951"/>
              <a:gd name="connsiteY9" fmla="*/ 2567137 h 4378898"/>
              <a:gd name="connsiteX10" fmla="*/ 4572000 w 5582951"/>
              <a:gd name="connsiteY10" fmla="*/ 1698172 h 4378898"/>
              <a:gd name="connsiteX11" fmla="*/ 4571999 w 5582951"/>
              <a:gd name="connsiteY11" fmla="*/ 1215415 h 4378898"/>
              <a:gd name="connsiteX12" fmla="*/ 4458409 w 5582951"/>
              <a:gd name="connsiteY12" fmla="*/ 505477 h 4378898"/>
              <a:gd name="connsiteX13" fmla="*/ 4276665 w 5582951"/>
              <a:gd name="connsiteY13" fmla="*/ 5680 h 4378898"/>
              <a:gd name="connsiteX14" fmla="*/ 5270579 w 5582951"/>
              <a:gd name="connsiteY14" fmla="*/ 0 h 4378898"/>
              <a:gd name="connsiteX15" fmla="*/ 5463682 w 5582951"/>
              <a:gd name="connsiteY15" fmla="*/ 596348 h 4378898"/>
              <a:gd name="connsiteX16" fmla="*/ 5537515 w 5582951"/>
              <a:gd name="connsiteY16" fmla="*/ 1215415 h 4378898"/>
              <a:gd name="connsiteX17" fmla="*/ 5582951 w 5582951"/>
              <a:gd name="connsiteY17" fmla="*/ 1578903 h 4378898"/>
              <a:gd name="connsiteX18" fmla="*/ 5281937 w 5582951"/>
              <a:gd name="connsiteY18" fmla="*/ 2623931 h 4378898"/>
              <a:gd name="connsiteX19" fmla="*/ 5139951 w 5582951"/>
              <a:gd name="connsiteY19" fmla="*/ 3027177 h 4378898"/>
              <a:gd name="connsiteX20" fmla="*/ 4532243 w 5582951"/>
              <a:gd name="connsiteY20" fmla="*/ 3816627 h 4378898"/>
              <a:gd name="connsiteX21" fmla="*/ 4259627 w 5582951"/>
              <a:gd name="connsiteY21" fmla="*/ 3992692 h 4378898"/>
              <a:gd name="connsiteX22" fmla="*/ 3884780 w 5582951"/>
              <a:gd name="connsiteY22" fmla="*/ 4168756 h 4378898"/>
              <a:gd name="connsiteX23" fmla="*/ 3203239 w 5582951"/>
              <a:gd name="connsiteY23" fmla="*/ 4339141 h 4378898"/>
              <a:gd name="connsiteX24" fmla="*/ 2703443 w 5582951"/>
              <a:gd name="connsiteY24" fmla="*/ 4378898 h 4378898"/>
              <a:gd name="connsiteX25" fmla="*/ 1840158 w 5582951"/>
              <a:gd name="connsiteY25" fmla="*/ 4276667 h 4378898"/>
              <a:gd name="connsiteX26" fmla="*/ 1147259 w 5582951"/>
              <a:gd name="connsiteY26" fmla="*/ 3964294 h 4378898"/>
              <a:gd name="connsiteX27" fmla="*/ 573629 w 5582951"/>
              <a:gd name="connsiteY27" fmla="*/ 3555370 h 4378898"/>
              <a:gd name="connsiteX28" fmla="*/ 272616 w 5582951"/>
              <a:gd name="connsiteY28" fmla="*/ 3208920 h 4378898"/>
              <a:gd name="connsiteX29" fmla="*/ 96551 w 5582951"/>
              <a:gd name="connsiteY29" fmla="*/ 2913586 h 4378898"/>
              <a:gd name="connsiteX30" fmla="*/ 170385 w 5582951"/>
              <a:gd name="connsiteY30" fmla="*/ 2868150 h 4378898"/>
              <a:gd name="connsiteX31" fmla="*/ 272616 w 5582951"/>
              <a:gd name="connsiteY31" fmla="*/ 2703444 h 4378898"/>
              <a:gd name="connsiteX32" fmla="*/ 323731 w 5582951"/>
              <a:gd name="connsiteY32" fmla="*/ 2487623 h 4378898"/>
              <a:gd name="connsiteX33" fmla="*/ 141987 w 5582951"/>
              <a:gd name="connsiteY33" fmla="*/ 2544418 h 4378898"/>
              <a:gd name="connsiteX34" fmla="*/ 17038 w 5582951"/>
              <a:gd name="connsiteY34" fmla="*/ 2533059 h 4378898"/>
              <a:gd name="connsiteX35" fmla="*/ 0 w 5582951"/>
              <a:gd name="connsiteY35" fmla="*/ 2442187 h 4378898"/>
              <a:gd name="connsiteX36" fmla="*/ 85191 w 5582951"/>
              <a:gd name="connsiteY36" fmla="*/ 2464905 h 4378898"/>
              <a:gd name="connsiteX37" fmla="*/ 170385 w 5582951"/>
              <a:gd name="connsiteY37" fmla="*/ 2442187 h 4378898"/>
              <a:gd name="connsiteX38" fmla="*/ 266936 w 5582951"/>
              <a:gd name="connsiteY38" fmla="*/ 2396751 h 4378898"/>
              <a:gd name="connsiteX39" fmla="*/ 352129 w 5582951"/>
              <a:gd name="connsiteY39" fmla="*/ 2345635 h 4378898"/>
              <a:gd name="connsiteX40" fmla="*/ 380526 w 5582951"/>
              <a:gd name="connsiteY40" fmla="*/ 2300200 h 4378898"/>
              <a:gd name="connsiteX41" fmla="*/ 454360 w 5582951"/>
              <a:gd name="connsiteY41" fmla="*/ 2283161 h 4378898"/>
              <a:gd name="connsiteX42" fmla="*/ 499796 w 5582951"/>
              <a:gd name="connsiteY42" fmla="*/ 2249084 h 4378898"/>
              <a:gd name="connsiteX43" fmla="*/ 533873 w 5582951"/>
              <a:gd name="connsiteY43" fmla="*/ 2232046 h 4378898"/>
              <a:gd name="connsiteX44" fmla="*/ 556591 w 5582951"/>
              <a:gd name="connsiteY44" fmla="*/ 2215007 h 4378898"/>
              <a:gd name="connsiteX45" fmla="*/ 579309 w 5582951"/>
              <a:gd name="connsiteY45" fmla="*/ 2203648 h 4378898"/>
              <a:gd name="connsiteX46" fmla="*/ 579309 w 5582951"/>
              <a:gd name="connsiteY46" fmla="*/ 2152533 h 4378898"/>
              <a:gd name="connsiteX47" fmla="*/ 641783 w 5582951"/>
              <a:gd name="connsiteY47" fmla="*/ 2078699 h 4378898"/>
              <a:gd name="connsiteX48" fmla="*/ 636104 w 5582951"/>
              <a:gd name="connsiteY48" fmla="*/ 2016224 h 4378898"/>
              <a:gd name="connsiteX49" fmla="*/ 528193 w 5582951"/>
              <a:gd name="connsiteY49" fmla="*/ 1976468 h 4378898"/>
              <a:gd name="connsiteX50" fmla="*/ 528193 w 5582951"/>
              <a:gd name="connsiteY50" fmla="*/ 1885596 h 4378898"/>
              <a:gd name="connsiteX51" fmla="*/ 420282 w 5582951"/>
              <a:gd name="connsiteY51" fmla="*/ 1987826 h 4378898"/>
              <a:gd name="connsiteX52" fmla="*/ 301013 w 5582951"/>
              <a:gd name="connsiteY52" fmla="*/ 1965109 h 4378898"/>
              <a:gd name="connsiteX53" fmla="*/ 249898 w 5582951"/>
              <a:gd name="connsiteY53" fmla="*/ 1879916 h 4378898"/>
              <a:gd name="connsiteX54" fmla="*/ 318052 w 5582951"/>
              <a:gd name="connsiteY54" fmla="*/ 1789044 h 4378898"/>
              <a:gd name="connsiteX55" fmla="*/ 425962 w 5582951"/>
              <a:gd name="connsiteY55" fmla="*/ 1868557 h 4378898"/>
              <a:gd name="connsiteX56" fmla="*/ 522514 w 5582951"/>
              <a:gd name="connsiteY56" fmla="*/ 1840160 h 4378898"/>
              <a:gd name="connsiteX57" fmla="*/ 573629 w 5582951"/>
              <a:gd name="connsiteY57" fmla="*/ 1908314 h 4378898"/>
              <a:gd name="connsiteX58" fmla="*/ 755373 w 5582951"/>
              <a:gd name="connsiteY58" fmla="*/ 1931032 h 4378898"/>
              <a:gd name="connsiteX0" fmla="*/ 755373 w 5554553"/>
              <a:gd name="connsiteY0" fmla="*/ 1931032 h 4378898"/>
              <a:gd name="connsiteX1" fmla="*/ 857604 w 5554553"/>
              <a:gd name="connsiteY1" fmla="*/ 2572816 h 4378898"/>
              <a:gd name="connsiteX2" fmla="*/ 1090464 w 5554553"/>
              <a:gd name="connsiteY2" fmla="*/ 2930624 h 4378898"/>
              <a:gd name="connsiteX3" fmla="*/ 1380119 w 5554553"/>
              <a:gd name="connsiteY3" fmla="*/ 3203241 h 4378898"/>
              <a:gd name="connsiteX4" fmla="*/ 2141173 w 5554553"/>
              <a:gd name="connsiteY4" fmla="*/ 3538331 h 4378898"/>
              <a:gd name="connsiteX5" fmla="*/ 2425147 w 5554553"/>
              <a:gd name="connsiteY5" fmla="*/ 3606485 h 4378898"/>
              <a:gd name="connsiteX6" fmla="*/ 2953341 w 5554553"/>
              <a:gd name="connsiteY6" fmla="*/ 3509933 h 4378898"/>
              <a:gd name="connsiteX7" fmla="*/ 3373624 w 5554553"/>
              <a:gd name="connsiteY7" fmla="*/ 3402024 h 4378898"/>
              <a:gd name="connsiteX8" fmla="*/ 3981331 w 5554553"/>
              <a:gd name="connsiteY8" fmla="*/ 2913587 h 4378898"/>
              <a:gd name="connsiteX9" fmla="*/ 4242588 w 5554553"/>
              <a:gd name="connsiteY9" fmla="*/ 2567137 h 4378898"/>
              <a:gd name="connsiteX10" fmla="*/ 4572000 w 5554553"/>
              <a:gd name="connsiteY10" fmla="*/ 1698172 h 4378898"/>
              <a:gd name="connsiteX11" fmla="*/ 4571999 w 5554553"/>
              <a:gd name="connsiteY11" fmla="*/ 1215415 h 4378898"/>
              <a:gd name="connsiteX12" fmla="*/ 4458409 w 5554553"/>
              <a:gd name="connsiteY12" fmla="*/ 505477 h 4378898"/>
              <a:gd name="connsiteX13" fmla="*/ 4276665 w 5554553"/>
              <a:gd name="connsiteY13" fmla="*/ 5680 h 4378898"/>
              <a:gd name="connsiteX14" fmla="*/ 5270579 w 5554553"/>
              <a:gd name="connsiteY14" fmla="*/ 0 h 4378898"/>
              <a:gd name="connsiteX15" fmla="*/ 5463682 w 5554553"/>
              <a:gd name="connsiteY15" fmla="*/ 596348 h 4378898"/>
              <a:gd name="connsiteX16" fmla="*/ 5537515 w 5554553"/>
              <a:gd name="connsiteY16" fmla="*/ 1215415 h 4378898"/>
              <a:gd name="connsiteX17" fmla="*/ 5554553 w 5554553"/>
              <a:gd name="connsiteY17" fmla="*/ 1578903 h 4378898"/>
              <a:gd name="connsiteX18" fmla="*/ 5281937 w 5554553"/>
              <a:gd name="connsiteY18" fmla="*/ 2623931 h 4378898"/>
              <a:gd name="connsiteX19" fmla="*/ 5139951 w 5554553"/>
              <a:gd name="connsiteY19" fmla="*/ 3027177 h 4378898"/>
              <a:gd name="connsiteX20" fmla="*/ 4532243 w 5554553"/>
              <a:gd name="connsiteY20" fmla="*/ 3816627 h 4378898"/>
              <a:gd name="connsiteX21" fmla="*/ 4259627 w 5554553"/>
              <a:gd name="connsiteY21" fmla="*/ 3992692 h 4378898"/>
              <a:gd name="connsiteX22" fmla="*/ 3884780 w 5554553"/>
              <a:gd name="connsiteY22" fmla="*/ 4168756 h 4378898"/>
              <a:gd name="connsiteX23" fmla="*/ 3203239 w 5554553"/>
              <a:gd name="connsiteY23" fmla="*/ 4339141 h 4378898"/>
              <a:gd name="connsiteX24" fmla="*/ 2703443 w 5554553"/>
              <a:gd name="connsiteY24" fmla="*/ 4378898 h 4378898"/>
              <a:gd name="connsiteX25" fmla="*/ 1840158 w 5554553"/>
              <a:gd name="connsiteY25" fmla="*/ 4276667 h 4378898"/>
              <a:gd name="connsiteX26" fmla="*/ 1147259 w 5554553"/>
              <a:gd name="connsiteY26" fmla="*/ 3964294 h 4378898"/>
              <a:gd name="connsiteX27" fmla="*/ 573629 w 5554553"/>
              <a:gd name="connsiteY27" fmla="*/ 3555370 h 4378898"/>
              <a:gd name="connsiteX28" fmla="*/ 272616 w 5554553"/>
              <a:gd name="connsiteY28" fmla="*/ 3208920 h 4378898"/>
              <a:gd name="connsiteX29" fmla="*/ 96551 w 5554553"/>
              <a:gd name="connsiteY29" fmla="*/ 2913586 h 4378898"/>
              <a:gd name="connsiteX30" fmla="*/ 170385 w 5554553"/>
              <a:gd name="connsiteY30" fmla="*/ 2868150 h 4378898"/>
              <a:gd name="connsiteX31" fmla="*/ 272616 w 5554553"/>
              <a:gd name="connsiteY31" fmla="*/ 2703444 h 4378898"/>
              <a:gd name="connsiteX32" fmla="*/ 323731 w 5554553"/>
              <a:gd name="connsiteY32" fmla="*/ 2487623 h 4378898"/>
              <a:gd name="connsiteX33" fmla="*/ 141987 w 5554553"/>
              <a:gd name="connsiteY33" fmla="*/ 2544418 h 4378898"/>
              <a:gd name="connsiteX34" fmla="*/ 17038 w 5554553"/>
              <a:gd name="connsiteY34" fmla="*/ 2533059 h 4378898"/>
              <a:gd name="connsiteX35" fmla="*/ 0 w 5554553"/>
              <a:gd name="connsiteY35" fmla="*/ 2442187 h 4378898"/>
              <a:gd name="connsiteX36" fmla="*/ 85191 w 5554553"/>
              <a:gd name="connsiteY36" fmla="*/ 2464905 h 4378898"/>
              <a:gd name="connsiteX37" fmla="*/ 170385 w 5554553"/>
              <a:gd name="connsiteY37" fmla="*/ 2442187 h 4378898"/>
              <a:gd name="connsiteX38" fmla="*/ 266936 w 5554553"/>
              <a:gd name="connsiteY38" fmla="*/ 2396751 h 4378898"/>
              <a:gd name="connsiteX39" fmla="*/ 352129 w 5554553"/>
              <a:gd name="connsiteY39" fmla="*/ 2345635 h 4378898"/>
              <a:gd name="connsiteX40" fmla="*/ 380526 w 5554553"/>
              <a:gd name="connsiteY40" fmla="*/ 2300200 h 4378898"/>
              <a:gd name="connsiteX41" fmla="*/ 454360 w 5554553"/>
              <a:gd name="connsiteY41" fmla="*/ 2283161 h 4378898"/>
              <a:gd name="connsiteX42" fmla="*/ 499796 w 5554553"/>
              <a:gd name="connsiteY42" fmla="*/ 2249084 h 4378898"/>
              <a:gd name="connsiteX43" fmla="*/ 533873 w 5554553"/>
              <a:gd name="connsiteY43" fmla="*/ 2232046 h 4378898"/>
              <a:gd name="connsiteX44" fmla="*/ 556591 w 5554553"/>
              <a:gd name="connsiteY44" fmla="*/ 2215007 h 4378898"/>
              <a:gd name="connsiteX45" fmla="*/ 579309 w 5554553"/>
              <a:gd name="connsiteY45" fmla="*/ 2203648 h 4378898"/>
              <a:gd name="connsiteX46" fmla="*/ 579309 w 5554553"/>
              <a:gd name="connsiteY46" fmla="*/ 2152533 h 4378898"/>
              <a:gd name="connsiteX47" fmla="*/ 641783 w 5554553"/>
              <a:gd name="connsiteY47" fmla="*/ 2078699 h 4378898"/>
              <a:gd name="connsiteX48" fmla="*/ 636104 w 5554553"/>
              <a:gd name="connsiteY48" fmla="*/ 2016224 h 4378898"/>
              <a:gd name="connsiteX49" fmla="*/ 528193 w 5554553"/>
              <a:gd name="connsiteY49" fmla="*/ 1976468 h 4378898"/>
              <a:gd name="connsiteX50" fmla="*/ 528193 w 5554553"/>
              <a:gd name="connsiteY50" fmla="*/ 1885596 h 4378898"/>
              <a:gd name="connsiteX51" fmla="*/ 420282 w 5554553"/>
              <a:gd name="connsiteY51" fmla="*/ 1987826 h 4378898"/>
              <a:gd name="connsiteX52" fmla="*/ 301013 w 5554553"/>
              <a:gd name="connsiteY52" fmla="*/ 1965109 h 4378898"/>
              <a:gd name="connsiteX53" fmla="*/ 249898 w 5554553"/>
              <a:gd name="connsiteY53" fmla="*/ 1879916 h 4378898"/>
              <a:gd name="connsiteX54" fmla="*/ 318052 w 5554553"/>
              <a:gd name="connsiteY54" fmla="*/ 1789044 h 4378898"/>
              <a:gd name="connsiteX55" fmla="*/ 425962 w 5554553"/>
              <a:gd name="connsiteY55" fmla="*/ 1868557 h 4378898"/>
              <a:gd name="connsiteX56" fmla="*/ 522514 w 5554553"/>
              <a:gd name="connsiteY56" fmla="*/ 1840160 h 4378898"/>
              <a:gd name="connsiteX57" fmla="*/ 573629 w 5554553"/>
              <a:gd name="connsiteY57" fmla="*/ 1908314 h 4378898"/>
              <a:gd name="connsiteX58" fmla="*/ 755373 w 5554553"/>
              <a:gd name="connsiteY58" fmla="*/ 1931032 h 4378898"/>
              <a:gd name="connsiteX0" fmla="*/ 755373 w 5537515"/>
              <a:gd name="connsiteY0" fmla="*/ 1931032 h 4378898"/>
              <a:gd name="connsiteX1" fmla="*/ 857604 w 5537515"/>
              <a:gd name="connsiteY1" fmla="*/ 2572816 h 4378898"/>
              <a:gd name="connsiteX2" fmla="*/ 1090464 w 5537515"/>
              <a:gd name="connsiteY2" fmla="*/ 2930624 h 4378898"/>
              <a:gd name="connsiteX3" fmla="*/ 1380119 w 5537515"/>
              <a:gd name="connsiteY3" fmla="*/ 3203241 h 4378898"/>
              <a:gd name="connsiteX4" fmla="*/ 2141173 w 5537515"/>
              <a:gd name="connsiteY4" fmla="*/ 3538331 h 4378898"/>
              <a:gd name="connsiteX5" fmla="*/ 2425147 w 5537515"/>
              <a:gd name="connsiteY5" fmla="*/ 3606485 h 4378898"/>
              <a:gd name="connsiteX6" fmla="*/ 2953341 w 5537515"/>
              <a:gd name="connsiteY6" fmla="*/ 3509933 h 4378898"/>
              <a:gd name="connsiteX7" fmla="*/ 3373624 w 5537515"/>
              <a:gd name="connsiteY7" fmla="*/ 3402024 h 4378898"/>
              <a:gd name="connsiteX8" fmla="*/ 3981331 w 5537515"/>
              <a:gd name="connsiteY8" fmla="*/ 2913587 h 4378898"/>
              <a:gd name="connsiteX9" fmla="*/ 4242588 w 5537515"/>
              <a:gd name="connsiteY9" fmla="*/ 2567137 h 4378898"/>
              <a:gd name="connsiteX10" fmla="*/ 4572000 w 5537515"/>
              <a:gd name="connsiteY10" fmla="*/ 1698172 h 4378898"/>
              <a:gd name="connsiteX11" fmla="*/ 4571999 w 5537515"/>
              <a:gd name="connsiteY11" fmla="*/ 1215415 h 4378898"/>
              <a:gd name="connsiteX12" fmla="*/ 4458409 w 5537515"/>
              <a:gd name="connsiteY12" fmla="*/ 505477 h 4378898"/>
              <a:gd name="connsiteX13" fmla="*/ 4276665 w 5537515"/>
              <a:gd name="connsiteY13" fmla="*/ 5680 h 4378898"/>
              <a:gd name="connsiteX14" fmla="*/ 5270579 w 5537515"/>
              <a:gd name="connsiteY14" fmla="*/ 0 h 4378898"/>
              <a:gd name="connsiteX15" fmla="*/ 5463682 w 5537515"/>
              <a:gd name="connsiteY15" fmla="*/ 596348 h 4378898"/>
              <a:gd name="connsiteX16" fmla="*/ 5537515 w 5537515"/>
              <a:gd name="connsiteY16" fmla="*/ 1215415 h 4378898"/>
              <a:gd name="connsiteX17" fmla="*/ 5526156 w 5537515"/>
              <a:gd name="connsiteY17" fmla="*/ 1578903 h 4378898"/>
              <a:gd name="connsiteX18" fmla="*/ 5281937 w 5537515"/>
              <a:gd name="connsiteY18" fmla="*/ 2623931 h 4378898"/>
              <a:gd name="connsiteX19" fmla="*/ 5139951 w 5537515"/>
              <a:gd name="connsiteY19" fmla="*/ 3027177 h 4378898"/>
              <a:gd name="connsiteX20" fmla="*/ 4532243 w 5537515"/>
              <a:gd name="connsiteY20" fmla="*/ 3816627 h 4378898"/>
              <a:gd name="connsiteX21" fmla="*/ 4259627 w 5537515"/>
              <a:gd name="connsiteY21" fmla="*/ 3992692 h 4378898"/>
              <a:gd name="connsiteX22" fmla="*/ 3884780 w 5537515"/>
              <a:gd name="connsiteY22" fmla="*/ 4168756 h 4378898"/>
              <a:gd name="connsiteX23" fmla="*/ 3203239 w 5537515"/>
              <a:gd name="connsiteY23" fmla="*/ 4339141 h 4378898"/>
              <a:gd name="connsiteX24" fmla="*/ 2703443 w 5537515"/>
              <a:gd name="connsiteY24" fmla="*/ 4378898 h 4378898"/>
              <a:gd name="connsiteX25" fmla="*/ 1840158 w 5537515"/>
              <a:gd name="connsiteY25" fmla="*/ 4276667 h 4378898"/>
              <a:gd name="connsiteX26" fmla="*/ 1147259 w 5537515"/>
              <a:gd name="connsiteY26" fmla="*/ 3964294 h 4378898"/>
              <a:gd name="connsiteX27" fmla="*/ 573629 w 5537515"/>
              <a:gd name="connsiteY27" fmla="*/ 3555370 h 4378898"/>
              <a:gd name="connsiteX28" fmla="*/ 272616 w 5537515"/>
              <a:gd name="connsiteY28" fmla="*/ 3208920 h 4378898"/>
              <a:gd name="connsiteX29" fmla="*/ 96551 w 5537515"/>
              <a:gd name="connsiteY29" fmla="*/ 2913586 h 4378898"/>
              <a:gd name="connsiteX30" fmla="*/ 170385 w 5537515"/>
              <a:gd name="connsiteY30" fmla="*/ 2868150 h 4378898"/>
              <a:gd name="connsiteX31" fmla="*/ 272616 w 5537515"/>
              <a:gd name="connsiteY31" fmla="*/ 2703444 h 4378898"/>
              <a:gd name="connsiteX32" fmla="*/ 323731 w 5537515"/>
              <a:gd name="connsiteY32" fmla="*/ 2487623 h 4378898"/>
              <a:gd name="connsiteX33" fmla="*/ 141987 w 5537515"/>
              <a:gd name="connsiteY33" fmla="*/ 2544418 h 4378898"/>
              <a:gd name="connsiteX34" fmla="*/ 17038 w 5537515"/>
              <a:gd name="connsiteY34" fmla="*/ 2533059 h 4378898"/>
              <a:gd name="connsiteX35" fmla="*/ 0 w 5537515"/>
              <a:gd name="connsiteY35" fmla="*/ 2442187 h 4378898"/>
              <a:gd name="connsiteX36" fmla="*/ 85191 w 5537515"/>
              <a:gd name="connsiteY36" fmla="*/ 2464905 h 4378898"/>
              <a:gd name="connsiteX37" fmla="*/ 170385 w 5537515"/>
              <a:gd name="connsiteY37" fmla="*/ 2442187 h 4378898"/>
              <a:gd name="connsiteX38" fmla="*/ 266936 w 5537515"/>
              <a:gd name="connsiteY38" fmla="*/ 2396751 h 4378898"/>
              <a:gd name="connsiteX39" fmla="*/ 352129 w 5537515"/>
              <a:gd name="connsiteY39" fmla="*/ 2345635 h 4378898"/>
              <a:gd name="connsiteX40" fmla="*/ 380526 w 5537515"/>
              <a:gd name="connsiteY40" fmla="*/ 2300200 h 4378898"/>
              <a:gd name="connsiteX41" fmla="*/ 454360 w 5537515"/>
              <a:gd name="connsiteY41" fmla="*/ 2283161 h 4378898"/>
              <a:gd name="connsiteX42" fmla="*/ 499796 w 5537515"/>
              <a:gd name="connsiteY42" fmla="*/ 2249084 h 4378898"/>
              <a:gd name="connsiteX43" fmla="*/ 533873 w 5537515"/>
              <a:gd name="connsiteY43" fmla="*/ 2232046 h 4378898"/>
              <a:gd name="connsiteX44" fmla="*/ 556591 w 5537515"/>
              <a:gd name="connsiteY44" fmla="*/ 2215007 h 4378898"/>
              <a:gd name="connsiteX45" fmla="*/ 579309 w 5537515"/>
              <a:gd name="connsiteY45" fmla="*/ 2203648 h 4378898"/>
              <a:gd name="connsiteX46" fmla="*/ 579309 w 5537515"/>
              <a:gd name="connsiteY46" fmla="*/ 2152533 h 4378898"/>
              <a:gd name="connsiteX47" fmla="*/ 641783 w 5537515"/>
              <a:gd name="connsiteY47" fmla="*/ 2078699 h 4378898"/>
              <a:gd name="connsiteX48" fmla="*/ 636104 w 5537515"/>
              <a:gd name="connsiteY48" fmla="*/ 2016224 h 4378898"/>
              <a:gd name="connsiteX49" fmla="*/ 528193 w 5537515"/>
              <a:gd name="connsiteY49" fmla="*/ 1976468 h 4378898"/>
              <a:gd name="connsiteX50" fmla="*/ 528193 w 5537515"/>
              <a:gd name="connsiteY50" fmla="*/ 1885596 h 4378898"/>
              <a:gd name="connsiteX51" fmla="*/ 420282 w 5537515"/>
              <a:gd name="connsiteY51" fmla="*/ 1987826 h 4378898"/>
              <a:gd name="connsiteX52" fmla="*/ 301013 w 5537515"/>
              <a:gd name="connsiteY52" fmla="*/ 1965109 h 4378898"/>
              <a:gd name="connsiteX53" fmla="*/ 249898 w 5537515"/>
              <a:gd name="connsiteY53" fmla="*/ 1879916 h 4378898"/>
              <a:gd name="connsiteX54" fmla="*/ 318052 w 5537515"/>
              <a:gd name="connsiteY54" fmla="*/ 1789044 h 4378898"/>
              <a:gd name="connsiteX55" fmla="*/ 425962 w 5537515"/>
              <a:gd name="connsiteY55" fmla="*/ 1868557 h 4378898"/>
              <a:gd name="connsiteX56" fmla="*/ 522514 w 5537515"/>
              <a:gd name="connsiteY56" fmla="*/ 1840160 h 4378898"/>
              <a:gd name="connsiteX57" fmla="*/ 573629 w 5537515"/>
              <a:gd name="connsiteY57" fmla="*/ 1908314 h 4378898"/>
              <a:gd name="connsiteX58" fmla="*/ 755373 w 5537515"/>
              <a:gd name="connsiteY58" fmla="*/ 1931032 h 4378898"/>
              <a:gd name="connsiteX0" fmla="*/ 755373 w 5537515"/>
              <a:gd name="connsiteY0" fmla="*/ 1931032 h 4378898"/>
              <a:gd name="connsiteX1" fmla="*/ 857604 w 5537515"/>
              <a:gd name="connsiteY1" fmla="*/ 2572816 h 4378898"/>
              <a:gd name="connsiteX2" fmla="*/ 1090464 w 5537515"/>
              <a:gd name="connsiteY2" fmla="*/ 2930624 h 4378898"/>
              <a:gd name="connsiteX3" fmla="*/ 1380119 w 5537515"/>
              <a:gd name="connsiteY3" fmla="*/ 3203241 h 4378898"/>
              <a:gd name="connsiteX4" fmla="*/ 2141173 w 5537515"/>
              <a:gd name="connsiteY4" fmla="*/ 3538331 h 4378898"/>
              <a:gd name="connsiteX5" fmla="*/ 2425147 w 5537515"/>
              <a:gd name="connsiteY5" fmla="*/ 3606485 h 4378898"/>
              <a:gd name="connsiteX6" fmla="*/ 2953341 w 5537515"/>
              <a:gd name="connsiteY6" fmla="*/ 3509933 h 4378898"/>
              <a:gd name="connsiteX7" fmla="*/ 3373624 w 5537515"/>
              <a:gd name="connsiteY7" fmla="*/ 3402024 h 4378898"/>
              <a:gd name="connsiteX8" fmla="*/ 3981331 w 5537515"/>
              <a:gd name="connsiteY8" fmla="*/ 2913587 h 4378898"/>
              <a:gd name="connsiteX9" fmla="*/ 4242588 w 5537515"/>
              <a:gd name="connsiteY9" fmla="*/ 2567137 h 4378898"/>
              <a:gd name="connsiteX10" fmla="*/ 4572000 w 5537515"/>
              <a:gd name="connsiteY10" fmla="*/ 1698172 h 4378898"/>
              <a:gd name="connsiteX11" fmla="*/ 4571999 w 5537515"/>
              <a:gd name="connsiteY11" fmla="*/ 1215415 h 4378898"/>
              <a:gd name="connsiteX12" fmla="*/ 4458409 w 5537515"/>
              <a:gd name="connsiteY12" fmla="*/ 505477 h 4378898"/>
              <a:gd name="connsiteX13" fmla="*/ 4276665 w 5537515"/>
              <a:gd name="connsiteY13" fmla="*/ 5680 h 4378898"/>
              <a:gd name="connsiteX14" fmla="*/ 5270579 w 5537515"/>
              <a:gd name="connsiteY14" fmla="*/ 0 h 4378898"/>
              <a:gd name="connsiteX15" fmla="*/ 5463682 w 5537515"/>
              <a:gd name="connsiteY15" fmla="*/ 596348 h 4378898"/>
              <a:gd name="connsiteX16" fmla="*/ 5537515 w 5537515"/>
              <a:gd name="connsiteY16" fmla="*/ 1215415 h 4378898"/>
              <a:gd name="connsiteX17" fmla="*/ 5526156 w 5537515"/>
              <a:gd name="connsiteY17" fmla="*/ 1578903 h 4378898"/>
              <a:gd name="connsiteX18" fmla="*/ 5281937 w 5537515"/>
              <a:gd name="connsiteY18" fmla="*/ 2623931 h 4378898"/>
              <a:gd name="connsiteX19" fmla="*/ 5117233 w 5537515"/>
              <a:gd name="connsiteY19" fmla="*/ 3021497 h 4378898"/>
              <a:gd name="connsiteX20" fmla="*/ 4532243 w 5537515"/>
              <a:gd name="connsiteY20" fmla="*/ 3816627 h 4378898"/>
              <a:gd name="connsiteX21" fmla="*/ 4259627 w 5537515"/>
              <a:gd name="connsiteY21" fmla="*/ 3992692 h 4378898"/>
              <a:gd name="connsiteX22" fmla="*/ 3884780 w 5537515"/>
              <a:gd name="connsiteY22" fmla="*/ 4168756 h 4378898"/>
              <a:gd name="connsiteX23" fmla="*/ 3203239 w 5537515"/>
              <a:gd name="connsiteY23" fmla="*/ 4339141 h 4378898"/>
              <a:gd name="connsiteX24" fmla="*/ 2703443 w 5537515"/>
              <a:gd name="connsiteY24" fmla="*/ 4378898 h 4378898"/>
              <a:gd name="connsiteX25" fmla="*/ 1840158 w 5537515"/>
              <a:gd name="connsiteY25" fmla="*/ 4276667 h 4378898"/>
              <a:gd name="connsiteX26" fmla="*/ 1147259 w 5537515"/>
              <a:gd name="connsiteY26" fmla="*/ 3964294 h 4378898"/>
              <a:gd name="connsiteX27" fmla="*/ 573629 w 5537515"/>
              <a:gd name="connsiteY27" fmla="*/ 3555370 h 4378898"/>
              <a:gd name="connsiteX28" fmla="*/ 272616 w 5537515"/>
              <a:gd name="connsiteY28" fmla="*/ 3208920 h 4378898"/>
              <a:gd name="connsiteX29" fmla="*/ 96551 w 5537515"/>
              <a:gd name="connsiteY29" fmla="*/ 2913586 h 4378898"/>
              <a:gd name="connsiteX30" fmla="*/ 170385 w 5537515"/>
              <a:gd name="connsiteY30" fmla="*/ 2868150 h 4378898"/>
              <a:gd name="connsiteX31" fmla="*/ 272616 w 5537515"/>
              <a:gd name="connsiteY31" fmla="*/ 2703444 h 4378898"/>
              <a:gd name="connsiteX32" fmla="*/ 323731 w 5537515"/>
              <a:gd name="connsiteY32" fmla="*/ 2487623 h 4378898"/>
              <a:gd name="connsiteX33" fmla="*/ 141987 w 5537515"/>
              <a:gd name="connsiteY33" fmla="*/ 2544418 h 4378898"/>
              <a:gd name="connsiteX34" fmla="*/ 17038 w 5537515"/>
              <a:gd name="connsiteY34" fmla="*/ 2533059 h 4378898"/>
              <a:gd name="connsiteX35" fmla="*/ 0 w 5537515"/>
              <a:gd name="connsiteY35" fmla="*/ 2442187 h 4378898"/>
              <a:gd name="connsiteX36" fmla="*/ 85191 w 5537515"/>
              <a:gd name="connsiteY36" fmla="*/ 2464905 h 4378898"/>
              <a:gd name="connsiteX37" fmla="*/ 170385 w 5537515"/>
              <a:gd name="connsiteY37" fmla="*/ 2442187 h 4378898"/>
              <a:gd name="connsiteX38" fmla="*/ 266936 w 5537515"/>
              <a:gd name="connsiteY38" fmla="*/ 2396751 h 4378898"/>
              <a:gd name="connsiteX39" fmla="*/ 352129 w 5537515"/>
              <a:gd name="connsiteY39" fmla="*/ 2345635 h 4378898"/>
              <a:gd name="connsiteX40" fmla="*/ 380526 w 5537515"/>
              <a:gd name="connsiteY40" fmla="*/ 2300200 h 4378898"/>
              <a:gd name="connsiteX41" fmla="*/ 454360 w 5537515"/>
              <a:gd name="connsiteY41" fmla="*/ 2283161 h 4378898"/>
              <a:gd name="connsiteX42" fmla="*/ 499796 w 5537515"/>
              <a:gd name="connsiteY42" fmla="*/ 2249084 h 4378898"/>
              <a:gd name="connsiteX43" fmla="*/ 533873 w 5537515"/>
              <a:gd name="connsiteY43" fmla="*/ 2232046 h 4378898"/>
              <a:gd name="connsiteX44" fmla="*/ 556591 w 5537515"/>
              <a:gd name="connsiteY44" fmla="*/ 2215007 h 4378898"/>
              <a:gd name="connsiteX45" fmla="*/ 579309 w 5537515"/>
              <a:gd name="connsiteY45" fmla="*/ 2203648 h 4378898"/>
              <a:gd name="connsiteX46" fmla="*/ 579309 w 5537515"/>
              <a:gd name="connsiteY46" fmla="*/ 2152533 h 4378898"/>
              <a:gd name="connsiteX47" fmla="*/ 641783 w 5537515"/>
              <a:gd name="connsiteY47" fmla="*/ 2078699 h 4378898"/>
              <a:gd name="connsiteX48" fmla="*/ 636104 w 5537515"/>
              <a:gd name="connsiteY48" fmla="*/ 2016224 h 4378898"/>
              <a:gd name="connsiteX49" fmla="*/ 528193 w 5537515"/>
              <a:gd name="connsiteY49" fmla="*/ 1976468 h 4378898"/>
              <a:gd name="connsiteX50" fmla="*/ 528193 w 5537515"/>
              <a:gd name="connsiteY50" fmla="*/ 1885596 h 4378898"/>
              <a:gd name="connsiteX51" fmla="*/ 420282 w 5537515"/>
              <a:gd name="connsiteY51" fmla="*/ 1987826 h 4378898"/>
              <a:gd name="connsiteX52" fmla="*/ 301013 w 5537515"/>
              <a:gd name="connsiteY52" fmla="*/ 1965109 h 4378898"/>
              <a:gd name="connsiteX53" fmla="*/ 249898 w 5537515"/>
              <a:gd name="connsiteY53" fmla="*/ 1879916 h 4378898"/>
              <a:gd name="connsiteX54" fmla="*/ 318052 w 5537515"/>
              <a:gd name="connsiteY54" fmla="*/ 1789044 h 4378898"/>
              <a:gd name="connsiteX55" fmla="*/ 425962 w 5537515"/>
              <a:gd name="connsiteY55" fmla="*/ 1868557 h 4378898"/>
              <a:gd name="connsiteX56" fmla="*/ 522514 w 5537515"/>
              <a:gd name="connsiteY56" fmla="*/ 1840160 h 4378898"/>
              <a:gd name="connsiteX57" fmla="*/ 573629 w 5537515"/>
              <a:gd name="connsiteY57" fmla="*/ 1908314 h 4378898"/>
              <a:gd name="connsiteX58" fmla="*/ 755373 w 5537515"/>
              <a:gd name="connsiteY58" fmla="*/ 1931032 h 4378898"/>
              <a:gd name="connsiteX0" fmla="*/ 755373 w 5537515"/>
              <a:gd name="connsiteY0" fmla="*/ 1931032 h 4378898"/>
              <a:gd name="connsiteX1" fmla="*/ 857604 w 5537515"/>
              <a:gd name="connsiteY1" fmla="*/ 2572816 h 4378898"/>
              <a:gd name="connsiteX2" fmla="*/ 1090464 w 5537515"/>
              <a:gd name="connsiteY2" fmla="*/ 2930624 h 4378898"/>
              <a:gd name="connsiteX3" fmla="*/ 1380119 w 5537515"/>
              <a:gd name="connsiteY3" fmla="*/ 3203241 h 4378898"/>
              <a:gd name="connsiteX4" fmla="*/ 2141173 w 5537515"/>
              <a:gd name="connsiteY4" fmla="*/ 3538331 h 4378898"/>
              <a:gd name="connsiteX5" fmla="*/ 2425147 w 5537515"/>
              <a:gd name="connsiteY5" fmla="*/ 3606485 h 4378898"/>
              <a:gd name="connsiteX6" fmla="*/ 2953341 w 5537515"/>
              <a:gd name="connsiteY6" fmla="*/ 3509933 h 4378898"/>
              <a:gd name="connsiteX7" fmla="*/ 3373624 w 5537515"/>
              <a:gd name="connsiteY7" fmla="*/ 3402024 h 4378898"/>
              <a:gd name="connsiteX8" fmla="*/ 3981331 w 5537515"/>
              <a:gd name="connsiteY8" fmla="*/ 2913587 h 4378898"/>
              <a:gd name="connsiteX9" fmla="*/ 4242588 w 5537515"/>
              <a:gd name="connsiteY9" fmla="*/ 2567137 h 4378898"/>
              <a:gd name="connsiteX10" fmla="*/ 4572000 w 5537515"/>
              <a:gd name="connsiteY10" fmla="*/ 1698172 h 4378898"/>
              <a:gd name="connsiteX11" fmla="*/ 4571999 w 5537515"/>
              <a:gd name="connsiteY11" fmla="*/ 1215415 h 4378898"/>
              <a:gd name="connsiteX12" fmla="*/ 4458409 w 5537515"/>
              <a:gd name="connsiteY12" fmla="*/ 505477 h 4378898"/>
              <a:gd name="connsiteX13" fmla="*/ 4276665 w 5537515"/>
              <a:gd name="connsiteY13" fmla="*/ 5680 h 4378898"/>
              <a:gd name="connsiteX14" fmla="*/ 5270579 w 5537515"/>
              <a:gd name="connsiteY14" fmla="*/ 0 h 4378898"/>
              <a:gd name="connsiteX15" fmla="*/ 5463682 w 5537515"/>
              <a:gd name="connsiteY15" fmla="*/ 596348 h 4378898"/>
              <a:gd name="connsiteX16" fmla="*/ 5537515 w 5537515"/>
              <a:gd name="connsiteY16" fmla="*/ 1215415 h 4378898"/>
              <a:gd name="connsiteX17" fmla="*/ 5526156 w 5537515"/>
              <a:gd name="connsiteY17" fmla="*/ 1578903 h 4378898"/>
              <a:gd name="connsiteX18" fmla="*/ 5281937 w 5537515"/>
              <a:gd name="connsiteY18" fmla="*/ 2623931 h 4378898"/>
              <a:gd name="connsiteX19" fmla="*/ 5105874 w 5537515"/>
              <a:gd name="connsiteY19" fmla="*/ 3004459 h 4378898"/>
              <a:gd name="connsiteX20" fmla="*/ 4532243 w 5537515"/>
              <a:gd name="connsiteY20" fmla="*/ 3816627 h 4378898"/>
              <a:gd name="connsiteX21" fmla="*/ 4259627 w 5537515"/>
              <a:gd name="connsiteY21" fmla="*/ 3992692 h 4378898"/>
              <a:gd name="connsiteX22" fmla="*/ 3884780 w 5537515"/>
              <a:gd name="connsiteY22" fmla="*/ 4168756 h 4378898"/>
              <a:gd name="connsiteX23" fmla="*/ 3203239 w 5537515"/>
              <a:gd name="connsiteY23" fmla="*/ 4339141 h 4378898"/>
              <a:gd name="connsiteX24" fmla="*/ 2703443 w 5537515"/>
              <a:gd name="connsiteY24" fmla="*/ 4378898 h 4378898"/>
              <a:gd name="connsiteX25" fmla="*/ 1840158 w 5537515"/>
              <a:gd name="connsiteY25" fmla="*/ 4276667 h 4378898"/>
              <a:gd name="connsiteX26" fmla="*/ 1147259 w 5537515"/>
              <a:gd name="connsiteY26" fmla="*/ 3964294 h 4378898"/>
              <a:gd name="connsiteX27" fmla="*/ 573629 w 5537515"/>
              <a:gd name="connsiteY27" fmla="*/ 3555370 h 4378898"/>
              <a:gd name="connsiteX28" fmla="*/ 272616 w 5537515"/>
              <a:gd name="connsiteY28" fmla="*/ 3208920 h 4378898"/>
              <a:gd name="connsiteX29" fmla="*/ 96551 w 5537515"/>
              <a:gd name="connsiteY29" fmla="*/ 2913586 h 4378898"/>
              <a:gd name="connsiteX30" fmla="*/ 170385 w 5537515"/>
              <a:gd name="connsiteY30" fmla="*/ 2868150 h 4378898"/>
              <a:gd name="connsiteX31" fmla="*/ 272616 w 5537515"/>
              <a:gd name="connsiteY31" fmla="*/ 2703444 h 4378898"/>
              <a:gd name="connsiteX32" fmla="*/ 323731 w 5537515"/>
              <a:gd name="connsiteY32" fmla="*/ 2487623 h 4378898"/>
              <a:gd name="connsiteX33" fmla="*/ 141987 w 5537515"/>
              <a:gd name="connsiteY33" fmla="*/ 2544418 h 4378898"/>
              <a:gd name="connsiteX34" fmla="*/ 17038 w 5537515"/>
              <a:gd name="connsiteY34" fmla="*/ 2533059 h 4378898"/>
              <a:gd name="connsiteX35" fmla="*/ 0 w 5537515"/>
              <a:gd name="connsiteY35" fmla="*/ 2442187 h 4378898"/>
              <a:gd name="connsiteX36" fmla="*/ 85191 w 5537515"/>
              <a:gd name="connsiteY36" fmla="*/ 2464905 h 4378898"/>
              <a:gd name="connsiteX37" fmla="*/ 170385 w 5537515"/>
              <a:gd name="connsiteY37" fmla="*/ 2442187 h 4378898"/>
              <a:gd name="connsiteX38" fmla="*/ 266936 w 5537515"/>
              <a:gd name="connsiteY38" fmla="*/ 2396751 h 4378898"/>
              <a:gd name="connsiteX39" fmla="*/ 352129 w 5537515"/>
              <a:gd name="connsiteY39" fmla="*/ 2345635 h 4378898"/>
              <a:gd name="connsiteX40" fmla="*/ 380526 w 5537515"/>
              <a:gd name="connsiteY40" fmla="*/ 2300200 h 4378898"/>
              <a:gd name="connsiteX41" fmla="*/ 454360 w 5537515"/>
              <a:gd name="connsiteY41" fmla="*/ 2283161 h 4378898"/>
              <a:gd name="connsiteX42" fmla="*/ 499796 w 5537515"/>
              <a:gd name="connsiteY42" fmla="*/ 2249084 h 4378898"/>
              <a:gd name="connsiteX43" fmla="*/ 533873 w 5537515"/>
              <a:gd name="connsiteY43" fmla="*/ 2232046 h 4378898"/>
              <a:gd name="connsiteX44" fmla="*/ 556591 w 5537515"/>
              <a:gd name="connsiteY44" fmla="*/ 2215007 h 4378898"/>
              <a:gd name="connsiteX45" fmla="*/ 579309 w 5537515"/>
              <a:gd name="connsiteY45" fmla="*/ 2203648 h 4378898"/>
              <a:gd name="connsiteX46" fmla="*/ 579309 w 5537515"/>
              <a:gd name="connsiteY46" fmla="*/ 2152533 h 4378898"/>
              <a:gd name="connsiteX47" fmla="*/ 641783 w 5537515"/>
              <a:gd name="connsiteY47" fmla="*/ 2078699 h 4378898"/>
              <a:gd name="connsiteX48" fmla="*/ 636104 w 5537515"/>
              <a:gd name="connsiteY48" fmla="*/ 2016224 h 4378898"/>
              <a:gd name="connsiteX49" fmla="*/ 528193 w 5537515"/>
              <a:gd name="connsiteY49" fmla="*/ 1976468 h 4378898"/>
              <a:gd name="connsiteX50" fmla="*/ 528193 w 5537515"/>
              <a:gd name="connsiteY50" fmla="*/ 1885596 h 4378898"/>
              <a:gd name="connsiteX51" fmla="*/ 420282 w 5537515"/>
              <a:gd name="connsiteY51" fmla="*/ 1987826 h 4378898"/>
              <a:gd name="connsiteX52" fmla="*/ 301013 w 5537515"/>
              <a:gd name="connsiteY52" fmla="*/ 1965109 h 4378898"/>
              <a:gd name="connsiteX53" fmla="*/ 249898 w 5537515"/>
              <a:gd name="connsiteY53" fmla="*/ 1879916 h 4378898"/>
              <a:gd name="connsiteX54" fmla="*/ 318052 w 5537515"/>
              <a:gd name="connsiteY54" fmla="*/ 1789044 h 4378898"/>
              <a:gd name="connsiteX55" fmla="*/ 425962 w 5537515"/>
              <a:gd name="connsiteY55" fmla="*/ 1868557 h 4378898"/>
              <a:gd name="connsiteX56" fmla="*/ 522514 w 5537515"/>
              <a:gd name="connsiteY56" fmla="*/ 1840160 h 4378898"/>
              <a:gd name="connsiteX57" fmla="*/ 573629 w 5537515"/>
              <a:gd name="connsiteY57" fmla="*/ 1908314 h 4378898"/>
              <a:gd name="connsiteX58" fmla="*/ 755373 w 5537515"/>
              <a:gd name="connsiteY58" fmla="*/ 1931032 h 4378898"/>
              <a:gd name="connsiteX0" fmla="*/ 755373 w 5537515"/>
              <a:gd name="connsiteY0" fmla="*/ 1931032 h 4378898"/>
              <a:gd name="connsiteX1" fmla="*/ 857604 w 5537515"/>
              <a:gd name="connsiteY1" fmla="*/ 2572816 h 4378898"/>
              <a:gd name="connsiteX2" fmla="*/ 1090464 w 5537515"/>
              <a:gd name="connsiteY2" fmla="*/ 2930624 h 4378898"/>
              <a:gd name="connsiteX3" fmla="*/ 1380119 w 5537515"/>
              <a:gd name="connsiteY3" fmla="*/ 3203241 h 4378898"/>
              <a:gd name="connsiteX4" fmla="*/ 2141173 w 5537515"/>
              <a:gd name="connsiteY4" fmla="*/ 3538331 h 4378898"/>
              <a:gd name="connsiteX5" fmla="*/ 2425147 w 5537515"/>
              <a:gd name="connsiteY5" fmla="*/ 3606485 h 4378898"/>
              <a:gd name="connsiteX6" fmla="*/ 2953341 w 5537515"/>
              <a:gd name="connsiteY6" fmla="*/ 3509933 h 4378898"/>
              <a:gd name="connsiteX7" fmla="*/ 3373624 w 5537515"/>
              <a:gd name="connsiteY7" fmla="*/ 3402024 h 4378898"/>
              <a:gd name="connsiteX8" fmla="*/ 3981331 w 5537515"/>
              <a:gd name="connsiteY8" fmla="*/ 2913587 h 4378898"/>
              <a:gd name="connsiteX9" fmla="*/ 4242588 w 5537515"/>
              <a:gd name="connsiteY9" fmla="*/ 2567137 h 4378898"/>
              <a:gd name="connsiteX10" fmla="*/ 4572000 w 5537515"/>
              <a:gd name="connsiteY10" fmla="*/ 1698172 h 4378898"/>
              <a:gd name="connsiteX11" fmla="*/ 4571999 w 5537515"/>
              <a:gd name="connsiteY11" fmla="*/ 1215415 h 4378898"/>
              <a:gd name="connsiteX12" fmla="*/ 4458409 w 5537515"/>
              <a:gd name="connsiteY12" fmla="*/ 505477 h 4378898"/>
              <a:gd name="connsiteX13" fmla="*/ 4276665 w 5537515"/>
              <a:gd name="connsiteY13" fmla="*/ 5680 h 4378898"/>
              <a:gd name="connsiteX14" fmla="*/ 5270579 w 5537515"/>
              <a:gd name="connsiteY14" fmla="*/ 0 h 4378898"/>
              <a:gd name="connsiteX15" fmla="*/ 5463682 w 5537515"/>
              <a:gd name="connsiteY15" fmla="*/ 596348 h 4378898"/>
              <a:gd name="connsiteX16" fmla="*/ 5537515 w 5537515"/>
              <a:gd name="connsiteY16" fmla="*/ 1215415 h 4378898"/>
              <a:gd name="connsiteX17" fmla="*/ 5526156 w 5537515"/>
              <a:gd name="connsiteY17" fmla="*/ 1578903 h 4378898"/>
              <a:gd name="connsiteX18" fmla="*/ 5281937 w 5537515"/>
              <a:gd name="connsiteY18" fmla="*/ 2623931 h 4378898"/>
              <a:gd name="connsiteX19" fmla="*/ 5105874 w 5537515"/>
              <a:gd name="connsiteY19" fmla="*/ 3004459 h 4378898"/>
              <a:gd name="connsiteX20" fmla="*/ 4532243 w 5537515"/>
              <a:gd name="connsiteY20" fmla="*/ 3816627 h 4378898"/>
              <a:gd name="connsiteX21" fmla="*/ 4259627 w 5537515"/>
              <a:gd name="connsiteY21" fmla="*/ 3992692 h 4378898"/>
              <a:gd name="connsiteX22" fmla="*/ 3884780 w 5537515"/>
              <a:gd name="connsiteY22" fmla="*/ 4168756 h 4378898"/>
              <a:gd name="connsiteX23" fmla="*/ 3203239 w 5537515"/>
              <a:gd name="connsiteY23" fmla="*/ 4339141 h 4378898"/>
              <a:gd name="connsiteX24" fmla="*/ 2703443 w 5537515"/>
              <a:gd name="connsiteY24" fmla="*/ 4378898 h 4378898"/>
              <a:gd name="connsiteX25" fmla="*/ 1840158 w 5537515"/>
              <a:gd name="connsiteY25" fmla="*/ 4276667 h 4378898"/>
              <a:gd name="connsiteX26" fmla="*/ 1147259 w 5537515"/>
              <a:gd name="connsiteY26" fmla="*/ 3964294 h 4378898"/>
              <a:gd name="connsiteX27" fmla="*/ 573629 w 5537515"/>
              <a:gd name="connsiteY27" fmla="*/ 3555370 h 4378898"/>
              <a:gd name="connsiteX28" fmla="*/ 272616 w 5537515"/>
              <a:gd name="connsiteY28" fmla="*/ 3208920 h 4378898"/>
              <a:gd name="connsiteX29" fmla="*/ 96551 w 5537515"/>
              <a:gd name="connsiteY29" fmla="*/ 2913586 h 4378898"/>
              <a:gd name="connsiteX30" fmla="*/ 170385 w 5537515"/>
              <a:gd name="connsiteY30" fmla="*/ 2868150 h 4378898"/>
              <a:gd name="connsiteX31" fmla="*/ 272616 w 5537515"/>
              <a:gd name="connsiteY31" fmla="*/ 2703444 h 4378898"/>
              <a:gd name="connsiteX32" fmla="*/ 323731 w 5537515"/>
              <a:gd name="connsiteY32" fmla="*/ 2487623 h 4378898"/>
              <a:gd name="connsiteX33" fmla="*/ 141987 w 5537515"/>
              <a:gd name="connsiteY33" fmla="*/ 2544418 h 4378898"/>
              <a:gd name="connsiteX34" fmla="*/ 17038 w 5537515"/>
              <a:gd name="connsiteY34" fmla="*/ 2533059 h 4378898"/>
              <a:gd name="connsiteX35" fmla="*/ 0 w 5537515"/>
              <a:gd name="connsiteY35" fmla="*/ 2442187 h 4378898"/>
              <a:gd name="connsiteX36" fmla="*/ 85191 w 5537515"/>
              <a:gd name="connsiteY36" fmla="*/ 2464905 h 4378898"/>
              <a:gd name="connsiteX37" fmla="*/ 170385 w 5537515"/>
              <a:gd name="connsiteY37" fmla="*/ 2442187 h 4378898"/>
              <a:gd name="connsiteX38" fmla="*/ 266936 w 5537515"/>
              <a:gd name="connsiteY38" fmla="*/ 2396751 h 4378898"/>
              <a:gd name="connsiteX39" fmla="*/ 352129 w 5537515"/>
              <a:gd name="connsiteY39" fmla="*/ 2345635 h 4378898"/>
              <a:gd name="connsiteX40" fmla="*/ 380526 w 5537515"/>
              <a:gd name="connsiteY40" fmla="*/ 2300200 h 4378898"/>
              <a:gd name="connsiteX41" fmla="*/ 454360 w 5537515"/>
              <a:gd name="connsiteY41" fmla="*/ 2283161 h 4378898"/>
              <a:gd name="connsiteX42" fmla="*/ 499796 w 5537515"/>
              <a:gd name="connsiteY42" fmla="*/ 2249084 h 4378898"/>
              <a:gd name="connsiteX43" fmla="*/ 533873 w 5537515"/>
              <a:gd name="connsiteY43" fmla="*/ 2232046 h 4378898"/>
              <a:gd name="connsiteX44" fmla="*/ 556591 w 5537515"/>
              <a:gd name="connsiteY44" fmla="*/ 2215007 h 4378898"/>
              <a:gd name="connsiteX45" fmla="*/ 579309 w 5537515"/>
              <a:gd name="connsiteY45" fmla="*/ 2203648 h 4378898"/>
              <a:gd name="connsiteX46" fmla="*/ 579309 w 5537515"/>
              <a:gd name="connsiteY46" fmla="*/ 2152533 h 4378898"/>
              <a:gd name="connsiteX47" fmla="*/ 641783 w 5537515"/>
              <a:gd name="connsiteY47" fmla="*/ 2078699 h 4378898"/>
              <a:gd name="connsiteX48" fmla="*/ 636104 w 5537515"/>
              <a:gd name="connsiteY48" fmla="*/ 2016224 h 4378898"/>
              <a:gd name="connsiteX49" fmla="*/ 528193 w 5537515"/>
              <a:gd name="connsiteY49" fmla="*/ 1976468 h 4378898"/>
              <a:gd name="connsiteX50" fmla="*/ 528193 w 5537515"/>
              <a:gd name="connsiteY50" fmla="*/ 1885596 h 4378898"/>
              <a:gd name="connsiteX51" fmla="*/ 420282 w 5537515"/>
              <a:gd name="connsiteY51" fmla="*/ 1987826 h 4378898"/>
              <a:gd name="connsiteX52" fmla="*/ 301013 w 5537515"/>
              <a:gd name="connsiteY52" fmla="*/ 1965109 h 4378898"/>
              <a:gd name="connsiteX53" fmla="*/ 249898 w 5537515"/>
              <a:gd name="connsiteY53" fmla="*/ 1879916 h 4378898"/>
              <a:gd name="connsiteX54" fmla="*/ 318052 w 5537515"/>
              <a:gd name="connsiteY54" fmla="*/ 1789044 h 4378898"/>
              <a:gd name="connsiteX55" fmla="*/ 425962 w 5537515"/>
              <a:gd name="connsiteY55" fmla="*/ 1868557 h 4378898"/>
              <a:gd name="connsiteX56" fmla="*/ 522514 w 5537515"/>
              <a:gd name="connsiteY56" fmla="*/ 1840160 h 4378898"/>
              <a:gd name="connsiteX57" fmla="*/ 573629 w 5537515"/>
              <a:gd name="connsiteY57" fmla="*/ 1908314 h 4378898"/>
              <a:gd name="connsiteX58" fmla="*/ 755373 w 5537515"/>
              <a:gd name="connsiteY58" fmla="*/ 1931032 h 4378898"/>
              <a:gd name="connsiteX0" fmla="*/ 755373 w 5537515"/>
              <a:gd name="connsiteY0" fmla="*/ 1931032 h 4378898"/>
              <a:gd name="connsiteX1" fmla="*/ 857604 w 5537515"/>
              <a:gd name="connsiteY1" fmla="*/ 2572816 h 4378898"/>
              <a:gd name="connsiteX2" fmla="*/ 1090464 w 5537515"/>
              <a:gd name="connsiteY2" fmla="*/ 2930624 h 4378898"/>
              <a:gd name="connsiteX3" fmla="*/ 1380119 w 5537515"/>
              <a:gd name="connsiteY3" fmla="*/ 3203241 h 4378898"/>
              <a:gd name="connsiteX4" fmla="*/ 2141173 w 5537515"/>
              <a:gd name="connsiteY4" fmla="*/ 3538331 h 4378898"/>
              <a:gd name="connsiteX5" fmla="*/ 2425147 w 5537515"/>
              <a:gd name="connsiteY5" fmla="*/ 3606485 h 4378898"/>
              <a:gd name="connsiteX6" fmla="*/ 2953341 w 5537515"/>
              <a:gd name="connsiteY6" fmla="*/ 3509933 h 4378898"/>
              <a:gd name="connsiteX7" fmla="*/ 3373624 w 5537515"/>
              <a:gd name="connsiteY7" fmla="*/ 3402024 h 4378898"/>
              <a:gd name="connsiteX8" fmla="*/ 3981331 w 5537515"/>
              <a:gd name="connsiteY8" fmla="*/ 2913587 h 4378898"/>
              <a:gd name="connsiteX9" fmla="*/ 4242588 w 5537515"/>
              <a:gd name="connsiteY9" fmla="*/ 2567137 h 4378898"/>
              <a:gd name="connsiteX10" fmla="*/ 4572000 w 5537515"/>
              <a:gd name="connsiteY10" fmla="*/ 1698172 h 4378898"/>
              <a:gd name="connsiteX11" fmla="*/ 4571999 w 5537515"/>
              <a:gd name="connsiteY11" fmla="*/ 1215415 h 4378898"/>
              <a:gd name="connsiteX12" fmla="*/ 4458409 w 5537515"/>
              <a:gd name="connsiteY12" fmla="*/ 505477 h 4378898"/>
              <a:gd name="connsiteX13" fmla="*/ 4276665 w 5537515"/>
              <a:gd name="connsiteY13" fmla="*/ 5680 h 4378898"/>
              <a:gd name="connsiteX14" fmla="*/ 5270579 w 5537515"/>
              <a:gd name="connsiteY14" fmla="*/ 0 h 4378898"/>
              <a:gd name="connsiteX15" fmla="*/ 5463682 w 5537515"/>
              <a:gd name="connsiteY15" fmla="*/ 596348 h 4378898"/>
              <a:gd name="connsiteX16" fmla="*/ 5537515 w 5537515"/>
              <a:gd name="connsiteY16" fmla="*/ 1215415 h 4378898"/>
              <a:gd name="connsiteX17" fmla="*/ 5526156 w 5537515"/>
              <a:gd name="connsiteY17" fmla="*/ 1578903 h 4378898"/>
              <a:gd name="connsiteX18" fmla="*/ 5281937 w 5537515"/>
              <a:gd name="connsiteY18" fmla="*/ 2623931 h 4378898"/>
              <a:gd name="connsiteX19" fmla="*/ 5105874 w 5537515"/>
              <a:gd name="connsiteY19" fmla="*/ 3004459 h 4378898"/>
              <a:gd name="connsiteX20" fmla="*/ 4532243 w 5537515"/>
              <a:gd name="connsiteY20" fmla="*/ 3816627 h 4378898"/>
              <a:gd name="connsiteX21" fmla="*/ 4259627 w 5537515"/>
              <a:gd name="connsiteY21" fmla="*/ 3992692 h 4378898"/>
              <a:gd name="connsiteX22" fmla="*/ 3884780 w 5537515"/>
              <a:gd name="connsiteY22" fmla="*/ 4168756 h 4378898"/>
              <a:gd name="connsiteX23" fmla="*/ 3203239 w 5537515"/>
              <a:gd name="connsiteY23" fmla="*/ 4339141 h 4378898"/>
              <a:gd name="connsiteX24" fmla="*/ 2703443 w 5537515"/>
              <a:gd name="connsiteY24" fmla="*/ 4378898 h 4378898"/>
              <a:gd name="connsiteX25" fmla="*/ 1834478 w 5537515"/>
              <a:gd name="connsiteY25" fmla="*/ 4253949 h 4378898"/>
              <a:gd name="connsiteX26" fmla="*/ 1147259 w 5537515"/>
              <a:gd name="connsiteY26" fmla="*/ 3964294 h 4378898"/>
              <a:gd name="connsiteX27" fmla="*/ 573629 w 5537515"/>
              <a:gd name="connsiteY27" fmla="*/ 3555370 h 4378898"/>
              <a:gd name="connsiteX28" fmla="*/ 272616 w 5537515"/>
              <a:gd name="connsiteY28" fmla="*/ 3208920 h 4378898"/>
              <a:gd name="connsiteX29" fmla="*/ 96551 w 5537515"/>
              <a:gd name="connsiteY29" fmla="*/ 2913586 h 4378898"/>
              <a:gd name="connsiteX30" fmla="*/ 170385 w 5537515"/>
              <a:gd name="connsiteY30" fmla="*/ 2868150 h 4378898"/>
              <a:gd name="connsiteX31" fmla="*/ 272616 w 5537515"/>
              <a:gd name="connsiteY31" fmla="*/ 2703444 h 4378898"/>
              <a:gd name="connsiteX32" fmla="*/ 323731 w 5537515"/>
              <a:gd name="connsiteY32" fmla="*/ 2487623 h 4378898"/>
              <a:gd name="connsiteX33" fmla="*/ 141987 w 5537515"/>
              <a:gd name="connsiteY33" fmla="*/ 2544418 h 4378898"/>
              <a:gd name="connsiteX34" fmla="*/ 17038 w 5537515"/>
              <a:gd name="connsiteY34" fmla="*/ 2533059 h 4378898"/>
              <a:gd name="connsiteX35" fmla="*/ 0 w 5537515"/>
              <a:gd name="connsiteY35" fmla="*/ 2442187 h 4378898"/>
              <a:gd name="connsiteX36" fmla="*/ 85191 w 5537515"/>
              <a:gd name="connsiteY36" fmla="*/ 2464905 h 4378898"/>
              <a:gd name="connsiteX37" fmla="*/ 170385 w 5537515"/>
              <a:gd name="connsiteY37" fmla="*/ 2442187 h 4378898"/>
              <a:gd name="connsiteX38" fmla="*/ 266936 w 5537515"/>
              <a:gd name="connsiteY38" fmla="*/ 2396751 h 4378898"/>
              <a:gd name="connsiteX39" fmla="*/ 352129 w 5537515"/>
              <a:gd name="connsiteY39" fmla="*/ 2345635 h 4378898"/>
              <a:gd name="connsiteX40" fmla="*/ 380526 w 5537515"/>
              <a:gd name="connsiteY40" fmla="*/ 2300200 h 4378898"/>
              <a:gd name="connsiteX41" fmla="*/ 454360 w 5537515"/>
              <a:gd name="connsiteY41" fmla="*/ 2283161 h 4378898"/>
              <a:gd name="connsiteX42" fmla="*/ 499796 w 5537515"/>
              <a:gd name="connsiteY42" fmla="*/ 2249084 h 4378898"/>
              <a:gd name="connsiteX43" fmla="*/ 533873 w 5537515"/>
              <a:gd name="connsiteY43" fmla="*/ 2232046 h 4378898"/>
              <a:gd name="connsiteX44" fmla="*/ 556591 w 5537515"/>
              <a:gd name="connsiteY44" fmla="*/ 2215007 h 4378898"/>
              <a:gd name="connsiteX45" fmla="*/ 579309 w 5537515"/>
              <a:gd name="connsiteY45" fmla="*/ 2203648 h 4378898"/>
              <a:gd name="connsiteX46" fmla="*/ 579309 w 5537515"/>
              <a:gd name="connsiteY46" fmla="*/ 2152533 h 4378898"/>
              <a:gd name="connsiteX47" fmla="*/ 641783 w 5537515"/>
              <a:gd name="connsiteY47" fmla="*/ 2078699 h 4378898"/>
              <a:gd name="connsiteX48" fmla="*/ 636104 w 5537515"/>
              <a:gd name="connsiteY48" fmla="*/ 2016224 h 4378898"/>
              <a:gd name="connsiteX49" fmla="*/ 528193 w 5537515"/>
              <a:gd name="connsiteY49" fmla="*/ 1976468 h 4378898"/>
              <a:gd name="connsiteX50" fmla="*/ 528193 w 5537515"/>
              <a:gd name="connsiteY50" fmla="*/ 1885596 h 4378898"/>
              <a:gd name="connsiteX51" fmla="*/ 420282 w 5537515"/>
              <a:gd name="connsiteY51" fmla="*/ 1987826 h 4378898"/>
              <a:gd name="connsiteX52" fmla="*/ 301013 w 5537515"/>
              <a:gd name="connsiteY52" fmla="*/ 1965109 h 4378898"/>
              <a:gd name="connsiteX53" fmla="*/ 249898 w 5537515"/>
              <a:gd name="connsiteY53" fmla="*/ 1879916 h 4378898"/>
              <a:gd name="connsiteX54" fmla="*/ 318052 w 5537515"/>
              <a:gd name="connsiteY54" fmla="*/ 1789044 h 4378898"/>
              <a:gd name="connsiteX55" fmla="*/ 425962 w 5537515"/>
              <a:gd name="connsiteY55" fmla="*/ 1868557 h 4378898"/>
              <a:gd name="connsiteX56" fmla="*/ 522514 w 5537515"/>
              <a:gd name="connsiteY56" fmla="*/ 1840160 h 4378898"/>
              <a:gd name="connsiteX57" fmla="*/ 573629 w 5537515"/>
              <a:gd name="connsiteY57" fmla="*/ 1908314 h 4378898"/>
              <a:gd name="connsiteX58" fmla="*/ 755373 w 5537515"/>
              <a:gd name="connsiteY58" fmla="*/ 1931032 h 4378898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70385 w 5537515"/>
              <a:gd name="connsiteY30" fmla="*/ 2868150 h 4373219"/>
              <a:gd name="connsiteX31" fmla="*/ 272616 w 5537515"/>
              <a:gd name="connsiteY31" fmla="*/ 270344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85191 w 5537515"/>
              <a:gd name="connsiteY36" fmla="*/ 2464905 h 4373219"/>
              <a:gd name="connsiteX37" fmla="*/ 170385 w 5537515"/>
              <a:gd name="connsiteY37" fmla="*/ 2442187 h 4373219"/>
              <a:gd name="connsiteX38" fmla="*/ 266936 w 5537515"/>
              <a:gd name="connsiteY38" fmla="*/ 239675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56591 w 5537515"/>
              <a:gd name="connsiteY44" fmla="*/ 2215007 h 4373219"/>
              <a:gd name="connsiteX45" fmla="*/ 579309 w 5537515"/>
              <a:gd name="connsiteY45" fmla="*/ 220364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22514 w 5537515"/>
              <a:gd name="connsiteY56" fmla="*/ 1840160 h 4373219"/>
              <a:gd name="connsiteX57" fmla="*/ 573629 w 5537515"/>
              <a:gd name="connsiteY57" fmla="*/ 1908314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72616 w 5537515"/>
              <a:gd name="connsiteY31" fmla="*/ 270344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85191 w 5537515"/>
              <a:gd name="connsiteY36" fmla="*/ 2464905 h 4373219"/>
              <a:gd name="connsiteX37" fmla="*/ 170385 w 5537515"/>
              <a:gd name="connsiteY37" fmla="*/ 2442187 h 4373219"/>
              <a:gd name="connsiteX38" fmla="*/ 266936 w 5537515"/>
              <a:gd name="connsiteY38" fmla="*/ 239675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56591 w 5537515"/>
              <a:gd name="connsiteY44" fmla="*/ 2215007 h 4373219"/>
              <a:gd name="connsiteX45" fmla="*/ 579309 w 5537515"/>
              <a:gd name="connsiteY45" fmla="*/ 220364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22514 w 5537515"/>
              <a:gd name="connsiteY56" fmla="*/ 1840160 h 4373219"/>
              <a:gd name="connsiteX57" fmla="*/ 573629 w 5537515"/>
              <a:gd name="connsiteY57" fmla="*/ 1908314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85191 w 5537515"/>
              <a:gd name="connsiteY36" fmla="*/ 2464905 h 4373219"/>
              <a:gd name="connsiteX37" fmla="*/ 170385 w 5537515"/>
              <a:gd name="connsiteY37" fmla="*/ 2442187 h 4373219"/>
              <a:gd name="connsiteX38" fmla="*/ 266936 w 5537515"/>
              <a:gd name="connsiteY38" fmla="*/ 239675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56591 w 5537515"/>
              <a:gd name="connsiteY44" fmla="*/ 2215007 h 4373219"/>
              <a:gd name="connsiteX45" fmla="*/ 579309 w 5537515"/>
              <a:gd name="connsiteY45" fmla="*/ 220364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22514 w 5537515"/>
              <a:gd name="connsiteY56" fmla="*/ 1840160 h 4373219"/>
              <a:gd name="connsiteX57" fmla="*/ 573629 w 5537515"/>
              <a:gd name="connsiteY57" fmla="*/ 1908314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85191 w 5537515"/>
              <a:gd name="connsiteY36" fmla="*/ 2464905 h 4373219"/>
              <a:gd name="connsiteX37" fmla="*/ 170385 w 5537515"/>
              <a:gd name="connsiteY37" fmla="*/ 244218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56591 w 5537515"/>
              <a:gd name="connsiteY44" fmla="*/ 2215007 h 4373219"/>
              <a:gd name="connsiteX45" fmla="*/ 579309 w 5537515"/>
              <a:gd name="connsiteY45" fmla="*/ 220364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22514 w 5537515"/>
              <a:gd name="connsiteY56" fmla="*/ 1840160 h 4373219"/>
              <a:gd name="connsiteX57" fmla="*/ 573629 w 5537515"/>
              <a:gd name="connsiteY57" fmla="*/ 1908314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85191 w 5537515"/>
              <a:gd name="connsiteY36" fmla="*/ 246490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56591 w 5537515"/>
              <a:gd name="connsiteY44" fmla="*/ 2215007 h 4373219"/>
              <a:gd name="connsiteX45" fmla="*/ 579309 w 5537515"/>
              <a:gd name="connsiteY45" fmla="*/ 220364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22514 w 5537515"/>
              <a:gd name="connsiteY56" fmla="*/ 1840160 h 4373219"/>
              <a:gd name="connsiteX57" fmla="*/ 573629 w 5537515"/>
              <a:gd name="connsiteY57" fmla="*/ 1908314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56591 w 5537515"/>
              <a:gd name="connsiteY44" fmla="*/ 2215007 h 4373219"/>
              <a:gd name="connsiteX45" fmla="*/ 579309 w 5537515"/>
              <a:gd name="connsiteY45" fmla="*/ 220364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22514 w 5537515"/>
              <a:gd name="connsiteY56" fmla="*/ 1840160 h 4373219"/>
              <a:gd name="connsiteX57" fmla="*/ 573629 w 5537515"/>
              <a:gd name="connsiteY57" fmla="*/ 1908314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56591 w 5537515"/>
              <a:gd name="connsiteY44" fmla="*/ 2215007 h 4373219"/>
              <a:gd name="connsiteX45" fmla="*/ 579309 w 5537515"/>
              <a:gd name="connsiteY45" fmla="*/ 220364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3629 w 5537515"/>
              <a:gd name="connsiteY57" fmla="*/ 1908314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56591 w 5537515"/>
              <a:gd name="connsiteY44" fmla="*/ 2215007 h 4373219"/>
              <a:gd name="connsiteX45" fmla="*/ 579309 w 5537515"/>
              <a:gd name="connsiteY45" fmla="*/ 220364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56591 w 5537515"/>
              <a:gd name="connsiteY44" fmla="*/ 221500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20282 w 5537515"/>
              <a:gd name="connsiteY51" fmla="*/ 198782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528193 w 5537515"/>
              <a:gd name="connsiteY50" fmla="*/ 188559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81331 w 5537515"/>
              <a:gd name="connsiteY8" fmla="*/ 2913587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73624 w 5537515"/>
              <a:gd name="connsiteY7" fmla="*/ 340202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606485 h 4373219"/>
              <a:gd name="connsiteX6" fmla="*/ 2953341 w 5537515"/>
              <a:gd name="connsiteY6" fmla="*/ 3509933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011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589655 h 4373219"/>
              <a:gd name="connsiteX6" fmla="*/ 2953341 w 5537515"/>
              <a:gd name="connsiteY6" fmla="*/ 3509933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589655 h 4373219"/>
              <a:gd name="connsiteX6" fmla="*/ 2953341 w 5537515"/>
              <a:gd name="connsiteY6" fmla="*/ 3509933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7666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38331 h 4373219"/>
              <a:gd name="connsiteX5" fmla="*/ 2425147 w 5537515"/>
              <a:gd name="connsiteY5" fmla="*/ 3589655 h 4373219"/>
              <a:gd name="connsiteX6" fmla="*/ 2953341 w 5537515"/>
              <a:gd name="connsiteY6" fmla="*/ 3509933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400081 w 5537515"/>
              <a:gd name="connsiteY13" fmla="*/ 56168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38331 h 4373219"/>
              <a:gd name="connsiteX5" fmla="*/ 2402708 w 5537515"/>
              <a:gd name="connsiteY5" fmla="*/ 3572825 h 4373219"/>
              <a:gd name="connsiteX6" fmla="*/ 2953341 w 5537515"/>
              <a:gd name="connsiteY6" fmla="*/ 3509933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400081 w 5537515"/>
              <a:gd name="connsiteY13" fmla="*/ 56168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38331 h 4373219"/>
              <a:gd name="connsiteX5" fmla="*/ 2402708 w 5537515"/>
              <a:gd name="connsiteY5" fmla="*/ 3572825 h 4373219"/>
              <a:gd name="connsiteX6" fmla="*/ 2953341 w 5537515"/>
              <a:gd name="connsiteY6" fmla="*/ 3509933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400081 w 5537515"/>
              <a:gd name="connsiteY13" fmla="*/ 56168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38331 h 4373219"/>
              <a:gd name="connsiteX5" fmla="*/ 2402708 w 5537515"/>
              <a:gd name="connsiteY5" fmla="*/ 3572825 h 4373219"/>
              <a:gd name="connsiteX6" fmla="*/ 2953341 w 5537515"/>
              <a:gd name="connsiteY6" fmla="*/ 3498714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400081 w 5537515"/>
              <a:gd name="connsiteY13" fmla="*/ 56168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21502 h 4373219"/>
              <a:gd name="connsiteX5" fmla="*/ 2402708 w 5537515"/>
              <a:gd name="connsiteY5" fmla="*/ 3572825 h 4373219"/>
              <a:gd name="connsiteX6" fmla="*/ 2953341 w 5537515"/>
              <a:gd name="connsiteY6" fmla="*/ 3498714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400081 w 5537515"/>
              <a:gd name="connsiteY13" fmla="*/ 56168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21502 h 4373219"/>
              <a:gd name="connsiteX5" fmla="*/ 2402708 w 5537515"/>
              <a:gd name="connsiteY5" fmla="*/ 3572825 h 4373219"/>
              <a:gd name="connsiteX6" fmla="*/ 2953341 w 5537515"/>
              <a:gd name="connsiteY6" fmla="*/ 3498714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400081 w 5537515"/>
              <a:gd name="connsiteY13" fmla="*/ 56168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21502 h 4373219"/>
              <a:gd name="connsiteX5" fmla="*/ 2430757 w 5537515"/>
              <a:gd name="connsiteY5" fmla="*/ 3572825 h 4373219"/>
              <a:gd name="connsiteX6" fmla="*/ 2953341 w 5537515"/>
              <a:gd name="connsiteY6" fmla="*/ 3498714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400081 w 5537515"/>
              <a:gd name="connsiteY13" fmla="*/ 56168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21502 h 4373219"/>
              <a:gd name="connsiteX5" fmla="*/ 2430757 w 5537515"/>
              <a:gd name="connsiteY5" fmla="*/ 3572825 h 4373219"/>
              <a:gd name="connsiteX6" fmla="*/ 2953341 w 5537515"/>
              <a:gd name="connsiteY6" fmla="*/ 3498714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400081 w 5537515"/>
              <a:gd name="connsiteY13" fmla="*/ 56168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21502 h 4373219"/>
              <a:gd name="connsiteX5" fmla="*/ 2430757 w 5537515"/>
              <a:gd name="connsiteY5" fmla="*/ 3572825 h 4373219"/>
              <a:gd name="connsiteX6" fmla="*/ 2953341 w 5537515"/>
              <a:gd name="connsiteY6" fmla="*/ 3498714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71999 w 5537515"/>
              <a:gd name="connsiteY11" fmla="*/ 1215415 h 4373219"/>
              <a:gd name="connsiteX12" fmla="*/ 4458409 w 5537515"/>
              <a:gd name="connsiteY12" fmla="*/ 505477 h 4373219"/>
              <a:gd name="connsiteX13" fmla="*/ 428788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21502 h 4373219"/>
              <a:gd name="connsiteX5" fmla="*/ 2430757 w 5537515"/>
              <a:gd name="connsiteY5" fmla="*/ 3572825 h 4373219"/>
              <a:gd name="connsiteX6" fmla="*/ 2953341 w 5537515"/>
              <a:gd name="connsiteY6" fmla="*/ 3498714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72000 w 5537515"/>
              <a:gd name="connsiteY10" fmla="*/ 1698172 h 4373219"/>
              <a:gd name="connsiteX11" fmla="*/ 4560780 w 5537515"/>
              <a:gd name="connsiteY11" fmla="*/ 1204195 h 4373219"/>
              <a:gd name="connsiteX12" fmla="*/ 4458409 w 5537515"/>
              <a:gd name="connsiteY12" fmla="*/ 505477 h 4373219"/>
              <a:gd name="connsiteX13" fmla="*/ 428788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21502 h 4373219"/>
              <a:gd name="connsiteX5" fmla="*/ 2430757 w 5537515"/>
              <a:gd name="connsiteY5" fmla="*/ 3572825 h 4373219"/>
              <a:gd name="connsiteX6" fmla="*/ 2953341 w 5537515"/>
              <a:gd name="connsiteY6" fmla="*/ 3498714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60780 w 5537515"/>
              <a:gd name="connsiteY10" fmla="*/ 1692562 h 4373219"/>
              <a:gd name="connsiteX11" fmla="*/ 4560780 w 5537515"/>
              <a:gd name="connsiteY11" fmla="*/ 1204195 h 4373219"/>
              <a:gd name="connsiteX12" fmla="*/ 4458409 w 5537515"/>
              <a:gd name="connsiteY12" fmla="*/ 505477 h 4373219"/>
              <a:gd name="connsiteX13" fmla="*/ 428788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32243 w 5537515"/>
              <a:gd name="connsiteY20" fmla="*/ 3816627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  <a:gd name="connsiteX0" fmla="*/ 755373 w 5537515"/>
              <a:gd name="connsiteY0" fmla="*/ 1931032 h 4373219"/>
              <a:gd name="connsiteX1" fmla="*/ 857604 w 5537515"/>
              <a:gd name="connsiteY1" fmla="*/ 2572816 h 4373219"/>
              <a:gd name="connsiteX2" fmla="*/ 1090464 w 5537515"/>
              <a:gd name="connsiteY2" fmla="*/ 2930624 h 4373219"/>
              <a:gd name="connsiteX3" fmla="*/ 1385729 w 5537515"/>
              <a:gd name="connsiteY3" fmla="*/ 3203241 h 4373219"/>
              <a:gd name="connsiteX4" fmla="*/ 2141173 w 5537515"/>
              <a:gd name="connsiteY4" fmla="*/ 3521502 h 4373219"/>
              <a:gd name="connsiteX5" fmla="*/ 2430757 w 5537515"/>
              <a:gd name="connsiteY5" fmla="*/ 3572825 h 4373219"/>
              <a:gd name="connsiteX6" fmla="*/ 2953341 w 5537515"/>
              <a:gd name="connsiteY6" fmla="*/ 3498714 h 4373219"/>
              <a:gd name="connsiteX7" fmla="*/ 3356794 w 5537515"/>
              <a:gd name="connsiteY7" fmla="*/ 3390804 h 4373219"/>
              <a:gd name="connsiteX8" fmla="*/ 3992551 w 5537515"/>
              <a:gd name="connsiteY8" fmla="*/ 2879928 h 4373219"/>
              <a:gd name="connsiteX9" fmla="*/ 4242588 w 5537515"/>
              <a:gd name="connsiteY9" fmla="*/ 2567137 h 4373219"/>
              <a:gd name="connsiteX10" fmla="*/ 4560780 w 5537515"/>
              <a:gd name="connsiteY10" fmla="*/ 1692562 h 4373219"/>
              <a:gd name="connsiteX11" fmla="*/ 4560780 w 5537515"/>
              <a:gd name="connsiteY11" fmla="*/ 1204195 h 4373219"/>
              <a:gd name="connsiteX12" fmla="*/ 4458409 w 5537515"/>
              <a:gd name="connsiteY12" fmla="*/ 505477 h 4373219"/>
              <a:gd name="connsiteX13" fmla="*/ 4287885 w 5537515"/>
              <a:gd name="connsiteY13" fmla="*/ 5680 h 4373219"/>
              <a:gd name="connsiteX14" fmla="*/ 5270579 w 5537515"/>
              <a:gd name="connsiteY14" fmla="*/ 0 h 4373219"/>
              <a:gd name="connsiteX15" fmla="*/ 5463682 w 5537515"/>
              <a:gd name="connsiteY15" fmla="*/ 596348 h 4373219"/>
              <a:gd name="connsiteX16" fmla="*/ 5537515 w 5537515"/>
              <a:gd name="connsiteY16" fmla="*/ 1215415 h 4373219"/>
              <a:gd name="connsiteX17" fmla="*/ 5526156 w 5537515"/>
              <a:gd name="connsiteY17" fmla="*/ 1578903 h 4373219"/>
              <a:gd name="connsiteX18" fmla="*/ 5281937 w 5537515"/>
              <a:gd name="connsiteY18" fmla="*/ 2623931 h 4373219"/>
              <a:gd name="connsiteX19" fmla="*/ 5105874 w 5537515"/>
              <a:gd name="connsiteY19" fmla="*/ 3004459 h 4373219"/>
              <a:gd name="connsiteX20" fmla="*/ 4504194 w 5537515"/>
              <a:gd name="connsiteY20" fmla="*/ 3771749 h 4373219"/>
              <a:gd name="connsiteX21" fmla="*/ 4259627 w 5537515"/>
              <a:gd name="connsiteY21" fmla="*/ 3992692 h 4373219"/>
              <a:gd name="connsiteX22" fmla="*/ 3884780 w 5537515"/>
              <a:gd name="connsiteY22" fmla="*/ 4168756 h 4373219"/>
              <a:gd name="connsiteX23" fmla="*/ 3203239 w 5537515"/>
              <a:gd name="connsiteY23" fmla="*/ 4339141 h 4373219"/>
              <a:gd name="connsiteX24" fmla="*/ 2675045 w 5537515"/>
              <a:gd name="connsiteY24" fmla="*/ 4373219 h 4373219"/>
              <a:gd name="connsiteX25" fmla="*/ 1834478 w 5537515"/>
              <a:gd name="connsiteY25" fmla="*/ 4253949 h 4373219"/>
              <a:gd name="connsiteX26" fmla="*/ 1147259 w 5537515"/>
              <a:gd name="connsiteY26" fmla="*/ 3964294 h 4373219"/>
              <a:gd name="connsiteX27" fmla="*/ 573629 w 5537515"/>
              <a:gd name="connsiteY27" fmla="*/ 3555370 h 4373219"/>
              <a:gd name="connsiteX28" fmla="*/ 272616 w 5537515"/>
              <a:gd name="connsiteY28" fmla="*/ 3208920 h 4373219"/>
              <a:gd name="connsiteX29" fmla="*/ 96551 w 5537515"/>
              <a:gd name="connsiteY29" fmla="*/ 2913586 h 4373219"/>
              <a:gd name="connsiteX30" fmla="*/ 159166 w 5537515"/>
              <a:gd name="connsiteY30" fmla="*/ 2851320 h 4373219"/>
              <a:gd name="connsiteX31" fmla="*/ 267006 w 5537515"/>
              <a:gd name="connsiteY31" fmla="*/ 2692224 h 4373219"/>
              <a:gd name="connsiteX32" fmla="*/ 323731 w 5537515"/>
              <a:gd name="connsiteY32" fmla="*/ 2487623 h 4373219"/>
              <a:gd name="connsiteX33" fmla="*/ 141987 w 5537515"/>
              <a:gd name="connsiteY33" fmla="*/ 2544418 h 4373219"/>
              <a:gd name="connsiteX34" fmla="*/ 17038 w 5537515"/>
              <a:gd name="connsiteY34" fmla="*/ 2533059 h 4373219"/>
              <a:gd name="connsiteX35" fmla="*/ 0 w 5537515"/>
              <a:gd name="connsiteY35" fmla="*/ 2442187 h 4373219"/>
              <a:gd name="connsiteX36" fmla="*/ 79581 w 5537515"/>
              <a:gd name="connsiteY36" fmla="*/ 2453685 h 4373219"/>
              <a:gd name="connsiteX37" fmla="*/ 153556 w 5537515"/>
              <a:gd name="connsiteY37" fmla="*/ 2425357 h 4373219"/>
              <a:gd name="connsiteX38" fmla="*/ 255716 w 5537515"/>
              <a:gd name="connsiteY38" fmla="*/ 2385531 h 4373219"/>
              <a:gd name="connsiteX39" fmla="*/ 352129 w 5537515"/>
              <a:gd name="connsiteY39" fmla="*/ 2345635 h 4373219"/>
              <a:gd name="connsiteX40" fmla="*/ 380526 w 5537515"/>
              <a:gd name="connsiteY40" fmla="*/ 2300200 h 4373219"/>
              <a:gd name="connsiteX41" fmla="*/ 454360 w 5537515"/>
              <a:gd name="connsiteY41" fmla="*/ 2283161 h 4373219"/>
              <a:gd name="connsiteX42" fmla="*/ 499796 w 5537515"/>
              <a:gd name="connsiteY42" fmla="*/ 2249084 h 4373219"/>
              <a:gd name="connsiteX43" fmla="*/ 533873 w 5537515"/>
              <a:gd name="connsiteY43" fmla="*/ 2232046 h 4373219"/>
              <a:gd name="connsiteX44" fmla="*/ 539761 w 5537515"/>
              <a:gd name="connsiteY44" fmla="*/ 2209397 h 4373219"/>
              <a:gd name="connsiteX45" fmla="*/ 551260 w 5537515"/>
              <a:gd name="connsiteY45" fmla="*/ 2186818 h 4373219"/>
              <a:gd name="connsiteX46" fmla="*/ 579309 w 5537515"/>
              <a:gd name="connsiteY46" fmla="*/ 2152533 h 4373219"/>
              <a:gd name="connsiteX47" fmla="*/ 641783 w 5537515"/>
              <a:gd name="connsiteY47" fmla="*/ 2078699 h 4373219"/>
              <a:gd name="connsiteX48" fmla="*/ 636104 w 5537515"/>
              <a:gd name="connsiteY48" fmla="*/ 2016224 h 4373219"/>
              <a:gd name="connsiteX49" fmla="*/ 528193 w 5537515"/>
              <a:gd name="connsiteY49" fmla="*/ 1976468 h 4373219"/>
              <a:gd name="connsiteX50" fmla="*/ 494534 w 5537515"/>
              <a:gd name="connsiteY50" fmla="*/ 1868766 h 4373219"/>
              <a:gd name="connsiteX51" fmla="*/ 403452 w 5537515"/>
              <a:gd name="connsiteY51" fmla="*/ 1982216 h 4373219"/>
              <a:gd name="connsiteX52" fmla="*/ 301013 w 5537515"/>
              <a:gd name="connsiteY52" fmla="*/ 1965109 h 4373219"/>
              <a:gd name="connsiteX53" fmla="*/ 249898 w 5537515"/>
              <a:gd name="connsiteY53" fmla="*/ 1879916 h 4373219"/>
              <a:gd name="connsiteX54" fmla="*/ 318052 w 5537515"/>
              <a:gd name="connsiteY54" fmla="*/ 1789044 h 4373219"/>
              <a:gd name="connsiteX55" fmla="*/ 425962 w 5537515"/>
              <a:gd name="connsiteY55" fmla="*/ 1868557 h 4373219"/>
              <a:gd name="connsiteX56" fmla="*/ 516904 w 5537515"/>
              <a:gd name="connsiteY56" fmla="*/ 1817720 h 4373219"/>
              <a:gd name="connsiteX57" fmla="*/ 579239 w 5537515"/>
              <a:gd name="connsiteY57" fmla="*/ 1897095 h 4373219"/>
              <a:gd name="connsiteX58" fmla="*/ 755373 w 5537515"/>
              <a:gd name="connsiteY58" fmla="*/ 1931032 h 4373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</a:cxnLst>
            <a:rect l="l" t="t" r="r" b="b"/>
            <a:pathLst>
              <a:path w="5537515" h="4373219">
                <a:moveTo>
                  <a:pt x="755373" y="1931032"/>
                </a:moveTo>
                <a:lnTo>
                  <a:pt x="857604" y="2572816"/>
                </a:lnTo>
                <a:lnTo>
                  <a:pt x="1090464" y="2930624"/>
                </a:lnTo>
                <a:lnTo>
                  <a:pt x="1385729" y="3203241"/>
                </a:lnTo>
                <a:cubicBezTo>
                  <a:pt x="1639414" y="3314938"/>
                  <a:pt x="1848011" y="3421164"/>
                  <a:pt x="2141173" y="3521502"/>
                </a:cubicBezTo>
                <a:cubicBezTo>
                  <a:pt x="2303985" y="3552739"/>
                  <a:pt x="2320076" y="3545374"/>
                  <a:pt x="2430757" y="3572825"/>
                </a:cubicBezTo>
                <a:cubicBezTo>
                  <a:pt x="2558547" y="3549021"/>
                  <a:pt x="2784849" y="3528058"/>
                  <a:pt x="2953341" y="3498714"/>
                </a:cubicBezTo>
                <a:lnTo>
                  <a:pt x="3356794" y="3390804"/>
                </a:lnTo>
                <a:cubicBezTo>
                  <a:pt x="3570722" y="3243136"/>
                  <a:pt x="3812700" y="3044634"/>
                  <a:pt x="3992551" y="2879928"/>
                </a:cubicBezTo>
                <a:cubicBezTo>
                  <a:pt x="4089102" y="2758765"/>
                  <a:pt x="4157396" y="2676941"/>
                  <a:pt x="4242588" y="2567137"/>
                </a:cubicBezTo>
                <a:cubicBezTo>
                  <a:pt x="4358070" y="2334277"/>
                  <a:pt x="4496412" y="1976537"/>
                  <a:pt x="4560780" y="1692562"/>
                </a:cubicBezTo>
                <a:cubicBezTo>
                  <a:pt x="4558887" y="1533536"/>
                  <a:pt x="4562673" y="1363221"/>
                  <a:pt x="4560780" y="1204195"/>
                </a:cubicBezTo>
                <a:cubicBezTo>
                  <a:pt x="4522917" y="967549"/>
                  <a:pt x="4524670" y="736443"/>
                  <a:pt x="4458409" y="505477"/>
                </a:cubicBezTo>
                <a:lnTo>
                  <a:pt x="4287885" y="5680"/>
                </a:lnTo>
                <a:lnTo>
                  <a:pt x="5270579" y="0"/>
                </a:lnTo>
                <a:cubicBezTo>
                  <a:pt x="5329267" y="194996"/>
                  <a:pt x="5422032" y="424070"/>
                  <a:pt x="5463682" y="596348"/>
                </a:cubicBezTo>
                <a:lnTo>
                  <a:pt x="5537515" y="1215415"/>
                </a:lnTo>
                <a:lnTo>
                  <a:pt x="5526156" y="1578903"/>
                </a:lnTo>
                <a:cubicBezTo>
                  <a:pt x="5461788" y="1938605"/>
                  <a:pt x="5397420" y="2264229"/>
                  <a:pt x="5281937" y="2623931"/>
                </a:cubicBezTo>
                <a:lnTo>
                  <a:pt x="5105874" y="3004459"/>
                </a:lnTo>
                <a:cubicBezTo>
                  <a:pt x="4922236" y="3271395"/>
                  <a:pt x="4704870" y="3504813"/>
                  <a:pt x="4504194" y="3771749"/>
                </a:cubicBezTo>
                <a:lnTo>
                  <a:pt x="4259627" y="3992692"/>
                </a:lnTo>
                <a:lnTo>
                  <a:pt x="3884780" y="4168756"/>
                </a:lnTo>
                <a:lnTo>
                  <a:pt x="3203239" y="4339141"/>
                </a:lnTo>
                <a:lnTo>
                  <a:pt x="2675045" y="4373219"/>
                </a:lnTo>
                <a:lnTo>
                  <a:pt x="1834478" y="4253949"/>
                </a:lnTo>
                <a:lnTo>
                  <a:pt x="1147259" y="3964294"/>
                </a:lnTo>
                <a:cubicBezTo>
                  <a:pt x="912506" y="3829879"/>
                  <a:pt x="757267" y="3718182"/>
                  <a:pt x="573629" y="3555370"/>
                </a:cubicBezTo>
                <a:cubicBezTo>
                  <a:pt x="458146" y="3420955"/>
                  <a:pt x="371061" y="3354694"/>
                  <a:pt x="272616" y="3208920"/>
                </a:cubicBezTo>
                <a:lnTo>
                  <a:pt x="96551" y="2913586"/>
                </a:lnTo>
                <a:lnTo>
                  <a:pt x="159166" y="2851320"/>
                </a:lnTo>
                <a:lnTo>
                  <a:pt x="267006" y="2692224"/>
                </a:lnTo>
                <a:lnTo>
                  <a:pt x="323731" y="2487623"/>
                </a:lnTo>
                <a:cubicBezTo>
                  <a:pt x="263150" y="2506555"/>
                  <a:pt x="236645" y="2536844"/>
                  <a:pt x="141987" y="2544418"/>
                </a:cubicBezTo>
                <a:cubicBezTo>
                  <a:pt x="77619" y="2580388"/>
                  <a:pt x="58688" y="2536845"/>
                  <a:pt x="17038" y="2533059"/>
                </a:cubicBezTo>
                <a:lnTo>
                  <a:pt x="0" y="2442187"/>
                </a:lnTo>
                <a:lnTo>
                  <a:pt x="79581" y="2453685"/>
                </a:lnTo>
                <a:lnTo>
                  <a:pt x="153556" y="2425357"/>
                </a:lnTo>
                <a:lnTo>
                  <a:pt x="255716" y="2385531"/>
                </a:lnTo>
                <a:lnTo>
                  <a:pt x="352129" y="2345635"/>
                </a:lnTo>
                <a:lnTo>
                  <a:pt x="380526" y="2300200"/>
                </a:lnTo>
                <a:lnTo>
                  <a:pt x="454360" y="2283161"/>
                </a:lnTo>
                <a:lnTo>
                  <a:pt x="499796" y="2249084"/>
                </a:lnTo>
                <a:lnTo>
                  <a:pt x="533873" y="2232046"/>
                </a:lnTo>
                <a:lnTo>
                  <a:pt x="539761" y="2209397"/>
                </a:lnTo>
                <a:lnTo>
                  <a:pt x="551260" y="2186818"/>
                </a:lnTo>
                <a:lnTo>
                  <a:pt x="579309" y="2152533"/>
                </a:lnTo>
                <a:lnTo>
                  <a:pt x="641783" y="2078699"/>
                </a:lnTo>
                <a:lnTo>
                  <a:pt x="636104" y="2016224"/>
                </a:lnTo>
                <a:lnTo>
                  <a:pt x="528193" y="1976468"/>
                </a:lnTo>
                <a:lnTo>
                  <a:pt x="494534" y="1868766"/>
                </a:lnTo>
                <a:lnTo>
                  <a:pt x="403452" y="1982216"/>
                </a:lnTo>
                <a:cubicBezTo>
                  <a:pt x="363696" y="1974644"/>
                  <a:pt x="357807" y="1984040"/>
                  <a:pt x="301013" y="1965109"/>
                </a:cubicBezTo>
                <a:lnTo>
                  <a:pt x="249898" y="1879916"/>
                </a:lnTo>
                <a:lnTo>
                  <a:pt x="318052" y="1789044"/>
                </a:lnTo>
                <a:lnTo>
                  <a:pt x="425962" y="1868557"/>
                </a:lnTo>
                <a:lnTo>
                  <a:pt x="516904" y="1817720"/>
                </a:lnTo>
                <a:lnTo>
                  <a:pt x="579239" y="1897095"/>
                </a:lnTo>
                <a:lnTo>
                  <a:pt x="755373" y="1931032"/>
                </a:lnTo>
                <a:close/>
              </a:path>
            </a:pathLst>
          </a:custGeom>
          <a:solidFill>
            <a:schemeClr val="accent1">
              <a:lumMod val="75000"/>
              <a:alpha val="36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4" name="Picture 113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14187" y="3598000"/>
            <a:ext cx="411480" cy="107234"/>
          </a:xfrm>
          <a:prstGeom prst="rect">
            <a:avLst/>
          </a:prstGeom>
        </p:spPr>
      </p:pic>
      <p:pic>
        <p:nvPicPr>
          <p:cNvPr id="115" name="Picture 114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852801" y="3045574"/>
            <a:ext cx="411480" cy="107234"/>
          </a:xfrm>
          <a:prstGeom prst="rect">
            <a:avLst/>
          </a:prstGeom>
        </p:spPr>
      </p:pic>
      <p:sp>
        <p:nvSpPr>
          <p:cNvPr id="371" name="TextBox 370"/>
          <p:cNvSpPr txBox="1"/>
          <p:nvPr/>
        </p:nvSpPr>
        <p:spPr>
          <a:xfrm>
            <a:off x="5244493" y="1601987"/>
            <a:ext cx="1132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dirty="0" smtClean="0"/>
              <a:t> 48 hours at 25 knots </a:t>
            </a:r>
            <a:endParaRPr lang="en-US" sz="900" dirty="0"/>
          </a:p>
        </p:txBody>
      </p:sp>
      <p:grpSp>
        <p:nvGrpSpPr>
          <p:cNvPr id="130" name="Group 129"/>
          <p:cNvGrpSpPr/>
          <p:nvPr/>
        </p:nvGrpSpPr>
        <p:grpSpPr>
          <a:xfrm>
            <a:off x="5358935" y="1769136"/>
            <a:ext cx="957936" cy="59596"/>
            <a:chOff x="8643337" y="4091625"/>
            <a:chExt cx="525302" cy="61859"/>
          </a:xfrm>
        </p:grpSpPr>
        <p:cxnSp>
          <p:nvCxnSpPr>
            <p:cNvPr id="131" name="Straight Connector 130"/>
            <p:cNvCxnSpPr/>
            <p:nvPr/>
          </p:nvCxnSpPr>
          <p:spPr>
            <a:xfrm>
              <a:off x="8644769" y="4123637"/>
              <a:ext cx="523870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8615319" y="4119643"/>
              <a:ext cx="56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9140112" y="4125466"/>
              <a:ext cx="56036" cy="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16"/>
          <p:cNvGrpSpPr/>
          <p:nvPr/>
        </p:nvGrpSpPr>
        <p:grpSpPr>
          <a:xfrm>
            <a:off x="5252660" y="3106289"/>
            <a:ext cx="1893940" cy="344080"/>
            <a:chOff x="5252660" y="3106289"/>
            <a:chExt cx="1893940" cy="344080"/>
          </a:xfrm>
        </p:grpSpPr>
        <p:pic>
          <p:nvPicPr>
            <p:cNvPr id="129" name="Picture 128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5964879" y="3255362"/>
              <a:ext cx="320040" cy="83404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5252660" y="3106289"/>
              <a:ext cx="1893940" cy="344080"/>
              <a:chOff x="5274599" y="3116980"/>
              <a:chExt cx="1893940" cy="344080"/>
            </a:xfrm>
          </p:grpSpPr>
          <p:cxnSp>
            <p:nvCxnSpPr>
              <p:cNvPr id="11" name="Straight Arrow Connector 10"/>
              <p:cNvCxnSpPr>
                <a:stCxn id="134" idx="1"/>
              </p:cNvCxnSpPr>
              <p:nvPr/>
            </p:nvCxnSpPr>
            <p:spPr>
              <a:xfrm flipH="1" flipV="1">
                <a:off x="5274599" y="3116980"/>
                <a:ext cx="761742" cy="174803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4" name="TextBox 133"/>
              <p:cNvSpPr txBox="1"/>
              <p:nvPr/>
            </p:nvSpPr>
            <p:spPr>
              <a:xfrm>
                <a:off x="6036341" y="3122506"/>
                <a:ext cx="113219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Position at the start of conflict </a:t>
                </a:r>
                <a:endParaRPr lang="en-US" sz="800" dirty="0"/>
              </a:p>
            </p:txBody>
          </p:sp>
        </p:grpSp>
      </p:grpSp>
      <p:grpSp>
        <p:nvGrpSpPr>
          <p:cNvPr id="20" name="Group 19"/>
          <p:cNvGrpSpPr/>
          <p:nvPr/>
        </p:nvGrpSpPr>
        <p:grpSpPr>
          <a:xfrm>
            <a:off x="1039885" y="3055321"/>
            <a:ext cx="1258091" cy="567859"/>
            <a:chOff x="1039885" y="3055321"/>
            <a:chExt cx="1258091" cy="567859"/>
          </a:xfrm>
        </p:grpSpPr>
        <p:grpSp>
          <p:nvGrpSpPr>
            <p:cNvPr id="136" name="Group 135"/>
            <p:cNvGrpSpPr/>
            <p:nvPr/>
          </p:nvGrpSpPr>
          <p:grpSpPr>
            <a:xfrm>
              <a:off x="1234539" y="3055321"/>
              <a:ext cx="1063437" cy="567859"/>
              <a:chOff x="5917930" y="2130603"/>
              <a:chExt cx="1063437" cy="567859"/>
            </a:xfrm>
          </p:grpSpPr>
          <p:cxnSp>
            <p:nvCxnSpPr>
              <p:cNvPr id="137" name="Straight Arrow Connector 136"/>
              <p:cNvCxnSpPr/>
              <p:nvPr/>
            </p:nvCxnSpPr>
            <p:spPr>
              <a:xfrm>
                <a:off x="5917930" y="2238748"/>
                <a:ext cx="603793" cy="459714"/>
              </a:xfrm>
              <a:prstGeom prst="straightConnector1">
                <a:avLst/>
              </a:prstGeom>
              <a:ln>
                <a:solidFill>
                  <a:schemeClr val="accent1">
                    <a:lumMod val="75000"/>
                  </a:schemeClr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8" name="TextBox 137"/>
              <p:cNvSpPr txBox="1"/>
              <p:nvPr/>
            </p:nvSpPr>
            <p:spPr>
              <a:xfrm>
                <a:off x="5929471" y="2130603"/>
                <a:ext cx="10518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800" dirty="0" smtClean="0"/>
                  <a:t>Position at the start of conflict  </a:t>
                </a:r>
                <a:endParaRPr lang="en-US" sz="800" dirty="0"/>
              </a:p>
            </p:txBody>
          </p:sp>
        </p:grpSp>
        <p:pic>
          <p:nvPicPr>
            <p:cNvPr id="142" name="Picture 141"/>
            <p:cNvPicPr>
              <a:picLocks noChangeAspect="1"/>
            </p:cNvPicPr>
            <p:nvPr/>
          </p:nvPicPr>
          <p:blipFill>
            <a:blip r:embed="rId8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039885" y="3103892"/>
              <a:ext cx="320040" cy="83404"/>
            </a:xfrm>
            <a:prstGeom prst="rect">
              <a:avLst/>
            </a:prstGeom>
          </p:spPr>
        </p:pic>
      </p:grpSp>
      <p:cxnSp>
        <p:nvCxnSpPr>
          <p:cNvPr id="153" name="Straight Arrow Connector 152"/>
          <p:cNvCxnSpPr/>
          <p:nvPr/>
        </p:nvCxnSpPr>
        <p:spPr>
          <a:xfrm flipV="1">
            <a:off x="2171517" y="2930432"/>
            <a:ext cx="1066894" cy="701204"/>
          </a:xfrm>
          <a:prstGeom prst="straightConnector1">
            <a:avLst/>
          </a:prstGeom>
          <a:ln w="25400" cmpd="sng">
            <a:solidFill>
              <a:schemeClr val="accent1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0" name="Picture 159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735007" y="226337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43892" y="223642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 descr="Facility, Airfield white.png"/>
          <p:cNvPicPr>
            <a:picLocks noChangeAspect="1"/>
          </p:cNvPicPr>
          <p:nvPr/>
        </p:nvPicPr>
        <p:blipFill>
          <a:blip r:embed="rId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095914" y="231653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64" name="Group 163"/>
          <p:cNvGrpSpPr/>
          <p:nvPr/>
        </p:nvGrpSpPr>
        <p:grpSpPr>
          <a:xfrm rot="8683482">
            <a:off x="2906051" y="2779807"/>
            <a:ext cx="207871" cy="207846"/>
            <a:chOff x="4636377" y="2283696"/>
            <a:chExt cx="207871" cy="207846"/>
          </a:xfrm>
        </p:grpSpPr>
        <p:pic>
          <p:nvPicPr>
            <p:cNvPr id="165" name="Picture 164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5412693">
              <a:off x="4619774" y="2300299"/>
              <a:ext cx="137160" cy="103953"/>
            </a:xfrm>
            <a:prstGeom prst="rect">
              <a:avLst/>
            </a:prstGeom>
          </p:spPr>
        </p:pic>
        <p:pic>
          <p:nvPicPr>
            <p:cNvPr id="173" name="Picture 172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5412693">
              <a:off x="4723692" y="2370985"/>
              <a:ext cx="137160" cy="103953"/>
            </a:xfrm>
            <a:prstGeom prst="rect">
              <a:avLst/>
            </a:prstGeom>
          </p:spPr>
        </p:pic>
      </p:grpSp>
      <p:grpSp>
        <p:nvGrpSpPr>
          <p:cNvPr id="174" name="Group 173"/>
          <p:cNvGrpSpPr/>
          <p:nvPr/>
        </p:nvGrpSpPr>
        <p:grpSpPr>
          <a:xfrm rot="8683482">
            <a:off x="2505282" y="2832848"/>
            <a:ext cx="207871" cy="207846"/>
            <a:chOff x="4636377" y="2283696"/>
            <a:chExt cx="207871" cy="207846"/>
          </a:xfrm>
        </p:grpSpPr>
        <p:pic>
          <p:nvPicPr>
            <p:cNvPr id="175" name="Picture 174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5412693">
              <a:off x="4619774" y="2300299"/>
              <a:ext cx="137160" cy="103953"/>
            </a:xfrm>
            <a:prstGeom prst="rect">
              <a:avLst/>
            </a:prstGeom>
          </p:spPr>
        </p:pic>
        <p:pic>
          <p:nvPicPr>
            <p:cNvPr id="176" name="Picture 175"/>
            <p:cNvPicPr>
              <a:picLocks noChangeAspect="1"/>
            </p:cNvPicPr>
            <p:nvPr/>
          </p:nvPicPr>
          <p:blipFill>
            <a:blip r:embed="rId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5412693">
              <a:off x="4723692" y="2370985"/>
              <a:ext cx="137160" cy="103953"/>
            </a:xfrm>
            <a:prstGeom prst="rect">
              <a:avLst/>
            </a:prstGeom>
          </p:spPr>
        </p:pic>
      </p:grpSp>
      <p:sp>
        <p:nvSpPr>
          <p:cNvPr id="177" name="TextBox 176"/>
          <p:cNvSpPr txBox="1"/>
          <p:nvPr/>
        </p:nvSpPr>
        <p:spPr>
          <a:xfrm>
            <a:off x="4626383" y="3096672"/>
            <a:ext cx="1132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H+48</a:t>
            </a:r>
            <a:endParaRPr lang="en-US" sz="800" dirty="0"/>
          </a:p>
        </p:txBody>
      </p:sp>
      <p:sp>
        <p:nvSpPr>
          <p:cNvPr id="178" name="TextBox 177"/>
          <p:cNvSpPr txBox="1"/>
          <p:nvPr/>
        </p:nvSpPr>
        <p:spPr>
          <a:xfrm>
            <a:off x="1617726" y="3636343"/>
            <a:ext cx="11321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 smtClean="0"/>
              <a:t>H+48</a:t>
            </a:r>
            <a:endParaRPr lang="en-US" sz="800" dirty="0"/>
          </a:p>
        </p:txBody>
      </p:sp>
      <p:sp>
        <p:nvSpPr>
          <p:cNvPr id="179" name="TextBox 178"/>
          <p:cNvSpPr txBox="1"/>
          <p:nvPr/>
        </p:nvSpPr>
        <p:spPr>
          <a:xfrm rot="2086551">
            <a:off x="3994629" y="2596583"/>
            <a:ext cx="11321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dirty="0" smtClean="0"/>
              <a:t>UCAV Combat Radius </a:t>
            </a:r>
          </a:p>
          <a:p>
            <a:pPr algn="ctr"/>
            <a:r>
              <a:rPr lang="en-US" sz="700" dirty="0" smtClean="0"/>
              <a:t>2000 nm </a:t>
            </a:r>
            <a:endParaRPr lang="en-US" sz="700" dirty="0"/>
          </a:p>
        </p:txBody>
      </p:sp>
      <p:sp>
        <p:nvSpPr>
          <p:cNvPr id="139" name="object 19"/>
          <p:cNvSpPr/>
          <p:nvPr/>
        </p:nvSpPr>
        <p:spPr>
          <a:xfrm>
            <a:off x="8133080" y="2540"/>
            <a:ext cx="1010920" cy="68579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TextBox 139"/>
          <p:cNvSpPr txBox="1"/>
          <p:nvPr/>
        </p:nvSpPr>
        <p:spPr>
          <a:xfrm>
            <a:off x="342900" y="6027004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Maneuver Force CVW will be first element to relieve Deterrence Forces as they retire after 1-2 days of combat</a:t>
            </a:r>
            <a:r>
              <a:rPr lang="mr-IN" sz="2000" b="1" i="1" dirty="0" smtClean="0">
                <a:solidFill>
                  <a:prstClr val="white"/>
                </a:solidFill>
              </a:rPr>
              <a:t>–</a:t>
            </a:r>
            <a:r>
              <a:rPr lang="en-US" sz="2000" b="1" i="1" dirty="0" smtClean="0">
                <a:solidFill>
                  <a:prstClr val="white"/>
                </a:solidFill>
              </a:rPr>
              <a:t>drives 2000 nm UCAV range</a:t>
            </a:r>
            <a:endParaRPr lang="en-US" sz="20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0602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Group 4"/>
          <p:cNvGrpSpPr/>
          <p:nvPr/>
        </p:nvGrpSpPr>
        <p:grpSpPr>
          <a:xfrm>
            <a:off x="6286496" y="1067462"/>
            <a:ext cx="2562860" cy="612138"/>
            <a:chOff x="6253479" y="1102360"/>
            <a:chExt cx="2562860" cy="612138"/>
          </a:xfrm>
        </p:grpSpPr>
        <p:sp>
          <p:nvSpPr>
            <p:cNvPr id="6" name="object 6"/>
            <p:cNvSpPr/>
            <p:nvPr/>
          </p:nvSpPr>
          <p:spPr>
            <a:xfrm>
              <a:off x="7508240" y="1102360"/>
              <a:ext cx="487680" cy="320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7924800" y="1102360"/>
              <a:ext cx="487680" cy="320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328659" y="1102360"/>
              <a:ext cx="487680" cy="320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500619" y="1389380"/>
              <a:ext cx="485140" cy="320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917180" y="1389380"/>
              <a:ext cx="485140" cy="320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21040" y="1389380"/>
              <a:ext cx="487680" cy="3200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263640" y="1104900"/>
              <a:ext cx="485140" cy="322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677659" y="1104900"/>
              <a:ext cx="487680" cy="322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084059" y="1104900"/>
              <a:ext cx="487680" cy="322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253479" y="1391919"/>
              <a:ext cx="487680" cy="322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670040" y="1391919"/>
              <a:ext cx="487680" cy="322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7073900" y="1391919"/>
              <a:ext cx="487680" cy="32257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919975" y="2650913"/>
            <a:ext cx="3931919" cy="1247140"/>
            <a:chOff x="4869176" y="2684779"/>
            <a:chExt cx="3931919" cy="1247140"/>
          </a:xfrm>
        </p:grpSpPr>
        <p:sp>
          <p:nvSpPr>
            <p:cNvPr id="26" name="object 26"/>
            <p:cNvSpPr/>
            <p:nvPr/>
          </p:nvSpPr>
          <p:spPr>
            <a:xfrm>
              <a:off x="7597137" y="26924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7884156" y="2697479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8153397" y="2700020"/>
              <a:ext cx="370840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8427716" y="2700020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594597" y="3050539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79076" y="3050539"/>
              <a:ext cx="373379" cy="497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8150856" y="3053079"/>
              <a:ext cx="370840" cy="497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8425177" y="3055620"/>
              <a:ext cx="370840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592056" y="3426459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879076" y="343154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8148316" y="3434079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8425177" y="3436620"/>
              <a:ext cx="370840" cy="495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4869176" y="2684779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5156197" y="268986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5425437" y="2692400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5702297" y="2694939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5968997" y="2697479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5151117" y="3045460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5422897" y="30480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5697217" y="3048000"/>
              <a:ext cx="373379" cy="497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5966456" y="30480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5151117" y="3426459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5422897" y="34290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5697217" y="34290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5966456" y="34290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7320276" y="3413759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7048497" y="341884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6781797" y="3423920"/>
              <a:ext cx="370839" cy="49529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6507476" y="3429000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6235697" y="34290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6248397" y="2692400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7056117" y="3045460"/>
              <a:ext cx="370839" cy="497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6517637" y="26924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6784337" y="26924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61197" y="2697479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6245856" y="30480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320276" y="3048000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325356" y="2702560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6515097" y="304292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6784337" y="3048000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3" name="Group 122"/>
          <p:cNvGrpSpPr/>
          <p:nvPr/>
        </p:nvGrpSpPr>
        <p:grpSpPr>
          <a:xfrm>
            <a:off x="6881702" y="3791814"/>
            <a:ext cx="1973581" cy="1013460"/>
            <a:chOff x="6852919" y="3792220"/>
            <a:chExt cx="1973581" cy="1013460"/>
          </a:xfrm>
        </p:grpSpPr>
        <p:sp>
          <p:nvSpPr>
            <p:cNvPr id="86" name="object 86"/>
            <p:cNvSpPr/>
            <p:nvPr/>
          </p:nvSpPr>
          <p:spPr>
            <a:xfrm>
              <a:off x="7800340" y="3792220"/>
              <a:ext cx="38862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8120380" y="3794759"/>
              <a:ext cx="386079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8437880" y="3797300"/>
              <a:ext cx="38862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810500" y="4185920"/>
              <a:ext cx="38862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8120380" y="4188459"/>
              <a:ext cx="386079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8430259" y="4178300"/>
              <a:ext cx="386079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6852919" y="3799840"/>
              <a:ext cx="386079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70419" y="3799840"/>
              <a:ext cx="38862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487919" y="3802379"/>
              <a:ext cx="38862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6860540" y="4191000"/>
              <a:ext cx="38862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170419" y="4193540"/>
              <a:ext cx="388620" cy="61214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480300" y="4183379"/>
              <a:ext cx="388620" cy="6096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6127744" y="4789795"/>
            <a:ext cx="2684781" cy="744219"/>
            <a:chOff x="6126479" y="4790440"/>
            <a:chExt cx="2684781" cy="744219"/>
          </a:xfrm>
        </p:grpSpPr>
        <p:sp>
          <p:nvSpPr>
            <p:cNvPr id="98" name="object 98"/>
            <p:cNvSpPr/>
            <p:nvPr/>
          </p:nvSpPr>
          <p:spPr>
            <a:xfrm>
              <a:off x="7475219" y="4795520"/>
              <a:ext cx="447040" cy="353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917180" y="4790440"/>
              <a:ext cx="894080" cy="3530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477759" y="5158740"/>
              <a:ext cx="447040" cy="353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922259" y="5166359"/>
              <a:ext cx="447040" cy="353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6126479" y="4813300"/>
              <a:ext cx="447040" cy="353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6568440" y="4808220"/>
              <a:ext cx="891539" cy="353060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6129020" y="5176520"/>
              <a:ext cx="447040" cy="35306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6573519" y="5181600"/>
              <a:ext cx="444500" cy="35305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547687" y="1041146"/>
            <a:ext cx="2974446" cy="130035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Calibri"/>
                <a:cs typeface="Calibri"/>
              </a:rPr>
              <a:t>Two </a:t>
            </a:r>
            <a:r>
              <a:rPr sz="1400" b="1" spc="-5" dirty="0">
                <a:latin typeface="Calibri"/>
                <a:cs typeface="Calibri"/>
              </a:rPr>
              <a:t>V(U)AE</a:t>
            </a:r>
            <a:r>
              <a:rPr sz="1400" b="1" spc="-6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squadrons: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ts val="1370"/>
              </a:lnSpc>
              <a:spcBef>
                <a:spcPts val="140"/>
              </a:spcBef>
            </a:pPr>
            <a:r>
              <a:rPr lang="en-US" sz="1200" dirty="0" smtClean="0">
                <a:latin typeface="Calibri"/>
                <a:cs typeface="Calibri"/>
              </a:rPr>
              <a:t>Each with </a:t>
            </a:r>
            <a:r>
              <a:rPr sz="1200" dirty="0" smtClean="0">
                <a:latin typeface="Calibri"/>
                <a:cs typeface="Calibri"/>
              </a:rPr>
              <a:t>6 </a:t>
            </a:r>
            <a:r>
              <a:rPr sz="1200" dirty="0">
                <a:latin typeface="Calibri"/>
                <a:cs typeface="Calibri"/>
              </a:rPr>
              <a:t>x </a:t>
            </a:r>
            <a:r>
              <a:rPr sz="1200" spc="-5" dirty="0" smtClean="0">
                <a:latin typeface="Calibri"/>
                <a:cs typeface="Calibri"/>
              </a:rPr>
              <a:t>long-rang</a:t>
            </a:r>
            <a:r>
              <a:rPr lang="en-US" sz="1200" spc="-5" dirty="0" smtClean="0">
                <a:latin typeface="Calibri"/>
                <a:cs typeface="Calibri"/>
              </a:rPr>
              <a:t>e</a:t>
            </a:r>
            <a:r>
              <a:rPr sz="1200" spc="-5" dirty="0" smtClean="0">
                <a:latin typeface="Calibri"/>
                <a:cs typeface="Calibri"/>
              </a:rPr>
              <a:t>,</a:t>
            </a:r>
            <a:r>
              <a:rPr sz="1200" spc="-105" dirty="0" smtClean="0">
                <a:latin typeface="Calibri"/>
                <a:cs typeface="Calibri"/>
              </a:rPr>
              <a:t> </a:t>
            </a:r>
            <a:r>
              <a:rPr sz="1200" dirty="0">
                <a:latin typeface="Calibri"/>
                <a:cs typeface="Calibri"/>
              </a:rPr>
              <a:t>low-</a:t>
            </a:r>
          </a:p>
          <a:p>
            <a:pPr marL="12700">
              <a:lnSpc>
                <a:spcPts val="1370"/>
              </a:lnSpc>
            </a:pPr>
            <a:r>
              <a:rPr sz="1200" dirty="0" smtClean="0">
                <a:latin typeface="Calibri"/>
                <a:cs typeface="Calibri"/>
              </a:rPr>
              <a:t>observable unmanned </a:t>
            </a:r>
            <a:r>
              <a:rPr sz="1200" spc="-15" dirty="0">
                <a:latin typeface="Calibri"/>
                <a:cs typeface="Calibri"/>
              </a:rPr>
              <a:t>strike</a:t>
            </a:r>
            <a:r>
              <a:rPr sz="1200" spc="-110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aircraft</a:t>
            </a:r>
            <a:endParaRPr sz="1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2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1400" b="1" spc="-20" dirty="0">
                <a:latin typeface="Calibri"/>
                <a:cs typeface="Calibri"/>
              </a:rPr>
              <a:t>Two </a:t>
            </a:r>
            <a:r>
              <a:rPr sz="1400" b="1" spc="-5" dirty="0">
                <a:latin typeface="Calibri"/>
                <a:cs typeface="Calibri"/>
              </a:rPr>
              <a:t>VF</a:t>
            </a:r>
            <a:r>
              <a:rPr sz="1400" b="1" spc="-8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squadrons: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1200" spc="-5" dirty="0" smtClean="0">
                <a:latin typeface="Calibri"/>
                <a:cs typeface="Calibri"/>
              </a:rPr>
              <a:t>Each with </a:t>
            </a:r>
            <a:r>
              <a:rPr sz="1200" spc="-5" dirty="0" smtClean="0">
                <a:latin typeface="Calibri"/>
                <a:cs typeface="Calibri"/>
              </a:rPr>
              <a:t>12 </a:t>
            </a:r>
            <a:r>
              <a:rPr sz="1200" dirty="0">
                <a:latin typeface="Calibri"/>
                <a:cs typeface="Calibri"/>
              </a:rPr>
              <a:t>x low-observable</a:t>
            </a:r>
            <a:r>
              <a:rPr sz="1200" spc="-10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fighters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547687" y="2949321"/>
            <a:ext cx="2848286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lang="en-US" sz="1400" b="1" spc="-5" dirty="0" smtClean="0">
                <a:latin typeface="Calibri"/>
                <a:cs typeface="Calibri"/>
              </a:rPr>
              <a:t>Four </a:t>
            </a:r>
            <a:r>
              <a:rPr sz="1400" b="1" spc="-5" dirty="0" smtClean="0">
                <a:latin typeface="Calibri"/>
                <a:cs typeface="Calibri"/>
              </a:rPr>
              <a:t>V(F)A</a:t>
            </a:r>
            <a:r>
              <a:rPr sz="1400" b="1" spc="-60" dirty="0" smtClean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squadrons</a:t>
            </a:r>
            <a:r>
              <a:rPr sz="1400" dirty="0">
                <a:latin typeface="Calibri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z="1200" spc="-5" dirty="0" smtClean="0">
                <a:latin typeface="Calibri"/>
                <a:cs typeface="Calibri"/>
              </a:rPr>
              <a:t>Each with </a:t>
            </a:r>
            <a:r>
              <a:rPr sz="1200" spc="-5" dirty="0" smtClean="0">
                <a:latin typeface="Calibri"/>
                <a:cs typeface="Calibri"/>
              </a:rPr>
              <a:t>10 </a:t>
            </a:r>
            <a:r>
              <a:rPr sz="1200" dirty="0">
                <a:latin typeface="Calibri"/>
                <a:cs typeface="Calibri"/>
              </a:rPr>
              <a:t>x </a:t>
            </a:r>
            <a:r>
              <a:rPr sz="1200" spc="-5" dirty="0">
                <a:latin typeface="Calibri"/>
                <a:cs typeface="Calibri"/>
              </a:rPr>
              <a:t>F-35 multi-mission</a:t>
            </a:r>
            <a:r>
              <a:rPr sz="1200" spc="25" dirty="0">
                <a:latin typeface="Calibri"/>
                <a:cs typeface="Calibri"/>
              </a:rPr>
              <a:t> </a:t>
            </a:r>
            <a:r>
              <a:rPr sz="1200" spc="-10" dirty="0" smtClean="0">
                <a:latin typeface="Calibri"/>
                <a:cs typeface="Calibri"/>
              </a:rPr>
              <a:t>tactical</a:t>
            </a:r>
            <a:r>
              <a:rPr lang="en-US" sz="1200" spc="-10" dirty="0" smtClean="0">
                <a:latin typeface="Calibri"/>
                <a:cs typeface="Calibri"/>
              </a:rPr>
              <a:t> aircraft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3" name="object 113"/>
          <p:cNvSpPr txBox="1"/>
          <p:nvPr/>
        </p:nvSpPr>
        <p:spPr>
          <a:xfrm>
            <a:off x="547687" y="3970908"/>
            <a:ext cx="2309495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Calibri"/>
                <a:cs typeface="Calibri"/>
              </a:rPr>
              <a:t>Two </a:t>
            </a:r>
            <a:r>
              <a:rPr sz="1400" b="1" spc="-40" dirty="0">
                <a:latin typeface="Calibri"/>
                <a:cs typeface="Calibri"/>
              </a:rPr>
              <a:t>VAQ</a:t>
            </a:r>
            <a:r>
              <a:rPr sz="1400" b="1" spc="-55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squadron</a:t>
            </a:r>
            <a:r>
              <a:rPr sz="1400" dirty="0">
                <a:latin typeface="Calibri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z="1200" dirty="0" smtClean="0">
                <a:latin typeface="Calibri"/>
                <a:cs typeface="Calibri"/>
              </a:rPr>
              <a:t>Each with </a:t>
            </a:r>
            <a:r>
              <a:rPr sz="1200" dirty="0" smtClean="0">
                <a:latin typeface="Calibri"/>
                <a:cs typeface="Calibri"/>
              </a:rPr>
              <a:t>6 </a:t>
            </a:r>
            <a:r>
              <a:rPr sz="1200" spc="-15" dirty="0">
                <a:latin typeface="Calibri"/>
                <a:cs typeface="Calibri"/>
              </a:rPr>
              <a:t>E/A-18G </a:t>
            </a:r>
            <a:r>
              <a:rPr sz="1200" spc="-5" dirty="0">
                <a:latin typeface="Calibri"/>
                <a:cs typeface="Calibri"/>
              </a:rPr>
              <a:t>Electronic </a:t>
            </a:r>
            <a:r>
              <a:rPr sz="1200" spc="-15" dirty="0">
                <a:latin typeface="Calibri"/>
                <a:cs typeface="Calibri"/>
              </a:rPr>
              <a:t>Warfare</a:t>
            </a:r>
            <a:r>
              <a:rPr sz="1200" spc="15" dirty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aircraft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4" name="object 114"/>
          <p:cNvSpPr txBox="1"/>
          <p:nvPr/>
        </p:nvSpPr>
        <p:spPr>
          <a:xfrm>
            <a:off x="536097" y="4928170"/>
            <a:ext cx="1592580" cy="597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Calibri"/>
                <a:cs typeface="Calibri"/>
              </a:rPr>
              <a:t>Two </a:t>
            </a:r>
            <a:r>
              <a:rPr sz="1400" b="1" spc="-55" dirty="0">
                <a:latin typeface="Calibri"/>
                <a:cs typeface="Calibri"/>
              </a:rPr>
              <a:t>VAW </a:t>
            </a:r>
            <a:r>
              <a:rPr sz="1400" b="1" dirty="0">
                <a:latin typeface="Calibri"/>
                <a:cs typeface="Calibri"/>
              </a:rPr>
              <a:t>squadrons</a:t>
            </a:r>
            <a:r>
              <a:rPr sz="1400" dirty="0">
                <a:latin typeface="Calibri"/>
                <a:cs typeface="Calibri"/>
              </a:rPr>
              <a:t>:</a:t>
            </a:r>
          </a:p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lang="en-US" sz="1200" dirty="0" smtClean="0">
                <a:latin typeface="Calibri"/>
                <a:cs typeface="Calibri"/>
              </a:rPr>
              <a:t>Each with </a:t>
            </a:r>
            <a:r>
              <a:rPr sz="1200" dirty="0" smtClean="0">
                <a:latin typeface="Calibri"/>
                <a:cs typeface="Calibri"/>
              </a:rPr>
              <a:t>5 </a:t>
            </a:r>
            <a:r>
              <a:rPr sz="1200" spc="-10" dirty="0">
                <a:latin typeface="Calibri"/>
                <a:cs typeface="Calibri"/>
              </a:rPr>
              <a:t>E-2D </a:t>
            </a:r>
            <a:r>
              <a:rPr sz="1200" spc="-5" dirty="0">
                <a:latin typeface="Calibri"/>
                <a:cs typeface="Calibri"/>
              </a:rPr>
              <a:t>AEW/C2 </a:t>
            </a:r>
            <a:r>
              <a:rPr sz="1200" spc="-10" dirty="0">
                <a:latin typeface="Calibri"/>
                <a:cs typeface="Calibri"/>
              </a:rPr>
              <a:t>aircraft</a:t>
            </a:r>
            <a:endParaRPr sz="1200" dirty="0">
              <a:latin typeface="Calibri"/>
              <a:cs typeface="Calibri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547687" y="5907628"/>
            <a:ext cx="1673860" cy="61042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20" dirty="0">
                <a:latin typeface="Calibri"/>
                <a:cs typeface="Calibri"/>
              </a:rPr>
              <a:t>Two </a:t>
            </a:r>
            <a:r>
              <a:rPr sz="1400" b="1" spc="-15" dirty="0">
                <a:latin typeface="Calibri"/>
                <a:cs typeface="Calibri"/>
              </a:rPr>
              <a:t>VRC</a:t>
            </a:r>
            <a:r>
              <a:rPr sz="1400" b="1" spc="-80" dirty="0">
                <a:latin typeface="Calibri"/>
                <a:cs typeface="Calibri"/>
              </a:rPr>
              <a:t> </a:t>
            </a:r>
            <a:r>
              <a:rPr sz="1400" b="1" dirty="0">
                <a:latin typeface="Calibri"/>
                <a:cs typeface="Calibri"/>
              </a:rPr>
              <a:t>squadrons:</a:t>
            </a:r>
            <a:endParaRPr sz="1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lang="en-US" sz="1200" dirty="0" smtClean="0">
                <a:latin typeface="Calibri"/>
                <a:cs typeface="Calibri"/>
              </a:rPr>
              <a:t>Each with </a:t>
            </a:r>
            <a:r>
              <a:rPr sz="1200" dirty="0" smtClean="0">
                <a:latin typeface="Calibri"/>
                <a:cs typeface="Calibri"/>
              </a:rPr>
              <a:t>6 </a:t>
            </a:r>
            <a:r>
              <a:rPr sz="1200" dirty="0">
                <a:latin typeface="Calibri"/>
                <a:cs typeface="Calibri"/>
              </a:rPr>
              <a:t>unmanned </a:t>
            </a:r>
            <a:r>
              <a:rPr sz="1200" dirty="0" smtClean="0">
                <a:latin typeface="Calibri"/>
                <a:cs typeface="Calibri"/>
              </a:rPr>
              <a:t>utility</a:t>
            </a:r>
            <a:r>
              <a:rPr lang="en-US" sz="1200" dirty="0" smtClean="0">
                <a:latin typeface="Calibri"/>
                <a:cs typeface="Calibri"/>
              </a:rPr>
              <a:t>/tanker</a:t>
            </a:r>
            <a:r>
              <a:rPr sz="1200" spc="-140" dirty="0" smtClean="0">
                <a:latin typeface="Calibri"/>
                <a:cs typeface="Calibri"/>
              </a:rPr>
              <a:t> </a:t>
            </a:r>
            <a:r>
              <a:rPr sz="1200" spc="-10" dirty="0">
                <a:latin typeface="Calibri"/>
                <a:cs typeface="Calibri"/>
              </a:rPr>
              <a:t>aircraft</a:t>
            </a:r>
            <a:endParaRPr sz="1200" dirty="0">
              <a:latin typeface="Calibri"/>
              <a:cs typeface="Calibri"/>
            </a:endParaRPr>
          </a:p>
        </p:txBody>
      </p:sp>
      <p:grpSp>
        <p:nvGrpSpPr>
          <p:cNvPr id="125" name="Group 124"/>
          <p:cNvGrpSpPr/>
          <p:nvPr/>
        </p:nvGrpSpPr>
        <p:grpSpPr>
          <a:xfrm>
            <a:off x="5118101" y="5833548"/>
            <a:ext cx="3675379" cy="647700"/>
            <a:chOff x="5204459" y="5857240"/>
            <a:chExt cx="3675379" cy="647700"/>
          </a:xfrm>
        </p:grpSpPr>
        <p:sp>
          <p:nvSpPr>
            <p:cNvPr id="106" name="object 106"/>
            <p:cNvSpPr/>
            <p:nvPr/>
          </p:nvSpPr>
          <p:spPr>
            <a:xfrm>
              <a:off x="5212079" y="5857240"/>
              <a:ext cx="1214120" cy="294640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6433820" y="5862320"/>
              <a:ext cx="604520" cy="2946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5204459" y="6212840"/>
              <a:ext cx="601979" cy="292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5821679" y="6205220"/>
              <a:ext cx="604520" cy="2946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6449059" y="6184900"/>
              <a:ext cx="601979" cy="2946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040880" y="5857240"/>
              <a:ext cx="1214120" cy="2946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8262619" y="5862320"/>
              <a:ext cx="604520" cy="2946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033259" y="6212840"/>
              <a:ext cx="601979" cy="29210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650480" y="6205220"/>
              <a:ext cx="604520" cy="2946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8277859" y="6184900"/>
              <a:ext cx="601979" cy="29464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1" name="Picture 120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  <p:sp>
        <p:nvSpPr>
          <p:cNvPr id="122" name="Title 1"/>
          <p:cNvSpPr txBox="1">
            <a:spLocks/>
          </p:cNvSpPr>
          <p:nvPr/>
        </p:nvSpPr>
        <p:spPr>
          <a:xfrm>
            <a:off x="1287379" y="0"/>
            <a:ext cx="6845117" cy="67986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Maneuver Force combines 2 CVWs</a:t>
            </a:r>
            <a:endParaRPr lang="en-US" sz="3200" i="1" dirty="0"/>
          </a:p>
        </p:txBody>
      </p:sp>
      <p:grpSp>
        <p:nvGrpSpPr>
          <p:cNvPr id="167" name="Group 166"/>
          <p:cNvGrpSpPr/>
          <p:nvPr/>
        </p:nvGrpSpPr>
        <p:grpSpPr>
          <a:xfrm>
            <a:off x="5445332" y="1760421"/>
            <a:ext cx="3378198" cy="858520"/>
            <a:chOff x="5445332" y="1760421"/>
            <a:chExt cx="3378198" cy="858520"/>
          </a:xfrm>
        </p:grpSpPr>
        <p:sp>
          <p:nvSpPr>
            <p:cNvPr id="127" name="object 26"/>
            <p:cNvSpPr/>
            <p:nvPr/>
          </p:nvSpPr>
          <p:spPr>
            <a:xfrm>
              <a:off x="7619572" y="1760421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27"/>
            <p:cNvSpPr/>
            <p:nvPr/>
          </p:nvSpPr>
          <p:spPr>
            <a:xfrm>
              <a:off x="7906591" y="17655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28"/>
            <p:cNvSpPr/>
            <p:nvPr/>
          </p:nvSpPr>
          <p:spPr>
            <a:xfrm>
              <a:off x="8175832" y="1768041"/>
              <a:ext cx="370840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29"/>
            <p:cNvSpPr/>
            <p:nvPr/>
          </p:nvSpPr>
          <p:spPr>
            <a:xfrm>
              <a:off x="8450151" y="1768041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31"/>
            <p:cNvSpPr/>
            <p:nvPr/>
          </p:nvSpPr>
          <p:spPr>
            <a:xfrm>
              <a:off x="7617032" y="211856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32"/>
            <p:cNvSpPr/>
            <p:nvPr/>
          </p:nvSpPr>
          <p:spPr>
            <a:xfrm>
              <a:off x="7901511" y="2118560"/>
              <a:ext cx="373379" cy="497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33"/>
            <p:cNvSpPr/>
            <p:nvPr/>
          </p:nvSpPr>
          <p:spPr>
            <a:xfrm>
              <a:off x="8173291" y="2121100"/>
              <a:ext cx="370840" cy="497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34"/>
            <p:cNvSpPr/>
            <p:nvPr/>
          </p:nvSpPr>
          <p:spPr>
            <a:xfrm>
              <a:off x="8447612" y="2123641"/>
              <a:ext cx="370840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58"/>
            <p:cNvSpPr/>
            <p:nvPr/>
          </p:nvSpPr>
          <p:spPr>
            <a:xfrm>
              <a:off x="5447872" y="1760421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59"/>
            <p:cNvSpPr/>
            <p:nvPr/>
          </p:nvSpPr>
          <p:spPr>
            <a:xfrm>
              <a:off x="5724732" y="176296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60"/>
            <p:cNvSpPr/>
            <p:nvPr/>
          </p:nvSpPr>
          <p:spPr>
            <a:xfrm>
              <a:off x="5991432" y="1765500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63"/>
            <p:cNvSpPr/>
            <p:nvPr/>
          </p:nvSpPr>
          <p:spPr>
            <a:xfrm>
              <a:off x="5445332" y="2116021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64"/>
            <p:cNvSpPr/>
            <p:nvPr/>
          </p:nvSpPr>
          <p:spPr>
            <a:xfrm>
              <a:off x="5719652" y="2116021"/>
              <a:ext cx="373379" cy="497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65"/>
            <p:cNvSpPr/>
            <p:nvPr/>
          </p:nvSpPr>
          <p:spPr>
            <a:xfrm>
              <a:off x="5988891" y="2116021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76"/>
            <p:cNvSpPr/>
            <p:nvPr/>
          </p:nvSpPr>
          <p:spPr>
            <a:xfrm>
              <a:off x="6270832" y="1760421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77"/>
            <p:cNvSpPr/>
            <p:nvPr/>
          </p:nvSpPr>
          <p:spPr>
            <a:xfrm>
              <a:off x="7078552" y="2113481"/>
              <a:ext cx="370839" cy="49783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78"/>
            <p:cNvSpPr/>
            <p:nvPr/>
          </p:nvSpPr>
          <p:spPr>
            <a:xfrm>
              <a:off x="6540072" y="1760421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79"/>
            <p:cNvSpPr/>
            <p:nvPr/>
          </p:nvSpPr>
          <p:spPr>
            <a:xfrm>
              <a:off x="6806772" y="1760421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80"/>
            <p:cNvSpPr/>
            <p:nvPr/>
          </p:nvSpPr>
          <p:spPr>
            <a:xfrm>
              <a:off x="7083632" y="1765500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2" name="object 81"/>
            <p:cNvSpPr/>
            <p:nvPr/>
          </p:nvSpPr>
          <p:spPr>
            <a:xfrm>
              <a:off x="6268291" y="2116021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3" name="object 82"/>
            <p:cNvSpPr/>
            <p:nvPr/>
          </p:nvSpPr>
          <p:spPr>
            <a:xfrm>
              <a:off x="7342711" y="2116021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83"/>
            <p:cNvSpPr/>
            <p:nvPr/>
          </p:nvSpPr>
          <p:spPr>
            <a:xfrm>
              <a:off x="7347791" y="1770581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84"/>
            <p:cNvSpPr/>
            <p:nvPr/>
          </p:nvSpPr>
          <p:spPr>
            <a:xfrm>
              <a:off x="6537532" y="2110941"/>
              <a:ext cx="37083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85"/>
            <p:cNvSpPr/>
            <p:nvPr/>
          </p:nvSpPr>
          <p:spPr>
            <a:xfrm>
              <a:off x="6806772" y="2116021"/>
              <a:ext cx="373379" cy="4953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87879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927751" y="1746234"/>
            <a:ext cx="993026" cy="360785"/>
            <a:chOff x="6753066" y="888769"/>
            <a:chExt cx="2002975" cy="5992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644935" y="922268"/>
              <a:ext cx="1050262" cy="311331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753066" y="888769"/>
              <a:ext cx="1050263" cy="31133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05778" y="1165817"/>
              <a:ext cx="1050263" cy="31133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789227" y="1176659"/>
              <a:ext cx="1050262" cy="311331"/>
            </a:xfrm>
            <a:prstGeom prst="rect">
              <a:avLst/>
            </a:prstGeom>
          </p:spPr>
        </p:pic>
      </p:grpSp>
      <p:grpSp>
        <p:nvGrpSpPr>
          <p:cNvPr id="16" name="Group 15"/>
          <p:cNvGrpSpPr/>
          <p:nvPr/>
        </p:nvGrpSpPr>
        <p:grpSpPr>
          <a:xfrm>
            <a:off x="1196121" y="1825392"/>
            <a:ext cx="925850" cy="373211"/>
            <a:chOff x="2111719" y="992126"/>
            <a:chExt cx="1382311" cy="50887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161586" y="998468"/>
              <a:ext cx="667125" cy="185999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826905" y="992126"/>
              <a:ext cx="667125" cy="185999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820544" y="1144525"/>
              <a:ext cx="667125" cy="185999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154717" y="1162604"/>
              <a:ext cx="667125" cy="185999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111719" y="1315004"/>
              <a:ext cx="667125" cy="185999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813674" y="1296450"/>
              <a:ext cx="667125" cy="185999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6050914" y="1708458"/>
            <a:ext cx="824717" cy="352770"/>
            <a:chOff x="5018768" y="811794"/>
            <a:chExt cx="1651498" cy="510858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019277" y="830348"/>
              <a:ext cx="863546" cy="285193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806720" y="811794"/>
              <a:ext cx="863546" cy="285193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018768" y="1037459"/>
              <a:ext cx="863546" cy="28519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732937" y="1018905"/>
              <a:ext cx="863546" cy="285193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3999626" y="1761837"/>
            <a:ext cx="897607" cy="363498"/>
            <a:chOff x="6069541" y="809254"/>
            <a:chExt cx="1352512" cy="493545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069541" y="840466"/>
              <a:ext cx="668625" cy="24301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753428" y="809254"/>
              <a:ext cx="668625" cy="243011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093457" y="1059788"/>
              <a:ext cx="668625" cy="243011"/>
            </a:xfrm>
            <a:prstGeom prst="rect">
              <a:avLst/>
            </a:prstGeom>
          </p:spPr>
        </p:pic>
      </p:grpSp>
      <p:grpSp>
        <p:nvGrpSpPr>
          <p:cNvPr id="39" name="Group 38"/>
          <p:cNvGrpSpPr/>
          <p:nvPr/>
        </p:nvGrpSpPr>
        <p:grpSpPr>
          <a:xfrm>
            <a:off x="2230739" y="1666999"/>
            <a:ext cx="1677289" cy="586553"/>
            <a:chOff x="2502007" y="829781"/>
            <a:chExt cx="2269265" cy="701039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639282" y="836124"/>
              <a:ext cx="588795" cy="22623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182477" y="829781"/>
              <a:ext cx="588795" cy="226233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065301" y="860546"/>
              <a:ext cx="588795" cy="226233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533809" y="890837"/>
              <a:ext cx="588795" cy="226233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527449" y="1092081"/>
              <a:ext cx="588795" cy="226233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095069" y="1085738"/>
              <a:ext cx="588795" cy="22623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626052" y="1054974"/>
              <a:ext cx="588795" cy="226233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181460" y="1073053"/>
              <a:ext cx="588795" cy="226233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502007" y="1298719"/>
              <a:ext cx="588795" cy="226233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020778" y="1304587"/>
              <a:ext cx="588795" cy="226233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588398" y="1286033"/>
              <a:ext cx="588795" cy="22623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4119381" y="1291901"/>
              <a:ext cx="588795" cy="226233"/>
            </a:xfrm>
            <a:prstGeom prst="rect">
              <a:avLst/>
            </a:prstGeom>
          </p:spPr>
        </p:pic>
      </p:grpSp>
      <p:sp>
        <p:nvSpPr>
          <p:cNvPr id="72" name="TextBox 71"/>
          <p:cNvSpPr txBox="1"/>
          <p:nvPr/>
        </p:nvSpPr>
        <p:spPr>
          <a:xfrm>
            <a:off x="1205793" y="1109689"/>
            <a:ext cx="759939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Current ARG: </a:t>
            </a:r>
            <a:r>
              <a:rPr lang="en-US" sz="1350" dirty="0"/>
              <a:t>6x AV-8B, 12x MV-22, 3x UH-1, 4x AH-1, 4x CH-53    </a:t>
            </a:r>
          </a:p>
          <a:p>
            <a:r>
              <a:rPr lang="en-US" sz="1350" dirty="0"/>
              <a:t>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1230459" y="2832563"/>
            <a:ext cx="6865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Four-Ship ARG Strike Optimized: </a:t>
            </a:r>
            <a:r>
              <a:rPr lang="en-US" sz="1350" dirty="0"/>
              <a:t>20x AV-8B/ F-35B, 4x MV-22, 3x UH-1, 4x AH-1, 4x CH-53</a:t>
            </a:r>
          </a:p>
        </p:txBody>
      </p:sp>
      <p:grpSp>
        <p:nvGrpSpPr>
          <p:cNvPr id="74" name="Group 73"/>
          <p:cNvGrpSpPr/>
          <p:nvPr/>
        </p:nvGrpSpPr>
        <p:grpSpPr>
          <a:xfrm>
            <a:off x="3738804" y="3414768"/>
            <a:ext cx="854745" cy="383010"/>
            <a:chOff x="2527449" y="860546"/>
            <a:chExt cx="1156415" cy="457768"/>
          </a:xfrm>
        </p:grpSpPr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065301" y="860546"/>
              <a:ext cx="588795" cy="226233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533809" y="890837"/>
              <a:ext cx="588795" cy="226233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527449" y="1092081"/>
              <a:ext cx="588795" cy="226233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095069" y="1085738"/>
              <a:ext cx="588795" cy="226233"/>
            </a:xfrm>
            <a:prstGeom prst="rect">
              <a:avLst/>
            </a:prstGeom>
          </p:spPr>
        </p:pic>
      </p:grpSp>
      <p:grpSp>
        <p:nvGrpSpPr>
          <p:cNvPr id="87" name="Group 86"/>
          <p:cNvGrpSpPr/>
          <p:nvPr/>
        </p:nvGrpSpPr>
        <p:grpSpPr>
          <a:xfrm>
            <a:off x="6825752" y="3348064"/>
            <a:ext cx="824717" cy="352770"/>
            <a:chOff x="5018768" y="811794"/>
            <a:chExt cx="1651498" cy="510858"/>
          </a:xfrm>
        </p:grpSpPr>
        <p:pic>
          <p:nvPicPr>
            <p:cNvPr id="88" name="Picture 8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019277" y="830348"/>
              <a:ext cx="863546" cy="285193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806720" y="811794"/>
              <a:ext cx="863546" cy="285193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018768" y="1037459"/>
              <a:ext cx="863546" cy="285193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732937" y="1018905"/>
              <a:ext cx="863546" cy="285193"/>
            </a:xfrm>
            <a:prstGeom prst="rect">
              <a:avLst/>
            </a:prstGeom>
          </p:spPr>
        </p:pic>
      </p:grpSp>
      <p:grpSp>
        <p:nvGrpSpPr>
          <p:cNvPr id="92" name="Group 91"/>
          <p:cNvGrpSpPr/>
          <p:nvPr/>
        </p:nvGrpSpPr>
        <p:grpSpPr>
          <a:xfrm>
            <a:off x="4783622" y="3410601"/>
            <a:ext cx="888447" cy="345182"/>
            <a:chOff x="6069541" y="834123"/>
            <a:chExt cx="1338710" cy="468676"/>
          </a:xfrm>
        </p:grpSpPr>
        <p:pic>
          <p:nvPicPr>
            <p:cNvPr id="93" name="Picture 92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069541" y="840466"/>
              <a:ext cx="668625" cy="243011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739626" y="834123"/>
              <a:ext cx="668625" cy="243011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093457" y="1059788"/>
              <a:ext cx="668625" cy="243011"/>
            </a:xfrm>
            <a:prstGeom prst="rect">
              <a:avLst/>
            </a:prstGeom>
          </p:spPr>
        </p:pic>
      </p:grpSp>
      <p:grpSp>
        <p:nvGrpSpPr>
          <p:cNvPr id="96" name="Group 95"/>
          <p:cNvGrpSpPr/>
          <p:nvPr/>
        </p:nvGrpSpPr>
        <p:grpSpPr>
          <a:xfrm>
            <a:off x="5720907" y="3385841"/>
            <a:ext cx="993026" cy="360785"/>
            <a:chOff x="6753066" y="888769"/>
            <a:chExt cx="2002975" cy="599221"/>
          </a:xfrm>
        </p:grpSpPr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644935" y="922268"/>
              <a:ext cx="1050262" cy="311331"/>
            </a:xfrm>
            <a:prstGeom prst="rect">
              <a:avLst/>
            </a:prstGeom>
          </p:spPr>
        </p:pic>
        <p:pic>
          <p:nvPicPr>
            <p:cNvPr id="98" name="Picture 97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753066" y="888769"/>
              <a:ext cx="1050263" cy="311331"/>
            </a:xfrm>
            <a:prstGeom prst="rect">
              <a:avLst/>
            </a:prstGeom>
          </p:spPr>
        </p:pic>
        <p:pic>
          <p:nvPicPr>
            <p:cNvPr id="99" name="Picture 98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7705778" y="1165817"/>
              <a:ext cx="1050263" cy="311331"/>
            </a:xfrm>
            <a:prstGeom prst="rect">
              <a:avLst/>
            </a:prstGeom>
          </p:spPr>
        </p:pic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6789227" y="1176659"/>
              <a:ext cx="1050262" cy="311331"/>
            </a:xfrm>
            <a:prstGeom prst="rect">
              <a:avLst/>
            </a:prstGeom>
          </p:spPr>
        </p:pic>
      </p:grpSp>
      <p:sp>
        <p:nvSpPr>
          <p:cNvPr id="156" name="TextBox 155"/>
          <p:cNvSpPr txBox="1"/>
          <p:nvPr/>
        </p:nvSpPr>
        <p:spPr>
          <a:xfrm>
            <a:off x="1139015" y="4301993"/>
            <a:ext cx="68650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="1" dirty="0"/>
              <a:t>Four-Ship ARG Fast Assault Optimized: </a:t>
            </a:r>
            <a:r>
              <a:rPr lang="en-US" sz="1350" dirty="0"/>
              <a:t>10x AV-8B/ F-35B, 12x MV-22, 7x CH-53, 2 K-MAX 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3184582" y="1366888"/>
            <a:ext cx="91842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LHA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6072723" y="1332824"/>
            <a:ext cx="69095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LPD</a:t>
            </a:r>
          </a:p>
        </p:txBody>
      </p:sp>
      <p:sp>
        <p:nvSpPr>
          <p:cNvPr id="160" name="TextBox 159"/>
          <p:cNvSpPr txBox="1"/>
          <p:nvPr/>
        </p:nvSpPr>
        <p:spPr>
          <a:xfrm>
            <a:off x="7114277" y="1346616"/>
            <a:ext cx="641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LSD</a:t>
            </a:r>
          </a:p>
        </p:txBody>
      </p:sp>
      <p:sp>
        <p:nvSpPr>
          <p:cNvPr id="161" name="Left Bracket 160"/>
          <p:cNvSpPr/>
          <p:nvPr/>
        </p:nvSpPr>
        <p:spPr>
          <a:xfrm rot="5400000">
            <a:off x="3486708" y="-613236"/>
            <a:ext cx="119056" cy="462542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2" name="Left Bracket 161"/>
          <p:cNvSpPr/>
          <p:nvPr/>
        </p:nvSpPr>
        <p:spPr>
          <a:xfrm rot="5400000">
            <a:off x="6410706" y="1275771"/>
            <a:ext cx="73268" cy="819941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3" name="TextBox 162"/>
          <p:cNvSpPr txBox="1"/>
          <p:nvPr/>
        </p:nvSpPr>
        <p:spPr>
          <a:xfrm>
            <a:off x="1981584" y="3079321"/>
            <a:ext cx="84354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</a:t>
            </a:r>
            <a:r>
              <a:rPr lang="en-US" sz="1350" dirty="0" smtClean="0"/>
              <a:t>CVL</a:t>
            </a:r>
            <a:endParaRPr lang="en-US" sz="1350" dirty="0"/>
          </a:p>
        </p:txBody>
      </p:sp>
      <p:sp>
        <p:nvSpPr>
          <p:cNvPr id="164" name="Left Bracket 163"/>
          <p:cNvSpPr/>
          <p:nvPr/>
        </p:nvSpPr>
        <p:spPr>
          <a:xfrm rot="5400000">
            <a:off x="2350814" y="2265683"/>
            <a:ext cx="34289" cy="2257949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5" name="Left Bracket 164"/>
          <p:cNvSpPr/>
          <p:nvPr/>
        </p:nvSpPr>
        <p:spPr>
          <a:xfrm rot="5400000">
            <a:off x="4125326" y="2913979"/>
            <a:ext cx="34289" cy="962102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6" name="TextBox 165"/>
          <p:cNvSpPr txBox="1"/>
          <p:nvPr/>
        </p:nvSpPr>
        <p:spPr>
          <a:xfrm>
            <a:off x="3835444" y="3054999"/>
            <a:ext cx="65145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LPD</a:t>
            </a:r>
          </a:p>
        </p:txBody>
      </p:sp>
      <p:sp>
        <p:nvSpPr>
          <p:cNvPr id="167" name="TextBox 166"/>
          <p:cNvSpPr txBox="1"/>
          <p:nvPr/>
        </p:nvSpPr>
        <p:spPr>
          <a:xfrm>
            <a:off x="5424385" y="3041084"/>
            <a:ext cx="641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LXR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6894256" y="3072959"/>
            <a:ext cx="641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LXR</a:t>
            </a:r>
          </a:p>
        </p:txBody>
      </p:sp>
      <p:sp>
        <p:nvSpPr>
          <p:cNvPr id="169" name="Left Bracket 168"/>
          <p:cNvSpPr/>
          <p:nvPr/>
        </p:nvSpPr>
        <p:spPr>
          <a:xfrm rot="5400000">
            <a:off x="5721233" y="2435137"/>
            <a:ext cx="34289" cy="1891958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0" name="Left Bracket 169"/>
          <p:cNvSpPr/>
          <p:nvPr/>
        </p:nvSpPr>
        <p:spPr>
          <a:xfrm rot="5400000">
            <a:off x="7243056" y="2931122"/>
            <a:ext cx="40681" cy="89359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114" name="Group 113"/>
          <p:cNvGrpSpPr/>
          <p:nvPr/>
        </p:nvGrpSpPr>
        <p:grpSpPr>
          <a:xfrm>
            <a:off x="3662184" y="4868000"/>
            <a:ext cx="824717" cy="352770"/>
            <a:chOff x="5018768" y="811794"/>
            <a:chExt cx="1651498" cy="510858"/>
          </a:xfrm>
        </p:grpSpPr>
        <p:pic>
          <p:nvPicPr>
            <p:cNvPr id="124" name="Picture 12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019277" y="830348"/>
              <a:ext cx="863546" cy="285193"/>
            </a:xfrm>
            <a:prstGeom prst="rect">
              <a:avLst/>
            </a:prstGeom>
          </p:spPr>
        </p:pic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806720" y="811794"/>
              <a:ext cx="863546" cy="285193"/>
            </a:xfrm>
            <a:prstGeom prst="rect">
              <a:avLst/>
            </a:prstGeom>
          </p:spPr>
        </p:pic>
        <p:pic>
          <p:nvPicPr>
            <p:cNvPr id="126" name="Picture 12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018768" y="1037459"/>
              <a:ext cx="863546" cy="285193"/>
            </a:xfrm>
            <a:prstGeom prst="rect">
              <a:avLst/>
            </a:prstGeom>
          </p:spPr>
        </p:pic>
      </p:grpSp>
      <p:grpSp>
        <p:nvGrpSpPr>
          <p:cNvPr id="178" name="Group 177"/>
          <p:cNvGrpSpPr/>
          <p:nvPr/>
        </p:nvGrpSpPr>
        <p:grpSpPr>
          <a:xfrm>
            <a:off x="2297177" y="4888913"/>
            <a:ext cx="1250303" cy="383010"/>
            <a:chOff x="3309691" y="4783357"/>
            <a:chExt cx="1667071" cy="510680"/>
          </a:xfrm>
        </p:grpSpPr>
        <p:grpSp>
          <p:nvGrpSpPr>
            <p:cNvPr id="113" name="Group 112"/>
            <p:cNvGrpSpPr/>
            <p:nvPr/>
          </p:nvGrpSpPr>
          <p:grpSpPr>
            <a:xfrm>
              <a:off x="3309691" y="4783357"/>
              <a:ext cx="1139660" cy="510680"/>
              <a:chOff x="2527449" y="860546"/>
              <a:chExt cx="1156415" cy="457768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3065301" y="860546"/>
                <a:ext cx="588795" cy="226233"/>
              </a:xfrm>
              <a:prstGeom prst="rect">
                <a:avLst/>
              </a:prstGeom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2533809" y="890837"/>
                <a:ext cx="588795" cy="226233"/>
              </a:xfrm>
              <a:prstGeom prst="rect">
                <a:avLst/>
              </a:prstGeom>
            </p:spPr>
          </p:pic>
          <p:pic>
            <p:nvPicPr>
              <p:cNvPr id="130" name="Picture 129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2527449" y="1092081"/>
                <a:ext cx="588795" cy="226233"/>
              </a:xfrm>
              <a:prstGeom prst="rect">
                <a:avLst/>
              </a:prstGeom>
            </p:spPr>
          </p:pic>
          <p:pic>
            <p:nvPicPr>
              <p:cNvPr id="131" name="Picture 130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3095069" y="1085738"/>
                <a:ext cx="588795" cy="226233"/>
              </a:xfrm>
              <a:prstGeom prst="rect">
                <a:avLst/>
              </a:prstGeom>
            </p:spPr>
          </p:pic>
        </p:grpSp>
        <p:grpSp>
          <p:nvGrpSpPr>
            <p:cNvPr id="173" name="Group 172"/>
            <p:cNvGrpSpPr/>
            <p:nvPr/>
          </p:nvGrpSpPr>
          <p:grpSpPr>
            <a:xfrm>
              <a:off x="4390230" y="4786385"/>
              <a:ext cx="586532" cy="476888"/>
              <a:chOff x="2527449" y="890837"/>
              <a:chExt cx="595155" cy="427477"/>
            </a:xfrm>
          </p:grpSpPr>
          <p:pic>
            <p:nvPicPr>
              <p:cNvPr id="175" name="Picture 174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2533809" y="890837"/>
                <a:ext cx="588795" cy="226233"/>
              </a:xfrm>
              <a:prstGeom prst="rect">
                <a:avLst/>
              </a:prstGeom>
            </p:spPr>
          </p:pic>
          <p:pic>
            <p:nvPicPr>
              <p:cNvPr id="176" name="Picture 175"/>
              <p:cNvPicPr>
                <a:picLocks noChangeAspect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>
                <a:off x="2527449" y="1092081"/>
                <a:ext cx="588795" cy="226233"/>
              </a:xfrm>
              <a:prstGeom prst="rect">
                <a:avLst/>
              </a:prstGeom>
            </p:spPr>
          </p:pic>
        </p:grpSp>
      </p:grpSp>
      <p:grpSp>
        <p:nvGrpSpPr>
          <p:cNvPr id="184" name="Group 183"/>
          <p:cNvGrpSpPr/>
          <p:nvPr/>
        </p:nvGrpSpPr>
        <p:grpSpPr>
          <a:xfrm>
            <a:off x="5758508" y="4813050"/>
            <a:ext cx="824717" cy="352770"/>
            <a:chOff x="5018768" y="811794"/>
            <a:chExt cx="1651498" cy="510858"/>
          </a:xfrm>
        </p:grpSpPr>
        <p:pic>
          <p:nvPicPr>
            <p:cNvPr id="185" name="Picture 18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019277" y="830348"/>
              <a:ext cx="863546" cy="285193"/>
            </a:xfrm>
            <a:prstGeom prst="rect">
              <a:avLst/>
            </a:prstGeom>
          </p:spPr>
        </p:pic>
        <p:pic>
          <p:nvPicPr>
            <p:cNvPr id="186" name="Picture 185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806720" y="811794"/>
              <a:ext cx="863546" cy="285193"/>
            </a:xfrm>
            <a:prstGeom prst="rect">
              <a:avLst/>
            </a:prstGeom>
          </p:spPr>
        </p:pic>
        <p:pic>
          <p:nvPicPr>
            <p:cNvPr id="187" name="Picture 186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018768" y="1037459"/>
              <a:ext cx="863546" cy="285193"/>
            </a:xfrm>
            <a:prstGeom prst="rect">
              <a:avLst/>
            </a:prstGeom>
          </p:spPr>
        </p:pic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5732937" y="1018905"/>
              <a:ext cx="863546" cy="285193"/>
            </a:xfrm>
            <a:prstGeom prst="rect">
              <a:avLst/>
            </a:prstGeom>
          </p:spPr>
        </p:pic>
      </p:grpSp>
      <p:pic>
        <p:nvPicPr>
          <p:cNvPr id="191" name="Picture 19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64928" y="4808760"/>
            <a:ext cx="435198" cy="189287"/>
          </a:xfrm>
          <a:prstGeom prst="rect">
            <a:avLst/>
          </a:prstGeom>
        </p:spPr>
      </p:pic>
      <p:pic>
        <p:nvPicPr>
          <p:cNvPr id="192" name="Picture 191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60227" y="4977139"/>
            <a:ext cx="435198" cy="189287"/>
          </a:xfrm>
          <a:prstGeom prst="rect">
            <a:avLst/>
          </a:prstGeom>
        </p:spPr>
      </p:pic>
      <p:sp>
        <p:nvSpPr>
          <p:cNvPr id="194" name="TextBox 193"/>
          <p:cNvSpPr txBox="1"/>
          <p:nvPr/>
        </p:nvSpPr>
        <p:spPr>
          <a:xfrm>
            <a:off x="2514775" y="4514664"/>
            <a:ext cx="75149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</a:t>
            </a:r>
            <a:r>
              <a:rPr lang="en-US" sz="1350" dirty="0" smtClean="0"/>
              <a:t>CVL</a:t>
            </a:r>
            <a:endParaRPr lang="en-US" sz="1350" dirty="0"/>
          </a:p>
        </p:txBody>
      </p:sp>
      <p:sp>
        <p:nvSpPr>
          <p:cNvPr id="196" name="Left Bracket 195"/>
          <p:cNvSpPr/>
          <p:nvPr/>
        </p:nvSpPr>
        <p:spPr>
          <a:xfrm rot="5400000">
            <a:off x="2815479" y="3219037"/>
            <a:ext cx="54595" cy="320612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00" name="Group 199"/>
          <p:cNvGrpSpPr/>
          <p:nvPr/>
        </p:nvGrpSpPr>
        <p:grpSpPr>
          <a:xfrm>
            <a:off x="4723234" y="4519985"/>
            <a:ext cx="871171" cy="678672"/>
            <a:chOff x="4590458" y="4706627"/>
            <a:chExt cx="1161561" cy="904896"/>
          </a:xfrm>
        </p:grpSpPr>
        <p:grpSp>
          <p:nvGrpSpPr>
            <p:cNvPr id="199" name="Group 198"/>
            <p:cNvGrpSpPr/>
            <p:nvPr/>
          </p:nvGrpSpPr>
          <p:grpSpPr>
            <a:xfrm>
              <a:off x="4590458" y="4706627"/>
              <a:ext cx="1139660" cy="904896"/>
              <a:chOff x="4590458" y="4706627"/>
              <a:chExt cx="1139660" cy="904896"/>
            </a:xfrm>
          </p:grpSpPr>
          <p:grpSp>
            <p:nvGrpSpPr>
              <p:cNvPr id="179" name="Group 178"/>
              <p:cNvGrpSpPr/>
              <p:nvPr/>
            </p:nvGrpSpPr>
            <p:grpSpPr>
              <a:xfrm>
                <a:off x="4590458" y="5100843"/>
                <a:ext cx="1139660" cy="510680"/>
                <a:chOff x="2527449" y="860546"/>
                <a:chExt cx="1156415" cy="457768"/>
              </a:xfrm>
            </p:grpSpPr>
            <p:pic>
              <p:nvPicPr>
                <p:cNvPr id="180" name="Picture 179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65301" y="860546"/>
                  <a:ext cx="588795" cy="226233"/>
                </a:xfrm>
                <a:prstGeom prst="rect">
                  <a:avLst/>
                </a:prstGeom>
              </p:spPr>
            </p:pic>
            <p:pic>
              <p:nvPicPr>
                <p:cNvPr id="181" name="Picture 180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33809" y="890837"/>
                  <a:ext cx="588795" cy="226233"/>
                </a:xfrm>
                <a:prstGeom prst="rect">
                  <a:avLst/>
                </a:prstGeom>
              </p:spPr>
            </p:pic>
            <p:pic>
              <p:nvPicPr>
                <p:cNvPr id="182" name="Picture 181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527449" y="1092081"/>
                  <a:ext cx="588795" cy="226233"/>
                </a:xfrm>
                <a:prstGeom prst="rect">
                  <a:avLst/>
                </a:prstGeom>
              </p:spPr>
            </p:pic>
            <p:pic>
              <p:nvPicPr>
                <p:cNvPr id="183" name="Picture 182"/>
                <p:cNvPicPr>
                  <a:picLocks noChangeAspect="1"/>
                </p:cNvPicPr>
                <p:nvPr/>
              </p:nvPicPr>
              <p:blipFill>
                <a:blip r:embed="rId6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95069" y="1085738"/>
                  <a:ext cx="588795" cy="226233"/>
                </a:xfrm>
                <a:prstGeom prst="rect">
                  <a:avLst/>
                </a:prstGeom>
              </p:spPr>
            </p:pic>
          </p:grpSp>
          <p:sp>
            <p:nvSpPr>
              <p:cNvPr id="197" name="TextBox 196"/>
              <p:cNvSpPr txBox="1"/>
              <p:nvPr/>
            </p:nvSpPr>
            <p:spPr>
              <a:xfrm>
                <a:off x="4768161" y="4706627"/>
                <a:ext cx="961957" cy="400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350" dirty="0"/>
                  <a:t>1x LPD</a:t>
                </a:r>
              </a:p>
            </p:txBody>
          </p:sp>
        </p:grpSp>
        <p:sp>
          <p:nvSpPr>
            <p:cNvPr id="198" name="Left Bracket 197"/>
            <p:cNvSpPr/>
            <p:nvPr/>
          </p:nvSpPr>
          <p:spPr>
            <a:xfrm rot="5400000">
              <a:off x="5163958" y="4558168"/>
              <a:ext cx="45719" cy="1130403"/>
            </a:xfrm>
            <a:prstGeom prst="leftBracke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201" name="TextBox 200"/>
          <p:cNvSpPr txBox="1"/>
          <p:nvPr/>
        </p:nvSpPr>
        <p:spPr>
          <a:xfrm>
            <a:off x="6733778" y="4501312"/>
            <a:ext cx="641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LXR</a:t>
            </a:r>
          </a:p>
        </p:txBody>
      </p:sp>
      <p:sp>
        <p:nvSpPr>
          <p:cNvPr id="202" name="Left Bracket 201"/>
          <p:cNvSpPr/>
          <p:nvPr/>
        </p:nvSpPr>
        <p:spPr>
          <a:xfrm rot="5400000">
            <a:off x="7082578" y="4359475"/>
            <a:ext cx="40681" cy="893596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3" name="TextBox 202"/>
          <p:cNvSpPr txBox="1"/>
          <p:nvPr/>
        </p:nvSpPr>
        <p:spPr>
          <a:xfrm>
            <a:off x="5785603" y="4487396"/>
            <a:ext cx="64114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1x LXR</a:t>
            </a:r>
          </a:p>
        </p:txBody>
      </p:sp>
      <p:sp>
        <p:nvSpPr>
          <p:cNvPr id="204" name="Left Bracket 203"/>
          <p:cNvSpPr/>
          <p:nvPr/>
        </p:nvSpPr>
        <p:spPr>
          <a:xfrm rot="5400000">
            <a:off x="6129854" y="4419748"/>
            <a:ext cx="64464" cy="805634"/>
          </a:xfrm>
          <a:prstGeom prst="leftBracke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8" name="Group 237"/>
          <p:cNvGrpSpPr>
            <a:grpSpLocks noChangeAspect="1"/>
          </p:cNvGrpSpPr>
          <p:nvPr/>
        </p:nvGrpSpPr>
        <p:grpSpPr>
          <a:xfrm>
            <a:off x="1119939" y="3295736"/>
            <a:ext cx="2557445" cy="822960"/>
            <a:chOff x="1582464" y="1504063"/>
            <a:chExt cx="6638980" cy="2136358"/>
          </a:xfrm>
        </p:grpSpPr>
        <p:grpSp>
          <p:nvGrpSpPr>
            <p:cNvPr id="239" name="Group 238"/>
            <p:cNvGrpSpPr/>
            <p:nvPr/>
          </p:nvGrpSpPr>
          <p:grpSpPr>
            <a:xfrm>
              <a:off x="5185201" y="1504063"/>
              <a:ext cx="3036243" cy="2117981"/>
              <a:chOff x="5185201" y="1504063"/>
              <a:chExt cx="3036243" cy="2117981"/>
            </a:xfrm>
          </p:grpSpPr>
          <p:grpSp>
            <p:nvGrpSpPr>
              <p:cNvPr id="261" name="Group 260"/>
              <p:cNvGrpSpPr/>
              <p:nvPr/>
            </p:nvGrpSpPr>
            <p:grpSpPr>
              <a:xfrm>
                <a:off x="5185201" y="1504063"/>
                <a:ext cx="1835331" cy="2117981"/>
                <a:chOff x="5185201" y="1504063"/>
                <a:chExt cx="1835331" cy="2117981"/>
              </a:xfrm>
            </p:grpSpPr>
            <p:grpSp>
              <p:nvGrpSpPr>
                <p:cNvPr id="269" name="Group 268"/>
                <p:cNvGrpSpPr/>
                <p:nvPr/>
              </p:nvGrpSpPr>
              <p:grpSpPr>
                <a:xfrm>
                  <a:off x="5185201" y="1504063"/>
                  <a:ext cx="1835331" cy="1568821"/>
                  <a:chOff x="5185201" y="1504063"/>
                  <a:chExt cx="1835331" cy="1568821"/>
                </a:xfrm>
              </p:grpSpPr>
              <p:pic>
                <p:nvPicPr>
                  <p:cNvPr id="273" name="Picture 272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779099"/>
                    <a:ext cx="1835331" cy="1293785"/>
                  </a:xfrm>
                  <a:prstGeom prst="rect">
                    <a:avLst/>
                  </a:prstGeom>
                </p:spPr>
              </p:pic>
              <p:pic>
                <p:nvPicPr>
                  <p:cNvPr id="274" name="Picture 273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504063"/>
                    <a:ext cx="1835331" cy="12937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0" name="Group 269"/>
                <p:cNvGrpSpPr/>
                <p:nvPr/>
              </p:nvGrpSpPr>
              <p:grpSpPr>
                <a:xfrm>
                  <a:off x="5185201" y="2053223"/>
                  <a:ext cx="1835331" cy="1568821"/>
                  <a:chOff x="5185201" y="1504063"/>
                  <a:chExt cx="1835331" cy="1568821"/>
                </a:xfrm>
              </p:grpSpPr>
              <p:pic>
                <p:nvPicPr>
                  <p:cNvPr id="271" name="Picture 270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779099"/>
                    <a:ext cx="1835331" cy="1293785"/>
                  </a:xfrm>
                  <a:prstGeom prst="rect">
                    <a:avLst/>
                  </a:prstGeom>
                </p:spPr>
              </p:pic>
              <p:pic>
                <p:nvPicPr>
                  <p:cNvPr id="272" name="Picture 271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504063"/>
                    <a:ext cx="1835331" cy="129378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62" name="Group 261"/>
              <p:cNvGrpSpPr/>
              <p:nvPr/>
            </p:nvGrpSpPr>
            <p:grpSpPr>
              <a:xfrm>
                <a:off x="6386113" y="1504063"/>
                <a:ext cx="1835331" cy="2117981"/>
                <a:chOff x="5185201" y="1504063"/>
                <a:chExt cx="1835331" cy="2117981"/>
              </a:xfrm>
            </p:grpSpPr>
            <p:grpSp>
              <p:nvGrpSpPr>
                <p:cNvPr id="263" name="Group 262"/>
                <p:cNvGrpSpPr/>
                <p:nvPr/>
              </p:nvGrpSpPr>
              <p:grpSpPr>
                <a:xfrm>
                  <a:off x="5185201" y="1504063"/>
                  <a:ext cx="1835331" cy="1568821"/>
                  <a:chOff x="5185201" y="1504063"/>
                  <a:chExt cx="1835331" cy="1568821"/>
                </a:xfrm>
              </p:grpSpPr>
              <p:pic>
                <p:nvPicPr>
                  <p:cNvPr id="267" name="Picture 266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779099"/>
                    <a:ext cx="1835331" cy="1293785"/>
                  </a:xfrm>
                  <a:prstGeom prst="rect">
                    <a:avLst/>
                  </a:prstGeom>
                </p:spPr>
              </p:pic>
              <p:pic>
                <p:nvPicPr>
                  <p:cNvPr id="268" name="Picture 267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504063"/>
                    <a:ext cx="1835331" cy="12937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64" name="Group 263"/>
                <p:cNvGrpSpPr/>
                <p:nvPr/>
              </p:nvGrpSpPr>
              <p:grpSpPr>
                <a:xfrm>
                  <a:off x="5185201" y="2053223"/>
                  <a:ext cx="1835331" cy="1568821"/>
                  <a:chOff x="5185201" y="1504063"/>
                  <a:chExt cx="1835331" cy="1568821"/>
                </a:xfrm>
              </p:grpSpPr>
              <p:pic>
                <p:nvPicPr>
                  <p:cNvPr id="265" name="Picture 264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779099"/>
                    <a:ext cx="1835331" cy="1293785"/>
                  </a:xfrm>
                  <a:prstGeom prst="rect">
                    <a:avLst/>
                  </a:prstGeom>
                </p:spPr>
              </p:pic>
              <p:pic>
                <p:nvPicPr>
                  <p:cNvPr id="266" name="Picture 265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504063"/>
                    <a:ext cx="1835331" cy="1293785"/>
                  </a:xfrm>
                  <a:prstGeom prst="rect">
                    <a:avLst/>
                  </a:prstGeom>
                </p:spPr>
              </p:pic>
            </p:grpSp>
          </p:grpSp>
        </p:grpSp>
        <p:grpSp>
          <p:nvGrpSpPr>
            <p:cNvPr id="240" name="Group 239"/>
            <p:cNvGrpSpPr/>
            <p:nvPr/>
          </p:nvGrpSpPr>
          <p:grpSpPr>
            <a:xfrm>
              <a:off x="2795569" y="1516234"/>
              <a:ext cx="1835331" cy="2117981"/>
              <a:chOff x="5185201" y="1504063"/>
              <a:chExt cx="1835331" cy="2117981"/>
            </a:xfrm>
          </p:grpSpPr>
          <p:grpSp>
            <p:nvGrpSpPr>
              <p:cNvPr id="255" name="Group 254"/>
              <p:cNvGrpSpPr/>
              <p:nvPr/>
            </p:nvGrpSpPr>
            <p:grpSpPr>
              <a:xfrm>
                <a:off x="5185201" y="1504063"/>
                <a:ext cx="1835331" cy="1568821"/>
                <a:chOff x="5185201" y="1504063"/>
                <a:chExt cx="1835331" cy="1568821"/>
              </a:xfrm>
            </p:grpSpPr>
            <p:pic>
              <p:nvPicPr>
                <p:cNvPr id="259" name="Picture 258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779099"/>
                  <a:ext cx="1835331" cy="1293785"/>
                </a:xfrm>
                <a:prstGeom prst="rect">
                  <a:avLst/>
                </a:prstGeom>
              </p:spPr>
            </p:pic>
            <p:pic>
              <p:nvPicPr>
                <p:cNvPr id="260" name="Picture 259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504063"/>
                  <a:ext cx="1835331" cy="1293785"/>
                </a:xfrm>
                <a:prstGeom prst="rect">
                  <a:avLst/>
                </a:prstGeom>
              </p:spPr>
            </p:pic>
          </p:grpSp>
          <p:grpSp>
            <p:nvGrpSpPr>
              <p:cNvPr id="256" name="Group 255"/>
              <p:cNvGrpSpPr/>
              <p:nvPr/>
            </p:nvGrpSpPr>
            <p:grpSpPr>
              <a:xfrm>
                <a:off x="5185201" y="2053223"/>
                <a:ext cx="1835331" cy="1568821"/>
                <a:chOff x="5185201" y="1504063"/>
                <a:chExt cx="1835331" cy="1568821"/>
              </a:xfrm>
            </p:grpSpPr>
            <p:pic>
              <p:nvPicPr>
                <p:cNvPr id="257" name="Picture 256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779099"/>
                  <a:ext cx="1835331" cy="1293785"/>
                </a:xfrm>
                <a:prstGeom prst="rect">
                  <a:avLst/>
                </a:prstGeom>
              </p:spPr>
            </p:pic>
            <p:pic>
              <p:nvPicPr>
                <p:cNvPr id="258" name="Picture 257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504063"/>
                  <a:ext cx="1835331" cy="129378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1" name="Group 240"/>
            <p:cNvGrpSpPr/>
            <p:nvPr/>
          </p:nvGrpSpPr>
          <p:grpSpPr>
            <a:xfrm>
              <a:off x="3996481" y="1516234"/>
              <a:ext cx="1835331" cy="2117981"/>
              <a:chOff x="5185201" y="1504063"/>
              <a:chExt cx="1835331" cy="2117981"/>
            </a:xfrm>
          </p:grpSpPr>
          <p:grpSp>
            <p:nvGrpSpPr>
              <p:cNvPr id="249" name="Group 248"/>
              <p:cNvGrpSpPr/>
              <p:nvPr/>
            </p:nvGrpSpPr>
            <p:grpSpPr>
              <a:xfrm>
                <a:off x="5185201" y="1504063"/>
                <a:ext cx="1835331" cy="1568821"/>
                <a:chOff x="5185201" y="1504063"/>
                <a:chExt cx="1835331" cy="1568821"/>
              </a:xfrm>
            </p:grpSpPr>
            <p:pic>
              <p:nvPicPr>
                <p:cNvPr id="253" name="Picture 252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779099"/>
                  <a:ext cx="1835331" cy="1293785"/>
                </a:xfrm>
                <a:prstGeom prst="rect">
                  <a:avLst/>
                </a:prstGeom>
              </p:spPr>
            </p:pic>
            <p:pic>
              <p:nvPicPr>
                <p:cNvPr id="254" name="Picture 253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504063"/>
                  <a:ext cx="1835331" cy="1293785"/>
                </a:xfrm>
                <a:prstGeom prst="rect">
                  <a:avLst/>
                </a:prstGeom>
              </p:spPr>
            </p:pic>
          </p:grpSp>
          <p:grpSp>
            <p:nvGrpSpPr>
              <p:cNvPr id="250" name="Group 249"/>
              <p:cNvGrpSpPr/>
              <p:nvPr/>
            </p:nvGrpSpPr>
            <p:grpSpPr>
              <a:xfrm>
                <a:off x="5185201" y="2053223"/>
                <a:ext cx="1835331" cy="1568821"/>
                <a:chOff x="5185201" y="1504063"/>
                <a:chExt cx="1835331" cy="1568821"/>
              </a:xfrm>
            </p:grpSpPr>
            <p:pic>
              <p:nvPicPr>
                <p:cNvPr id="251" name="Picture 250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779099"/>
                  <a:ext cx="1835331" cy="1293785"/>
                </a:xfrm>
                <a:prstGeom prst="rect">
                  <a:avLst/>
                </a:prstGeom>
              </p:spPr>
            </p:pic>
            <p:pic>
              <p:nvPicPr>
                <p:cNvPr id="252" name="Picture 251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504063"/>
                  <a:ext cx="1835331" cy="1293785"/>
                </a:xfrm>
                <a:prstGeom prst="rect">
                  <a:avLst/>
                </a:prstGeom>
              </p:spPr>
            </p:pic>
          </p:grpSp>
        </p:grpSp>
        <p:grpSp>
          <p:nvGrpSpPr>
            <p:cNvPr id="242" name="Group 241"/>
            <p:cNvGrpSpPr/>
            <p:nvPr/>
          </p:nvGrpSpPr>
          <p:grpSpPr>
            <a:xfrm>
              <a:off x="1582464" y="1522440"/>
              <a:ext cx="1835331" cy="2117981"/>
              <a:chOff x="5185201" y="1504063"/>
              <a:chExt cx="1835331" cy="2117981"/>
            </a:xfrm>
          </p:grpSpPr>
          <p:grpSp>
            <p:nvGrpSpPr>
              <p:cNvPr id="243" name="Group 242"/>
              <p:cNvGrpSpPr/>
              <p:nvPr/>
            </p:nvGrpSpPr>
            <p:grpSpPr>
              <a:xfrm>
                <a:off x="5185201" y="1504063"/>
                <a:ext cx="1835331" cy="1568821"/>
                <a:chOff x="5185201" y="1504063"/>
                <a:chExt cx="1835331" cy="1568821"/>
              </a:xfrm>
            </p:grpSpPr>
            <p:pic>
              <p:nvPicPr>
                <p:cNvPr id="247" name="Picture 246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779099"/>
                  <a:ext cx="1835331" cy="1293785"/>
                </a:xfrm>
                <a:prstGeom prst="rect">
                  <a:avLst/>
                </a:prstGeom>
              </p:spPr>
            </p:pic>
            <p:pic>
              <p:nvPicPr>
                <p:cNvPr id="248" name="Picture 247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504063"/>
                  <a:ext cx="1835331" cy="1293785"/>
                </a:xfrm>
                <a:prstGeom prst="rect">
                  <a:avLst/>
                </a:prstGeom>
              </p:spPr>
            </p:pic>
          </p:grpSp>
          <p:grpSp>
            <p:nvGrpSpPr>
              <p:cNvPr id="244" name="Group 243"/>
              <p:cNvGrpSpPr/>
              <p:nvPr/>
            </p:nvGrpSpPr>
            <p:grpSpPr>
              <a:xfrm>
                <a:off x="5185201" y="2053223"/>
                <a:ext cx="1835331" cy="1568821"/>
                <a:chOff x="5185201" y="1504063"/>
                <a:chExt cx="1835331" cy="1568821"/>
              </a:xfrm>
            </p:grpSpPr>
            <p:pic>
              <p:nvPicPr>
                <p:cNvPr id="245" name="Picture 244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779099"/>
                  <a:ext cx="1835331" cy="1293785"/>
                </a:xfrm>
                <a:prstGeom prst="rect">
                  <a:avLst/>
                </a:prstGeom>
              </p:spPr>
            </p:pic>
            <p:pic>
              <p:nvPicPr>
                <p:cNvPr id="246" name="Picture 245"/>
                <p:cNvPicPr>
                  <a:picLocks noChangeAspect="1"/>
                </p:cNvPicPr>
                <p:nvPr/>
              </p:nvPicPr>
              <p:blipFill>
                <a:blip r:embed="rId7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185201" y="1504063"/>
                  <a:ext cx="1835331" cy="1293785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275" name="Group 274"/>
          <p:cNvGrpSpPr/>
          <p:nvPr/>
        </p:nvGrpSpPr>
        <p:grpSpPr>
          <a:xfrm>
            <a:off x="1237958" y="4729372"/>
            <a:ext cx="1174667" cy="927956"/>
            <a:chOff x="2724896" y="1954027"/>
            <a:chExt cx="1566222" cy="1237275"/>
          </a:xfrm>
        </p:grpSpPr>
        <p:grpSp>
          <p:nvGrpSpPr>
            <p:cNvPr id="276" name="Group 275"/>
            <p:cNvGrpSpPr/>
            <p:nvPr/>
          </p:nvGrpSpPr>
          <p:grpSpPr>
            <a:xfrm>
              <a:off x="2731637" y="1954027"/>
              <a:ext cx="1559481" cy="1237275"/>
              <a:chOff x="2731637" y="1954027"/>
              <a:chExt cx="1559481" cy="1237275"/>
            </a:xfrm>
          </p:grpSpPr>
          <p:grpSp>
            <p:nvGrpSpPr>
              <p:cNvPr id="279" name="Group 278"/>
              <p:cNvGrpSpPr/>
              <p:nvPr/>
            </p:nvGrpSpPr>
            <p:grpSpPr>
              <a:xfrm>
                <a:off x="2731637" y="1954027"/>
                <a:ext cx="942666" cy="1087841"/>
                <a:chOff x="5185201" y="1504063"/>
                <a:chExt cx="1835331" cy="2117981"/>
              </a:xfrm>
            </p:grpSpPr>
            <p:grpSp>
              <p:nvGrpSpPr>
                <p:cNvPr id="287" name="Group 286"/>
                <p:cNvGrpSpPr/>
                <p:nvPr/>
              </p:nvGrpSpPr>
              <p:grpSpPr>
                <a:xfrm>
                  <a:off x="5185201" y="1504063"/>
                  <a:ext cx="1835331" cy="1568821"/>
                  <a:chOff x="5185201" y="1504063"/>
                  <a:chExt cx="1835331" cy="1568821"/>
                </a:xfrm>
              </p:grpSpPr>
              <p:pic>
                <p:nvPicPr>
                  <p:cNvPr id="291" name="Picture 290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779099"/>
                    <a:ext cx="1835331" cy="1293785"/>
                  </a:xfrm>
                  <a:prstGeom prst="rect">
                    <a:avLst/>
                  </a:prstGeom>
                </p:spPr>
              </p:pic>
              <p:pic>
                <p:nvPicPr>
                  <p:cNvPr id="292" name="Picture 291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504063"/>
                    <a:ext cx="1835331" cy="12937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8" name="Group 287"/>
                <p:cNvGrpSpPr/>
                <p:nvPr/>
              </p:nvGrpSpPr>
              <p:grpSpPr>
                <a:xfrm>
                  <a:off x="5185201" y="2053223"/>
                  <a:ext cx="1835331" cy="1568821"/>
                  <a:chOff x="5185201" y="1504063"/>
                  <a:chExt cx="1835331" cy="1568821"/>
                </a:xfrm>
              </p:grpSpPr>
              <p:pic>
                <p:nvPicPr>
                  <p:cNvPr id="289" name="Picture 288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779099"/>
                    <a:ext cx="1835331" cy="1293785"/>
                  </a:xfrm>
                  <a:prstGeom prst="rect">
                    <a:avLst/>
                  </a:prstGeom>
                </p:spPr>
              </p:pic>
              <p:pic>
                <p:nvPicPr>
                  <p:cNvPr id="290" name="Picture 289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504063"/>
                    <a:ext cx="1835331" cy="1293785"/>
                  </a:xfrm>
                  <a:prstGeom prst="rect">
                    <a:avLst/>
                  </a:prstGeom>
                </p:spPr>
              </p:pic>
            </p:grpSp>
          </p:grpSp>
          <p:grpSp>
            <p:nvGrpSpPr>
              <p:cNvPr id="280" name="Group 279"/>
              <p:cNvGrpSpPr/>
              <p:nvPr/>
            </p:nvGrpSpPr>
            <p:grpSpPr>
              <a:xfrm>
                <a:off x="3327425" y="1954027"/>
                <a:ext cx="963693" cy="1237275"/>
                <a:chOff x="5144262" y="1504063"/>
                <a:chExt cx="1876270" cy="2408923"/>
              </a:xfrm>
            </p:grpSpPr>
            <p:grpSp>
              <p:nvGrpSpPr>
                <p:cNvPr id="281" name="Group 280"/>
                <p:cNvGrpSpPr/>
                <p:nvPr/>
              </p:nvGrpSpPr>
              <p:grpSpPr>
                <a:xfrm>
                  <a:off x="5185201" y="1504063"/>
                  <a:ext cx="1835331" cy="1568821"/>
                  <a:chOff x="5185201" y="1504063"/>
                  <a:chExt cx="1835331" cy="1568821"/>
                </a:xfrm>
              </p:grpSpPr>
              <p:pic>
                <p:nvPicPr>
                  <p:cNvPr id="285" name="Picture 284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779099"/>
                    <a:ext cx="1835331" cy="1293785"/>
                  </a:xfrm>
                  <a:prstGeom prst="rect">
                    <a:avLst/>
                  </a:prstGeom>
                </p:spPr>
              </p:pic>
              <p:pic>
                <p:nvPicPr>
                  <p:cNvPr id="286" name="Picture 285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504063"/>
                    <a:ext cx="1835331" cy="1293785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82" name="Group 281"/>
                <p:cNvGrpSpPr/>
                <p:nvPr/>
              </p:nvGrpSpPr>
              <p:grpSpPr>
                <a:xfrm>
                  <a:off x="5144262" y="2328259"/>
                  <a:ext cx="1876270" cy="1584727"/>
                  <a:chOff x="5144262" y="1779099"/>
                  <a:chExt cx="1876270" cy="1584727"/>
                </a:xfrm>
              </p:grpSpPr>
              <p:pic>
                <p:nvPicPr>
                  <p:cNvPr id="283" name="Picture 282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85201" y="1779099"/>
                    <a:ext cx="1835331" cy="1293785"/>
                  </a:xfrm>
                  <a:prstGeom prst="rect">
                    <a:avLst/>
                  </a:prstGeom>
                </p:spPr>
              </p:pic>
              <p:pic>
                <p:nvPicPr>
                  <p:cNvPr id="284" name="Picture 283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144262" y="2070041"/>
                    <a:ext cx="1835331" cy="1293785"/>
                  </a:xfrm>
                  <a:prstGeom prst="rect">
                    <a:avLst/>
                  </a:prstGeom>
                </p:spPr>
              </p:pic>
            </p:grpSp>
          </p:grpSp>
        </p:grpSp>
        <p:pic>
          <p:nvPicPr>
            <p:cNvPr id="277" name="Picture 276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3348286" y="2236747"/>
              <a:ext cx="942666" cy="664516"/>
            </a:xfrm>
            <a:prstGeom prst="rect">
              <a:avLst/>
            </a:prstGeom>
          </p:spPr>
        </p:pic>
        <p:pic>
          <p:nvPicPr>
            <p:cNvPr id="278" name="Picture 277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2724896" y="2516629"/>
              <a:ext cx="942666" cy="664516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164405" y="4829749"/>
            <a:ext cx="459611" cy="340511"/>
            <a:chOff x="8146843" y="6403638"/>
            <a:chExt cx="612815" cy="454014"/>
          </a:xfrm>
        </p:grpSpPr>
        <p:pic>
          <p:nvPicPr>
            <p:cNvPr id="172" name="Picture 17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146843" y="6403638"/>
              <a:ext cx="591652" cy="238638"/>
            </a:xfrm>
            <a:prstGeom prst="rect">
              <a:avLst/>
            </a:prstGeom>
          </p:spPr>
        </p:pic>
        <p:pic>
          <p:nvPicPr>
            <p:cNvPr id="177" name="Picture 17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168006" y="6619014"/>
              <a:ext cx="591652" cy="238638"/>
            </a:xfrm>
            <a:prstGeom prst="rect">
              <a:avLst/>
            </a:prstGeom>
          </p:spPr>
        </p:pic>
      </p:grpSp>
      <p:sp>
        <p:nvSpPr>
          <p:cNvPr id="171" name="Title 1"/>
          <p:cNvSpPr>
            <a:spLocks noGrp="1"/>
          </p:cNvSpPr>
          <p:nvPr>
            <p:ph type="title"/>
          </p:nvPr>
        </p:nvSpPr>
        <p:spPr>
          <a:xfrm>
            <a:off x="1243014" y="18742"/>
            <a:ext cx="6889482" cy="667574"/>
          </a:xfrm>
        </p:spPr>
        <p:txBody>
          <a:bodyPr/>
          <a:lstStyle/>
          <a:p>
            <a:r>
              <a:rPr lang="en-US" sz="3200" i="1" smtClean="0"/>
              <a:t>CVL air wing focused on new concepts</a:t>
            </a:r>
            <a:endParaRPr lang="en-US" sz="3200" i="1" dirty="0"/>
          </a:p>
        </p:txBody>
      </p:sp>
      <p:pic>
        <p:nvPicPr>
          <p:cNvPr id="174" name="Picture 17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  <p:sp>
        <p:nvSpPr>
          <p:cNvPr id="189" name="TextBox 188"/>
          <p:cNvSpPr txBox="1"/>
          <p:nvPr/>
        </p:nvSpPr>
        <p:spPr>
          <a:xfrm>
            <a:off x="342900" y="6027004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ARG air combat element shifts to support strike, SUW, and distributed amphibious operations</a:t>
            </a:r>
            <a:endParaRPr lang="en-US" sz="20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15972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i="1" dirty="0" smtClean="0"/>
              <a:t>Training, maintenance, and readiness</a:t>
            </a:r>
            <a:endParaRPr lang="en-US" sz="40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1C4-0BA0-0A41-B8A0-761F7104E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9517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42900" y="6027004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Amphibious ship and FDNF do not have sufficient time for maintenance; </a:t>
            </a:r>
          </a:p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O-FRP model does not efficiently use surface combatants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609600" y="845132"/>
          <a:ext cx="3749229" cy="24384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572000" y="845132"/>
          <a:ext cx="3749229" cy="24541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/>
          <p:cNvGraphicFramePr>
            <a:graphicFrameLocks/>
          </p:cNvGraphicFramePr>
          <p:nvPr>
            <p:extLst/>
          </p:nvPr>
        </p:nvGraphicFramePr>
        <p:xfrm>
          <a:off x="4572000" y="3403154"/>
          <a:ext cx="3749229" cy="25117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84300" y="0"/>
            <a:ext cx="6845300" cy="705117"/>
          </a:xfrm>
        </p:spPr>
        <p:txBody>
          <a:bodyPr>
            <a:normAutofit/>
          </a:bodyPr>
          <a:lstStyle/>
          <a:p>
            <a:r>
              <a:rPr lang="en-US" sz="3200" i="1" dirty="0" smtClean="0"/>
              <a:t>Today’s readiness cycles must change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609599" y="3424548"/>
          <a:ext cx="3749229" cy="2490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Picture 9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7843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7381" y="0"/>
            <a:ext cx="6881212" cy="679867"/>
          </a:xfrm>
        </p:spPr>
        <p:txBody>
          <a:bodyPr/>
          <a:lstStyle/>
          <a:p>
            <a:r>
              <a:rPr lang="en-US" sz="3200" i="1" dirty="0" smtClean="0">
                <a:effectLst/>
              </a:rPr>
              <a:t>Deterrence Forces w/higher OPTEMPO</a:t>
            </a:r>
            <a:endParaRPr lang="en-US" sz="3200" i="1" dirty="0">
              <a:effectLst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:p="http://schemas.openxmlformats.org/presentationml/2006/main" xmlns:r="http://schemas.openxmlformats.org/officeDocument/2006/relationships" xmlns:a="http://schemas.openxmlformats.org/drawingml/2006/main" id="{00000000-0008-0000-0400-000006000000}"/>
              </a:ext>
            </a:extLst>
          </p:cNvPr>
          <p:cNvGraphicFramePr/>
          <p:nvPr>
            <p:extLst/>
          </p:nvPr>
        </p:nvGraphicFramePr>
        <p:xfrm>
          <a:off x="342901" y="819172"/>
          <a:ext cx="7922558" cy="2345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>
            <p:extLst/>
          </p:nvPr>
        </p:nvGraphicFramePr>
        <p:xfrm>
          <a:off x="342901" y="3295560"/>
          <a:ext cx="7922558" cy="2516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6027004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Deterrence Forces have a more limited set of geographic areas, threats, and potential operations than today’s FDNF; can employ high OPTEMPO cycle</a:t>
            </a:r>
            <a:endParaRPr lang="en-US" sz="20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672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5835" y="0"/>
            <a:ext cx="7107985" cy="679867"/>
          </a:xfrm>
        </p:spPr>
        <p:txBody>
          <a:bodyPr/>
          <a:lstStyle/>
          <a:p>
            <a:r>
              <a:rPr lang="en-US" sz="3200" i="1" dirty="0" smtClean="0">
                <a:effectLst/>
              </a:rPr>
              <a:t>Maneuver Force uses O-FRP cycle</a:t>
            </a:r>
            <a:endParaRPr lang="en-US" sz="3200" i="1" dirty="0">
              <a:effectLst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lc="http://schemas.openxmlformats.org/drawingml/2006/lockedCanvas" xmlns="" xmlns:a16="http://schemas.microsoft.com/office/drawing/2014/main" xmlns:xdr="http://schemas.openxmlformats.org/drawingml/2006/spreadsheetDrawing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:p="http://schemas.openxmlformats.org/presentationml/2006/main" xmlns:r="http://schemas.openxmlformats.org/officeDocument/2006/relationships" xmlns:a="http://schemas.openxmlformats.org/drawingml/2006/main" id="{00000000-0008-0000-0400-000002000000}"/>
              </a:ext>
            </a:extLst>
          </p:cNvPr>
          <p:cNvGraphicFramePr/>
          <p:nvPr>
            <p:extLst/>
          </p:nvPr>
        </p:nvGraphicFramePr>
        <p:xfrm>
          <a:off x="342900" y="1176948"/>
          <a:ext cx="8458200" cy="36597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2900" y="6027004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Maneuver Force could operate over wide range of areas, against many different threats, and in multiple scenarios</a:t>
            </a:r>
            <a:r>
              <a:rPr lang="mr-IN" sz="2000" b="1" i="1" dirty="0" smtClean="0">
                <a:solidFill>
                  <a:prstClr val="white"/>
                </a:solidFill>
              </a:rPr>
              <a:t>–</a:t>
            </a:r>
            <a:r>
              <a:rPr lang="en-US" sz="2000" b="1" i="1" dirty="0" smtClean="0">
                <a:solidFill>
                  <a:prstClr val="white"/>
                </a:solidFill>
              </a:rPr>
              <a:t>needs more training and prep time</a:t>
            </a:r>
            <a:endParaRPr lang="en-US" sz="2000" b="1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1C4-0BA0-0A41-B8A0-761F7104E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tle 7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z="4000" i="1" dirty="0" smtClean="0"/>
              <a:t>Force structure requirements</a:t>
            </a:r>
            <a:endParaRPr lang="en-US" sz="4000" i="1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0153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8180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016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8641724" y="6597848"/>
            <a:ext cx="463637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r">
              <a:lnSpc>
                <a:spcPct val="100000"/>
              </a:lnSpc>
            </a:pPr>
            <a:r>
              <a:rPr lang="en-US" sz="1200" spc="-10" smtClean="0">
                <a:solidFill>
                  <a:srgbClr val="888888"/>
                </a:solidFill>
                <a:latin typeface="Calibri"/>
                <a:cs typeface="Calibri"/>
              </a:rPr>
              <a:t>6</a:t>
            </a:r>
            <a:endParaRPr sz="1200" dirty="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33315801"/>
              </p:ext>
            </p:extLst>
          </p:nvPr>
        </p:nvGraphicFramePr>
        <p:xfrm>
          <a:off x="342900" y="773238"/>
          <a:ext cx="8458200" cy="5721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98532"/>
                <a:gridCol w="1704190"/>
                <a:gridCol w="1755478"/>
              </a:tblGrid>
              <a:tr h="579798">
                <a:tc>
                  <a:txBody>
                    <a:bodyPr/>
                    <a:lstStyle/>
                    <a:p>
                      <a:pPr algn="l">
                        <a:spcBef>
                          <a:spcPts val="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13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Total</a:t>
                      </a:r>
                      <a:r>
                        <a:rPr sz="1200" b="1" spc="-7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Fleet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1113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tabLst/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Required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dirty="0">
                          <a:latin typeface="Calibri"/>
                          <a:cs typeface="Calibri"/>
                        </a:rPr>
                        <a:t>Additional</a:t>
                      </a:r>
                      <a:r>
                        <a:rPr sz="1200" b="1" spc="-1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Wartime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  <a:p>
                      <a:pPr marL="127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b="1" spc="-5" dirty="0">
                          <a:latin typeface="Calibri"/>
                          <a:cs typeface="Calibri"/>
                        </a:rPr>
                        <a:t>Capacity</a:t>
                      </a:r>
                      <a:r>
                        <a:rPr sz="1200" b="1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b="1" dirty="0">
                          <a:latin typeface="Calibri"/>
                          <a:cs typeface="Calibri"/>
                        </a:rPr>
                        <a:t>Needed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65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CVN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65"/>
                        </a:lnSpc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12</a:t>
                      </a:r>
                      <a:endParaRPr sz="1200" dirty="0" smtClean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CVL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10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Very Large Surface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Combatant</a:t>
                      </a:r>
                      <a:r>
                        <a:rPr sz="1200" spc="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(DDG-1000)</a:t>
                      </a: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Destroyer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71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Frigate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dirty="0" smtClean="0">
                          <a:latin typeface="Calibri"/>
                          <a:cs typeface="Calibri"/>
                        </a:rPr>
                        <a:t>7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1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Patrol</a:t>
                      </a:r>
                      <a:r>
                        <a:rPr sz="12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vessel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42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spc="-10" dirty="0">
                          <a:latin typeface="Calibri"/>
                          <a:cs typeface="Calibri"/>
                        </a:rPr>
                        <a:t>SSN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66</a:t>
                      </a: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SSBN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12</a:t>
                      </a: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Small Deck</a:t>
                      </a:r>
                      <a:r>
                        <a:rPr sz="1200" spc="-9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Amphib</a:t>
                      </a: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29</a:t>
                      </a: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66480"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spc="-5" dirty="0" smtClean="0">
                          <a:latin typeface="Calibri"/>
                          <a:cs typeface="Calibri"/>
                        </a:rPr>
                        <a:t>Oiler</a:t>
                      </a:r>
                      <a:r>
                        <a:rPr sz="1200" spc="-35" dirty="0" smtClean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(T-AOE)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26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2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66480"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spc="-5" smtClean="0">
                          <a:latin typeface="Calibri"/>
                          <a:cs typeface="Calibri"/>
                        </a:rPr>
                        <a:t>Dry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Stores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Ship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(T-AKE)</a:t>
                      </a: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dirty="0" smtClean="0">
                          <a:latin typeface="Calibri"/>
                          <a:cs typeface="Calibri"/>
                        </a:rPr>
                        <a:t>14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Unmanned Vehicle Support</a:t>
                      </a:r>
                      <a:r>
                        <a:rPr sz="12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Vessel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dirty="0" smtClean="0">
                          <a:latin typeface="Calibri"/>
                          <a:cs typeface="Calibri"/>
                        </a:rPr>
                        <a:t>1</a:t>
                      </a: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4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Unmanned Vehicle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Squadron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6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45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Afloat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Forward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Staging</a:t>
                      </a:r>
                      <a:r>
                        <a:rPr sz="12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Base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45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2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Large Dry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Stores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Transport Ship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w/VLS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Tender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Salvage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/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Fleet</a:t>
                      </a:r>
                      <a:r>
                        <a:rPr sz="12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Tug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lang="en-US" sz="1200" dirty="0" smtClean="0">
                          <a:latin typeface="Calibri"/>
                          <a:cs typeface="Calibri"/>
                        </a:rPr>
                        <a:t>6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Oceanographic Research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Ship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5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190787"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Command</a:t>
                      </a:r>
                      <a:r>
                        <a:rPr sz="1200" spc="-9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Ship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3</a:t>
                      </a: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0845">
                <a:tc>
                  <a:txBody>
                    <a:bodyPr/>
                    <a:lstStyle/>
                    <a:p>
                      <a:pPr algn="l">
                        <a:lnSpc>
                          <a:spcPts val="1814"/>
                        </a:lnSpc>
                        <a:spcBef>
                          <a:spcPts val="0"/>
                        </a:spcBef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lang="en-US" sz="1400" b="1" spc="-30" dirty="0" smtClean="0">
                          <a:latin typeface="Calibri"/>
                          <a:cs typeface="Calibri"/>
                        </a:rPr>
                        <a:t>ships </a:t>
                      </a:r>
                      <a:r>
                        <a:rPr sz="1400" b="1" dirty="0" smtClean="0">
                          <a:latin typeface="Calibri"/>
                          <a:cs typeface="Calibri"/>
                        </a:rPr>
                        <a:t>(using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today's</a:t>
                      </a:r>
                      <a:r>
                        <a:rPr sz="1400" b="1" spc="-10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rules)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14"/>
                        </a:lnSpc>
                        <a:spcBef>
                          <a:spcPts val="0"/>
                        </a:spcBef>
                      </a:pPr>
                      <a:r>
                        <a:rPr lang="en-US" sz="1400" b="1" dirty="0" smtClean="0">
                          <a:latin typeface="Calibri"/>
                          <a:cs typeface="Calibri"/>
                        </a:rPr>
                        <a:t>340</a:t>
                      </a: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BEBEBE"/>
                      </a:solidFill>
                      <a:prstDash val="solid"/>
                    </a:lnB>
                  </a:tcPr>
                </a:tc>
              </a:tr>
              <a:tr h="230845">
                <a:tc>
                  <a:txBody>
                    <a:bodyPr/>
                    <a:lstStyle/>
                    <a:p>
                      <a:pPr algn="l">
                        <a:lnSpc>
                          <a:spcPts val="1814"/>
                        </a:lnSpc>
                        <a:spcBef>
                          <a:spcPts val="0"/>
                        </a:spcBef>
                      </a:pPr>
                      <a:r>
                        <a:rPr sz="1400" b="1" spc="-30" dirty="0">
                          <a:latin typeface="Calibri"/>
                          <a:cs typeface="Calibri"/>
                        </a:rPr>
                        <a:t>Total </a:t>
                      </a:r>
                      <a:r>
                        <a:rPr lang="en-US" sz="1400" b="1" spc="-30" dirty="0" smtClean="0">
                          <a:latin typeface="Calibri"/>
                          <a:cs typeface="Calibri"/>
                        </a:rPr>
                        <a:t>ships </a:t>
                      </a:r>
                      <a:r>
                        <a:rPr sz="1400" b="1" dirty="0" smtClean="0">
                          <a:latin typeface="Calibri"/>
                          <a:cs typeface="Calibri"/>
                        </a:rPr>
                        <a:t>(adding </a:t>
                      </a:r>
                      <a:r>
                        <a:rPr sz="1400" b="1" spc="-10" dirty="0">
                          <a:latin typeface="Calibri"/>
                          <a:cs typeface="Calibri"/>
                        </a:rPr>
                        <a:t>patrol</a:t>
                      </a:r>
                      <a:r>
                        <a:rPr sz="1400" b="1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400" b="1" spc="-5" dirty="0">
                          <a:latin typeface="Calibri"/>
                          <a:cs typeface="Calibri"/>
                        </a:rPr>
                        <a:t>vessel)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ts val="1814"/>
                        </a:lnSpc>
                        <a:spcBef>
                          <a:spcPts val="0"/>
                        </a:spcBef>
                      </a:pPr>
                      <a:r>
                        <a:rPr sz="1400" b="1" spc="5" dirty="0" smtClean="0">
                          <a:latin typeface="Calibri"/>
                          <a:cs typeface="Calibri"/>
                        </a:rPr>
                        <a:t>3</a:t>
                      </a:r>
                      <a:r>
                        <a:rPr lang="en-US" sz="1400" b="1" spc="5" dirty="0" smtClean="0">
                          <a:latin typeface="Calibri"/>
                          <a:cs typeface="Calibri"/>
                        </a:rPr>
                        <a:t>82</a:t>
                      </a: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6350">
                      <a:solidFill>
                        <a:srgbClr val="BEBEBE"/>
                      </a:solidFill>
                      <a:prstDash val="soli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4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>
                      <a:solidFill>
                        <a:srgbClr val="BEBEBE"/>
                      </a:solidFill>
                      <a:prstDash val="soli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MQ-4 </a:t>
                      </a:r>
                      <a:r>
                        <a:rPr sz="1200" spc="-10" dirty="0">
                          <a:latin typeface="Calibri"/>
                          <a:cs typeface="Calibri"/>
                        </a:rPr>
                        <a:t>detachment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(3</a:t>
                      </a:r>
                      <a:r>
                        <a:rPr sz="12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A/C)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14</a:t>
                      </a: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P-8 detachment </a:t>
                      </a:r>
                      <a:r>
                        <a:rPr sz="1200" dirty="0">
                          <a:latin typeface="Calibri"/>
                          <a:cs typeface="Calibri"/>
                        </a:rPr>
                        <a:t>(3</a:t>
                      </a:r>
                      <a:r>
                        <a:rPr sz="12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200" spc="-5" dirty="0">
                          <a:latin typeface="Calibri"/>
                          <a:cs typeface="Calibri"/>
                        </a:rPr>
                        <a:t>A/C)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8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44</a:t>
                      </a:r>
                      <a:endParaRPr sz="120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XLDUSV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0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40</a:t>
                      </a: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003">
                <a:tc>
                  <a:txBody>
                    <a:bodyPr/>
                    <a:lstStyle/>
                    <a:p>
                      <a:pPr algn="l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spc="-5" dirty="0">
                          <a:latin typeface="Calibri"/>
                          <a:cs typeface="Calibri"/>
                        </a:rPr>
                        <a:t>XLDUUV</a:t>
                      </a: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R="0" marT="9144" marB="914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35" algn="ctr">
                        <a:lnSpc>
                          <a:spcPts val="1275"/>
                        </a:lnSpc>
                        <a:spcBef>
                          <a:spcPts val="0"/>
                        </a:spcBef>
                      </a:pPr>
                      <a:r>
                        <a:rPr sz="1200" dirty="0">
                          <a:latin typeface="Calibri"/>
                          <a:cs typeface="Calibri"/>
                        </a:rPr>
                        <a:t>40</a:t>
                      </a: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</a:pPr>
                      <a:endParaRPr sz="1200" dirty="0">
                        <a:latin typeface="Calibri"/>
                        <a:cs typeface="Calibri"/>
                      </a:endParaRPr>
                    </a:p>
                  </a:txBody>
                  <a:tcPr marL="0" marR="0" marT="9144" marB="9144" anchor="ctr">
                    <a:lnL w="6350" cap="flat" cmpd="sng" algn="ctr">
                      <a:solidFill>
                        <a:srgbClr val="BEBEB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BEBEBE"/>
                      </a:solidFill>
                      <a:prstDash val="soli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205836" y="0"/>
            <a:ext cx="7938163" cy="679867"/>
          </a:xfrm>
          <a:prstGeom prst="rect">
            <a:avLst/>
          </a:prstGeom>
        </p:spPr>
        <p:txBody>
          <a:bodyPr anchor="ctr"/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/>
              <a:t>Proposed Fleet Architecture</a:t>
            </a:r>
            <a:endParaRPr lang="en-US" sz="3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137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i="1" dirty="0" smtClean="0"/>
              <a:t>Study Methodology</a:t>
            </a:r>
            <a:endParaRPr lang="en-US" sz="3200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/>
          </p:nvPr>
        </p:nvGraphicFramePr>
        <p:xfrm>
          <a:off x="101601" y="774700"/>
          <a:ext cx="8902700" cy="59718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1802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0"/>
                    </a:ext>
                  </a:extLst>
                </a:gridCol>
                <a:gridCol w="1122199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1"/>
                    </a:ext>
                  </a:extLst>
                </a:gridCol>
                <a:gridCol w="1419699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2"/>
                    </a:ext>
                  </a:extLst>
                </a:gridCol>
                <a:gridCol w="1755507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3"/>
                    </a:ext>
                  </a:extLst>
                </a:gridCol>
                <a:gridCol w="3383493">
                  <a:extLst>
                    <a:ext uri="{9D8B030D-6E8A-4147-A177-3AD203B41FA5}">
                      <a16:col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20004"/>
                    </a:ext>
                  </a:extLst>
                </a:gridCol>
              </a:tblGrid>
              <a:tr h="82068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Naval missions</a:t>
                      </a:r>
                    </a:p>
                  </a:txBody>
                  <a:tcPr anchor="b"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Strategic</a:t>
                      </a:r>
                      <a:r>
                        <a:rPr lang="en-US" sz="1400" b="1" baseline="0" dirty="0"/>
                        <a:t> approach</a:t>
                      </a:r>
                      <a:endParaRPr lang="en-US" sz="1400" b="1" dirty="0"/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Operational concepts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/>
                        <a:t>Demands for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/>
                        <a:t>Deterrence and Maneuver forces in: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Fleet Architecture</a:t>
                      </a:r>
                    </a:p>
                  </a:txBody>
                  <a:tcPr anchor="b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0"/>
                  </a:ext>
                </a:extLst>
              </a:tr>
              <a:tr h="112162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Deter conflict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Denial and delay or punishment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14300" indent="-11430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Air and Missile Defense</a:t>
                      </a:r>
                    </a:p>
                    <a:p>
                      <a:pPr marL="114300" indent="-11430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EMS warfare</a:t>
                      </a:r>
                    </a:p>
                    <a:p>
                      <a:pPr marL="114300" indent="-11430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Anti-submarine warfare </a:t>
                      </a:r>
                    </a:p>
                    <a:p>
                      <a:pPr marL="114300" indent="-11430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Undersea Warfare</a:t>
                      </a:r>
                    </a:p>
                    <a:p>
                      <a:pPr marL="114300" indent="-11430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Anti-surface and Strike warfare</a:t>
                      </a:r>
                    </a:p>
                    <a:p>
                      <a:pPr marL="114300" indent="-11430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Mine warfare</a:t>
                      </a:r>
                    </a:p>
                    <a:p>
                      <a:pPr marL="114300" indent="-11430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Mine counter-measures</a:t>
                      </a:r>
                    </a:p>
                    <a:p>
                      <a:pPr marL="114300" indent="-114300">
                        <a:spcBef>
                          <a:spcPts val="0"/>
                        </a:spcBef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Amphibious operations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165100" indent="-165100"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North &amp; South </a:t>
                      </a:r>
                      <a:r>
                        <a:rPr lang="en-US" sz="1400" baseline="0" dirty="0" smtClean="0"/>
                        <a:t>America</a:t>
                      </a:r>
                      <a:endParaRPr lang="en-US" sz="1400" dirty="0" smtClean="0"/>
                    </a:p>
                    <a:p>
                      <a:pPr marL="165100" indent="-165100"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 smtClean="0"/>
                        <a:t>Northern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/>
                        <a:t>Europe</a:t>
                      </a:r>
                      <a:endParaRPr lang="en-US" sz="1400" dirty="0"/>
                    </a:p>
                    <a:p>
                      <a:pPr marL="165100" indent="-165100"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/>
                        <a:t>Mediterranean</a:t>
                      </a:r>
                    </a:p>
                    <a:p>
                      <a:pPr marL="165100" indent="-165100"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/>
                        <a:t>Africa</a:t>
                      </a:r>
                    </a:p>
                    <a:p>
                      <a:pPr marL="165100" marR="0" indent="-16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dirty="0"/>
                        <a:t>Persian</a:t>
                      </a:r>
                      <a:r>
                        <a:rPr lang="en-US" sz="1400" baseline="0" dirty="0"/>
                        <a:t> Gulf</a:t>
                      </a:r>
                    </a:p>
                    <a:p>
                      <a:pPr marL="165100" marR="0" indent="-1651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1400" baseline="0" dirty="0"/>
                        <a:t>Gulfs of Aden / Oman</a:t>
                      </a:r>
                      <a:endParaRPr lang="en-US" sz="1400" dirty="0"/>
                    </a:p>
                    <a:p>
                      <a:pPr marL="165100" indent="-165100"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/>
                        <a:t>Indian Ocean</a:t>
                      </a:r>
                    </a:p>
                    <a:p>
                      <a:pPr marL="165100" indent="-165100"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/>
                        <a:t>South China Sea</a:t>
                      </a:r>
                    </a:p>
                    <a:p>
                      <a:pPr marL="165100" indent="-165100"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/>
                        <a:t>East China</a:t>
                      </a:r>
                      <a:r>
                        <a:rPr lang="en-US" sz="1400" baseline="0" dirty="0"/>
                        <a:t> Sea</a:t>
                      </a:r>
                      <a:endParaRPr lang="en-US" sz="1400" dirty="0"/>
                    </a:p>
                    <a:p>
                      <a:pPr marL="165100" indent="-165100"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/>
                        <a:t>Pacific</a:t>
                      </a:r>
                    </a:p>
                    <a:p>
                      <a:pPr marL="165100" indent="-165100">
                        <a:spcAft>
                          <a:spcPts val="1800"/>
                        </a:spcAft>
                        <a:buFont typeface="Arial" charset="0"/>
                        <a:buChar char="•"/>
                        <a:tabLst/>
                      </a:pPr>
                      <a:r>
                        <a:rPr lang="en-US" sz="1400" dirty="0"/>
                        <a:t>Arctic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1"/>
                  </a:ext>
                </a:extLst>
              </a:tr>
              <a:tr h="132045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Win the War at Sea</a:t>
                      </a:r>
                      <a:endParaRPr lang="en-US" sz="1400" dirty="0"/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baseline="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2"/>
                  </a:ext>
                </a:extLst>
              </a:tr>
              <a:tr h="12046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Respond to humanitarian crisis</a:t>
                      </a:r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en-US" sz="1400" dirty="0"/>
                        <a:t>Cooperative efforts with allies and partners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3"/>
                  </a:ext>
                </a:extLst>
              </a:tr>
              <a:tr h="112886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Maintain</a:t>
                      </a:r>
                      <a:r>
                        <a:rPr lang="en-US" sz="1400" baseline="0" dirty="0"/>
                        <a:t> security</a:t>
                      </a:r>
                      <a:endParaRPr lang="en-US" sz="1400" dirty="0"/>
                    </a:p>
                  </a:txBody>
                  <a:tcPr anchor="ctr"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 anchor="ctr">
                    <a:lnL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905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xmlns:p="http://schemas.openxmlformats.org/presentationml/2006/main" xmlns:r="http://schemas.openxmlformats.org/officeDocument/2006/relationships" xmlns:a="http://schemas.openxmlformats.org/drawingml/2006/main" val="10004"/>
                  </a:ext>
                </a:extLst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729635" y="3181966"/>
            <a:ext cx="1324976" cy="448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Basing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827716" y="2356177"/>
            <a:ext cx="1324976" cy="448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Payloads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827716" y="1714829"/>
            <a:ext cx="1324976" cy="448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Platforms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640749" y="1999531"/>
            <a:ext cx="1324976" cy="4488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Packages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734231" y="3951203"/>
            <a:ext cx="1324976" cy="56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Readiness model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926989" y="4842426"/>
            <a:ext cx="2939460" cy="71508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Number and type </a:t>
            </a:r>
            <a:r>
              <a:rPr lang="en-US">
                <a:solidFill>
                  <a:sysClr val="windowText" lastClr="000000"/>
                </a:solidFill>
              </a:rPr>
              <a:t>of platforms, payloads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12" name="Left Brace 11"/>
          <p:cNvSpPr/>
          <p:nvPr/>
        </p:nvSpPr>
        <p:spPr>
          <a:xfrm rot="16200000">
            <a:off x="7234421" y="1477759"/>
            <a:ext cx="324597" cy="3117262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14" name="Straight Arrow Connector 13"/>
          <p:cNvCxnSpPr>
            <a:stCxn id="6" idx="2"/>
            <a:endCxn id="10" idx="0"/>
          </p:cNvCxnSpPr>
          <p:nvPr/>
        </p:nvCxnSpPr>
        <p:spPr>
          <a:xfrm>
            <a:off x="7392123" y="3630840"/>
            <a:ext cx="4596" cy="32036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0" idx="2"/>
            <a:endCxn id="11" idx="0"/>
          </p:cNvCxnSpPr>
          <p:nvPr/>
        </p:nvCxnSpPr>
        <p:spPr>
          <a:xfrm>
            <a:off x="7396719" y="4519475"/>
            <a:ext cx="0" cy="322951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Left Brace 19"/>
          <p:cNvSpPr/>
          <p:nvPr/>
        </p:nvSpPr>
        <p:spPr>
          <a:xfrm rot="10800000">
            <a:off x="7226299" y="1866900"/>
            <a:ext cx="340841" cy="75962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0" name="Left Brace 29"/>
          <p:cNvSpPr/>
          <p:nvPr/>
        </p:nvSpPr>
        <p:spPr>
          <a:xfrm rot="10800000">
            <a:off x="5321298" y="1689098"/>
            <a:ext cx="362542" cy="4953001"/>
          </a:xfrm>
          <a:prstGeom prst="leftBrace">
            <a:avLst>
              <a:gd name="adj1" fmla="val 8333"/>
              <a:gd name="adj2" fmla="val 91075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6715571" y="5937011"/>
            <a:ext cx="1324976" cy="471684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prstClr val="white"/>
                </a:solidFill>
              </a:rPr>
              <a:t>Assess architecture</a:t>
            </a:r>
            <a:endParaRPr lang="en-US" sz="1600" dirty="0">
              <a:solidFill>
                <a:prstClr val="white"/>
              </a:solidFill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6418266" y="5557515"/>
            <a:ext cx="297305" cy="615338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8040547" y="5523184"/>
            <a:ext cx="306310" cy="649669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4571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615196"/>
              </p:ext>
            </p:extLst>
          </p:nvPr>
        </p:nvGraphicFramePr>
        <p:xfrm>
          <a:off x="342900" y="854241"/>
          <a:ext cx="8267700" cy="572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05836" y="0"/>
            <a:ext cx="6879385" cy="679867"/>
          </a:xfrm>
        </p:spPr>
        <p:txBody>
          <a:bodyPr/>
          <a:lstStyle/>
          <a:p>
            <a:r>
              <a:rPr lang="en-US" sz="3200" i="1" dirty="0" smtClean="0"/>
              <a:t>CSBA architecture larger</a:t>
            </a:r>
            <a:r>
              <a:rPr lang="en-US" sz="3200" i="1" smtClean="0"/>
              <a:t>, more diverse</a:t>
            </a:r>
            <a:endParaRPr lang="en-US" sz="3200" i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77343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2328" y="1"/>
            <a:ext cx="7031182" cy="677155"/>
          </a:xfrm>
        </p:spPr>
        <p:txBody>
          <a:bodyPr/>
          <a:lstStyle/>
          <a:p>
            <a:r>
              <a:rPr lang="en-US" sz="3200" i="1" dirty="0" smtClean="0"/>
              <a:t>Required fleet achieved in 2030s</a:t>
            </a:r>
            <a:endParaRPr lang="en-US" sz="32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0400" y="6443055"/>
            <a:ext cx="2133600" cy="365125"/>
          </a:xfrm>
        </p:spPr>
        <p:txBody>
          <a:bodyPr/>
          <a:lstStyle/>
          <a:p>
            <a:fld id="{E7F72A82-29BD-4980-B277-D31E4AEB83A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6470" b="8079"/>
          <a:stretch/>
        </p:blipFill>
        <p:spPr>
          <a:xfrm>
            <a:off x="67816" y="878305"/>
            <a:ext cx="8789249" cy="56367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24115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11441" y="0"/>
            <a:ext cx="6821055" cy="679867"/>
          </a:xfrm>
        </p:spPr>
        <p:txBody>
          <a:bodyPr/>
          <a:lstStyle/>
          <a:p>
            <a:r>
              <a:rPr lang="en-US" sz="3200" i="1" smtClean="0"/>
              <a:t>Architecture </a:t>
            </a:r>
            <a:r>
              <a:rPr lang="en-US" sz="3200" i="1" dirty="0" smtClean="0"/>
              <a:t>costs 16% more to build</a:t>
            </a:r>
            <a:endParaRPr lang="en-US" sz="3200" i="1" dirty="0"/>
          </a:p>
        </p:txBody>
      </p:sp>
      <p:pic>
        <p:nvPicPr>
          <p:cNvPr id="4" name="Picture 3" descr="C:\Users\jsloman\OneDrive\Fleet Architecture Study\Tableau\Charts\Finals\Cost Comparison by Perio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93898" y="782052"/>
            <a:ext cx="7940240" cy="5931564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4576" y="6492876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8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06855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83" y="0"/>
            <a:ext cx="6881213" cy="679867"/>
          </a:xfrm>
        </p:spPr>
        <p:txBody>
          <a:bodyPr/>
          <a:lstStyle/>
          <a:p>
            <a:r>
              <a:rPr lang="en-US" sz="3200" i="1" dirty="0" smtClean="0"/>
              <a:t>Architecture costs 15% more to own</a:t>
            </a:r>
            <a:endParaRPr lang="en-US" sz="3200" i="1" dirty="0"/>
          </a:p>
        </p:txBody>
      </p:sp>
      <p:pic>
        <p:nvPicPr>
          <p:cNvPr id="4" name="Picture 3" descr="C:\Users\jsloman\OneDrive\Fleet Architecture Study\Tableau\Charts\Finals\O+M Cost Comparison by Period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 bwMode="auto">
          <a:xfrm>
            <a:off x="427124" y="745957"/>
            <a:ext cx="8295774" cy="5999166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  <a:extLst>
            <a:ext uri="{53640926-AAD7-44D8-BBD7-CCE9431645EC}">
              <a14:shadowObscured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</a:ext>
          </a:extLst>
        </p:spPr>
      </p:pic>
      <p:sp>
        <p:nvSpPr>
          <p:cNvPr id="5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7014576" y="6492876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9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32496" y="2343"/>
            <a:ext cx="1011504" cy="68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144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284" y="0"/>
            <a:ext cx="7892715" cy="679867"/>
          </a:xfrm>
        </p:spPr>
        <p:txBody>
          <a:bodyPr/>
          <a:lstStyle/>
          <a:p>
            <a:r>
              <a:rPr lang="en-US" sz="3200" i="1" dirty="0" smtClean="0"/>
              <a:t>Questions to address going forward</a:t>
            </a:r>
            <a:endParaRPr lang="en-US" sz="32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890337"/>
            <a:ext cx="8632658" cy="553452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will challenges from Russia and China develop?</a:t>
            </a:r>
          </a:p>
          <a:p>
            <a:pPr lvl="1"/>
            <a:r>
              <a:rPr lang="en-US" sz="2000" dirty="0" smtClean="0"/>
              <a:t>Could identify areas to accept risk by reducing size and cost of fleet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How can the U.S. fleet work better with allies and partners? </a:t>
            </a:r>
          </a:p>
          <a:p>
            <a:pPr lvl="1"/>
            <a:r>
              <a:rPr lang="en-US" sz="2000" dirty="0" smtClean="0"/>
              <a:t>Identify new contributions, synergies, and new opportunities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How will logistics requirements change for future operations?</a:t>
            </a:r>
          </a:p>
          <a:p>
            <a:pPr lvl="1"/>
            <a:r>
              <a:rPr lang="en-US" sz="2000" dirty="0" smtClean="0"/>
              <a:t>Addressing likely new operating concepts and postures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To what degree can unmanned replace manned platforms?</a:t>
            </a:r>
          </a:p>
          <a:p>
            <a:pPr lvl="1"/>
            <a:r>
              <a:rPr lang="en-US" sz="2000" dirty="0" smtClean="0"/>
              <a:t>Autonomy constrained by sensors; deterrent effect limited by self-defense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Can new sensors and weapons significantly change the fleet?</a:t>
            </a:r>
          </a:p>
          <a:p>
            <a:pPr lvl="1"/>
            <a:r>
              <a:rPr lang="en-US" sz="2000" dirty="0" smtClean="0"/>
              <a:t>Long-range, LPD systems enable fewer, highly distributed platforms</a:t>
            </a:r>
            <a:endParaRPr lang="en-US" sz="2000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7521" y="6378660"/>
            <a:ext cx="2133600" cy="365125"/>
          </a:xfr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10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257459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32939" y="167639"/>
            <a:ext cx="6540500" cy="4673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959482" y="213233"/>
            <a:ext cx="776224" cy="27482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19780" y="194563"/>
            <a:ext cx="5574538" cy="361314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900" y="938355"/>
            <a:ext cx="8139430" cy="56400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lang="en-US" sz="2200" b="1" spc="-10" dirty="0">
                <a:latin typeface="Calibri"/>
                <a:cs typeface="Calibri"/>
              </a:rPr>
              <a:t>Designed for great power competition</a:t>
            </a:r>
          </a:p>
          <a:p>
            <a:pPr marL="469900">
              <a:lnSpc>
                <a:spcPct val="100000"/>
              </a:lnSpc>
              <a:tabLst>
                <a:tab pos="756920" algn="l"/>
              </a:tabLst>
            </a:pPr>
            <a:r>
              <a:rPr sz="1900" spc="-5" dirty="0" smtClean="0">
                <a:latin typeface="Arial"/>
                <a:cs typeface="Arial"/>
              </a:rPr>
              <a:t>–</a:t>
            </a:r>
            <a:r>
              <a:rPr sz="1900" spc="-5" dirty="0">
                <a:latin typeface="Arial"/>
                <a:cs typeface="Arial"/>
              </a:rPr>
              <a:t>	</a:t>
            </a:r>
            <a:r>
              <a:rPr sz="1900" spc="-15" dirty="0">
                <a:latin typeface="Calibri"/>
                <a:cs typeface="Calibri"/>
              </a:rPr>
              <a:t>Posture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spc="-15" dirty="0">
                <a:latin typeface="Calibri"/>
                <a:cs typeface="Calibri"/>
              </a:rPr>
              <a:t>deny </a:t>
            </a:r>
            <a:r>
              <a:rPr sz="1900" spc="-5" dirty="0">
                <a:latin typeface="Calibri"/>
                <a:cs typeface="Calibri"/>
              </a:rPr>
              <a:t>objectives </a:t>
            </a:r>
            <a:r>
              <a:rPr sz="1900" dirty="0">
                <a:latin typeface="Calibri"/>
                <a:cs typeface="Calibri"/>
              </a:rPr>
              <a:t>and </a:t>
            </a:r>
            <a:r>
              <a:rPr sz="1900" spc="-5" dirty="0">
                <a:latin typeface="Calibri"/>
                <a:cs typeface="Calibri"/>
              </a:rPr>
              <a:t>punish aggression </a:t>
            </a:r>
            <a:r>
              <a:rPr sz="1900" dirty="0">
                <a:latin typeface="Calibri"/>
                <a:cs typeface="Calibri"/>
              </a:rPr>
              <a:t>in </a:t>
            </a:r>
            <a:r>
              <a:rPr sz="1900" spc="-15" dirty="0">
                <a:latin typeface="Calibri"/>
                <a:cs typeface="Calibri"/>
              </a:rPr>
              <a:t>contested</a:t>
            </a:r>
            <a:r>
              <a:rPr sz="1900" spc="-10" dirty="0">
                <a:latin typeface="Calibri"/>
                <a:cs typeface="Calibri"/>
              </a:rPr>
              <a:t> </a:t>
            </a:r>
            <a:r>
              <a:rPr sz="1900" spc="-5" dirty="0">
                <a:latin typeface="Calibri"/>
                <a:cs typeface="Calibri"/>
              </a:rPr>
              <a:t>areas</a:t>
            </a:r>
            <a:endParaRPr sz="19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More </a:t>
            </a:r>
            <a:r>
              <a:rPr sz="2200" b="1" spc="-5" dirty="0">
                <a:latin typeface="Calibri"/>
                <a:cs typeface="Calibri"/>
              </a:rPr>
              <a:t>time and </a:t>
            </a:r>
            <a:r>
              <a:rPr sz="2200" b="1" spc="-10" dirty="0">
                <a:latin typeface="Calibri"/>
                <a:cs typeface="Calibri"/>
              </a:rPr>
              <a:t>focus </a:t>
            </a:r>
            <a:r>
              <a:rPr sz="2200" b="1" spc="-15" dirty="0">
                <a:latin typeface="Calibri"/>
                <a:cs typeface="Calibri"/>
              </a:rPr>
              <a:t>for </a:t>
            </a:r>
            <a:r>
              <a:rPr sz="2200" b="1" spc="-5" dirty="0">
                <a:latin typeface="Calibri"/>
                <a:cs typeface="Calibri"/>
              </a:rPr>
              <a:t>learning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2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adaptation</a:t>
            </a:r>
            <a:endParaRPr sz="2200" dirty="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  <a:tab pos="757555" algn="l"/>
              </a:tabLst>
            </a:pPr>
            <a:r>
              <a:rPr sz="1900" spc="-15" dirty="0">
                <a:latin typeface="Calibri"/>
                <a:cs typeface="Calibri"/>
              </a:rPr>
              <a:t>Deterrence </a:t>
            </a:r>
            <a:r>
              <a:rPr sz="1900" spc="-10" dirty="0">
                <a:latin typeface="Calibri"/>
                <a:cs typeface="Calibri"/>
              </a:rPr>
              <a:t>Forces </a:t>
            </a:r>
            <a:r>
              <a:rPr sz="1900" spc="-15" dirty="0">
                <a:latin typeface="Calibri"/>
                <a:cs typeface="Calibri"/>
              </a:rPr>
              <a:t>focused </a:t>
            </a:r>
            <a:r>
              <a:rPr sz="1900" spc="-5" dirty="0">
                <a:latin typeface="Calibri"/>
                <a:cs typeface="Calibri"/>
              </a:rPr>
              <a:t>on their</a:t>
            </a:r>
            <a:r>
              <a:rPr sz="1900" spc="9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regions</a:t>
            </a:r>
            <a:endParaRPr sz="1900" dirty="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  <a:tab pos="757555" algn="l"/>
              </a:tabLst>
            </a:pPr>
            <a:r>
              <a:rPr sz="1900" spc="-5" dirty="0">
                <a:latin typeface="Calibri"/>
                <a:cs typeface="Calibri"/>
              </a:rPr>
              <a:t>Maneuver </a:t>
            </a:r>
            <a:r>
              <a:rPr sz="1900" spc="-10" dirty="0">
                <a:latin typeface="Calibri"/>
                <a:cs typeface="Calibri"/>
              </a:rPr>
              <a:t>Forces </a:t>
            </a:r>
            <a:r>
              <a:rPr sz="1900" dirty="0">
                <a:latin typeface="Calibri"/>
                <a:cs typeface="Calibri"/>
              </a:rPr>
              <a:t>with time </a:t>
            </a:r>
            <a:r>
              <a:rPr sz="1900" spc="-20" dirty="0">
                <a:latin typeface="Calibri"/>
                <a:cs typeface="Calibri"/>
              </a:rPr>
              <a:t>for </a:t>
            </a:r>
            <a:r>
              <a:rPr sz="1900" spc="-10" dirty="0">
                <a:latin typeface="Calibri"/>
                <a:cs typeface="Calibri"/>
              </a:rPr>
              <a:t>experimentation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exercises</a:t>
            </a:r>
            <a:endParaRPr sz="19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2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Improved </a:t>
            </a:r>
            <a:r>
              <a:rPr sz="2200" b="1" spc="-15" dirty="0">
                <a:latin typeface="Calibri"/>
                <a:cs typeface="Calibri"/>
              </a:rPr>
              <a:t>integration </a:t>
            </a:r>
            <a:r>
              <a:rPr sz="2200" b="1" spc="-5" dirty="0">
                <a:latin typeface="Calibri"/>
                <a:cs typeface="Calibri"/>
              </a:rPr>
              <a:t>with allies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-15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partners</a:t>
            </a:r>
            <a:endParaRPr sz="2200" dirty="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20"/>
              </a:spcBef>
              <a:buFont typeface="Arial"/>
              <a:buChar char="–"/>
              <a:tabLst>
                <a:tab pos="756920" algn="l"/>
                <a:tab pos="757555" algn="l"/>
              </a:tabLst>
            </a:pPr>
            <a:r>
              <a:rPr sz="1900" spc="-10" dirty="0">
                <a:latin typeface="Calibri"/>
                <a:cs typeface="Calibri"/>
              </a:rPr>
              <a:t>Focused </a:t>
            </a:r>
            <a:r>
              <a:rPr sz="1900" spc="-15" dirty="0">
                <a:latin typeface="Calibri"/>
                <a:cs typeface="Calibri"/>
              </a:rPr>
              <a:t>Deterrence </a:t>
            </a:r>
            <a:r>
              <a:rPr sz="1900" spc="-10" dirty="0">
                <a:latin typeface="Calibri"/>
                <a:cs typeface="Calibri"/>
              </a:rPr>
              <a:t>Forces </a:t>
            </a:r>
            <a:r>
              <a:rPr sz="1900" spc="-5" dirty="0">
                <a:latin typeface="Calibri"/>
                <a:cs typeface="Calibri"/>
              </a:rPr>
              <a:t>build </a:t>
            </a:r>
            <a:r>
              <a:rPr sz="1900" spc="-15" dirty="0">
                <a:latin typeface="Calibri"/>
                <a:cs typeface="Calibri"/>
              </a:rPr>
              <a:t>stronger </a:t>
            </a:r>
            <a:r>
              <a:rPr sz="1900" spc="-5" dirty="0">
                <a:latin typeface="Calibri"/>
                <a:cs typeface="Calibri"/>
              </a:rPr>
              <a:t>relationships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10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interoperability</a:t>
            </a:r>
            <a:endParaRPr sz="19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18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Increased </a:t>
            </a:r>
            <a:r>
              <a:rPr sz="2200" b="1" spc="-5" dirty="0">
                <a:latin typeface="Calibri"/>
                <a:cs typeface="Calibri"/>
              </a:rPr>
              <a:t>options </a:t>
            </a:r>
            <a:r>
              <a:rPr sz="2200" b="1" spc="-15" dirty="0">
                <a:latin typeface="Calibri"/>
                <a:cs typeface="Calibri"/>
              </a:rPr>
              <a:t>for </a:t>
            </a:r>
            <a:r>
              <a:rPr sz="2200" b="1" spc="-10" dirty="0">
                <a:latin typeface="Calibri"/>
                <a:cs typeface="Calibri"/>
              </a:rPr>
              <a:t>platforms, payloads, </a:t>
            </a:r>
            <a:r>
              <a:rPr sz="2200" b="1" dirty="0">
                <a:latin typeface="Calibri"/>
                <a:cs typeface="Calibri"/>
              </a:rPr>
              <a:t>and</a:t>
            </a:r>
            <a:r>
              <a:rPr sz="2200" b="1" spc="80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sensors</a:t>
            </a:r>
            <a:endParaRPr sz="2200" dirty="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spcBef>
                <a:spcPts val="15"/>
              </a:spcBef>
              <a:buFont typeface="Arial"/>
              <a:buChar char="–"/>
              <a:tabLst>
                <a:tab pos="756920" algn="l"/>
                <a:tab pos="757555" algn="l"/>
              </a:tabLst>
            </a:pPr>
            <a:r>
              <a:rPr sz="1900" spc="-10" dirty="0">
                <a:latin typeface="Calibri"/>
                <a:cs typeface="Calibri"/>
              </a:rPr>
              <a:t>New </a:t>
            </a:r>
            <a:r>
              <a:rPr sz="1900" spc="-15" dirty="0">
                <a:latin typeface="Calibri"/>
                <a:cs typeface="Calibri"/>
              </a:rPr>
              <a:t>force </a:t>
            </a:r>
            <a:r>
              <a:rPr sz="1900" spc="-10" dirty="0">
                <a:latin typeface="Calibri"/>
                <a:cs typeface="Calibri"/>
              </a:rPr>
              <a:t>packages </a:t>
            </a:r>
            <a:r>
              <a:rPr sz="1900" spc="-5" dirty="0">
                <a:latin typeface="Calibri"/>
                <a:cs typeface="Calibri"/>
              </a:rPr>
              <a:t>increase </a:t>
            </a:r>
            <a:r>
              <a:rPr sz="1900" spc="-20" dirty="0">
                <a:latin typeface="Calibri"/>
                <a:cs typeface="Calibri"/>
              </a:rPr>
              <a:t>ways </a:t>
            </a:r>
            <a:r>
              <a:rPr sz="1900" spc="-10" dirty="0">
                <a:latin typeface="Calibri"/>
                <a:cs typeface="Calibri"/>
              </a:rPr>
              <a:t>naval </a:t>
            </a:r>
            <a:r>
              <a:rPr sz="1900" spc="-15" dirty="0">
                <a:latin typeface="Calibri"/>
                <a:cs typeface="Calibri"/>
              </a:rPr>
              <a:t>forces </a:t>
            </a:r>
            <a:r>
              <a:rPr sz="1900" spc="-10" dirty="0">
                <a:latin typeface="Calibri"/>
                <a:cs typeface="Calibri"/>
              </a:rPr>
              <a:t>can attack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25" dirty="0">
                <a:latin typeface="Calibri"/>
                <a:cs typeface="Calibri"/>
              </a:rPr>
              <a:t> </a:t>
            </a:r>
            <a:r>
              <a:rPr sz="1900" spc="-20" dirty="0">
                <a:latin typeface="Calibri"/>
                <a:cs typeface="Calibri"/>
              </a:rPr>
              <a:t>defend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0"/>
              </a:spcBef>
              <a:buFont typeface="Arial"/>
              <a:buChar char="–"/>
            </a:pPr>
            <a:endParaRPr sz="180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spc="-10" dirty="0">
                <a:latin typeface="Calibri"/>
                <a:cs typeface="Calibri"/>
              </a:rPr>
              <a:t>Achievable </a:t>
            </a:r>
            <a:r>
              <a:rPr sz="2200" b="1" spc="-5" dirty="0">
                <a:latin typeface="Calibri"/>
                <a:cs typeface="Calibri"/>
              </a:rPr>
              <a:t>fiscally and with industrial</a:t>
            </a:r>
            <a:r>
              <a:rPr sz="2200" b="1" spc="-45" dirty="0">
                <a:latin typeface="Calibri"/>
                <a:cs typeface="Calibri"/>
              </a:rPr>
              <a:t> </a:t>
            </a:r>
            <a:r>
              <a:rPr sz="2200" b="1" spc="-5" dirty="0">
                <a:latin typeface="Calibri"/>
                <a:cs typeface="Calibri"/>
              </a:rPr>
              <a:t>base</a:t>
            </a:r>
            <a:endParaRPr sz="2200" dirty="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  <a:tab pos="757555" algn="l"/>
              </a:tabLst>
            </a:pPr>
            <a:r>
              <a:rPr sz="1900" spc="-5" dirty="0">
                <a:latin typeface="Calibri"/>
                <a:cs typeface="Calibri"/>
              </a:rPr>
              <a:t>Some </a:t>
            </a:r>
            <a:r>
              <a:rPr sz="1900" dirty="0">
                <a:latin typeface="Calibri"/>
                <a:cs typeface="Calibri"/>
              </a:rPr>
              <a:t>additional </a:t>
            </a:r>
            <a:r>
              <a:rPr sz="1900" spc="-15" dirty="0">
                <a:latin typeface="Calibri"/>
                <a:cs typeface="Calibri"/>
              </a:rPr>
              <a:t>cost, </a:t>
            </a:r>
            <a:r>
              <a:rPr sz="1900" spc="-5" dirty="0">
                <a:latin typeface="Calibri"/>
                <a:cs typeface="Calibri"/>
              </a:rPr>
              <a:t>but risk </a:t>
            </a:r>
            <a:r>
              <a:rPr sz="1900" spc="-10" dirty="0">
                <a:latin typeface="Calibri"/>
                <a:cs typeface="Calibri"/>
              </a:rPr>
              <a:t>can </a:t>
            </a:r>
            <a:r>
              <a:rPr sz="1900" spc="-5" dirty="0">
                <a:latin typeface="Calibri"/>
                <a:cs typeface="Calibri"/>
              </a:rPr>
              <a:t>be </a:t>
            </a:r>
            <a:r>
              <a:rPr sz="1900" spc="-20" dirty="0">
                <a:latin typeface="Calibri"/>
                <a:cs typeface="Calibri"/>
              </a:rPr>
              <a:t>taken </a:t>
            </a:r>
            <a:r>
              <a:rPr sz="1900" dirty="0">
                <a:latin typeface="Calibri"/>
                <a:cs typeface="Calibri"/>
              </a:rPr>
              <a:t>in </a:t>
            </a:r>
            <a:r>
              <a:rPr sz="1900" spc="-10" dirty="0">
                <a:latin typeface="Calibri"/>
                <a:cs typeface="Calibri"/>
              </a:rPr>
              <a:t>more expensive</a:t>
            </a:r>
            <a:r>
              <a:rPr sz="1900" spc="25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platforms</a:t>
            </a:r>
            <a:endParaRPr sz="19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5"/>
              </a:spcBef>
              <a:buFont typeface="Arial"/>
              <a:buChar char="–"/>
            </a:pPr>
            <a:endParaRPr sz="1950" dirty="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200" b="1" dirty="0">
                <a:latin typeface="Calibri"/>
                <a:cs typeface="Calibri"/>
              </a:rPr>
              <a:t>Exploits </a:t>
            </a:r>
            <a:r>
              <a:rPr sz="2200" b="1" spc="-5" dirty="0">
                <a:latin typeface="Calibri"/>
                <a:cs typeface="Calibri"/>
              </a:rPr>
              <a:t>manned-unmanned</a:t>
            </a:r>
            <a:r>
              <a:rPr sz="2200" b="1" spc="-70" dirty="0">
                <a:latin typeface="Calibri"/>
                <a:cs typeface="Calibri"/>
              </a:rPr>
              <a:t> </a:t>
            </a:r>
            <a:r>
              <a:rPr sz="2200" b="1" spc="-10" dirty="0">
                <a:latin typeface="Calibri"/>
                <a:cs typeface="Calibri"/>
              </a:rPr>
              <a:t>teaming</a:t>
            </a:r>
            <a:endParaRPr sz="2200" dirty="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  <a:tab pos="757555" algn="l"/>
              </a:tabLst>
            </a:pPr>
            <a:r>
              <a:rPr sz="1900" spc="-5" dirty="0">
                <a:latin typeface="Calibri"/>
                <a:cs typeface="Calibri"/>
              </a:rPr>
              <a:t>New </a:t>
            </a:r>
            <a:r>
              <a:rPr sz="1900" spc="-10" dirty="0">
                <a:latin typeface="Calibri"/>
                <a:cs typeface="Calibri"/>
              </a:rPr>
              <a:t>operating concepts </a:t>
            </a:r>
            <a:r>
              <a:rPr sz="1900" spc="-5" dirty="0">
                <a:latin typeface="Calibri"/>
                <a:cs typeface="Calibri"/>
              </a:rPr>
              <a:t>built </a:t>
            </a:r>
            <a:r>
              <a:rPr sz="1900" spc="-10" dirty="0">
                <a:latin typeface="Calibri"/>
                <a:cs typeface="Calibri"/>
              </a:rPr>
              <a:t>to </a:t>
            </a:r>
            <a:r>
              <a:rPr sz="1900" spc="-15" dirty="0">
                <a:latin typeface="Calibri"/>
                <a:cs typeface="Calibri"/>
              </a:rPr>
              <a:t>leverage </a:t>
            </a:r>
            <a:r>
              <a:rPr sz="1900" spc="-25" dirty="0">
                <a:latin typeface="Calibri"/>
                <a:cs typeface="Calibri"/>
              </a:rPr>
              <a:t>UxVs </a:t>
            </a:r>
            <a:r>
              <a:rPr sz="1900" dirty="0">
                <a:latin typeface="Calibri"/>
                <a:cs typeface="Calibri"/>
              </a:rPr>
              <a:t>and </a:t>
            </a:r>
            <a:r>
              <a:rPr sz="1900" spc="-5" dirty="0">
                <a:latin typeface="Calibri"/>
                <a:cs typeface="Calibri"/>
              </a:rPr>
              <a:t>unmanned</a:t>
            </a:r>
            <a:r>
              <a:rPr sz="1900" spc="120" dirty="0">
                <a:latin typeface="Calibri"/>
                <a:cs typeface="Calibri"/>
              </a:rPr>
              <a:t> </a:t>
            </a:r>
            <a:r>
              <a:rPr sz="1900" spc="-15" dirty="0">
                <a:latin typeface="Calibri"/>
                <a:cs typeface="Calibri"/>
              </a:rPr>
              <a:t>sensors</a:t>
            </a:r>
            <a:endParaRPr sz="1900" dirty="0">
              <a:latin typeface="Calibri"/>
              <a:cs typeface="Calibri"/>
            </a:endParaRPr>
          </a:p>
          <a:p>
            <a:pPr marL="756920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  <a:tab pos="757555" algn="l"/>
              </a:tabLst>
            </a:pPr>
            <a:r>
              <a:rPr sz="1900" spc="-5" dirty="0">
                <a:latin typeface="Calibri"/>
                <a:cs typeface="Calibri"/>
              </a:rPr>
              <a:t>Assumes </a:t>
            </a:r>
            <a:r>
              <a:rPr sz="1900" spc="-10" dirty="0">
                <a:latin typeface="Calibri"/>
                <a:cs typeface="Calibri"/>
              </a:rPr>
              <a:t>realistic </a:t>
            </a:r>
            <a:r>
              <a:rPr sz="1900" spc="-5" dirty="0">
                <a:latin typeface="Calibri"/>
                <a:cs typeface="Calibri"/>
              </a:rPr>
              <a:t>levels of </a:t>
            </a:r>
            <a:r>
              <a:rPr sz="1900" spc="-10" dirty="0">
                <a:latin typeface="Calibri"/>
                <a:cs typeface="Calibri"/>
              </a:rPr>
              <a:t>autonomy </a:t>
            </a:r>
            <a:r>
              <a:rPr sz="1900" dirty="0">
                <a:latin typeface="Calibri"/>
                <a:cs typeface="Calibri"/>
              </a:rPr>
              <a:t>and</a:t>
            </a:r>
            <a:r>
              <a:rPr sz="1900" spc="-50" dirty="0">
                <a:latin typeface="Calibri"/>
                <a:cs typeface="Calibri"/>
              </a:rPr>
              <a:t> </a:t>
            </a:r>
            <a:r>
              <a:rPr sz="1900" spc="-10" dirty="0">
                <a:latin typeface="Calibri"/>
                <a:cs typeface="Calibri"/>
              </a:rPr>
              <a:t>endurance</a:t>
            </a:r>
            <a:endParaRPr sz="1900" dirty="0">
              <a:latin typeface="Calibri"/>
              <a:cs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04450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0A53D-8F5A-456D-A69E-98852C7C88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12950" y="2"/>
            <a:ext cx="6685016" cy="702731"/>
          </a:xfrm>
        </p:spPr>
        <p:txBody>
          <a:bodyPr/>
          <a:lstStyle/>
          <a:p>
            <a:r>
              <a:rPr lang="en-US" sz="3200" i="1" dirty="0" smtClean="0"/>
              <a:t>New strategic approaches needed</a:t>
            </a:r>
            <a:endParaRPr lang="en-US" sz="3200" i="1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705209"/>
            <a:ext cx="9144000" cy="6160042"/>
            <a:chOff x="704640" y="0"/>
            <a:chExt cx="21758021" cy="14527344"/>
          </a:xfrm>
        </p:grpSpPr>
        <p:grpSp>
          <p:nvGrpSpPr>
            <p:cNvPr id="300" name="Group 299"/>
            <p:cNvGrpSpPr/>
            <p:nvPr/>
          </p:nvGrpSpPr>
          <p:grpSpPr>
            <a:xfrm>
              <a:off x="704640" y="0"/>
              <a:ext cx="21758021" cy="14527344"/>
              <a:chOff x="704640" y="0"/>
              <a:chExt cx="21758021" cy="14527344"/>
            </a:xfrm>
          </p:grpSpPr>
          <p:grpSp>
            <p:nvGrpSpPr>
              <p:cNvPr id="302" name="Group 301"/>
              <p:cNvGrpSpPr/>
              <p:nvPr/>
            </p:nvGrpSpPr>
            <p:grpSpPr>
              <a:xfrm>
                <a:off x="704640" y="0"/>
                <a:ext cx="14840160" cy="14527344"/>
                <a:chOff x="704640" y="0"/>
                <a:chExt cx="14840160" cy="14527344"/>
              </a:xfrm>
            </p:grpSpPr>
            <p:pic>
              <p:nvPicPr>
                <p:cNvPr id="304" name="Picture 303"/>
                <p:cNvPicPr>
                  <a:picLocks noChangeAspect="1"/>
                </p:cNvPicPr>
                <p:nvPr/>
              </p:nvPicPr>
              <p:blipFill rotWithShape="1">
                <a:blip r:embed="rId3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/>
              </p:blipFill>
              <p:spPr>
                <a:xfrm>
                  <a:off x="704640" y="0"/>
                  <a:ext cx="14840160" cy="8537127"/>
                </a:xfrm>
                <a:prstGeom prst="rect">
                  <a:avLst/>
                </a:prstGeom>
              </p:spPr>
            </p:pic>
            <p:pic>
              <p:nvPicPr>
                <p:cNvPr id="305" name="Picture 304"/>
                <p:cNvPicPr>
                  <a:picLocks noChangeAspect="1"/>
                </p:cNvPicPr>
                <p:nvPr/>
              </p:nvPicPr>
              <p:blipFill rotWithShape="1">
                <a:blip r:embed="rId4" cstate="email">
                  <a:extLst>
                    <a:ext uri="{28A0092B-C50C-407E-A947-70E740481C1C}">
  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  </a:ext>
                  </a:extLst>
                </a:blip>
                <a:srcRect/>
                <a:stretch/>
              </p:blipFill>
              <p:spPr>
                <a:xfrm>
                  <a:off x="704640" y="7915860"/>
                  <a:ext cx="14840160" cy="6611484"/>
                </a:xfrm>
                <a:prstGeom prst="rect">
                  <a:avLst/>
                </a:prstGeom>
              </p:spPr>
            </p:pic>
          </p:grpSp>
          <p:pic>
            <p:nvPicPr>
              <p:cNvPr id="303" name="Picture 302"/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/>
              <a:stretch/>
            </p:blipFill>
            <p:spPr>
              <a:xfrm>
                <a:off x="8851898" y="8037250"/>
                <a:ext cx="13610763" cy="6490094"/>
              </a:xfrm>
              <a:prstGeom prst="rect">
                <a:avLst/>
              </a:prstGeom>
            </p:spPr>
          </p:pic>
        </p:grpSp>
        <p:pic>
          <p:nvPicPr>
            <p:cNvPr id="301" name="Picture 30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/>
          </p:blipFill>
          <p:spPr>
            <a:xfrm>
              <a:off x="8851898" y="0"/>
              <a:ext cx="13610763" cy="8072174"/>
            </a:xfrm>
            <a:prstGeom prst="rect">
              <a:avLst/>
            </a:prstGeom>
          </p:spPr>
        </p:pic>
      </p:grpSp>
      <p:sp>
        <p:nvSpPr>
          <p:cNvPr id="6" name="Freeform 5"/>
          <p:cNvSpPr/>
          <p:nvPr/>
        </p:nvSpPr>
        <p:spPr>
          <a:xfrm>
            <a:off x="5001319" y="665750"/>
            <a:ext cx="4176753" cy="5021816"/>
          </a:xfrm>
          <a:custGeom>
            <a:avLst/>
            <a:gdLst>
              <a:gd name="connsiteX0" fmla="*/ 694267 w 8246534"/>
              <a:gd name="connsiteY0" fmla="*/ 50800 h 8077200"/>
              <a:gd name="connsiteX1" fmla="*/ 965200 w 8246534"/>
              <a:gd name="connsiteY1" fmla="*/ 313267 h 8077200"/>
              <a:gd name="connsiteX2" fmla="*/ 838200 w 8246534"/>
              <a:gd name="connsiteY2" fmla="*/ 626533 h 8077200"/>
              <a:gd name="connsiteX3" fmla="*/ 736600 w 8246534"/>
              <a:gd name="connsiteY3" fmla="*/ 685800 h 8077200"/>
              <a:gd name="connsiteX4" fmla="*/ 491067 w 8246534"/>
              <a:gd name="connsiteY4" fmla="*/ 1058333 h 8077200"/>
              <a:gd name="connsiteX5" fmla="*/ 228600 w 8246534"/>
              <a:gd name="connsiteY5" fmla="*/ 1329267 h 8077200"/>
              <a:gd name="connsiteX6" fmla="*/ 127000 w 8246534"/>
              <a:gd name="connsiteY6" fmla="*/ 1473200 h 8077200"/>
              <a:gd name="connsiteX7" fmla="*/ 313267 w 8246534"/>
              <a:gd name="connsiteY7" fmla="*/ 1363133 h 8077200"/>
              <a:gd name="connsiteX8" fmla="*/ 254000 w 8246534"/>
              <a:gd name="connsiteY8" fmla="*/ 1540933 h 8077200"/>
              <a:gd name="connsiteX9" fmla="*/ 541867 w 8246534"/>
              <a:gd name="connsiteY9" fmla="*/ 1608667 h 8077200"/>
              <a:gd name="connsiteX10" fmla="*/ 626534 w 8246534"/>
              <a:gd name="connsiteY10" fmla="*/ 1659467 h 8077200"/>
              <a:gd name="connsiteX11" fmla="*/ 626534 w 8246534"/>
              <a:gd name="connsiteY11" fmla="*/ 1659467 h 8077200"/>
              <a:gd name="connsiteX12" fmla="*/ 465667 w 8246534"/>
              <a:gd name="connsiteY12" fmla="*/ 1684867 h 8077200"/>
              <a:gd name="connsiteX13" fmla="*/ 330200 w 8246534"/>
              <a:gd name="connsiteY13" fmla="*/ 1761067 h 8077200"/>
              <a:gd name="connsiteX14" fmla="*/ 330200 w 8246534"/>
              <a:gd name="connsiteY14" fmla="*/ 1761067 h 8077200"/>
              <a:gd name="connsiteX15" fmla="*/ 245534 w 8246534"/>
              <a:gd name="connsiteY15" fmla="*/ 1820333 h 8077200"/>
              <a:gd name="connsiteX16" fmla="*/ 245534 w 8246534"/>
              <a:gd name="connsiteY16" fmla="*/ 1820333 h 8077200"/>
              <a:gd name="connsiteX17" fmla="*/ 177800 w 8246534"/>
              <a:gd name="connsiteY17" fmla="*/ 1735667 h 8077200"/>
              <a:gd name="connsiteX18" fmla="*/ 194734 w 8246534"/>
              <a:gd name="connsiteY18" fmla="*/ 1938867 h 8077200"/>
              <a:gd name="connsiteX19" fmla="*/ 76200 w 8246534"/>
              <a:gd name="connsiteY19" fmla="*/ 2159000 h 8077200"/>
              <a:gd name="connsiteX20" fmla="*/ 76200 w 8246534"/>
              <a:gd name="connsiteY20" fmla="*/ 2159000 h 8077200"/>
              <a:gd name="connsiteX21" fmla="*/ 0 w 8246534"/>
              <a:gd name="connsiteY21" fmla="*/ 2218267 h 8077200"/>
              <a:gd name="connsiteX22" fmla="*/ 84667 w 8246534"/>
              <a:gd name="connsiteY22" fmla="*/ 2387600 h 8077200"/>
              <a:gd name="connsiteX23" fmla="*/ 101600 w 8246534"/>
              <a:gd name="connsiteY23" fmla="*/ 2590800 h 8077200"/>
              <a:gd name="connsiteX24" fmla="*/ 16934 w 8246534"/>
              <a:gd name="connsiteY24" fmla="*/ 2709333 h 8077200"/>
              <a:gd name="connsiteX25" fmla="*/ 135467 w 8246534"/>
              <a:gd name="connsiteY25" fmla="*/ 2827867 h 8077200"/>
              <a:gd name="connsiteX26" fmla="*/ 101600 w 8246534"/>
              <a:gd name="connsiteY26" fmla="*/ 2997200 h 8077200"/>
              <a:gd name="connsiteX27" fmla="*/ 101600 w 8246534"/>
              <a:gd name="connsiteY27" fmla="*/ 2997200 h 8077200"/>
              <a:gd name="connsiteX28" fmla="*/ 186267 w 8246534"/>
              <a:gd name="connsiteY28" fmla="*/ 3005667 h 8077200"/>
              <a:gd name="connsiteX29" fmla="*/ 186267 w 8246534"/>
              <a:gd name="connsiteY29" fmla="*/ 3268133 h 8077200"/>
              <a:gd name="connsiteX30" fmla="*/ 270934 w 8246534"/>
              <a:gd name="connsiteY30" fmla="*/ 3310467 h 8077200"/>
              <a:gd name="connsiteX31" fmla="*/ 474134 w 8246534"/>
              <a:gd name="connsiteY31" fmla="*/ 3344333 h 8077200"/>
              <a:gd name="connsiteX32" fmla="*/ 491067 w 8246534"/>
              <a:gd name="connsiteY32" fmla="*/ 3445933 h 8077200"/>
              <a:gd name="connsiteX33" fmla="*/ 618067 w 8246534"/>
              <a:gd name="connsiteY33" fmla="*/ 3369733 h 8077200"/>
              <a:gd name="connsiteX34" fmla="*/ 812800 w 8246534"/>
              <a:gd name="connsiteY34" fmla="*/ 3488267 h 8077200"/>
              <a:gd name="connsiteX35" fmla="*/ 762000 w 8246534"/>
              <a:gd name="connsiteY35" fmla="*/ 3615267 h 8077200"/>
              <a:gd name="connsiteX36" fmla="*/ 838200 w 8246534"/>
              <a:gd name="connsiteY36" fmla="*/ 3666067 h 8077200"/>
              <a:gd name="connsiteX37" fmla="*/ 753534 w 8246534"/>
              <a:gd name="connsiteY37" fmla="*/ 3793067 h 8077200"/>
              <a:gd name="connsiteX38" fmla="*/ 855134 w 8246534"/>
              <a:gd name="connsiteY38" fmla="*/ 3843867 h 8077200"/>
              <a:gd name="connsiteX39" fmla="*/ 821267 w 8246534"/>
              <a:gd name="connsiteY39" fmla="*/ 3911600 h 8077200"/>
              <a:gd name="connsiteX40" fmla="*/ 821267 w 8246534"/>
              <a:gd name="connsiteY40" fmla="*/ 3911600 h 8077200"/>
              <a:gd name="connsiteX41" fmla="*/ 897467 w 8246534"/>
              <a:gd name="connsiteY41" fmla="*/ 4013200 h 8077200"/>
              <a:gd name="connsiteX42" fmla="*/ 1041400 w 8246534"/>
              <a:gd name="connsiteY42" fmla="*/ 4064000 h 8077200"/>
              <a:gd name="connsiteX43" fmla="*/ 956734 w 8246534"/>
              <a:gd name="connsiteY43" fmla="*/ 4174067 h 8077200"/>
              <a:gd name="connsiteX44" fmla="*/ 1126067 w 8246534"/>
              <a:gd name="connsiteY44" fmla="*/ 4182533 h 8077200"/>
              <a:gd name="connsiteX45" fmla="*/ 1185334 w 8246534"/>
              <a:gd name="connsiteY45" fmla="*/ 4309533 h 8077200"/>
              <a:gd name="connsiteX46" fmla="*/ 1049867 w 8246534"/>
              <a:gd name="connsiteY46" fmla="*/ 4470400 h 8077200"/>
              <a:gd name="connsiteX47" fmla="*/ 948267 w 8246534"/>
              <a:gd name="connsiteY47" fmla="*/ 4385733 h 8077200"/>
              <a:gd name="connsiteX48" fmla="*/ 948267 w 8246534"/>
              <a:gd name="connsiteY48" fmla="*/ 4385733 h 8077200"/>
              <a:gd name="connsiteX49" fmla="*/ 863600 w 8246534"/>
              <a:gd name="connsiteY49" fmla="*/ 4453467 h 8077200"/>
              <a:gd name="connsiteX50" fmla="*/ 948267 w 8246534"/>
              <a:gd name="connsiteY50" fmla="*/ 4555067 h 8077200"/>
              <a:gd name="connsiteX51" fmla="*/ 965200 w 8246534"/>
              <a:gd name="connsiteY51" fmla="*/ 4792133 h 8077200"/>
              <a:gd name="connsiteX52" fmla="*/ 1092200 w 8246534"/>
              <a:gd name="connsiteY52" fmla="*/ 4809067 h 8077200"/>
              <a:gd name="connsiteX53" fmla="*/ 1151467 w 8246534"/>
              <a:gd name="connsiteY53" fmla="*/ 4715933 h 8077200"/>
              <a:gd name="connsiteX54" fmla="*/ 1320800 w 8246534"/>
              <a:gd name="connsiteY54" fmla="*/ 4682067 h 8077200"/>
              <a:gd name="connsiteX55" fmla="*/ 1456267 w 8246534"/>
              <a:gd name="connsiteY55" fmla="*/ 4707467 h 8077200"/>
              <a:gd name="connsiteX56" fmla="*/ 1574800 w 8246534"/>
              <a:gd name="connsiteY56" fmla="*/ 4893733 h 8077200"/>
              <a:gd name="connsiteX57" fmla="*/ 1507067 w 8246534"/>
              <a:gd name="connsiteY57" fmla="*/ 4936067 h 8077200"/>
              <a:gd name="connsiteX58" fmla="*/ 1549400 w 8246534"/>
              <a:gd name="connsiteY58" fmla="*/ 5088467 h 8077200"/>
              <a:gd name="connsiteX59" fmla="*/ 1744134 w 8246534"/>
              <a:gd name="connsiteY59" fmla="*/ 5105400 h 8077200"/>
              <a:gd name="connsiteX60" fmla="*/ 1811867 w 8246534"/>
              <a:gd name="connsiteY60" fmla="*/ 5384800 h 8077200"/>
              <a:gd name="connsiteX61" fmla="*/ 1955800 w 8246534"/>
              <a:gd name="connsiteY61" fmla="*/ 5359400 h 8077200"/>
              <a:gd name="connsiteX62" fmla="*/ 2040467 w 8246534"/>
              <a:gd name="connsiteY62" fmla="*/ 5435600 h 8077200"/>
              <a:gd name="connsiteX63" fmla="*/ 2218267 w 8246534"/>
              <a:gd name="connsiteY63" fmla="*/ 5376333 h 8077200"/>
              <a:gd name="connsiteX64" fmla="*/ 2336800 w 8246534"/>
              <a:gd name="connsiteY64" fmla="*/ 5545667 h 8077200"/>
              <a:gd name="connsiteX65" fmla="*/ 2396067 w 8246534"/>
              <a:gd name="connsiteY65" fmla="*/ 5486400 h 8077200"/>
              <a:gd name="connsiteX66" fmla="*/ 2760134 w 8246534"/>
              <a:gd name="connsiteY66" fmla="*/ 5672667 h 8077200"/>
              <a:gd name="connsiteX67" fmla="*/ 2760134 w 8246534"/>
              <a:gd name="connsiteY67" fmla="*/ 5672667 h 8077200"/>
              <a:gd name="connsiteX68" fmla="*/ 2810934 w 8246534"/>
              <a:gd name="connsiteY68" fmla="*/ 5748867 h 8077200"/>
              <a:gd name="connsiteX69" fmla="*/ 2709334 w 8246534"/>
              <a:gd name="connsiteY69" fmla="*/ 5833533 h 8077200"/>
              <a:gd name="connsiteX70" fmla="*/ 2768600 w 8246534"/>
              <a:gd name="connsiteY70" fmla="*/ 5875867 h 8077200"/>
              <a:gd name="connsiteX71" fmla="*/ 2683934 w 8246534"/>
              <a:gd name="connsiteY71" fmla="*/ 5985933 h 8077200"/>
              <a:gd name="connsiteX72" fmla="*/ 2734734 w 8246534"/>
              <a:gd name="connsiteY72" fmla="*/ 6045200 h 8077200"/>
              <a:gd name="connsiteX73" fmla="*/ 2734734 w 8246534"/>
              <a:gd name="connsiteY73" fmla="*/ 6045200 h 8077200"/>
              <a:gd name="connsiteX74" fmla="*/ 2717800 w 8246534"/>
              <a:gd name="connsiteY74" fmla="*/ 6239933 h 8077200"/>
              <a:gd name="connsiteX75" fmla="*/ 2523067 w 8246534"/>
              <a:gd name="connsiteY75" fmla="*/ 6214533 h 8077200"/>
              <a:gd name="connsiteX76" fmla="*/ 2396067 w 8246534"/>
              <a:gd name="connsiteY76" fmla="*/ 6341533 h 8077200"/>
              <a:gd name="connsiteX77" fmla="*/ 2387600 w 8246534"/>
              <a:gd name="connsiteY77" fmla="*/ 6477000 h 8077200"/>
              <a:gd name="connsiteX78" fmla="*/ 2667000 w 8246534"/>
              <a:gd name="connsiteY78" fmla="*/ 6434667 h 8077200"/>
              <a:gd name="connsiteX79" fmla="*/ 2641600 w 8246534"/>
              <a:gd name="connsiteY79" fmla="*/ 6510867 h 8077200"/>
              <a:gd name="connsiteX80" fmla="*/ 2286000 w 8246534"/>
              <a:gd name="connsiteY80" fmla="*/ 6604000 h 8077200"/>
              <a:gd name="connsiteX81" fmla="*/ 2302934 w 8246534"/>
              <a:gd name="connsiteY81" fmla="*/ 6688667 h 8077200"/>
              <a:gd name="connsiteX82" fmla="*/ 2421467 w 8246534"/>
              <a:gd name="connsiteY82" fmla="*/ 6731000 h 8077200"/>
              <a:gd name="connsiteX83" fmla="*/ 2252134 w 8246534"/>
              <a:gd name="connsiteY83" fmla="*/ 6900333 h 8077200"/>
              <a:gd name="connsiteX84" fmla="*/ 2209800 w 8246534"/>
              <a:gd name="connsiteY84" fmla="*/ 7027333 h 8077200"/>
              <a:gd name="connsiteX85" fmla="*/ 2057400 w 8246534"/>
              <a:gd name="connsiteY85" fmla="*/ 6976533 h 8077200"/>
              <a:gd name="connsiteX86" fmla="*/ 2057400 w 8246534"/>
              <a:gd name="connsiteY86" fmla="*/ 6976533 h 8077200"/>
              <a:gd name="connsiteX87" fmla="*/ 2057400 w 8246534"/>
              <a:gd name="connsiteY87" fmla="*/ 7103533 h 8077200"/>
              <a:gd name="connsiteX88" fmla="*/ 2226734 w 8246534"/>
              <a:gd name="connsiteY88" fmla="*/ 7188200 h 8077200"/>
              <a:gd name="connsiteX89" fmla="*/ 2836334 w 8246534"/>
              <a:gd name="connsiteY89" fmla="*/ 7679267 h 8077200"/>
              <a:gd name="connsiteX90" fmla="*/ 3098800 w 8246534"/>
              <a:gd name="connsiteY90" fmla="*/ 7840133 h 8077200"/>
              <a:gd name="connsiteX91" fmla="*/ 3141134 w 8246534"/>
              <a:gd name="connsiteY91" fmla="*/ 8077200 h 8077200"/>
              <a:gd name="connsiteX92" fmla="*/ 2599267 w 8246534"/>
              <a:gd name="connsiteY92" fmla="*/ 7433733 h 8077200"/>
              <a:gd name="connsiteX93" fmla="*/ 4639734 w 8246534"/>
              <a:gd name="connsiteY93" fmla="*/ 8026400 h 8077200"/>
              <a:gd name="connsiteX94" fmla="*/ 4394200 w 8246534"/>
              <a:gd name="connsiteY94" fmla="*/ 7763933 h 8077200"/>
              <a:gd name="connsiteX95" fmla="*/ 4453467 w 8246534"/>
              <a:gd name="connsiteY95" fmla="*/ 7459133 h 8077200"/>
              <a:gd name="connsiteX96" fmla="*/ 4258734 w 8246534"/>
              <a:gd name="connsiteY96" fmla="*/ 7306733 h 8077200"/>
              <a:gd name="connsiteX97" fmla="*/ 4301067 w 8246534"/>
              <a:gd name="connsiteY97" fmla="*/ 7120467 h 8077200"/>
              <a:gd name="connsiteX98" fmla="*/ 4512734 w 8246534"/>
              <a:gd name="connsiteY98" fmla="*/ 6942667 h 8077200"/>
              <a:gd name="connsiteX99" fmla="*/ 4639734 w 8246534"/>
              <a:gd name="connsiteY99" fmla="*/ 6908800 h 8077200"/>
              <a:gd name="connsiteX100" fmla="*/ 4749800 w 8246534"/>
              <a:gd name="connsiteY100" fmla="*/ 6756400 h 8077200"/>
              <a:gd name="connsiteX101" fmla="*/ 4690534 w 8246534"/>
              <a:gd name="connsiteY101" fmla="*/ 6663267 h 8077200"/>
              <a:gd name="connsiteX102" fmla="*/ 4614334 w 8246534"/>
              <a:gd name="connsiteY102" fmla="*/ 6620933 h 8077200"/>
              <a:gd name="connsiteX103" fmla="*/ 4614334 w 8246534"/>
              <a:gd name="connsiteY103" fmla="*/ 6620933 h 8077200"/>
              <a:gd name="connsiteX104" fmla="*/ 4707467 w 8246534"/>
              <a:gd name="connsiteY104" fmla="*/ 6604000 h 8077200"/>
              <a:gd name="connsiteX105" fmla="*/ 4707467 w 8246534"/>
              <a:gd name="connsiteY105" fmla="*/ 6604000 h 8077200"/>
              <a:gd name="connsiteX106" fmla="*/ 4521200 w 8246534"/>
              <a:gd name="connsiteY106" fmla="*/ 6231467 h 8077200"/>
              <a:gd name="connsiteX107" fmla="*/ 4334934 w 8246534"/>
              <a:gd name="connsiteY107" fmla="*/ 6290733 h 8077200"/>
              <a:gd name="connsiteX108" fmla="*/ 4284134 w 8246534"/>
              <a:gd name="connsiteY108" fmla="*/ 6062133 h 8077200"/>
              <a:gd name="connsiteX109" fmla="*/ 4199467 w 8246534"/>
              <a:gd name="connsiteY109" fmla="*/ 6028267 h 8077200"/>
              <a:gd name="connsiteX110" fmla="*/ 4309534 w 8246534"/>
              <a:gd name="connsiteY110" fmla="*/ 5791200 h 8077200"/>
              <a:gd name="connsiteX111" fmla="*/ 4233334 w 8246534"/>
              <a:gd name="connsiteY111" fmla="*/ 5715000 h 8077200"/>
              <a:gd name="connsiteX112" fmla="*/ 4258734 w 8246534"/>
              <a:gd name="connsiteY112" fmla="*/ 5554133 h 8077200"/>
              <a:gd name="connsiteX113" fmla="*/ 4351867 w 8246534"/>
              <a:gd name="connsiteY113" fmla="*/ 5503333 h 8077200"/>
              <a:gd name="connsiteX114" fmla="*/ 4419600 w 8246534"/>
              <a:gd name="connsiteY114" fmla="*/ 5334000 h 8077200"/>
              <a:gd name="connsiteX115" fmla="*/ 4614334 w 8246534"/>
              <a:gd name="connsiteY115" fmla="*/ 5621867 h 8077200"/>
              <a:gd name="connsiteX116" fmla="*/ 4690534 w 8246534"/>
              <a:gd name="connsiteY116" fmla="*/ 5494867 h 8077200"/>
              <a:gd name="connsiteX117" fmla="*/ 4648200 w 8246534"/>
              <a:gd name="connsiteY117" fmla="*/ 5334000 h 8077200"/>
              <a:gd name="connsiteX118" fmla="*/ 4851400 w 8246534"/>
              <a:gd name="connsiteY118" fmla="*/ 5198533 h 8077200"/>
              <a:gd name="connsiteX119" fmla="*/ 4809067 w 8246534"/>
              <a:gd name="connsiteY119" fmla="*/ 5139267 h 8077200"/>
              <a:gd name="connsiteX120" fmla="*/ 4978400 w 8246534"/>
              <a:gd name="connsiteY120" fmla="*/ 5080000 h 8077200"/>
              <a:gd name="connsiteX121" fmla="*/ 5122334 w 8246534"/>
              <a:gd name="connsiteY121" fmla="*/ 4919133 h 8077200"/>
              <a:gd name="connsiteX122" fmla="*/ 5232400 w 8246534"/>
              <a:gd name="connsiteY122" fmla="*/ 4953000 h 8077200"/>
              <a:gd name="connsiteX123" fmla="*/ 5232400 w 8246534"/>
              <a:gd name="connsiteY123" fmla="*/ 4953000 h 8077200"/>
              <a:gd name="connsiteX124" fmla="*/ 5308600 w 8246534"/>
              <a:gd name="connsiteY124" fmla="*/ 5003800 h 8077200"/>
              <a:gd name="connsiteX125" fmla="*/ 5359400 w 8246534"/>
              <a:gd name="connsiteY125" fmla="*/ 4944533 h 8077200"/>
              <a:gd name="connsiteX126" fmla="*/ 5452534 w 8246534"/>
              <a:gd name="connsiteY126" fmla="*/ 4910667 h 8077200"/>
              <a:gd name="connsiteX127" fmla="*/ 5486400 w 8246534"/>
              <a:gd name="connsiteY127" fmla="*/ 5020733 h 8077200"/>
              <a:gd name="connsiteX128" fmla="*/ 5681134 w 8246534"/>
              <a:gd name="connsiteY128" fmla="*/ 5012267 h 8077200"/>
              <a:gd name="connsiteX129" fmla="*/ 5875867 w 8246534"/>
              <a:gd name="connsiteY129" fmla="*/ 5223933 h 8077200"/>
              <a:gd name="connsiteX130" fmla="*/ 5901267 w 8246534"/>
              <a:gd name="connsiteY130" fmla="*/ 5325533 h 8077200"/>
              <a:gd name="connsiteX131" fmla="*/ 5901267 w 8246534"/>
              <a:gd name="connsiteY131" fmla="*/ 5325533 h 8077200"/>
              <a:gd name="connsiteX132" fmla="*/ 5969000 w 8246534"/>
              <a:gd name="connsiteY132" fmla="*/ 5291667 h 8077200"/>
              <a:gd name="connsiteX133" fmla="*/ 5918200 w 8246534"/>
              <a:gd name="connsiteY133" fmla="*/ 5164667 h 8077200"/>
              <a:gd name="connsiteX134" fmla="*/ 5918200 w 8246534"/>
              <a:gd name="connsiteY134" fmla="*/ 5164667 h 8077200"/>
              <a:gd name="connsiteX135" fmla="*/ 6189134 w 8246534"/>
              <a:gd name="connsiteY135" fmla="*/ 5334000 h 8077200"/>
              <a:gd name="connsiteX136" fmla="*/ 6358467 w 8246534"/>
              <a:gd name="connsiteY136" fmla="*/ 5130800 h 8077200"/>
              <a:gd name="connsiteX137" fmla="*/ 6637867 w 8246534"/>
              <a:gd name="connsiteY137" fmla="*/ 5190067 h 8077200"/>
              <a:gd name="connsiteX138" fmla="*/ 6637867 w 8246534"/>
              <a:gd name="connsiteY138" fmla="*/ 5113867 h 8077200"/>
              <a:gd name="connsiteX139" fmla="*/ 6824134 w 8246534"/>
              <a:gd name="connsiteY139" fmla="*/ 5130800 h 8077200"/>
              <a:gd name="connsiteX140" fmla="*/ 6790267 w 8246534"/>
              <a:gd name="connsiteY140" fmla="*/ 5232400 h 8077200"/>
              <a:gd name="connsiteX141" fmla="*/ 7001934 w 8246534"/>
              <a:gd name="connsiteY141" fmla="*/ 5325533 h 8077200"/>
              <a:gd name="connsiteX142" fmla="*/ 7095067 w 8246534"/>
              <a:gd name="connsiteY142" fmla="*/ 5291667 h 8077200"/>
              <a:gd name="connsiteX143" fmla="*/ 7095067 w 8246534"/>
              <a:gd name="connsiteY143" fmla="*/ 5198533 h 8077200"/>
              <a:gd name="connsiteX144" fmla="*/ 7095067 w 8246534"/>
              <a:gd name="connsiteY144" fmla="*/ 5198533 h 8077200"/>
              <a:gd name="connsiteX145" fmla="*/ 7188200 w 8246534"/>
              <a:gd name="connsiteY145" fmla="*/ 5266267 h 8077200"/>
              <a:gd name="connsiteX146" fmla="*/ 7459134 w 8246534"/>
              <a:gd name="connsiteY146" fmla="*/ 5223933 h 8077200"/>
              <a:gd name="connsiteX147" fmla="*/ 7467600 w 8246534"/>
              <a:gd name="connsiteY147" fmla="*/ 5037667 h 8077200"/>
              <a:gd name="connsiteX148" fmla="*/ 7332134 w 8246534"/>
              <a:gd name="connsiteY148" fmla="*/ 4995333 h 8077200"/>
              <a:gd name="connsiteX149" fmla="*/ 7332134 w 8246534"/>
              <a:gd name="connsiteY149" fmla="*/ 4995333 h 8077200"/>
              <a:gd name="connsiteX150" fmla="*/ 7188200 w 8246534"/>
              <a:gd name="connsiteY150" fmla="*/ 4936067 h 8077200"/>
              <a:gd name="connsiteX151" fmla="*/ 7196667 w 8246534"/>
              <a:gd name="connsiteY151" fmla="*/ 4851400 h 8077200"/>
              <a:gd name="connsiteX152" fmla="*/ 7095067 w 8246534"/>
              <a:gd name="connsiteY152" fmla="*/ 4834467 h 8077200"/>
              <a:gd name="connsiteX153" fmla="*/ 7349067 w 8246534"/>
              <a:gd name="connsiteY153" fmla="*/ 4690533 h 8077200"/>
              <a:gd name="connsiteX154" fmla="*/ 7247467 w 8246534"/>
              <a:gd name="connsiteY154" fmla="*/ 4572000 h 8077200"/>
              <a:gd name="connsiteX155" fmla="*/ 7349067 w 8246534"/>
              <a:gd name="connsiteY155" fmla="*/ 4461933 h 8077200"/>
              <a:gd name="connsiteX156" fmla="*/ 7594600 w 8246534"/>
              <a:gd name="connsiteY156" fmla="*/ 4470400 h 8077200"/>
              <a:gd name="connsiteX157" fmla="*/ 7518400 w 8246534"/>
              <a:gd name="connsiteY157" fmla="*/ 4385733 h 8077200"/>
              <a:gd name="connsiteX158" fmla="*/ 7357534 w 8246534"/>
              <a:gd name="connsiteY158" fmla="*/ 4360333 h 8077200"/>
              <a:gd name="connsiteX159" fmla="*/ 7323667 w 8246534"/>
              <a:gd name="connsiteY159" fmla="*/ 4207933 h 8077200"/>
              <a:gd name="connsiteX160" fmla="*/ 7408334 w 8246534"/>
              <a:gd name="connsiteY160" fmla="*/ 4064000 h 8077200"/>
              <a:gd name="connsiteX161" fmla="*/ 7679267 w 8246534"/>
              <a:gd name="connsiteY161" fmla="*/ 4114800 h 8077200"/>
              <a:gd name="connsiteX162" fmla="*/ 7814734 w 8246534"/>
              <a:gd name="connsiteY162" fmla="*/ 4030133 h 8077200"/>
              <a:gd name="connsiteX163" fmla="*/ 8111067 w 8246534"/>
              <a:gd name="connsiteY163" fmla="*/ 3937000 h 8077200"/>
              <a:gd name="connsiteX164" fmla="*/ 8246534 w 8246534"/>
              <a:gd name="connsiteY164" fmla="*/ 965200 h 8077200"/>
              <a:gd name="connsiteX165" fmla="*/ 8221134 w 8246534"/>
              <a:gd name="connsiteY165" fmla="*/ 0 h 8077200"/>
              <a:gd name="connsiteX166" fmla="*/ 677334 w 8246534"/>
              <a:gd name="connsiteY166" fmla="*/ 0 h 8077200"/>
              <a:gd name="connsiteX167" fmla="*/ 694267 w 8246534"/>
              <a:gd name="connsiteY167" fmla="*/ 50800 h 8077200"/>
              <a:gd name="connsiteX0" fmla="*/ 694267 w 8246534"/>
              <a:gd name="connsiteY0" fmla="*/ 50800 h 8077200"/>
              <a:gd name="connsiteX1" fmla="*/ 952500 w 8246534"/>
              <a:gd name="connsiteY1" fmla="*/ 332317 h 8077200"/>
              <a:gd name="connsiteX2" fmla="*/ 838200 w 8246534"/>
              <a:gd name="connsiteY2" fmla="*/ 626533 h 8077200"/>
              <a:gd name="connsiteX3" fmla="*/ 736600 w 8246534"/>
              <a:gd name="connsiteY3" fmla="*/ 685800 h 8077200"/>
              <a:gd name="connsiteX4" fmla="*/ 491067 w 8246534"/>
              <a:gd name="connsiteY4" fmla="*/ 1058333 h 8077200"/>
              <a:gd name="connsiteX5" fmla="*/ 228600 w 8246534"/>
              <a:gd name="connsiteY5" fmla="*/ 1329267 h 8077200"/>
              <a:gd name="connsiteX6" fmla="*/ 127000 w 8246534"/>
              <a:gd name="connsiteY6" fmla="*/ 1473200 h 8077200"/>
              <a:gd name="connsiteX7" fmla="*/ 313267 w 8246534"/>
              <a:gd name="connsiteY7" fmla="*/ 1363133 h 8077200"/>
              <a:gd name="connsiteX8" fmla="*/ 254000 w 8246534"/>
              <a:gd name="connsiteY8" fmla="*/ 1540933 h 8077200"/>
              <a:gd name="connsiteX9" fmla="*/ 541867 w 8246534"/>
              <a:gd name="connsiteY9" fmla="*/ 1608667 h 8077200"/>
              <a:gd name="connsiteX10" fmla="*/ 626534 w 8246534"/>
              <a:gd name="connsiteY10" fmla="*/ 1659467 h 8077200"/>
              <a:gd name="connsiteX11" fmla="*/ 626534 w 8246534"/>
              <a:gd name="connsiteY11" fmla="*/ 1659467 h 8077200"/>
              <a:gd name="connsiteX12" fmla="*/ 465667 w 8246534"/>
              <a:gd name="connsiteY12" fmla="*/ 1684867 h 8077200"/>
              <a:gd name="connsiteX13" fmla="*/ 330200 w 8246534"/>
              <a:gd name="connsiteY13" fmla="*/ 1761067 h 8077200"/>
              <a:gd name="connsiteX14" fmla="*/ 330200 w 8246534"/>
              <a:gd name="connsiteY14" fmla="*/ 1761067 h 8077200"/>
              <a:gd name="connsiteX15" fmla="*/ 245534 w 8246534"/>
              <a:gd name="connsiteY15" fmla="*/ 1820333 h 8077200"/>
              <a:gd name="connsiteX16" fmla="*/ 245534 w 8246534"/>
              <a:gd name="connsiteY16" fmla="*/ 1820333 h 8077200"/>
              <a:gd name="connsiteX17" fmla="*/ 177800 w 8246534"/>
              <a:gd name="connsiteY17" fmla="*/ 1735667 h 8077200"/>
              <a:gd name="connsiteX18" fmla="*/ 194734 w 8246534"/>
              <a:gd name="connsiteY18" fmla="*/ 1938867 h 8077200"/>
              <a:gd name="connsiteX19" fmla="*/ 76200 w 8246534"/>
              <a:gd name="connsiteY19" fmla="*/ 2159000 h 8077200"/>
              <a:gd name="connsiteX20" fmla="*/ 76200 w 8246534"/>
              <a:gd name="connsiteY20" fmla="*/ 2159000 h 8077200"/>
              <a:gd name="connsiteX21" fmla="*/ 0 w 8246534"/>
              <a:gd name="connsiteY21" fmla="*/ 2218267 h 8077200"/>
              <a:gd name="connsiteX22" fmla="*/ 84667 w 8246534"/>
              <a:gd name="connsiteY22" fmla="*/ 2387600 h 8077200"/>
              <a:gd name="connsiteX23" fmla="*/ 101600 w 8246534"/>
              <a:gd name="connsiteY23" fmla="*/ 2590800 h 8077200"/>
              <a:gd name="connsiteX24" fmla="*/ 16934 w 8246534"/>
              <a:gd name="connsiteY24" fmla="*/ 2709333 h 8077200"/>
              <a:gd name="connsiteX25" fmla="*/ 135467 w 8246534"/>
              <a:gd name="connsiteY25" fmla="*/ 2827867 h 8077200"/>
              <a:gd name="connsiteX26" fmla="*/ 101600 w 8246534"/>
              <a:gd name="connsiteY26" fmla="*/ 2997200 h 8077200"/>
              <a:gd name="connsiteX27" fmla="*/ 101600 w 8246534"/>
              <a:gd name="connsiteY27" fmla="*/ 2997200 h 8077200"/>
              <a:gd name="connsiteX28" fmla="*/ 186267 w 8246534"/>
              <a:gd name="connsiteY28" fmla="*/ 3005667 h 8077200"/>
              <a:gd name="connsiteX29" fmla="*/ 186267 w 8246534"/>
              <a:gd name="connsiteY29" fmla="*/ 3268133 h 8077200"/>
              <a:gd name="connsiteX30" fmla="*/ 270934 w 8246534"/>
              <a:gd name="connsiteY30" fmla="*/ 3310467 h 8077200"/>
              <a:gd name="connsiteX31" fmla="*/ 474134 w 8246534"/>
              <a:gd name="connsiteY31" fmla="*/ 3344333 h 8077200"/>
              <a:gd name="connsiteX32" fmla="*/ 491067 w 8246534"/>
              <a:gd name="connsiteY32" fmla="*/ 3445933 h 8077200"/>
              <a:gd name="connsiteX33" fmla="*/ 618067 w 8246534"/>
              <a:gd name="connsiteY33" fmla="*/ 3369733 h 8077200"/>
              <a:gd name="connsiteX34" fmla="*/ 812800 w 8246534"/>
              <a:gd name="connsiteY34" fmla="*/ 3488267 h 8077200"/>
              <a:gd name="connsiteX35" fmla="*/ 762000 w 8246534"/>
              <a:gd name="connsiteY35" fmla="*/ 3615267 h 8077200"/>
              <a:gd name="connsiteX36" fmla="*/ 838200 w 8246534"/>
              <a:gd name="connsiteY36" fmla="*/ 3666067 h 8077200"/>
              <a:gd name="connsiteX37" fmla="*/ 753534 w 8246534"/>
              <a:gd name="connsiteY37" fmla="*/ 3793067 h 8077200"/>
              <a:gd name="connsiteX38" fmla="*/ 855134 w 8246534"/>
              <a:gd name="connsiteY38" fmla="*/ 3843867 h 8077200"/>
              <a:gd name="connsiteX39" fmla="*/ 821267 w 8246534"/>
              <a:gd name="connsiteY39" fmla="*/ 3911600 h 8077200"/>
              <a:gd name="connsiteX40" fmla="*/ 821267 w 8246534"/>
              <a:gd name="connsiteY40" fmla="*/ 3911600 h 8077200"/>
              <a:gd name="connsiteX41" fmla="*/ 897467 w 8246534"/>
              <a:gd name="connsiteY41" fmla="*/ 4013200 h 8077200"/>
              <a:gd name="connsiteX42" fmla="*/ 1041400 w 8246534"/>
              <a:gd name="connsiteY42" fmla="*/ 4064000 h 8077200"/>
              <a:gd name="connsiteX43" fmla="*/ 956734 w 8246534"/>
              <a:gd name="connsiteY43" fmla="*/ 4174067 h 8077200"/>
              <a:gd name="connsiteX44" fmla="*/ 1126067 w 8246534"/>
              <a:gd name="connsiteY44" fmla="*/ 4182533 h 8077200"/>
              <a:gd name="connsiteX45" fmla="*/ 1185334 w 8246534"/>
              <a:gd name="connsiteY45" fmla="*/ 4309533 h 8077200"/>
              <a:gd name="connsiteX46" fmla="*/ 1049867 w 8246534"/>
              <a:gd name="connsiteY46" fmla="*/ 4470400 h 8077200"/>
              <a:gd name="connsiteX47" fmla="*/ 948267 w 8246534"/>
              <a:gd name="connsiteY47" fmla="*/ 4385733 h 8077200"/>
              <a:gd name="connsiteX48" fmla="*/ 948267 w 8246534"/>
              <a:gd name="connsiteY48" fmla="*/ 4385733 h 8077200"/>
              <a:gd name="connsiteX49" fmla="*/ 863600 w 8246534"/>
              <a:gd name="connsiteY49" fmla="*/ 4453467 h 8077200"/>
              <a:gd name="connsiteX50" fmla="*/ 948267 w 8246534"/>
              <a:gd name="connsiteY50" fmla="*/ 4555067 h 8077200"/>
              <a:gd name="connsiteX51" fmla="*/ 965200 w 8246534"/>
              <a:gd name="connsiteY51" fmla="*/ 4792133 h 8077200"/>
              <a:gd name="connsiteX52" fmla="*/ 1092200 w 8246534"/>
              <a:gd name="connsiteY52" fmla="*/ 4809067 h 8077200"/>
              <a:gd name="connsiteX53" fmla="*/ 1151467 w 8246534"/>
              <a:gd name="connsiteY53" fmla="*/ 4715933 h 8077200"/>
              <a:gd name="connsiteX54" fmla="*/ 1320800 w 8246534"/>
              <a:gd name="connsiteY54" fmla="*/ 4682067 h 8077200"/>
              <a:gd name="connsiteX55" fmla="*/ 1456267 w 8246534"/>
              <a:gd name="connsiteY55" fmla="*/ 4707467 h 8077200"/>
              <a:gd name="connsiteX56" fmla="*/ 1574800 w 8246534"/>
              <a:gd name="connsiteY56" fmla="*/ 4893733 h 8077200"/>
              <a:gd name="connsiteX57" fmla="*/ 1507067 w 8246534"/>
              <a:gd name="connsiteY57" fmla="*/ 4936067 h 8077200"/>
              <a:gd name="connsiteX58" fmla="*/ 1549400 w 8246534"/>
              <a:gd name="connsiteY58" fmla="*/ 5088467 h 8077200"/>
              <a:gd name="connsiteX59" fmla="*/ 1744134 w 8246534"/>
              <a:gd name="connsiteY59" fmla="*/ 5105400 h 8077200"/>
              <a:gd name="connsiteX60" fmla="*/ 1811867 w 8246534"/>
              <a:gd name="connsiteY60" fmla="*/ 5384800 h 8077200"/>
              <a:gd name="connsiteX61" fmla="*/ 1955800 w 8246534"/>
              <a:gd name="connsiteY61" fmla="*/ 5359400 h 8077200"/>
              <a:gd name="connsiteX62" fmla="*/ 2040467 w 8246534"/>
              <a:gd name="connsiteY62" fmla="*/ 5435600 h 8077200"/>
              <a:gd name="connsiteX63" fmla="*/ 2218267 w 8246534"/>
              <a:gd name="connsiteY63" fmla="*/ 5376333 h 8077200"/>
              <a:gd name="connsiteX64" fmla="*/ 2336800 w 8246534"/>
              <a:gd name="connsiteY64" fmla="*/ 5545667 h 8077200"/>
              <a:gd name="connsiteX65" fmla="*/ 2396067 w 8246534"/>
              <a:gd name="connsiteY65" fmla="*/ 5486400 h 8077200"/>
              <a:gd name="connsiteX66" fmla="*/ 2760134 w 8246534"/>
              <a:gd name="connsiteY66" fmla="*/ 5672667 h 8077200"/>
              <a:gd name="connsiteX67" fmla="*/ 2760134 w 8246534"/>
              <a:gd name="connsiteY67" fmla="*/ 5672667 h 8077200"/>
              <a:gd name="connsiteX68" fmla="*/ 2810934 w 8246534"/>
              <a:gd name="connsiteY68" fmla="*/ 5748867 h 8077200"/>
              <a:gd name="connsiteX69" fmla="*/ 2709334 w 8246534"/>
              <a:gd name="connsiteY69" fmla="*/ 5833533 h 8077200"/>
              <a:gd name="connsiteX70" fmla="*/ 2768600 w 8246534"/>
              <a:gd name="connsiteY70" fmla="*/ 5875867 h 8077200"/>
              <a:gd name="connsiteX71" fmla="*/ 2683934 w 8246534"/>
              <a:gd name="connsiteY71" fmla="*/ 5985933 h 8077200"/>
              <a:gd name="connsiteX72" fmla="*/ 2734734 w 8246534"/>
              <a:gd name="connsiteY72" fmla="*/ 6045200 h 8077200"/>
              <a:gd name="connsiteX73" fmla="*/ 2734734 w 8246534"/>
              <a:gd name="connsiteY73" fmla="*/ 6045200 h 8077200"/>
              <a:gd name="connsiteX74" fmla="*/ 2717800 w 8246534"/>
              <a:gd name="connsiteY74" fmla="*/ 6239933 h 8077200"/>
              <a:gd name="connsiteX75" fmla="*/ 2523067 w 8246534"/>
              <a:gd name="connsiteY75" fmla="*/ 6214533 h 8077200"/>
              <a:gd name="connsiteX76" fmla="*/ 2396067 w 8246534"/>
              <a:gd name="connsiteY76" fmla="*/ 6341533 h 8077200"/>
              <a:gd name="connsiteX77" fmla="*/ 2387600 w 8246534"/>
              <a:gd name="connsiteY77" fmla="*/ 6477000 h 8077200"/>
              <a:gd name="connsiteX78" fmla="*/ 2667000 w 8246534"/>
              <a:gd name="connsiteY78" fmla="*/ 6434667 h 8077200"/>
              <a:gd name="connsiteX79" fmla="*/ 2641600 w 8246534"/>
              <a:gd name="connsiteY79" fmla="*/ 6510867 h 8077200"/>
              <a:gd name="connsiteX80" fmla="*/ 2286000 w 8246534"/>
              <a:gd name="connsiteY80" fmla="*/ 6604000 h 8077200"/>
              <a:gd name="connsiteX81" fmla="*/ 2302934 w 8246534"/>
              <a:gd name="connsiteY81" fmla="*/ 6688667 h 8077200"/>
              <a:gd name="connsiteX82" fmla="*/ 2421467 w 8246534"/>
              <a:gd name="connsiteY82" fmla="*/ 6731000 h 8077200"/>
              <a:gd name="connsiteX83" fmla="*/ 2252134 w 8246534"/>
              <a:gd name="connsiteY83" fmla="*/ 6900333 h 8077200"/>
              <a:gd name="connsiteX84" fmla="*/ 2209800 w 8246534"/>
              <a:gd name="connsiteY84" fmla="*/ 7027333 h 8077200"/>
              <a:gd name="connsiteX85" fmla="*/ 2057400 w 8246534"/>
              <a:gd name="connsiteY85" fmla="*/ 6976533 h 8077200"/>
              <a:gd name="connsiteX86" fmla="*/ 2057400 w 8246534"/>
              <a:gd name="connsiteY86" fmla="*/ 6976533 h 8077200"/>
              <a:gd name="connsiteX87" fmla="*/ 2057400 w 8246534"/>
              <a:gd name="connsiteY87" fmla="*/ 7103533 h 8077200"/>
              <a:gd name="connsiteX88" fmla="*/ 2226734 w 8246534"/>
              <a:gd name="connsiteY88" fmla="*/ 7188200 h 8077200"/>
              <a:gd name="connsiteX89" fmla="*/ 2836334 w 8246534"/>
              <a:gd name="connsiteY89" fmla="*/ 7679267 h 8077200"/>
              <a:gd name="connsiteX90" fmla="*/ 3098800 w 8246534"/>
              <a:gd name="connsiteY90" fmla="*/ 7840133 h 8077200"/>
              <a:gd name="connsiteX91" fmla="*/ 3141134 w 8246534"/>
              <a:gd name="connsiteY91" fmla="*/ 8077200 h 8077200"/>
              <a:gd name="connsiteX92" fmla="*/ 2599267 w 8246534"/>
              <a:gd name="connsiteY92" fmla="*/ 7433733 h 8077200"/>
              <a:gd name="connsiteX93" fmla="*/ 4639734 w 8246534"/>
              <a:gd name="connsiteY93" fmla="*/ 8026400 h 8077200"/>
              <a:gd name="connsiteX94" fmla="*/ 4394200 w 8246534"/>
              <a:gd name="connsiteY94" fmla="*/ 7763933 h 8077200"/>
              <a:gd name="connsiteX95" fmla="*/ 4453467 w 8246534"/>
              <a:gd name="connsiteY95" fmla="*/ 7459133 h 8077200"/>
              <a:gd name="connsiteX96" fmla="*/ 4258734 w 8246534"/>
              <a:gd name="connsiteY96" fmla="*/ 7306733 h 8077200"/>
              <a:gd name="connsiteX97" fmla="*/ 4301067 w 8246534"/>
              <a:gd name="connsiteY97" fmla="*/ 7120467 h 8077200"/>
              <a:gd name="connsiteX98" fmla="*/ 4512734 w 8246534"/>
              <a:gd name="connsiteY98" fmla="*/ 6942667 h 8077200"/>
              <a:gd name="connsiteX99" fmla="*/ 4639734 w 8246534"/>
              <a:gd name="connsiteY99" fmla="*/ 6908800 h 8077200"/>
              <a:gd name="connsiteX100" fmla="*/ 4749800 w 8246534"/>
              <a:gd name="connsiteY100" fmla="*/ 6756400 h 8077200"/>
              <a:gd name="connsiteX101" fmla="*/ 4690534 w 8246534"/>
              <a:gd name="connsiteY101" fmla="*/ 6663267 h 8077200"/>
              <a:gd name="connsiteX102" fmla="*/ 4614334 w 8246534"/>
              <a:gd name="connsiteY102" fmla="*/ 6620933 h 8077200"/>
              <a:gd name="connsiteX103" fmla="*/ 4614334 w 8246534"/>
              <a:gd name="connsiteY103" fmla="*/ 6620933 h 8077200"/>
              <a:gd name="connsiteX104" fmla="*/ 4707467 w 8246534"/>
              <a:gd name="connsiteY104" fmla="*/ 6604000 h 8077200"/>
              <a:gd name="connsiteX105" fmla="*/ 4707467 w 8246534"/>
              <a:gd name="connsiteY105" fmla="*/ 6604000 h 8077200"/>
              <a:gd name="connsiteX106" fmla="*/ 4521200 w 8246534"/>
              <a:gd name="connsiteY106" fmla="*/ 6231467 h 8077200"/>
              <a:gd name="connsiteX107" fmla="*/ 4334934 w 8246534"/>
              <a:gd name="connsiteY107" fmla="*/ 6290733 h 8077200"/>
              <a:gd name="connsiteX108" fmla="*/ 4284134 w 8246534"/>
              <a:gd name="connsiteY108" fmla="*/ 6062133 h 8077200"/>
              <a:gd name="connsiteX109" fmla="*/ 4199467 w 8246534"/>
              <a:gd name="connsiteY109" fmla="*/ 6028267 h 8077200"/>
              <a:gd name="connsiteX110" fmla="*/ 4309534 w 8246534"/>
              <a:gd name="connsiteY110" fmla="*/ 5791200 h 8077200"/>
              <a:gd name="connsiteX111" fmla="*/ 4233334 w 8246534"/>
              <a:gd name="connsiteY111" fmla="*/ 5715000 h 8077200"/>
              <a:gd name="connsiteX112" fmla="*/ 4258734 w 8246534"/>
              <a:gd name="connsiteY112" fmla="*/ 5554133 h 8077200"/>
              <a:gd name="connsiteX113" fmla="*/ 4351867 w 8246534"/>
              <a:gd name="connsiteY113" fmla="*/ 5503333 h 8077200"/>
              <a:gd name="connsiteX114" fmla="*/ 4419600 w 8246534"/>
              <a:gd name="connsiteY114" fmla="*/ 5334000 h 8077200"/>
              <a:gd name="connsiteX115" fmla="*/ 4614334 w 8246534"/>
              <a:gd name="connsiteY115" fmla="*/ 5621867 h 8077200"/>
              <a:gd name="connsiteX116" fmla="*/ 4690534 w 8246534"/>
              <a:gd name="connsiteY116" fmla="*/ 5494867 h 8077200"/>
              <a:gd name="connsiteX117" fmla="*/ 4648200 w 8246534"/>
              <a:gd name="connsiteY117" fmla="*/ 5334000 h 8077200"/>
              <a:gd name="connsiteX118" fmla="*/ 4851400 w 8246534"/>
              <a:gd name="connsiteY118" fmla="*/ 5198533 h 8077200"/>
              <a:gd name="connsiteX119" fmla="*/ 4809067 w 8246534"/>
              <a:gd name="connsiteY119" fmla="*/ 5139267 h 8077200"/>
              <a:gd name="connsiteX120" fmla="*/ 4978400 w 8246534"/>
              <a:gd name="connsiteY120" fmla="*/ 5080000 h 8077200"/>
              <a:gd name="connsiteX121" fmla="*/ 5122334 w 8246534"/>
              <a:gd name="connsiteY121" fmla="*/ 4919133 h 8077200"/>
              <a:gd name="connsiteX122" fmla="*/ 5232400 w 8246534"/>
              <a:gd name="connsiteY122" fmla="*/ 4953000 h 8077200"/>
              <a:gd name="connsiteX123" fmla="*/ 5232400 w 8246534"/>
              <a:gd name="connsiteY123" fmla="*/ 4953000 h 8077200"/>
              <a:gd name="connsiteX124" fmla="*/ 5308600 w 8246534"/>
              <a:gd name="connsiteY124" fmla="*/ 5003800 h 8077200"/>
              <a:gd name="connsiteX125" fmla="*/ 5359400 w 8246534"/>
              <a:gd name="connsiteY125" fmla="*/ 4944533 h 8077200"/>
              <a:gd name="connsiteX126" fmla="*/ 5452534 w 8246534"/>
              <a:gd name="connsiteY126" fmla="*/ 4910667 h 8077200"/>
              <a:gd name="connsiteX127" fmla="*/ 5486400 w 8246534"/>
              <a:gd name="connsiteY127" fmla="*/ 5020733 h 8077200"/>
              <a:gd name="connsiteX128" fmla="*/ 5681134 w 8246534"/>
              <a:gd name="connsiteY128" fmla="*/ 5012267 h 8077200"/>
              <a:gd name="connsiteX129" fmla="*/ 5875867 w 8246534"/>
              <a:gd name="connsiteY129" fmla="*/ 5223933 h 8077200"/>
              <a:gd name="connsiteX130" fmla="*/ 5901267 w 8246534"/>
              <a:gd name="connsiteY130" fmla="*/ 5325533 h 8077200"/>
              <a:gd name="connsiteX131" fmla="*/ 5901267 w 8246534"/>
              <a:gd name="connsiteY131" fmla="*/ 5325533 h 8077200"/>
              <a:gd name="connsiteX132" fmla="*/ 5969000 w 8246534"/>
              <a:gd name="connsiteY132" fmla="*/ 5291667 h 8077200"/>
              <a:gd name="connsiteX133" fmla="*/ 5918200 w 8246534"/>
              <a:gd name="connsiteY133" fmla="*/ 5164667 h 8077200"/>
              <a:gd name="connsiteX134" fmla="*/ 5918200 w 8246534"/>
              <a:gd name="connsiteY134" fmla="*/ 5164667 h 8077200"/>
              <a:gd name="connsiteX135" fmla="*/ 6189134 w 8246534"/>
              <a:gd name="connsiteY135" fmla="*/ 5334000 h 8077200"/>
              <a:gd name="connsiteX136" fmla="*/ 6358467 w 8246534"/>
              <a:gd name="connsiteY136" fmla="*/ 5130800 h 8077200"/>
              <a:gd name="connsiteX137" fmla="*/ 6637867 w 8246534"/>
              <a:gd name="connsiteY137" fmla="*/ 5190067 h 8077200"/>
              <a:gd name="connsiteX138" fmla="*/ 6637867 w 8246534"/>
              <a:gd name="connsiteY138" fmla="*/ 5113867 h 8077200"/>
              <a:gd name="connsiteX139" fmla="*/ 6824134 w 8246534"/>
              <a:gd name="connsiteY139" fmla="*/ 5130800 h 8077200"/>
              <a:gd name="connsiteX140" fmla="*/ 6790267 w 8246534"/>
              <a:gd name="connsiteY140" fmla="*/ 5232400 h 8077200"/>
              <a:gd name="connsiteX141" fmla="*/ 7001934 w 8246534"/>
              <a:gd name="connsiteY141" fmla="*/ 5325533 h 8077200"/>
              <a:gd name="connsiteX142" fmla="*/ 7095067 w 8246534"/>
              <a:gd name="connsiteY142" fmla="*/ 5291667 h 8077200"/>
              <a:gd name="connsiteX143" fmla="*/ 7095067 w 8246534"/>
              <a:gd name="connsiteY143" fmla="*/ 5198533 h 8077200"/>
              <a:gd name="connsiteX144" fmla="*/ 7095067 w 8246534"/>
              <a:gd name="connsiteY144" fmla="*/ 5198533 h 8077200"/>
              <a:gd name="connsiteX145" fmla="*/ 7188200 w 8246534"/>
              <a:gd name="connsiteY145" fmla="*/ 5266267 h 8077200"/>
              <a:gd name="connsiteX146" fmla="*/ 7459134 w 8246534"/>
              <a:gd name="connsiteY146" fmla="*/ 5223933 h 8077200"/>
              <a:gd name="connsiteX147" fmla="*/ 7467600 w 8246534"/>
              <a:gd name="connsiteY147" fmla="*/ 5037667 h 8077200"/>
              <a:gd name="connsiteX148" fmla="*/ 7332134 w 8246534"/>
              <a:gd name="connsiteY148" fmla="*/ 4995333 h 8077200"/>
              <a:gd name="connsiteX149" fmla="*/ 7332134 w 8246534"/>
              <a:gd name="connsiteY149" fmla="*/ 4995333 h 8077200"/>
              <a:gd name="connsiteX150" fmla="*/ 7188200 w 8246534"/>
              <a:gd name="connsiteY150" fmla="*/ 4936067 h 8077200"/>
              <a:gd name="connsiteX151" fmla="*/ 7196667 w 8246534"/>
              <a:gd name="connsiteY151" fmla="*/ 4851400 h 8077200"/>
              <a:gd name="connsiteX152" fmla="*/ 7095067 w 8246534"/>
              <a:gd name="connsiteY152" fmla="*/ 4834467 h 8077200"/>
              <a:gd name="connsiteX153" fmla="*/ 7349067 w 8246534"/>
              <a:gd name="connsiteY153" fmla="*/ 4690533 h 8077200"/>
              <a:gd name="connsiteX154" fmla="*/ 7247467 w 8246534"/>
              <a:gd name="connsiteY154" fmla="*/ 4572000 h 8077200"/>
              <a:gd name="connsiteX155" fmla="*/ 7349067 w 8246534"/>
              <a:gd name="connsiteY155" fmla="*/ 4461933 h 8077200"/>
              <a:gd name="connsiteX156" fmla="*/ 7594600 w 8246534"/>
              <a:gd name="connsiteY156" fmla="*/ 4470400 h 8077200"/>
              <a:gd name="connsiteX157" fmla="*/ 7518400 w 8246534"/>
              <a:gd name="connsiteY157" fmla="*/ 4385733 h 8077200"/>
              <a:gd name="connsiteX158" fmla="*/ 7357534 w 8246534"/>
              <a:gd name="connsiteY158" fmla="*/ 4360333 h 8077200"/>
              <a:gd name="connsiteX159" fmla="*/ 7323667 w 8246534"/>
              <a:gd name="connsiteY159" fmla="*/ 4207933 h 8077200"/>
              <a:gd name="connsiteX160" fmla="*/ 7408334 w 8246534"/>
              <a:gd name="connsiteY160" fmla="*/ 4064000 h 8077200"/>
              <a:gd name="connsiteX161" fmla="*/ 7679267 w 8246534"/>
              <a:gd name="connsiteY161" fmla="*/ 4114800 h 8077200"/>
              <a:gd name="connsiteX162" fmla="*/ 7814734 w 8246534"/>
              <a:gd name="connsiteY162" fmla="*/ 4030133 h 8077200"/>
              <a:gd name="connsiteX163" fmla="*/ 8111067 w 8246534"/>
              <a:gd name="connsiteY163" fmla="*/ 3937000 h 8077200"/>
              <a:gd name="connsiteX164" fmla="*/ 8246534 w 8246534"/>
              <a:gd name="connsiteY164" fmla="*/ 965200 h 8077200"/>
              <a:gd name="connsiteX165" fmla="*/ 8221134 w 8246534"/>
              <a:gd name="connsiteY165" fmla="*/ 0 h 8077200"/>
              <a:gd name="connsiteX166" fmla="*/ 677334 w 8246534"/>
              <a:gd name="connsiteY166" fmla="*/ 0 h 8077200"/>
              <a:gd name="connsiteX167" fmla="*/ 694267 w 8246534"/>
              <a:gd name="connsiteY167" fmla="*/ 50800 h 8077200"/>
              <a:gd name="connsiteX0" fmla="*/ 694267 w 8246534"/>
              <a:gd name="connsiteY0" fmla="*/ 50800 h 8077200"/>
              <a:gd name="connsiteX1" fmla="*/ 952500 w 8246534"/>
              <a:gd name="connsiteY1" fmla="*/ 332317 h 8077200"/>
              <a:gd name="connsiteX2" fmla="*/ 838200 w 8246534"/>
              <a:gd name="connsiteY2" fmla="*/ 626533 h 8077200"/>
              <a:gd name="connsiteX3" fmla="*/ 736600 w 8246534"/>
              <a:gd name="connsiteY3" fmla="*/ 685800 h 8077200"/>
              <a:gd name="connsiteX4" fmla="*/ 491067 w 8246534"/>
              <a:gd name="connsiteY4" fmla="*/ 1058333 h 8077200"/>
              <a:gd name="connsiteX5" fmla="*/ 228600 w 8246534"/>
              <a:gd name="connsiteY5" fmla="*/ 1329267 h 8077200"/>
              <a:gd name="connsiteX6" fmla="*/ 127000 w 8246534"/>
              <a:gd name="connsiteY6" fmla="*/ 1473200 h 8077200"/>
              <a:gd name="connsiteX7" fmla="*/ 313267 w 8246534"/>
              <a:gd name="connsiteY7" fmla="*/ 1363133 h 8077200"/>
              <a:gd name="connsiteX8" fmla="*/ 254000 w 8246534"/>
              <a:gd name="connsiteY8" fmla="*/ 1540933 h 8077200"/>
              <a:gd name="connsiteX9" fmla="*/ 541867 w 8246534"/>
              <a:gd name="connsiteY9" fmla="*/ 1608667 h 8077200"/>
              <a:gd name="connsiteX10" fmla="*/ 626534 w 8246534"/>
              <a:gd name="connsiteY10" fmla="*/ 1659467 h 8077200"/>
              <a:gd name="connsiteX11" fmla="*/ 626534 w 8246534"/>
              <a:gd name="connsiteY11" fmla="*/ 1659467 h 8077200"/>
              <a:gd name="connsiteX12" fmla="*/ 465667 w 8246534"/>
              <a:gd name="connsiteY12" fmla="*/ 1684867 h 8077200"/>
              <a:gd name="connsiteX13" fmla="*/ 330200 w 8246534"/>
              <a:gd name="connsiteY13" fmla="*/ 1761067 h 8077200"/>
              <a:gd name="connsiteX14" fmla="*/ 330200 w 8246534"/>
              <a:gd name="connsiteY14" fmla="*/ 1761067 h 8077200"/>
              <a:gd name="connsiteX15" fmla="*/ 245534 w 8246534"/>
              <a:gd name="connsiteY15" fmla="*/ 1820333 h 8077200"/>
              <a:gd name="connsiteX16" fmla="*/ 245534 w 8246534"/>
              <a:gd name="connsiteY16" fmla="*/ 1820333 h 8077200"/>
              <a:gd name="connsiteX17" fmla="*/ 177800 w 8246534"/>
              <a:gd name="connsiteY17" fmla="*/ 1735667 h 8077200"/>
              <a:gd name="connsiteX18" fmla="*/ 194734 w 8246534"/>
              <a:gd name="connsiteY18" fmla="*/ 1938867 h 8077200"/>
              <a:gd name="connsiteX19" fmla="*/ 76200 w 8246534"/>
              <a:gd name="connsiteY19" fmla="*/ 2159000 h 8077200"/>
              <a:gd name="connsiteX20" fmla="*/ 76200 w 8246534"/>
              <a:gd name="connsiteY20" fmla="*/ 2159000 h 8077200"/>
              <a:gd name="connsiteX21" fmla="*/ 0 w 8246534"/>
              <a:gd name="connsiteY21" fmla="*/ 2218267 h 8077200"/>
              <a:gd name="connsiteX22" fmla="*/ 84667 w 8246534"/>
              <a:gd name="connsiteY22" fmla="*/ 2387600 h 8077200"/>
              <a:gd name="connsiteX23" fmla="*/ 101600 w 8246534"/>
              <a:gd name="connsiteY23" fmla="*/ 2590800 h 8077200"/>
              <a:gd name="connsiteX24" fmla="*/ 16934 w 8246534"/>
              <a:gd name="connsiteY24" fmla="*/ 2709333 h 8077200"/>
              <a:gd name="connsiteX25" fmla="*/ 135467 w 8246534"/>
              <a:gd name="connsiteY25" fmla="*/ 2827867 h 8077200"/>
              <a:gd name="connsiteX26" fmla="*/ 101600 w 8246534"/>
              <a:gd name="connsiteY26" fmla="*/ 2997200 h 8077200"/>
              <a:gd name="connsiteX27" fmla="*/ 101600 w 8246534"/>
              <a:gd name="connsiteY27" fmla="*/ 2997200 h 8077200"/>
              <a:gd name="connsiteX28" fmla="*/ 186267 w 8246534"/>
              <a:gd name="connsiteY28" fmla="*/ 3005667 h 8077200"/>
              <a:gd name="connsiteX29" fmla="*/ 186267 w 8246534"/>
              <a:gd name="connsiteY29" fmla="*/ 3268133 h 8077200"/>
              <a:gd name="connsiteX30" fmla="*/ 270934 w 8246534"/>
              <a:gd name="connsiteY30" fmla="*/ 3310467 h 8077200"/>
              <a:gd name="connsiteX31" fmla="*/ 474134 w 8246534"/>
              <a:gd name="connsiteY31" fmla="*/ 3344333 h 8077200"/>
              <a:gd name="connsiteX32" fmla="*/ 491067 w 8246534"/>
              <a:gd name="connsiteY32" fmla="*/ 3445933 h 8077200"/>
              <a:gd name="connsiteX33" fmla="*/ 618067 w 8246534"/>
              <a:gd name="connsiteY33" fmla="*/ 3369733 h 8077200"/>
              <a:gd name="connsiteX34" fmla="*/ 812800 w 8246534"/>
              <a:gd name="connsiteY34" fmla="*/ 3488267 h 8077200"/>
              <a:gd name="connsiteX35" fmla="*/ 762000 w 8246534"/>
              <a:gd name="connsiteY35" fmla="*/ 3615267 h 8077200"/>
              <a:gd name="connsiteX36" fmla="*/ 838200 w 8246534"/>
              <a:gd name="connsiteY36" fmla="*/ 3666067 h 8077200"/>
              <a:gd name="connsiteX37" fmla="*/ 753534 w 8246534"/>
              <a:gd name="connsiteY37" fmla="*/ 3793067 h 8077200"/>
              <a:gd name="connsiteX38" fmla="*/ 855134 w 8246534"/>
              <a:gd name="connsiteY38" fmla="*/ 3843867 h 8077200"/>
              <a:gd name="connsiteX39" fmla="*/ 821267 w 8246534"/>
              <a:gd name="connsiteY39" fmla="*/ 3911600 h 8077200"/>
              <a:gd name="connsiteX40" fmla="*/ 821267 w 8246534"/>
              <a:gd name="connsiteY40" fmla="*/ 3911600 h 8077200"/>
              <a:gd name="connsiteX41" fmla="*/ 897467 w 8246534"/>
              <a:gd name="connsiteY41" fmla="*/ 4013200 h 8077200"/>
              <a:gd name="connsiteX42" fmla="*/ 1041400 w 8246534"/>
              <a:gd name="connsiteY42" fmla="*/ 4064000 h 8077200"/>
              <a:gd name="connsiteX43" fmla="*/ 956734 w 8246534"/>
              <a:gd name="connsiteY43" fmla="*/ 4174067 h 8077200"/>
              <a:gd name="connsiteX44" fmla="*/ 1126067 w 8246534"/>
              <a:gd name="connsiteY44" fmla="*/ 4182533 h 8077200"/>
              <a:gd name="connsiteX45" fmla="*/ 1185334 w 8246534"/>
              <a:gd name="connsiteY45" fmla="*/ 4309533 h 8077200"/>
              <a:gd name="connsiteX46" fmla="*/ 1049867 w 8246534"/>
              <a:gd name="connsiteY46" fmla="*/ 4470400 h 8077200"/>
              <a:gd name="connsiteX47" fmla="*/ 948267 w 8246534"/>
              <a:gd name="connsiteY47" fmla="*/ 4385733 h 8077200"/>
              <a:gd name="connsiteX48" fmla="*/ 948267 w 8246534"/>
              <a:gd name="connsiteY48" fmla="*/ 4385733 h 8077200"/>
              <a:gd name="connsiteX49" fmla="*/ 863600 w 8246534"/>
              <a:gd name="connsiteY49" fmla="*/ 4453467 h 8077200"/>
              <a:gd name="connsiteX50" fmla="*/ 948267 w 8246534"/>
              <a:gd name="connsiteY50" fmla="*/ 4555067 h 8077200"/>
              <a:gd name="connsiteX51" fmla="*/ 965200 w 8246534"/>
              <a:gd name="connsiteY51" fmla="*/ 4792133 h 8077200"/>
              <a:gd name="connsiteX52" fmla="*/ 1092200 w 8246534"/>
              <a:gd name="connsiteY52" fmla="*/ 4809067 h 8077200"/>
              <a:gd name="connsiteX53" fmla="*/ 1151467 w 8246534"/>
              <a:gd name="connsiteY53" fmla="*/ 4715933 h 8077200"/>
              <a:gd name="connsiteX54" fmla="*/ 1320800 w 8246534"/>
              <a:gd name="connsiteY54" fmla="*/ 4682067 h 8077200"/>
              <a:gd name="connsiteX55" fmla="*/ 1456267 w 8246534"/>
              <a:gd name="connsiteY55" fmla="*/ 4707467 h 8077200"/>
              <a:gd name="connsiteX56" fmla="*/ 1574800 w 8246534"/>
              <a:gd name="connsiteY56" fmla="*/ 4893733 h 8077200"/>
              <a:gd name="connsiteX57" fmla="*/ 1507067 w 8246534"/>
              <a:gd name="connsiteY57" fmla="*/ 4936067 h 8077200"/>
              <a:gd name="connsiteX58" fmla="*/ 1549400 w 8246534"/>
              <a:gd name="connsiteY58" fmla="*/ 5088467 h 8077200"/>
              <a:gd name="connsiteX59" fmla="*/ 1744134 w 8246534"/>
              <a:gd name="connsiteY59" fmla="*/ 5105400 h 8077200"/>
              <a:gd name="connsiteX60" fmla="*/ 1811867 w 8246534"/>
              <a:gd name="connsiteY60" fmla="*/ 5384800 h 8077200"/>
              <a:gd name="connsiteX61" fmla="*/ 1955800 w 8246534"/>
              <a:gd name="connsiteY61" fmla="*/ 5359400 h 8077200"/>
              <a:gd name="connsiteX62" fmla="*/ 2040467 w 8246534"/>
              <a:gd name="connsiteY62" fmla="*/ 5435600 h 8077200"/>
              <a:gd name="connsiteX63" fmla="*/ 2218267 w 8246534"/>
              <a:gd name="connsiteY63" fmla="*/ 5376333 h 8077200"/>
              <a:gd name="connsiteX64" fmla="*/ 2336800 w 8246534"/>
              <a:gd name="connsiteY64" fmla="*/ 5545667 h 8077200"/>
              <a:gd name="connsiteX65" fmla="*/ 2396067 w 8246534"/>
              <a:gd name="connsiteY65" fmla="*/ 5486400 h 8077200"/>
              <a:gd name="connsiteX66" fmla="*/ 2760134 w 8246534"/>
              <a:gd name="connsiteY66" fmla="*/ 5672667 h 8077200"/>
              <a:gd name="connsiteX67" fmla="*/ 2760134 w 8246534"/>
              <a:gd name="connsiteY67" fmla="*/ 5672667 h 8077200"/>
              <a:gd name="connsiteX68" fmla="*/ 2810934 w 8246534"/>
              <a:gd name="connsiteY68" fmla="*/ 5748867 h 8077200"/>
              <a:gd name="connsiteX69" fmla="*/ 2709334 w 8246534"/>
              <a:gd name="connsiteY69" fmla="*/ 5833533 h 8077200"/>
              <a:gd name="connsiteX70" fmla="*/ 2768600 w 8246534"/>
              <a:gd name="connsiteY70" fmla="*/ 5875867 h 8077200"/>
              <a:gd name="connsiteX71" fmla="*/ 2683934 w 8246534"/>
              <a:gd name="connsiteY71" fmla="*/ 5985933 h 8077200"/>
              <a:gd name="connsiteX72" fmla="*/ 2734734 w 8246534"/>
              <a:gd name="connsiteY72" fmla="*/ 6045200 h 8077200"/>
              <a:gd name="connsiteX73" fmla="*/ 2734734 w 8246534"/>
              <a:gd name="connsiteY73" fmla="*/ 6045200 h 8077200"/>
              <a:gd name="connsiteX74" fmla="*/ 2717800 w 8246534"/>
              <a:gd name="connsiteY74" fmla="*/ 6239933 h 8077200"/>
              <a:gd name="connsiteX75" fmla="*/ 2523067 w 8246534"/>
              <a:gd name="connsiteY75" fmla="*/ 6214533 h 8077200"/>
              <a:gd name="connsiteX76" fmla="*/ 2396067 w 8246534"/>
              <a:gd name="connsiteY76" fmla="*/ 6341533 h 8077200"/>
              <a:gd name="connsiteX77" fmla="*/ 2387600 w 8246534"/>
              <a:gd name="connsiteY77" fmla="*/ 6477000 h 8077200"/>
              <a:gd name="connsiteX78" fmla="*/ 2667000 w 8246534"/>
              <a:gd name="connsiteY78" fmla="*/ 6434667 h 8077200"/>
              <a:gd name="connsiteX79" fmla="*/ 2641600 w 8246534"/>
              <a:gd name="connsiteY79" fmla="*/ 6510867 h 8077200"/>
              <a:gd name="connsiteX80" fmla="*/ 2286000 w 8246534"/>
              <a:gd name="connsiteY80" fmla="*/ 6604000 h 8077200"/>
              <a:gd name="connsiteX81" fmla="*/ 2302934 w 8246534"/>
              <a:gd name="connsiteY81" fmla="*/ 6688667 h 8077200"/>
              <a:gd name="connsiteX82" fmla="*/ 2421467 w 8246534"/>
              <a:gd name="connsiteY82" fmla="*/ 6731000 h 8077200"/>
              <a:gd name="connsiteX83" fmla="*/ 2252134 w 8246534"/>
              <a:gd name="connsiteY83" fmla="*/ 6900333 h 8077200"/>
              <a:gd name="connsiteX84" fmla="*/ 2209800 w 8246534"/>
              <a:gd name="connsiteY84" fmla="*/ 7027333 h 8077200"/>
              <a:gd name="connsiteX85" fmla="*/ 2057400 w 8246534"/>
              <a:gd name="connsiteY85" fmla="*/ 6976533 h 8077200"/>
              <a:gd name="connsiteX86" fmla="*/ 2057400 w 8246534"/>
              <a:gd name="connsiteY86" fmla="*/ 6976533 h 8077200"/>
              <a:gd name="connsiteX87" fmla="*/ 2057400 w 8246534"/>
              <a:gd name="connsiteY87" fmla="*/ 7103533 h 8077200"/>
              <a:gd name="connsiteX88" fmla="*/ 2226734 w 8246534"/>
              <a:gd name="connsiteY88" fmla="*/ 7188200 h 8077200"/>
              <a:gd name="connsiteX89" fmla="*/ 2836334 w 8246534"/>
              <a:gd name="connsiteY89" fmla="*/ 7679267 h 8077200"/>
              <a:gd name="connsiteX90" fmla="*/ 3098800 w 8246534"/>
              <a:gd name="connsiteY90" fmla="*/ 7840133 h 8077200"/>
              <a:gd name="connsiteX91" fmla="*/ 3141134 w 8246534"/>
              <a:gd name="connsiteY91" fmla="*/ 8077200 h 8077200"/>
              <a:gd name="connsiteX92" fmla="*/ 2599267 w 8246534"/>
              <a:gd name="connsiteY92" fmla="*/ 7433733 h 8077200"/>
              <a:gd name="connsiteX93" fmla="*/ 4639734 w 8246534"/>
              <a:gd name="connsiteY93" fmla="*/ 8026400 h 8077200"/>
              <a:gd name="connsiteX94" fmla="*/ 4394200 w 8246534"/>
              <a:gd name="connsiteY94" fmla="*/ 7763933 h 8077200"/>
              <a:gd name="connsiteX95" fmla="*/ 4453467 w 8246534"/>
              <a:gd name="connsiteY95" fmla="*/ 7459133 h 8077200"/>
              <a:gd name="connsiteX96" fmla="*/ 4258734 w 8246534"/>
              <a:gd name="connsiteY96" fmla="*/ 7306733 h 8077200"/>
              <a:gd name="connsiteX97" fmla="*/ 4301067 w 8246534"/>
              <a:gd name="connsiteY97" fmla="*/ 7120467 h 8077200"/>
              <a:gd name="connsiteX98" fmla="*/ 4512734 w 8246534"/>
              <a:gd name="connsiteY98" fmla="*/ 6942667 h 8077200"/>
              <a:gd name="connsiteX99" fmla="*/ 4639734 w 8246534"/>
              <a:gd name="connsiteY99" fmla="*/ 6908800 h 8077200"/>
              <a:gd name="connsiteX100" fmla="*/ 4749800 w 8246534"/>
              <a:gd name="connsiteY100" fmla="*/ 6756400 h 8077200"/>
              <a:gd name="connsiteX101" fmla="*/ 4690534 w 8246534"/>
              <a:gd name="connsiteY101" fmla="*/ 6663267 h 8077200"/>
              <a:gd name="connsiteX102" fmla="*/ 4614334 w 8246534"/>
              <a:gd name="connsiteY102" fmla="*/ 6620933 h 8077200"/>
              <a:gd name="connsiteX103" fmla="*/ 4614334 w 8246534"/>
              <a:gd name="connsiteY103" fmla="*/ 6620933 h 8077200"/>
              <a:gd name="connsiteX104" fmla="*/ 4707467 w 8246534"/>
              <a:gd name="connsiteY104" fmla="*/ 6604000 h 8077200"/>
              <a:gd name="connsiteX105" fmla="*/ 4707467 w 8246534"/>
              <a:gd name="connsiteY105" fmla="*/ 6604000 h 8077200"/>
              <a:gd name="connsiteX106" fmla="*/ 4521200 w 8246534"/>
              <a:gd name="connsiteY106" fmla="*/ 6231467 h 8077200"/>
              <a:gd name="connsiteX107" fmla="*/ 4334934 w 8246534"/>
              <a:gd name="connsiteY107" fmla="*/ 6290733 h 8077200"/>
              <a:gd name="connsiteX108" fmla="*/ 4284134 w 8246534"/>
              <a:gd name="connsiteY108" fmla="*/ 6062133 h 8077200"/>
              <a:gd name="connsiteX109" fmla="*/ 4199467 w 8246534"/>
              <a:gd name="connsiteY109" fmla="*/ 6028267 h 8077200"/>
              <a:gd name="connsiteX110" fmla="*/ 4309534 w 8246534"/>
              <a:gd name="connsiteY110" fmla="*/ 5791200 h 8077200"/>
              <a:gd name="connsiteX111" fmla="*/ 4233334 w 8246534"/>
              <a:gd name="connsiteY111" fmla="*/ 5715000 h 8077200"/>
              <a:gd name="connsiteX112" fmla="*/ 4258734 w 8246534"/>
              <a:gd name="connsiteY112" fmla="*/ 5554133 h 8077200"/>
              <a:gd name="connsiteX113" fmla="*/ 4351867 w 8246534"/>
              <a:gd name="connsiteY113" fmla="*/ 5503333 h 8077200"/>
              <a:gd name="connsiteX114" fmla="*/ 4419600 w 8246534"/>
              <a:gd name="connsiteY114" fmla="*/ 5334000 h 8077200"/>
              <a:gd name="connsiteX115" fmla="*/ 4614334 w 8246534"/>
              <a:gd name="connsiteY115" fmla="*/ 5621867 h 8077200"/>
              <a:gd name="connsiteX116" fmla="*/ 4690534 w 8246534"/>
              <a:gd name="connsiteY116" fmla="*/ 5494867 h 8077200"/>
              <a:gd name="connsiteX117" fmla="*/ 4648200 w 8246534"/>
              <a:gd name="connsiteY117" fmla="*/ 5334000 h 8077200"/>
              <a:gd name="connsiteX118" fmla="*/ 4851400 w 8246534"/>
              <a:gd name="connsiteY118" fmla="*/ 5198533 h 8077200"/>
              <a:gd name="connsiteX119" fmla="*/ 4809067 w 8246534"/>
              <a:gd name="connsiteY119" fmla="*/ 5139267 h 8077200"/>
              <a:gd name="connsiteX120" fmla="*/ 4978400 w 8246534"/>
              <a:gd name="connsiteY120" fmla="*/ 5080000 h 8077200"/>
              <a:gd name="connsiteX121" fmla="*/ 5122334 w 8246534"/>
              <a:gd name="connsiteY121" fmla="*/ 4919133 h 8077200"/>
              <a:gd name="connsiteX122" fmla="*/ 5232400 w 8246534"/>
              <a:gd name="connsiteY122" fmla="*/ 4953000 h 8077200"/>
              <a:gd name="connsiteX123" fmla="*/ 5232400 w 8246534"/>
              <a:gd name="connsiteY123" fmla="*/ 4953000 h 8077200"/>
              <a:gd name="connsiteX124" fmla="*/ 5308600 w 8246534"/>
              <a:gd name="connsiteY124" fmla="*/ 5003800 h 8077200"/>
              <a:gd name="connsiteX125" fmla="*/ 5359400 w 8246534"/>
              <a:gd name="connsiteY125" fmla="*/ 4944533 h 8077200"/>
              <a:gd name="connsiteX126" fmla="*/ 5452534 w 8246534"/>
              <a:gd name="connsiteY126" fmla="*/ 4910667 h 8077200"/>
              <a:gd name="connsiteX127" fmla="*/ 5486400 w 8246534"/>
              <a:gd name="connsiteY127" fmla="*/ 5020733 h 8077200"/>
              <a:gd name="connsiteX128" fmla="*/ 5681134 w 8246534"/>
              <a:gd name="connsiteY128" fmla="*/ 5012267 h 8077200"/>
              <a:gd name="connsiteX129" fmla="*/ 5875867 w 8246534"/>
              <a:gd name="connsiteY129" fmla="*/ 5223933 h 8077200"/>
              <a:gd name="connsiteX130" fmla="*/ 5901267 w 8246534"/>
              <a:gd name="connsiteY130" fmla="*/ 5325533 h 8077200"/>
              <a:gd name="connsiteX131" fmla="*/ 5901267 w 8246534"/>
              <a:gd name="connsiteY131" fmla="*/ 5325533 h 8077200"/>
              <a:gd name="connsiteX132" fmla="*/ 5969000 w 8246534"/>
              <a:gd name="connsiteY132" fmla="*/ 5291667 h 8077200"/>
              <a:gd name="connsiteX133" fmla="*/ 5918200 w 8246534"/>
              <a:gd name="connsiteY133" fmla="*/ 5164667 h 8077200"/>
              <a:gd name="connsiteX134" fmla="*/ 5918200 w 8246534"/>
              <a:gd name="connsiteY134" fmla="*/ 5164667 h 8077200"/>
              <a:gd name="connsiteX135" fmla="*/ 6189134 w 8246534"/>
              <a:gd name="connsiteY135" fmla="*/ 5334000 h 8077200"/>
              <a:gd name="connsiteX136" fmla="*/ 6358467 w 8246534"/>
              <a:gd name="connsiteY136" fmla="*/ 5130800 h 8077200"/>
              <a:gd name="connsiteX137" fmla="*/ 6637867 w 8246534"/>
              <a:gd name="connsiteY137" fmla="*/ 5190067 h 8077200"/>
              <a:gd name="connsiteX138" fmla="*/ 6637867 w 8246534"/>
              <a:gd name="connsiteY138" fmla="*/ 5113867 h 8077200"/>
              <a:gd name="connsiteX139" fmla="*/ 6824134 w 8246534"/>
              <a:gd name="connsiteY139" fmla="*/ 5130800 h 8077200"/>
              <a:gd name="connsiteX140" fmla="*/ 6790267 w 8246534"/>
              <a:gd name="connsiteY140" fmla="*/ 5232400 h 8077200"/>
              <a:gd name="connsiteX141" fmla="*/ 7001934 w 8246534"/>
              <a:gd name="connsiteY141" fmla="*/ 5325533 h 8077200"/>
              <a:gd name="connsiteX142" fmla="*/ 7095067 w 8246534"/>
              <a:gd name="connsiteY142" fmla="*/ 5291667 h 8077200"/>
              <a:gd name="connsiteX143" fmla="*/ 7095067 w 8246534"/>
              <a:gd name="connsiteY143" fmla="*/ 5198533 h 8077200"/>
              <a:gd name="connsiteX144" fmla="*/ 7095067 w 8246534"/>
              <a:gd name="connsiteY144" fmla="*/ 5198533 h 8077200"/>
              <a:gd name="connsiteX145" fmla="*/ 7188200 w 8246534"/>
              <a:gd name="connsiteY145" fmla="*/ 5266267 h 8077200"/>
              <a:gd name="connsiteX146" fmla="*/ 7459134 w 8246534"/>
              <a:gd name="connsiteY146" fmla="*/ 5223933 h 8077200"/>
              <a:gd name="connsiteX147" fmla="*/ 7467600 w 8246534"/>
              <a:gd name="connsiteY147" fmla="*/ 5037667 h 8077200"/>
              <a:gd name="connsiteX148" fmla="*/ 7332134 w 8246534"/>
              <a:gd name="connsiteY148" fmla="*/ 4995333 h 8077200"/>
              <a:gd name="connsiteX149" fmla="*/ 7332134 w 8246534"/>
              <a:gd name="connsiteY149" fmla="*/ 4995333 h 8077200"/>
              <a:gd name="connsiteX150" fmla="*/ 7188200 w 8246534"/>
              <a:gd name="connsiteY150" fmla="*/ 4936067 h 8077200"/>
              <a:gd name="connsiteX151" fmla="*/ 7196667 w 8246534"/>
              <a:gd name="connsiteY151" fmla="*/ 4851400 h 8077200"/>
              <a:gd name="connsiteX152" fmla="*/ 7095067 w 8246534"/>
              <a:gd name="connsiteY152" fmla="*/ 4834467 h 8077200"/>
              <a:gd name="connsiteX153" fmla="*/ 7349067 w 8246534"/>
              <a:gd name="connsiteY153" fmla="*/ 4690533 h 8077200"/>
              <a:gd name="connsiteX154" fmla="*/ 7247467 w 8246534"/>
              <a:gd name="connsiteY154" fmla="*/ 4572000 h 8077200"/>
              <a:gd name="connsiteX155" fmla="*/ 7349067 w 8246534"/>
              <a:gd name="connsiteY155" fmla="*/ 4461933 h 8077200"/>
              <a:gd name="connsiteX156" fmla="*/ 7594600 w 8246534"/>
              <a:gd name="connsiteY156" fmla="*/ 4470400 h 8077200"/>
              <a:gd name="connsiteX157" fmla="*/ 7518400 w 8246534"/>
              <a:gd name="connsiteY157" fmla="*/ 4385733 h 8077200"/>
              <a:gd name="connsiteX158" fmla="*/ 7357534 w 8246534"/>
              <a:gd name="connsiteY158" fmla="*/ 4360333 h 8077200"/>
              <a:gd name="connsiteX159" fmla="*/ 7323667 w 8246534"/>
              <a:gd name="connsiteY159" fmla="*/ 4207933 h 8077200"/>
              <a:gd name="connsiteX160" fmla="*/ 7408334 w 8246534"/>
              <a:gd name="connsiteY160" fmla="*/ 4064000 h 8077200"/>
              <a:gd name="connsiteX161" fmla="*/ 7679267 w 8246534"/>
              <a:gd name="connsiteY161" fmla="*/ 4114800 h 8077200"/>
              <a:gd name="connsiteX162" fmla="*/ 7814734 w 8246534"/>
              <a:gd name="connsiteY162" fmla="*/ 4030133 h 8077200"/>
              <a:gd name="connsiteX163" fmla="*/ 8111067 w 8246534"/>
              <a:gd name="connsiteY163" fmla="*/ 3937000 h 8077200"/>
              <a:gd name="connsiteX164" fmla="*/ 8246534 w 8246534"/>
              <a:gd name="connsiteY164" fmla="*/ 965200 h 8077200"/>
              <a:gd name="connsiteX165" fmla="*/ 8221134 w 8246534"/>
              <a:gd name="connsiteY165" fmla="*/ 0 h 8077200"/>
              <a:gd name="connsiteX166" fmla="*/ 677334 w 8246534"/>
              <a:gd name="connsiteY166" fmla="*/ 0 h 8077200"/>
              <a:gd name="connsiteX167" fmla="*/ 694267 w 8246534"/>
              <a:gd name="connsiteY167" fmla="*/ 50800 h 8077200"/>
              <a:gd name="connsiteX0" fmla="*/ 694267 w 8246534"/>
              <a:gd name="connsiteY0" fmla="*/ 50800 h 8077200"/>
              <a:gd name="connsiteX1" fmla="*/ 833967 w 8246534"/>
              <a:gd name="connsiteY1" fmla="*/ 200025 h 8077200"/>
              <a:gd name="connsiteX2" fmla="*/ 952500 w 8246534"/>
              <a:gd name="connsiteY2" fmla="*/ 332317 h 8077200"/>
              <a:gd name="connsiteX3" fmla="*/ 838200 w 8246534"/>
              <a:gd name="connsiteY3" fmla="*/ 626533 h 8077200"/>
              <a:gd name="connsiteX4" fmla="*/ 736600 w 8246534"/>
              <a:gd name="connsiteY4" fmla="*/ 685800 h 8077200"/>
              <a:gd name="connsiteX5" fmla="*/ 491067 w 8246534"/>
              <a:gd name="connsiteY5" fmla="*/ 1058333 h 8077200"/>
              <a:gd name="connsiteX6" fmla="*/ 228600 w 8246534"/>
              <a:gd name="connsiteY6" fmla="*/ 1329267 h 8077200"/>
              <a:gd name="connsiteX7" fmla="*/ 127000 w 8246534"/>
              <a:gd name="connsiteY7" fmla="*/ 1473200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8200 w 8246534"/>
              <a:gd name="connsiteY3" fmla="*/ 626533 h 8077200"/>
              <a:gd name="connsiteX4" fmla="*/ 736600 w 8246534"/>
              <a:gd name="connsiteY4" fmla="*/ 685800 h 8077200"/>
              <a:gd name="connsiteX5" fmla="*/ 491067 w 8246534"/>
              <a:gd name="connsiteY5" fmla="*/ 1058333 h 8077200"/>
              <a:gd name="connsiteX6" fmla="*/ 228600 w 8246534"/>
              <a:gd name="connsiteY6" fmla="*/ 1329267 h 8077200"/>
              <a:gd name="connsiteX7" fmla="*/ 127000 w 8246534"/>
              <a:gd name="connsiteY7" fmla="*/ 1473200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8200 w 8246534"/>
              <a:gd name="connsiteY3" fmla="*/ 626533 h 8077200"/>
              <a:gd name="connsiteX4" fmla="*/ 736600 w 8246534"/>
              <a:gd name="connsiteY4" fmla="*/ 685800 h 8077200"/>
              <a:gd name="connsiteX5" fmla="*/ 491067 w 8246534"/>
              <a:gd name="connsiteY5" fmla="*/ 1058333 h 8077200"/>
              <a:gd name="connsiteX6" fmla="*/ 228600 w 8246534"/>
              <a:gd name="connsiteY6" fmla="*/ 1329267 h 8077200"/>
              <a:gd name="connsiteX7" fmla="*/ 127000 w 8246534"/>
              <a:gd name="connsiteY7" fmla="*/ 1473200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8200 w 8246534"/>
              <a:gd name="connsiteY3" fmla="*/ 626533 h 8077200"/>
              <a:gd name="connsiteX4" fmla="*/ 736600 w 8246534"/>
              <a:gd name="connsiteY4" fmla="*/ 685800 h 8077200"/>
              <a:gd name="connsiteX5" fmla="*/ 491067 w 8246534"/>
              <a:gd name="connsiteY5" fmla="*/ 1058333 h 8077200"/>
              <a:gd name="connsiteX6" fmla="*/ 228600 w 8246534"/>
              <a:gd name="connsiteY6" fmla="*/ 1329267 h 8077200"/>
              <a:gd name="connsiteX7" fmla="*/ 127000 w 8246534"/>
              <a:gd name="connsiteY7" fmla="*/ 1473200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91067 w 8246534"/>
              <a:gd name="connsiteY5" fmla="*/ 1058333 h 8077200"/>
              <a:gd name="connsiteX6" fmla="*/ 228600 w 8246534"/>
              <a:gd name="connsiteY6" fmla="*/ 1329267 h 8077200"/>
              <a:gd name="connsiteX7" fmla="*/ 127000 w 8246534"/>
              <a:gd name="connsiteY7" fmla="*/ 1473200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28600 w 8246534"/>
              <a:gd name="connsiteY6" fmla="*/ 1329267 h 8077200"/>
              <a:gd name="connsiteX7" fmla="*/ 127000 w 8246534"/>
              <a:gd name="connsiteY7" fmla="*/ 1473200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28600 w 8246534"/>
              <a:gd name="connsiteY6" fmla="*/ 1329267 h 8077200"/>
              <a:gd name="connsiteX7" fmla="*/ 127000 w 8246534"/>
              <a:gd name="connsiteY7" fmla="*/ 1473200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28600 w 8246534"/>
              <a:gd name="connsiteY6" fmla="*/ 1329267 h 8077200"/>
              <a:gd name="connsiteX7" fmla="*/ 127000 w 8246534"/>
              <a:gd name="connsiteY7" fmla="*/ 1473200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12725 w 8246534"/>
              <a:gd name="connsiteY6" fmla="*/ 1332442 h 8077200"/>
              <a:gd name="connsiteX7" fmla="*/ 127000 w 8246534"/>
              <a:gd name="connsiteY7" fmla="*/ 1473200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12725 w 8246534"/>
              <a:gd name="connsiteY6" fmla="*/ 1332442 h 8077200"/>
              <a:gd name="connsiteX7" fmla="*/ 101600 w 8246534"/>
              <a:gd name="connsiteY7" fmla="*/ 1476375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541867 w 8246534"/>
              <a:gd name="connsiteY10" fmla="*/ 160866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12725 w 8246534"/>
              <a:gd name="connsiteY6" fmla="*/ 1332442 h 8077200"/>
              <a:gd name="connsiteX7" fmla="*/ 101600 w 8246534"/>
              <a:gd name="connsiteY7" fmla="*/ 1476375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408517 w 8246534"/>
              <a:gd name="connsiteY10" fmla="*/ 160231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12725 w 8246534"/>
              <a:gd name="connsiteY6" fmla="*/ 1332442 h 8077200"/>
              <a:gd name="connsiteX7" fmla="*/ 101600 w 8246534"/>
              <a:gd name="connsiteY7" fmla="*/ 1476375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408517 w 8246534"/>
              <a:gd name="connsiteY10" fmla="*/ 160231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12725 w 8246534"/>
              <a:gd name="connsiteY6" fmla="*/ 1332442 h 8077200"/>
              <a:gd name="connsiteX7" fmla="*/ 101600 w 8246534"/>
              <a:gd name="connsiteY7" fmla="*/ 1476375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408517 w 8246534"/>
              <a:gd name="connsiteY10" fmla="*/ 1602317 h 8077200"/>
              <a:gd name="connsiteX11" fmla="*/ 626534 w 8246534"/>
              <a:gd name="connsiteY11" fmla="*/ 1659467 h 8077200"/>
              <a:gd name="connsiteX12" fmla="*/ 626534 w 8246534"/>
              <a:gd name="connsiteY12" fmla="*/ 1659467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12725 w 8246534"/>
              <a:gd name="connsiteY6" fmla="*/ 1332442 h 8077200"/>
              <a:gd name="connsiteX7" fmla="*/ 101600 w 8246534"/>
              <a:gd name="connsiteY7" fmla="*/ 1476375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408517 w 8246534"/>
              <a:gd name="connsiteY10" fmla="*/ 1602317 h 8077200"/>
              <a:gd name="connsiteX11" fmla="*/ 626534 w 8246534"/>
              <a:gd name="connsiteY11" fmla="*/ 1659467 h 8077200"/>
              <a:gd name="connsiteX12" fmla="*/ 661459 w 8246534"/>
              <a:gd name="connsiteY12" fmla="*/ 1726142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330200 w 8246534"/>
              <a:gd name="connsiteY15" fmla="*/ 176106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12725 w 8246534"/>
              <a:gd name="connsiteY6" fmla="*/ 1332442 h 8077200"/>
              <a:gd name="connsiteX7" fmla="*/ 101600 w 8246534"/>
              <a:gd name="connsiteY7" fmla="*/ 1476375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408517 w 8246534"/>
              <a:gd name="connsiteY10" fmla="*/ 1602317 h 8077200"/>
              <a:gd name="connsiteX11" fmla="*/ 626534 w 8246534"/>
              <a:gd name="connsiteY11" fmla="*/ 1659467 h 8077200"/>
              <a:gd name="connsiteX12" fmla="*/ 661459 w 8246534"/>
              <a:gd name="connsiteY12" fmla="*/ 1726142 h 8077200"/>
              <a:gd name="connsiteX13" fmla="*/ 465667 w 8246534"/>
              <a:gd name="connsiteY13" fmla="*/ 1684867 h 8077200"/>
              <a:gd name="connsiteX14" fmla="*/ 330200 w 8246534"/>
              <a:gd name="connsiteY14" fmla="*/ 1761067 h 8077200"/>
              <a:gd name="connsiteX15" fmla="*/ 282575 w 8246534"/>
              <a:gd name="connsiteY15" fmla="*/ 174201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94267 w 8246534"/>
              <a:gd name="connsiteY0" fmla="*/ 50800 h 8077200"/>
              <a:gd name="connsiteX1" fmla="*/ 868892 w 8246534"/>
              <a:gd name="connsiteY1" fmla="*/ 190500 h 8077200"/>
              <a:gd name="connsiteX2" fmla="*/ 952500 w 8246534"/>
              <a:gd name="connsiteY2" fmla="*/ 332317 h 8077200"/>
              <a:gd name="connsiteX3" fmla="*/ 835025 w 8246534"/>
              <a:gd name="connsiteY3" fmla="*/ 585258 h 8077200"/>
              <a:gd name="connsiteX4" fmla="*/ 736600 w 8246534"/>
              <a:gd name="connsiteY4" fmla="*/ 685800 h 8077200"/>
              <a:gd name="connsiteX5" fmla="*/ 475192 w 8246534"/>
              <a:gd name="connsiteY5" fmla="*/ 1039283 h 8077200"/>
              <a:gd name="connsiteX6" fmla="*/ 212725 w 8246534"/>
              <a:gd name="connsiteY6" fmla="*/ 1332442 h 8077200"/>
              <a:gd name="connsiteX7" fmla="*/ 101600 w 8246534"/>
              <a:gd name="connsiteY7" fmla="*/ 1476375 h 8077200"/>
              <a:gd name="connsiteX8" fmla="*/ 313267 w 8246534"/>
              <a:gd name="connsiteY8" fmla="*/ 1363133 h 8077200"/>
              <a:gd name="connsiteX9" fmla="*/ 254000 w 8246534"/>
              <a:gd name="connsiteY9" fmla="*/ 1540933 h 8077200"/>
              <a:gd name="connsiteX10" fmla="*/ 408517 w 8246534"/>
              <a:gd name="connsiteY10" fmla="*/ 1602317 h 8077200"/>
              <a:gd name="connsiteX11" fmla="*/ 626534 w 8246534"/>
              <a:gd name="connsiteY11" fmla="*/ 1659467 h 8077200"/>
              <a:gd name="connsiteX12" fmla="*/ 661459 w 8246534"/>
              <a:gd name="connsiteY12" fmla="*/ 1726142 h 8077200"/>
              <a:gd name="connsiteX13" fmla="*/ 465667 w 8246534"/>
              <a:gd name="connsiteY13" fmla="*/ 1684867 h 8077200"/>
              <a:gd name="connsiteX14" fmla="*/ 371475 w 8246534"/>
              <a:gd name="connsiteY14" fmla="*/ 1767417 h 8077200"/>
              <a:gd name="connsiteX15" fmla="*/ 282575 w 8246534"/>
              <a:gd name="connsiteY15" fmla="*/ 1742017 h 8077200"/>
              <a:gd name="connsiteX16" fmla="*/ 245534 w 8246534"/>
              <a:gd name="connsiteY16" fmla="*/ 1820333 h 8077200"/>
              <a:gd name="connsiteX17" fmla="*/ 245534 w 8246534"/>
              <a:gd name="connsiteY17" fmla="*/ 1820333 h 8077200"/>
              <a:gd name="connsiteX18" fmla="*/ 177800 w 8246534"/>
              <a:gd name="connsiteY18" fmla="*/ 1735667 h 8077200"/>
              <a:gd name="connsiteX19" fmla="*/ 194734 w 8246534"/>
              <a:gd name="connsiteY19" fmla="*/ 1938867 h 8077200"/>
              <a:gd name="connsiteX20" fmla="*/ 76200 w 8246534"/>
              <a:gd name="connsiteY20" fmla="*/ 2159000 h 8077200"/>
              <a:gd name="connsiteX21" fmla="*/ 76200 w 8246534"/>
              <a:gd name="connsiteY21" fmla="*/ 2159000 h 8077200"/>
              <a:gd name="connsiteX22" fmla="*/ 0 w 8246534"/>
              <a:gd name="connsiteY22" fmla="*/ 2218267 h 8077200"/>
              <a:gd name="connsiteX23" fmla="*/ 84667 w 8246534"/>
              <a:gd name="connsiteY23" fmla="*/ 2387600 h 8077200"/>
              <a:gd name="connsiteX24" fmla="*/ 101600 w 8246534"/>
              <a:gd name="connsiteY24" fmla="*/ 2590800 h 8077200"/>
              <a:gd name="connsiteX25" fmla="*/ 16934 w 8246534"/>
              <a:gd name="connsiteY25" fmla="*/ 2709333 h 8077200"/>
              <a:gd name="connsiteX26" fmla="*/ 135467 w 8246534"/>
              <a:gd name="connsiteY26" fmla="*/ 2827867 h 8077200"/>
              <a:gd name="connsiteX27" fmla="*/ 101600 w 8246534"/>
              <a:gd name="connsiteY27" fmla="*/ 2997200 h 8077200"/>
              <a:gd name="connsiteX28" fmla="*/ 101600 w 8246534"/>
              <a:gd name="connsiteY28" fmla="*/ 2997200 h 8077200"/>
              <a:gd name="connsiteX29" fmla="*/ 186267 w 8246534"/>
              <a:gd name="connsiteY29" fmla="*/ 3005667 h 8077200"/>
              <a:gd name="connsiteX30" fmla="*/ 186267 w 8246534"/>
              <a:gd name="connsiteY30" fmla="*/ 3268133 h 8077200"/>
              <a:gd name="connsiteX31" fmla="*/ 270934 w 8246534"/>
              <a:gd name="connsiteY31" fmla="*/ 3310467 h 8077200"/>
              <a:gd name="connsiteX32" fmla="*/ 474134 w 8246534"/>
              <a:gd name="connsiteY32" fmla="*/ 3344333 h 8077200"/>
              <a:gd name="connsiteX33" fmla="*/ 491067 w 8246534"/>
              <a:gd name="connsiteY33" fmla="*/ 3445933 h 8077200"/>
              <a:gd name="connsiteX34" fmla="*/ 618067 w 8246534"/>
              <a:gd name="connsiteY34" fmla="*/ 3369733 h 8077200"/>
              <a:gd name="connsiteX35" fmla="*/ 812800 w 8246534"/>
              <a:gd name="connsiteY35" fmla="*/ 3488267 h 8077200"/>
              <a:gd name="connsiteX36" fmla="*/ 762000 w 8246534"/>
              <a:gd name="connsiteY36" fmla="*/ 3615267 h 8077200"/>
              <a:gd name="connsiteX37" fmla="*/ 838200 w 8246534"/>
              <a:gd name="connsiteY37" fmla="*/ 3666067 h 8077200"/>
              <a:gd name="connsiteX38" fmla="*/ 753534 w 8246534"/>
              <a:gd name="connsiteY38" fmla="*/ 3793067 h 8077200"/>
              <a:gd name="connsiteX39" fmla="*/ 855134 w 8246534"/>
              <a:gd name="connsiteY39" fmla="*/ 3843867 h 8077200"/>
              <a:gd name="connsiteX40" fmla="*/ 821267 w 8246534"/>
              <a:gd name="connsiteY40" fmla="*/ 3911600 h 8077200"/>
              <a:gd name="connsiteX41" fmla="*/ 821267 w 8246534"/>
              <a:gd name="connsiteY41" fmla="*/ 3911600 h 8077200"/>
              <a:gd name="connsiteX42" fmla="*/ 897467 w 8246534"/>
              <a:gd name="connsiteY42" fmla="*/ 4013200 h 8077200"/>
              <a:gd name="connsiteX43" fmla="*/ 1041400 w 8246534"/>
              <a:gd name="connsiteY43" fmla="*/ 4064000 h 8077200"/>
              <a:gd name="connsiteX44" fmla="*/ 956734 w 8246534"/>
              <a:gd name="connsiteY44" fmla="*/ 4174067 h 8077200"/>
              <a:gd name="connsiteX45" fmla="*/ 1126067 w 8246534"/>
              <a:gd name="connsiteY45" fmla="*/ 4182533 h 8077200"/>
              <a:gd name="connsiteX46" fmla="*/ 1185334 w 8246534"/>
              <a:gd name="connsiteY46" fmla="*/ 4309533 h 8077200"/>
              <a:gd name="connsiteX47" fmla="*/ 1049867 w 8246534"/>
              <a:gd name="connsiteY47" fmla="*/ 4470400 h 8077200"/>
              <a:gd name="connsiteX48" fmla="*/ 948267 w 8246534"/>
              <a:gd name="connsiteY48" fmla="*/ 4385733 h 8077200"/>
              <a:gd name="connsiteX49" fmla="*/ 948267 w 8246534"/>
              <a:gd name="connsiteY49" fmla="*/ 4385733 h 8077200"/>
              <a:gd name="connsiteX50" fmla="*/ 863600 w 8246534"/>
              <a:gd name="connsiteY50" fmla="*/ 4453467 h 8077200"/>
              <a:gd name="connsiteX51" fmla="*/ 948267 w 8246534"/>
              <a:gd name="connsiteY51" fmla="*/ 4555067 h 8077200"/>
              <a:gd name="connsiteX52" fmla="*/ 965200 w 8246534"/>
              <a:gd name="connsiteY52" fmla="*/ 4792133 h 8077200"/>
              <a:gd name="connsiteX53" fmla="*/ 1092200 w 8246534"/>
              <a:gd name="connsiteY53" fmla="*/ 4809067 h 8077200"/>
              <a:gd name="connsiteX54" fmla="*/ 1151467 w 8246534"/>
              <a:gd name="connsiteY54" fmla="*/ 4715933 h 8077200"/>
              <a:gd name="connsiteX55" fmla="*/ 1320800 w 8246534"/>
              <a:gd name="connsiteY55" fmla="*/ 4682067 h 8077200"/>
              <a:gd name="connsiteX56" fmla="*/ 1456267 w 8246534"/>
              <a:gd name="connsiteY56" fmla="*/ 4707467 h 8077200"/>
              <a:gd name="connsiteX57" fmla="*/ 1574800 w 8246534"/>
              <a:gd name="connsiteY57" fmla="*/ 4893733 h 8077200"/>
              <a:gd name="connsiteX58" fmla="*/ 1507067 w 8246534"/>
              <a:gd name="connsiteY58" fmla="*/ 4936067 h 8077200"/>
              <a:gd name="connsiteX59" fmla="*/ 1549400 w 8246534"/>
              <a:gd name="connsiteY59" fmla="*/ 5088467 h 8077200"/>
              <a:gd name="connsiteX60" fmla="*/ 1744134 w 8246534"/>
              <a:gd name="connsiteY60" fmla="*/ 5105400 h 8077200"/>
              <a:gd name="connsiteX61" fmla="*/ 1811867 w 8246534"/>
              <a:gd name="connsiteY61" fmla="*/ 5384800 h 8077200"/>
              <a:gd name="connsiteX62" fmla="*/ 1955800 w 8246534"/>
              <a:gd name="connsiteY62" fmla="*/ 5359400 h 8077200"/>
              <a:gd name="connsiteX63" fmla="*/ 2040467 w 8246534"/>
              <a:gd name="connsiteY63" fmla="*/ 5435600 h 8077200"/>
              <a:gd name="connsiteX64" fmla="*/ 2218267 w 8246534"/>
              <a:gd name="connsiteY64" fmla="*/ 5376333 h 8077200"/>
              <a:gd name="connsiteX65" fmla="*/ 2336800 w 8246534"/>
              <a:gd name="connsiteY65" fmla="*/ 5545667 h 8077200"/>
              <a:gd name="connsiteX66" fmla="*/ 2396067 w 8246534"/>
              <a:gd name="connsiteY66" fmla="*/ 5486400 h 8077200"/>
              <a:gd name="connsiteX67" fmla="*/ 2760134 w 8246534"/>
              <a:gd name="connsiteY67" fmla="*/ 5672667 h 8077200"/>
              <a:gd name="connsiteX68" fmla="*/ 2760134 w 8246534"/>
              <a:gd name="connsiteY68" fmla="*/ 5672667 h 8077200"/>
              <a:gd name="connsiteX69" fmla="*/ 2810934 w 8246534"/>
              <a:gd name="connsiteY69" fmla="*/ 5748867 h 8077200"/>
              <a:gd name="connsiteX70" fmla="*/ 2709334 w 8246534"/>
              <a:gd name="connsiteY70" fmla="*/ 5833533 h 8077200"/>
              <a:gd name="connsiteX71" fmla="*/ 2768600 w 8246534"/>
              <a:gd name="connsiteY71" fmla="*/ 5875867 h 8077200"/>
              <a:gd name="connsiteX72" fmla="*/ 2683934 w 8246534"/>
              <a:gd name="connsiteY72" fmla="*/ 5985933 h 8077200"/>
              <a:gd name="connsiteX73" fmla="*/ 2734734 w 8246534"/>
              <a:gd name="connsiteY73" fmla="*/ 6045200 h 8077200"/>
              <a:gd name="connsiteX74" fmla="*/ 2734734 w 8246534"/>
              <a:gd name="connsiteY74" fmla="*/ 6045200 h 8077200"/>
              <a:gd name="connsiteX75" fmla="*/ 2717800 w 8246534"/>
              <a:gd name="connsiteY75" fmla="*/ 6239933 h 8077200"/>
              <a:gd name="connsiteX76" fmla="*/ 2523067 w 8246534"/>
              <a:gd name="connsiteY76" fmla="*/ 6214533 h 8077200"/>
              <a:gd name="connsiteX77" fmla="*/ 2396067 w 8246534"/>
              <a:gd name="connsiteY77" fmla="*/ 6341533 h 8077200"/>
              <a:gd name="connsiteX78" fmla="*/ 2387600 w 8246534"/>
              <a:gd name="connsiteY78" fmla="*/ 6477000 h 8077200"/>
              <a:gd name="connsiteX79" fmla="*/ 2667000 w 8246534"/>
              <a:gd name="connsiteY79" fmla="*/ 6434667 h 8077200"/>
              <a:gd name="connsiteX80" fmla="*/ 2641600 w 8246534"/>
              <a:gd name="connsiteY80" fmla="*/ 6510867 h 8077200"/>
              <a:gd name="connsiteX81" fmla="*/ 2286000 w 8246534"/>
              <a:gd name="connsiteY81" fmla="*/ 6604000 h 8077200"/>
              <a:gd name="connsiteX82" fmla="*/ 2302934 w 8246534"/>
              <a:gd name="connsiteY82" fmla="*/ 6688667 h 8077200"/>
              <a:gd name="connsiteX83" fmla="*/ 2421467 w 8246534"/>
              <a:gd name="connsiteY83" fmla="*/ 6731000 h 8077200"/>
              <a:gd name="connsiteX84" fmla="*/ 2252134 w 8246534"/>
              <a:gd name="connsiteY84" fmla="*/ 6900333 h 8077200"/>
              <a:gd name="connsiteX85" fmla="*/ 2209800 w 8246534"/>
              <a:gd name="connsiteY85" fmla="*/ 7027333 h 8077200"/>
              <a:gd name="connsiteX86" fmla="*/ 2057400 w 8246534"/>
              <a:gd name="connsiteY86" fmla="*/ 6976533 h 8077200"/>
              <a:gd name="connsiteX87" fmla="*/ 2057400 w 8246534"/>
              <a:gd name="connsiteY87" fmla="*/ 6976533 h 8077200"/>
              <a:gd name="connsiteX88" fmla="*/ 2057400 w 8246534"/>
              <a:gd name="connsiteY88" fmla="*/ 7103533 h 8077200"/>
              <a:gd name="connsiteX89" fmla="*/ 2226734 w 8246534"/>
              <a:gd name="connsiteY89" fmla="*/ 7188200 h 8077200"/>
              <a:gd name="connsiteX90" fmla="*/ 2836334 w 8246534"/>
              <a:gd name="connsiteY90" fmla="*/ 7679267 h 8077200"/>
              <a:gd name="connsiteX91" fmla="*/ 3098800 w 8246534"/>
              <a:gd name="connsiteY91" fmla="*/ 7840133 h 8077200"/>
              <a:gd name="connsiteX92" fmla="*/ 3141134 w 8246534"/>
              <a:gd name="connsiteY92" fmla="*/ 8077200 h 8077200"/>
              <a:gd name="connsiteX93" fmla="*/ 2599267 w 8246534"/>
              <a:gd name="connsiteY93" fmla="*/ 7433733 h 8077200"/>
              <a:gd name="connsiteX94" fmla="*/ 4639734 w 8246534"/>
              <a:gd name="connsiteY94" fmla="*/ 8026400 h 8077200"/>
              <a:gd name="connsiteX95" fmla="*/ 4394200 w 8246534"/>
              <a:gd name="connsiteY95" fmla="*/ 7763933 h 8077200"/>
              <a:gd name="connsiteX96" fmla="*/ 4453467 w 8246534"/>
              <a:gd name="connsiteY96" fmla="*/ 7459133 h 8077200"/>
              <a:gd name="connsiteX97" fmla="*/ 4258734 w 8246534"/>
              <a:gd name="connsiteY97" fmla="*/ 7306733 h 8077200"/>
              <a:gd name="connsiteX98" fmla="*/ 4301067 w 8246534"/>
              <a:gd name="connsiteY98" fmla="*/ 7120467 h 8077200"/>
              <a:gd name="connsiteX99" fmla="*/ 4512734 w 8246534"/>
              <a:gd name="connsiteY99" fmla="*/ 6942667 h 8077200"/>
              <a:gd name="connsiteX100" fmla="*/ 4639734 w 8246534"/>
              <a:gd name="connsiteY100" fmla="*/ 6908800 h 8077200"/>
              <a:gd name="connsiteX101" fmla="*/ 4749800 w 8246534"/>
              <a:gd name="connsiteY101" fmla="*/ 6756400 h 8077200"/>
              <a:gd name="connsiteX102" fmla="*/ 4690534 w 8246534"/>
              <a:gd name="connsiteY102" fmla="*/ 6663267 h 8077200"/>
              <a:gd name="connsiteX103" fmla="*/ 4614334 w 8246534"/>
              <a:gd name="connsiteY103" fmla="*/ 6620933 h 8077200"/>
              <a:gd name="connsiteX104" fmla="*/ 4614334 w 8246534"/>
              <a:gd name="connsiteY104" fmla="*/ 6620933 h 8077200"/>
              <a:gd name="connsiteX105" fmla="*/ 4707467 w 8246534"/>
              <a:gd name="connsiteY105" fmla="*/ 6604000 h 8077200"/>
              <a:gd name="connsiteX106" fmla="*/ 4707467 w 8246534"/>
              <a:gd name="connsiteY106" fmla="*/ 6604000 h 8077200"/>
              <a:gd name="connsiteX107" fmla="*/ 4521200 w 8246534"/>
              <a:gd name="connsiteY107" fmla="*/ 6231467 h 8077200"/>
              <a:gd name="connsiteX108" fmla="*/ 4334934 w 8246534"/>
              <a:gd name="connsiteY108" fmla="*/ 6290733 h 8077200"/>
              <a:gd name="connsiteX109" fmla="*/ 4284134 w 8246534"/>
              <a:gd name="connsiteY109" fmla="*/ 6062133 h 8077200"/>
              <a:gd name="connsiteX110" fmla="*/ 4199467 w 8246534"/>
              <a:gd name="connsiteY110" fmla="*/ 6028267 h 8077200"/>
              <a:gd name="connsiteX111" fmla="*/ 4309534 w 8246534"/>
              <a:gd name="connsiteY111" fmla="*/ 5791200 h 8077200"/>
              <a:gd name="connsiteX112" fmla="*/ 4233334 w 8246534"/>
              <a:gd name="connsiteY112" fmla="*/ 5715000 h 8077200"/>
              <a:gd name="connsiteX113" fmla="*/ 4258734 w 8246534"/>
              <a:gd name="connsiteY113" fmla="*/ 5554133 h 8077200"/>
              <a:gd name="connsiteX114" fmla="*/ 4351867 w 8246534"/>
              <a:gd name="connsiteY114" fmla="*/ 5503333 h 8077200"/>
              <a:gd name="connsiteX115" fmla="*/ 4419600 w 8246534"/>
              <a:gd name="connsiteY115" fmla="*/ 5334000 h 8077200"/>
              <a:gd name="connsiteX116" fmla="*/ 4614334 w 8246534"/>
              <a:gd name="connsiteY116" fmla="*/ 5621867 h 8077200"/>
              <a:gd name="connsiteX117" fmla="*/ 4690534 w 8246534"/>
              <a:gd name="connsiteY117" fmla="*/ 5494867 h 8077200"/>
              <a:gd name="connsiteX118" fmla="*/ 4648200 w 8246534"/>
              <a:gd name="connsiteY118" fmla="*/ 5334000 h 8077200"/>
              <a:gd name="connsiteX119" fmla="*/ 4851400 w 8246534"/>
              <a:gd name="connsiteY119" fmla="*/ 5198533 h 8077200"/>
              <a:gd name="connsiteX120" fmla="*/ 4809067 w 8246534"/>
              <a:gd name="connsiteY120" fmla="*/ 5139267 h 8077200"/>
              <a:gd name="connsiteX121" fmla="*/ 4978400 w 8246534"/>
              <a:gd name="connsiteY121" fmla="*/ 5080000 h 8077200"/>
              <a:gd name="connsiteX122" fmla="*/ 5122334 w 8246534"/>
              <a:gd name="connsiteY122" fmla="*/ 4919133 h 8077200"/>
              <a:gd name="connsiteX123" fmla="*/ 5232400 w 8246534"/>
              <a:gd name="connsiteY123" fmla="*/ 4953000 h 8077200"/>
              <a:gd name="connsiteX124" fmla="*/ 5232400 w 8246534"/>
              <a:gd name="connsiteY124" fmla="*/ 4953000 h 8077200"/>
              <a:gd name="connsiteX125" fmla="*/ 5308600 w 8246534"/>
              <a:gd name="connsiteY125" fmla="*/ 5003800 h 8077200"/>
              <a:gd name="connsiteX126" fmla="*/ 5359400 w 8246534"/>
              <a:gd name="connsiteY126" fmla="*/ 4944533 h 8077200"/>
              <a:gd name="connsiteX127" fmla="*/ 5452534 w 8246534"/>
              <a:gd name="connsiteY127" fmla="*/ 4910667 h 8077200"/>
              <a:gd name="connsiteX128" fmla="*/ 5486400 w 8246534"/>
              <a:gd name="connsiteY128" fmla="*/ 5020733 h 8077200"/>
              <a:gd name="connsiteX129" fmla="*/ 5681134 w 8246534"/>
              <a:gd name="connsiteY129" fmla="*/ 5012267 h 8077200"/>
              <a:gd name="connsiteX130" fmla="*/ 5875867 w 8246534"/>
              <a:gd name="connsiteY130" fmla="*/ 5223933 h 8077200"/>
              <a:gd name="connsiteX131" fmla="*/ 5901267 w 8246534"/>
              <a:gd name="connsiteY131" fmla="*/ 5325533 h 8077200"/>
              <a:gd name="connsiteX132" fmla="*/ 5901267 w 8246534"/>
              <a:gd name="connsiteY132" fmla="*/ 5325533 h 8077200"/>
              <a:gd name="connsiteX133" fmla="*/ 5969000 w 8246534"/>
              <a:gd name="connsiteY133" fmla="*/ 5291667 h 8077200"/>
              <a:gd name="connsiteX134" fmla="*/ 5918200 w 8246534"/>
              <a:gd name="connsiteY134" fmla="*/ 5164667 h 8077200"/>
              <a:gd name="connsiteX135" fmla="*/ 5918200 w 8246534"/>
              <a:gd name="connsiteY135" fmla="*/ 5164667 h 8077200"/>
              <a:gd name="connsiteX136" fmla="*/ 6189134 w 8246534"/>
              <a:gd name="connsiteY136" fmla="*/ 5334000 h 8077200"/>
              <a:gd name="connsiteX137" fmla="*/ 6358467 w 8246534"/>
              <a:gd name="connsiteY137" fmla="*/ 5130800 h 8077200"/>
              <a:gd name="connsiteX138" fmla="*/ 6637867 w 8246534"/>
              <a:gd name="connsiteY138" fmla="*/ 5190067 h 8077200"/>
              <a:gd name="connsiteX139" fmla="*/ 6637867 w 8246534"/>
              <a:gd name="connsiteY139" fmla="*/ 5113867 h 8077200"/>
              <a:gd name="connsiteX140" fmla="*/ 6824134 w 8246534"/>
              <a:gd name="connsiteY140" fmla="*/ 5130800 h 8077200"/>
              <a:gd name="connsiteX141" fmla="*/ 6790267 w 8246534"/>
              <a:gd name="connsiteY141" fmla="*/ 5232400 h 8077200"/>
              <a:gd name="connsiteX142" fmla="*/ 7001934 w 8246534"/>
              <a:gd name="connsiteY142" fmla="*/ 5325533 h 8077200"/>
              <a:gd name="connsiteX143" fmla="*/ 7095067 w 8246534"/>
              <a:gd name="connsiteY143" fmla="*/ 5291667 h 8077200"/>
              <a:gd name="connsiteX144" fmla="*/ 7095067 w 8246534"/>
              <a:gd name="connsiteY144" fmla="*/ 5198533 h 8077200"/>
              <a:gd name="connsiteX145" fmla="*/ 7095067 w 8246534"/>
              <a:gd name="connsiteY145" fmla="*/ 5198533 h 8077200"/>
              <a:gd name="connsiteX146" fmla="*/ 7188200 w 8246534"/>
              <a:gd name="connsiteY146" fmla="*/ 5266267 h 8077200"/>
              <a:gd name="connsiteX147" fmla="*/ 7459134 w 8246534"/>
              <a:gd name="connsiteY147" fmla="*/ 5223933 h 8077200"/>
              <a:gd name="connsiteX148" fmla="*/ 7467600 w 8246534"/>
              <a:gd name="connsiteY148" fmla="*/ 5037667 h 8077200"/>
              <a:gd name="connsiteX149" fmla="*/ 7332134 w 8246534"/>
              <a:gd name="connsiteY149" fmla="*/ 4995333 h 8077200"/>
              <a:gd name="connsiteX150" fmla="*/ 7332134 w 8246534"/>
              <a:gd name="connsiteY150" fmla="*/ 4995333 h 8077200"/>
              <a:gd name="connsiteX151" fmla="*/ 7188200 w 8246534"/>
              <a:gd name="connsiteY151" fmla="*/ 4936067 h 8077200"/>
              <a:gd name="connsiteX152" fmla="*/ 7196667 w 8246534"/>
              <a:gd name="connsiteY152" fmla="*/ 4851400 h 8077200"/>
              <a:gd name="connsiteX153" fmla="*/ 7095067 w 8246534"/>
              <a:gd name="connsiteY153" fmla="*/ 4834467 h 8077200"/>
              <a:gd name="connsiteX154" fmla="*/ 7349067 w 8246534"/>
              <a:gd name="connsiteY154" fmla="*/ 4690533 h 8077200"/>
              <a:gd name="connsiteX155" fmla="*/ 7247467 w 8246534"/>
              <a:gd name="connsiteY155" fmla="*/ 4572000 h 8077200"/>
              <a:gd name="connsiteX156" fmla="*/ 7349067 w 8246534"/>
              <a:gd name="connsiteY156" fmla="*/ 4461933 h 8077200"/>
              <a:gd name="connsiteX157" fmla="*/ 7594600 w 8246534"/>
              <a:gd name="connsiteY157" fmla="*/ 4470400 h 8077200"/>
              <a:gd name="connsiteX158" fmla="*/ 7518400 w 8246534"/>
              <a:gd name="connsiteY158" fmla="*/ 4385733 h 8077200"/>
              <a:gd name="connsiteX159" fmla="*/ 7357534 w 8246534"/>
              <a:gd name="connsiteY159" fmla="*/ 4360333 h 8077200"/>
              <a:gd name="connsiteX160" fmla="*/ 7323667 w 8246534"/>
              <a:gd name="connsiteY160" fmla="*/ 4207933 h 8077200"/>
              <a:gd name="connsiteX161" fmla="*/ 7408334 w 8246534"/>
              <a:gd name="connsiteY161" fmla="*/ 4064000 h 8077200"/>
              <a:gd name="connsiteX162" fmla="*/ 7679267 w 8246534"/>
              <a:gd name="connsiteY162" fmla="*/ 4114800 h 8077200"/>
              <a:gd name="connsiteX163" fmla="*/ 7814734 w 8246534"/>
              <a:gd name="connsiteY163" fmla="*/ 4030133 h 8077200"/>
              <a:gd name="connsiteX164" fmla="*/ 8111067 w 8246534"/>
              <a:gd name="connsiteY164" fmla="*/ 3937000 h 8077200"/>
              <a:gd name="connsiteX165" fmla="*/ 8246534 w 8246534"/>
              <a:gd name="connsiteY165" fmla="*/ 965200 h 8077200"/>
              <a:gd name="connsiteX166" fmla="*/ 8221134 w 8246534"/>
              <a:gd name="connsiteY166" fmla="*/ 0 h 8077200"/>
              <a:gd name="connsiteX167" fmla="*/ 677334 w 8246534"/>
              <a:gd name="connsiteY167" fmla="*/ 0 h 8077200"/>
              <a:gd name="connsiteX168" fmla="*/ 694267 w 8246534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67733 w 8229600"/>
              <a:gd name="connsiteY23" fmla="*/ 2387600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693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32933 w 8229600"/>
              <a:gd name="connsiteY47" fmla="*/ 4470400 h 8077200"/>
              <a:gd name="connsiteX48" fmla="*/ 931333 w 8229600"/>
              <a:gd name="connsiteY48" fmla="*/ 4385733 h 8077200"/>
              <a:gd name="connsiteX49" fmla="*/ 931333 w 8229600"/>
              <a:gd name="connsiteY49" fmla="*/ 438573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693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32933 w 8229600"/>
              <a:gd name="connsiteY47" fmla="*/ 4470400 h 8077200"/>
              <a:gd name="connsiteX48" fmla="*/ 931333 w 8229600"/>
              <a:gd name="connsiteY48" fmla="*/ 4385733 h 8077200"/>
              <a:gd name="connsiteX49" fmla="*/ 931333 w 8229600"/>
              <a:gd name="connsiteY49" fmla="*/ 438573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693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32933 w 8229600"/>
              <a:gd name="connsiteY47" fmla="*/ 4470400 h 8077200"/>
              <a:gd name="connsiteX48" fmla="*/ 931333 w 8229600"/>
              <a:gd name="connsiteY48" fmla="*/ 4385733 h 8077200"/>
              <a:gd name="connsiteX49" fmla="*/ 931333 w 8229600"/>
              <a:gd name="connsiteY49" fmla="*/ 438573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32933 w 8229600"/>
              <a:gd name="connsiteY47" fmla="*/ 4470400 h 8077200"/>
              <a:gd name="connsiteX48" fmla="*/ 931333 w 8229600"/>
              <a:gd name="connsiteY48" fmla="*/ 4385733 h 8077200"/>
              <a:gd name="connsiteX49" fmla="*/ 931333 w 8229600"/>
              <a:gd name="connsiteY49" fmla="*/ 438573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32933 w 8229600"/>
              <a:gd name="connsiteY47" fmla="*/ 4470400 h 8077200"/>
              <a:gd name="connsiteX48" fmla="*/ 931333 w 8229600"/>
              <a:gd name="connsiteY48" fmla="*/ 4385733 h 8077200"/>
              <a:gd name="connsiteX49" fmla="*/ 931333 w 8229600"/>
              <a:gd name="connsiteY49" fmla="*/ 438573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32933 w 8229600"/>
              <a:gd name="connsiteY47" fmla="*/ 4470400 h 8077200"/>
              <a:gd name="connsiteX48" fmla="*/ 931333 w 8229600"/>
              <a:gd name="connsiteY48" fmla="*/ 4385733 h 8077200"/>
              <a:gd name="connsiteX49" fmla="*/ 931333 w 8229600"/>
              <a:gd name="connsiteY49" fmla="*/ 438573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32933 w 8229600"/>
              <a:gd name="connsiteY47" fmla="*/ 4470400 h 8077200"/>
              <a:gd name="connsiteX48" fmla="*/ 931333 w 8229600"/>
              <a:gd name="connsiteY48" fmla="*/ 4385733 h 8077200"/>
              <a:gd name="connsiteX49" fmla="*/ 931333 w 8229600"/>
              <a:gd name="connsiteY49" fmla="*/ 438573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32933 w 8229600"/>
              <a:gd name="connsiteY47" fmla="*/ 447040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48266 w 8229600"/>
              <a:gd name="connsiteY52" fmla="*/ 479213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727200 w 8229600"/>
              <a:gd name="connsiteY60" fmla="*/ 5105400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94933 w 8229600"/>
              <a:gd name="connsiteY61" fmla="*/ 5384800 h 8077200"/>
              <a:gd name="connsiteX62" fmla="*/ 1938866 w 8229600"/>
              <a:gd name="connsiteY62" fmla="*/ 5359400 h 8077200"/>
              <a:gd name="connsiteX63" fmla="*/ 2023533 w 8229600"/>
              <a:gd name="connsiteY63" fmla="*/ 5435600 h 8077200"/>
              <a:gd name="connsiteX64" fmla="*/ 2201333 w 8229600"/>
              <a:gd name="connsiteY64" fmla="*/ 5376333 h 8077200"/>
              <a:gd name="connsiteX65" fmla="*/ 2319866 w 8229600"/>
              <a:gd name="connsiteY65" fmla="*/ 5545667 h 8077200"/>
              <a:gd name="connsiteX66" fmla="*/ 2379133 w 8229600"/>
              <a:gd name="connsiteY66" fmla="*/ 5486400 h 8077200"/>
              <a:gd name="connsiteX67" fmla="*/ 2743200 w 8229600"/>
              <a:gd name="connsiteY67" fmla="*/ 5672667 h 8077200"/>
              <a:gd name="connsiteX68" fmla="*/ 2743200 w 8229600"/>
              <a:gd name="connsiteY68" fmla="*/ 5672667 h 8077200"/>
              <a:gd name="connsiteX69" fmla="*/ 2794000 w 8229600"/>
              <a:gd name="connsiteY69" fmla="*/ 5748867 h 8077200"/>
              <a:gd name="connsiteX70" fmla="*/ 2692400 w 8229600"/>
              <a:gd name="connsiteY70" fmla="*/ 5833533 h 8077200"/>
              <a:gd name="connsiteX71" fmla="*/ 2751666 w 8229600"/>
              <a:gd name="connsiteY71" fmla="*/ 5875867 h 8077200"/>
              <a:gd name="connsiteX72" fmla="*/ 2667000 w 8229600"/>
              <a:gd name="connsiteY72" fmla="*/ 5985933 h 8077200"/>
              <a:gd name="connsiteX73" fmla="*/ 2717800 w 8229600"/>
              <a:gd name="connsiteY73" fmla="*/ 6045200 h 8077200"/>
              <a:gd name="connsiteX74" fmla="*/ 2717800 w 8229600"/>
              <a:gd name="connsiteY74" fmla="*/ 6045200 h 8077200"/>
              <a:gd name="connsiteX75" fmla="*/ 2700866 w 8229600"/>
              <a:gd name="connsiteY75" fmla="*/ 6239933 h 8077200"/>
              <a:gd name="connsiteX76" fmla="*/ 2506133 w 8229600"/>
              <a:gd name="connsiteY76" fmla="*/ 6214533 h 8077200"/>
              <a:gd name="connsiteX77" fmla="*/ 2379133 w 8229600"/>
              <a:gd name="connsiteY77" fmla="*/ 6341533 h 8077200"/>
              <a:gd name="connsiteX78" fmla="*/ 2370666 w 8229600"/>
              <a:gd name="connsiteY78" fmla="*/ 6477000 h 8077200"/>
              <a:gd name="connsiteX79" fmla="*/ 2650066 w 8229600"/>
              <a:gd name="connsiteY79" fmla="*/ 6434667 h 8077200"/>
              <a:gd name="connsiteX80" fmla="*/ 2624666 w 8229600"/>
              <a:gd name="connsiteY80" fmla="*/ 6510867 h 8077200"/>
              <a:gd name="connsiteX81" fmla="*/ 2269066 w 8229600"/>
              <a:gd name="connsiteY81" fmla="*/ 6604000 h 8077200"/>
              <a:gd name="connsiteX82" fmla="*/ 2286000 w 8229600"/>
              <a:gd name="connsiteY82" fmla="*/ 6688667 h 8077200"/>
              <a:gd name="connsiteX83" fmla="*/ 2404533 w 8229600"/>
              <a:gd name="connsiteY83" fmla="*/ 6731000 h 8077200"/>
              <a:gd name="connsiteX84" fmla="*/ 2235200 w 8229600"/>
              <a:gd name="connsiteY84" fmla="*/ 6900333 h 8077200"/>
              <a:gd name="connsiteX85" fmla="*/ 2192866 w 8229600"/>
              <a:gd name="connsiteY85" fmla="*/ 7027333 h 8077200"/>
              <a:gd name="connsiteX86" fmla="*/ 2040466 w 8229600"/>
              <a:gd name="connsiteY86" fmla="*/ 6976533 h 8077200"/>
              <a:gd name="connsiteX87" fmla="*/ 2040466 w 8229600"/>
              <a:gd name="connsiteY87" fmla="*/ 6976533 h 8077200"/>
              <a:gd name="connsiteX88" fmla="*/ 2040466 w 8229600"/>
              <a:gd name="connsiteY88" fmla="*/ 7103533 h 8077200"/>
              <a:gd name="connsiteX89" fmla="*/ 2209800 w 8229600"/>
              <a:gd name="connsiteY89" fmla="*/ 7188200 h 8077200"/>
              <a:gd name="connsiteX90" fmla="*/ 2819400 w 8229600"/>
              <a:gd name="connsiteY90" fmla="*/ 7679267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37783 w 8229600"/>
              <a:gd name="connsiteY61" fmla="*/ 5232400 h 8077200"/>
              <a:gd name="connsiteX62" fmla="*/ 1794933 w 8229600"/>
              <a:gd name="connsiteY62" fmla="*/ 5384800 h 8077200"/>
              <a:gd name="connsiteX63" fmla="*/ 1938866 w 8229600"/>
              <a:gd name="connsiteY63" fmla="*/ 5359400 h 8077200"/>
              <a:gd name="connsiteX64" fmla="*/ 2023533 w 8229600"/>
              <a:gd name="connsiteY64" fmla="*/ 5435600 h 8077200"/>
              <a:gd name="connsiteX65" fmla="*/ 2201333 w 8229600"/>
              <a:gd name="connsiteY65" fmla="*/ 5376333 h 8077200"/>
              <a:gd name="connsiteX66" fmla="*/ 2319866 w 8229600"/>
              <a:gd name="connsiteY66" fmla="*/ 5545667 h 8077200"/>
              <a:gd name="connsiteX67" fmla="*/ 2379133 w 8229600"/>
              <a:gd name="connsiteY67" fmla="*/ 5486400 h 8077200"/>
              <a:gd name="connsiteX68" fmla="*/ 2743200 w 8229600"/>
              <a:gd name="connsiteY68" fmla="*/ 5672667 h 8077200"/>
              <a:gd name="connsiteX69" fmla="*/ 2743200 w 8229600"/>
              <a:gd name="connsiteY69" fmla="*/ 5672667 h 8077200"/>
              <a:gd name="connsiteX70" fmla="*/ 2794000 w 8229600"/>
              <a:gd name="connsiteY70" fmla="*/ 5748867 h 8077200"/>
              <a:gd name="connsiteX71" fmla="*/ 2692400 w 8229600"/>
              <a:gd name="connsiteY71" fmla="*/ 5833533 h 8077200"/>
              <a:gd name="connsiteX72" fmla="*/ 2751666 w 8229600"/>
              <a:gd name="connsiteY72" fmla="*/ 5875867 h 8077200"/>
              <a:gd name="connsiteX73" fmla="*/ 2667000 w 8229600"/>
              <a:gd name="connsiteY73" fmla="*/ 5985933 h 8077200"/>
              <a:gd name="connsiteX74" fmla="*/ 2717800 w 8229600"/>
              <a:gd name="connsiteY74" fmla="*/ 6045200 h 8077200"/>
              <a:gd name="connsiteX75" fmla="*/ 2717800 w 8229600"/>
              <a:gd name="connsiteY75" fmla="*/ 6045200 h 8077200"/>
              <a:gd name="connsiteX76" fmla="*/ 2700866 w 8229600"/>
              <a:gd name="connsiteY76" fmla="*/ 6239933 h 8077200"/>
              <a:gd name="connsiteX77" fmla="*/ 2506133 w 8229600"/>
              <a:gd name="connsiteY77" fmla="*/ 6214533 h 8077200"/>
              <a:gd name="connsiteX78" fmla="*/ 2379133 w 8229600"/>
              <a:gd name="connsiteY78" fmla="*/ 6341533 h 8077200"/>
              <a:gd name="connsiteX79" fmla="*/ 2370666 w 8229600"/>
              <a:gd name="connsiteY79" fmla="*/ 6477000 h 8077200"/>
              <a:gd name="connsiteX80" fmla="*/ 2650066 w 8229600"/>
              <a:gd name="connsiteY80" fmla="*/ 6434667 h 8077200"/>
              <a:gd name="connsiteX81" fmla="*/ 2624666 w 8229600"/>
              <a:gd name="connsiteY81" fmla="*/ 6510867 h 8077200"/>
              <a:gd name="connsiteX82" fmla="*/ 2269066 w 8229600"/>
              <a:gd name="connsiteY82" fmla="*/ 6604000 h 8077200"/>
              <a:gd name="connsiteX83" fmla="*/ 2286000 w 8229600"/>
              <a:gd name="connsiteY83" fmla="*/ 6688667 h 8077200"/>
              <a:gd name="connsiteX84" fmla="*/ 2404533 w 8229600"/>
              <a:gd name="connsiteY84" fmla="*/ 6731000 h 8077200"/>
              <a:gd name="connsiteX85" fmla="*/ 2235200 w 8229600"/>
              <a:gd name="connsiteY85" fmla="*/ 6900333 h 8077200"/>
              <a:gd name="connsiteX86" fmla="*/ 2192866 w 8229600"/>
              <a:gd name="connsiteY86" fmla="*/ 7027333 h 8077200"/>
              <a:gd name="connsiteX87" fmla="*/ 2040466 w 8229600"/>
              <a:gd name="connsiteY87" fmla="*/ 6976533 h 8077200"/>
              <a:gd name="connsiteX88" fmla="*/ 2040466 w 8229600"/>
              <a:gd name="connsiteY88" fmla="*/ 6976533 h 8077200"/>
              <a:gd name="connsiteX89" fmla="*/ 2040466 w 8229600"/>
              <a:gd name="connsiteY89" fmla="*/ 7103533 h 8077200"/>
              <a:gd name="connsiteX90" fmla="*/ 2209800 w 8229600"/>
              <a:gd name="connsiteY90" fmla="*/ 7188200 h 8077200"/>
              <a:gd name="connsiteX91" fmla="*/ 2819400 w 8229600"/>
              <a:gd name="connsiteY91" fmla="*/ 7679267 h 8077200"/>
              <a:gd name="connsiteX92" fmla="*/ 3081866 w 8229600"/>
              <a:gd name="connsiteY92" fmla="*/ 7840133 h 8077200"/>
              <a:gd name="connsiteX93" fmla="*/ 3124200 w 8229600"/>
              <a:gd name="connsiteY93" fmla="*/ 8077200 h 8077200"/>
              <a:gd name="connsiteX94" fmla="*/ 2582333 w 8229600"/>
              <a:gd name="connsiteY94" fmla="*/ 7433733 h 8077200"/>
              <a:gd name="connsiteX95" fmla="*/ 4622800 w 8229600"/>
              <a:gd name="connsiteY95" fmla="*/ 8026400 h 8077200"/>
              <a:gd name="connsiteX96" fmla="*/ 4377266 w 8229600"/>
              <a:gd name="connsiteY96" fmla="*/ 7763933 h 8077200"/>
              <a:gd name="connsiteX97" fmla="*/ 4436533 w 8229600"/>
              <a:gd name="connsiteY97" fmla="*/ 7459133 h 8077200"/>
              <a:gd name="connsiteX98" fmla="*/ 4241800 w 8229600"/>
              <a:gd name="connsiteY98" fmla="*/ 7306733 h 8077200"/>
              <a:gd name="connsiteX99" fmla="*/ 4284133 w 8229600"/>
              <a:gd name="connsiteY99" fmla="*/ 7120467 h 8077200"/>
              <a:gd name="connsiteX100" fmla="*/ 4495800 w 8229600"/>
              <a:gd name="connsiteY100" fmla="*/ 6942667 h 8077200"/>
              <a:gd name="connsiteX101" fmla="*/ 4622800 w 8229600"/>
              <a:gd name="connsiteY101" fmla="*/ 6908800 h 8077200"/>
              <a:gd name="connsiteX102" fmla="*/ 4732866 w 8229600"/>
              <a:gd name="connsiteY102" fmla="*/ 6756400 h 8077200"/>
              <a:gd name="connsiteX103" fmla="*/ 4673600 w 8229600"/>
              <a:gd name="connsiteY103" fmla="*/ 6663267 h 8077200"/>
              <a:gd name="connsiteX104" fmla="*/ 4597400 w 8229600"/>
              <a:gd name="connsiteY104" fmla="*/ 6620933 h 8077200"/>
              <a:gd name="connsiteX105" fmla="*/ 4597400 w 8229600"/>
              <a:gd name="connsiteY105" fmla="*/ 6620933 h 8077200"/>
              <a:gd name="connsiteX106" fmla="*/ 4690533 w 8229600"/>
              <a:gd name="connsiteY106" fmla="*/ 6604000 h 8077200"/>
              <a:gd name="connsiteX107" fmla="*/ 4690533 w 8229600"/>
              <a:gd name="connsiteY107" fmla="*/ 6604000 h 8077200"/>
              <a:gd name="connsiteX108" fmla="*/ 4504266 w 8229600"/>
              <a:gd name="connsiteY108" fmla="*/ 6231467 h 8077200"/>
              <a:gd name="connsiteX109" fmla="*/ 4318000 w 8229600"/>
              <a:gd name="connsiteY109" fmla="*/ 6290733 h 8077200"/>
              <a:gd name="connsiteX110" fmla="*/ 4267200 w 8229600"/>
              <a:gd name="connsiteY110" fmla="*/ 6062133 h 8077200"/>
              <a:gd name="connsiteX111" fmla="*/ 4182533 w 8229600"/>
              <a:gd name="connsiteY111" fmla="*/ 6028267 h 8077200"/>
              <a:gd name="connsiteX112" fmla="*/ 4292600 w 8229600"/>
              <a:gd name="connsiteY112" fmla="*/ 5791200 h 8077200"/>
              <a:gd name="connsiteX113" fmla="*/ 4216400 w 8229600"/>
              <a:gd name="connsiteY113" fmla="*/ 5715000 h 8077200"/>
              <a:gd name="connsiteX114" fmla="*/ 4241800 w 8229600"/>
              <a:gd name="connsiteY114" fmla="*/ 5554133 h 8077200"/>
              <a:gd name="connsiteX115" fmla="*/ 4334933 w 8229600"/>
              <a:gd name="connsiteY115" fmla="*/ 5503333 h 8077200"/>
              <a:gd name="connsiteX116" fmla="*/ 4402666 w 8229600"/>
              <a:gd name="connsiteY116" fmla="*/ 5334000 h 8077200"/>
              <a:gd name="connsiteX117" fmla="*/ 4597400 w 8229600"/>
              <a:gd name="connsiteY117" fmla="*/ 5621867 h 8077200"/>
              <a:gd name="connsiteX118" fmla="*/ 4673600 w 8229600"/>
              <a:gd name="connsiteY118" fmla="*/ 5494867 h 8077200"/>
              <a:gd name="connsiteX119" fmla="*/ 4631266 w 8229600"/>
              <a:gd name="connsiteY119" fmla="*/ 5334000 h 8077200"/>
              <a:gd name="connsiteX120" fmla="*/ 4834466 w 8229600"/>
              <a:gd name="connsiteY120" fmla="*/ 5198533 h 8077200"/>
              <a:gd name="connsiteX121" fmla="*/ 4792133 w 8229600"/>
              <a:gd name="connsiteY121" fmla="*/ 5139267 h 8077200"/>
              <a:gd name="connsiteX122" fmla="*/ 4961466 w 8229600"/>
              <a:gd name="connsiteY122" fmla="*/ 5080000 h 8077200"/>
              <a:gd name="connsiteX123" fmla="*/ 5105400 w 8229600"/>
              <a:gd name="connsiteY123" fmla="*/ 4919133 h 8077200"/>
              <a:gd name="connsiteX124" fmla="*/ 5215466 w 8229600"/>
              <a:gd name="connsiteY124" fmla="*/ 4953000 h 8077200"/>
              <a:gd name="connsiteX125" fmla="*/ 5215466 w 8229600"/>
              <a:gd name="connsiteY125" fmla="*/ 4953000 h 8077200"/>
              <a:gd name="connsiteX126" fmla="*/ 5291666 w 8229600"/>
              <a:gd name="connsiteY126" fmla="*/ 5003800 h 8077200"/>
              <a:gd name="connsiteX127" fmla="*/ 5342466 w 8229600"/>
              <a:gd name="connsiteY127" fmla="*/ 4944533 h 8077200"/>
              <a:gd name="connsiteX128" fmla="*/ 5435600 w 8229600"/>
              <a:gd name="connsiteY128" fmla="*/ 4910667 h 8077200"/>
              <a:gd name="connsiteX129" fmla="*/ 5469466 w 8229600"/>
              <a:gd name="connsiteY129" fmla="*/ 5020733 h 8077200"/>
              <a:gd name="connsiteX130" fmla="*/ 5664200 w 8229600"/>
              <a:gd name="connsiteY130" fmla="*/ 5012267 h 8077200"/>
              <a:gd name="connsiteX131" fmla="*/ 5858933 w 8229600"/>
              <a:gd name="connsiteY131" fmla="*/ 5223933 h 8077200"/>
              <a:gd name="connsiteX132" fmla="*/ 5884333 w 8229600"/>
              <a:gd name="connsiteY132" fmla="*/ 5325533 h 8077200"/>
              <a:gd name="connsiteX133" fmla="*/ 5884333 w 8229600"/>
              <a:gd name="connsiteY133" fmla="*/ 5325533 h 8077200"/>
              <a:gd name="connsiteX134" fmla="*/ 5952066 w 8229600"/>
              <a:gd name="connsiteY134" fmla="*/ 5291667 h 8077200"/>
              <a:gd name="connsiteX135" fmla="*/ 5901266 w 8229600"/>
              <a:gd name="connsiteY135" fmla="*/ 5164667 h 8077200"/>
              <a:gd name="connsiteX136" fmla="*/ 5901266 w 8229600"/>
              <a:gd name="connsiteY136" fmla="*/ 5164667 h 8077200"/>
              <a:gd name="connsiteX137" fmla="*/ 6172200 w 8229600"/>
              <a:gd name="connsiteY137" fmla="*/ 5334000 h 8077200"/>
              <a:gd name="connsiteX138" fmla="*/ 6341533 w 8229600"/>
              <a:gd name="connsiteY138" fmla="*/ 5130800 h 8077200"/>
              <a:gd name="connsiteX139" fmla="*/ 6620933 w 8229600"/>
              <a:gd name="connsiteY139" fmla="*/ 5190067 h 8077200"/>
              <a:gd name="connsiteX140" fmla="*/ 6620933 w 8229600"/>
              <a:gd name="connsiteY140" fmla="*/ 5113867 h 8077200"/>
              <a:gd name="connsiteX141" fmla="*/ 6807200 w 8229600"/>
              <a:gd name="connsiteY141" fmla="*/ 5130800 h 8077200"/>
              <a:gd name="connsiteX142" fmla="*/ 6773333 w 8229600"/>
              <a:gd name="connsiteY142" fmla="*/ 5232400 h 8077200"/>
              <a:gd name="connsiteX143" fmla="*/ 6985000 w 8229600"/>
              <a:gd name="connsiteY143" fmla="*/ 5325533 h 8077200"/>
              <a:gd name="connsiteX144" fmla="*/ 7078133 w 8229600"/>
              <a:gd name="connsiteY144" fmla="*/ 5291667 h 8077200"/>
              <a:gd name="connsiteX145" fmla="*/ 7078133 w 8229600"/>
              <a:gd name="connsiteY145" fmla="*/ 5198533 h 8077200"/>
              <a:gd name="connsiteX146" fmla="*/ 7078133 w 8229600"/>
              <a:gd name="connsiteY146" fmla="*/ 5198533 h 8077200"/>
              <a:gd name="connsiteX147" fmla="*/ 7171266 w 8229600"/>
              <a:gd name="connsiteY147" fmla="*/ 5266267 h 8077200"/>
              <a:gd name="connsiteX148" fmla="*/ 7442200 w 8229600"/>
              <a:gd name="connsiteY148" fmla="*/ 5223933 h 8077200"/>
              <a:gd name="connsiteX149" fmla="*/ 7450666 w 8229600"/>
              <a:gd name="connsiteY149" fmla="*/ 5037667 h 8077200"/>
              <a:gd name="connsiteX150" fmla="*/ 7315200 w 8229600"/>
              <a:gd name="connsiteY150" fmla="*/ 4995333 h 8077200"/>
              <a:gd name="connsiteX151" fmla="*/ 7315200 w 8229600"/>
              <a:gd name="connsiteY151" fmla="*/ 4995333 h 8077200"/>
              <a:gd name="connsiteX152" fmla="*/ 7171266 w 8229600"/>
              <a:gd name="connsiteY152" fmla="*/ 4936067 h 8077200"/>
              <a:gd name="connsiteX153" fmla="*/ 7179733 w 8229600"/>
              <a:gd name="connsiteY153" fmla="*/ 4851400 h 8077200"/>
              <a:gd name="connsiteX154" fmla="*/ 7078133 w 8229600"/>
              <a:gd name="connsiteY154" fmla="*/ 4834467 h 8077200"/>
              <a:gd name="connsiteX155" fmla="*/ 7332133 w 8229600"/>
              <a:gd name="connsiteY155" fmla="*/ 4690533 h 8077200"/>
              <a:gd name="connsiteX156" fmla="*/ 7230533 w 8229600"/>
              <a:gd name="connsiteY156" fmla="*/ 4572000 h 8077200"/>
              <a:gd name="connsiteX157" fmla="*/ 7332133 w 8229600"/>
              <a:gd name="connsiteY157" fmla="*/ 4461933 h 8077200"/>
              <a:gd name="connsiteX158" fmla="*/ 7577666 w 8229600"/>
              <a:gd name="connsiteY158" fmla="*/ 4470400 h 8077200"/>
              <a:gd name="connsiteX159" fmla="*/ 7501466 w 8229600"/>
              <a:gd name="connsiteY159" fmla="*/ 4385733 h 8077200"/>
              <a:gd name="connsiteX160" fmla="*/ 7340600 w 8229600"/>
              <a:gd name="connsiteY160" fmla="*/ 4360333 h 8077200"/>
              <a:gd name="connsiteX161" fmla="*/ 7306733 w 8229600"/>
              <a:gd name="connsiteY161" fmla="*/ 4207933 h 8077200"/>
              <a:gd name="connsiteX162" fmla="*/ 7391400 w 8229600"/>
              <a:gd name="connsiteY162" fmla="*/ 4064000 h 8077200"/>
              <a:gd name="connsiteX163" fmla="*/ 7662333 w 8229600"/>
              <a:gd name="connsiteY163" fmla="*/ 4114800 h 8077200"/>
              <a:gd name="connsiteX164" fmla="*/ 7797800 w 8229600"/>
              <a:gd name="connsiteY164" fmla="*/ 4030133 h 8077200"/>
              <a:gd name="connsiteX165" fmla="*/ 8094133 w 8229600"/>
              <a:gd name="connsiteY165" fmla="*/ 3937000 h 8077200"/>
              <a:gd name="connsiteX166" fmla="*/ 8229600 w 8229600"/>
              <a:gd name="connsiteY166" fmla="*/ 965200 h 8077200"/>
              <a:gd name="connsiteX167" fmla="*/ 8204200 w 8229600"/>
              <a:gd name="connsiteY167" fmla="*/ 0 h 8077200"/>
              <a:gd name="connsiteX168" fmla="*/ 660400 w 8229600"/>
              <a:gd name="connsiteY168" fmla="*/ 0 h 8077200"/>
              <a:gd name="connsiteX169" fmla="*/ 677333 w 8229600"/>
              <a:gd name="connsiteY169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63183 w 8229600"/>
              <a:gd name="connsiteY61" fmla="*/ 5229225 h 8077200"/>
              <a:gd name="connsiteX62" fmla="*/ 1794933 w 8229600"/>
              <a:gd name="connsiteY62" fmla="*/ 5384800 h 8077200"/>
              <a:gd name="connsiteX63" fmla="*/ 1938866 w 8229600"/>
              <a:gd name="connsiteY63" fmla="*/ 5359400 h 8077200"/>
              <a:gd name="connsiteX64" fmla="*/ 2023533 w 8229600"/>
              <a:gd name="connsiteY64" fmla="*/ 5435600 h 8077200"/>
              <a:gd name="connsiteX65" fmla="*/ 2201333 w 8229600"/>
              <a:gd name="connsiteY65" fmla="*/ 5376333 h 8077200"/>
              <a:gd name="connsiteX66" fmla="*/ 2319866 w 8229600"/>
              <a:gd name="connsiteY66" fmla="*/ 5545667 h 8077200"/>
              <a:gd name="connsiteX67" fmla="*/ 2379133 w 8229600"/>
              <a:gd name="connsiteY67" fmla="*/ 5486400 h 8077200"/>
              <a:gd name="connsiteX68" fmla="*/ 2743200 w 8229600"/>
              <a:gd name="connsiteY68" fmla="*/ 5672667 h 8077200"/>
              <a:gd name="connsiteX69" fmla="*/ 2743200 w 8229600"/>
              <a:gd name="connsiteY69" fmla="*/ 5672667 h 8077200"/>
              <a:gd name="connsiteX70" fmla="*/ 2794000 w 8229600"/>
              <a:gd name="connsiteY70" fmla="*/ 5748867 h 8077200"/>
              <a:gd name="connsiteX71" fmla="*/ 2692400 w 8229600"/>
              <a:gd name="connsiteY71" fmla="*/ 5833533 h 8077200"/>
              <a:gd name="connsiteX72" fmla="*/ 2751666 w 8229600"/>
              <a:gd name="connsiteY72" fmla="*/ 5875867 h 8077200"/>
              <a:gd name="connsiteX73" fmla="*/ 2667000 w 8229600"/>
              <a:gd name="connsiteY73" fmla="*/ 5985933 h 8077200"/>
              <a:gd name="connsiteX74" fmla="*/ 2717800 w 8229600"/>
              <a:gd name="connsiteY74" fmla="*/ 6045200 h 8077200"/>
              <a:gd name="connsiteX75" fmla="*/ 2717800 w 8229600"/>
              <a:gd name="connsiteY75" fmla="*/ 6045200 h 8077200"/>
              <a:gd name="connsiteX76" fmla="*/ 2700866 w 8229600"/>
              <a:gd name="connsiteY76" fmla="*/ 6239933 h 8077200"/>
              <a:gd name="connsiteX77" fmla="*/ 2506133 w 8229600"/>
              <a:gd name="connsiteY77" fmla="*/ 6214533 h 8077200"/>
              <a:gd name="connsiteX78" fmla="*/ 2379133 w 8229600"/>
              <a:gd name="connsiteY78" fmla="*/ 6341533 h 8077200"/>
              <a:gd name="connsiteX79" fmla="*/ 2370666 w 8229600"/>
              <a:gd name="connsiteY79" fmla="*/ 6477000 h 8077200"/>
              <a:gd name="connsiteX80" fmla="*/ 2650066 w 8229600"/>
              <a:gd name="connsiteY80" fmla="*/ 6434667 h 8077200"/>
              <a:gd name="connsiteX81" fmla="*/ 2624666 w 8229600"/>
              <a:gd name="connsiteY81" fmla="*/ 6510867 h 8077200"/>
              <a:gd name="connsiteX82" fmla="*/ 2269066 w 8229600"/>
              <a:gd name="connsiteY82" fmla="*/ 6604000 h 8077200"/>
              <a:gd name="connsiteX83" fmla="*/ 2286000 w 8229600"/>
              <a:gd name="connsiteY83" fmla="*/ 6688667 h 8077200"/>
              <a:gd name="connsiteX84" fmla="*/ 2404533 w 8229600"/>
              <a:gd name="connsiteY84" fmla="*/ 6731000 h 8077200"/>
              <a:gd name="connsiteX85" fmla="*/ 2235200 w 8229600"/>
              <a:gd name="connsiteY85" fmla="*/ 6900333 h 8077200"/>
              <a:gd name="connsiteX86" fmla="*/ 2192866 w 8229600"/>
              <a:gd name="connsiteY86" fmla="*/ 7027333 h 8077200"/>
              <a:gd name="connsiteX87" fmla="*/ 2040466 w 8229600"/>
              <a:gd name="connsiteY87" fmla="*/ 6976533 h 8077200"/>
              <a:gd name="connsiteX88" fmla="*/ 2040466 w 8229600"/>
              <a:gd name="connsiteY88" fmla="*/ 6976533 h 8077200"/>
              <a:gd name="connsiteX89" fmla="*/ 2040466 w 8229600"/>
              <a:gd name="connsiteY89" fmla="*/ 7103533 h 8077200"/>
              <a:gd name="connsiteX90" fmla="*/ 2209800 w 8229600"/>
              <a:gd name="connsiteY90" fmla="*/ 7188200 h 8077200"/>
              <a:gd name="connsiteX91" fmla="*/ 2819400 w 8229600"/>
              <a:gd name="connsiteY91" fmla="*/ 7679267 h 8077200"/>
              <a:gd name="connsiteX92" fmla="*/ 3081866 w 8229600"/>
              <a:gd name="connsiteY92" fmla="*/ 7840133 h 8077200"/>
              <a:gd name="connsiteX93" fmla="*/ 3124200 w 8229600"/>
              <a:gd name="connsiteY93" fmla="*/ 8077200 h 8077200"/>
              <a:gd name="connsiteX94" fmla="*/ 2582333 w 8229600"/>
              <a:gd name="connsiteY94" fmla="*/ 7433733 h 8077200"/>
              <a:gd name="connsiteX95" fmla="*/ 4622800 w 8229600"/>
              <a:gd name="connsiteY95" fmla="*/ 8026400 h 8077200"/>
              <a:gd name="connsiteX96" fmla="*/ 4377266 w 8229600"/>
              <a:gd name="connsiteY96" fmla="*/ 7763933 h 8077200"/>
              <a:gd name="connsiteX97" fmla="*/ 4436533 w 8229600"/>
              <a:gd name="connsiteY97" fmla="*/ 7459133 h 8077200"/>
              <a:gd name="connsiteX98" fmla="*/ 4241800 w 8229600"/>
              <a:gd name="connsiteY98" fmla="*/ 7306733 h 8077200"/>
              <a:gd name="connsiteX99" fmla="*/ 4284133 w 8229600"/>
              <a:gd name="connsiteY99" fmla="*/ 7120467 h 8077200"/>
              <a:gd name="connsiteX100" fmla="*/ 4495800 w 8229600"/>
              <a:gd name="connsiteY100" fmla="*/ 6942667 h 8077200"/>
              <a:gd name="connsiteX101" fmla="*/ 4622800 w 8229600"/>
              <a:gd name="connsiteY101" fmla="*/ 6908800 h 8077200"/>
              <a:gd name="connsiteX102" fmla="*/ 4732866 w 8229600"/>
              <a:gd name="connsiteY102" fmla="*/ 6756400 h 8077200"/>
              <a:gd name="connsiteX103" fmla="*/ 4673600 w 8229600"/>
              <a:gd name="connsiteY103" fmla="*/ 6663267 h 8077200"/>
              <a:gd name="connsiteX104" fmla="*/ 4597400 w 8229600"/>
              <a:gd name="connsiteY104" fmla="*/ 6620933 h 8077200"/>
              <a:gd name="connsiteX105" fmla="*/ 4597400 w 8229600"/>
              <a:gd name="connsiteY105" fmla="*/ 6620933 h 8077200"/>
              <a:gd name="connsiteX106" fmla="*/ 4690533 w 8229600"/>
              <a:gd name="connsiteY106" fmla="*/ 6604000 h 8077200"/>
              <a:gd name="connsiteX107" fmla="*/ 4690533 w 8229600"/>
              <a:gd name="connsiteY107" fmla="*/ 6604000 h 8077200"/>
              <a:gd name="connsiteX108" fmla="*/ 4504266 w 8229600"/>
              <a:gd name="connsiteY108" fmla="*/ 6231467 h 8077200"/>
              <a:gd name="connsiteX109" fmla="*/ 4318000 w 8229600"/>
              <a:gd name="connsiteY109" fmla="*/ 6290733 h 8077200"/>
              <a:gd name="connsiteX110" fmla="*/ 4267200 w 8229600"/>
              <a:gd name="connsiteY110" fmla="*/ 6062133 h 8077200"/>
              <a:gd name="connsiteX111" fmla="*/ 4182533 w 8229600"/>
              <a:gd name="connsiteY111" fmla="*/ 6028267 h 8077200"/>
              <a:gd name="connsiteX112" fmla="*/ 4292600 w 8229600"/>
              <a:gd name="connsiteY112" fmla="*/ 5791200 h 8077200"/>
              <a:gd name="connsiteX113" fmla="*/ 4216400 w 8229600"/>
              <a:gd name="connsiteY113" fmla="*/ 5715000 h 8077200"/>
              <a:gd name="connsiteX114" fmla="*/ 4241800 w 8229600"/>
              <a:gd name="connsiteY114" fmla="*/ 5554133 h 8077200"/>
              <a:gd name="connsiteX115" fmla="*/ 4334933 w 8229600"/>
              <a:gd name="connsiteY115" fmla="*/ 5503333 h 8077200"/>
              <a:gd name="connsiteX116" fmla="*/ 4402666 w 8229600"/>
              <a:gd name="connsiteY116" fmla="*/ 5334000 h 8077200"/>
              <a:gd name="connsiteX117" fmla="*/ 4597400 w 8229600"/>
              <a:gd name="connsiteY117" fmla="*/ 5621867 h 8077200"/>
              <a:gd name="connsiteX118" fmla="*/ 4673600 w 8229600"/>
              <a:gd name="connsiteY118" fmla="*/ 5494867 h 8077200"/>
              <a:gd name="connsiteX119" fmla="*/ 4631266 w 8229600"/>
              <a:gd name="connsiteY119" fmla="*/ 5334000 h 8077200"/>
              <a:gd name="connsiteX120" fmla="*/ 4834466 w 8229600"/>
              <a:gd name="connsiteY120" fmla="*/ 5198533 h 8077200"/>
              <a:gd name="connsiteX121" fmla="*/ 4792133 w 8229600"/>
              <a:gd name="connsiteY121" fmla="*/ 5139267 h 8077200"/>
              <a:gd name="connsiteX122" fmla="*/ 4961466 w 8229600"/>
              <a:gd name="connsiteY122" fmla="*/ 5080000 h 8077200"/>
              <a:gd name="connsiteX123" fmla="*/ 5105400 w 8229600"/>
              <a:gd name="connsiteY123" fmla="*/ 4919133 h 8077200"/>
              <a:gd name="connsiteX124" fmla="*/ 5215466 w 8229600"/>
              <a:gd name="connsiteY124" fmla="*/ 4953000 h 8077200"/>
              <a:gd name="connsiteX125" fmla="*/ 5215466 w 8229600"/>
              <a:gd name="connsiteY125" fmla="*/ 4953000 h 8077200"/>
              <a:gd name="connsiteX126" fmla="*/ 5291666 w 8229600"/>
              <a:gd name="connsiteY126" fmla="*/ 5003800 h 8077200"/>
              <a:gd name="connsiteX127" fmla="*/ 5342466 w 8229600"/>
              <a:gd name="connsiteY127" fmla="*/ 4944533 h 8077200"/>
              <a:gd name="connsiteX128" fmla="*/ 5435600 w 8229600"/>
              <a:gd name="connsiteY128" fmla="*/ 4910667 h 8077200"/>
              <a:gd name="connsiteX129" fmla="*/ 5469466 w 8229600"/>
              <a:gd name="connsiteY129" fmla="*/ 5020733 h 8077200"/>
              <a:gd name="connsiteX130" fmla="*/ 5664200 w 8229600"/>
              <a:gd name="connsiteY130" fmla="*/ 5012267 h 8077200"/>
              <a:gd name="connsiteX131" fmla="*/ 5858933 w 8229600"/>
              <a:gd name="connsiteY131" fmla="*/ 5223933 h 8077200"/>
              <a:gd name="connsiteX132" fmla="*/ 5884333 w 8229600"/>
              <a:gd name="connsiteY132" fmla="*/ 5325533 h 8077200"/>
              <a:gd name="connsiteX133" fmla="*/ 5884333 w 8229600"/>
              <a:gd name="connsiteY133" fmla="*/ 5325533 h 8077200"/>
              <a:gd name="connsiteX134" fmla="*/ 5952066 w 8229600"/>
              <a:gd name="connsiteY134" fmla="*/ 5291667 h 8077200"/>
              <a:gd name="connsiteX135" fmla="*/ 5901266 w 8229600"/>
              <a:gd name="connsiteY135" fmla="*/ 5164667 h 8077200"/>
              <a:gd name="connsiteX136" fmla="*/ 5901266 w 8229600"/>
              <a:gd name="connsiteY136" fmla="*/ 5164667 h 8077200"/>
              <a:gd name="connsiteX137" fmla="*/ 6172200 w 8229600"/>
              <a:gd name="connsiteY137" fmla="*/ 5334000 h 8077200"/>
              <a:gd name="connsiteX138" fmla="*/ 6341533 w 8229600"/>
              <a:gd name="connsiteY138" fmla="*/ 5130800 h 8077200"/>
              <a:gd name="connsiteX139" fmla="*/ 6620933 w 8229600"/>
              <a:gd name="connsiteY139" fmla="*/ 5190067 h 8077200"/>
              <a:gd name="connsiteX140" fmla="*/ 6620933 w 8229600"/>
              <a:gd name="connsiteY140" fmla="*/ 5113867 h 8077200"/>
              <a:gd name="connsiteX141" fmla="*/ 6807200 w 8229600"/>
              <a:gd name="connsiteY141" fmla="*/ 5130800 h 8077200"/>
              <a:gd name="connsiteX142" fmla="*/ 6773333 w 8229600"/>
              <a:gd name="connsiteY142" fmla="*/ 5232400 h 8077200"/>
              <a:gd name="connsiteX143" fmla="*/ 6985000 w 8229600"/>
              <a:gd name="connsiteY143" fmla="*/ 5325533 h 8077200"/>
              <a:gd name="connsiteX144" fmla="*/ 7078133 w 8229600"/>
              <a:gd name="connsiteY144" fmla="*/ 5291667 h 8077200"/>
              <a:gd name="connsiteX145" fmla="*/ 7078133 w 8229600"/>
              <a:gd name="connsiteY145" fmla="*/ 5198533 h 8077200"/>
              <a:gd name="connsiteX146" fmla="*/ 7078133 w 8229600"/>
              <a:gd name="connsiteY146" fmla="*/ 5198533 h 8077200"/>
              <a:gd name="connsiteX147" fmla="*/ 7171266 w 8229600"/>
              <a:gd name="connsiteY147" fmla="*/ 5266267 h 8077200"/>
              <a:gd name="connsiteX148" fmla="*/ 7442200 w 8229600"/>
              <a:gd name="connsiteY148" fmla="*/ 5223933 h 8077200"/>
              <a:gd name="connsiteX149" fmla="*/ 7450666 w 8229600"/>
              <a:gd name="connsiteY149" fmla="*/ 5037667 h 8077200"/>
              <a:gd name="connsiteX150" fmla="*/ 7315200 w 8229600"/>
              <a:gd name="connsiteY150" fmla="*/ 4995333 h 8077200"/>
              <a:gd name="connsiteX151" fmla="*/ 7315200 w 8229600"/>
              <a:gd name="connsiteY151" fmla="*/ 4995333 h 8077200"/>
              <a:gd name="connsiteX152" fmla="*/ 7171266 w 8229600"/>
              <a:gd name="connsiteY152" fmla="*/ 4936067 h 8077200"/>
              <a:gd name="connsiteX153" fmla="*/ 7179733 w 8229600"/>
              <a:gd name="connsiteY153" fmla="*/ 4851400 h 8077200"/>
              <a:gd name="connsiteX154" fmla="*/ 7078133 w 8229600"/>
              <a:gd name="connsiteY154" fmla="*/ 4834467 h 8077200"/>
              <a:gd name="connsiteX155" fmla="*/ 7332133 w 8229600"/>
              <a:gd name="connsiteY155" fmla="*/ 4690533 h 8077200"/>
              <a:gd name="connsiteX156" fmla="*/ 7230533 w 8229600"/>
              <a:gd name="connsiteY156" fmla="*/ 4572000 h 8077200"/>
              <a:gd name="connsiteX157" fmla="*/ 7332133 w 8229600"/>
              <a:gd name="connsiteY157" fmla="*/ 4461933 h 8077200"/>
              <a:gd name="connsiteX158" fmla="*/ 7577666 w 8229600"/>
              <a:gd name="connsiteY158" fmla="*/ 4470400 h 8077200"/>
              <a:gd name="connsiteX159" fmla="*/ 7501466 w 8229600"/>
              <a:gd name="connsiteY159" fmla="*/ 4385733 h 8077200"/>
              <a:gd name="connsiteX160" fmla="*/ 7340600 w 8229600"/>
              <a:gd name="connsiteY160" fmla="*/ 4360333 h 8077200"/>
              <a:gd name="connsiteX161" fmla="*/ 7306733 w 8229600"/>
              <a:gd name="connsiteY161" fmla="*/ 4207933 h 8077200"/>
              <a:gd name="connsiteX162" fmla="*/ 7391400 w 8229600"/>
              <a:gd name="connsiteY162" fmla="*/ 4064000 h 8077200"/>
              <a:gd name="connsiteX163" fmla="*/ 7662333 w 8229600"/>
              <a:gd name="connsiteY163" fmla="*/ 4114800 h 8077200"/>
              <a:gd name="connsiteX164" fmla="*/ 7797800 w 8229600"/>
              <a:gd name="connsiteY164" fmla="*/ 4030133 h 8077200"/>
              <a:gd name="connsiteX165" fmla="*/ 8094133 w 8229600"/>
              <a:gd name="connsiteY165" fmla="*/ 3937000 h 8077200"/>
              <a:gd name="connsiteX166" fmla="*/ 8229600 w 8229600"/>
              <a:gd name="connsiteY166" fmla="*/ 965200 h 8077200"/>
              <a:gd name="connsiteX167" fmla="*/ 8204200 w 8229600"/>
              <a:gd name="connsiteY167" fmla="*/ 0 h 8077200"/>
              <a:gd name="connsiteX168" fmla="*/ 660400 w 8229600"/>
              <a:gd name="connsiteY168" fmla="*/ 0 h 8077200"/>
              <a:gd name="connsiteX169" fmla="*/ 677333 w 8229600"/>
              <a:gd name="connsiteY169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63183 w 8229600"/>
              <a:gd name="connsiteY61" fmla="*/ 5229225 h 8077200"/>
              <a:gd name="connsiteX62" fmla="*/ 1794933 w 8229600"/>
              <a:gd name="connsiteY62" fmla="*/ 5384800 h 8077200"/>
              <a:gd name="connsiteX63" fmla="*/ 1938866 w 8229600"/>
              <a:gd name="connsiteY63" fmla="*/ 5359400 h 8077200"/>
              <a:gd name="connsiteX64" fmla="*/ 2023533 w 8229600"/>
              <a:gd name="connsiteY64" fmla="*/ 5435600 h 8077200"/>
              <a:gd name="connsiteX65" fmla="*/ 2201333 w 8229600"/>
              <a:gd name="connsiteY65" fmla="*/ 5376333 h 8077200"/>
              <a:gd name="connsiteX66" fmla="*/ 2319866 w 8229600"/>
              <a:gd name="connsiteY66" fmla="*/ 5545667 h 8077200"/>
              <a:gd name="connsiteX67" fmla="*/ 2379133 w 8229600"/>
              <a:gd name="connsiteY67" fmla="*/ 5486400 h 8077200"/>
              <a:gd name="connsiteX68" fmla="*/ 2743200 w 8229600"/>
              <a:gd name="connsiteY68" fmla="*/ 5672667 h 8077200"/>
              <a:gd name="connsiteX69" fmla="*/ 2743200 w 8229600"/>
              <a:gd name="connsiteY69" fmla="*/ 5672667 h 8077200"/>
              <a:gd name="connsiteX70" fmla="*/ 2794000 w 8229600"/>
              <a:gd name="connsiteY70" fmla="*/ 5748867 h 8077200"/>
              <a:gd name="connsiteX71" fmla="*/ 2692400 w 8229600"/>
              <a:gd name="connsiteY71" fmla="*/ 5833533 h 8077200"/>
              <a:gd name="connsiteX72" fmla="*/ 2751666 w 8229600"/>
              <a:gd name="connsiteY72" fmla="*/ 5875867 h 8077200"/>
              <a:gd name="connsiteX73" fmla="*/ 2667000 w 8229600"/>
              <a:gd name="connsiteY73" fmla="*/ 5985933 h 8077200"/>
              <a:gd name="connsiteX74" fmla="*/ 2717800 w 8229600"/>
              <a:gd name="connsiteY74" fmla="*/ 6045200 h 8077200"/>
              <a:gd name="connsiteX75" fmla="*/ 2717800 w 8229600"/>
              <a:gd name="connsiteY75" fmla="*/ 6045200 h 8077200"/>
              <a:gd name="connsiteX76" fmla="*/ 2700866 w 8229600"/>
              <a:gd name="connsiteY76" fmla="*/ 6239933 h 8077200"/>
              <a:gd name="connsiteX77" fmla="*/ 2506133 w 8229600"/>
              <a:gd name="connsiteY77" fmla="*/ 6214533 h 8077200"/>
              <a:gd name="connsiteX78" fmla="*/ 2379133 w 8229600"/>
              <a:gd name="connsiteY78" fmla="*/ 6341533 h 8077200"/>
              <a:gd name="connsiteX79" fmla="*/ 2370666 w 8229600"/>
              <a:gd name="connsiteY79" fmla="*/ 6477000 h 8077200"/>
              <a:gd name="connsiteX80" fmla="*/ 2650066 w 8229600"/>
              <a:gd name="connsiteY80" fmla="*/ 6434667 h 8077200"/>
              <a:gd name="connsiteX81" fmla="*/ 2624666 w 8229600"/>
              <a:gd name="connsiteY81" fmla="*/ 6510867 h 8077200"/>
              <a:gd name="connsiteX82" fmla="*/ 2269066 w 8229600"/>
              <a:gd name="connsiteY82" fmla="*/ 6604000 h 8077200"/>
              <a:gd name="connsiteX83" fmla="*/ 2286000 w 8229600"/>
              <a:gd name="connsiteY83" fmla="*/ 6688667 h 8077200"/>
              <a:gd name="connsiteX84" fmla="*/ 2404533 w 8229600"/>
              <a:gd name="connsiteY84" fmla="*/ 6731000 h 8077200"/>
              <a:gd name="connsiteX85" fmla="*/ 2235200 w 8229600"/>
              <a:gd name="connsiteY85" fmla="*/ 6900333 h 8077200"/>
              <a:gd name="connsiteX86" fmla="*/ 2192866 w 8229600"/>
              <a:gd name="connsiteY86" fmla="*/ 7027333 h 8077200"/>
              <a:gd name="connsiteX87" fmla="*/ 2040466 w 8229600"/>
              <a:gd name="connsiteY87" fmla="*/ 6976533 h 8077200"/>
              <a:gd name="connsiteX88" fmla="*/ 2040466 w 8229600"/>
              <a:gd name="connsiteY88" fmla="*/ 6976533 h 8077200"/>
              <a:gd name="connsiteX89" fmla="*/ 2040466 w 8229600"/>
              <a:gd name="connsiteY89" fmla="*/ 7103533 h 8077200"/>
              <a:gd name="connsiteX90" fmla="*/ 2209800 w 8229600"/>
              <a:gd name="connsiteY90" fmla="*/ 7188200 h 8077200"/>
              <a:gd name="connsiteX91" fmla="*/ 2819400 w 8229600"/>
              <a:gd name="connsiteY91" fmla="*/ 7679267 h 8077200"/>
              <a:gd name="connsiteX92" fmla="*/ 3081866 w 8229600"/>
              <a:gd name="connsiteY92" fmla="*/ 7840133 h 8077200"/>
              <a:gd name="connsiteX93" fmla="*/ 3124200 w 8229600"/>
              <a:gd name="connsiteY93" fmla="*/ 8077200 h 8077200"/>
              <a:gd name="connsiteX94" fmla="*/ 2582333 w 8229600"/>
              <a:gd name="connsiteY94" fmla="*/ 7433733 h 8077200"/>
              <a:gd name="connsiteX95" fmla="*/ 4622800 w 8229600"/>
              <a:gd name="connsiteY95" fmla="*/ 8026400 h 8077200"/>
              <a:gd name="connsiteX96" fmla="*/ 4377266 w 8229600"/>
              <a:gd name="connsiteY96" fmla="*/ 7763933 h 8077200"/>
              <a:gd name="connsiteX97" fmla="*/ 4436533 w 8229600"/>
              <a:gd name="connsiteY97" fmla="*/ 7459133 h 8077200"/>
              <a:gd name="connsiteX98" fmla="*/ 4241800 w 8229600"/>
              <a:gd name="connsiteY98" fmla="*/ 7306733 h 8077200"/>
              <a:gd name="connsiteX99" fmla="*/ 4284133 w 8229600"/>
              <a:gd name="connsiteY99" fmla="*/ 7120467 h 8077200"/>
              <a:gd name="connsiteX100" fmla="*/ 4495800 w 8229600"/>
              <a:gd name="connsiteY100" fmla="*/ 6942667 h 8077200"/>
              <a:gd name="connsiteX101" fmla="*/ 4622800 w 8229600"/>
              <a:gd name="connsiteY101" fmla="*/ 6908800 h 8077200"/>
              <a:gd name="connsiteX102" fmla="*/ 4732866 w 8229600"/>
              <a:gd name="connsiteY102" fmla="*/ 6756400 h 8077200"/>
              <a:gd name="connsiteX103" fmla="*/ 4673600 w 8229600"/>
              <a:gd name="connsiteY103" fmla="*/ 6663267 h 8077200"/>
              <a:gd name="connsiteX104" fmla="*/ 4597400 w 8229600"/>
              <a:gd name="connsiteY104" fmla="*/ 6620933 h 8077200"/>
              <a:gd name="connsiteX105" fmla="*/ 4597400 w 8229600"/>
              <a:gd name="connsiteY105" fmla="*/ 6620933 h 8077200"/>
              <a:gd name="connsiteX106" fmla="*/ 4690533 w 8229600"/>
              <a:gd name="connsiteY106" fmla="*/ 6604000 h 8077200"/>
              <a:gd name="connsiteX107" fmla="*/ 4690533 w 8229600"/>
              <a:gd name="connsiteY107" fmla="*/ 6604000 h 8077200"/>
              <a:gd name="connsiteX108" fmla="*/ 4504266 w 8229600"/>
              <a:gd name="connsiteY108" fmla="*/ 6231467 h 8077200"/>
              <a:gd name="connsiteX109" fmla="*/ 4318000 w 8229600"/>
              <a:gd name="connsiteY109" fmla="*/ 6290733 h 8077200"/>
              <a:gd name="connsiteX110" fmla="*/ 4267200 w 8229600"/>
              <a:gd name="connsiteY110" fmla="*/ 6062133 h 8077200"/>
              <a:gd name="connsiteX111" fmla="*/ 4182533 w 8229600"/>
              <a:gd name="connsiteY111" fmla="*/ 6028267 h 8077200"/>
              <a:gd name="connsiteX112" fmla="*/ 4292600 w 8229600"/>
              <a:gd name="connsiteY112" fmla="*/ 5791200 h 8077200"/>
              <a:gd name="connsiteX113" fmla="*/ 4216400 w 8229600"/>
              <a:gd name="connsiteY113" fmla="*/ 5715000 h 8077200"/>
              <a:gd name="connsiteX114" fmla="*/ 4241800 w 8229600"/>
              <a:gd name="connsiteY114" fmla="*/ 5554133 h 8077200"/>
              <a:gd name="connsiteX115" fmla="*/ 4334933 w 8229600"/>
              <a:gd name="connsiteY115" fmla="*/ 5503333 h 8077200"/>
              <a:gd name="connsiteX116" fmla="*/ 4402666 w 8229600"/>
              <a:gd name="connsiteY116" fmla="*/ 5334000 h 8077200"/>
              <a:gd name="connsiteX117" fmla="*/ 4597400 w 8229600"/>
              <a:gd name="connsiteY117" fmla="*/ 5621867 h 8077200"/>
              <a:gd name="connsiteX118" fmla="*/ 4673600 w 8229600"/>
              <a:gd name="connsiteY118" fmla="*/ 5494867 h 8077200"/>
              <a:gd name="connsiteX119" fmla="*/ 4631266 w 8229600"/>
              <a:gd name="connsiteY119" fmla="*/ 5334000 h 8077200"/>
              <a:gd name="connsiteX120" fmla="*/ 4834466 w 8229600"/>
              <a:gd name="connsiteY120" fmla="*/ 5198533 h 8077200"/>
              <a:gd name="connsiteX121" fmla="*/ 4792133 w 8229600"/>
              <a:gd name="connsiteY121" fmla="*/ 5139267 h 8077200"/>
              <a:gd name="connsiteX122" fmla="*/ 4961466 w 8229600"/>
              <a:gd name="connsiteY122" fmla="*/ 5080000 h 8077200"/>
              <a:gd name="connsiteX123" fmla="*/ 5105400 w 8229600"/>
              <a:gd name="connsiteY123" fmla="*/ 4919133 h 8077200"/>
              <a:gd name="connsiteX124" fmla="*/ 5215466 w 8229600"/>
              <a:gd name="connsiteY124" fmla="*/ 4953000 h 8077200"/>
              <a:gd name="connsiteX125" fmla="*/ 5215466 w 8229600"/>
              <a:gd name="connsiteY125" fmla="*/ 4953000 h 8077200"/>
              <a:gd name="connsiteX126" fmla="*/ 5291666 w 8229600"/>
              <a:gd name="connsiteY126" fmla="*/ 5003800 h 8077200"/>
              <a:gd name="connsiteX127" fmla="*/ 5342466 w 8229600"/>
              <a:gd name="connsiteY127" fmla="*/ 4944533 h 8077200"/>
              <a:gd name="connsiteX128" fmla="*/ 5435600 w 8229600"/>
              <a:gd name="connsiteY128" fmla="*/ 4910667 h 8077200"/>
              <a:gd name="connsiteX129" fmla="*/ 5469466 w 8229600"/>
              <a:gd name="connsiteY129" fmla="*/ 5020733 h 8077200"/>
              <a:gd name="connsiteX130" fmla="*/ 5664200 w 8229600"/>
              <a:gd name="connsiteY130" fmla="*/ 5012267 h 8077200"/>
              <a:gd name="connsiteX131" fmla="*/ 5858933 w 8229600"/>
              <a:gd name="connsiteY131" fmla="*/ 5223933 h 8077200"/>
              <a:gd name="connsiteX132" fmla="*/ 5884333 w 8229600"/>
              <a:gd name="connsiteY132" fmla="*/ 5325533 h 8077200"/>
              <a:gd name="connsiteX133" fmla="*/ 5884333 w 8229600"/>
              <a:gd name="connsiteY133" fmla="*/ 5325533 h 8077200"/>
              <a:gd name="connsiteX134" fmla="*/ 5952066 w 8229600"/>
              <a:gd name="connsiteY134" fmla="*/ 5291667 h 8077200"/>
              <a:gd name="connsiteX135" fmla="*/ 5901266 w 8229600"/>
              <a:gd name="connsiteY135" fmla="*/ 5164667 h 8077200"/>
              <a:gd name="connsiteX136" fmla="*/ 5901266 w 8229600"/>
              <a:gd name="connsiteY136" fmla="*/ 5164667 h 8077200"/>
              <a:gd name="connsiteX137" fmla="*/ 6172200 w 8229600"/>
              <a:gd name="connsiteY137" fmla="*/ 5334000 h 8077200"/>
              <a:gd name="connsiteX138" fmla="*/ 6341533 w 8229600"/>
              <a:gd name="connsiteY138" fmla="*/ 5130800 h 8077200"/>
              <a:gd name="connsiteX139" fmla="*/ 6620933 w 8229600"/>
              <a:gd name="connsiteY139" fmla="*/ 5190067 h 8077200"/>
              <a:gd name="connsiteX140" fmla="*/ 6620933 w 8229600"/>
              <a:gd name="connsiteY140" fmla="*/ 5113867 h 8077200"/>
              <a:gd name="connsiteX141" fmla="*/ 6807200 w 8229600"/>
              <a:gd name="connsiteY141" fmla="*/ 5130800 h 8077200"/>
              <a:gd name="connsiteX142" fmla="*/ 6773333 w 8229600"/>
              <a:gd name="connsiteY142" fmla="*/ 5232400 h 8077200"/>
              <a:gd name="connsiteX143" fmla="*/ 6985000 w 8229600"/>
              <a:gd name="connsiteY143" fmla="*/ 5325533 h 8077200"/>
              <a:gd name="connsiteX144" fmla="*/ 7078133 w 8229600"/>
              <a:gd name="connsiteY144" fmla="*/ 5291667 h 8077200"/>
              <a:gd name="connsiteX145" fmla="*/ 7078133 w 8229600"/>
              <a:gd name="connsiteY145" fmla="*/ 5198533 h 8077200"/>
              <a:gd name="connsiteX146" fmla="*/ 7078133 w 8229600"/>
              <a:gd name="connsiteY146" fmla="*/ 5198533 h 8077200"/>
              <a:gd name="connsiteX147" fmla="*/ 7171266 w 8229600"/>
              <a:gd name="connsiteY147" fmla="*/ 5266267 h 8077200"/>
              <a:gd name="connsiteX148" fmla="*/ 7442200 w 8229600"/>
              <a:gd name="connsiteY148" fmla="*/ 5223933 h 8077200"/>
              <a:gd name="connsiteX149" fmla="*/ 7450666 w 8229600"/>
              <a:gd name="connsiteY149" fmla="*/ 5037667 h 8077200"/>
              <a:gd name="connsiteX150" fmla="*/ 7315200 w 8229600"/>
              <a:gd name="connsiteY150" fmla="*/ 4995333 h 8077200"/>
              <a:gd name="connsiteX151" fmla="*/ 7315200 w 8229600"/>
              <a:gd name="connsiteY151" fmla="*/ 4995333 h 8077200"/>
              <a:gd name="connsiteX152" fmla="*/ 7171266 w 8229600"/>
              <a:gd name="connsiteY152" fmla="*/ 4936067 h 8077200"/>
              <a:gd name="connsiteX153" fmla="*/ 7179733 w 8229600"/>
              <a:gd name="connsiteY153" fmla="*/ 4851400 h 8077200"/>
              <a:gd name="connsiteX154" fmla="*/ 7078133 w 8229600"/>
              <a:gd name="connsiteY154" fmla="*/ 4834467 h 8077200"/>
              <a:gd name="connsiteX155" fmla="*/ 7332133 w 8229600"/>
              <a:gd name="connsiteY155" fmla="*/ 4690533 h 8077200"/>
              <a:gd name="connsiteX156" fmla="*/ 7230533 w 8229600"/>
              <a:gd name="connsiteY156" fmla="*/ 4572000 h 8077200"/>
              <a:gd name="connsiteX157" fmla="*/ 7332133 w 8229600"/>
              <a:gd name="connsiteY157" fmla="*/ 4461933 h 8077200"/>
              <a:gd name="connsiteX158" fmla="*/ 7577666 w 8229600"/>
              <a:gd name="connsiteY158" fmla="*/ 4470400 h 8077200"/>
              <a:gd name="connsiteX159" fmla="*/ 7501466 w 8229600"/>
              <a:gd name="connsiteY159" fmla="*/ 4385733 h 8077200"/>
              <a:gd name="connsiteX160" fmla="*/ 7340600 w 8229600"/>
              <a:gd name="connsiteY160" fmla="*/ 4360333 h 8077200"/>
              <a:gd name="connsiteX161" fmla="*/ 7306733 w 8229600"/>
              <a:gd name="connsiteY161" fmla="*/ 4207933 h 8077200"/>
              <a:gd name="connsiteX162" fmla="*/ 7391400 w 8229600"/>
              <a:gd name="connsiteY162" fmla="*/ 4064000 h 8077200"/>
              <a:gd name="connsiteX163" fmla="*/ 7662333 w 8229600"/>
              <a:gd name="connsiteY163" fmla="*/ 4114800 h 8077200"/>
              <a:gd name="connsiteX164" fmla="*/ 7797800 w 8229600"/>
              <a:gd name="connsiteY164" fmla="*/ 4030133 h 8077200"/>
              <a:gd name="connsiteX165" fmla="*/ 8094133 w 8229600"/>
              <a:gd name="connsiteY165" fmla="*/ 3937000 h 8077200"/>
              <a:gd name="connsiteX166" fmla="*/ 8229600 w 8229600"/>
              <a:gd name="connsiteY166" fmla="*/ 965200 h 8077200"/>
              <a:gd name="connsiteX167" fmla="*/ 8204200 w 8229600"/>
              <a:gd name="connsiteY167" fmla="*/ 0 h 8077200"/>
              <a:gd name="connsiteX168" fmla="*/ 660400 w 8229600"/>
              <a:gd name="connsiteY168" fmla="*/ 0 h 8077200"/>
              <a:gd name="connsiteX169" fmla="*/ 677333 w 8229600"/>
              <a:gd name="connsiteY169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63183 w 8229600"/>
              <a:gd name="connsiteY61" fmla="*/ 5229225 h 8077200"/>
              <a:gd name="connsiteX62" fmla="*/ 1794933 w 8229600"/>
              <a:gd name="connsiteY62" fmla="*/ 5384800 h 8077200"/>
              <a:gd name="connsiteX63" fmla="*/ 1938866 w 8229600"/>
              <a:gd name="connsiteY63" fmla="*/ 5359400 h 8077200"/>
              <a:gd name="connsiteX64" fmla="*/ 2023533 w 8229600"/>
              <a:gd name="connsiteY64" fmla="*/ 5435600 h 8077200"/>
              <a:gd name="connsiteX65" fmla="*/ 2201333 w 8229600"/>
              <a:gd name="connsiteY65" fmla="*/ 5376333 h 8077200"/>
              <a:gd name="connsiteX66" fmla="*/ 2319866 w 8229600"/>
              <a:gd name="connsiteY66" fmla="*/ 5545667 h 8077200"/>
              <a:gd name="connsiteX67" fmla="*/ 2379133 w 8229600"/>
              <a:gd name="connsiteY67" fmla="*/ 5486400 h 8077200"/>
              <a:gd name="connsiteX68" fmla="*/ 2743200 w 8229600"/>
              <a:gd name="connsiteY68" fmla="*/ 5672667 h 8077200"/>
              <a:gd name="connsiteX69" fmla="*/ 2743200 w 8229600"/>
              <a:gd name="connsiteY69" fmla="*/ 5672667 h 8077200"/>
              <a:gd name="connsiteX70" fmla="*/ 2794000 w 8229600"/>
              <a:gd name="connsiteY70" fmla="*/ 5748867 h 8077200"/>
              <a:gd name="connsiteX71" fmla="*/ 2692400 w 8229600"/>
              <a:gd name="connsiteY71" fmla="*/ 5833533 h 8077200"/>
              <a:gd name="connsiteX72" fmla="*/ 2751666 w 8229600"/>
              <a:gd name="connsiteY72" fmla="*/ 5875867 h 8077200"/>
              <a:gd name="connsiteX73" fmla="*/ 2667000 w 8229600"/>
              <a:gd name="connsiteY73" fmla="*/ 5985933 h 8077200"/>
              <a:gd name="connsiteX74" fmla="*/ 2717800 w 8229600"/>
              <a:gd name="connsiteY74" fmla="*/ 6045200 h 8077200"/>
              <a:gd name="connsiteX75" fmla="*/ 2717800 w 8229600"/>
              <a:gd name="connsiteY75" fmla="*/ 6045200 h 8077200"/>
              <a:gd name="connsiteX76" fmla="*/ 2700866 w 8229600"/>
              <a:gd name="connsiteY76" fmla="*/ 6239933 h 8077200"/>
              <a:gd name="connsiteX77" fmla="*/ 2506133 w 8229600"/>
              <a:gd name="connsiteY77" fmla="*/ 6214533 h 8077200"/>
              <a:gd name="connsiteX78" fmla="*/ 2379133 w 8229600"/>
              <a:gd name="connsiteY78" fmla="*/ 6341533 h 8077200"/>
              <a:gd name="connsiteX79" fmla="*/ 2370666 w 8229600"/>
              <a:gd name="connsiteY79" fmla="*/ 6477000 h 8077200"/>
              <a:gd name="connsiteX80" fmla="*/ 2650066 w 8229600"/>
              <a:gd name="connsiteY80" fmla="*/ 6434667 h 8077200"/>
              <a:gd name="connsiteX81" fmla="*/ 2624666 w 8229600"/>
              <a:gd name="connsiteY81" fmla="*/ 6510867 h 8077200"/>
              <a:gd name="connsiteX82" fmla="*/ 2269066 w 8229600"/>
              <a:gd name="connsiteY82" fmla="*/ 6604000 h 8077200"/>
              <a:gd name="connsiteX83" fmla="*/ 2286000 w 8229600"/>
              <a:gd name="connsiteY83" fmla="*/ 6688667 h 8077200"/>
              <a:gd name="connsiteX84" fmla="*/ 2404533 w 8229600"/>
              <a:gd name="connsiteY84" fmla="*/ 6731000 h 8077200"/>
              <a:gd name="connsiteX85" fmla="*/ 2235200 w 8229600"/>
              <a:gd name="connsiteY85" fmla="*/ 6900333 h 8077200"/>
              <a:gd name="connsiteX86" fmla="*/ 2192866 w 8229600"/>
              <a:gd name="connsiteY86" fmla="*/ 7027333 h 8077200"/>
              <a:gd name="connsiteX87" fmla="*/ 2040466 w 8229600"/>
              <a:gd name="connsiteY87" fmla="*/ 6976533 h 8077200"/>
              <a:gd name="connsiteX88" fmla="*/ 2040466 w 8229600"/>
              <a:gd name="connsiteY88" fmla="*/ 6976533 h 8077200"/>
              <a:gd name="connsiteX89" fmla="*/ 2040466 w 8229600"/>
              <a:gd name="connsiteY89" fmla="*/ 7103533 h 8077200"/>
              <a:gd name="connsiteX90" fmla="*/ 2209800 w 8229600"/>
              <a:gd name="connsiteY90" fmla="*/ 7188200 h 8077200"/>
              <a:gd name="connsiteX91" fmla="*/ 2819400 w 8229600"/>
              <a:gd name="connsiteY91" fmla="*/ 7679267 h 8077200"/>
              <a:gd name="connsiteX92" fmla="*/ 3081866 w 8229600"/>
              <a:gd name="connsiteY92" fmla="*/ 7840133 h 8077200"/>
              <a:gd name="connsiteX93" fmla="*/ 3124200 w 8229600"/>
              <a:gd name="connsiteY93" fmla="*/ 8077200 h 8077200"/>
              <a:gd name="connsiteX94" fmla="*/ 2582333 w 8229600"/>
              <a:gd name="connsiteY94" fmla="*/ 7433733 h 8077200"/>
              <a:gd name="connsiteX95" fmla="*/ 4622800 w 8229600"/>
              <a:gd name="connsiteY95" fmla="*/ 8026400 h 8077200"/>
              <a:gd name="connsiteX96" fmla="*/ 4377266 w 8229600"/>
              <a:gd name="connsiteY96" fmla="*/ 7763933 h 8077200"/>
              <a:gd name="connsiteX97" fmla="*/ 4436533 w 8229600"/>
              <a:gd name="connsiteY97" fmla="*/ 7459133 h 8077200"/>
              <a:gd name="connsiteX98" fmla="*/ 4241800 w 8229600"/>
              <a:gd name="connsiteY98" fmla="*/ 7306733 h 8077200"/>
              <a:gd name="connsiteX99" fmla="*/ 4284133 w 8229600"/>
              <a:gd name="connsiteY99" fmla="*/ 7120467 h 8077200"/>
              <a:gd name="connsiteX100" fmla="*/ 4495800 w 8229600"/>
              <a:gd name="connsiteY100" fmla="*/ 6942667 h 8077200"/>
              <a:gd name="connsiteX101" fmla="*/ 4622800 w 8229600"/>
              <a:gd name="connsiteY101" fmla="*/ 6908800 h 8077200"/>
              <a:gd name="connsiteX102" fmla="*/ 4732866 w 8229600"/>
              <a:gd name="connsiteY102" fmla="*/ 6756400 h 8077200"/>
              <a:gd name="connsiteX103" fmla="*/ 4673600 w 8229600"/>
              <a:gd name="connsiteY103" fmla="*/ 6663267 h 8077200"/>
              <a:gd name="connsiteX104" fmla="*/ 4597400 w 8229600"/>
              <a:gd name="connsiteY104" fmla="*/ 6620933 h 8077200"/>
              <a:gd name="connsiteX105" fmla="*/ 4597400 w 8229600"/>
              <a:gd name="connsiteY105" fmla="*/ 6620933 h 8077200"/>
              <a:gd name="connsiteX106" fmla="*/ 4690533 w 8229600"/>
              <a:gd name="connsiteY106" fmla="*/ 6604000 h 8077200"/>
              <a:gd name="connsiteX107" fmla="*/ 4690533 w 8229600"/>
              <a:gd name="connsiteY107" fmla="*/ 6604000 h 8077200"/>
              <a:gd name="connsiteX108" fmla="*/ 4504266 w 8229600"/>
              <a:gd name="connsiteY108" fmla="*/ 6231467 h 8077200"/>
              <a:gd name="connsiteX109" fmla="*/ 4318000 w 8229600"/>
              <a:gd name="connsiteY109" fmla="*/ 6290733 h 8077200"/>
              <a:gd name="connsiteX110" fmla="*/ 4267200 w 8229600"/>
              <a:gd name="connsiteY110" fmla="*/ 6062133 h 8077200"/>
              <a:gd name="connsiteX111" fmla="*/ 4182533 w 8229600"/>
              <a:gd name="connsiteY111" fmla="*/ 6028267 h 8077200"/>
              <a:gd name="connsiteX112" fmla="*/ 4292600 w 8229600"/>
              <a:gd name="connsiteY112" fmla="*/ 5791200 h 8077200"/>
              <a:gd name="connsiteX113" fmla="*/ 4216400 w 8229600"/>
              <a:gd name="connsiteY113" fmla="*/ 5715000 h 8077200"/>
              <a:gd name="connsiteX114" fmla="*/ 4241800 w 8229600"/>
              <a:gd name="connsiteY114" fmla="*/ 5554133 h 8077200"/>
              <a:gd name="connsiteX115" fmla="*/ 4334933 w 8229600"/>
              <a:gd name="connsiteY115" fmla="*/ 5503333 h 8077200"/>
              <a:gd name="connsiteX116" fmla="*/ 4402666 w 8229600"/>
              <a:gd name="connsiteY116" fmla="*/ 5334000 h 8077200"/>
              <a:gd name="connsiteX117" fmla="*/ 4597400 w 8229600"/>
              <a:gd name="connsiteY117" fmla="*/ 5621867 h 8077200"/>
              <a:gd name="connsiteX118" fmla="*/ 4673600 w 8229600"/>
              <a:gd name="connsiteY118" fmla="*/ 5494867 h 8077200"/>
              <a:gd name="connsiteX119" fmla="*/ 4631266 w 8229600"/>
              <a:gd name="connsiteY119" fmla="*/ 5334000 h 8077200"/>
              <a:gd name="connsiteX120" fmla="*/ 4834466 w 8229600"/>
              <a:gd name="connsiteY120" fmla="*/ 5198533 h 8077200"/>
              <a:gd name="connsiteX121" fmla="*/ 4792133 w 8229600"/>
              <a:gd name="connsiteY121" fmla="*/ 5139267 h 8077200"/>
              <a:gd name="connsiteX122" fmla="*/ 4961466 w 8229600"/>
              <a:gd name="connsiteY122" fmla="*/ 5080000 h 8077200"/>
              <a:gd name="connsiteX123" fmla="*/ 5105400 w 8229600"/>
              <a:gd name="connsiteY123" fmla="*/ 4919133 h 8077200"/>
              <a:gd name="connsiteX124" fmla="*/ 5215466 w 8229600"/>
              <a:gd name="connsiteY124" fmla="*/ 4953000 h 8077200"/>
              <a:gd name="connsiteX125" fmla="*/ 5215466 w 8229600"/>
              <a:gd name="connsiteY125" fmla="*/ 4953000 h 8077200"/>
              <a:gd name="connsiteX126" fmla="*/ 5291666 w 8229600"/>
              <a:gd name="connsiteY126" fmla="*/ 5003800 h 8077200"/>
              <a:gd name="connsiteX127" fmla="*/ 5342466 w 8229600"/>
              <a:gd name="connsiteY127" fmla="*/ 4944533 h 8077200"/>
              <a:gd name="connsiteX128" fmla="*/ 5435600 w 8229600"/>
              <a:gd name="connsiteY128" fmla="*/ 4910667 h 8077200"/>
              <a:gd name="connsiteX129" fmla="*/ 5469466 w 8229600"/>
              <a:gd name="connsiteY129" fmla="*/ 5020733 h 8077200"/>
              <a:gd name="connsiteX130" fmla="*/ 5664200 w 8229600"/>
              <a:gd name="connsiteY130" fmla="*/ 5012267 h 8077200"/>
              <a:gd name="connsiteX131" fmla="*/ 5858933 w 8229600"/>
              <a:gd name="connsiteY131" fmla="*/ 5223933 h 8077200"/>
              <a:gd name="connsiteX132" fmla="*/ 5884333 w 8229600"/>
              <a:gd name="connsiteY132" fmla="*/ 5325533 h 8077200"/>
              <a:gd name="connsiteX133" fmla="*/ 5884333 w 8229600"/>
              <a:gd name="connsiteY133" fmla="*/ 5325533 h 8077200"/>
              <a:gd name="connsiteX134" fmla="*/ 5952066 w 8229600"/>
              <a:gd name="connsiteY134" fmla="*/ 5291667 h 8077200"/>
              <a:gd name="connsiteX135" fmla="*/ 5901266 w 8229600"/>
              <a:gd name="connsiteY135" fmla="*/ 5164667 h 8077200"/>
              <a:gd name="connsiteX136" fmla="*/ 5901266 w 8229600"/>
              <a:gd name="connsiteY136" fmla="*/ 5164667 h 8077200"/>
              <a:gd name="connsiteX137" fmla="*/ 6172200 w 8229600"/>
              <a:gd name="connsiteY137" fmla="*/ 5334000 h 8077200"/>
              <a:gd name="connsiteX138" fmla="*/ 6341533 w 8229600"/>
              <a:gd name="connsiteY138" fmla="*/ 5130800 h 8077200"/>
              <a:gd name="connsiteX139" fmla="*/ 6620933 w 8229600"/>
              <a:gd name="connsiteY139" fmla="*/ 5190067 h 8077200"/>
              <a:gd name="connsiteX140" fmla="*/ 6620933 w 8229600"/>
              <a:gd name="connsiteY140" fmla="*/ 5113867 h 8077200"/>
              <a:gd name="connsiteX141" fmla="*/ 6807200 w 8229600"/>
              <a:gd name="connsiteY141" fmla="*/ 5130800 h 8077200"/>
              <a:gd name="connsiteX142" fmla="*/ 6773333 w 8229600"/>
              <a:gd name="connsiteY142" fmla="*/ 5232400 h 8077200"/>
              <a:gd name="connsiteX143" fmla="*/ 6985000 w 8229600"/>
              <a:gd name="connsiteY143" fmla="*/ 5325533 h 8077200"/>
              <a:gd name="connsiteX144" fmla="*/ 7078133 w 8229600"/>
              <a:gd name="connsiteY144" fmla="*/ 5291667 h 8077200"/>
              <a:gd name="connsiteX145" fmla="*/ 7078133 w 8229600"/>
              <a:gd name="connsiteY145" fmla="*/ 5198533 h 8077200"/>
              <a:gd name="connsiteX146" fmla="*/ 7078133 w 8229600"/>
              <a:gd name="connsiteY146" fmla="*/ 5198533 h 8077200"/>
              <a:gd name="connsiteX147" fmla="*/ 7171266 w 8229600"/>
              <a:gd name="connsiteY147" fmla="*/ 5266267 h 8077200"/>
              <a:gd name="connsiteX148" fmla="*/ 7442200 w 8229600"/>
              <a:gd name="connsiteY148" fmla="*/ 5223933 h 8077200"/>
              <a:gd name="connsiteX149" fmla="*/ 7450666 w 8229600"/>
              <a:gd name="connsiteY149" fmla="*/ 5037667 h 8077200"/>
              <a:gd name="connsiteX150" fmla="*/ 7315200 w 8229600"/>
              <a:gd name="connsiteY150" fmla="*/ 4995333 h 8077200"/>
              <a:gd name="connsiteX151" fmla="*/ 7315200 w 8229600"/>
              <a:gd name="connsiteY151" fmla="*/ 4995333 h 8077200"/>
              <a:gd name="connsiteX152" fmla="*/ 7171266 w 8229600"/>
              <a:gd name="connsiteY152" fmla="*/ 4936067 h 8077200"/>
              <a:gd name="connsiteX153" fmla="*/ 7179733 w 8229600"/>
              <a:gd name="connsiteY153" fmla="*/ 4851400 h 8077200"/>
              <a:gd name="connsiteX154" fmla="*/ 7078133 w 8229600"/>
              <a:gd name="connsiteY154" fmla="*/ 4834467 h 8077200"/>
              <a:gd name="connsiteX155" fmla="*/ 7332133 w 8229600"/>
              <a:gd name="connsiteY155" fmla="*/ 4690533 h 8077200"/>
              <a:gd name="connsiteX156" fmla="*/ 7230533 w 8229600"/>
              <a:gd name="connsiteY156" fmla="*/ 4572000 h 8077200"/>
              <a:gd name="connsiteX157" fmla="*/ 7332133 w 8229600"/>
              <a:gd name="connsiteY157" fmla="*/ 4461933 h 8077200"/>
              <a:gd name="connsiteX158" fmla="*/ 7577666 w 8229600"/>
              <a:gd name="connsiteY158" fmla="*/ 4470400 h 8077200"/>
              <a:gd name="connsiteX159" fmla="*/ 7501466 w 8229600"/>
              <a:gd name="connsiteY159" fmla="*/ 4385733 h 8077200"/>
              <a:gd name="connsiteX160" fmla="*/ 7340600 w 8229600"/>
              <a:gd name="connsiteY160" fmla="*/ 4360333 h 8077200"/>
              <a:gd name="connsiteX161" fmla="*/ 7306733 w 8229600"/>
              <a:gd name="connsiteY161" fmla="*/ 4207933 h 8077200"/>
              <a:gd name="connsiteX162" fmla="*/ 7391400 w 8229600"/>
              <a:gd name="connsiteY162" fmla="*/ 4064000 h 8077200"/>
              <a:gd name="connsiteX163" fmla="*/ 7662333 w 8229600"/>
              <a:gd name="connsiteY163" fmla="*/ 4114800 h 8077200"/>
              <a:gd name="connsiteX164" fmla="*/ 7797800 w 8229600"/>
              <a:gd name="connsiteY164" fmla="*/ 4030133 h 8077200"/>
              <a:gd name="connsiteX165" fmla="*/ 8094133 w 8229600"/>
              <a:gd name="connsiteY165" fmla="*/ 3937000 h 8077200"/>
              <a:gd name="connsiteX166" fmla="*/ 8229600 w 8229600"/>
              <a:gd name="connsiteY166" fmla="*/ 965200 h 8077200"/>
              <a:gd name="connsiteX167" fmla="*/ 8204200 w 8229600"/>
              <a:gd name="connsiteY167" fmla="*/ 0 h 8077200"/>
              <a:gd name="connsiteX168" fmla="*/ 660400 w 8229600"/>
              <a:gd name="connsiteY168" fmla="*/ 0 h 8077200"/>
              <a:gd name="connsiteX169" fmla="*/ 677333 w 8229600"/>
              <a:gd name="connsiteY169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63183 w 8229600"/>
              <a:gd name="connsiteY61" fmla="*/ 5229225 h 8077200"/>
              <a:gd name="connsiteX62" fmla="*/ 1794933 w 8229600"/>
              <a:gd name="connsiteY62" fmla="*/ 5384800 h 8077200"/>
              <a:gd name="connsiteX63" fmla="*/ 1938866 w 8229600"/>
              <a:gd name="connsiteY63" fmla="*/ 5359400 h 8077200"/>
              <a:gd name="connsiteX64" fmla="*/ 2023533 w 8229600"/>
              <a:gd name="connsiteY64" fmla="*/ 5435600 h 8077200"/>
              <a:gd name="connsiteX65" fmla="*/ 2201333 w 8229600"/>
              <a:gd name="connsiteY65" fmla="*/ 5376333 h 8077200"/>
              <a:gd name="connsiteX66" fmla="*/ 2319866 w 8229600"/>
              <a:gd name="connsiteY66" fmla="*/ 5545667 h 8077200"/>
              <a:gd name="connsiteX67" fmla="*/ 2379133 w 8229600"/>
              <a:gd name="connsiteY67" fmla="*/ 5486400 h 8077200"/>
              <a:gd name="connsiteX68" fmla="*/ 2743200 w 8229600"/>
              <a:gd name="connsiteY68" fmla="*/ 5672667 h 8077200"/>
              <a:gd name="connsiteX69" fmla="*/ 2743200 w 8229600"/>
              <a:gd name="connsiteY69" fmla="*/ 5672667 h 8077200"/>
              <a:gd name="connsiteX70" fmla="*/ 2794000 w 8229600"/>
              <a:gd name="connsiteY70" fmla="*/ 5748867 h 8077200"/>
              <a:gd name="connsiteX71" fmla="*/ 2692400 w 8229600"/>
              <a:gd name="connsiteY71" fmla="*/ 5833533 h 8077200"/>
              <a:gd name="connsiteX72" fmla="*/ 2751666 w 8229600"/>
              <a:gd name="connsiteY72" fmla="*/ 5875867 h 8077200"/>
              <a:gd name="connsiteX73" fmla="*/ 2667000 w 8229600"/>
              <a:gd name="connsiteY73" fmla="*/ 5985933 h 8077200"/>
              <a:gd name="connsiteX74" fmla="*/ 2717800 w 8229600"/>
              <a:gd name="connsiteY74" fmla="*/ 6045200 h 8077200"/>
              <a:gd name="connsiteX75" fmla="*/ 2717800 w 8229600"/>
              <a:gd name="connsiteY75" fmla="*/ 6045200 h 8077200"/>
              <a:gd name="connsiteX76" fmla="*/ 2700866 w 8229600"/>
              <a:gd name="connsiteY76" fmla="*/ 6239933 h 8077200"/>
              <a:gd name="connsiteX77" fmla="*/ 2506133 w 8229600"/>
              <a:gd name="connsiteY77" fmla="*/ 6214533 h 8077200"/>
              <a:gd name="connsiteX78" fmla="*/ 2379133 w 8229600"/>
              <a:gd name="connsiteY78" fmla="*/ 6341533 h 8077200"/>
              <a:gd name="connsiteX79" fmla="*/ 2370666 w 8229600"/>
              <a:gd name="connsiteY79" fmla="*/ 6477000 h 8077200"/>
              <a:gd name="connsiteX80" fmla="*/ 2650066 w 8229600"/>
              <a:gd name="connsiteY80" fmla="*/ 6434667 h 8077200"/>
              <a:gd name="connsiteX81" fmla="*/ 2624666 w 8229600"/>
              <a:gd name="connsiteY81" fmla="*/ 6510867 h 8077200"/>
              <a:gd name="connsiteX82" fmla="*/ 2269066 w 8229600"/>
              <a:gd name="connsiteY82" fmla="*/ 6604000 h 8077200"/>
              <a:gd name="connsiteX83" fmla="*/ 2286000 w 8229600"/>
              <a:gd name="connsiteY83" fmla="*/ 6688667 h 8077200"/>
              <a:gd name="connsiteX84" fmla="*/ 2404533 w 8229600"/>
              <a:gd name="connsiteY84" fmla="*/ 6731000 h 8077200"/>
              <a:gd name="connsiteX85" fmla="*/ 2235200 w 8229600"/>
              <a:gd name="connsiteY85" fmla="*/ 6900333 h 8077200"/>
              <a:gd name="connsiteX86" fmla="*/ 2192866 w 8229600"/>
              <a:gd name="connsiteY86" fmla="*/ 7027333 h 8077200"/>
              <a:gd name="connsiteX87" fmla="*/ 2040466 w 8229600"/>
              <a:gd name="connsiteY87" fmla="*/ 6976533 h 8077200"/>
              <a:gd name="connsiteX88" fmla="*/ 2040466 w 8229600"/>
              <a:gd name="connsiteY88" fmla="*/ 6976533 h 8077200"/>
              <a:gd name="connsiteX89" fmla="*/ 2040466 w 8229600"/>
              <a:gd name="connsiteY89" fmla="*/ 7103533 h 8077200"/>
              <a:gd name="connsiteX90" fmla="*/ 2209800 w 8229600"/>
              <a:gd name="connsiteY90" fmla="*/ 7188200 h 8077200"/>
              <a:gd name="connsiteX91" fmla="*/ 2819400 w 8229600"/>
              <a:gd name="connsiteY91" fmla="*/ 7679267 h 8077200"/>
              <a:gd name="connsiteX92" fmla="*/ 3081866 w 8229600"/>
              <a:gd name="connsiteY92" fmla="*/ 7840133 h 8077200"/>
              <a:gd name="connsiteX93" fmla="*/ 3124200 w 8229600"/>
              <a:gd name="connsiteY93" fmla="*/ 8077200 h 8077200"/>
              <a:gd name="connsiteX94" fmla="*/ 2582333 w 8229600"/>
              <a:gd name="connsiteY94" fmla="*/ 7433733 h 8077200"/>
              <a:gd name="connsiteX95" fmla="*/ 4622800 w 8229600"/>
              <a:gd name="connsiteY95" fmla="*/ 8026400 h 8077200"/>
              <a:gd name="connsiteX96" fmla="*/ 4377266 w 8229600"/>
              <a:gd name="connsiteY96" fmla="*/ 7763933 h 8077200"/>
              <a:gd name="connsiteX97" fmla="*/ 4436533 w 8229600"/>
              <a:gd name="connsiteY97" fmla="*/ 7459133 h 8077200"/>
              <a:gd name="connsiteX98" fmla="*/ 4241800 w 8229600"/>
              <a:gd name="connsiteY98" fmla="*/ 7306733 h 8077200"/>
              <a:gd name="connsiteX99" fmla="*/ 4284133 w 8229600"/>
              <a:gd name="connsiteY99" fmla="*/ 7120467 h 8077200"/>
              <a:gd name="connsiteX100" fmla="*/ 4495800 w 8229600"/>
              <a:gd name="connsiteY100" fmla="*/ 6942667 h 8077200"/>
              <a:gd name="connsiteX101" fmla="*/ 4622800 w 8229600"/>
              <a:gd name="connsiteY101" fmla="*/ 6908800 h 8077200"/>
              <a:gd name="connsiteX102" fmla="*/ 4732866 w 8229600"/>
              <a:gd name="connsiteY102" fmla="*/ 6756400 h 8077200"/>
              <a:gd name="connsiteX103" fmla="*/ 4673600 w 8229600"/>
              <a:gd name="connsiteY103" fmla="*/ 6663267 h 8077200"/>
              <a:gd name="connsiteX104" fmla="*/ 4597400 w 8229600"/>
              <a:gd name="connsiteY104" fmla="*/ 6620933 h 8077200"/>
              <a:gd name="connsiteX105" fmla="*/ 4597400 w 8229600"/>
              <a:gd name="connsiteY105" fmla="*/ 6620933 h 8077200"/>
              <a:gd name="connsiteX106" fmla="*/ 4690533 w 8229600"/>
              <a:gd name="connsiteY106" fmla="*/ 6604000 h 8077200"/>
              <a:gd name="connsiteX107" fmla="*/ 4690533 w 8229600"/>
              <a:gd name="connsiteY107" fmla="*/ 6604000 h 8077200"/>
              <a:gd name="connsiteX108" fmla="*/ 4504266 w 8229600"/>
              <a:gd name="connsiteY108" fmla="*/ 6231467 h 8077200"/>
              <a:gd name="connsiteX109" fmla="*/ 4318000 w 8229600"/>
              <a:gd name="connsiteY109" fmla="*/ 6290733 h 8077200"/>
              <a:gd name="connsiteX110" fmla="*/ 4267200 w 8229600"/>
              <a:gd name="connsiteY110" fmla="*/ 6062133 h 8077200"/>
              <a:gd name="connsiteX111" fmla="*/ 4182533 w 8229600"/>
              <a:gd name="connsiteY111" fmla="*/ 6028267 h 8077200"/>
              <a:gd name="connsiteX112" fmla="*/ 4292600 w 8229600"/>
              <a:gd name="connsiteY112" fmla="*/ 5791200 h 8077200"/>
              <a:gd name="connsiteX113" fmla="*/ 4216400 w 8229600"/>
              <a:gd name="connsiteY113" fmla="*/ 5715000 h 8077200"/>
              <a:gd name="connsiteX114" fmla="*/ 4241800 w 8229600"/>
              <a:gd name="connsiteY114" fmla="*/ 5554133 h 8077200"/>
              <a:gd name="connsiteX115" fmla="*/ 4334933 w 8229600"/>
              <a:gd name="connsiteY115" fmla="*/ 5503333 h 8077200"/>
              <a:gd name="connsiteX116" fmla="*/ 4402666 w 8229600"/>
              <a:gd name="connsiteY116" fmla="*/ 5334000 h 8077200"/>
              <a:gd name="connsiteX117" fmla="*/ 4597400 w 8229600"/>
              <a:gd name="connsiteY117" fmla="*/ 5621867 h 8077200"/>
              <a:gd name="connsiteX118" fmla="*/ 4673600 w 8229600"/>
              <a:gd name="connsiteY118" fmla="*/ 5494867 h 8077200"/>
              <a:gd name="connsiteX119" fmla="*/ 4631266 w 8229600"/>
              <a:gd name="connsiteY119" fmla="*/ 5334000 h 8077200"/>
              <a:gd name="connsiteX120" fmla="*/ 4834466 w 8229600"/>
              <a:gd name="connsiteY120" fmla="*/ 5198533 h 8077200"/>
              <a:gd name="connsiteX121" fmla="*/ 4792133 w 8229600"/>
              <a:gd name="connsiteY121" fmla="*/ 5139267 h 8077200"/>
              <a:gd name="connsiteX122" fmla="*/ 4961466 w 8229600"/>
              <a:gd name="connsiteY122" fmla="*/ 5080000 h 8077200"/>
              <a:gd name="connsiteX123" fmla="*/ 5105400 w 8229600"/>
              <a:gd name="connsiteY123" fmla="*/ 4919133 h 8077200"/>
              <a:gd name="connsiteX124" fmla="*/ 5215466 w 8229600"/>
              <a:gd name="connsiteY124" fmla="*/ 4953000 h 8077200"/>
              <a:gd name="connsiteX125" fmla="*/ 5215466 w 8229600"/>
              <a:gd name="connsiteY125" fmla="*/ 4953000 h 8077200"/>
              <a:gd name="connsiteX126" fmla="*/ 5291666 w 8229600"/>
              <a:gd name="connsiteY126" fmla="*/ 5003800 h 8077200"/>
              <a:gd name="connsiteX127" fmla="*/ 5342466 w 8229600"/>
              <a:gd name="connsiteY127" fmla="*/ 4944533 h 8077200"/>
              <a:gd name="connsiteX128" fmla="*/ 5435600 w 8229600"/>
              <a:gd name="connsiteY128" fmla="*/ 4910667 h 8077200"/>
              <a:gd name="connsiteX129" fmla="*/ 5469466 w 8229600"/>
              <a:gd name="connsiteY129" fmla="*/ 5020733 h 8077200"/>
              <a:gd name="connsiteX130" fmla="*/ 5664200 w 8229600"/>
              <a:gd name="connsiteY130" fmla="*/ 5012267 h 8077200"/>
              <a:gd name="connsiteX131" fmla="*/ 5858933 w 8229600"/>
              <a:gd name="connsiteY131" fmla="*/ 5223933 h 8077200"/>
              <a:gd name="connsiteX132" fmla="*/ 5884333 w 8229600"/>
              <a:gd name="connsiteY132" fmla="*/ 5325533 h 8077200"/>
              <a:gd name="connsiteX133" fmla="*/ 5884333 w 8229600"/>
              <a:gd name="connsiteY133" fmla="*/ 5325533 h 8077200"/>
              <a:gd name="connsiteX134" fmla="*/ 5952066 w 8229600"/>
              <a:gd name="connsiteY134" fmla="*/ 5291667 h 8077200"/>
              <a:gd name="connsiteX135" fmla="*/ 5901266 w 8229600"/>
              <a:gd name="connsiteY135" fmla="*/ 5164667 h 8077200"/>
              <a:gd name="connsiteX136" fmla="*/ 5901266 w 8229600"/>
              <a:gd name="connsiteY136" fmla="*/ 5164667 h 8077200"/>
              <a:gd name="connsiteX137" fmla="*/ 6172200 w 8229600"/>
              <a:gd name="connsiteY137" fmla="*/ 5334000 h 8077200"/>
              <a:gd name="connsiteX138" fmla="*/ 6341533 w 8229600"/>
              <a:gd name="connsiteY138" fmla="*/ 5130800 h 8077200"/>
              <a:gd name="connsiteX139" fmla="*/ 6620933 w 8229600"/>
              <a:gd name="connsiteY139" fmla="*/ 5190067 h 8077200"/>
              <a:gd name="connsiteX140" fmla="*/ 6620933 w 8229600"/>
              <a:gd name="connsiteY140" fmla="*/ 5113867 h 8077200"/>
              <a:gd name="connsiteX141" fmla="*/ 6807200 w 8229600"/>
              <a:gd name="connsiteY141" fmla="*/ 5130800 h 8077200"/>
              <a:gd name="connsiteX142" fmla="*/ 6773333 w 8229600"/>
              <a:gd name="connsiteY142" fmla="*/ 5232400 h 8077200"/>
              <a:gd name="connsiteX143" fmla="*/ 6985000 w 8229600"/>
              <a:gd name="connsiteY143" fmla="*/ 5325533 h 8077200"/>
              <a:gd name="connsiteX144" fmla="*/ 7078133 w 8229600"/>
              <a:gd name="connsiteY144" fmla="*/ 5291667 h 8077200"/>
              <a:gd name="connsiteX145" fmla="*/ 7078133 w 8229600"/>
              <a:gd name="connsiteY145" fmla="*/ 5198533 h 8077200"/>
              <a:gd name="connsiteX146" fmla="*/ 7078133 w 8229600"/>
              <a:gd name="connsiteY146" fmla="*/ 5198533 h 8077200"/>
              <a:gd name="connsiteX147" fmla="*/ 7171266 w 8229600"/>
              <a:gd name="connsiteY147" fmla="*/ 5266267 h 8077200"/>
              <a:gd name="connsiteX148" fmla="*/ 7442200 w 8229600"/>
              <a:gd name="connsiteY148" fmla="*/ 5223933 h 8077200"/>
              <a:gd name="connsiteX149" fmla="*/ 7450666 w 8229600"/>
              <a:gd name="connsiteY149" fmla="*/ 5037667 h 8077200"/>
              <a:gd name="connsiteX150" fmla="*/ 7315200 w 8229600"/>
              <a:gd name="connsiteY150" fmla="*/ 4995333 h 8077200"/>
              <a:gd name="connsiteX151" fmla="*/ 7315200 w 8229600"/>
              <a:gd name="connsiteY151" fmla="*/ 4995333 h 8077200"/>
              <a:gd name="connsiteX152" fmla="*/ 7171266 w 8229600"/>
              <a:gd name="connsiteY152" fmla="*/ 4936067 h 8077200"/>
              <a:gd name="connsiteX153" fmla="*/ 7179733 w 8229600"/>
              <a:gd name="connsiteY153" fmla="*/ 4851400 h 8077200"/>
              <a:gd name="connsiteX154" fmla="*/ 7078133 w 8229600"/>
              <a:gd name="connsiteY154" fmla="*/ 4834467 h 8077200"/>
              <a:gd name="connsiteX155" fmla="*/ 7332133 w 8229600"/>
              <a:gd name="connsiteY155" fmla="*/ 4690533 h 8077200"/>
              <a:gd name="connsiteX156" fmla="*/ 7230533 w 8229600"/>
              <a:gd name="connsiteY156" fmla="*/ 4572000 h 8077200"/>
              <a:gd name="connsiteX157" fmla="*/ 7332133 w 8229600"/>
              <a:gd name="connsiteY157" fmla="*/ 4461933 h 8077200"/>
              <a:gd name="connsiteX158" fmla="*/ 7577666 w 8229600"/>
              <a:gd name="connsiteY158" fmla="*/ 4470400 h 8077200"/>
              <a:gd name="connsiteX159" fmla="*/ 7501466 w 8229600"/>
              <a:gd name="connsiteY159" fmla="*/ 4385733 h 8077200"/>
              <a:gd name="connsiteX160" fmla="*/ 7340600 w 8229600"/>
              <a:gd name="connsiteY160" fmla="*/ 4360333 h 8077200"/>
              <a:gd name="connsiteX161" fmla="*/ 7306733 w 8229600"/>
              <a:gd name="connsiteY161" fmla="*/ 4207933 h 8077200"/>
              <a:gd name="connsiteX162" fmla="*/ 7391400 w 8229600"/>
              <a:gd name="connsiteY162" fmla="*/ 4064000 h 8077200"/>
              <a:gd name="connsiteX163" fmla="*/ 7662333 w 8229600"/>
              <a:gd name="connsiteY163" fmla="*/ 4114800 h 8077200"/>
              <a:gd name="connsiteX164" fmla="*/ 7797800 w 8229600"/>
              <a:gd name="connsiteY164" fmla="*/ 4030133 h 8077200"/>
              <a:gd name="connsiteX165" fmla="*/ 8094133 w 8229600"/>
              <a:gd name="connsiteY165" fmla="*/ 3937000 h 8077200"/>
              <a:gd name="connsiteX166" fmla="*/ 8229600 w 8229600"/>
              <a:gd name="connsiteY166" fmla="*/ 965200 h 8077200"/>
              <a:gd name="connsiteX167" fmla="*/ 8204200 w 8229600"/>
              <a:gd name="connsiteY167" fmla="*/ 0 h 8077200"/>
              <a:gd name="connsiteX168" fmla="*/ 660400 w 8229600"/>
              <a:gd name="connsiteY168" fmla="*/ 0 h 8077200"/>
              <a:gd name="connsiteX169" fmla="*/ 677333 w 8229600"/>
              <a:gd name="connsiteY169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63183 w 8229600"/>
              <a:gd name="connsiteY61" fmla="*/ 5229225 h 8077200"/>
              <a:gd name="connsiteX62" fmla="*/ 1794933 w 8229600"/>
              <a:gd name="connsiteY62" fmla="*/ 5384800 h 8077200"/>
              <a:gd name="connsiteX63" fmla="*/ 1938866 w 8229600"/>
              <a:gd name="connsiteY63" fmla="*/ 5359400 h 8077200"/>
              <a:gd name="connsiteX64" fmla="*/ 2023533 w 8229600"/>
              <a:gd name="connsiteY64" fmla="*/ 5435600 h 8077200"/>
              <a:gd name="connsiteX65" fmla="*/ 2201333 w 8229600"/>
              <a:gd name="connsiteY65" fmla="*/ 5376333 h 8077200"/>
              <a:gd name="connsiteX66" fmla="*/ 2319866 w 8229600"/>
              <a:gd name="connsiteY66" fmla="*/ 5545667 h 8077200"/>
              <a:gd name="connsiteX67" fmla="*/ 2379133 w 8229600"/>
              <a:gd name="connsiteY67" fmla="*/ 5486400 h 8077200"/>
              <a:gd name="connsiteX68" fmla="*/ 2743200 w 8229600"/>
              <a:gd name="connsiteY68" fmla="*/ 5672667 h 8077200"/>
              <a:gd name="connsiteX69" fmla="*/ 2743200 w 8229600"/>
              <a:gd name="connsiteY69" fmla="*/ 5672667 h 8077200"/>
              <a:gd name="connsiteX70" fmla="*/ 2794000 w 8229600"/>
              <a:gd name="connsiteY70" fmla="*/ 5748867 h 8077200"/>
              <a:gd name="connsiteX71" fmla="*/ 2692400 w 8229600"/>
              <a:gd name="connsiteY71" fmla="*/ 5833533 h 8077200"/>
              <a:gd name="connsiteX72" fmla="*/ 2751666 w 8229600"/>
              <a:gd name="connsiteY72" fmla="*/ 5875867 h 8077200"/>
              <a:gd name="connsiteX73" fmla="*/ 2667000 w 8229600"/>
              <a:gd name="connsiteY73" fmla="*/ 5985933 h 8077200"/>
              <a:gd name="connsiteX74" fmla="*/ 2717800 w 8229600"/>
              <a:gd name="connsiteY74" fmla="*/ 6045200 h 8077200"/>
              <a:gd name="connsiteX75" fmla="*/ 2717800 w 8229600"/>
              <a:gd name="connsiteY75" fmla="*/ 6045200 h 8077200"/>
              <a:gd name="connsiteX76" fmla="*/ 2700866 w 8229600"/>
              <a:gd name="connsiteY76" fmla="*/ 6239933 h 8077200"/>
              <a:gd name="connsiteX77" fmla="*/ 2506133 w 8229600"/>
              <a:gd name="connsiteY77" fmla="*/ 6214533 h 8077200"/>
              <a:gd name="connsiteX78" fmla="*/ 2379133 w 8229600"/>
              <a:gd name="connsiteY78" fmla="*/ 6341533 h 8077200"/>
              <a:gd name="connsiteX79" fmla="*/ 2370666 w 8229600"/>
              <a:gd name="connsiteY79" fmla="*/ 6477000 h 8077200"/>
              <a:gd name="connsiteX80" fmla="*/ 2650066 w 8229600"/>
              <a:gd name="connsiteY80" fmla="*/ 6434667 h 8077200"/>
              <a:gd name="connsiteX81" fmla="*/ 2602441 w 8229600"/>
              <a:gd name="connsiteY81" fmla="*/ 6491817 h 8077200"/>
              <a:gd name="connsiteX82" fmla="*/ 2269066 w 8229600"/>
              <a:gd name="connsiteY82" fmla="*/ 6604000 h 8077200"/>
              <a:gd name="connsiteX83" fmla="*/ 2286000 w 8229600"/>
              <a:gd name="connsiteY83" fmla="*/ 6688667 h 8077200"/>
              <a:gd name="connsiteX84" fmla="*/ 2404533 w 8229600"/>
              <a:gd name="connsiteY84" fmla="*/ 6731000 h 8077200"/>
              <a:gd name="connsiteX85" fmla="*/ 2235200 w 8229600"/>
              <a:gd name="connsiteY85" fmla="*/ 6900333 h 8077200"/>
              <a:gd name="connsiteX86" fmla="*/ 2192866 w 8229600"/>
              <a:gd name="connsiteY86" fmla="*/ 7027333 h 8077200"/>
              <a:gd name="connsiteX87" fmla="*/ 2040466 w 8229600"/>
              <a:gd name="connsiteY87" fmla="*/ 6976533 h 8077200"/>
              <a:gd name="connsiteX88" fmla="*/ 2040466 w 8229600"/>
              <a:gd name="connsiteY88" fmla="*/ 6976533 h 8077200"/>
              <a:gd name="connsiteX89" fmla="*/ 2040466 w 8229600"/>
              <a:gd name="connsiteY89" fmla="*/ 7103533 h 8077200"/>
              <a:gd name="connsiteX90" fmla="*/ 2209800 w 8229600"/>
              <a:gd name="connsiteY90" fmla="*/ 7188200 h 8077200"/>
              <a:gd name="connsiteX91" fmla="*/ 2819400 w 8229600"/>
              <a:gd name="connsiteY91" fmla="*/ 7679267 h 8077200"/>
              <a:gd name="connsiteX92" fmla="*/ 3081866 w 8229600"/>
              <a:gd name="connsiteY92" fmla="*/ 7840133 h 8077200"/>
              <a:gd name="connsiteX93" fmla="*/ 3124200 w 8229600"/>
              <a:gd name="connsiteY93" fmla="*/ 8077200 h 8077200"/>
              <a:gd name="connsiteX94" fmla="*/ 2582333 w 8229600"/>
              <a:gd name="connsiteY94" fmla="*/ 7433733 h 8077200"/>
              <a:gd name="connsiteX95" fmla="*/ 4622800 w 8229600"/>
              <a:gd name="connsiteY95" fmla="*/ 8026400 h 8077200"/>
              <a:gd name="connsiteX96" fmla="*/ 4377266 w 8229600"/>
              <a:gd name="connsiteY96" fmla="*/ 7763933 h 8077200"/>
              <a:gd name="connsiteX97" fmla="*/ 4436533 w 8229600"/>
              <a:gd name="connsiteY97" fmla="*/ 7459133 h 8077200"/>
              <a:gd name="connsiteX98" fmla="*/ 4241800 w 8229600"/>
              <a:gd name="connsiteY98" fmla="*/ 7306733 h 8077200"/>
              <a:gd name="connsiteX99" fmla="*/ 4284133 w 8229600"/>
              <a:gd name="connsiteY99" fmla="*/ 7120467 h 8077200"/>
              <a:gd name="connsiteX100" fmla="*/ 4495800 w 8229600"/>
              <a:gd name="connsiteY100" fmla="*/ 6942667 h 8077200"/>
              <a:gd name="connsiteX101" fmla="*/ 4622800 w 8229600"/>
              <a:gd name="connsiteY101" fmla="*/ 6908800 h 8077200"/>
              <a:gd name="connsiteX102" fmla="*/ 4732866 w 8229600"/>
              <a:gd name="connsiteY102" fmla="*/ 6756400 h 8077200"/>
              <a:gd name="connsiteX103" fmla="*/ 4673600 w 8229600"/>
              <a:gd name="connsiteY103" fmla="*/ 6663267 h 8077200"/>
              <a:gd name="connsiteX104" fmla="*/ 4597400 w 8229600"/>
              <a:gd name="connsiteY104" fmla="*/ 6620933 h 8077200"/>
              <a:gd name="connsiteX105" fmla="*/ 4597400 w 8229600"/>
              <a:gd name="connsiteY105" fmla="*/ 6620933 h 8077200"/>
              <a:gd name="connsiteX106" fmla="*/ 4690533 w 8229600"/>
              <a:gd name="connsiteY106" fmla="*/ 6604000 h 8077200"/>
              <a:gd name="connsiteX107" fmla="*/ 4690533 w 8229600"/>
              <a:gd name="connsiteY107" fmla="*/ 6604000 h 8077200"/>
              <a:gd name="connsiteX108" fmla="*/ 4504266 w 8229600"/>
              <a:gd name="connsiteY108" fmla="*/ 6231467 h 8077200"/>
              <a:gd name="connsiteX109" fmla="*/ 4318000 w 8229600"/>
              <a:gd name="connsiteY109" fmla="*/ 6290733 h 8077200"/>
              <a:gd name="connsiteX110" fmla="*/ 4267200 w 8229600"/>
              <a:gd name="connsiteY110" fmla="*/ 6062133 h 8077200"/>
              <a:gd name="connsiteX111" fmla="*/ 4182533 w 8229600"/>
              <a:gd name="connsiteY111" fmla="*/ 6028267 h 8077200"/>
              <a:gd name="connsiteX112" fmla="*/ 4292600 w 8229600"/>
              <a:gd name="connsiteY112" fmla="*/ 5791200 h 8077200"/>
              <a:gd name="connsiteX113" fmla="*/ 4216400 w 8229600"/>
              <a:gd name="connsiteY113" fmla="*/ 5715000 h 8077200"/>
              <a:gd name="connsiteX114" fmla="*/ 4241800 w 8229600"/>
              <a:gd name="connsiteY114" fmla="*/ 5554133 h 8077200"/>
              <a:gd name="connsiteX115" fmla="*/ 4334933 w 8229600"/>
              <a:gd name="connsiteY115" fmla="*/ 5503333 h 8077200"/>
              <a:gd name="connsiteX116" fmla="*/ 4402666 w 8229600"/>
              <a:gd name="connsiteY116" fmla="*/ 5334000 h 8077200"/>
              <a:gd name="connsiteX117" fmla="*/ 4597400 w 8229600"/>
              <a:gd name="connsiteY117" fmla="*/ 5621867 h 8077200"/>
              <a:gd name="connsiteX118" fmla="*/ 4673600 w 8229600"/>
              <a:gd name="connsiteY118" fmla="*/ 5494867 h 8077200"/>
              <a:gd name="connsiteX119" fmla="*/ 4631266 w 8229600"/>
              <a:gd name="connsiteY119" fmla="*/ 5334000 h 8077200"/>
              <a:gd name="connsiteX120" fmla="*/ 4834466 w 8229600"/>
              <a:gd name="connsiteY120" fmla="*/ 5198533 h 8077200"/>
              <a:gd name="connsiteX121" fmla="*/ 4792133 w 8229600"/>
              <a:gd name="connsiteY121" fmla="*/ 5139267 h 8077200"/>
              <a:gd name="connsiteX122" fmla="*/ 4961466 w 8229600"/>
              <a:gd name="connsiteY122" fmla="*/ 5080000 h 8077200"/>
              <a:gd name="connsiteX123" fmla="*/ 5105400 w 8229600"/>
              <a:gd name="connsiteY123" fmla="*/ 4919133 h 8077200"/>
              <a:gd name="connsiteX124" fmla="*/ 5215466 w 8229600"/>
              <a:gd name="connsiteY124" fmla="*/ 4953000 h 8077200"/>
              <a:gd name="connsiteX125" fmla="*/ 5215466 w 8229600"/>
              <a:gd name="connsiteY125" fmla="*/ 4953000 h 8077200"/>
              <a:gd name="connsiteX126" fmla="*/ 5291666 w 8229600"/>
              <a:gd name="connsiteY126" fmla="*/ 5003800 h 8077200"/>
              <a:gd name="connsiteX127" fmla="*/ 5342466 w 8229600"/>
              <a:gd name="connsiteY127" fmla="*/ 4944533 h 8077200"/>
              <a:gd name="connsiteX128" fmla="*/ 5435600 w 8229600"/>
              <a:gd name="connsiteY128" fmla="*/ 4910667 h 8077200"/>
              <a:gd name="connsiteX129" fmla="*/ 5469466 w 8229600"/>
              <a:gd name="connsiteY129" fmla="*/ 5020733 h 8077200"/>
              <a:gd name="connsiteX130" fmla="*/ 5664200 w 8229600"/>
              <a:gd name="connsiteY130" fmla="*/ 5012267 h 8077200"/>
              <a:gd name="connsiteX131" fmla="*/ 5858933 w 8229600"/>
              <a:gd name="connsiteY131" fmla="*/ 5223933 h 8077200"/>
              <a:gd name="connsiteX132" fmla="*/ 5884333 w 8229600"/>
              <a:gd name="connsiteY132" fmla="*/ 5325533 h 8077200"/>
              <a:gd name="connsiteX133" fmla="*/ 5884333 w 8229600"/>
              <a:gd name="connsiteY133" fmla="*/ 5325533 h 8077200"/>
              <a:gd name="connsiteX134" fmla="*/ 5952066 w 8229600"/>
              <a:gd name="connsiteY134" fmla="*/ 5291667 h 8077200"/>
              <a:gd name="connsiteX135" fmla="*/ 5901266 w 8229600"/>
              <a:gd name="connsiteY135" fmla="*/ 5164667 h 8077200"/>
              <a:gd name="connsiteX136" fmla="*/ 5901266 w 8229600"/>
              <a:gd name="connsiteY136" fmla="*/ 5164667 h 8077200"/>
              <a:gd name="connsiteX137" fmla="*/ 6172200 w 8229600"/>
              <a:gd name="connsiteY137" fmla="*/ 5334000 h 8077200"/>
              <a:gd name="connsiteX138" fmla="*/ 6341533 w 8229600"/>
              <a:gd name="connsiteY138" fmla="*/ 5130800 h 8077200"/>
              <a:gd name="connsiteX139" fmla="*/ 6620933 w 8229600"/>
              <a:gd name="connsiteY139" fmla="*/ 5190067 h 8077200"/>
              <a:gd name="connsiteX140" fmla="*/ 6620933 w 8229600"/>
              <a:gd name="connsiteY140" fmla="*/ 5113867 h 8077200"/>
              <a:gd name="connsiteX141" fmla="*/ 6807200 w 8229600"/>
              <a:gd name="connsiteY141" fmla="*/ 5130800 h 8077200"/>
              <a:gd name="connsiteX142" fmla="*/ 6773333 w 8229600"/>
              <a:gd name="connsiteY142" fmla="*/ 5232400 h 8077200"/>
              <a:gd name="connsiteX143" fmla="*/ 6985000 w 8229600"/>
              <a:gd name="connsiteY143" fmla="*/ 5325533 h 8077200"/>
              <a:gd name="connsiteX144" fmla="*/ 7078133 w 8229600"/>
              <a:gd name="connsiteY144" fmla="*/ 5291667 h 8077200"/>
              <a:gd name="connsiteX145" fmla="*/ 7078133 w 8229600"/>
              <a:gd name="connsiteY145" fmla="*/ 5198533 h 8077200"/>
              <a:gd name="connsiteX146" fmla="*/ 7078133 w 8229600"/>
              <a:gd name="connsiteY146" fmla="*/ 5198533 h 8077200"/>
              <a:gd name="connsiteX147" fmla="*/ 7171266 w 8229600"/>
              <a:gd name="connsiteY147" fmla="*/ 5266267 h 8077200"/>
              <a:gd name="connsiteX148" fmla="*/ 7442200 w 8229600"/>
              <a:gd name="connsiteY148" fmla="*/ 5223933 h 8077200"/>
              <a:gd name="connsiteX149" fmla="*/ 7450666 w 8229600"/>
              <a:gd name="connsiteY149" fmla="*/ 5037667 h 8077200"/>
              <a:gd name="connsiteX150" fmla="*/ 7315200 w 8229600"/>
              <a:gd name="connsiteY150" fmla="*/ 4995333 h 8077200"/>
              <a:gd name="connsiteX151" fmla="*/ 7315200 w 8229600"/>
              <a:gd name="connsiteY151" fmla="*/ 4995333 h 8077200"/>
              <a:gd name="connsiteX152" fmla="*/ 7171266 w 8229600"/>
              <a:gd name="connsiteY152" fmla="*/ 4936067 h 8077200"/>
              <a:gd name="connsiteX153" fmla="*/ 7179733 w 8229600"/>
              <a:gd name="connsiteY153" fmla="*/ 4851400 h 8077200"/>
              <a:gd name="connsiteX154" fmla="*/ 7078133 w 8229600"/>
              <a:gd name="connsiteY154" fmla="*/ 4834467 h 8077200"/>
              <a:gd name="connsiteX155" fmla="*/ 7332133 w 8229600"/>
              <a:gd name="connsiteY155" fmla="*/ 4690533 h 8077200"/>
              <a:gd name="connsiteX156" fmla="*/ 7230533 w 8229600"/>
              <a:gd name="connsiteY156" fmla="*/ 4572000 h 8077200"/>
              <a:gd name="connsiteX157" fmla="*/ 7332133 w 8229600"/>
              <a:gd name="connsiteY157" fmla="*/ 4461933 h 8077200"/>
              <a:gd name="connsiteX158" fmla="*/ 7577666 w 8229600"/>
              <a:gd name="connsiteY158" fmla="*/ 4470400 h 8077200"/>
              <a:gd name="connsiteX159" fmla="*/ 7501466 w 8229600"/>
              <a:gd name="connsiteY159" fmla="*/ 4385733 h 8077200"/>
              <a:gd name="connsiteX160" fmla="*/ 7340600 w 8229600"/>
              <a:gd name="connsiteY160" fmla="*/ 4360333 h 8077200"/>
              <a:gd name="connsiteX161" fmla="*/ 7306733 w 8229600"/>
              <a:gd name="connsiteY161" fmla="*/ 4207933 h 8077200"/>
              <a:gd name="connsiteX162" fmla="*/ 7391400 w 8229600"/>
              <a:gd name="connsiteY162" fmla="*/ 4064000 h 8077200"/>
              <a:gd name="connsiteX163" fmla="*/ 7662333 w 8229600"/>
              <a:gd name="connsiteY163" fmla="*/ 4114800 h 8077200"/>
              <a:gd name="connsiteX164" fmla="*/ 7797800 w 8229600"/>
              <a:gd name="connsiteY164" fmla="*/ 4030133 h 8077200"/>
              <a:gd name="connsiteX165" fmla="*/ 8094133 w 8229600"/>
              <a:gd name="connsiteY165" fmla="*/ 3937000 h 8077200"/>
              <a:gd name="connsiteX166" fmla="*/ 8229600 w 8229600"/>
              <a:gd name="connsiteY166" fmla="*/ 965200 h 8077200"/>
              <a:gd name="connsiteX167" fmla="*/ 8204200 w 8229600"/>
              <a:gd name="connsiteY167" fmla="*/ 0 h 8077200"/>
              <a:gd name="connsiteX168" fmla="*/ 660400 w 8229600"/>
              <a:gd name="connsiteY168" fmla="*/ 0 h 8077200"/>
              <a:gd name="connsiteX169" fmla="*/ 677333 w 8229600"/>
              <a:gd name="connsiteY169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63183 w 8229600"/>
              <a:gd name="connsiteY61" fmla="*/ 5229225 h 8077200"/>
              <a:gd name="connsiteX62" fmla="*/ 1794933 w 8229600"/>
              <a:gd name="connsiteY62" fmla="*/ 5384800 h 8077200"/>
              <a:gd name="connsiteX63" fmla="*/ 1938866 w 8229600"/>
              <a:gd name="connsiteY63" fmla="*/ 5359400 h 8077200"/>
              <a:gd name="connsiteX64" fmla="*/ 2023533 w 8229600"/>
              <a:gd name="connsiteY64" fmla="*/ 5435600 h 8077200"/>
              <a:gd name="connsiteX65" fmla="*/ 2201333 w 8229600"/>
              <a:gd name="connsiteY65" fmla="*/ 5376333 h 8077200"/>
              <a:gd name="connsiteX66" fmla="*/ 2319866 w 8229600"/>
              <a:gd name="connsiteY66" fmla="*/ 5545667 h 8077200"/>
              <a:gd name="connsiteX67" fmla="*/ 2379133 w 8229600"/>
              <a:gd name="connsiteY67" fmla="*/ 5486400 h 8077200"/>
              <a:gd name="connsiteX68" fmla="*/ 2743200 w 8229600"/>
              <a:gd name="connsiteY68" fmla="*/ 5672667 h 8077200"/>
              <a:gd name="connsiteX69" fmla="*/ 2743200 w 8229600"/>
              <a:gd name="connsiteY69" fmla="*/ 5672667 h 8077200"/>
              <a:gd name="connsiteX70" fmla="*/ 2794000 w 8229600"/>
              <a:gd name="connsiteY70" fmla="*/ 5748867 h 8077200"/>
              <a:gd name="connsiteX71" fmla="*/ 2692400 w 8229600"/>
              <a:gd name="connsiteY71" fmla="*/ 5833533 h 8077200"/>
              <a:gd name="connsiteX72" fmla="*/ 2751666 w 8229600"/>
              <a:gd name="connsiteY72" fmla="*/ 5875867 h 8077200"/>
              <a:gd name="connsiteX73" fmla="*/ 2667000 w 8229600"/>
              <a:gd name="connsiteY73" fmla="*/ 5985933 h 8077200"/>
              <a:gd name="connsiteX74" fmla="*/ 2717800 w 8229600"/>
              <a:gd name="connsiteY74" fmla="*/ 6045200 h 8077200"/>
              <a:gd name="connsiteX75" fmla="*/ 2717800 w 8229600"/>
              <a:gd name="connsiteY75" fmla="*/ 6045200 h 8077200"/>
              <a:gd name="connsiteX76" fmla="*/ 2700866 w 8229600"/>
              <a:gd name="connsiteY76" fmla="*/ 6239933 h 8077200"/>
              <a:gd name="connsiteX77" fmla="*/ 2506133 w 8229600"/>
              <a:gd name="connsiteY77" fmla="*/ 6214533 h 8077200"/>
              <a:gd name="connsiteX78" fmla="*/ 2379133 w 8229600"/>
              <a:gd name="connsiteY78" fmla="*/ 6341533 h 8077200"/>
              <a:gd name="connsiteX79" fmla="*/ 2370666 w 8229600"/>
              <a:gd name="connsiteY79" fmla="*/ 6477000 h 8077200"/>
              <a:gd name="connsiteX80" fmla="*/ 2650066 w 8229600"/>
              <a:gd name="connsiteY80" fmla="*/ 6434667 h 8077200"/>
              <a:gd name="connsiteX81" fmla="*/ 2602441 w 8229600"/>
              <a:gd name="connsiteY81" fmla="*/ 6491817 h 8077200"/>
              <a:gd name="connsiteX82" fmla="*/ 2269066 w 8229600"/>
              <a:gd name="connsiteY82" fmla="*/ 6604000 h 8077200"/>
              <a:gd name="connsiteX83" fmla="*/ 2286000 w 8229600"/>
              <a:gd name="connsiteY83" fmla="*/ 6688667 h 8077200"/>
              <a:gd name="connsiteX84" fmla="*/ 2404533 w 8229600"/>
              <a:gd name="connsiteY84" fmla="*/ 6731000 h 8077200"/>
              <a:gd name="connsiteX85" fmla="*/ 2235200 w 8229600"/>
              <a:gd name="connsiteY85" fmla="*/ 6900333 h 8077200"/>
              <a:gd name="connsiteX86" fmla="*/ 2192866 w 8229600"/>
              <a:gd name="connsiteY86" fmla="*/ 7027333 h 8077200"/>
              <a:gd name="connsiteX87" fmla="*/ 2040466 w 8229600"/>
              <a:gd name="connsiteY87" fmla="*/ 6976533 h 8077200"/>
              <a:gd name="connsiteX88" fmla="*/ 2040466 w 8229600"/>
              <a:gd name="connsiteY88" fmla="*/ 6976533 h 8077200"/>
              <a:gd name="connsiteX89" fmla="*/ 2040466 w 8229600"/>
              <a:gd name="connsiteY89" fmla="*/ 7103533 h 8077200"/>
              <a:gd name="connsiteX90" fmla="*/ 2209800 w 8229600"/>
              <a:gd name="connsiteY90" fmla="*/ 7188200 h 8077200"/>
              <a:gd name="connsiteX91" fmla="*/ 3081866 w 8229600"/>
              <a:gd name="connsiteY91" fmla="*/ 7840133 h 8077200"/>
              <a:gd name="connsiteX92" fmla="*/ 3124200 w 8229600"/>
              <a:gd name="connsiteY92" fmla="*/ 8077200 h 8077200"/>
              <a:gd name="connsiteX93" fmla="*/ 2582333 w 8229600"/>
              <a:gd name="connsiteY93" fmla="*/ 7433733 h 8077200"/>
              <a:gd name="connsiteX94" fmla="*/ 4622800 w 8229600"/>
              <a:gd name="connsiteY94" fmla="*/ 8026400 h 8077200"/>
              <a:gd name="connsiteX95" fmla="*/ 4377266 w 8229600"/>
              <a:gd name="connsiteY95" fmla="*/ 7763933 h 8077200"/>
              <a:gd name="connsiteX96" fmla="*/ 4436533 w 8229600"/>
              <a:gd name="connsiteY96" fmla="*/ 7459133 h 8077200"/>
              <a:gd name="connsiteX97" fmla="*/ 4241800 w 8229600"/>
              <a:gd name="connsiteY97" fmla="*/ 7306733 h 8077200"/>
              <a:gd name="connsiteX98" fmla="*/ 4284133 w 8229600"/>
              <a:gd name="connsiteY98" fmla="*/ 7120467 h 8077200"/>
              <a:gd name="connsiteX99" fmla="*/ 4495800 w 8229600"/>
              <a:gd name="connsiteY99" fmla="*/ 6942667 h 8077200"/>
              <a:gd name="connsiteX100" fmla="*/ 4622800 w 8229600"/>
              <a:gd name="connsiteY100" fmla="*/ 6908800 h 8077200"/>
              <a:gd name="connsiteX101" fmla="*/ 4732866 w 8229600"/>
              <a:gd name="connsiteY101" fmla="*/ 6756400 h 8077200"/>
              <a:gd name="connsiteX102" fmla="*/ 4673600 w 8229600"/>
              <a:gd name="connsiteY102" fmla="*/ 6663267 h 8077200"/>
              <a:gd name="connsiteX103" fmla="*/ 4597400 w 8229600"/>
              <a:gd name="connsiteY103" fmla="*/ 6620933 h 8077200"/>
              <a:gd name="connsiteX104" fmla="*/ 4597400 w 8229600"/>
              <a:gd name="connsiteY104" fmla="*/ 6620933 h 8077200"/>
              <a:gd name="connsiteX105" fmla="*/ 4690533 w 8229600"/>
              <a:gd name="connsiteY105" fmla="*/ 6604000 h 8077200"/>
              <a:gd name="connsiteX106" fmla="*/ 4690533 w 8229600"/>
              <a:gd name="connsiteY106" fmla="*/ 6604000 h 8077200"/>
              <a:gd name="connsiteX107" fmla="*/ 4504266 w 8229600"/>
              <a:gd name="connsiteY107" fmla="*/ 6231467 h 8077200"/>
              <a:gd name="connsiteX108" fmla="*/ 4318000 w 8229600"/>
              <a:gd name="connsiteY108" fmla="*/ 6290733 h 8077200"/>
              <a:gd name="connsiteX109" fmla="*/ 4267200 w 8229600"/>
              <a:gd name="connsiteY109" fmla="*/ 6062133 h 8077200"/>
              <a:gd name="connsiteX110" fmla="*/ 4182533 w 8229600"/>
              <a:gd name="connsiteY110" fmla="*/ 6028267 h 8077200"/>
              <a:gd name="connsiteX111" fmla="*/ 4292600 w 8229600"/>
              <a:gd name="connsiteY111" fmla="*/ 5791200 h 8077200"/>
              <a:gd name="connsiteX112" fmla="*/ 4216400 w 8229600"/>
              <a:gd name="connsiteY112" fmla="*/ 5715000 h 8077200"/>
              <a:gd name="connsiteX113" fmla="*/ 4241800 w 8229600"/>
              <a:gd name="connsiteY113" fmla="*/ 5554133 h 8077200"/>
              <a:gd name="connsiteX114" fmla="*/ 4334933 w 8229600"/>
              <a:gd name="connsiteY114" fmla="*/ 5503333 h 8077200"/>
              <a:gd name="connsiteX115" fmla="*/ 4402666 w 8229600"/>
              <a:gd name="connsiteY115" fmla="*/ 5334000 h 8077200"/>
              <a:gd name="connsiteX116" fmla="*/ 4597400 w 8229600"/>
              <a:gd name="connsiteY116" fmla="*/ 5621867 h 8077200"/>
              <a:gd name="connsiteX117" fmla="*/ 4673600 w 8229600"/>
              <a:gd name="connsiteY117" fmla="*/ 5494867 h 8077200"/>
              <a:gd name="connsiteX118" fmla="*/ 4631266 w 8229600"/>
              <a:gd name="connsiteY118" fmla="*/ 5334000 h 8077200"/>
              <a:gd name="connsiteX119" fmla="*/ 4834466 w 8229600"/>
              <a:gd name="connsiteY119" fmla="*/ 5198533 h 8077200"/>
              <a:gd name="connsiteX120" fmla="*/ 4792133 w 8229600"/>
              <a:gd name="connsiteY120" fmla="*/ 5139267 h 8077200"/>
              <a:gd name="connsiteX121" fmla="*/ 4961466 w 8229600"/>
              <a:gd name="connsiteY121" fmla="*/ 5080000 h 8077200"/>
              <a:gd name="connsiteX122" fmla="*/ 5105400 w 8229600"/>
              <a:gd name="connsiteY122" fmla="*/ 4919133 h 8077200"/>
              <a:gd name="connsiteX123" fmla="*/ 5215466 w 8229600"/>
              <a:gd name="connsiteY123" fmla="*/ 4953000 h 8077200"/>
              <a:gd name="connsiteX124" fmla="*/ 5215466 w 8229600"/>
              <a:gd name="connsiteY124" fmla="*/ 4953000 h 8077200"/>
              <a:gd name="connsiteX125" fmla="*/ 5291666 w 8229600"/>
              <a:gd name="connsiteY125" fmla="*/ 5003800 h 8077200"/>
              <a:gd name="connsiteX126" fmla="*/ 5342466 w 8229600"/>
              <a:gd name="connsiteY126" fmla="*/ 4944533 h 8077200"/>
              <a:gd name="connsiteX127" fmla="*/ 5435600 w 8229600"/>
              <a:gd name="connsiteY127" fmla="*/ 4910667 h 8077200"/>
              <a:gd name="connsiteX128" fmla="*/ 5469466 w 8229600"/>
              <a:gd name="connsiteY128" fmla="*/ 5020733 h 8077200"/>
              <a:gd name="connsiteX129" fmla="*/ 5664200 w 8229600"/>
              <a:gd name="connsiteY129" fmla="*/ 5012267 h 8077200"/>
              <a:gd name="connsiteX130" fmla="*/ 5858933 w 8229600"/>
              <a:gd name="connsiteY130" fmla="*/ 5223933 h 8077200"/>
              <a:gd name="connsiteX131" fmla="*/ 5884333 w 8229600"/>
              <a:gd name="connsiteY131" fmla="*/ 5325533 h 8077200"/>
              <a:gd name="connsiteX132" fmla="*/ 5884333 w 8229600"/>
              <a:gd name="connsiteY132" fmla="*/ 5325533 h 8077200"/>
              <a:gd name="connsiteX133" fmla="*/ 5952066 w 8229600"/>
              <a:gd name="connsiteY133" fmla="*/ 5291667 h 8077200"/>
              <a:gd name="connsiteX134" fmla="*/ 5901266 w 8229600"/>
              <a:gd name="connsiteY134" fmla="*/ 5164667 h 8077200"/>
              <a:gd name="connsiteX135" fmla="*/ 5901266 w 8229600"/>
              <a:gd name="connsiteY135" fmla="*/ 5164667 h 8077200"/>
              <a:gd name="connsiteX136" fmla="*/ 6172200 w 8229600"/>
              <a:gd name="connsiteY136" fmla="*/ 5334000 h 8077200"/>
              <a:gd name="connsiteX137" fmla="*/ 6341533 w 8229600"/>
              <a:gd name="connsiteY137" fmla="*/ 5130800 h 8077200"/>
              <a:gd name="connsiteX138" fmla="*/ 6620933 w 8229600"/>
              <a:gd name="connsiteY138" fmla="*/ 5190067 h 8077200"/>
              <a:gd name="connsiteX139" fmla="*/ 6620933 w 8229600"/>
              <a:gd name="connsiteY139" fmla="*/ 5113867 h 8077200"/>
              <a:gd name="connsiteX140" fmla="*/ 6807200 w 8229600"/>
              <a:gd name="connsiteY140" fmla="*/ 5130800 h 8077200"/>
              <a:gd name="connsiteX141" fmla="*/ 6773333 w 8229600"/>
              <a:gd name="connsiteY141" fmla="*/ 5232400 h 8077200"/>
              <a:gd name="connsiteX142" fmla="*/ 6985000 w 8229600"/>
              <a:gd name="connsiteY142" fmla="*/ 5325533 h 8077200"/>
              <a:gd name="connsiteX143" fmla="*/ 7078133 w 8229600"/>
              <a:gd name="connsiteY143" fmla="*/ 5291667 h 8077200"/>
              <a:gd name="connsiteX144" fmla="*/ 7078133 w 8229600"/>
              <a:gd name="connsiteY144" fmla="*/ 5198533 h 8077200"/>
              <a:gd name="connsiteX145" fmla="*/ 7078133 w 8229600"/>
              <a:gd name="connsiteY145" fmla="*/ 5198533 h 8077200"/>
              <a:gd name="connsiteX146" fmla="*/ 7171266 w 8229600"/>
              <a:gd name="connsiteY146" fmla="*/ 5266267 h 8077200"/>
              <a:gd name="connsiteX147" fmla="*/ 7442200 w 8229600"/>
              <a:gd name="connsiteY147" fmla="*/ 5223933 h 8077200"/>
              <a:gd name="connsiteX148" fmla="*/ 7450666 w 8229600"/>
              <a:gd name="connsiteY148" fmla="*/ 5037667 h 8077200"/>
              <a:gd name="connsiteX149" fmla="*/ 7315200 w 8229600"/>
              <a:gd name="connsiteY149" fmla="*/ 4995333 h 8077200"/>
              <a:gd name="connsiteX150" fmla="*/ 7315200 w 8229600"/>
              <a:gd name="connsiteY150" fmla="*/ 4995333 h 8077200"/>
              <a:gd name="connsiteX151" fmla="*/ 7171266 w 8229600"/>
              <a:gd name="connsiteY151" fmla="*/ 4936067 h 8077200"/>
              <a:gd name="connsiteX152" fmla="*/ 7179733 w 8229600"/>
              <a:gd name="connsiteY152" fmla="*/ 4851400 h 8077200"/>
              <a:gd name="connsiteX153" fmla="*/ 7078133 w 8229600"/>
              <a:gd name="connsiteY153" fmla="*/ 4834467 h 8077200"/>
              <a:gd name="connsiteX154" fmla="*/ 7332133 w 8229600"/>
              <a:gd name="connsiteY154" fmla="*/ 4690533 h 8077200"/>
              <a:gd name="connsiteX155" fmla="*/ 7230533 w 8229600"/>
              <a:gd name="connsiteY155" fmla="*/ 4572000 h 8077200"/>
              <a:gd name="connsiteX156" fmla="*/ 7332133 w 8229600"/>
              <a:gd name="connsiteY156" fmla="*/ 4461933 h 8077200"/>
              <a:gd name="connsiteX157" fmla="*/ 7577666 w 8229600"/>
              <a:gd name="connsiteY157" fmla="*/ 4470400 h 8077200"/>
              <a:gd name="connsiteX158" fmla="*/ 7501466 w 8229600"/>
              <a:gd name="connsiteY158" fmla="*/ 4385733 h 8077200"/>
              <a:gd name="connsiteX159" fmla="*/ 7340600 w 8229600"/>
              <a:gd name="connsiteY159" fmla="*/ 4360333 h 8077200"/>
              <a:gd name="connsiteX160" fmla="*/ 7306733 w 8229600"/>
              <a:gd name="connsiteY160" fmla="*/ 4207933 h 8077200"/>
              <a:gd name="connsiteX161" fmla="*/ 7391400 w 8229600"/>
              <a:gd name="connsiteY161" fmla="*/ 4064000 h 8077200"/>
              <a:gd name="connsiteX162" fmla="*/ 7662333 w 8229600"/>
              <a:gd name="connsiteY162" fmla="*/ 4114800 h 8077200"/>
              <a:gd name="connsiteX163" fmla="*/ 7797800 w 8229600"/>
              <a:gd name="connsiteY163" fmla="*/ 4030133 h 8077200"/>
              <a:gd name="connsiteX164" fmla="*/ 8094133 w 8229600"/>
              <a:gd name="connsiteY164" fmla="*/ 3937000 h 8077200"/>
              <a:gd name="connsiteX165" fmla="*/ 8229600 w 8229600"/>
              <a:gd name="connsiteY165" fmla="*/ 965200 h 8077200"/>
              <a:gd name="connsiteX166" fmla="*/ 8204200 w 8229600"/>
              <a:gd name="connsiteY166" fmla="*/ 0 h 8077200"/>
              <a:gd name="connsiteX167" fmla="*/ 660400 w 8229600"/>
              <a:gd name="connsiteY167" fmla="*/ 0 h 8077200"/>
              <a:gd name="connsiteX168" fmla="*/ 677333 w 8229600"/>
              <a:gd name="connsiteY168" fmla="*/ 50800 h 8077200"/>
              <a:gd name="connsiteX0" fmla="*/ 677333 w 8229600"/>
              <a:gd name="connsiteY0" fmla="*/ 50800 h 8077200"/>
              <a:gd name="connsiteX1" fmla="*/ 851958 w 8229600"/>
              <a:gd name="connsiteY1" fmla="*/ 190500 h 8077200"/>
              <a:gd name="connsiteX2" fmla="*/ 935566 w 8229600"/>
              <a:gd name="connsiteY2" fmla="*/ 332317 h 8077200"/>
              <a:gd name="connsiteX3" fmla="*/ 818091 w 8229600"/>
              <a:gd name="connsiteY3" fmla="*/ 585258 h 8077200"/>
              <a:gd name="connsiteX4" fmla="*/ 719666 w 8229600"/>
              <a:gd name="connsiteY4" fmla="*/ 685800 h 8077200"/>
              <a:gd name="connsiteX5" fmla="*/ 458258 w 8229600"/>
              <a:gd name="connsiteY5" fmla="*/ 1039283 h 8077200"/>
              <a:gd name="connsiteX6" fmla="*/ 195791 w 8229600"/>
              <a:gd name="connsiteY6" fmla="*/ 1332442 h 8077200"/>
              <a:gd name="connsiteX7" fmla="*/ 84666 w 8229600"/>
              <a:gd name="connsiteY7" fmla="*/ 1476375 h 8077200"/>
              <a:gd name="connsiteX8" fmla="*/ 296333 w 8229600"/>
              <a:gd name="connsiteY8" fmla="*/ 1363133 h 8077200"/>
              <a:gd name="connsiteX9" fmla="*/ 237066 w 8229600"/>
              <a:gd name="connsiteY9" fmla="*/ 1540933 h 8077200"/>
              <a:gd name="connsiteX10" fmla="*/ 391583 w 8229600"/>
              <a:gd name="connsiteY10" fmla="*/ 1602317 h 8077200"/>
              <a:gd name="connsiteX11" fmla="*/ 609600 w 8229600"/>
              <a:gd name="connsiteY11" fmla="*/ 1659467 h 8077200"/>
              <a:gd name="connsiteX12" fmla="*/ 644525 w 8229600"/>
              <a:gd name="connsiteY12" fmla="*/ 1726142 h 8077200"/>
              <a:gd name="connsiteX13" fmla="*/ 448733 w 8229600"/>
              <a:gd name="connsiteY13" fmla="*/ 1684867 h 8077200"/>
              <a:gd name="connsiteX14" fmla="*/ 354541 w 8229600"/>
              <a:gd name="connsiteY14" fmla="*/ 1767417 h 8077200"/>
              <a:gd name="connsiteX15" fmla="*/ 265641 w 8229600"/>
              <a:gd name="connsiteY15" fmla="*/ 1742017 h 8077200"/>
              <a:gd name="connsiteX16" fmla="*/ 228600 w 8229600"/>
              <a:gd name="connsiteY16" fmla="*/ 1820333 h 8077200"/>
              <a:gd name="connsiteX17" fmla="*/ 228600 w 8229600"/>
              <a:gd name="connsiteY17" fmla="*/ 1820333 h 8077200"/>
              <a:gd name="connsiteX18" fmla="*/ 160866 w 8229600"/>
              <a:gd name="connsiteY18" fmla="*/ 1735667 h 8077200"/>
              <a:gd name="connsiteX19" fmla="*/ 177800 w 8229600"/>
              <a:gd name="connsiteY19" fmla="*/ 1938867 h 8077200"/>
              <a:gd name="connsiteX20" fmla="*/ 59266 w 8229600"/>
              <a:gd name="connsiteY20" fmla="*/ 2159000 h 8077200"/>
              <a:gd name="connsiteX21" fmla="*/ 59266 w 8229600"/>
              <a:gd name="connsiteY21" fmla="*/ 2159000 h 8077200"/>
              <a:gd name="connsiteX22" fmla="*/ 17991 w 8229600"/>
              <a:gd name="connsiteY22" fmla="*/ 2189692 h 8077200"/>
              <a:gd name="connsiteX23" fmla="*/ 48683 w 8229600"/>
              <a:gd name="connsiteY23" fmla="*/ 2435225 h 8077200"/>
              <a:gd name="connsiteX24" fmla="*/ 84666 w 8229600"/>
              <a:gd name="connsiteY24" fmla="*/ 2590800 h 8077200"/>
              <a:gd name="connsiteX25" fmla="*/ 0 w 8229600"/>
              <a:gd name="connsiteY25" fmla="*/ 2709333 h 8077200"/>
              <a:gd name="connsiteX26" fmla="*/ 118533 w 8229600"/>
              <a:gd name="connsiteY26" fmla="*/ 2827867 h 8077200"/>
              <a:gd name="connsiteX27" fmla="*/ 84666 w 8229600"/>
              <a:gd name="connsiteY27" fmla="*/ 2997200 h 8077200"/>
              <a:gd name="connsiteX28" fmla="*/ 84666 w 8229600"/>
              <a:gd name="connsiteY28" fmla="*/ 2997200 h 8077200"/>
              <a:gd name="connsiteX29" fmla="*/ 143933 w 8229600"/>
              <a:gd name="connsiteY29" fmla="*/ 3005667 h 8077200"/>
              <a:gd name="connsiteX30" fmla="*/ 169333 w 8229600"/>
              <a:gd name="connsiteY30" fmla="*/ 3268133 h 8077200"/>
              <a:gd name="connsiteX31" fmla="*/ 254000 w 8229600"/>
              <a:gd name="connsiteY31" fmla="*/ 3310467 h 8077200"/>
              <a:gd name="connsiteX32" fmla="*/ 457200 w 8229600"/>
              <a:gd name="connsiteY32" fmla="*/ 3344333 h 8077200"/>
              <a:gd name="connsiteX33" fmla="*/ 474133 w 8229600"/>
              <a:gd name="connsiteY33" fmla="*/ 3445933 h 8077200"/>
              <a:gd name="connsiteX34" fmla="*/ 601133 w 8229600"/>
              <a:gd name="connsiteY34" fmla="*/ 3369733 h 8077200"/>
              <a:gd name="connsiteX35" fmla="*/ 795866 w 8229600"/>
              <a:gd name="connsiteY35" fmla="*/ 3488267 h 8077200"/>
              <a:gd name="connsiteX36" fmla="*/ 745066 w 8229600"/>
              <a:gd name="connsiteY36" fmla="*/ 3615267 h 8077200"/>
              <a:gd name="connsiteX37" fmla="*/ 821266 w 8229600"/>
              <a:gd name="connsiteY37" fmla="*/ 3666067 h 8077200"/>
              <a:gd name="connsiteX38" fmla="*/ 736600 w 8229600"/>
              <a:gd name="connsiteY38" fmla="*/ 3793067 h 8077200"/>
              <a:gd name="connsiteX39" fmla="*/ 838200 w 8229600"/>
              <a:gd name="connsiteY39" fmla="*/ 3843867 h 8077200"/>
              <a:gd name="connsiteX40" fmla="*/ 804333 w 8229600"/>
              <a:gd name="connsiteY40" fmla="*/ 3911600 h 8077200"/>
              <a:gd name="connsiteX41" fmla="*/ 804333 w 8229600"/>
              <a:gd name="connsiteY41" fmla="*/ 3911600 h 8077200"/>
              <a:gd name="connsiteX42" fmla="*/ 880533 w 8229600"/>
              <a:gd name="connsiteY42" fmla="*/ 4013200 h 8077200"/>
              <a:gd name="connsiteX43" fmla="*/ 1024466 w 8229600"/>
              <a:gd name="connsiteY43" fmla="*/ 4064000 h 8077200"/>
              <a:gd name="connsiteX44" fmla="*/ 939800 w 8229600"/>
              <a:gd name="connsiteY44" fmla="*/ 4174067 h 8077200"/>
              <a:gd name="connsiteX45" fmla="*/ 1109133 w 8229600"/>
              <a:gd name="connsiteY45" fmla="*/ 4182533 h 8077200"/>
              <a:gd name="connsiteX46" fmla="*/ 1168400 w 8229600"/>
              <a:gd name="connsiteY46" fmla="*/ 4309533 h 8077200"/>
              <a:gd name="connsiteX47" fmla="*/ 1026583 w 8229600"/>
              <a:gd name="connsiteY47" fmla="*/ 4438650 h 8077200"/>
              <a:gd name="connsiteX48" fmla="*/ 931333 w 8229600"/>
              <a:gd name="connsiteY48" fmla="*/ 4385733 h 8077200"/>
              <a:gd name="connsiteX49" fmla="*/ 912283 w 8229600"/>
              <a:gd name="connsiteY49" fmla="*/ 4366683 h 8077200"/>
              <a:gd name="connsiteX50" fmla="*/ 846666 w 8229600"/>
              <a:gd name="connsiteY50" fmla="*/ 4453467 h 8077200"/>
              <a:gd name="connsiteX51" fmla="*/ 931333 w 8229600"/>
              <a:gd name="connsiteY51" fmla="*/ 4555067 h 8077200"/>
              <a:gd name="connsiteX52" fmla="*/ 964141 w 8229600"/>
              <a:gd name="connsiteY52" fmla="*/ 4773083 h 8077200"/>
              <a:gd name="connsiteX53" fmla="*/ 1075266 w 8229600"/>
              <a:gd name="connsiteY53" fmla="*/ 4809067 h 8077200"/>
              <a:gd name="connsiteX54" fmla="*/ 1134533 w 8229600"/>
              <a:gd name="connsiteY54" fmla="*/ 4715933 h 8077200"/>
              <a:gd name="connsiteX55" fmla="*/ 1303866 w 8229600"/>
              <a:gd name="connsiteY55" fmla="*/ 4682067 h 8077200"/>
              <a:gd name="connsiteX56" fmla="*/ 1439333 w 8229600"/>
              <a:gd name="connsiteY56" fmla="*/ 4707467 h 8077200"/>
              <a:gd name="connsiteX57" fmla="*/ 1557866 w 8229600"/>
              <a:gd name="connsiteY57" fmla="*/ 4893733 h 8077200"/>
              <a:gd name="connsiteX58" fmla="*/ 1490133 w 8229600"/>
              <a:gd name="connsiteY58" fmla="*/ 4936067 h 8077200"/>
              <a:gd name="connsiteX59" fmla="*/ 1532466 w 8229600"/>
              <a:gd name="connsiteY59" fmla="*/ 5088467 h 8077200"/>
              <a:gd name="connsiteX60" fmla="*/ 1695450 w 8229600"/>
              <a:gd name="connsiteY60" fmla="*/ 5095875 h 8077200"/>
              <a:gd name="connsiteX61" fmla="*/ 1763183 w 8229600"/>
              <a:gd name="connsiteY61" fmla="*/ 5229225 h 8077200"/>
              <a:gd name="connsiteX62" fmla="*/ 1794933 w 8229600"/>
              <a:gd name="connsiteY62" fmla="*/ 5384800 h 8077200"/>
              <a:gd name="connsiteX63" fmla="*/ 1938866 w 8229600"/>
              <a:gd name="connsiteY63" fmla="*/ 5359400 h 8077200"/>
              <a:gd name="connsiteX64" fmla="*/ 2023533 w 8229600"/>
              <a:gd name="connsiteY64" fmla="*/ 5435600 h 8077200"/>
              <a:gd name="connsiteX65" fmla="*/ 2201333 w 8229600"/>
              <a:gd name="connsiteY65" fmla="*/ 5376333 h 8077200"/>
              <a:gd name="connsiteX66" fmla="*/ 2319866 w 8229600"/>
              <a:gd name="connsiteY66" fmla="*/ 5545667 h 8077200"/>
              <a:gd name="connsiteX67" fmla="*/ 2379133 w 8229600"/>
              <a:gd name="connsiteY67" fmla="*/ 5486400 h 8077200"/>
              <a:gd name="connsiteX68" fmla="*/ 2743200 w 8229600"/>
              <a:gd name="connsiteY68" fmla="*/ 5672667 h 8077200"/>
              <a:gd name="connsiteX69" fmla="*/ 2743200 w 8229600"/>
              <a:gd name="connsiteY69" fmla="*/ 5672667 h 8077200"/>
              <a:gd name="connsiteX70" fmla="*/ 2794000 w 8229600"/>
              <a:gd name="connsiteY70" fmla="*/ 5748867 h 8077200"/>
              <a:gd name="connsiteX71" fmla="*/ 2692400 w 8229600"/>
              <a:gd name="connsiteY71" fmla="*/ 5833533 h 8077200"/>
              <a:gd name="connsiteX72" fmla="*/ 2751666 w 8229600"/>
              <a:gd name="connsiteY72" fmla="*/ 5875867 h 8077200"/>
              <a:gd name="connsiteX73" fmla="*/ 2667000 w 8229600"/>
              <a:gd name="connsiteY73" fmla="*/ 5985933 h 8077200"/>
              <a:gd name="connsiteX74" fmla="*/ 2717800 w 8229600"/>
              <a:gd name="connsiteY74" fmla="*/ 6045200 h 8077200"/>
              <a:gd name="connsiteX75" fmla="*/ 2717800 w 8229600"/>
              <a:gd name="connsiteY75" fmla="*/ 6045200 h 8077200"/>
              <a:gd name="connsiteX76" fmla="*/ 2700866 w 8229600"/>
              <a:gd name="connsiteY76" fmla="*/ 6239933 h 8077200"/>
              <a:gd name="connsiteX77" fmla="*/ 2506133 w 8229600"/>
              <a:gd name="connsiteY77" fmla="*/ 6214533 h 8077200"/>
              <a:gd name="connsiteX78" fmla="*/ 2379133 w 8229600"/>
              <a:gd name="connsiteY78" fmla="*/ 6341533 h 8077200"/>
              <a:gd name="connsiteX79" fmla="*/ 2370666 w 8229600"/>
              <a:gd name="connsiteY79" fmla="*/ 6477000 h 8077200"/>
              <a:gd name="connsiteX80" fmla="*/ 2650066 w 8229600"/>
              <a:gd name="connsiteY80" fmla="*/ 6434667 h 8077200"/>
              <a:gd name="connsiteX81" fmla="*/ 2602441 w 8229600"/>
              <a:gd name="connsiteY81" fmla="*/ 6491817 h 8077200"/>
              <a:gd name="connsiteX82" fmla="*/ 2269066 w 8229600"/>
              <a:gd name="connsiteY82" fmla="*/ 6604000 h 8077200"/>
              <a:gd name="connsiteX83" fmla="*/ 2286000 w 8229600"/>
              <a:gd name="connsiteY83" fmla="*/ 6688667 h 8077200"/>
              <a:gd name="connsiteX84" fmla="*/ 2404533 w 8229600"/>
              <a:gd name="connsiteY84" fmla="*/ 6731000 h 8077200"/>
              <a:gd name="connsiteX85" fmla="*/ 2235200 w 8229600"/>
              <a:gd name="connsiteY85" fmla="*/ 6900333 h 8077200"/>
              <a:gd name="connsiteX86" fmla="*/ 2192866 w 8229600"/>
              <a:gd name="connsiteY86" fmla="*/ 7027333 h 8077200"/>
              <a:gd name="connsiteX87" fmla="*/ 2040466 w 8229600"/>
              <a:gd name="connsiteY87" fmla="*/ 6976533 h 8077200"/>
              <a:gd name="connsiteX88" fmla="*/ 2040466 w 8229600"/>
              <a:gd name="connsiteY88" fmla="*/ 6976533 h 8077200"/>
              <a:gd name="connsiteX89" fmla="*/ 2040466 w 8229600"/>
              <a:gd name="connsiteY89" fmla="*/ 7103533 h 8077200"/>
              <a:gd name="connsiteX90" fmla="*/ 2209800 w 8229600"/>
              <a:gd name="connsiteY90" fmla="*/ 7188200 h 8077200"/>
              <a:gd name="connsiteX91" fmla="*/ 3124200 w 8229600"/>
              <a:gd name="connsiteY91" fmla="*/ 8077200 h 8077200"/>
              <a:gd name="connsiteX92" fmla="*/ 2582333 w 8229600"/>
              <a:gd name="connsiteY92" fmla="*/ 7433733 h 8077200"/>
              <a:gd name="connsiteX93" fmla="*/ 4622800 w 8229600"/>
              <a:gd name="connsiteY93" fmla="*/ 8026400 h 8077200"/>
              <a:gd name="connsiteX94" fmla="*/ 4377266 w 8229600"/>
              <a:gd name="connsiteY94" fmla="*/ 7763933 h 8077200"/>
              <a:gd name="connsiteX95" fmla="*/ 4436533 w 8229600"/>
              <a:gd name="connsiteY95" fmla="*/ 7459133 h 8077200"/>
              <a:gd name="connsiteX96" fmla="*/ 4241800 w 8229600"/>
              <a:gd name="connsiteY96" fmla="*/ 7306733 h 8077200"/>
              <a:gd name="connsiteX97" fmla="*/ 4284133 w 8229600"/>
              <a:gd name="connsiteY97" fmla="*/ 7120467 h 8077200"/>
              <a:gd name="connsiteX98" fmla="*/ 4495800 w 8229600"/>
              <a:gd name="connsiteY98" fmla="*/ 6942667 h 8077200"/>
              <a:gd name="connsiteX99" fmla="*/ 4622800 w 8229600"/>
              <a:gd name="connsiteY99" fmla="*/ 6908800 h 8077200"/>
              <a:gd name="connsiteX100" fmla="*/ 4732866 w 8229600"/>
              <a:gd name="connsiteY100" fmla="*/ 6756400 h 8077200"/>
              <a:gd name="connsiteX101" fmla="*/ 4673600 w 8229600"/>
              <a:gd name="connsiteY101" fmla="*/ 6663267 h 8077200"/>
              <a:gd name="connsiteX102" fmla="*/ 4597400 w 8229600"/>
              <a:gd name="connsiteY102" fmla="*/ 6620933 h 8077200"/>
              <a:gd name="connsiteX103" fmla="*/ 4597400 w 8229600"/>
              <a:gd name="connsiteY103" fmla="*/ 6620933 h 8077200"/>
              <a:gd name="connsiteX104" fmla="*/ 4690533 w 8229600"/>
              <a:gd name="connsiteY104" fmla="*/ 6604000 h 8077200"/>
              <a:gd name="connsiteX105" fmla="*/ 4690533 w 8229600"/>
              <a:gd name="connsiteY105" fmla="*/ 6604000 h 8077200"/>
              <a:gd name="connsiteX106" fmla="*/ 4504266 w 8229600"/>
              <a:gd name="connsiteY106" fmla="*/ 6231467 h 8077200"/>
              <a:gd name="connsiteX107" fmla="*/ 4318000 w 8229600"/>
              <a:gd name="connsiteY107" fmla="*/ 6290733 h 8077200"/>
              <a:gd name="connsiteX108" fmla="*/ 4267200 w 8229600"/>
              <a:gd name="connsiteY108" fmla="*/ 6062133 h 8077200"/>
              <a:gd name="connsiteX109" fmla="*/ 4182533 w 8229600"/>
              <a:gd name="connsiteY109" fmla="*/ 6028267 h 8077200"/>
              <a:gd name="connsiteX110" fmla="*/ 4292600 w 8229600"/>
              <a:gd name="connsiteY110" fmla="*/ 5791200 h 8077200"/>
              <a:gd name="connsiteX111" fmla="*/ 4216400 w 8229600"/>
              <a:gd name="connsiteY111" fmla="*/ 5715000 h 8077200"/>
              <a:gd name="connsiteX112" fmla="*/ 4241800 w 8229600"/>
              <a:gd name="connsiteY112" fmla="*/ 5554133 h 8077200"/>
              <a:gd name="connsiteX113" fmla="*/ 4334933 w 8229600"/>
              <a:gd name="connsiteY113" fmla="*/ 5503333 h 8077200"/>
              <a:gd name="connsiteX114" fmla="*/ 4402666 w 8229600"/>
              <a:gd name="connsiteY114" fmla="*/ 5334000 h 8077200"/>
              <a:gd name="connsiteX115" fmla="*/ 4597400 w 8229600"/>
              <a:gd name="connsiteY115" fmla="*/ 5621867 h 8077200"/>
              <a:gd name="connsiteX116" fmla="*/ 4673600 w 8229600"/>
              <a:gd name="connsiteY116" fmla="*/ 5494867 h 8077200"/>
              <a:gd name="connsiteX117" fmla="*/ 4631266 w 8229600"/>
              <a:gd name="connsiteY117" fmla="*/ 5334000 h 8077200"/>
              <a:gd name="connsiteX118" fmla="*/ 4834466 w 8229600"/>
              <a:gd name="connsiteY118" fmla="*/ 5198533 h 8077200"/>
              <a:gd name="connsiteX119" fmla="*/ 4792133 w 8229600"/>
              <a:gd name="connsiteY119" fmla="*/ 5139267 h 8077200"/>
              <a:gd name="connsiteX120" fmla="*/ 4961466 w 8229600"/>
              <a:gd name="connsiteY120" fmla="*/ 5080000 h 8077200"/>
              <a:gd name="connsiteX121" fmla="*/ 5105400 w 8229600"/>
              <a:gd name="connsiteY121" fmla="*/ 4919133 h 8077200"/>
              <a:gd name="connsiteX122" fmla="*/ 5215466 w 8229600"/>
              <a:gd name="connsiteY122" fmla="*/ 4953000 h 8077200"/>
              <a:gd name="connsiteX123" fmla="*/ 5215466 w 8229600"/>
              <a:gd name="connsiteY123" fmla="*/ 4953000 h 8077200"/>
              <a:gd name="connsiteX124" fmla="*/ 5291666 w 8229600"/>
              <a:gd name="connsiteY124" fmla="*/ 5003800 h 8077200"/>
              <a:gd name="connsiteX125" fmla="*/ 5342466 w 8229600"/>
              <a:gd name="connsiteY125" fmla="*/ 4944533 h 8077200"/>
              <a:gd name="connsiteX126" fmla="*/ 5435600 w 8229600"/>
              <a:gd name="connsiteY126" fmla="*/ 4910667 h 8077200"/>
              <a:gd name="connsiteX127" fmla="*/ 5469466 w 8229600"/>
              <a:gd name="connsiteY127" fmla="*/ 5020733 h 8077200"/>
              <a:gd name="connsiteX128" fmla="*/ 5664200 w 8229600"/>
              <a:gd name="connsiteY128" fmla="*/ 5012267 h 8077200"/>
              <a:gd name="connsiteX129" fmla="*/ 5858933 w 8229600"/>
              <a:gd name="connsiteY129" fmla="*/ 5223933 h 8077200"/>
              <a:gd name="connsiteX130" fmla="*/ 5884333 w 8229600"/>
              <a:gd name="connsiteY130" fmla="*/ 5325533 h 8077200"/>
              <a:gd name="connsiteX131" fmla="*/ 5884333 w 8229600"/>
              <a:gd name="connsiteY131" fmla="*/ 5325533 h 8077200"/>
              <a:gd name="connsiteX132" fmla="*/ 5952066 w 8229600"/>
              <a:gd name="connsiteY132" fmla="*/ 5291667 h 8077200"/>
              <a:gd name="connsiteX133" fmla="*/ 5901266 w 8229600"/>
              <a:gd name="connsiteY133" fmla="*/ 5164667 h 8077200"/>
              <a:gd name="connsiteX134" fmla="*/ 5901266 w 8229600"/>
              <a:gd name="connsiteY134" fmla="*/ 5164667 h 8077200"/>
              <a:gd name="connsiteX135" fmla="*/ 6172200 w 8229600"/>
              <a:gd name="connsiteY135" fmla="*/ 5334000 h 8077200"/>
              <a:gd name="connsiteX136" fmla="*/ 6341533 w 8229600"/>
              <a:gd name="connsiteY136" fmla="*/ 5130800 h 8077200"/>
              <a:gd name="connsiteX137" fmla="*/ 6620933 w 8229600"/>
              <a:gd name="connsiteY137" fmla="*/ 5190067 h 8077200"/>
              <a:gd name="connsiteX138" fmla="*/ 6620933 w 8229600"/>
              <a:gd name="connsiteY138" fmla="*/ 5113867 h 8077200"/>
              <a:gd name="connsiteX139" fmla="*/ 6807200 w 8229600"/>
              <a:gd name="connsiteY139" fmla="*/ 5130800 h 8077200"/>
              <a:gd name="connsiteX140" fmla="*/ 6773333 w 8229600"/>
              <a:gd name="connsiteY140" fmla="*/ 5232400 h 8077200"/>
              <a:gd name="connsiteX141" fmla="*/ 6985000 w 8229600"/>
              <a:gd name="connsiteY141" fmla="*/ 5325533 h 8077200"/>
              <a:gd name="connsiteX142" fmla="*/ 7078133 w 8229600"/>
              <a:gd name="connsiteY142" fmla="*/ 5291667 h 8077200"/>
              <a:gd name="connsiteX143" fmla="*/ 7078133 w 8229600"/>
              <a:gd name="connsiteY143" fmla="*/ 5198533 h 8077200"/>
              <a:gd name="connsiteX144" fmla="*/ 7078133 w 8229600"/>
              <a:gd name="connsiteY144" fmla="*/ 5198533 h 8077200"/>
              <a:gd name="connsiteX145" fmla="*/ 7171266 w 8229600"/>
              <a:gd name="connsiteY145" fmla="*/ 5266267 h 8077200"/>
              <a:gd name="connsiteX146" fmla="*/ 7442200 w 8229600"/>
              <a:gd name="connsiteY146" fmla="*/ 5223933 h 8077200"/>
              <a:gd name="connsiteX147" fmla="*/ 7450666 w 8229600"/>
              <a:gd name="connsiteY147" fmla="*/ 5037667 h 8077200"/>
              <a:gd name="connsiteX148" fmla="*/ 7315200 w 8229600"/>
              <a:gd name="connsiteY148" fmla="*/ 4995333 h 8077200"/>
              <a:gd name="connsiteX149" fmla="*/ 7315200 w 8229600"/>
              <a:gd name="connsiteY149" fmla="*/ 4995333 h 8077200"/>
              <a:gd name="connsiteX150" fmla="*/ 7171266 w 8229600"/>
              <a:gd name="connsiteY150" fmla="*/ 4936067 h 8077200"/>
              <a:gd name="connsiteX151" fmla="*/ 7179733 w 8229600"/>
              <a:gd name="connsiteY151" fmla="*/ 4851400 h 8077200"/>
              <a:gd name="connsiteX152" fmla="*/ 7078133 w 8229600"/>
              <a:gd name="connsiteY152" fmla="*/ 4834467 h 8077200"/>
              <a:gd name="connsiteX153" fmla="*/ 7332133 w 8229600"/>
              <a:gd name="connsiteY153" fmla="*/ 4690533 h 8077200"/>
              <a:gd name="connsiteX154" fmla="*/ 7230533 w 8229600"/>
              <a:gd name="connsiteY154" fmla="*/ 4572000 h 8077200"/>
              <a:gd name="connsiteX155" fmla="*/ 7332133 w 8229600"/>
              <a:gd name="connsiteY155" fmla="*/ 4461933 h 8077200"/>
              <a:gd name="connsiteX156" fmla="*/ 7577666 w 8229600"/>
              <a:gd name="connsiteY156" fmla="*/ 4470400 h 8077200"/>
              <a:gd name="connsiteX157" fmla="*/ 7501466 w 8229600"/>
              <a:gd name="connsiteY157" fmla="*/ 4385733 h 8077200"/>
              <a:gd name="connsiteX158" fmla="*/ 7340600 w 8229600"/>
              <a:gd name="connsiteY158" fmla="*/ 4360333 h 8077200"/>
              <a:gd name="connsiteX159" fmla="*/ 7306733 w 8229600"/>
              <a:gd name="connsiteY159" fmla="*/ 4207933 h 8077200"/>
              <a:gd name="connsiteX160" fmla="*/ 7391400 w 8229600"/>
              <a:gd name="connsiteY160" fmla="*/ 4064000 h 8077200"/>
              <a:gd name="connsiteX161" fmla="*/ 7662333 w 8229600"/>
              <a:gd name="connsiteY161" fmla="*/ 4114800 h 8077200"/>
              <a:gd name="connsiteX162" fmla="*/ 7797800 w 8229600"/>
              <a:gd name="connsiteY162" fmla="*/ 4030133 h 8077200"/>
              <a:gd name="connsiteX163" fmla="*/ 8094133 w 8229600"/>
              <a:gd name="connsiteY163" fmla="*/ 3937000 h 8077200"/>
              <a:gd name="connsiteX164" fmla="*/ 8229600 w 8229600"/>
              <a:gd name="connsiteY164" fmla="*/ 965200 h 8077200"/>
              <a:gd name="connsiteX165" fmla="*/ 8204200 w 8229600"/>
              <a:gd name="connsiteY165" fmla="*/ 0 h 8077200"/>
              <a:gd name="connsiteX166" fmla="*/ 660400 w 8229600"/>
              <a:gd name="connsiteY166" fmla="*/ 0 h 8077200"/>
              <a:gd name="connsiteX167" fmla="*/ 677333 w 8229600"/>
              <a:gd name="connsiteY167" fmla="*/ 50800 h 80772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582333 w 8229600"/>
              <a:gd name="connsiteY91" fmla="*/ 7433733 h 8026400"/>
              <a:gd name="connsiteX92" fmla="*/ 4622800 w 8229600"/>
              <a:gd name="connsiteY92" fmla="*/ 8026400 h 8026400"/>
              <a:gd name="connsiteX93" fmla="*/ 4377266 w 8229600"/>
              <a:gd name="connsiteY93" fmla="*/ 7763933 h 8026400"/>
              <a:gd name="connsiteX94" fmla="*/ 4436533 w 8229600"/>
              <a:gd name="connsiteY94" fmla="*/ 7459133 h 8026400"/>
              <a:gd name="connsiteX95" fmla="*/ 4241800 w 8229600"/>
              <a:gd name="connsiteY95" fmla="*/ 7306733 h 8026400"/>
              <a:gd name="connsiteX96" fmla="*/ 4284133 w 8229600"/>
              <a:gd name="connsiteY96" fmla="*/ 7120467 h 8026400"/>
              <a:gd name="connsiteX97" fmla="*/ 4495800 w 8229600"/>
              <a:gd name="connsiteY97" fmla="*/ 6942667 h 8026400"/>
              <a:gd name="connsiteX98" fmla="*/ 4622800 w 8229600"/>
              <a:gd name="connsiteY98" fmla="*/ 6908800 h 8026400"/>
              <a:gd name="connsiteX99" fmla="*/ 4732866 w 8229600"/>
              <a:gd name="connsiteY99" fmla="*/ 6756400 h 8026400"/>
              <a:gd name="connsiteX100" fmla="*/ 4673600 w 8229600"/>
              <a:gd name="connsiteY100" fmla="*/ 6663267 h 8026400"/>
              <a:gd name="connsiteX101" fmla="*/ 4597400 w 8229600"/>
              <a:gd name="connsiteY101" fmla="*/ 6620933 h 8026400"/>
              <a:gd name="connsiteX102" fmla="*/ 4597400 w 8229600"/>
              <a:gd name="connsiteY102" fmla="*/ 6620933 h 8026400"/>
              <a:gd name="connsiteX103" fmla="*/ 4690533 w 8229600"/>
              <a:gd name="connsiteY103" fmla="*/ 6604000 h 8026400"/>
              <a:gd name="connsiteX104" fmla="*/ 4690533 w 8229600"/>
              <a:gd name="connsiteY104" fmla="*/ 6604000 h 8026400"/>
              <a:gd name="connsiteX105" fmla="*/ 4504266 w 8229600"/>
              <a:gd name="connsiteY105" fmla="*/ 6231467 h 8026400"/>
              <a:gd name="connsiteX106" fmla="*/ 4318000 w 8229600"/>
              <a:gd name="connsiteY106" fmla="*/ 6290733 h 8026400"/>
              <a:gd name="connsiteX107" fmla="*/ 4267200 w 8229600"/>
              <a:gd name="connsiteY107" fmla="*/ 6062133 h 8026400"/>
              <a:gd name="connsiteX108" fmla="*/ 4182533 w 8229600"/>
              <a:gd name="connsiteY108" fmla="*/ 6028267 h 8026400"/>
              <a:gd name="connsiteX109" fmla="*/ 4292600 w 8229600"/>
              <a:gd name="connsiteY109" fmla="*/ 5791200 h 8026400"/>
              <a:gd name="connsiteX110" fmla="*/ 4216400 w 8229600"/>
              <a:gd name="connsiteY110" fmla="*/ 5715000 h 8026400"/>
              <a:gd name="connsiteX111" fmla="*/ 4241800 w 8229600"/>
              <a:gd name="connsiteY111" fmla="*/ 5554133 h 8026400"/>
              <a:gd name="connsiteX112" fmla="*/ 4334933 w 8229600"/>
              <a:gd name="connsiteY112" fmla="*/ 5503333 h 8026400"/>
              <a:gd name="connsiteX113" fmla="*/ 4402666 w 8229600"/>
              <a:gd name="connsiteY113" fmla="*/ 5334000 h 8026400"/>
              <a:gd name="connsiteX114" fmla="*/ 4597400 w 8229600"/>
              <a:gd name="connsiteY114" fmla="*/ 5621867 h 8026400"/>
              <a:gd name="connsiteX115" fmla="*/ 4673600 w 8229600"/>
              <a:gd name="connsiteY115" fmla="*/ 5494867 h 8026400"/>
              <a:gd name="connsiteX116" fmla="*/ 4631266 w 8229600"/>
              <a:gd name="connsiteY116" fmla="*/ 5334000 h 8026400"/>
              <a:gd name="connsiteX117" fmla="*/ 4834466 w 8229600"/>
              <a:gd name="connsiteY117" fmla="*/ 5198533 h 8026400"/>
              <a:gd name="connsiteX118" fmla="*/ 4792133 w 8229600"/>
              <a:gd name="connsiteY118" fmla="*/ 5139267 h 8026400"/>
              <a:gd name="connsiteX119" fmla="*/ 4961466 w 8229600"/>
              <a:gd name="connsiteY119" fmla="*/ 5080000 h 8026400"/>
              <a:gd name="connsiteX120" fmla="*/ 5105400 w 8229600"/>
              <a:gd name="connsiteY120" fmla="*/ 4919133 h 8026400"/>
              <a:gd name="connsiteX121" fmla="*/ 5215466 w 8229600"/>
              <a:gd name="connsiteY121" fmla="*/ 4953000 h 8026400"/>
              <a:gd name="connsiteX122" fmla="*/ 5215466 w 8229600"/>
              <a:gd name="connsiteY122" fmla="*/ 4953000 h 8026400"/>
              <a:gd name="connsiteX123" fmla="*/ 5291666 w 8229600"/>
              <a:gd name="connsiteY123" fmla="*/ 5003800 h 8026400"/>
              <a:gd name="connsiteX124" fmla="*/ 5342466 w 8229600"/>
              <a:gd name="connsiteY124" fmla="*/ 4944533 h 8026400"/>
              <a:gd name="connsiteX125" fmla="*/ 5435600 w 8229600"/>
              <a:gd name="connsiteY125" fmla="*/ 4910667 h 8026400"/>
              <a:gd name="connsiteX126" fmla="*/ 5469466 w 8229600"/>
              <a:gd name="connsiteY126" fmla="*/ 5020733 h 8026400"/>
              <a:gd name="connsiteX127" fmla="*/ 5664200 w 8229600"/>
              <a:gd name="connsiteY127" fmla="*/ 5012267 h 8026400"/>
              <a:gd name="connsiteX128" fmla="*/ 5858933 w 8229600"/>
              <a:gd name="connsiteY128" fmla="*/ 5223933 h 8026400"/>
              <a:gd name="connsiteX129" fmla="*/ 5884333 w 8229600"/>
              <a:gd name="connsiteY129" fmla="*/ 5325533 h 8026400"/>
              <a:gd name="connsiteX130" fmla="*/ 5884333 w 8229600"/>
              <a:gd name="connsiteY130" fmla="*/ 5325533 h 8026400"/>
              <a:gd name="connsiteX131" fmla="*/ 5952066 w 8229600"/>
              <a:gd name="connsiteY131" fmla="*/ 5291667 h 8026400"/>
              <a:gd name="connsiteX132" fmla="*/ 5901266 w 8229600"/>
              <a:gd name="connsiteY132" fmla="*/ 5164667 h 8026400"/>
              <a:gd name="connsiteX133" fmla="*/ 5901266 w 8229600"/>
              <a:gd name="connsiteY133" fmla="*/ 5164667 h 8026400"/>
              <a:gd name="connsiteX134" fmla="*/ 6172200 w 8229600"/>
              <a:gd name="connsiteY134" fmla="*/ 5334000 h 8026400"/>
              <a:gd name="connsiteX135" fmla="*/ 6341533 w 8229600"/>
              <a:gd name="connsiteY135" fmla="*/ 5130800 h 8026400"/>
              <a:gd name="connsiteX136" fmla="*/ 6620933 w 8229600"/>
              <a:gd name="connsiteY136" fmla="*/ 5190067 h 8026400"/>
              <a:gd name="connsiteX137" fmla="*/ 6620933 w 8229600"/>
              <a:gd name="connsiteY137" fmla="*/ 5113867 h 8026400"/>
              <a:gd name="connsiteX138" fmla="*/ 6807200 w 8229600"/>
              <a:gd name="connsiteY138" fmla="*/ 5130800 h 8026400"/>
              <a:gd name="connsiteX139" fmla="*/ 6773333 w 8229600"/>
              <a:gd name="connsiteY139" fmla="*/ 5232400 h 8026400"/>
              <a:gd name="connsiteX140" fmla="*/ 6985000 w 8229600"/>
              <a:gd name="connsiteY140" fmla="*/ 5325533 h 8026400"/>
              <a:gd name="connsiteX141" fmla="*/ 7078133 w 8229600"/>
              <a:gd name="connsiteY141" fmla="*/ 5291667 h 8026400"/>
              <a:gd name="connsiteX142" fmla="*/ 7078133 w 8229600"/>
              <a:gd name="connsiteY142" fmla="*/ 5198533 h 8026400"/>
              <a:gd name="connsiteX143" fmla="*/ 7078133 w 8229600"/>
              <a:gd name="connsiteY143" fmla="*/ 5198533 h 8026400"/>
              <a:gd name="connsiteX144" fmla="*/ 7171266 w 8229600"/>
              <a:gd name="connsiteY144" fmla="*/ 5266267 h 8026400"/>
              <a:gd name="connsiteX145" fmla="*/ 7442200 w 8229600"/>
              <a:gd name="connsiteY145" fmla="*/ 5223933 h 8026400"/>
              <a:gd name="connsiteX146" fmla="*/ 7450666 w 8229600"/>
              <a:gd name="connsiteY146" fmla="*/ 5037667 h 8026400"/>
              <a:gd name="connsiteX147" fmla="*/ 7315200 w 8229600"/>
              <a:gd name="connsiteY147" fmla="*/ 4995333 h 8026400"/>
              <a:gd name="connsiteX148" fmla="*/ 7315200 w 8229600"/>
              <a:gd name="connsiteY148" fmla="*/ 4995333 h 8026400"/>
              <a:gd name="connsiteX149" fmla="*/ 7171266 w 8229600"/>
              <a:gd name="connsiteY149" fmla="*/ 4936067 h 8026400"/>
              <a:gd name="connsiteX150" fmla="*/ 7179733 w 8229600"/>
              <a:gd name="connsiteY150" fmla="*/ 4851400 h 8026400"/>
              <a:gd name="connsiteX151" fmla="*/ 7078133 w 8229600"/>
              <a:gd name="connsiteY151" fmla="*/ 4834467 h 8026400"/>
              <a:gd name="connsiteX152" fmla="*/ 7332133 w 8229600"/>
              <a:gd name="connsiteY152" fmla="*/ 4690533 h 8026400"/>
              <a:gd name="connsiteX153" fmla="*/ 7230533 w 8229600"/>
              <a:gd name="connsiteY153" fmla="*/ 4572000 h 8026400"/>
              <a:gd name="connsiteX154" fmla="*/ 7332133 w 8229600"/>
              <a:gd name="connsiteY154" fmla="*/ 4461933 h 8026400"/>
              <a:gd name="connsiteX155" fmla="*/ 7577666 w 8229600"/>
              <a:gd name="connsiteY155" fmla="*/ 4470400 h 8026400"/>
              <a:gd name="connsiteX156" fmla="*/ 7501466 w 8229600"/>
              <a:gd name="connsiteY156" fmla="*/ 4385733 h 8026400"/>
              <a:gd name="connsiteX157" fmla="*/ 7340600 w 8229600"/>
              <a:gd name="connsiteY157" fmla="*/ 4360333 h 8026400"/>
              <a:gd name="connsiteX158" fmla="*/ 7306733 w 8229600"/>
              <a:gd name="connsiteY158" fmla="*/ 4207933 h 8026400"/>
              <a:gd name="connsiteX159" fmla="*/ 7391400 w 8229600"/>
              <a:gd name="connsiteY159" fmla="*/ 4064000 h 8026400"/>
              <a:gd name="connsiteX160" fmla="*/ 7662333 w 8229600"/>
              <a:gd name="connsiteY160" fmla="*/ 4114800 h 8026400"/>
              <a:gd name="connsiteX161" fmla="*/ 7797800 w 8229600"/>
              <a:gd name="connsiteY161" fmla="*/ 4030133 h 8026400"/>
              <a:gd name="connsiteX162" fmla="*/ 8094133 w 8229600"/>
              <a:gd name="connsiteY162" fmla="*/ 3937000 h 8026400"/>
              <a:gd name="connsiteX163" fmla="*/ 8229600 w 8229600"/>
              <a:gd name="connsiteY163" fmla="*/ 965200 h 8026400"/>
              <a:gd name="connsiteX164" fmla="*/ 8204200 w 8229600"/>
              <a:gd name="connsiteY164" fmla="*/ 0 h 8026400"/>
              <a:gd name="connsiteX165" fmla="*/ 660400 w 8229600"/>
              <a:gd name="connsiteY165" fmla="*/ 0 h 8026400"/>
              <a:gd name="connsiteX166" fmla="*/ 677333 w 8229600"/>
              <a:gd name="connsiteY166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4622800 w 8229600"/>
              <a:gd name="connsiteY92" fmla="*/ 8026400 h 8026400"/>
              <a:gd name="connsiteX93" fmla="*/ 4377266 w 8229600"/>
              <a:gd name="connsiteY93" fmla="*/ 7763933 h 8026400"/>
              <a:gd name="connsiteX94" fmla="*/ 4436533 w 8229600"/>
              <a:gd name="connsiteY94" fmla="*/ 7459133 h 8026400"/>
              <a:gd name="connsiteX95" fmla="*/ 4241800 w 8229600"/>
              <a:gd name="connsiteY95" fmla="*/ 7306733 h 8026400"/>
              <a:gd name="connsiteX96" fmla="*/ 4284133 w 8229600"/>
              <a:gd name="connsiteY96" fmla="*/ 7120467 h 8026400"/>
              <a:gd name="connsiteX97" fmla="*/ 4495800 w 8229600"/>
              <a:gd name="connsiteY97" fmla="*/ 6942667 h 8026400"/>
              <a:gd name="connsiteX98" fmla="*/ 4622800 w 8229600"/>
              <a:gd name="connsiteY98" fmla="*/ 6908800 h 8026400"/>
              <a:gd name="connsiteX99" fmla="*/ 4732866 w 8229600"/>
              <a:gd name="connsiteY99" fmla="*/ 6756400 h 8026400"/>
              <a:gd name="connsiteX100" fmla="*/ 4673600 w 8229600"/>
              <a:gd name="connsiteY100" fmla="*/ 6663267 h 8026400"/>
              <a:gd name="connsiteX101" fmla="*/ 4597400 w 8229600"/>
              <a:gd name="connsiteY101" fmla="*/ 6620933 h 8026400"/>
              <a:gd name="connsiteX102" fmla="*/ 4597400 w 8229600"/>
              <a:gd name="connsiteY102" fmla="*/ 6620933 h 8026400"/>
              <a:gd name="connsiteX103" fmla="*/ 4690533 w 8229600"/>
              <a:gd name="connsiteY103" fmla="*/ 6604000 h 8026400"/>
              <a:gd name="connsiteX104" fmla="*/ 4690533 w 8229600"/>
              <a:gd name="connsiteY104" fmla="*/ 6604000 h 8026400"/>
              <a:gd name="connsiteX105" fmla="*/ 4504266 w 8229600"/>
              <a:gd name="connsiteY105" fmla="*/ 6231467 h 8026400"/>
              <a:gd name="connsiteX106" fmla="*/ 4318000 w 8229600"/>
              <a:gd name="connsiteY106" fmla="*/ 6290733 h 8026400"/>
              <a:gd name="connsiteX107" fmla="*/ 4267200 w 8229600"/>
              <a:gd name="connsiteY107" fmla="*/ 6062133 h 8026400"/>
              <a:gd name="connsiteX108" fmla="*/ 4182533 w 8229600"/>
              <a:gd name="connsiteY108" fmla="*/ 6028267 h 8026400"/>
              <a:gd name="connsiteX109" fmla="*/ 4292600 w 8229600"/>
              <a:gd name="connsiteY109" fmla="*/ 5791200 h 8026400"/>
              <a:gd name="connsiteX110" fmla="*/ 4216400 w 8229600"/>
              <a:gd name="connsiteY110" fmla="*/ 5715000 h 8026400"/>
              <a:gd name="connsiteX111" fmla="*/ 4241800 w 8229600"/>
              <a:gd name="connsiteY111" fmla="*/ 5554133 h 8026400"/>
              <a:gd name="connsiteX112" fmla="*/ 4334933 w 8229600"/>
              <a:gd name="connsiteY112" fmla="*/ 5503333 h 8026400"/>
              <a:gd name="connsiteX113" fmla="*/ 4402666 w 8229600"/>
              <a:gd name="connsiteY113" fmla="*/ 5334000 h 8026400"/>
              <a:gd name="connsiteX114" fmla="*/ 4597400 w 8229600"/>
              <a:gd name="connsiteY114" fmla="*/ 5621867 h 8026400"/>
              <a:gd name="connsiteX115" fmla="*/ 4673600 w 8229600"/>
              <a:gd name="connsiteY115" fmla="*/ 5494867 h 8026400"/>
              <a:gd name="connsiteX116" fmla="*/ 4631266 w 8229600"/>
              <a:gd name="connsiteY116" fmla="*/ 5334000 h 8026400"/>
              <a:gd name="connsiteX117" fmla="*/ 4834466 w 8229600"/>
              <a:gd name="connsiteY117" fmla="*/ 5198533 h 8026400"/>
              <a:gd name="connsiteX118" fmla="*/ 4792133 w 8229600"/>
              <a:gd name="connsiteY118" fmla="*/ 5139267 h 8026400"/>
              <a:gd name="connsiteX119" fmla="*/ 4961466 w 8229600"/>
              <a:gd name="connsiteY119" fmla="*/ 5080000 h 8026400"/>
              <a:gd name="connsiteX120" fmla="*/ 5105400 w 8229600"/>
              <a:gd name="connsiteY120" fmla="*/ 4919133 h 8026400"/>
              <a:gd name="connsiteX121" fmla="*/ 5215466 w 8229600"/>
              <a:gd name="connsiteY121" fmla="*/ 4953000 h 8026400"/>
              <a:gd name="connsiteX122" fmla="*/ 5215466 w 8229600"/>
              <a:gd name="connsiteY122" fmla="*/ 4953000 h 8026400"/>
              <a:gd name="connsiteX123" fmla="*/ 5291666 w 8229600"/>
              <a:gd name="connsiteY123" fmla="*/ 5003800 h 8026400"/>
              <a:gd name="connsiteX124" fmla="*/ 5342466 w 8229600"/>
              <a:gd name="connsiteY124" fmla="*/ 4944533 h 8026400"/>
              <a:gd name="connsiteX125" fmla="*/ 5435600 w 8229600"/>
              <a:gd name="connsiteY125" fmla="*/ 4910667 h 8026400"/>
              <a:gd name="connsiteX126" fmla="*/ 5469466 w 8229600"/>
              <a:gd name="connsiteY126" fmla="*/ 5020733 h 8026400"/>
              <a:gd name="connsiteX127" fmla="*/ 5664200 w 8229600"/>
              <a:gd name="connsiteY127" fmla="*/ 5012267 h 8026400"/>
              <a:gd name="connsiteX128" fmla="*/ 5858933 w 8229600"/>
              <a:gd name="connsiteY128" fmla="*/ 5223933 h 8026400"/>
              <a:gd name="connsiteX129" fmla="*/ 5884333 w 8229600"/>
              <a:gd name="connsiteY129" fmla="*/ 5325533 h 8026400"/>
              <a:gd name="connsiteX130" fmla="*/ 5884333 w 8229600"/>
              <a:gd name="connsiteY130" fmla="*/ 5325533 h 8026400"/>
              <a:gd name="connsiteX131" fmla="*/ 5952066 w 8229600"/>
              <a:gd name="connsiteY131" fmla="*/ 5291667 h 8026400"/>
              <a:gd name="connsiteX132" fmla="*/ 5901266 w 8229600"/>
              <a:gd name="connsiteY132" fmla="*/ 5164667 h 8026400"/>
              <a:gd name="connsiteX133" fmla="*/ 5901266 w 8229600"/>
              <a:gd name="connsiteY133" fmla="*/ 5164667 h 8026400"/>
              <a:gd name="connsiteX134" fmla="*/ 6172200 w 8229600"/>
              <a:gd name="connsiteY134" fmla="*/ 5334000 h 8026400"/>
              <a:gd name="connsiteX135" fmla="*/ 6341533 w 8229600"/>
              <a:gd name="connsiteY135" fmla="*/ 5130800 h 8026400"/>
              <a:gd name="connsiteX136" fmla="*/ 6620933 w 8229600"/>
              <a:gd name="connsiteY136" fmla="*/ 5190067 h 8026400"/>
              <a:gd name="connsiteX137" fmla="*/ 6620933 w 8229600"/>
              <a:gd name="connsiteY137" fmla="*/ 5113867 h 8026400"/>
              <a:gd name="connsiteX138" fmla="*/ 6807200 w 8229600"/>
              <a:gd name="connsiteY138" fmla="*/ 5130800 h 8026400"/>
              <a:gd name="connsiteX139" fmla="*/ 6773333 w 8229600"/>
              <a:gd name="connsiteY139" fmla="*/ 5232400 h 8026400"/>
              <a:gd name="connsiteX140" fmla="*/ 6985000 w 8229600"/>
              <a:gd name="connsiteY140" fmla="*/ 5325533 h 8026400"/>
              <a:gd name="connsiteX141" fmla="*/ 7078133 w 8229600"/>
              <a:gd name="connsiteY141" fmla="*/ 5291667 h 8026400"/>
              <a:gd name="connsiteX142" fmla="*/ 7078133 w 8229600"/>
              <a:gd name="connsiteY142" fmla="*/ 5198533 h 8026400"/>
              <a:gd name="connsiteX143" fmla="*/ 7078133 w 8229600"/>
              <a:gd name="connsiteY143" fmla="*/ 5198533 h 8026400"/>
              <a:gd name="connsiteX144" fmla="*/ 7171266 w 8229600"/>
              <a:gd name="connsiteY144" fmla="*/ 5266267 h 8026400"/>
              <a:gd name="connsiteX145" fmla="*/ 7442200 w 8229600"/>
              <a:gd name="connsiteY145" fmla="*/ 5223933 h 8026400"/>
              <a:gd name="connsiteX146" fmla="*/ 7450666 w 8229600"/>
              <a:gd name="connsiteY146" fmla="*/ 5037667 h 8026400"/>
              <a:gd name="connsiteX147" fmla="*/ 7315200 w 8229600"/>
              <a:gd name="connsiteY147" fmla="*/ 4995333 h 8026400"/>
              <a:gd name="connsiteX148" fmla="*/ 7315200 w 8229600"/>
              <a:gd name="connsiteY148" fmla="*/ 4995333 h 8026400"/>
              <a:gd name="connsiteX149" fmla="*/ 7171266 w 8229600"/>
              <a:gd name="connsiteY149" fmla="*/ 4936067 h 8026400"/>
              <a:gd name="connsiteX150" fmla="*/ 7179733 w 8229600"/>
              <a:gd name="connsiteY150" fmla="*/ 4851400 h 8026400"/>
              <a:gd name="connsiteX151" fmla="*/ 7078133 w 8229600"/>
              <a:gd name="connsiteY151" fmla="*/ 4834467 h 8026400"/>
              <a:gd name="connsiteX152" fmla="*/ 7332133 w 8229600"/>
              <a:gd name="connsiteY152" fmla="*/ 4690533 h 8026400"/>
              <a:gd name="connsiteX153" fmla="*/ 7230533 w 8229600"/>
              <a:gd name="connsiteY153" fmla="*/ 4572000 h 8026400"/>
              <a:gd name="connsiteX154" fmla="*/ 7332133 w 8229600"/>
              <a:gd name="connsiteY154" fmla="*/ 4461933 h 8026400"/>
              <a:gd name="connsiteX155" fmla="*/ 7577666 w 8229600"/>
              <a:gd name="connsiteY155" fmla="*/ 4470400 h 8026400"/>
              <a:gd name="connsiteX156" fmla="*/ 7501466 w 8229600"/>
              <a:gd name="connsiteY156" fmla="*/ 4385733 h 8026400"/>
              <a:gd name="connsiteX157" fmla="*/ 7340600 w 8229600"/>
              <a:gd name="connsiteY157" fmla="*/ 4360333 h 8026400"/>
              <a:gd name="connsiteX158" fmla="*/ 7306733 w 8229600"/>
              <a:gd name="connsiteY158" fmla="*/ 4207933 h 8026400"/>
              <a:gd name="connsiteX159" fmla="*/ 7391400 w 8229600"/>
              <a:gd name="connsiteY159" fmla="*/ 4064000 h 8026400"/>
              <a:gd name="connsiteX160" fmla="*/ 7662333 w 8229600"/>
              <a:gd name="connsiteY160" fmla="*/ 4114800 h 8026400"/>
              <a:gd name="connsiteX161" fmla="*/ 7797800 w 8229600"/>
              <a:gd name="connsiteY161" fmla="*/ 4030133 h 8026400"/>
              <a:gd name="connsiteX162" fmla="*/ 8094133 w 8229600"/>
              <a:gd name="connsiteY162" fmla="*/ 3937000 h 8026400"/>
              <a:gd name="connsiteX163" fmla="*/ 8229600 w 8229600"/>
              <a:gd name="connsiteY163" fmla="*/ 965200 h 8026400"/>
              <a:gd name="connsiteX164" fmla="*/ 8204200 w 8229600"/>
              <a:gd name="connsiteY164" fmla="*/ 0 h 8026400"/>
              <a:gd name="connsiteX165" fmla="*/ 660400 w 8229600"/>
              <a:gd name="connsiteY165" fmla="*/ 0 h 8026400"/>
              <a:gd name="connsiteX166" fmla="*/ 677333 w 8229600"/>
              <a:gd name="connsiteY166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4622800 w 8229600"/>
              <a:gd name="connsiteY92" fmla="*/ 8026400 h 8026400"/>
              <a:gd name="connsiteX93" fmla="*/ 4377266 w 8229600"/>
              <a:gd name="connsiteY93" fmla="*/ 7763933 h 8026400"/>
              <a:gd name="connsiteX94" fmla="*/ 4436533 w 8229600"/>
              <a:gd name="connsiteY94" fmla="*/ 7459133 h 8026400"/>
              <a:gd name="connsiteX95" fmla="*/ 4241800 w 8229600"/>
              <a:gd name="connsiteY95" fmla="*/ 7306733 h 8026400"/>
              <a:gd name="connsiteX96" fmla="*/ 4284133 w 8229600"/>
              <a:gd name="connsiteY96" fmla="*/ 7120467 h 8026400"/>
              <a:gd name="connsiteX97" fmla="*/ 4495800 w 8229600"/>
              <a:gd name="connsiteY97" fmla="*/ 6942667 h 8026400"/>
              <a:gd name="connsiteX98" fmla="*/ 4622800 w 8229600"/>
              <a:gd name="connsiteY98" fmla="*/ 6908800 h 8026400"/>
              <a:gd name="connsiteX99" fmla="*/ 4732866 w 8229600"/>
              <a:gd name="connsiteY99" fmla="*/ 6756400 h 8026400"/>
              <a:gd name="connsiteX100" fmla="*/ 4673600 w 8229600"/>
              <a:gd name="connsiteY100" fmla="*/ 6663267 h 8026400"/>
              <a:gd name="connsiteX101" fmla="*/ 4597400 w 8229600"/>
              <a:gd name="connsiteY101" fmla="*/ 6620933 h 8026400"/>
              <a:gd name="connsiteX102" fmla="*/ 4597400 w 8229600"/>
              <a:gd name="connsiteY102" fmla="*/ 6620933 h 8026400"/>
              <a:gd name="connsiteX103" fmla="*/ 4690533 w 8229600"/>
              <a:gd name="connsiteY103" fmla="*/ 6604000 h 8026400"/>
              <a:gd name="connsiteX104" fmla="*/ 4690533 w 8229600"/>
              <a:gd name="connsiteY104" fmla="*/ 6604000 h 8026400"/>
              <a:gd name="connsiteX105" fmla="*/ 4504266 w 8229600"/>
              <a:gd name="connsiteY105" fmla="*/ 6231467 h 8026400"/>
              <a:gd name="connsiteX106" fmla="*/ 4318000 w 8229600"/>
              <a:gd name="connsiteY106" fmla="*/ 6290733 h 8026400"/>
              <a:gd name="connsiteX107" fmla="*/ 4267200 w 8229600"/>
              <a:gd name="connsiteY107" fmla="*/ 6062133 h 8026400"/>
              <a:gd name="connsiteX108" fmla="*/ 4182533 w 8229600"/>
              <a:gd name="connsiteY108" fmla="*/ 6028267 h 8026400"/>
              <a:gd name="connsiteX109" fmla="*/ 4292600 w 8229600"/>
              <a:gd name="connsiteY109" fmla="*/ 5791200 h 8026400"/>
              <a:gd name="connsiteX110" fmla="*/ 4216400 w 8229600"/>
              <a:gd name="connsiteY110" fmla="*/ 5715000 h 8026400"/>
              <a:gd name="connsiteX111" fmla="*/ 4241800 w 8229600"/>
              <a:gd name="connsiteY111" fmla="*/ 5554133 h 8026400"/>
              <a:gd name="connsiteX112" fmla="*/ 4334933 w 8229600"/>
              <a:gd name="connsiteY112" fmla="*/ 5503333 h 8026400"/>
              <a:gd name="connsiteX113" fmla="*/ 4402666 w 8229600"/>
              <a:gd name="connsiteY113" fmla="*/ 5334000 h 8026400"/>
              <a:gd name="connsiteX114" fmla="*/ 4597400 w 8229600"/>
              <a:gd name="connsiteY114" fmla="*/ 5621867 h 8026400"/>
              <a:gd name="connsiteX115" fmla="*/ 4673600 w 8229600"/>
              <a:gd name="connsiteY115" fmla="*/ 5494867 h 8026400"/>
              <a:gd name="connsiteX116" fmla="*/ 4631266 w 8229600"/>
              <a:gd name="connsiteY116" fmla="*/ 5334000 h 8026400"/>
              <a:gd name="connsiteX117" fmla="*/ 4834466 w 8229600"/>
              <a:gd name="connsiteY117" fmla="*/ 5198533 h 8026400"/>
              <a:gd name="connsiteX118" fmla="*/ 4792133 w 8229600"/>
              <a:gd name="connsiteY118" fmla="*/ 5139267 h 8026400"/>
              <a:gd name="connsiteX119" fmla="*/ 4961466 w 8229600"/>
              <a:gd name="connsiteY119" fmla="*/ 5080000 h 8026400"/>
              <a:gd name="connsiteX120" fmla="*/ 5105400 w 8229600"/>
              <a:gd name="connsiteY120" fmla="*/ 4919133 h 8026400"/>
              <a:gd name="connsiteX121" fmla="*/ 5215466 w 8229600"/>
              <a:gd name="connsiteY121" fmla="*/ 4953000 h 8026400"/>
              <a:gd name="connsiteX122" fmla="*/ 5215466 w 8229600"/>
              <a:gd name="connsiteY122" fmla="*/ 4953000 h 8026400"/>
              <a:gd name="connsiteX123" fmla="*/ 5291666 w 8229600"/>
              <a:gd name="connsiteY123" fmla="*/ 5003800 h 8026400"/>
              <a:gd name="connsiteX124" fmla="*/ 5342466 w 8229600"/>
              <a:gd name="connsiteY124" fmla="*/ 4944533 h 8026400"/>
              <a:gd name="connsiteX125" fmla="*/ 5435600 w 8229600"/>
              <a:gd name="connsiteY125" fmla="*/ 4910667 h 8026400"/>
              <a:gd name="connsiteX126" fmla="*/ 5469466 w 8229600"/>
              <a:gd name="connsiteY126" fmla="*/ 5020733 h 8026400"/>
              <a:gd name="connsiteX127" fmla="*/ 5664200 w 8229600"/>
              <a:gd name="connsiteY127" fmla="*/ 5012267 h 8026400"/>
              <a:gd name="connsiteX128" fmla="*/ 5858933 w 8229600"/>
              <a:gd name="connsiteY128" fmla="*/ 5223933 h 8026400"/>
              <a:gd name="connsiteX129" fmla="*/ 5884333 w 8229600"/>
              <a:gd name="connsiteY129" fmla="*/ 5325533 h 8026400"/>
              <a:gd name="connsiteX130" fmla="*/ 5884333 w 8229600"/>
              <a:gd name="connsiteY130" fmla="*/ 5325533 h 8026400"/>
              <a:gd name="connsiteX131" fmla="*/ 5952066 w 8229600"/>
              <a:gd name="connsiteY131" fmla="*/ 5291667 h 8026400"/>
              <a:gd name="connsiteX132" fmla="*/ 5901266 w 8229600"/>
              <a:gd name="connsiteY132" fmla="*/ 5164667 h 8026400"/>
              <a:gd name="connsiteX133" fmla="*/ 5901266 w 8229600"/>
              <a:gd name="connsiteY133" fmla="*/ 5164667 h 8026400"/>
              <a:gd name="connsiteX134" fmla="*/ 6172200 w 8229600"/>
              <a:gd name="connsiteY134" fmla="*/ 5334000 h 8026400"/>
              <a:gd name="connsiteX135" fmla="*/ 6341533 w 8229600"/>
              <a:gd name="connsiteY135" fmla="*/ 5130800 h 8026400"/>
              <a:gd name="connsiteX136" fmla="*/ 6620933 w 8229600"/>
              <a:gd name="connsiteY136" fmla="*/ 5190067 h 8026400"/>
              <a:gd name="connsiteX137" fmla="*/ 6620933 w 8229600"/>
              <a:gd name="connsiteY137" fmla="*/ 5113867 h 8026400"/>
              <a:gd name="connsiteX138" fmla="*/ 6807200 w 8229600"/>
              <a:gd name="connsiteY138" fmla="*/ 5130800 h 8026400"/>
              <a:gd name="connsiteX139" fmla="*/ 6773333 w 8229600"/>
              <a:gd name="connsiteY139" fmla="*/ 5232400 h 8026400"/>
              <a:gd name="connsiteX140" fmla="*/ 6985000 w 8229600"/>
              <a:gd name="connsiteY140" fmla="*/ 5325533 h 8026400"/>
              <a:gd name="connsiteX141" fmla="*/ 7078133 w 8229600"/>
              <a:gd name="connsiteY141" fmla="*/ 5291667 h 8026400"/>
              <a:gd name="connsiteX142" fmla="*/ 7078133 w 8229600"/>
              <a:gd name="connsiteY142" fmla="*/ 5198533 h 8026400"/>
              <a:gd name="connsiteX143" fmla="*/ 7078133 w 8229600"/>
              <a:gd name="connsiteY143" fmla="*/ 5198533 h 8026400"/>
              <a:gd name="connsiteX144" fmla="*/ 7171266 w 8229600"/>
              <a:gd name="connsiteY144" fmla="*/ 5266267 h 8026400"/>
              <a:gd name="connsiteX145" fmla="*/ 7442200 w 8229600"/>
              <a:gd name="connsiteY145" fmla="*/ 5223933 h 8026400"/>
              <a:gd name="connsiteX146" fmla="*/ 7450666 w 8229600"/>
              <a:gd name="connsiteY146" fmla="*/ 5037667 h 8026400"/>
              <a:gd name="connsiteX147" fmla="*/ 7315200 w 8229600"/>
              <a:gd name="connsiteY147" fmla="*/ 4995333 h 8026400"/>
              <a:gd name="connsiteX148" fmla="*/ 7315200 w 8229600"/>
              <a:gd name="connsiteY148" fmla="*/ 4995333 h 8026400"/>
              <a:gd name="connsiteX149" fmla="*/ 7171266 w 8229600"/>
              <a:gd name="connsiteY149" fmla="*/ 4936067 h 8026400"/>
              <a:gd name="connsiteX150" fmla="*/ 7179733 w 8229600"/>
              <a:gd name="connsiteY150" fmla="*/ 4851400 h 8026400"/>
              <a:gd name="connsiteX151" fmla="*/ 7078133 w 8229600"/>
              <a:gd name="connsiteY151" fmla="*/ 4834467 h 8026400"/>
              <a:gd name="connsiteX152" fmla="*/ 7332133 w 8229600"/>
              <a:gd name="connsiteY152" fmla="*/ 4690533 h 8026400"/>
              <a:gd name="connsiteX153" fmla="*/ 7230533 w 8229600"/>
              <a:gd name="connsiteY153" fmla="*/ 4572000 h 8026400"/>
              <a:gd name="connsiteX154" fmla="*/ 7332133 w 8229600"/>
              <a:gd name="connsiteY154" fmla="*/ 4461933 h 8026400"/>
              <a:gd name="connsiteX155" fmla="*/ 7577666 w 8229600"/>
              <a:gd name="connsiteY155" fmla="*/ 4470400 h 8026400"/>
              <a:gd name="connsiteX156" fmla="*/ 7501466 w 8229600"/>
              <a:gd name="connsiteY156" fmla="*/ 4385733 h 8026400"/>
              <a:gd name="connsiteX157" fmla="*/ 7340600 w 8229600"/>
              <a:gd name="connsiteY157" fmla="*/ 4360333 h 8026400"/>
              <a:gd name="connsiteX158" fmla="*/ 7306733 w 8229600"/>
              <a:gd name="connsiteY158" fmla="*/ 4207933 h 8026400"/>
              <a:gd name="connsiteX159" fmla="*/ 7391400 w 8229600"/>
              <a:gd name="connsiteY159" fmla="*/ 4064000 h 8026400"/>
              <a:gd name="connsiteX160" fmla="*/ 7662333 w 8229600"/>
              <a:gd name="connsiteY160" fmla="*/ 4114800 h 8026400"/>
              <a:gd name="connsiteX161" fmla="*/ 7797800 w 8229600"/>
              <a:gd name="connsiteY161" fmla="*/ 4030133 h 8026400"/>
              <a:gd name="connsiteX162" fmla="*/ 8094133 w 8229600"/>
              <a:gd name="connsiteY162" fmla="*/ 3937000 h 8026400"/>
              <a:gd name="connsiteX163" fmla="*/ 8229600 w 8229600"/>
              <a:gd name="connsiteY163" fmla="*/ 965200 h 8026400"/>
              <a:gd name="connsiteX164" fmla="*/ 8204200 w 8229600"/>
              <a:gd name="connsiteY164" fmla="*/ 0 h 8026400"/>
              <a:gd name="connsiteX165" fmla="*/ 660400 w 8229600"/>
              <a:gd name="connsiteY165" fmla="*/ 0 h 8026400"/>
              <a:gd name="connsiteX166" fmla="*/ 677333 w 8229600"/>
              <a:gd name="connsiteY166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4622800 w 8229600"/>
              <a:gd name="connsiteY92" fmla="*/ 8026400 h 8026400"/>
              <a:gd name="connsiteX93" fmla="*/ 4377266 w 8229600"/>
              <a:gd name="connsiteY93" fmla="*/ 7763933 h 8026400"/>
              <a:gd name="connsiteX94" fmla="*/ 4436533 w 8229600"/>
              <a:gd name="connsiteY94" fmla="*/ 7459133 h 8026400"/>
              <a:gd name="connsiteX95" fmla="*/ 4241800 w 8229600"/>
              <a:gd name="connsiteY95" fmla="*/ 7306733 h 8026400"/>
              <a:gd name="connsiteX96" fmla="*/ 4284133 w 8229600"/>
              <a:gd name="connsiteY96" fmla="*/ 7120467 h 8026400"/>
              <a:gd name="connsiteX97" fmla="*/ 4495800 w 8229600"/>
              <a:gd name="connsiteY97" fmla="*/ 6942667 h 8026400"/>
              <a:gd name="connsiteX98" fmla="*/ 4622800 w 8229600"/>
              <a:gd name="connsiteY98" fmla="*/ 6908800 h 8026400"/>
              <a:gd name="connsiteX99" fmla="*/ 4732866 w 8229600"/>
              <a:gd name="connsiteY99" fmla="*/ 6756400 h 8026400"/>
              <a:gd name="connsiteX100" fmla="*/ 4673600 w 8229600"/>
              <a:gd name="connsiteY100" fmla="*/ 6663267 h 8026400"/>
              <a:gd name="connsiteX101" fmla="*/ 4597400 w 8229600"/>
              <a:gd name="connsiteY101" fmla="*/ 6620933 h 8026400"/>
              <a:gd name="connsiteX102" fmla="*/ 4597400 w 8229600"/>
              <a:gd name="connsiteY102" fmla="*/ 6620933 h 8026400"/>
              <a:gd name="connsiteX103" fmla="*/ 4690533 w 8229600"/>
              <a:gd name="connsiteY103" fmla="*/ 6604000 h 8026400"/>
              <a:gd name="connsiteX104" fmla="*/ 4690533 w 8229600"/>
              <a:gd name="connsiteY104" fmla="*/ 6604000 h 8026400"/>
              <a:gd name="connsiteX105" fmla="*/ 4504266 w 8229600"/>
              <a:gd name="connsiteY105" fmla="*/ 6231467 h 8026400"/>
              <a:gd name="connsiteX106" fmla="*/ 4318000 w 8229600"/>
              <a:gd name="connsiteY106" fmla="*/ 6290733 h 8026400"/>
              <a:gd name="connsiteX107" fmla="*/ 4267200 w 8229600"/>
              <a:gd name="connsiteY107" fmla="*/ 6062133 h 8026400"/>
              <a:gd name="connsiteX108" fmla="*/ 4182533 w 8229600"/>
              <a:gd name="connsiteY108" fmla="*/ 6028267 h 8026400"/>
              <a:gd name="connsiteX109" fmla="*/ 4292600 w 8229600"/>
              <a:gd name="connsiteY109" fmla="*/ 5791200 h 8026400"/>
              <a:gd name="connsiteX110" fmla="*/ 4216400 w 8229600"/>
              <a:gd name="connsiteY110" fmla="*/ 5715000 h 8026400"/>
              <a:gd name="connsiteX111" fmla="*/ 4241800 w 8229600"/>
              <a:gd name="connsiteY111" fmla="*/ 5554133 h 8026400"/>
              <a:gd name="connsiteX112" fmla="*/ 4334933 w 8229600"/>
              <a:gd name="connsiteY112" fmla="*/ 5503333 h 8026400"/>
              <a:gd name="connsiteX113" fmla="*/ 4402666 w 8229600"/>
              <a:gd name="connsiteY113" fmla="*/ 5334000 h 8026400"/>
              <a:gd name="connsiteX114" fmla="*/ 4597400 w 8229600"/>
              <a:gd name="connsiteY114" fmla="*/ 5621867 h 8026400"/>
              <a:gd name="connsiteX115" fmla="*/ 4673600 w 8229600"/>
              <a:gd name="connsiteY115" fmla="*/ 5494867 h 8026400"/>
              <a:gd name="connsiteX116" fmla="*/ 4631266 w 8229600"/>
              <a:gd name="connsiteY116" fmla="*/ 5334000 h 8026400"/>
              <a:gd name="connsiteX117" fmla="*/ 4834466 w 8229600"/>
              <a:gd name="connsiteY117" fmla="*/ 5198533 h 8026400"/>
              <a:gd name="connsiteX118" fmla="*/ 4792133 w 8229600"/>
              <a:gd name="connsiteY118" fmla="*/ 5139267 h 8026400"/>
              <a:gd name="connsiteX119" fmla="*/ 4961466 w 8229600"/>
              <a:gd name="connsiteY119" fmla="*/ 5080000 h 8026400"/>
              <a:gd name="connsiteX120" fmla="*/ 5105400 w 8229600"/>
              <a:gd name="connsiteY120" fmla="*/ 4919133 h 8026400"/>
              <a:gd name="connsiteX121" fmla="*/ 5215466 w 8229600"/>
              <a:gd name="connsiteY121" fmla="*/ 4953000 h 8026400"/>
              <a:gd name="connsiteX122" fmla="*/ 5215466 w 8229600"/>
              <a:gd name="connsiteY122" fmla="*/ 4953000 h 8026400"/>
              <a:gd name="connsiteX123" fmla="*/ 5291666 w 8229600"/>
              <a:gd name="connsiteY123" fmla="*/ 5003800 h 8026400"/>
              <a:gd name="connsiteX124" fmla="*/ 5342466 w 8229600"/>
              <a:gd name="connsiteY124" fmla="*/ 4944533 h 8026400"/>
              <a:gd name="connsiteX125" fmla="*/ 5435600 w 8229600"/>
              <a:gd name="connsiteY125" fmla="*/ 4910667 h 8026400"/>
              <a:gd name="connsiteX126" fmla="*/ 5469466 w 8229600"/>
              <a:gd name="connsiteY126" fmla="*/ 5020733 h 8026400"/>
              <a:gd name="connsiteX127" fmla="*/ 5664200 w 8229600"/>
              <a:gd name="connsiteY127" fmla="*/ 5012267 h 8026400"/>
              <a:gd name="connsiteX128" fmla="*/ 5858933 w 8229600"/>
              <a:gd name="connsiteY128" fmla="*/ 5223933 h 8026400"/>
              <a:gd name="connsiteX129" fmla="*/ 5884333 w 8229600"/>
              <a:gd name="connsiteY129" fmla="*/ 5325533 h 8026400"/>
              <a:gd name="connsiteX130" fmla="*/ 5884333 w 8229600"/>
              <a:gd name="connsiteY130" fmla="*/ 5325533 h 8026400"/>
              <a:gd name="connsiteX131" fmla="*/ 5952066 w 8229600"/>
              <a:gd name="connsiteY131" fmla="*/ 5291667 h 8026400"/>
              <a:gd name="connsiteX132" fmla="*/ 5901266 w 8229600"/>
              <a:gd name="connsiteY132" fmla="*/ 5164667 h 8026400"/>
              <a:gd name="connsiteX133" fmla="*/ 5901266 w 8229600"/>
              <a:gd name="connsiteY133" fmla="*/ 5164667 h 8026400"/>
              <a:gd name="connsiteX134" fmla="*/ 6172200 w 8229600"/>
              <a:gd name="connsiteY134" fmla="*/ 5334000 h 8026400"/>
              <a:gd name="connsiteX135" fmla="*/ 6341533 w 8229600"/>
              <a:gd name="connsiteY135" fmla="*/ 5130800 h 8026400"/>
              <a:gd name="connsiteX136" fmla="*/ 6620933 w 8229600"/>
              <a:gd name="connsiteY136" fmla="*/ 5190067 h 8026400"/>
              <a:gd name="connsiteX137" fmla="*/ 6620933 w 8229600"/>
              <a:gd name="connsiteY137" fmla="*/ 5113867 h 8026400"/>
              <a:gd name="connsiteX138" fmla="*/ 6807200 w 8229600"/>
              <a:gd name="connsiteY138" fmla="*/ 5130800 h 8026400"/>
              <a:gd name="connsiteX139" fmla="*/ 6773333 w 8229600"/>
              <a:gd name="connsiteY139" fmla="*/ 5232400 h 8026400"/>
              <a:gd name="connsiteX140" fmla="*/ 6985000 w 8229600"/>
              <a:gd name="connsiteY140" fmla="*/ 5325533 h 8026400"/>
              <a:gd name="connsiteX141" fmla="*/ 7078133 w 8229600"/>
              <a:gd name="connsiteY141" fmla="*/ 5291667 h 8026400"/>
              <a:gd name="connsiteX142" fmla="*/ 7078133 w 8229600"/>
              <a:gd name="connsiteY142" fmla="*/ 5198533 h 8026400"/>
              <a:gd name="connsiteX143" fmla="*/ 7078133 w 8229600"/>
              <a:gd name="connsiteY143" fmla="*/ 5198533 h 8026400"/>
              <a:gd name="connsiteX144" fmla="*/ 7171266 w 8229600"/>
              <a:gd name="connsiteY144" fmla="*/ 5266267 h 8026400"/>
              <a:gd name="connsiteX145" fmla="*/ 7442200 w 8229600"/>
              <a:gd name="connsiteY145" fmla="*/ 5223933 h 8026400"/>
              <a:gd name="connsiteX146" fmla="*/ 7450666 w 8229600"/>
              <a:gd name="connsiteY146" fmla="*/ 5037667 h 8026400"/>
              <a:gd name="connsiteX147" fmla="*/ 7315200 w 8229600"/>
              <a:gd name="connsiteY147" fmla="*/ 4995333 h 8026400"/>
              <a:gd name="connsiteX148" fmla="*/ 7315200 w 8229600"/>
              <a:gd name="connsiteY148" fmla="*/ 4995333 h 8026400"/>
              <a:gd name="connsiteX149" fmla="*/ 7171266 w 8229600"/>
              <a:gd name="connsiteY149" fmla="*/ 4936067 h 8026400"/>
              <a:gd name="connsiteX150" fmla="*/ 7179733 w 8229600"/>
              <a:gd name="connsiteY150" fmla="*/ 4851400 h 8026400"/>
              <a:gd name="connsiteX151" fmla="*/ 7078133 w 8229600"/>
              <a:gd name="connsiteY151" fmla="*/ 4834467 h 8026400"/>
              <a:gd name="connsiteX152" fmla="*/ 7332133 w 8229600"/>
              <a:gd name="connsiteY152" fmla="*/ 4690533 h 8026400"/>
              <a:gd name="connsiteX153" fmla="*/ 7230533 w 8229600"/>
              <a:gd name="connsiteY153" fmla="*/ 4572000 h 8026400"/>
              <a:gd name="connsiteX154" fmla="*/ 7332133 w 8229600"/>
              <a:gd name="connsiteY154" fmla="*/ 4461933 h 8026400"/>
              <a:gd name="connsiteX155" fmla="*/ 7577666 w 8229600"/>
              <a:gd name="connsiteY155" fmla="*/ 4470400 h 8026400"/>
              <a:gd name="connsiteX156" fmla="*/ 7501466 w 8229600"/>
              <a:gd name="connsiteY156" fmla="*/ 4385733 h 8026400"/>
              <a:gd name="connsiteX157" fmla="*/ 7340600 w 8229600"/>
              <a:gd name="connsiteY157" fmla="*/ 4360333 h 8026400"/>
              <a:gd name="connsiteX158" fmla="*/ 7306733 w 8229600"/>
              <a:gd name="connsiteY158" fmla="*/ 4207933 h 8026400"/>
              <a:gd name="connsiteX159" fmla="*/ 7391400 w 8229600"/>
              <a:gd name="connsiteY159" fmla="*/ 4064000 h 8026400"/>
              <a:gd name="connsiteX160" fmla="*/ 7662333 w 8229600"/>
              <a:gd name="connsiteY160" fmla="*/ 4114800 h 8026400"/>
              <a:gd name="connsiteX161" fmla="*/ 7797800 w 8229600"/>
              <a:gd name="connsiteY161" fmla="*/ 4030133 h 8026400"/>
              <a:gd name="connsiteX162" fmla="*/ 8094133 w 8229600"/>
              <a:gd name="connsiteY162" fmla="*/ 3937000 h 8026400"/>
              <a:gd name="connsiteX163" fmla="*/ 8229600 w 8229600"/>
              <a:gd name="connsiteY163" fmla="*/ 965200 h 8026400"/>
              <a:gd name="connsiteX164" fmla="*/ 8204200 w 8229600"/>
              <a:gd name="connsiteY164" fmla="*/ 0 h 8026400"/>
              <a:gd name="connsiteX165" fmla="*/ 660400 w 8229600"/>
              <a:gd name="connsiteY165" fmla="*/ 0 h 8026400"/>
              <a:gd name="connsiteX166" fmla="*/ 677333 w 8229600"/>
              <a:gd name="connsiteY166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4622800 w 8229600"/>
              <a:gd name="connsiteY92" fmla="*/ 8026400 h 8026400"/>
              <a:gd name="connsiteX93" fmla="*/ 4377266 w 8229600"/>
              <a:gd name="connsiteY93" fmla="*/ 7763933 h 8026400"/>
              <a:gd name="connsiteX94" fmla="*/ 4436533 w 8229600"/>
              <a:gd name="connsiteY94" fmla="*/ 7459133 h 8026400"/>
              <a:gd name="connsiteX95" fmla="*/ 4241800 w 8229600"/>
              <a:gd name="connsiteY95" fmla="*/ 7306733 h 8026400"/>
              <a:gd name="connsiteX96" fmla="*/ 4284133 w 8229600"/>
              <a:gd name="connsiteY96" fmla="*/ 7120467 h 8026400"/>
              <a:gd name="connsiteX97" fmla="*/ 4495800 w 8229600"/>
              <a:gd name="connsiteY97" fmla="*/ 6942667 h 8026400"/>
              <a:gd name="connsiteX98" fmla="*/ 4622800 w 8229600"/>
              <a:gd name="connsiteY98" fmla="*/ 6908800 h 8026400"/>
              <a:gd name="connsiteX99" fmla="*/ 4732866 w 8229600"/>
              <a:gd name="connsiteY99" fmla="*/ 6756400 h 8026400"/>
              <a:gd name="connsiteX100" fmla="*/ 4673600 w 8229600"/>
              <a:gd name="connsiteY100" fmla="*/ 6663267 h 8026400"/>
              <a:gd name="connsiteX101" fmla="*/ 4597400 w 8229600"/>
              <a:gd name="connsiteY101" fmla="*/ 6620933 h 8026400"/>
              <a:gd name="connsiteX102" fmla="*/ 4597400 w 8229600"/>
              <a:gd name="connsiteY102" fmla="*/ 6620933 h 8026400"/>
              <a:gd name="connsiteX103" fmla="*/ 4690533 w 8229600"/>
              <a:gd name="connsiteY103" fmla="*/ 6604000 h 8026400"/>
              <a:gd name="connsiteX104" fmla="*/ 4690533 w 8229600"/>
              <a:gd name="connsiteY104" fmla="*/ 6604000 h 8026400"/>
              <a:gd name="connsiteX105" fmla="*/ 4504266 w 8229600"/>
              <a:gd name="connsiteY105" fmla="*/ 6231467 h 8026400"/>
              <a:gd name="connsiteX106" fmla="*/ 4318000 w 8229600"/>
              <a:gd name="connsiteY106" fmla="*/ 6290733 h 8026400"/>
              <a:gd name="connsiteX107" fmla="*/ 4267200 w 8229600"/>
              <a:gd name="connsiteY107" fmla="*/ 6062133 h 8026400"/>
              <a:gd name="connsiteX108" fmla="*/ 4182533 w 8229600"/>
              <a:gd name="connsiteY108" fmla="*/ 6028267 h 8026400"/>
              <a:gd name="connsiteX109" fmla="*/ 4292600 w 8229600"/>
              <a:gd name="connsiteY109" fmla="*/ 5791200 h 8026400"/>
              <a:gd name="connsiteX110" fmla="*/ 4216400 w 8229600"/>
              <a:gd name="connsiteY110" fmla="*/ 5715000 h 8026400"/>
              <a:gd name="connsiteX111" fmla="*/ 4241800 w 8229600"/>
              <a:gd name="connsiteY111" fmla="*/ 5554133 h 8026400"/>
              <a:gd name="connsiteX112" fmla="*/ 4334933 w 8229600"/>
              <a:gd name="connsiteY112" fmla="*/ 5503333 h 8026400"/>
              <a:gd name="connsiteX113" fmla="*/ 4402666 w 8229600"/>
              <a:gd name="connsiteY113" fmla="*/ 5334000 h 8026400"/>
              <a:gd name="connsiteX114" fmla="*/ 4597400 w 8229600"/>
              <a:gd name="connsiteY114" fmla="*/ 5621867 h 8026400"/>
              <a:gd name="connsiteX115" fmla="*/ 4673600 w 8229600"/>
              <a:gd name="connsiteY115" fmla="*/ 5494867 h 8026400"/>
              <a:gd name="connsiteX116" fmla="*/ 4631266 w 8229600"/>
              <a:gd name="connsiteY116" fmla="*/ 5334000 h 8026400"/>
              <a:gd name="connsiteX117" fmla="*/ 4834466 w 8229600"/>
              <a:gd name="connsiteY117" fmla="*/ 5198533 h 8026400"/>
              <a:gd name="connsiteX118" fmla="*/ 4792133 w 8229600"/>
              <a:gd name="connsiteY118" fmla="*/ 5139267 h 8026400"/>
              <a:gd name="connsiteX119" fmla="*/ 4961466 w 8229600"/>
              <a:gd name="connsiteY119" fmla="*/ 5080000 h 8026400"/>
              <a:gd name="connsiteX120" fmla="*/ 5105400 w 8229600"/>
              <a:gd name="connsiteY120" fmla="*/ 4919133 h 8026400"/>
              <a:gd name="connsiteX121" fmla="*/ 5215466 w 8229600"/>
              <a:gd name="connsiteY121" fmla="*/ 4953000 h 8026400"/>
              <a:gd name="connsiteX122" fmla="*/ 5215466 w 8229600"/>
              <a:gd name="connsiteY122" fmla="*/ 4953000 h 8026400"/>
              <a:gd name="connsiteX123" fmla="*/ 5291666 w 8229600"/>
              <a:gd name="connsiteY123" fmla="*/ 5003800 h 8026400"/>
              <a:gd name="connsiteX124" fmla="*/ 5342466 w 8229600"/>
              <a:gd name="connsiteY124" fmla="*/ 4944533 h 8026400"/>
              <a:gd name="connsiteX125" fmla="*/ 5435600 w 8229600"/>
              <a:gd name="connsiteY125" fmla="*/ 4910667 h 8026400"/>
              <a:gd name="connsiteX126" fmla="*/ 5469466 w 8229600"/>
              <a:gd name="connsiteY126" fmla="*/ 5020733 h 8026400"/>
              <a:gd name="connsiteX127" fmla="*/ 5664200 w 8229600"/>
              <a:gd name="connsiteY127" fmla="*/ 5012267 h 8026400"/>
              <a:gd name="connsiteX128" fmla="*/ 5858933 w 8229600"/>
              <a:gd name="connsiteY128" fmla="*/ 5223933 h 8026400"/>
              <a:gd name="connsiteX129" fmla="*/ 5884333 w 8229600"/>
              <a:gd name="connsiteY129" fmla="*/ 5325533 h 8026400"/>
              <a:gd name="connsiteX130" fmla="*/ 5884333 w 8229600"/>
              <a:gd name="connsiteY130" fmla="*/ 5325533 h 8026400"/>
              <a:gd name="connsiteX131" fmla="*/ 5952066 w 8229600"/>
              <a:gd name="connsiteY131" fmla="*/ 5291667 h 8026400"/>
              <a:gd name="connsiteX132" fmla="*/ 5901266 w 8229600"/>
              <a:gd name="connsiteY132" fmla="*/ 5164667 h 8026400"/>
              <a:gd name="connsiteX133" fmla="*/ 5901266 w 8229600"/>
              <a:gd name="connsiteY133" fmla="*/ 5164667 h 8026400"/>
              <a:gd name="connsiteX134" fmla="*/ 6172200 w 8229600"/>
              <a:gd name="connsiteY134" fmla="*/ 5334000 h 8026400"/>
              <a:gd name="connsiteX135" fmla="*/ 6341533 w 8229600"/>
              <a:gd name="connsiteY135" fmla="*/ 5130800 h 8026400"/>
              <a:gd name="connsiteX136" fmla="*/ 6620933 w 8229600"/>
              <a:gd name="connsiteY136" fmla="*/ 5190067 h 8026400"/>
              <a:gd name="connsiteX137" fmla="*/ 6620933 w 8229600"/>
              <a:gd name="connsiteY137" fmla="*/ 5113867 h 8026400"/>
              <a:gd name="connsiteX138" fmla="*/ 6807200 w 8229600"/>
              <a:gd name="connsiteY138" fmla="*/ 5130800 h 8026400"/>
              <a:gd name="connsiteX139" fmla="*/ 6773333 w 8229600"/>
              <a:gd name="connsiteY139" fmla="*/ 5232400 h 8026400"/>
              <a:gd name="connsiteX140" fmla="*/ 6985000 w 8229600"/>
              <a:gd name="connsiteY140" fmla="*/ 5325533 h 8026400"/>
              <a:gd name="connsiteX141" fmla="*/ 7078133 w 8229600"/>
              <a:gd name="connsiteY141" fmla="*/ 5291667 h 8026400"/>
              <a:gd name="connsiteX142" fmla="*/ 7078133 w 8229600"/>
              <a:gd name="connsiteY142" fmla="*/ 5198533 h 8026400"/>
              <a:gd name="connsiteX143" fmla="*/ 7078133 w 8229600"/>
              <a:gd name="connsiteY143" fmla="*/ 5198533 h 8026400"/>
              <a:gd name="connsiteX144" fmla="*/ 7171266 w 8229600"/>
              <a:gd name="connsiteY144" fmla="*/ 5266267 h 8026400"/>
              <a:gd name="connsiteX145" fmla="*/ 7442200 w 8229600"/>
              <a:gd name="connsiteY145" fmla="*/ 5223933 h 8026400"/>
              <a:gd name="connsiteX146" fmla="*/ 7450666 w 8229600"/>
              <a:gd name="connsiteY146" fmla="*/ 5037667 h 8026400"/>
              <a:gd name="connsiteX147" fmla="*/ 7315200 w 8229600"/>
              <a:gd name="connsiteY147" fmla="*/ 4995333 h 8026400"/>
              <a:gd name="connsiteX148" fmla="*/ 7315200 w 8229600"/>
              <a:gd name="connsiteY148" fmla="*/ 4995333 h 8026400"/>
              <a:gd name="connsiteX149" fmla="*/ 7171266 w 8229600"/>
              <a:gd name="connsiteY149" fmla="*/ 4936067 h 8026400"/>
              <a:gd name="connsiteX150" fmla="*/ 7179733 w 8229600"/>
              <a:gd name="connsiteY150" fmla="*/ 4851400 h 8026400"/>
              <a:gd name="connsiteX151" fmla="*/ 7078133 w 8229600"/>
              <a:gd name="connsiteY151" fmla="*/ 4834467 h 8026400"/>
              <a:gd name="connsiteX152" fmla="*/ 7332133 w 8229600"/>
              <a:gd name="connsiteY152" fmla="*/ 4690533 h 8026400"/>
              <a:gd name="connsiteX153" fmla="*/ 7230533 w 8229600"/>
              <a:gd name="connsiteY153" fmla="*/ 4572000 h 8026400"/>
              <a:gd name="connsiteX154" fmla="*/ 7332133 w 8229600"/>
              <a:gd name="connsiteY154" fmla="*/ 4461933 h 8026400"/>
              <a:gd name="connsiteX155" fmla="*/ 7577666 w 8229600"/>
              <a:gd name="connsiteY155" fmla="*/ 4470400 h 8026400"/>
              <a:gd name="connsiteX156" fmla="*/ 7501466 w 8229600"/>
              <a:gd name="connsiteY156" fmla="*/ 4385733 h 8026400"/>
              <a:gd name="connsiteX157" fmla="*/ 7340600 w 8229600"/>
              <a:gd name="connsiteY157" fmla="*/ 4360333 h 8026400"/>
              <a:gd name="connsiteX158" fmla="*/ 7306733 w 8229600"/>
              <a:gd name="connsiteY158" fmla="*/ 4207933 h 8026400"/>
              <a:gd name="connsiteX159" fmla="*/ 7391400 w 8229600"/>
              <a:gd name="connsiteY159" fmla="*/ 4064000 h 8026400"/>
              <a:gd name="connsiteX160" fmla="*/ 7662333 w 8229600"/>
              <a:gd name="connsiteY160" fmla="*/ 4114800 h 8026400"/>
              <a:gd name="connsiteX161" fmla="*/ 7797800 w 8229600"/>
              <a:gd name="connsiteY161" fmla="*/ 4030133 h 8026400"/>
              <a:gd name="connsiteX162" fmla="*/ 8094133 w 8229600"/>
              <a:gd name="connsiteY162" fmla="*/ 3937000 h 8026400"/>
              <a:gd name="connsiteX163" fmla="*/ 8229600 w 8229600"/>
              <a:gd name="connsiteY163" fmla="*/ 965200 h 8026400"/>
              <a:gd name="connsiteX164" fmla="*/ 8204200 w 8229600"/>
              <a:gd name="connsiteY164" fmla="*/ 0 h 8026400"/>
              <a:gd name="connsiteX165" fmla="*/ 660400 w 8229600"/>
              <a:gd name="connsiteY165" fmla="*/ 0 h 8026400"/>
              <a:gd name="connsiteX166" fmla="*/ 677333 w 8229600"/>
              <a:gd name="connsiteY166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3042708 w 8229600"/>
              <a:gd name="connsiteY92" fmla="*/ 7686675 h 8026400"/>
              <a:gd name="connsiteX93" fmla="*/ 4622800 w 8229600"/>
              <a:gd name="connsiteY93" fmla="*/ 8026400 h 8026400"/>
              <a:gd name="connsiteX94" fmla="*/ 4377266 w 8229600"/>
              <a:gd name="connsiteY94" fmla="*/ 7763933 h 8026400"/>
              <a:gd name="connsiteX95" fmla="*/ 4436533 w 8229600"/>
              <a:gd name="connsiteY95" fmla="*/ 7459133 h 8026400"/>
              <a:gd name="connsiteX96" fmla="*/ 4241800 w 8229600"/>
              <a:gd name="connsiteY96" fmla="*/ 7306733 h 8026400"/>
              <a:gd name="connsiteX97" fmla="*/ 4284133 w 8229600"/>
              <a:gd name="connsiteY97" fmla="*/ 7120467 h 8026400"/>
              <a:gd name="connsiteX98" fmla="*/ 4495800 w 8229600"/>
              <a:gd name="connsiteY98" fmla="*/ 6942667 h 8026400"/>
              <a:gd name="connsiteX99" fmla="*/ 4622800 w 8229600"/>
              <a:gd name="connsiteY99" fmla="*/ 6908800 h 8026400"/>
              <a:gd name="connsiteX100" fmla="*/ 4732866 w 8229600"/>
              <a:gd name="connsiteY100" fmla="*/ 6756400 h 8026400"/>
              <a:gd name="connsiteX101" fmla="*/ 4673600 w 8229600"/>
              <a:gd name="connsiteY101" fmla="*/ 6663267 h 8026400"/>
              <a:gd name="connsiteX102" fmla="*/ 4597400 w 8229600"/>
              <a:gd name="connsiteY102" fmla="*/ 6620933 h 8026400"/>
              <a:gd name="connsiteX103" fmla="*/ 4597400 w 8229600"/>
              <a:gd name="connsiteY103" fmla="*/ 6620933 h 8026400"/>
              <a:gd name="connsiteX104" fmla="*/ 4690533 w 8229600"/>
              <a:gd name="connsiteY104" fmla="*/ 6604000 h 8026400"/>
              <a:gd name="connsiteX105" fmla="*/ 4690533 w 8229600"/>
              <a:gd name="connsiteY105" fmla="*/ 6604000 h 8026400"/>
              <a:gd name="connsiteX106" fmla="*/ 4504266 w 8229600"/>
              <a:gd name="connsiteY106" fmla="*/ 6231467 h 8026400"/>
              <a:gd name="connsiteX107" fmla="*/ 4318000 w 8229600"/>
              <a:gd name="connsiteY107" fmla="*/ 6290733 h 8026400"/>
              <a:gd name="connsiteX108" fmla="*/ 4267200 w 8229600"/>
              <a:gd name="connsiteY108" fmla="*/ 6062133 h 8026400"/>
              <a:gd name="connsiteX109" fmla="*/ 4182533 w 8229600"/>
              <a:gd name="connsiteY109" fmla="*/ 6028267 h 8026400"/>
              <a:gd name="connsiteX110" fmla="*/ 4292600 w 8229600"/>
              <a:gd name="connsiteY110" fmla="*/ 5791200 h 8026400"/>
              <a:gd name="connsiteX111" fmla="*/ 4216400 w 8229600"/>
              <a:gd name="connsiteY111" fmla="*/ 5715000 h 8026400"/>
              <a:gd name="connsiteX112" fmla="*/ 4241800 w 8229600"/>
              <a:gd name="connsiteY112" fmla="*/ 5554133 h 8026400"/>
              <a:gd name="connsiteX113" fmla="*/ 4334933 w 8229600"/>
              <a:gd name="connsiteY113" fmla="*/ 5503333 h 8026400"/>
              <a:gd name="connsiteX114" fmla="*/ 4402666 w 8229600"/>
              <a:gd name="connsiteY114" fmla="*/ 5334000 h 8026400"/>
              <a:gd name="connsiteX115" fmla="*/ 4597400 w 8229600"/>
              <a:gd name="connsiteY115" fmla="*/ 5621867 h 8026400"/>
              <a:gd name="connsiteX116" fmla="*/ 4673600 w 8229600"/>
              <a:gd name="connsiteY116" fmla="*/ 5494867 h 8026400"/>
              <a:gd name="connsiteX117" fmla="*/ 4631266 w 8229600"/>
              <a:gd name="connsiteY117" fmla="*/ 5334000 h 8026400"/>
              <a:gd name="connsiteX118" fmla="*/ 4834466 w 8229600"/>
              <a:gd name="connsiteY118" fmla="*/ 5198533 h 8026400"/>
              <a:gd name="connsiteX119" fmla="*/ 4792133 w 8229600"/>
              <a:gd name="connsiteY119" fmla="*/ 5139267 h 8026400"/>
              <a:gd name="connsiteX120" fmla="*/ 4961466 w 8229600"/>
              <a:gd name="connsiteY120" fmla="*/ 5080000 h 8026400"/>
              <a:gd name="connsiteX121" fmla="*/ 5105400 w 8229600"/>
              <a:gd name="connsiteY121" fmla="*/ 4919133 h 8026400"/>
              <a:gd name="connsiteX122" fmla="*/ 5215466 w 8229600"/>
              <a:gd name="connsiteY122" fmla="*/ 4953000 h 8026400"/>
              <a:gd name="connsiteX123" fmla="*/ 5215466 w 8229600"/>
              <a:gd name="connsiteY123" fmla="*/ 4953000 h 8026400"/>
              <a:gd name="connsiteX124" fmla="*/ 5291666 w 8229600"/>
              <a:gd name="connsiteY124" fmla="*/ 5003800 h 8026400"/>
              <a:gd name="connsiteX125" fmla="*/ 5342466 w 8229600"/>
              <a:gd name="connsiteY125" fmla="*/ 4944533 h 8026400"/>
              <a:gd name="connsiteX126" fmla="*/ 5435600 w 8229600"/>
              <a:gd name="connsiteY126" fmla="*/ 4910667 h 8026400"/>
              <a:gd name="connsiteX127" fmla="*/ 5469466 w 8229600"/>
              <a:gd name="connsiteY127" fmla="*/ 5020733 h 8026400"/>
              <a:gd name="connsiteX128" fmla="*/ 5664200 w 8229600"/>
              <a:gd name="connsiteY128" fmla="*/ 5012267 h 8026400"/>
              <a:gd name="connsiteX129" fmla="*/ 5858933 w 8229600"/>
              <a:gd name="connsiteY129" fmla="*/ 5223933 h 8026400"/>
              <a:gd name="connsiteX130" fmla="*/ 5884333 w 8229600"/>
              <a:gd name="connsiteY130" fmla="*/ 5325533 h 8026400"/>
              <a:gd name="connsiteX131" fmla="*/ 5884333 w 8229600"/>
              <a:gd name="connsiteY131" fmla="*/ 5325533 h 8026400"/>
              <a:gd name="connsiteX132" fmla="*/ 5952066 w 8229600"/>
              <a:gd name="connsiteY132" fmla="*/ 5291667 h 8026400"/>
              <a:gd name="connsiteX133" fmla="*/ 5901266 w 8229600"/>
              <a:gd name="connsiteY133" fmla="*/ 5164667 h 8026400"/>
              <a:gd name="connsiteX134" fmla="*/ 5901266 w 8229600"/>
              <a:gd name="connsiteY134" fmla="*/ 5164667 h 8026400"/>
              <a:gd name="connsiteX135" fmla="*/ 6172200 w 8229600"/>
              <a:gd name="connsiteY135" fmla="*/ 5334000 h 8026400"/>
              <a:gd name="connsiteX136" fmla="*/ 6341533 w 8229600"/>
              <a:gd name="connsiteY136" fmla="*/ 5130800 h 8026400"/>
              <a:gd name="connsiteX137" fmla="*/ 6620933 w 8229600"/>
              <a:gd name="connsiteY137" fmla="*/ 5190067 h 8026400"/>
              <a:gd name="connsiteX138" fmla="*/ 6620933 w 8229600"/>
              <a:gd name="connsiteY138" fmla="*/ 5113867 h 8026400"/>
              <a:gd name="connsiteX139" fmla="*/ 6807200 w 8229600"/>
              <a:gd name="connsiteY139" fmla="*/ 5130800 h 8026400"/>
              <a:gd name="connsiteX140" fmla="*/ 6773333 w 8229600"/>
              <a:gd name="connsiteY140" fmla="*/ 5232400 h 8026400"/>
              <a:gd name="connsiteX141" fmla="*/ 6985000 w 8229600"/>
              <a:gd name="connsiteY141" fmla="*/ 5325533 h 8026400"/>
              <a:gd name="connsiteX142" fmla="*/ 7078133 w 8229600"/>
              <a:gd name="connsiteY142" fmla="*/ 5291667 h 8026400"/>
              <a:gd name="connsiteX143" fmla="*/ 7078133 w 8229600"/>
              <a:gd name="connsiteY143" fmla="*/ 5198533 h 8026400"/>
              <a:gd name="connsiteX144" fmla="*/ 7078133 w 8229600"/>
              <a:gd name="connsiteY144" fmla="*/ 5198533 h 8026400"/>
              <a:gd name="connsiteX145" fmla="*/ 7171266 w 8229600"/>
              <a:gd name="connsiteY145" fmla="*/ 5266267 h 8026400"/>
              <a:gd name="connsiteX146" fmla="*/ 7442200 w 8229600"/>
              <a:gd name="connsiteY146" fmla="*/ 5223933 h 8026400"/>
              <a:gd name="connsiteX147" fmla="*/ 7450666 w 8229600"/>
              <a:gd name="connsiteY147" fmla="*/ 5037667 h 8026400"/>
              <a:gd name="connsiteX148" fmla="*/ 7315200 w 8229600"/>
              <a:gd name="connsiteY148" fmla="*/ 4995333 h 8026400"/>
              <a:gd name="connsiteX149" fmla="*/ 7315200 w 8229600"/>
              <a:gd name="connsiteY149" fmla="*/ 4995333 h 8026400"/>
              <a:gd name="connsiteX150" fmla="*/ 7171266 w 8229600"/>
              <a:gd name="connsiteY150" fmla="*/ 4936067 h 8026400"/>
              <a:gd name="connsiteX151" fmla="*/ 7179733 w 8229600"/>
              <a:gd name="connsiteY151" fmla="*/ 4851400 h 8026400"/>
              <a:gd name="connsiteX152" fmla="*/ 7078133 w 8229600"/>
              <a:gd name="connsiteY152" fmla="*/ 4834467 h 8026400"/>
              <a:gd name="connsiteX153" fmla="*/ 7332133 w 8229600"/>
              <a:gd name="connsiteY153" fmla="*/ 4690533 h 8026400"/>
              <a:gd name="connsiteX154" fmla="*/ 7230533 w 8229600"/>
              <a:gd name="connsiteY154" fmla="*/ 4572000 h 8026400"/>
              <a:gd name="connsiteX155" fmla="*/ 7332133 w 8229600"/>
              <a:gd name="connsiteY155" fmla="*/ 4461933 h 8026400"/>
              <a:gd name="connsiteX156" fmla="*/ 7577666 w 8229600"/>
              <a:gd name="connsiteY156" fmla="*/ 4470400 h 8026400"/>
              <a:gd name="connsiteX157" fmla="*/ 7501466 w 8229600"/>
              <a:gd name="connsiteY157" fmla="*/ 4385733 h 8026400"/>
              <a:gd name="connsiteX158" fmla="*/ 7340600 w 8229600"/>
              <a:gd name="connsiteY158" fmla="*/ 4360333 h 8026400"/>
              <a:gd name="connsiteX159" fmla="*/ 7306733 w 8229600"/>
              <a:gd name="connsiteY159" fmla="*/ 4207933 h 8026400"/>
              <a:gd name="connsiteX160" fmla="*/ 7391400 w 8229600"/>
              <a:gd name="connsiteY160" fmla="*/ 4064000 h 8026400"/>
              <a:gd name="connsiteX161" fmla="*/ 7662333 w 8229600"/>
              <a:gd name="connsiteY161" fmla="*/ 4114800 h 8026400"/>
              <a:gd name="connsiteX162" fmla="*/ 7797800 w 8229600"/>
              <a:gd name="connsiteY162" fmla="*/ 4030133 h 8026400"/>
              <a:gd name="connsiteX163" fmla="*/ 8094133 w 8229600"/>
              <a:gd name="connsiteY163" fmla="*/ 3937000 h 8026400"/>
              <a:gd name="connsiteX164" fmla="*/ 8229600 w 8229600"/>
              <a:gd name="connsiteY164" fmla="*/ 965200 h 8026400"/>
              <a:gd name="connsiteX165" fmla="*/ 8204200 w 8229600"/>
              <a:gd name="connsiteY165" fmla="*/ 0 h 8026400"/>
              <a:gd name="connsiteX166" fmla="*/ 660400 w 8229600"/>
              <a:gd name="connsiteY166" fmla="*/ 0 h 8026400"/>
              <a:gd name="connsiteX167" fmla="*/ 677333 w 8229600"/>
              <a:gd name="connsiteY167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4622800 w 8229600"/>
              <a:gd name="connsiteY93" fmla="*/ 8026400 h 8026400"/>
              <a:gd name="connsiteX94" fmla="*/ 4377266 w 8229600"/>
              <a:gd name="connsiteY94" fmla="*/ 7763933 h 8026400"/>
              <a:gd name="connsiteX95" fmla="*/ 4436533 w 8229600"/>
              <a:gd name="connsiteY95" fmla="*/ 7459133 h 8026400"/>
              <a:gd name="connsiteX96" fmla="*/ 4241800 w 8229600"/>
              <a:gd name="connsiteY96" fmla="*/ 7306733 h 8026400"/>
              <a:gd name="connsiteX97" fmla="*/ 4284133 w 8229600"/>
              <a:gd name="connsiteY97" fmla="*/ 7120467 h 8026400"/>
              <a:gd name="connsiteX98" fmla="*/ 4495800 w 8229600"/>
              <a:gd name="connsiteY98" fmla="*/ 6942667 h 8026400"/>
              <a:gd name="connsiteX99" fmla="*/ 4622800 w 8229600"/>
              <a:gd name="connsiteY99" fmla="*/ 6908800 h 8026400"/>
              <a:gd name="connsiteX100" fmla="*/ 4732866 w 8229600"/>
              <a:gd name="connsiteY100" fmla="*/ 6756400 h 8026400"/>
              <a:gd name="connsiteX101" fmla="*/ 4673600 w 8229600"/>
              <a:gd name="connsiteY101" fmla="*/ 6663267 h 8026400"/>
              <a:gd name="connsiteX102" fmla="*/ 4597400 w 8229600"/>
              <a:gd name="connsiteY102" fmla="*/ 6620933 h 8026400"/>
              <a:gd name="connsiteX103" fmla="*/ 4597400 w 8229600"/>
              <a:gd name="connsiteY103" fmla="*/ 6620933 h 8026400"/>
              <a:gd name="connsiteX104" fmla="*/ 4690533 w 8229600"/>
              <a:gd name="connsiteY104" fmla="*/ 6604000 h 8026400"/>
              <a:gd name="connsiteX105" fmla="*/ 4690533 w 8229600"/>
              <a:gd name="connsiteY105" fmla="*/ 6604000 h 8026400"/>
              <a:gd name="connsiteX106" fmla="*/ 4504266 w 8229600"/>
              <a:gd name="connsiteY106" fmla="*/ 6231467 h 8026400"/>
              <a:gd name="connsiteX107" fmla="*/ 4318000 w 8229600"/>
              <a:gd name="connsiteY107" fmla="*/ 6290733 h 8026400"/>
              <a:gd name="connsiteX108" fmla="*/ 4267200 w 8229600"/>
              <a:gd name="connsiteY108" fmla="*/ 6062133 h 8026400"/>
              <a:gd name="connsiteX109" fmla="*/ 4182533 w 8229600"/>
              <a:gd name="connsiteY109" fmla="*/ 6028267 h 8026400"/>
              <a:gd name="connsiteX110" fmla="*/ 4292600 w 8229600"/>
              <a:gd name="connsiteY110" fmla="*/ 5791200 h 8026400"/>
              <a:gd name="connsiteX111" fmla="*/ 4216400 w 8229600"/>
              <a:gd name="connsiteY111" fmla="*/ 5715000 h 8026400"/>
              <a:gd name="connsiteX112" fmla="*/ 4241800 w 8229600"/>
              <a:gd name="connsiteY112" fmla="*/ 5554133 h 8026400"/>
              <a:gd name="connsiteX113" fmla="*/ 4334933 w 8229600"/>
              <a:gd name="connsiteY113" fmla="*/ 5503333 h 8026400"/>
              <a:gd name="connsiteX114" fmla="*/ 4402666 w 8229600"/>
              <a:gd name="connsiteY114" fmla="*/ 5334000 h 8026400"/>
              <a:gd name="connsiteX115" fmla="*/ 4597400 w 8229600"/>
              <a:gd name="connsiteY115" fmla="*/ 5621867 h 8026400"/>
              <a:gd name="connsiteX116" fmla="*/ 4673600 w 8229600"/>
              <a:gd name="connsiteY116" fmla="*/ 5494867 h 8026400"/>
              <a:gd name="connsiteX117" fmla="*/ 4631266 w 8229600"/>
              <a:gd name="connsiteY117" fmla="*/ 5334000 h 8026400"/>
              <a:gd name="connsiteX118" fmla="*/ 4834466 w 8229600"/>
              <a:gd name="connsiteY118" fmla="*/ 5198533 h 8026400"/>
              <a:gd name="connsiteX119" fmla="*/ 4792133 w 8229600"/>
              <a:gd name="connsiteY119" fmla="*/ 5139267 h 8026400"/>
              <a:gd name="connsiteX120" fmla="*/ 4961466 w 8229600"/>
              <a:gd name="connsiteY120" fmla="*/ 5080000 h 8026400"/>
              <a:gd name="connsiteX121" fmla="*/ 5105400 w 8229600"/>
              <a:gd name="connsiteY121" fmla="*/ 4919133 h 8026400"/>
              <a:gd name="connsiteX122" fmla="*/ 5215466 w 8229600"/>
              <a:gd name="connsiteY122" fmla="*/ 4953000 h 8026400"/>
              <a:gd name="connsiteX123" fmla="*/ 5215466 w 8229600"/>
              <a:gd name="connsiteY123" fmla="*/ 4953000 h 8026400"/>
              <a:gd name="connsiteX124" fmla="*/ 5291666 w 8229600"/>
              <a:gd name="connsiteY124" fmla="*/ 5003800 h 8026400"/>
              <a:gd name="connsiteX125" fmla="*/ 5342466 w 8229600"/>
              <a:gd name="connsiteY125" fmla="*/ 4944533 h 8026400"/>
              <a:gd name="connsiteX126" fmla="*/ 5435600 w 8229600"/>
              <a:gd name="connsiteY126" fmla="*/ 4910667 h 8026400"/>
              <a:gd name="connsiteX127" fmla="*/ 5469466 w 8229600"/>
              <a:gd name="connsiteY127" fmla="*/ 5020733 h 8026400"/>
              <a:gd name="connsiteX128" fmla="*/ 5664200 w 8229600"/>
              <a:gd name="connsiteY128" fmla="*/ 5012267 h 8026400"/>
              <a:gd name="connsiteX129" fmla="*/ 5858933 w 8229600"/>
              <a:gd name="connsiteY129" fmla="*/ 5223933 h 8026400"/>
              <a:gd name="connsiteX130" fmla="*/ 5884333 w 8229600"/>
              <a:gd name="connsiteY130" fmla="*/ 5325533 h 8026400"/>
              <a:gd name="connsiteX131" fmla="*/ 5884333 w 8229600"/>
              <a:gd name="connsiteY131" fmla="*/ 5325533 h 8026400"/>
              <a:gd name="connsiteX132" fmla="*/ 5952066 w 8229600"/>
              <a:gd name="connsiteY132" fmla="*/ 5291667 h 8026400"/>
              <a:gd name="connsiteX133" fmla="*/ 5901266 w 8229600"/>
              <a:gd name="connsiteY133" fmla="*/ 5164667 h 8026400"/>
              <a:gd name="connsiteX134" fmla="*/ 5901266 w 8229600"/>
              <a:gd name="connsiteY134" fmla="*/ 5164667 h 8026400"/>
              <a:gd name="connsiteX135" fmla="*/ 6172200 w 8229600"/>
              <a:gd name="connsiteY135" fmla="*/ 5334000 h 8026400"/>
              <a:gd name="connsiteX136" fmla="*/ 6341533 w 8229600"/>
              <a:gd name="connsiteY136" fmla="*/ 5130800 h 8026400"/>
              <a:gd name="connsiteX137" fmla="*/ 6620933 w 8229600"/>
              <a:gd name="connsiteY137" fmla="*/ 5190067 h 8026400"/>
              <a:gd name="connsiteX138" fmla="*/ 6620933 w 8229600"/>
              <a:gd name="connsiteY138" fmla="*/ 5113867 h 8026400"/>
              <a:gd name="connsiteX139" fmla="*/ 6807200 w 8229600"/>
              <a:gd name="connsiteY139" fmla="*/ 5130800 h 8026400"/>
              <a:gd name="connsiteX140" fmla="*/ 6773333 w 8229600"/>
              <a:gd name="connsiteY140" fmla="*/ 5232400 h 8026400"/>
              <a:gd name="connsiteX141" fmla="*/ 6985000 w 8229600"/>
              <a:gd name="connsiteY141" fmla="*/ 5325533 h 8026400"/>
              <a:gd name="connsiteX142" fmla="*/ 7078133 w 8229600"/>
              <a:gd name="connsiteY142" fmla="*/ 5291667 h 8026400"/>
              <a:gd name="connsiteX143" fmla="*/ 7078133 w 8229600"/>
              <a:gd name="connsiteY143" fmla="*/ 5198533 h 8026400"/>
              <a:gd name="connsiteX144" fmla="*/ 7078133 w 8229600"/>
              <a:gd name="connsiteY144" fmla="*/ 5198533 h 8026400"/>
              <a:gd name="connsiteX145" fmla="*/ 7171266 w 8229600"/>
              <a:gd name="connsiteY145" fmla="*/ 5266267 h 8026400"/>
              <a:gd name="connsiteX146" fmla="*/ 7442200 w 8229600"/>
              <a:gd name="connsiteY146" fmla="*/ 5223933 h 8026400"/>
              <a:gd name="connsiteX147" fmla="*/ 7450666 w 8229600"/>
              <a:gd name="connsiteY147" fmla="*/ 5037667 h 8026400"/>
              <a:gd name="connsiteX148" fmla="*/ 7315200 w 8229600"/>
              <a:gd name="connsiteY148" fmla="*/ 4995333 h 8026400"/>
              <a:gd name="connsiteX149" fmla="*/ 7315200 w 8229600"/>
              <a:gd name="connsiteY149" fmla="*/ 4995333 h 8026400"/>
              <a:gd name="connsiteX150" fmla="*/ 7171266 w 8229600"/>
              <a:gd name="connsiteY150" fmla="*/ 4936067 h 8026400"/>
              <a:gd name="connsiteX151" fmla="*/ 7179733 w 8229600"/>
              <a:gd name="connsiteY151" fmla="*/ 4851400 h 8026400"/>
              <a:gd name="connsiteX152" fmla="*/ 7078133 w 8229600"/>
              <a:gd name="connsiteY152" fmla="*/ 4834467 h 8026400"/>
              <a:gd name="connsiteX153" fmla="*/ 7332133 w 8229600"/>
              <a:gd name="connsiteY153" fmla="*/ 4690533 h 8026400"/>
              <a:gd name="connsiteX154" fmla="*/ 7230533 w 8229600"/>
              <a:gd name="connsiteY154" fmla="*/ 4572000 h 8026400"/>
              <a:gd name="connsiteX155" fmla="*/ 7332133 w 8229600"/>
              <a:gd name="connsiteY155" fmla="*/ 4461933 h 8026400"/>
              <a:gd name="connsiteX156" fmla="*/ 7577666 w 8229600"/>
              <a:gd name="connsiteY156" fmla="*/ 4470400 h 8026400"/>
              <a:gd name="connsiteX157" fmla="*/ 7501466 w 8229600"/>
              <a:gd name="connsiteY157" fmla="*/ 4385733 h 8026400"/>
              <a:gd name="connsiteX158" fmla="*/ 7340600 w 8229600"/>
              <a:gd name="connsiteY158" fmla="*/ 4360333 h 8026400"/>
              <a:gd name="connsiteX159" fmla="*/ 7306733 w 8229600"/>
              <a:gd name="connsiteY159" fmla="*/ 4207933 h 8026400"/>
              <a:gd name="connsiteX160" fmla="*/ 7391400 w 8229600"/>
              <a:gd name="connsiteY160" fmla="*/ 4064000 h 8026400"/>
              <a:gd name="connsiteX161" fmla="*/ 7662333 w 8229600"/>
              <a:gd name="connsiteY161" fmla="*/ 4114800 h 8026400"/>
              <a:gd name="connsiteX162" fmla="*/ 7797800 w 8229600"/>
              <a:gd name="connsiteY162" fmla="*/ 4030133 h 8026400"/>
              <a:gd name="connsiteX163" fmla="*/ 8094133 w 8229600"/>
              <a:gd name="connsiteY163" fmla="*/ 3937000 h 8026400"/>
              <a:gd name="connsiteX164" fmla="*/ 8229600 w 8229600"/>
              <a:gd name="connsiteY164" fmla="*/ 965200 h 8026400"/>
              <a:gd name="connsiteX165" fmla="*/ 8204200 w 8229600"/>
              <a:gd name="connsiteY165" fmla="*/ 0 h 8026400"/>
              <a:gd name="connsiteX166" fmla="*/ 660400 w 8229600"/>
              <a:gd name="connsiteY166" fmla="*/ 0 h 8026400"/>
              <a:gd name="connsiteX167" fmla="*/ 677333 w 8229600"/>
              <a:gd name="connsiteY167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484033 w 8229600"/>
              <a:gd name="connsiteY93" fmla="*/ 7731125 h 8026400"/>
              <a:gd name="connsiteX94" fmla="*/ 4622800 w 8229600"/>
              <a:gd name="connsiteY94" fmla="*/ 8026400 h 8026400"/>
              <a:gd name="connsiteX95" fmla="*/ 4377266 w 8229600"/>
              <a:gd name="connsiteY95" fmla="*/ 7763933 h 8026400"/>
              <a:gd name="connsiteX96" fmla="*/ 4436533 w 8229600"/>
              <a:gd name="connsiteY96" fmla="*/ 7459133 h 8026400"/>
              <a:gd name="connsiteX97" fmla="*/ 4241800 w 8229600"/>
              <a:gd name="connsiteY97" fmla="*/ 7306733 h 8026400"/>
              <a:gd name="connsiteX98" fmla="*/ 4284133 w 8229600"/>
              <a:gd name="connsiteY98" fmla="*/ 7120467 h 8026400"/>
              <a:gd name="connsiteX99" fmla="*/ 4495800 w 8229600"/>
              <a:gd name="connsiteY99" fmla="*/ 6942667 h 8026400"/>
              <a:gd name="connsiteX100" fmla="*/ 4622800 w 8229600"/>
              <a:gd name="connsiteY100" fmla="*/ 6908800 h 8026400"/>
              <a:gd name="connsiteX101" fmla="*/ 4732866 w 8229600"/>
              <a:gd name="connsiteY101" fmla="*/ 6756400 h 8026400"/>
              <a:gd name="connsiteX102" fmla="*/ 4673600 w 8229600"/>
              <a:gd name="connsiteY102" fmla="*/ 6663267 h 8026400"/>
              <a:gd name="connsiteX103" fmla="*/ 4597400 w 8229600"/>
              <a:gd name="connsiteY103" fmla="*/ 6620933 h 8026400"/>
              <a:gd name="connsiteX104" fmla="*/ 4597400 w 8229600"/>
              <a:gd name="connsiteY104" fmla="*/ 6620933 h 8026400"/>
              <a:gd name="connsiteX105" fmla="*/ 4690533 w 8229600"/>
              <a:gd name="connsiteY105" fmla="*/ 6604000 h 8026400"/>
              <a:gd name="connsiteX106" fmla="*/ 4690533 w 8229600"/>
              <a:gd name="connsiteY106" fmla="*/ 6604000 h 8026400"/>
              <a:gd name="connsiteX107" fmla="*/ 4504266 w 8229600"/>
              <a:gd name="connsiteY107" fmla="*/ 6231467 h 8026400"/>
              <a:gd name="connsiteX108" fmla="*/ 4318000 w 8229600"/>
              <a:gd name="connsiteY108" fmla="*/ 6290733 h 8026400"/>
              <a:gd name="connsiteX109" fmla="*/ 4267200 w 8229600"/>
              <a:gd name="connsiteY109" fmla="*/ 6062133 h 8026400"/>
              <a:gd name="connsiteX110" fmla="*/ 4182533 w 8229600"/>
              <a:gd name="connsiteY110" fmla="*/ 6028267 h 8026400"/>
              <a:gd name="connsiteX111" fmla="*/ 4292600 w 8229600"/>
              <a:gd name="connsiteY111" fmla="*/ 5791200 h 8026400"/>
              <a:gd name="connsiteX112" fmla="*/ 4216400 w 8229600"/>
              <a:gd name="connsiteY112" fmla="*/ 5715000 h 8026400"/>
              <a:gd name="connsiteX113" fmla="*/ 4241800 w 8229600"/>
              <a:gd name="connsiteY113" fmla="*/ 5554133 h 8026400"/>
              <a:gd name="connsiteX114" fmla="*/ 4334933 w 8229600"/>
              <a:gd name="connsiteY114" fmla="*/ 5503333 h 8026400"/>
              <a:gd name="connsiteX115" fmla="*/ 4402666 w 8229600"/>
              <a:gd name="connsiteY115" fmla="*/ 5334000 h 8026400"/>
              <a:gd name="connsiteX116" fmla="*/ 4597400 w 8229600"/>
              <a:gd name="connsiteY116" fmla="*/ 5621867 h 8026400"/>
              <a:gd name="connsiteX117" fmla="*/ 4673600 w 8229600"/>
              <a:gd name="connsiteY117" fmla="*/ 5494867 h 8026400"/>
              <a:gd name="connsiteX118" fmla="*/ 4631266 w 8229600"/>
              <a:gd name="connsiteY118" fmla="*/ 5334000 h 8026400"/>
              <a:gd name="connsiteX119" fmla="*/ 4834466 w 8229600"/>
              <a:gd name="connsiteY119" fmla="*/ 5198533 h 8026400"/>
              <a:gd name="connsiteX120" fmla="*/ 4792133 w 8229600"/>
              <a:gd name="connsiteY120" fmla="*/ 5139267 h 8026400"/>
              <a:gd name="connsiteX121" fmla="*/ 4961466 w 8229600"/>
              <a:gd name="connsiteY121" fmla="*/ 5080000 h 8026400"/>
              <a:gd name="connsiteX122" fmla="*/ 5105400 w 8229600"/>
              <a:gd name="connsiteY122" fmla="*/ 4919133 h 8026400"/>
              <a:gd name="connsiteX123" fmla="*/ 5215466 w 8229600"/>
              <a:gd name="connsiteY123" fmla="*/ 4953000 h 8026400"/>
              <a:gd name="connsiteX124" fmla="*/ 5215466 w 8229600"/>
              <a:gd name="connsiteY124" fmla="*/ 4953000 h 8026400"/>
              <a:gd name="connsiteX125" fmla="*/ 5291666 w 8229600"/>
              <a:gd name="connsiteY125" fmla="*/ 5003800 h 8026400"/>
              <a:gd name="connsiteX126" fmla="*/ 5342466 w 8229600"/>
              <a:gd name="connsiteY126" fmla="*/ 4944533 h 8026400"/>
              <a:gd name="connsiteX127" fmla="*/ 5435600 w 8229600"/>
              <a:gd name="connsiteY127" fmla="*/ 4910667 h 8026400"/>
              <a:gd name="connsiteX128" fmla="*/ 5469466 w 8229600"/>
              <a:gd name="connsiteY128" fmla="*/ 5020733 h 8026400"/>
              <a:gd name="connsiteX129" fmla="*/ 5664200 w 8229600"/>
              <a:gd name="connsiteY129" fmla="*/ 5012267 h 8026400"/>
              <a:gd name="connsiteX130" fmla="*/ 5858933 w 8229600"/>
              <a:gd name="connsiteY130" fmla="*/ 5223933 h 8026400"/>
              <a:gd name="connsiteX131" fmla="*/ 5884333 w 8229600"/>
              <a:gd name="connsiteY131" fmla="*/ 5325533 h 8026400"/>
              <a:gd name="connsiteX132" fmla="*/ 5884333 w 8229600"/>
              <a:gd name="connsiteY132" fmla="*/ 5325533 h 8026400"/>
              <a:gd name="connsiteX133" fmla="*/ 5952066 w 8229600"/>
              <a:gd name="connsiteY133" fmla="*/ 5291667 h 8026400"/>
              <a:gd name="connsiteX134" fmla="*/ 5901266 w 8229600"/>
              <a:gd name="connsiteY134" fmla="*/ 5164667 h 8026400"/>
              <a:gd name="connsiteX135" fmla="*/ 5901266 w 8229600"/>
              <a:gd name="connsiteY135" fmla="*/ 5164667 h 8026400"/>
              <a:gd name="connsiteX136" fmla="*/ 6172200 w 8229600"/>
              <a:gd name="connsiteY136" fmla="*/ 5334000 h 8026400"/>
              <a:gd name="connsiteX137" fmla="*/ 6341533 w 8229600"/>
              <a:gd name="connsiteY137" fmla="*/ 5130800 h 8026400"/>
              <a:gd name="connsiteX138" fmla="*/ 6620933 w 8229600"/>
              <a:gd name="connsiteY138" fmla="*/ 5190067 h 8026400"/>
              <a:gd name="connsiteX139" fmla="*/ 6620933 w 8229600"/>
              <a:gd name="connsiteY139" fmla="*/ 5113867 h 8026400"/>
              <a:gd name="connsiteX140" fmla="*/ 6807200 w 8229600"/>
              <a:gd name="connsiteY140" fmla="*/ 5130800 h 8026400"/>
              <a:gd name="connsiteX141" fmla="*/ 6773333 w 8229600"/>
              <a:gd name="connsiteY141" fmla="*/ 5232400 h 8026400"/>
              <a:gd name="connsiteX142" fmla="*/ 6985000 w 8229600"/>
              <a:gd name="connsiteY142" fmla="*/ 5325533 h 8026400"/>
              <a:gd name="connsiteX143" fmla="*/ 7078133 w 8229600"/>
              <a:gd name="connsiteY143" fmla="*/ 5291667 h 8026400"/>
              <a:gd name="connsiteX144" fmla="*/ 7078133 w 8229600"/>
              <a:gd name="connsiteY144" fmla="*/ 5198533 h 8026400"/>
              <a:gd name="connsiteX145" fmla="*/ 7078133 w 8229600"/>
              <a:gd name="connsiteY145" fmla="*/ 5198533 h 8026400"/>
              <a:gd name="connsiteX146" fmla="*/ 7171266 w 8229600"/>
              <a:gd name="connsiteY146" fmla="*/ 5266267 h 8026400"/>
              <a:gd name="connsiteX147" fmla="*/ 7442200 w 8229600"/>
              <a:gd name="connsiteY147" fmla="*/ 5223933 h 8026400"/>
              <a:gd name="connsiteX148" fmla="*/ 7450666 w 8229600"/>
              <a:gd name="connsiteY148" fmla="*/ 5037667 h 8026400"/>
              <a:gd name="connsiteX149" fmla="*/ 7315200 w 8229600"/>
              <a:gd name="connsiteY149" fmla="*/ 4995333 h 8026400"/>
              <a:gd name="connsiteX150" fmla="*/ 7315200 w 8229600"/>
              <a:gd name="connsiteY150" fmla="*/ 4995333 h 8026400"/>
              <a:gd name="connsiteX151" fmla="*/ 7171266 w 8229600"/>
              <a:gd name="connsiteY151" fmla="*/ 4936067 h 8026400"/>
              <a:gd name="connsiteX152" fmla="*/ 7179733 w 8229600"/>
              <a:gd name="connsiteY152" fmla="*/ 4851400 h 8026400"/>
              <a:gd name="connsiteX153" fmla="*/ 7078133 w 8229600"/>
              <a:gd name="connsiteY153" fmla="*/ 4834467 h 8026400"/>
              <a:gd name="connsiteX154" fmla="*/ 7332133 w 8229600"/>
              <a:gd name="connsiteY154" fmla="*/ 4690533 h 8026400"/>
              <a:gd name="connsiteX155" fmla="*/ 7230533 w 8229600"/>
              <a:gd name="connsiteY155" fmla="*/ 4572000 h 8026400"/>
              <a:gd name="connsiteX156" fmla="*/ 7332133 w 8229600"/>
              <a:gd name="connsiteY156" fmla="*/ 4461933 h 8026400"/>
              <a:gd name="connsiteX157" fmla="*/ 7577666 w 8229600"/>
              <a:gd name="connsiteY157" fmla="*/ 4470400 h 8026400"/>
              <a:gd name="connsiteX158" fmla="*/ 7501466 w 8229600"/>
              <a:gd name="connsiteY158" fmla="*/ 4385733 h 8026400"/>
              <a:gd name="connsiteX159" fmla="*/ 7340600 w 8229600"/>
              <a:gd name="connsiteY159" fmla="*/ 4360333 h 8026400"/>
              <a:gd name="connsiteX160" fmla="*/ 7306733 w 8229600"/>
              <a:gd name="connsiteY160" fmla="*/ 4207933 h 8026400"/>
              <a:gd name="connsiteX161" fmla="*/ 7391400 w 8229600"/>
              <a:gd name="connsiteY161" fmla="*/ 4064000 h 8026400"/>
              <a:gd name="connsiteX162" fmla="*/ 7662333 w 8229600"/>
              <a:gd name="connsiteY162" fmla="*/ 4114800 h 8026400"/>
              <a:gd name="connsiteX163" fmla="*/ 7797800 w 8229600"/>
              <a:gd name="connsiteY163" fmla="*/ 4030133 h 8026400"/>
              <a:gd name="connsiteX164" fmla="*/ 8094133 w 8229600"/>
              <a:gd name="connsiteY164" fmla="*/ 3937000 h 8026400"/>
              <a:gd name="connsiteX165" fmla="*/ 8229600 w 8229600"/>
              <a:gd name="connsiteY165" fmla="*/ 965200 h 8026400"/>
              <a:gd name="connsiteX166" fmla="*/ 8204200 w 8229600"/>
              <a:gd name="connsiteY166" fmla="*/ 0 h 8026400"/>
              <a:gd name="connsiteX167" fmla="*/ 660400 w 8229600"/>
              <a:gd name="connsiteY167" fmla="*/ 0 h 8026400"/>
              <a:gd name="connsiteX168" fmla="*/ 677333 w 8229600"/>
              <a:gd name="connsiteY168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4622800 w 8229600"/>
              <a:gd name="connsiteY94" fmla="*/ 8026400 h 8026400"/>
              <a:gd name="connsiteX95" fmla="*/ 4377266 w 8229600"/>
              <a:gd name="connsiteY95" fmla="*/ 7763933 h 8026400"/>
              <a:gd name="connsiteX96" fmla="*/ 4436533 w 8229600"/>
              <a:gd name="connsiteY96" fmla="*/ 7459133 h 8026400"/>
              <a:gd name="connsiteX97" fmla="*/ 4241800 w 8229600"/>
              <a:gd name="connsiteY97" fmla="*/ 7306733 h 8026400"/>
              <a:gd name="connsiteX98" fmla="*/ 4284133 w 8229600"/>
              <a:gd name="connsiteY98" fmla="*/ 7120467 h 8026400"/>
              <a:gd name="connsiteX99" fmla="*/ 4495800 w 8229600"/>
              <a:gd name="connsiteY99" fmla="*/ 6942667 h 8026400"/>
              <a:gd name="connsiteX100" fmla="*/ 4622800 w 8229600"/>
              <a:gd name="connsiteY100" fmla="*/ 6908800 h 8026400"/>
              <a:gd name="connsiteX101" fmla="*/ 4732866 w 8229600"/>
              <a:gd name="connsiteY101" fmla="*/ 6756400 h 8026400"/>
              <a:gd name="connsiteX102" fmla="*/ 4673600 w 8229600"/>
              <a:gd name="connsiteY102" fmla="*/ 6663267 h 8026400"/>
              <a:gd name="connsiteX103" fmla="*/ 4597400 w 8229600"/>
              <a:gd name="connsiteY103" fmla="*/ 6620933 h 8026400"/>
              <a:gd name="connsiteX104" fmla="*/ 4597400 w 8229600"/>
              <a:gd name="connsiteY104" fmla="*/ 6620933 h 8026400"/>
              <a:gd name="connsiteX105" fmla="*/ 4690533 w 8229600"/>
              <a:gd name="connsiteY105" fmla="*/ 6604000 h 8026400"/>
              <a:gd name="connsiteX106" fmla="*/ 4690533 w 8229600"/>
              <a:gd name="connsiteY106" fmla="*/ 6604000 h 8026400"/>
              <a:gd name="connsiteX107" fmla="*/ 4504266 w 8229600"/>
              <a:gd name="connsiteY107" fmla="*/ 6231467 h 8026400"/>
              <a:gd name="connsiteX108" fmla="*/ 4318000 w 8229600"/>
              <a:gd name="connsiteY108" fmla="*/ 6290733 h 8026400"/>
              <a:gd name="connsiteX109" fmla="*/ 4267200 w 8229600"/>
              <a:gd name="connsiteY109" fmla="*/ 6062133 h 8026400"/>
              <a:gd name="connsiteX110" fmla="*/ 4182533 w 8229600"/>
              <a:gd name="connsiteY110" fmla="*/ 6028267 h 8026400"/>
              <a:gd name="connsiteX111" fmla="*/ 4292600 w 8229600"/>
              <a:gd name="connsiteY111" fmla="*/ 5791200 h 8026400"/>
              <a:gd name="connsiteX112" fmla="*/ 4216400 w 8229600"/>
              <a:gd name="connsiteY112" fmla="*/ 5715000 h 8026400"/>
              <a:gd name="connsiteX113" fmla="*/ 4241800 w 8229600"/>
              <a:gd name="connsiteY113" fmla="*/ 5554133 h 8026400"/>
              <a:gd name="connsiteX114" fmla="*/ 4334933 w 8229600"/>
              <a:gd name="connsiteY114" fmla="*/ 5503333 h 8026400"/>
              <a:gd name="connsiteX115" fmla="*/ 4402666 w 8229600"/>
              <a:gd name="connsiteY115" fmla="*/ 5334000 h 8026400"/>
              <a:gd name="connsiteX116" fmla="*/ 4597400 w 8229600"/>
              <a:gd name="connsiteY116" fmla="*/ 5621867 h 8026400"/>
              <a:gd name="connsiteX117" fmla="*/ 4673600 w 8229600"/>
              <a:gd name="connsiteY117" fmla="*/ 5494867 h 8026400"/>
              <a:gd name="connsiteX118" fmla="*/ 4631266 w 8229600"/>
              <a:gd name="connsiteY118" fmla="*/ 5334000 h 8026400"/>
              <a:gd name="connsiteX119" fmla="*/ 4834466 w 8229600"/>
              <a:gd name="connsiteY119" fmla="*/ 5198533 h 8026400"/>
              <a:gd name="connsiteX120" fmla="*/ 4792133 w 8229600"/>
              <a:gd name="connsiteY120" fmla="*/ 5139267 h 8026400"/>
              <a:gd name="connsiteX121" fmla="*/ 4961466 w 8229600"/>
              <a:gd name="connsiteY121" fmla="*/ 5080000 h 8026400"/>
              <a:gd name="connsiteX122" fmla="*/ 5105400 w 8229600"/>
              <a:gd name="connsiteY122" fmla="*/ 4919133 h 8026400"/>
              <a:gd name="connsiteX123" fmla="*/ 5215466 w 8229600"/>
              <a:gd name="connsiteY123" fmla="*/ 4953000 h 8026400"/>
              <a:gd name="connsiteX124" fmla="*/ 5215466 w 8229600"/>
              <a:gd name="connsiteY124" fmla="*/ 4953000 h 8026400"/>
              <a:gd name="connsiteX125" fmla="*/ 5291666 w 8229600"/>
              <a:gd name="connsiteY125" fmla="*/ 5003800 h 8026400"/>
              <a:gd name="connsiteX126" fmla="*/ 5342466 w 8229600"/>
              <a:gd name="connsiteY126" fmla="*/ 4944533 h 8026400"/>
              <a:gd name="connsiteX127" fmla="*/ 5435600 w 8229600"/>
              <a:gd name="connsiteY127" fmla="*/ 4910667 h 8026400"/>
              <a:gd name="connsiteX128" fmla="*/ 5469466 w 8229600"/>
              <a:gd name="connsiteY128" fmla="*/ 5020733 h 8026400"/>
              <a:gd name="connsiteX129" fmla="*/ 5664200 w 8229600"/>
              <a:gd name="connsiteY129" fmla="*/ 5012267 h 8026400"/>
              <a:gd name="connsiteX130" fmla="*/ 5858933 w 8229600"/>
              <a:gd name="connsiteY130" fmla="*/ 5223933 h 8026400"/>
              <a:gd name="connsiteX131" fmla="*/ 5884333 w 8229600"/>
              <a:gd name="connsiteY131" fmla="*/ 5325533 h 8026400"/>
              <a:gd name="connsiteX132" fmla="*/ 5884333 w 8229600"/>
              <a:gd name="connsiteY132" fmla="*/ 5325533 h 8026400"/>
              <a:gd name="connsiteX133" fmla="*/ 5952066 w 8229600"/>
              <a:gd name="connsiteY133" fmla="*/ 5291667 h 8026400"/>
              <a:gd name="connsiteX134" fmla="*/ 5901266 w 8229600"/>
              <a:gd name="connsiteY134" fmla="*/ 5164667 h 8026400"/>
              <a:gd name="connsiteX135" fmla="*/ 5901266 w 8229600"/>
              <a:gd name="connsiteY135" fmla="*/ 5164667 h 8026400"/>
              <a:gd name="connsiteX136" fmla="*/ 6172200 w 8229600"/>
              <a:gd name="connsiteY136" fmla="*/ 5334000 h 8026400"/>
              <a:gd name="connsiteX137" fmla="*/ 6341533 w 8229600"/>
              <a:gd name="connsiteY137" fmla="*/ 5130800 h 8026400"/>
              <a:gd name="connsiteX138" fmla="*/ 6620933 w 8229600"/>
              <a:gd name="connsiteY138" fmla="*/ 5190067 h 8026400"/>
              <a:gd name="connsiteX139" fmla="*/ 6620933 w 8229600"/>
              <a:gd name="connsiteY139" fmla="*/ 5113867 h 8026400"/>
              <a:gd name="connsiteX140" fmla="*/ 6807200 w 8229600"/>
              <a:gd name="connsiteY140" fmla="*/ 5130800 h 8026400"/>
              <a:gd name="connsiteX141" fmla="*/ 6773333 w 8229600"/>
              <a:gd name="connsiteY141" fmla="*/ 5232400 h 8026400"/>
              <a:gd name="connsiteX142" fmla="*/ 6985000 w 8229600"/>
              <a:gd name="connsiteY142" fmla="*/ 5325533 h 8026400"/>
              <a:gd name="connsiteX143" fmla="*/ 7078133 w 8229600"/>
              <a:gd name="connsiteY143" fmla="*/ 5291667 h 8026400"/>
              <a:gd name="connsiteX144" fmla="*/ 7078133 w 8229600"/>
              <a:gd name="connsiteY144" fmla="*/ 5198533 h 8026400"/>
              <a:gd name="connsiteX145" fmla="*/ 7078133 w 8229600"/>
              <a:gd name="connsiteY145" fmla="*/ 5198533 h 8026400"/>
              <a:gd name="connsiteX146" fmla="*/ 7171266 w 8229600"/>
              <a:gd name="connsiteY146" fmla="*/ 5266267 h 8026400"/>
              <a:gd name="connsiteX147" fmla="*/ 7442200 w 8229600"/>
              <a:gd name="connsiteY147" fmla="*/ 5223933 h 8026400"/>
              <a:gd name="connsiteX148" fmla="*/ 7450666 w 8229600"/>
              <a:gd name="connsiteY148" fmla="*/ 5037667 h 8026400"/>
              <a:gd name="connsiteX149" fmla="*/ 7315200 w 8229600"/>
              <a:gd name="connsiteY149" fmla="*/ 4995333 h 8026400"/>
              <a:gd name="connsiteX150" fmla="*/ 7315200 w 8229600"/>
              <a:gd name="connsiteY150" fmla="*/ 4995333 h 8026400"/>
              <a:gd name="connsiteX151" fmla="*/ 7171266 w 8229600"/>
              <a:gd name="connsiteY151" fmla="*/ 4936067 h 8026400"/>
              <a:gd name="connsiteX152" fmla="*/ 7179733 w 8229600"/>
              <a:gd name="connsiteY152" fmla="*/ 4851400 h 8026400"/>
              <a:gd name="connsiteX153" fmla="*/ 7078133 w 8229600"/>
              <a:gd name="connsiteY153" fmla="*/ 4834467 h 8026400"/>
              <a:gd name="connsiteX154" fmla="*/ 7332133 w 8229600"/>
              <a:gd name="connsiteY154" fmla="*/ 4690533 h 8026400"/>
              <a:gd name="connsiteX155" fmla="*/ 7230533 w 8229600"/>
              <a:gd name="connsiteY155" fmla="*/ 4572000 h 8026400"/>
              <a:gd name="connsiteX156" fmla="*/ 7332133 w 8229600"/>
              <a:gd name="connsiteY156" fmla="*/ 4461933 h 8026400"/>
              <a:gd name="connsiteX157" fmla="*/ 7577666 w 8229600"/>
              <a:gd name="connsiteY157" fmla="*/ 4470400 h 8026400"/>
              <a:gd name="connsiteX158" fmla="*/ 7501466 w 8229600"/>
              <a:gd name="connsiteY158" fmla="*/ 4385733 h 8026400"/>
              <a:gd name="connsiteX159" fmla="*/ 7340600 w 8229600"/>
              <a:gd name="connsiteY159" fmla="*/ 4360333 h 8026400"/>
              <a:gd name="connsiteX160" fmla="*/ 7306733 w 8229600"/>
              <a:gd name="connsiteY160" fmla="*/ 4207933 h 8026400"/>
              <a:gd name="connsiteX161" fmla="*/ 7391400 w 8229600"/>
              <a:gd name="connsiteY161" fmla="*/ 4064000 h 8026400"/>
              <a:gd name="connsiteX162" fmla="*/ 7662333 w 8229600"/>
              <a:gd name="connsiteY162" fmla="*/ 4114800 h 8026400"/>
              <a:gd name="connsiteX163" fmla="*/ 7797800 w 8229600"/>
              <a:gd name="connsiteY163" fmla="*/ 4030133 h 8026400"/>
              <a:gd name="connsiteX164" fmla="*/ 8094133 w 8229600"/>
              <a:gd name="connsiteY164" fmla="*/ 3937000 h 8026400"/>
              <a:gd name="connsiteX165" fmla="*/ 8229600 w 8229600"/>
              <a:gd name="connsiteY165" fmla="*/ 965200 h 8026400"/>
              <a:gd name="connsiteX166" fmla="*/ 8204200 w 8229600"/>
              <a:gd name="connsiteY166" fmla="*/ 0 h 8026400"/>
              <a:gd name="connsiteX167" fmla="*/ 660400 w 8229600"/>
              <a:gd name="connsiteY167" fmla="*/ 0 h 8026400"/>
              <a:gd name="connsiteX168" fmla="*/ 677333 w 8229600"/>
              <a:gd name="connsiteY168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820583 w 8229600"/>
              <a:gd name="connsiteY94" fmla="*/ 7839075 h 8026400"/>
              <a:gd name="connsiteX95" fmla="*/ 4622800 w 8229600"/>
              <a:gd name="connsiteY95" fmla="*/ 8026400 h 8026400"/>
              <a:gd name="connsiteX96" fmla="*/ 4377266 w 8229600"/>
              <a:gd name="connsiteY96" fmla="*/ 7763933 h 8026400"/>
              <a:gd name="connsiteX97" fmla="*/ 4436533 w 8229600"/>
              <a:gd name="connsiteY97" fmla="*/ 7459133 h 8026400"/>
              <a:gd name="connsiteX98" fmla="*/ 4241800 w 8229600"/>
              <a:gd name="connsiteY98" fmla="*/ 7306733 h 8026400"/>
              <a:gd name="connsiteX99" fmla="*/ 4284133 w 8229600"/>
              <a:gd name="connsiteY99" fmla="*/ 7120467 h 8026400"/>
              <a:gd name="connsiteX100" fmla="*/ 4495800 w 8229600"/>
              <a:gd name="connsiteY100" fmla="*/ 6942667 h 8026400"/>
              <a:gd name="connsiteX101" fmla="*/ 4622800 w 8229600"/>
              <a:gd name="connsiteY101" fmla="*/ 6908800 h 8026400"/>
              <a:gd name="connsiteX102" fmla="*/ 4732866 w 8229600"/>
              <a:gd name="connsiteY102" fmla="*/ 6756400 h 8026400"/>
              <a:gd name="connsiteX103" fmla="*/ 4673600 w 8229600"/>
              <a:gd name="connsiteY103" fmla="*/ 6663267 h 8026400"/>
              <a:gd name="connsiteX104" fmla="*/ 4597400 w 8229600"/>
              <a:gd name="connsiteY104" fmla="*/ 6620933 h 8026400"/>
              <a:gd name="connsiteX105" fmla="*/ 4597400 w 8229600"/>
              <a:gd name="connsiteY105" fmla="*/ 6620933 h 8026400"/>
              <a:gd name="connsiteX106" fmla="*/ 4690533 w 8229600"/>
              <a:gd name="connsiteY106" fmla="*/ 6604000 h 8026400"/>
              <a:gd name="connsiteX107" fmla="*/ 4690533 w 8229600"/>
              <a:gd name="connsiteY107" fmla="*/ 6604000 h 8026400"/>
              <a:gd name="connsiteX108" fmla="*/ 4504266 w 8229600"/>
              <a:gd name="connsiteY108" fmla="*/ 6231467 h 8026400"/>
              <a:gd name="connsiteX109" fmla="*/ 4318000 w 8229600"/>
              <a:gd name="connsiteY109" fmla="*/ 6290733 h 8026400"/>
              <a:gd name="connsiteX110" fmla="*/ 4267200 w 8229600"/>
              <a:gd name="connsiteY110" fmla="*/ 6062133 h 8026400"/>
              <a:gd name="connsiteX111" fmla="*/ 4182533 w 8229600"/>
              <a:gd name="connsiteY111" fmla="*/ 6028267 h 8026400"/>
              <a:gd name="connsiteX112" fmla="*/ 4292600 w 8229600"/>
              <a:gd name="connsiteY112" fmla="*/ 5791200 h 8026400"/>
              <a:gd name="connsiteX113" fmla="*/ 4216400 w 8229600"/>
              <a:gd name="connsiteY113" fmla="*/ 5715000 h 8026400"/>
              <a:gd name="connsiteX114" fmla="*/ 4241800 w 8229600"/>
              <a:gd name="connsiteY114" fmla="*/ 5554133 h 8026400"/>
              <a:gd name="connsiteX115" fmla="*/ 4334933 w 8229600"/>
              <a:gd name="connsiteY115" fmla="*/ 5503333 h 8026400"/>
              <a:gd name="connsiteX116" fmla="*/ 4402666 w 8229600"/>
              <a:gd name="connsiteY116" fmla="*/ 5334000 h 8026400"/>
              <a:gd name="connsiteX117" fmla="*/ 4597400 w 8229600"/>
              <a:gd name="connsiteY117" fmla="*/ 5621867 h 8026400"/>
              <a:gd name="connsiteX118" fmla="*/ 4673600 w 8229600"/>
              <a:gd name="connsiteY118" fmla="*/ 5494867 h 8026400"/>
              <a:gd name="connsiteX119" fmla="*/ 4631266 w 8229600"/>
              <a:gd name="connsiteY119" fmla="*/ 5334000 h 8026400"/>
              <a:gd name="connsiteX120" fmla="*/ 4834466 w 8229600"/>
              <a:gd name="connsiteY120" fmla="*/ 5198533 h 8026400"/>
              <a:gd name="connsiteX121" fmla="*/ 4792133 w 8229600"/>
              <a:gd name="connsiteY121" fmla="*/ 5139267 h 8026400"/>
              <a:gd name="connsiteX122" fmla="*/ 4961466 w 8229600"/>
              <a:gd name="connsiteY122" fmla="*/ 5080000 h 8026400"/>
              <a:gd name="connsiteX123" fmla="*/ 5105400 w 8229600"/>
              <a:gd name="connsiteY123" fmla="*/ 4919133 h 8026400"/>
              <a:gd name="connsiteX124" fmla="*/ 5215466 w 8229600"/>
              <a:gd name="connsiteY124" fmla="*/ 4953000 h 8026400"/>
              <a:gd name="connsiteX125" fmla="*/ 5215466 w 8229600"/>
              <a:gd name="connsiteY125" fmla="*/ 4953000 h 8026400"/>
              <a:gd name="connsiteX126" fmla="*/ 5291666 w 8229600"/>
              <a:gd name="connsiteY126" fmla="*/ 5003800 h 8026400"/>
              <a:gd name="connsiteX127" fmla="*/ 5342466 w 8229600"/>
              <a:gd name="connsiteY127" fmla="*/ 4944533 h 8026400"/>
              <a:gd name="connsiteX128" fmla="*/ 5435600 w 8229600"/>
              <a:gd name="connsiteY128" fmla="*/ 4910667 h 8026400"/>
              <a:gd name="connsiteX129" fmla="*/ 5469466 w 8229600"/>
              <a:gd name="connsiteY129" fmla="*/ 5020733 h 8026400"/>
              <a:gd name="connsiteX130" fmla="*/ 5664200 w 8229600"/>
              <a:gd name="connsiteY130" fmla="*/ 5012267 h 8026400"/>
              <a:gd name="connsiteX131" fmla="*/ 5858933 w 8229600"/>
              <a:gd name="connsiteY131" fmla="*/ 5223933 h 8026400"/>
              <a:gd name="connsiteX132" fmla="*/ 5884333 w 8229600"/>
              <a:gd name="connsiteY132" fmla="*/ 5325533 h 8026400"/>
              <a:gd name="connsiteX133" fmla="*/ 5884333 w 8229600"/>
              <a:gd name="connsiteY133" fmla="*/ 5325533 h 8026400"/>
              <a:gd name="connsiteX134" fmla="*/ 5952066 w 8229600"/>
              <a:gd name="connsiteY134" fmla="*/ 5291667 h 8026400"/>
              <a:gd name="connsiteX135" fmla="*/ 5901266 w 8229600"/>
              <a:gd name="connsiteY135" fmla="*/ 5164667 h 8026400"/>
              <a:gd name="connsiteX136" fmla="*/ 5901266 w 8229600"/>
              <a:gd name="connsiteY136" fmla="*/ 5164667 h 8026400"/>
              <a:gd name="connsiteX137" fmla="*/ 6172200 w 8229600"/>
              <a:gd name="connsiteY137" fmla="*/ 5334000 h 8026400"/>
              <a:gd name="connsiteX138" fmla="*/ 6341533 w 8229600"/>
              <a:gd name="connsiteY138" fmla="*/ 5130800 h 8026400"/>
              <a:gd name="connsiteX139" fmla="*/ 6620933 w 8229600"/>
              <a:gd name="connsiteY139" fmla="*/ 5190067 h 8026400"/>
              <a:gd name="connsiteX140" fmla="*/ 6620933 w 8229600"/>
              <a:gd name="connsiteY140" fmla="*/ 5113867 h 8026400"/>
              <a:gd name="connsiteX141" fmla="*/ 6807200 w 8229600"/>
              <a:gd name="connsiteY141" fmla="*/ 5130800 h 8026400"/>
              <a:gd name="connsiteX142" fmla="*/ 6773333 w 8229600"/>
              <a:gd name="connsiteY142" fmla="*/ 5232400 h 8026400"/>
              <a:gd name="connsiteX143" fmla="*/ 6985000 w 8229600"/>
              <a:gd name="connsiteY143" fmla="*/ 5325533 h 8026400"/>
              <a:gd name="connsiteX144" fmla="*/ 7078133 w 8229600"/>
              <a:gd name="connsiteY144" fmla="*/ 5291667 h 8026400"/>
              <a:gd name="connsiteX145" fmla="*/ 7078133 w 8229600"/>
              <a:gd name="connsiteY145" fmla="*/ 5198533 h 8026400"/>
              <a:gd name="connsiteX146" fmla="*/ 7078133 w 8229600"/>
              <a:gd name="connsiteY146" fmla="*/ 5198533 h 8026400"/>
              <a:gd name="connsiteX147" fmla="*/ 7171266 w 8229600"/>
              <a:gd name="connsiteY147" fmla="*/ 5266267 h 8026400"/>
              <a:gd name="connsiteX148" fmla="*/ 7442200 w 8229600"/>
              <a:gd name="connsiteY148" fmla="*/ 5223933 h 8026400"/>
              <a:gd name="connsiteX149" fmla="*/ 7450666 w 8229600"/>
              <a:gd name="connsiteY149" fmla="*/ 5037667 h 8026400"/>
              <a:gd name="connsiteX150" fmla="*/ 7315200 w 8229600"/>
              <a:gd name="connsiteY150" fmla="*/ 4995333 h 8026400"/>
              <a:gd name="connsiteX151" fmla="*/ 7315200 w 8229600"/>
              <a:gd name="connsiteY151" fmla="*/ 4995333 h 8026400"/>
              <a:gd name="connsiteX152" fmla="*/ 7171266 w 8229600"/>
              <a:gd name="connsiteY152" fmla="*/ 4936067 h 8026400"/>
              <a:gd name="connsiteX153" fmla="*/ 7179733 w 8229600"/>
              <a:gd name="connsiteY153" fmla="*/ 4851400 h 8026400"/>
              <a:gd name="connsiteX154" fmla="*/ 7078133 w 8229600"/>
              <a:gd name="connsiteY154" fmla="*/ 4834467 h 8026400"/>
              <a:gd name="connsiteX155" fmla="*/ 7332133 w 8229600"/>
              <a:gd name="connsiteY155" fmla="*/ 4690533 h 8026400"/>
              <a:gd name="connsiteX156" fmla="*/ 7230533 w 8229600"/>
              <a:gd name="connsiteY156" fmla="*/ 4572000 h 8026400"/>
              <a:gd name="connsiteX157" fmla="*/ 7332133 w 8229600"/>
              <a:gd name="connsiteY157" fmla="*/ 4461933 h 8026400"/>
              <a:gd name="connsiteX158" fmla="*/ 7577666 w 8229600"/>
              <a:gd name="connsiteY158" fmla="*/ 4470400 h 8026400"/>
              <a:gd name="connsiteX159" fmla="*/ 7501466 w 8229600"/>
              <a:gd name="connsiteY159" fmla="*/ 4385733 h 8026400"/>
              <a:gd name="connsiteX160" fmla="*/ 7340600 w 8229600"/>
              <a:gd name="connsiteY160" fmla="*/ 4360333 h 8026400"/>
              <a:gd name="connsiteX161" fmla="*/ 7306733 w 8229600"/>
              <a:gd name="connsiteY161" fmla="*/ 4207933 h 8026400"/>
              <a:gd name="connsiteX162" fmla="*/ 7391400 w 8229600"/>
              <a:gd name="connsiteY162" fmla="*/ 4064000 h 8026400"/>
              <a:gd name="connsiteX163" fmla="*/ 7662333 w 8229600"/>
              <a:gd name="connsiteY163" fmla="*/ 4114800 h 8026400"/>
              <a:gd name="connsiteX164" fmla="*/ 7797800 w 8229600"/>
              <a:gd name="connsiteY164" fmla="*/ 4030133 h 8026400"/>
              <a:gd name="connsiteX165" fmla="*/ 8094133 w 8229600"/>
              <a:gd name="connsiteY165" fmla="*/ 3937000 h 8026400"/>
              <a:gd name="connsiteX166" fmla="*/ 8229600 w 8229600"/>
              <a:gd name="connsiteY166" fmla="*/ 965200 h 8026400"/>
              <a:gd name="connsiteX167" fmla="*/ 8204200 w 8229600"/>
              <a:gd name="connsiteY167" fmla="*/ 0 h 8026400"/>
              <a:gd name="connsiteX168" fmla="*/ 660400 w 8229600"/>
              <a:gd name="connsiteY168" fmla="*/ 0 h 8026400"/>
              <a:gd name="connsiteX169" fmla="*/ 677333 w 8229600"/>
              <a:gd name="connsiteY169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4622800 w 8229600"/>
              <a:gd name="connsiteY95" fmla="*/ 8026400 h 8026400"/>
              <a:gd name="connsiteX96" fmla="*/ 4377266 w 8229600"/>
              <a:gd name="connsiteY96" fmla="*/ 7763933 h 8026400"/>
              <a:gd name="connsiteX97" fmla="*/ 4436533 w 8229600"/>
              <a:gd name="connsiteY97" fmla="*/ 7459133 h 8026400"/>
              <a:gd name="connsiteX98" fmla="*/ 4241800 w 8229600"/>
              <a:gd name="connsiteY98" fmla="*/ 7306733 h 8026400"/>
              <a:gd name="connsiteX99" fmla="*/ 4284133 w 8229600"/>
              <a:gd name="connsiteY99" fmla="*/ 7120467 h 8026400"/>
              <a:gd name="connsiteX100" fmla="*/ 4495800 w 8229600"/>
              <a:gd name="connsiteY100" fmla="*/ 6942667 h 8026400"/>
              <a:gd name="connsiteX101" fmla="*/ 4622800 w 8229600"/>
              <a:gd name="connsiteY101" fmla="*/ 6908800 h 8026400"/>
              <a:gd name="connsiteX102" fmla="*/ 4732866 w 8229600"/>
              <a:gd name="connsiteY102" fmla="*/ 6756400 h 8026400"/>
              <a:gd name="connsiteX103" fmla="*/ 4673600 w 8229600"/>
              <a:gd name="connsiteY103" fmla="*/ 6663267 h 8026400"/>
              <a:gd name="connsiteX104" fmla="*/ 4597400 w 8229600"/>
              <a:gd name="connsiteY104" fmla="*/ 6620933 h 8026400"/>
              <a:gd name="connsiteX105" fmla="*/ 4597400 w 8229600"/>
              <a:gd name="connsiteY105" fmla="*/ 6620933 h 8026400"/>
              <a:gd name="connsiteX106" fmla="*/ 4690533 w 8229600"/>
              <a:gd name="connsiteY106" fmla="*/ 6604000 h 8026400"/>
              <a:gd name="connsiteX107" fmla="*/ 4690533 w 8229600"/>
              <a:gd name="connsiteY107" fmla="*/ 6604000 h 8026400"/>
              <a:gd name="connsiteX108" fmla="*/ 4504266 w 8229600"/>
              <a:gd name="connsiteY108" fmla="*/ 6231467 h 8026400"/>
              <a:gd name="connsiteX109" fmla="*/ 4318000 w 8229600"/>
              <a:gd name="connsiteY109" fmla="*/ 6290733 h 8026400"/>
              <a:gd name="connsiteX110" fmla="*/ 4267200 w 8229600"/>
              <a:gd name="connsiteY110" fmla="*/ 6062133 h 8026400"/>
              <a:gd name="connsiteX111" fmla="*/ 4182533 w 8229600"/>
              <a:gd name="connsiteY111" fmla="*/ 6028267 h 8026400"/>
              <a:gd name="connsiteX112" fmla="*/ 4292600 w 8229600"/>
              <a:gd name="connsiteY112" fmla="*/ 5791200 h 8026400"/>
              <a:gd name="connsiteX113" fmla="*/ 4216400 w 8229600"/>
              <a:gd name="connsiteY113" fmla="*/ 5715000 h 8026400"/>
              <a:gd name="connsiteX114" fmla="*/ 4241800 w 8229600"/>
              <a:gd name="connsiteY114" fmla="*/ 5554133 h 8026400"/>
              <a:gd name="connsiteX115" fmla="*/ 4334933 w 8229600"/>
              <a:gd name="connsiteY115" fmla="*/ 5503333 h 8026400"/>
              <a:gd name="connsiteX116" fmla="*/ 4402666 w 8229600"/>
              <a:gd name="connsiteY116" fmla="*/ 5334000 h 8026400"/>
              <a:gd name="connsiteX117" fmla="*/ 4597400 w 8229600"/>
              <a:gd name="connsiteY117" fmla="*/ 5621867 h 8026400"/>
              <a:gd name="connsiteX118" fmla="*/ 4673600 w 8229600"/>
              <a:gd name="connsiteY118" fmla="*/ 5494867 h 8026400"/>
              <a:gd name="connsiteX119" fmla="*/ 4631266 w 8229600"/>
              <a:gd name="connsiteY119" fmla="*/ 5334000 h 8026400"/>
              <a:gd name="connsiteX120" fmla="*/ 4834466 w 8229600"/>
              <a:gd name="connsiteY120" fmla="*/ 5198533 h 8026400"/>
              <a:gd name="connsiteX121" fmla="*/ 4792133 w 8229600"/>
              <a:gd name="connsiteY121" fmla="*/ 5139267 h 8026400"/>
              <a:gd name="connsiteX122" fmla="*/ 4961466 w 8229600"/>
              <a:gd name="connsiteY122" fmla="*/ 5080000 h 8026400"/>
              <a:gd name="connsiteX123" fmla="*/ 5105400 w 8229600"/>
              <a:gd name="connsiteY123" fmla="*/ 4919133 h 8026400"/>
              <a:gd name="connsiteX124" fmla="*/ 5215466 w 8229600"/>
              <a:gd name="connsiteY124" fmla="*/ 4953000 h 8026400"/>
              <a:gd name="connsiteX125" fmla="*/ 5215466 w 8229600"/>
              <a:gd name="connsiteY125" fmla="*/ 4953000 h 8026400"/>
              <a:gd name="connsiteX126" fmla="*/ 5291666 w 8229600"/>
              <a:gd name="connsiteY126" fmla="*/ 5003800 h 8026400"/>
              <a:gd name="connsiteX127" fmla="*/ 5342466 w 8229600"/>
              <a:gd name="connsiteY127" fmla="*/ 4944533 h 8026400"/>
              <a:gd name="connsiteX128" fmla="*/ 5435600 w 8229600"/>
              <a:gd name="connsiteY128" fmla="*/ 4910667 h 8026400"/>
              <a:gd name="connsiteX129" fmla="*/ 5469466 w 8229600"/>
              <a:gd name="connsiteY129" fmla="*/ 5020733 h 8026400"/>
              <a:gd name="connsiteX130" fmla="*/ 5664200 w 8229600"/>
              <a:gd name="connsiteY130" fmla="*/ 5012267 h 8026400"/>
              <a:gd name="connsiteX131" fmla="*/ 5858933 w 8229600"/>
              <a:gd name="connsiteY131" fmla="*/ 5223933 h 8026400"/>
              <a:gd name="connsiteX132" fmla="*/ 5884333 w 8229600"/>
              <a:gd name="connsiteY132" fmla="*/ 5325533 h 8026400"/>
              <a:gd name="connsiteX133" fmla="*/ 5884333 w 8229600"/>
              <a:gd name="connsiteY133" fmla="*/ 5325533 h 8026400"/>
              <a:gd name="connsiteX134" fmla="*/ 5952066 w 8229600"/>
              <a:gd name="connsiteY134" fmla="*/ 5291667 h 8026400"/>
              <a:gd name="connsiteX135" fmla="*/ 5901266 w 8229600"/>
              <a:gd name="connsiteY135" fmla="*/ 5164667 h 8026400"/>
              <a:gd name="connsiteX136" fmla="*/ 5901266 w 8229600"/>
              <a:gd name="connsiteY136" fmla="*/ 5164667 h 8026400"/>
              <a:gd name="connsiteX137" fmla="*/ 6172200 w 8229600"/>
              <a:gd name="connsiteY137" fmla="*/ 5334000 h 8026400"/>
              <a:gd name="connsiteX138" fmla="*/ 6341533 w 8229600"/>
              <a:gd name="connsiteY138" fmla="*/ 5130800 h 8026400"/>
              <a:gd name="connsiteX139" fmla="*/ 6620933 w 8229600"/>
              <a:gd name="connsiteY139" fmla="*/ 5190067 h 8026400"/>
              <a:gd name="connsiteX140" fmla="*/ 6620933 w 8229600"/>
              <a:gd name="connsiteY140" fmla="*/ 5113867 h 8026400"/>
              <a:gd name="connsiteX141" fmla="*/ 6807200 w 8229600"/>
              <a:gd name="connsiteY141" fmla="*/ 5130800 h 8026400"/>
              <a:gd name="connsiteX142" fmla="*/ 6773333 w 8229600"/>
              <a:gd name="connsiteY142" fmla="*/ 5232400 h 8026400"/>
              <a:gd name="connsiteX143" fmla="*/ 6985000 w 8229600"/>
              <a:gd name="connsiteY143" fmla="*/ 5325533 h 8026400"/>
              <a:gd name="connsiteX144" fmla="*/ 7078133 w 8229600"/>
              <a:gd name="connsiteY144" fmla="*/ 5291667 h 8026400"/>
              <a:gd name="connsiteX145" fmla="*/ 7078133 w 8229600"/>
              <a:gd name="connsiteY145" fmla="*/ 5198533 h 8026400"/>
              <a:gd name="connsiteX146" fmla="*/ 7078133 w 8229600"/>
              <a:gd name="connsiteY146" fmla="*/ 5198533 h 8026400"/>
              <a:gd name="connsiteX147" fmla="*/ 7171266 w 8229600"/>
              <a:gd name="connsiteY147" fmla="*/ 5266267 h 8026400"/>
              <a:gd name="connsiteX148" fmla="*/ 7442200 w 8229600"/>
              <a:gd name="connsiteY148" fmla="*/ 5223933 h 8026400"/>
              <a:gd name="connsiteX149" fmla="*/ 7450666 w 8229600"/>
              <a:gd name="connsiteY149" fmla="*/ 5037667 h 8026400"/>
              <a:gd name="connsiteX150" fmla="*/ 7315200 w 8229600"/>
              <a:gd name="connsiteY150" fmla="*/ 4995333 h 8026400"/>
              <a:gd name="connsiteX151" fmla="*/ 7315200 w 8229600"/>
              <a:gd name="connsiteY151" fmla="*/ 4995333 h 8026400"/>
              <a:gd name="connsiteX152" fmla="*/ 7171266 w 8229600"/>
              <a:gd name="connsiteY152" fmla="*/ 4936067 h 8026400"/>
              <a:gd name="connsiteX153" fmla="*/ 7179733 w 8229600"/>
              <a:gd name="connsiteY153" fmla="*/ 4851400 h 8026400"/>
              <a:gd name="connsiteX154" fmla="*/ 7078133 w 8229600"/>
              <a:gd name="connsiteY154" fmla="*/ 4834467 h 8026400"/>
              <a:gd name="connsiteX155" fmla="*/ 7332133 w 8229600"/>
              <a:gd name="connsiteY155" fmla="*/ 4690533 h 8026400"/>
              <a:gd name="connsiteX156" fmla="*/ 7230533 w 8229600"/>
              <a:gd name="connsiteY156" fmla="*/ 4572000 h 8026400"/>
              <a:gd name="connsiteX157" fmla="*/ 7332133 w 8229600"/>
              <a:gd name="connsiteY157" fmla="*/ 4461933 h 8026400"/>
              <a:gd name="connsiteX158" fmla="*/ 7577666 w 8229600"/>
              <a:gd name="connsiteY158" fmla="*/ 4470400 h 8026400"/>
              <a:gd name="connsiteX159" fmla="*/ 7501466 w 8229600"/>
              <a:gd name="connsiteY159" fmla="*/ 4385733 h 8026400"/>
              <a:gd name="connsiteX160" fmla="*/ 7340600 w 8229600"/>
              <a:gd name="connsiteY160" fmla="*/ 4360333 h 8026400"/>
              <a:gd name="connsiteX161" fmla="*/ 7306733 w 8229600"/>
              <a:gd name="connsiteY161" fmla="*/ 4207933 h 8026400"/>
              <a:gd name="connsiteX162" fmla="*/ 7391400 w 8229600"/>
              <a:gd name="connsiteY162" fmla="*/ 4064000 h 8026400"/>
              <a:gd name="connsiteX163" fmla="*/ 7662333 w 8229600"/>
              <a:gd name="connsiteY163" fmla="*/ 4114800 h 8026400"/>
              <a:gd name="connsiteX164" fmla="*/ 7797800 w 8229600"/>
              <a:gd name="connsiteY164" fmla="*/ 4030133 h 8026400"/>
              <a:gd name="connsiteX165" fmla="*/ 8094133 w 8229600"/>
              <a:gd name="connsiteY165" fmla="*/ 3937000 h 8026400"/>
              <a:gd name="connsiteX166" fmla="*/ 8229600 w 8229600"/>
              <a:gd name="connsiteY166" fmla="*/ 965200 h 8026400"/>
              <a:gd name="connsiteX167" fmla="*/ 8204200 w 8229600"/>
              <a:gd name="connsiteY167" fmla="*/ 0 h 8026400"/>
              <a:gd name="connsiteX168" fmla="*/ 660400 w 8229600"/>
              <a:gd name="connsiteY168" fmla="*/ 0 h 8026400"/>
              <a:gd name="connsiteX169" fmla="*/ 677333 w 8229600"/>
              <a:gd name="connsiteY169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3979333 w 8229600"/>
              <a:gd name="connsiteY95" fmla="*/ 7851775 h 8026400"/>
              <a:gd name="connsiteX96" fmla="*/ 4622800 w 8229600"/>
              <a:gd name="connsiteY96" fmla="*/ 8026400 h 8026400"/>
              <a:gd name="connsiteX97" fmla="*/ 4377266 w 8229600"/>
              <a:gd name="connsiteY97" fmla="*/ 7763933 h 8026400"/>
              <a:gd name="connsiteX98" fmla="*/ 4436533 w 8229600"/>
              <a:gd name="connsiteY98" fmla="*/ 7459133 h 8026400"/>
              <a:gd name="connsiteX99" fmla="*/ 4241800 w 8229600"/>
              <a:gd name="connsiteY99" fmla="*/ 7306733 h 8026400"/>
              <a:gd name="connsiteX100" fmla="*/ 4284133 w 8229600"/>
              <a:gd name="connsiteY100" fmla="*/ 7120467 h 8026400"/>
              <a:gd name="connsiteX101" fmla="*/ 4495800 w 8229600"/>
              <a:gd name="connsiteY101" fmla="*/ 6942667 h 8026400"/>
              <a:gd name="connsiteX102" fmla="*/ 4622800 w 8229600"/>
              <a:gd name="connsiteY102" fmla="*/ 6908800 h 8026400"/>
              <a:gd name="connsiteX103" fmla="*/ 4732866 w 8229600"/>
              <a:gd name="connsiteY103" fmla="*/ 6756400 h 8026400"/>
              <a:gd name="connsiteX104" fmla="*/ 4673600 w 8229600"/>
              <a:gd name="connsiteY104" fmla="*/ 6663267 h 8026400"/>
              <a:gd name="connsiteX105" fmla="*/ 4597400 w 8229600"/>
              <a:gd name="connsiteY105" fmla="*/ 6620933 h 8026400"/>
              <a:gd name="connsiteX106" fmla="*/ 4597400 w 8229600"/>
              <a:gd name="connsiteY106" fmla="*/ 6620933 h 8026400"/>
              <a:gd name="connsiteX107" fmla="*/ 4690533 w 8229600"/>
              <a:gd name="connsiteY107" fmla="*/ 6604000 h 8026400"/>
              <a:gd name="connsiteX108" fmla="*/ 4690533 w 8229600"/>
              <a:gd name="connsiteY108" fmla="*/ 6604000 h 8026400"/>
              <a:gd name="connsiteX109" fmla="*/ 4504266 w 8229600"/>
              <a:gd name="connsiteY109" fmla="*/ 6231467 h 8026400"/>
              <a:gd name="connsiteX110" fmla="*/ 4318000 w 8229600"/>
              <a:gd name="connsiteY110" fmla="*/ 6290733 h 8026400"/>
              <a:gd name="connsiteX111" fmla="*/ 4267200 w 8229600"/>
              <a:gd name="connsiteY111" fmla="*/ 6062133 h 8026400"/>
              <a:gd name="connsiteX112" fmla="*/ 4182533 w 8229600"/>
              <a:gd name="connsiteY112" fmla="*/ 6028267 h 8026400"/>
              <a:gd name="connsiteX113" fmla="*/ 4292600 w 8229600"/>
              <a:gd name="connsiteY113" fmla="*/ 5791200 h 8026400"/>
              <a:gd name="connsiteX114" fmla="*/ 4216400 w 8229600"/>
              <a:gd name="connsiteY114" fmla="*/ 5715000 h 8026400"/>
              <a:gd name="connsiteX115" fmla="*/ 4241800 w 8229600"/>
              <a:gd name="connsiteY115" fmla="*/ 5554133 h 8026400"/>
              <a:gd name="connsiteX116" fmla="*/ 4334933 w 8229600"/>
              <a:gd name="connsiteY116" fmla="*/ 5503333 h 8026400"/>
              <a:gd name="connsiteX117" fmla="*/ 4402666 w 8229600"/>
              <a:gd name="connsiteY117" fmla="*/ 5334000 h 8026400"/>
              <a:gd name="connsiteX118" fmla="*/ 4597400 w 8229600"/>
              <a:gd name="connsiteY118" fmla="*/ 5621867 h 8026400"/>
              <a:gd name="connsiteX119" fmla="*/ 4673600 w 8229600"/>
              <a:gd name="connsiteY119" fmla="*/ 5494867 h 8026400"/>
              <a:gd name="connsiteX120" fmla="*/ 4631266 w 8229600"/>
              <a:gd name="connsiteY120" fmla="*/ 5334000 h 8026400"/>
              <a:gd name="connsiteX121" fmla="*/ 4834466 w 8229600"/>
              <a:gd name="connsiteY121" fmla="*/ 5198533 h 8026400"/>
              <a:gd name="connsiteX122" fmla="*/ 4792133 w 8229600"/>
              <a:gd name="connsiteY122" fmla="*/ 5139267 h 8026400"/>
              <a:gd name="connsiteX123" fmla="*/ 4961466 w 8229600"/>
              <a:gd name="connsiteY123" fmla="*/ 5080000 h 8026400"/>
              <a:gd name="connsiteX124" fmla="*/ 5105400 w 8229600"/>
              <a:gd name="connsiteY124" fmla="*/ 4919133 h 8026400"/>
              <a:gd name="connsiteX125" fmla="*/ 5215466 w 8229600"/>
              <a:gd name="connsiteY125" fmla="*/ 4953000 h 8026400"/>
              <a:gd name="connsiteX126" fmla="*/ 5215466 w 8229600"/>
              <a:gd name="connsiteY126" fmla="*/ 4953000 h 8026400"/>
              <a:gd name="connsiteX127" fmla="*/ 5291666 w 8229600"/>
              <a:gd name="connsiteY127" fmla="*/ 5003800 h 8026400"/>
              <a:gd name="connsiteX128" fmla="*/ 5342466 w 8229600"/>
              <a:gd name="connsiteY128" fmla="*/ 4944533 h 8026400"/>
              <a:gd name="connsiteX129" fmla="*/ 5435600 w 8229600"/>
              <a:gd name="connsiteY129" fmla="*/ 4910667 h 8026400"/>
              <a:gd name="connsiteX130" fmla="*/ 5469466 w 8229600"/>
              <a:gd name="connsiteY130" fmla="*/ 5020733 h 8026400"/>
              <a:gd name="connsiteX131" fmla="*/ 5664200 w 8229600"/>
              <a:gd name="connsiteY131" fmla="*/ 5012267 h 8026400"/>
              <a:gd name="connsiteX132" fmla="*/ 5858933 w 8229600"/>
              <a:gd name="connsiteY132" fmla="*/ 5223933 h 8026400"/>
              <a:gd name="connsiteX133" fmla="*/ 5884333 w 8229600"/>
              <a:gd name="connsiteY133" fmla="*/ 5325533 h 8026400"/>
              <a:gd name="connsiteX134" fmla="*/ 5884333 w 8229600"/>
              <a:gd name="connsiteY134" fmla="*/ 5325533 h 8026400"/>
              <a:gd name="connsiteX135" fmla="*/ 5952066 w 8229600"/>
              <a:gd name="connsiteY135" fmla="*/ 5291667 h 8026400"/>
              <a:gd name="connsiteX136" fmla="*/ 5901266 w 8229600"/>
              <a:gd name="connsiteY136" fmla="*/ 5164667 h 8026400"/>
              <a:gd name="connsiteX137" fmla="*/ 5901266 w 8229600"/>
              <a:gd name="connsiteY137" fmla="*/ 5164667 h 8026400"/>
              <a:gd name="connsiteX138" fmla="*/ 6172200 w 8229600"/>
              <a:gd name="connsiteY138" fmla="*/ 5334000 h 8026400"/>
              <a:gd name="connsiteX139" fmla="*/ 6341533 w 8229600"/>
              <a:gd name="connsiteY139" fmla="*/ 5130800 h 8026400"/>
              <a:gd name="connsiteX140" fmla="*/ 6620933 w 8229600"/>
              <a:gd name="connsiteY140" fmla="*/ 5190067 h 8026400"/>
              <a:gd name="connsiteX141" fmla="*/ 6620933 w 8229600"/>
              <a:gd name="connsiteY141" fmla="*/ 5113867 h 8026400"/>
              <a:gd name="connsiteX142" fmla="*/ 6807200 w 8229600"/>
              <a:gd name="connsiteY142" fmla="*/ 5130800 h 8026400"/>
              <a:gd name="connsiteX143" fmla="*/ 6773333 w 8229600"/>
              <a:gd name="connsiteY143" fmla="*/ 5232400 h 8026400"/>
              <a:gd name="connsiteX144" fmla="*/ 6985000 w 8229600"/>
              <a:gd name="connsiteY144" fmla="*/ 5325533 h 8026400"/>
              <a:gd name="connsiteX145" fmla="*/ 7078133 w 8229600"/>
              <a:gd name="connsiteY145" fmla="*/ 5291667 h 8026400"/>
              <a:gd name="connsiteX146" fmla="*/ 7078133 w 8229600"/>
              <a:gd name="connsiteY146" fmla="*/ 5198533 h 8026400"/>
              <a:gd name="connsiteX147" fmla="*/ 7078133 w 8229600"/>
              <a:gd name="connsiteY147" fmla="*/ 5198533 h 8026400"/>
              <a:gd name="connsiteX148" fmla="*/ 7171266 w 8229600"/>
              <a:gd name="connsiteY148" fmla="*/ 5266267 h 8026400"/>
              <a:gd name="connsiteX149" fmla="*/ 7442200 w 8229600"/>
              <a:gd name="connsiteY149" fmla="*/ 5223933 h 8026400"/>
              <a:gd name="connsiteX150" fmla="*/ 7450666 w 8229600"/>
              <a:gd name="connsiteY150" fmla="*/ 5037667 h 8026400"/>
              <a:gd name="connsiteX151" fmla="*/ 7315200 w 8229600"/>
              <a:gd name="connsiteY151" fmla="*/ 4995333 h 8026400"/>
              <a:gd name="connsiteX152" fmla="*/ 7315200 w 8229600"/>
              <a:gd name="connsiteY152" fmla="*/ 4995333 h 8026400"/>
              <a:gd name="connsiteX153" fmla="*/ 7171266 w 8229600"/>
              <a:gd name="connsiteY153" fmla="*/ 4936067 h 8026400"/>
              <a:gd name="connsiteX154" fmla="*/ 7179733 w 8229600"/>
              <a:gd name="connsiteY154" fmla="*/ 4851400 h 8026400"/>
              <a:gd name="connsiteX155" fmla="*/ 7078133 w 8229600"/>
              <a:gd name="connsiteY155" fmla="*/ 4834467 h 8026400"/>
              <a:gd name="connsiteX156" fmla="*/ 7332133 w 8229600"/>
              <a:gd name="connsiteY156" fmla="*/ 4690533 h 8026400"/>
              <a:gd name="connsiteX157" fmla="*/ 7230533 w 8229600"/>
              <a:gd name="connsiteY157" fmla="*/ 4572000 h 8026400"/>
              <a:gd name="connsiteX158" fmla="*/ 7332133 w 8229600"/>
              <a:gd name="connsiteY158" fmla="*/ 4461933 h 8026400"/>
              <a:gd name="connsiteX159" fmla="*/ 7577666 w 8229600"/>
              <a:gd name="connsiteY159" fmla="*/ 4470400 h 8026400"/>
              <a:gd name="connsiteX160" fmla="*/ 7501466 w 8229600"/>
              <a:gd name="connsiteY160" fmla="*/ 4385733 h 8026400"/>
              <a:gd name="connsiteX161" fmla="*/ 7340600 w 8229600"/>
              <a:gd name="connsiteY161" fmla="*/ 4360333 h 8026400"/>
              <a:gd name="connsiteX162" fmla="*/ 7306733 w 8229600"/>
              <a:gd name="connsiteY162" fmla="*/ 4207933 h 8026400"/>
              <a:gd name="connsiteX163" fmla="*/ 7391400 w 8229600"/>
              <a:gd name="connsiteY163" fmla="*/ 4064000 h 8026400"/>
              <a:gd name="connsiteX164" fmla="*/ 7662333 w 8229600"/>
              <a:gd name="connsiteY164" fmla="*/ 4114800 h 8026400"/>
              <a:gd name="connsiteX165" fmla="*/ 7797800 w 8229600"/>
              <a:gd name="connsiteY165" fmla="*/ 4030133 h 8026400"/>
              <a:gd name="connsiteX166" fmla="*/ 8094133 w 8229600"/>
              <a:gd name="connsiteY166" fmla="*/ 3937000 h 8026400"/>
              <a:gd name="connsiteX167" fmla="*/ 8229600 w 8229600"/>
              <a:gd name="connsiteY167" fmla="*/ 965200 h 8026400"/>
              <a:gd name="connsiteX168" fmla="*/ 8204200 w 8229600"/>
              <a:gd name="connsiteY168" fmla="*/ 0 h 8026400"/>
              <a:gd name="connsiteX169" fmla="*/ 660400 w 8229600"/>
              <a:gd name="connsiteY169" fmla="*/ 0 h 8026400"/>
              <a:gd name="connsiteX170" fmla="*/ 677333 w 8229600"/>
              <a:gd name="connsiteY170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3566583 w 8229600"/>
              <a:gd name="connsiteY95" fmla="*/ 7807325 h 8026400"/>
              <a:gd name="connsiteX96" fmla="*/ 4622800 w 8229600"/>
              <a:gd name="connsiteY96" fmla="*/ 8026400 h 8026400"/>
              <a:gd name="connsiteX97" fmla="*/ 4377266 w 8229600"/>
              <a:gd name="connsiteY97" fmla="*/ 7763933 h 8026400"/>
              <a:gd name="connsiteX98" fmla="*/ 4436533 w 8229600"/>
              <a:gd name="connsiteY98" fmla="*/ 7459133 h 8026400"/>
              <a:gd name="connsiteX99" fmla="*/ 4241800 w 8229600"/>
              <a:gd name="connsiteY99" fmla="*/ 7306733 h 8026400"/>
              <a:gd name="connsiteX100" fmla="*/ 4284133 w 8229600"/>
              <a:gd name="connsiteY100" fmla="*/ 7120467 h 8026400"/>
              <a:gd name="connsiteX101" fmla="*/ 4495800 w 8229600"/>
              <a:gd name="connsiteY101" fmla="*/ 6942667 h 8026400"/>
              <a:gd name="connsiteX102" fmla="*/ 4622800 w 8229600"/>
              <a:gd name="connsiteY102" fmla="*/ 6908800 h 8026400"/>
              <a:gd name="connsiteX103" fmla="*/ 4732866 w 8229600"/>
              <a:gd name="connsiteY103" fmla="*/ 6756400 h 8026400"/>
              <a:gd name="connsiteX104" fmla="*/ 4673600 w 8229600"/>
              <a:gd name="connsiteY104" fmla="*/ 6663267 h 8026400"/>
              <a:gd name="connsiteX105" fmla="*/ 4597400 w 8229600"/>
              <a:gd name="connsiteY105" fmla="*/ 6620933 h 8026400"/>
              <a:gd name="connsiteX106" fmla="*/ 4597400 w 8229600"/>
              <a:gd name="connsiteY106" fmla="*/ 6620933 h 8026400"/>
              <a:gd name="connsiteX107" fmla="*/ 4690533 w 8229600"/>
              <a:gd name="connsiteY107" fmla="*/ 6604000 h 8026400"/>
              <a:gd name="connsiteX108" fmla="*/ 4690533 w 8229600"/>
              <a:gd name="connsiteY108" fmla="*/ 6604000 h 8026400"/>
              <a:gd name="connsiteX109" fmla="*/ 4504266 w 8229600"/>
              <a:gd name="connsiteY109" fmla="*/ 6231467 h 8026400"/>
              <a:gd name="connsiteX110" fmla="*/ 4318000 w 8229600"/>
              <a:gd name="connsiteY110" fmla="*/ 6290733 h 8026400"/>
              <a:gd name="connsiteX111" fmla="*/ 4267200 w 8229600"/>
              <a:gd name="connsiteY111" fmla="*/ 6062133 h 8026400"/>
              <a:gd name="connsiteX112" fmla="*/ 4182533 w 8229600"/>
              <a:gd name="connsiteY112" fmla="*/ 6028267 h 8026400"/>
              <a:gd name="connsiteX113" fmla="*/ 4292600 w 8229600"/>
              <a:gd name="connsiteY113" fmla="*/ 5791200 h 8026400"/>
              <a:gd name="connsiteX114" fmla="*/ 4216400 w 8229600"/>
              <a:gd name="connsiteY114" fmla="*/ 5715000 h 8026400"/>
              <a:gd name="connsiteX115" fmla="*/ 4241800 w 8229600"/>
              <a:gd name="connsiteY115" fmla="*/ 5554133 h 8026400"/>
              <a:gd name="connsiteX116" fmla="*/ 4334933 w 8229600"/>
              <a:gd name="connsiteY116" fmla="*/ 5503333 h 8026400"/>
              <a:gd name="connsiteX117" fmla="*/ 4402666 w 8229600"/>
              <a:gd name="connsiteY117" fmla="*/ 5334000 h 8026400"/>
              <a:gd name="connsiteX118" fmla="*/ 4597400 w 8229600"/>
              <a:gd name="connsiteY118" fmla="*/ 5621867 h 8026400"/>
              <a:gd name="connsiteX119" fmla="*/ 4673600 w 8229600"/>
              <a:gd name="connsiteY119" fmla="*/ 5494867 h 8026400"/>
              <a:gd name="connsiteX120" fmla="*/ 4631266 w 8229600"/>
              <a:gd name="connsiteY120" fmla="*/ 5334000 h 8026400"/>
              <a:gd name="connsiteX121" fmla="*/ 4834466 w 8229600"/>
              <a:gd name="connsiteY121" fmla="*/ 5198533 h 8026400"/>
              <a:gd name="connsiteX122" fmla="*/ 4792133 w 8229600"/>
              <a:gd name="connsiteY122" fmla="*/ 5139267 h 8026400"/>
              <a:gd name="connsiteX123" fmla="*/ 4961466 w 8229600"/>
              <a:gd name="connsiteY123" fmla="*/ 5080000 h 8026400"/>
              <a:gd name="connsiteX124" fmla="*/ 5105400 w 8229600"/>
              <a:gd name="connsiteY124" fmla="*/ 4919133 h 8026400"/>
              <a:gd name="connsiteX125" fmla="*/ 5215466 w 8229600"/>
              <a:gd name="connsiteY125" fmla="*/ 4953000 h 8026400"/>
              <a:gd name="connsiteX126" fmla="*/ 5215466 w 8229600"/>
              <a:gd name="connsiteY126" fmla="*/ 4953000 h 8026400"/>
              <a:gd name="connsiteX127" fmla="*/ 5291666 w 8229600"/>
              <a:gd name="connsiteY127" fmla="*/ 5003800 h 8026400"/>
              <a:gd name="connsiteX128" fmla="*/ 5342466 w 8229600"/>
              <a:gd name="connsiteY128" fmla="*/ 4944533 h 8026400"/>
              <a:gd name="connsiteX129" fmla="*/ 5435600 w 8229600"/>
              <a:gd name="connsiteY129" fmla="*/ 4910667 h 8026400"/>
              <a:gd name="connsiteX130" fmla="*/ 5469466 w 8229600"/>
              <a:gd name="connsiteY130" fmla="*/ 5020733 h 8026400"/>
              <a:gd name="connsiteX131" fmla="*/ 5664200 w 8229600"/>
              <a:gd name="connsiteY131" fmla="*/ 5012267 h 8026400"/>
              <a:gd name="connsiteX132" fmla="*/ 5858933 w 8229600"/>
              <a:gd name="connsiteY132" fmla="*/ 5223933 h 8026400"/>
              <a:gd name="connsiteX133" fmla="*/ 5884333 w 8229600"/>
              <a:gd name="connsiteY133" fmla="*/ 5325533 h 8026400"/>
              <a:gd name="connsiteX134" fmla="*/ 5884333 w 8229600"/>
              <a:gd name="connsiteY134" fmla="*/ 5325533 h 8026400"/>
              <a:gd name="connsiteX135" fmla="*/ 5952066 w 8229600"/>
              <a:gd name="connsiteY135" fmla="*/ 5291667 h 8026400"/>
              <a:gd name="connsiteX136" fmla="*/ 5901266 w 8229600"/>
              <a:gd name="connsiteY136" fmla="*/ 5164667 h 8026400"/>
              <a:gd name="connsiteX137" fmla="*/ 5901266 w 8229600"/>
              <a:gd name="connsiteY137" fmla="*/ 5164667 h 8026400"/>
              <a:gd name="connsiteX138" fmla="*/ 6172200 w 8229600"/>
              <a:gd name="connsiteY138" fmla="*/ 5334000 h 8026400"/>
              <a:gd name="connsiteX139" fmla="*/ 6341533 w 8229600"/>
              <a:gd name="connsiteY139" fmla="*/ 5130800 h 8026400"/>
              <a:gd name="connsiteX140" fmla="*/ 6620933 w 8229600"/>
              <a:gd name="connsiteY140" fmla="*/ 5190067 h 8026400"/>
              <a:gd name="connsiteX141" fmla="*/ 6620933 w 8229600"/>
              <a:gd name="connsiteY141" fmla="*/ 5113867 h 8026400"/>
              <a:gd name="connsiteX142" fmla="*/ 6807200 w 8229600"/>
              <a:gd name="connsiteY142" fmla="*/ 5130800 h 8026400"/>
              <a:gd name="connsiteX143" fmla="*/ 6773333 w 8229600"/>
              <a:gd name="connsiteY143" fmla="*/ 5232400 h 8026400"/>
              <a:gd name="connsiteX144" fmla="*/ 6985000 w 8229600"/>
              <a:gd name="connsiteY144" fmla="*/ 5325533 h 8026400"/>
              <a:gd name="connsiteX145" fmla="*/ 7078133 w 8229600"/>
              <a:gd name="connsiteY145" fmla="*/ 5291667 h 8026400"/>
              <a:gd name="connsiteX146" fmla="*/ 7078133 w 8229600"/>
              <a:gd name="connsiteY146" fmla="*/ 5198533 h 8026400"/>
              <a:gd name="connsiteX147" fmla="*/ 7078133 w 8229600"/>
              <a:gd name="connsiteY147" fmla="*/ 5198533 h 8026400"/>
              <a:gd name="connsiteX148" fmla="*/ 7171266 w 8229600"/>
              <a:gd name="connsiteY148" fmla="*/ 5266267 h 8026400"/>
              <a:gd name="connsiteX149" fmla="*/ 7442200 w 8229600"/>
              <a:gd name="connsiteY149" fmla="*/ 5223933 h 8026400"/>
              <a:gd name="connsiteX150" fmla="*/ 7450666 w 8229600"/>
              <a:gd name="connsiteY150" fmla="*/ 5037667 h 8026400"/>
              <a:gd name="connsiteX151" fmla="*/ 7315200 w 8229600"/>
              <a:gd name="connsiteY151" fmla="*/ 4995333 h 8026400"/>
              <a:gd name="connsiteX152" fmla="*/ 7315200 w 8229600"/>
              <a:gd name="connsiteY152" fmla="*/ 4995333 h 8026400"/>
              <a:gd name="connsiteX153" fmla="*/ 7171266 w 8229600"/>
              <a:gd name="connsiteY153" fmla="*/ 4936067 h 8026400"/>
              <a:gd name="connsiteX154" fmla="*/ 7179733 w 8229600"/>
              <a:gd name="connsiteY154" fmla="*/ 4851400 h 8026400"/>
              <a:gd name="connsiteX155" fmla="*/ 7078133 w 8229600"/>
              <a:gd name="connsiteY155" fmla="*/ 4834467 h 8026400"/>
              <a:gd name="connsiteX156" fmla="*/ 7332133 w 8229600"/>
              <a:gd name="connsiteY156" fmla="*/ 4690533 h 8026400"/>
              <a:gd name="connsiteX157" fmla="*/ 7230533 w 8229600"/>
              <a:gd name="connsiteY157" fmla="*/ 4572000 h 8026400"/>
              <a:gd name="connsiteX158" fmla="*/ 7332133 w 8229600"/>
              <a:gd name="connsiteY158" fmla="*/ 4461933 h 8026400"/>
              <a:gd name="connsiteX159" fmla="*/ 7577666 w 8229600"/>
              <a:gd name="connsiteY159" fmla="*/ 4470400 h 8026400"/>
              <a:gd name="connsiteX160" fmla="*/ 7501466 w 8229600"/>
              <a:gd name="connsiteY160" fmla="*/ 4385733 h 8026400"/>
              <a:gd name="connsiteX161" fmla="*/ 7340600 w 8229600"/>
              <a:gd name="connsiteY161" fmla="*/ 4360333 h 8026400"/>
              <a:gd name="connsiteX162" fmla="*/ 7306733 w 8229600"/>
              <a:gd name="connsiteY162" fmla="*/ 4207933 h 8026400"/>
              <a:gd name="connsiteX163" fmla="*/ 7391400 w 8229600"/>
              <a:gd name="connsiteY163" fmla="*/ 4064000 h 8026400"/>
              <a:gd name="connsiteX164" fmla="*/ 7662333 w 8229600"/>
              <a:gd name="connsiteY164" fmla="*/ 4114800 h 8026400"/>
              <a:gd name="connsiteX165" fmla="*/ 7797800 w 8229600"/>
              <a:gd name="connsiteY165" fmla="*/ 4030133 h 8026400"/>
              <a:gd name="connsiteX166" fmla="*/ 8094133 w 8229600"/>
              <a:gd name="connsiteY166" fmla="*/ 3937000 h 8026400"/>
              <a:gd name="connsiteX167" fmla="*/ 8229600 w 8229600"/>
              <a:gd name="connsiteY167" fmla="*/ 965200 h 8026400"/>
              <a:gd name="connsiteX168" fmla="*/ 8204200 w 8229600"/>
              <a:gd name="connsiteY168" fmla="*/ 0 h 8026400"/>
              <a:gd name="connsiteX169" fmla="*/ 660400 w 8229600"/>
              <a:gd name="connsiteY169" fmla="*/ 0 h 8026400"/>
              <a:gd name="connsiteX170" fmla="*/ 677333 w 8229600"/>
              <a:gd name="connsiteY170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3566583 w 8229600"/>
              <a:gd name="connsiteY95" fmla="*/ 7807325 h 8026400"/>
              <a:gd name="connsiteX96" fmla="*/ 3985683 w 8229600"/>
              <a:gd name="connsiteY96" fmla="*/ 7893050 h 8026400"/>
              <a:gd name="connsiteX97" fmla="*/ 4622800 w 8229600"/>
              <a:gd name="connsiteY97" fmla="*/ 8026400 h 8026400"/>
              <a:gd name="connsiteX98" fmla="*/ 4377266 w 8229600"/>
              <a:gd name="connsiteY98" fmla="*/ 7763933 h 8026400"/>
              <a:gd name="connsiteX99" fmla="*/ 4436533 w 8229600"/>
              <a:gd name="connsiteY99" fmla="*/ 7459133 h 8026400"/>
              <a:gd name="connsiteX100" fmla="*/ 4241800 w 8229600"/>
              <a:gd name="connsiteY100" fmla="*/ 7306733 h 8026400"/>
              <a:gd name="connsiteX101" fmla="*/ 4284133 w 8229600"/>
              <a:gd name="connsiteY101" fmla="*/ 7120467 h 8026400"/>
              <a:gd name="connsiteX102" fmla="*/ 4495800 w 8229600"/>
              <a:gd name="connsiteY102" fmla="*/ 6942667 h 8026400"/>
              <a:gd name="connsiteX103" fmla="*/ 4622800 w 8229600"/>
              <a:gd name="connsiteY103" fmla="*/ 6908800 h 8026400"/>
              <a:gd name="connsiteX104" fmla="*/ 4732866 w 8229600"/>
              <a:gd name="connsiteY104" fmla="*/ 6756400 h 8026400"/>
              <a:gd name="connsiteX105" fmla="*/ 4673600 w 8229600"/>
              <a:gd name="connsiteY105" fmla="*/ 6663267 h 8026400"/>
              <a:gd name="connsiteX106" fmla="*/ 4597400 w 8229600"/>
              <a:gd name="connsiteY106" fmla="*/ 6620933 h 8026400"/>
              <a:gd name="connsiteX107" fmla="*/ 4597400 w 8229600"/>
              <a:gd name="connsiteY107" fmla="*/ 6620933 h 8026400"/>
              <a:gd name="connsiteX108" fmla="*/ 4690533 w 8229600"/>
              <a:gd name="connsiteY108" fmla="*/ 6604000 h 8026400"/>
              <a:gd name="connsiteX109" fmla="*/ 4690533 w 8229600"/>
              <a:gd name="connsiteY109" fmla="*/ 6604000 h 8026400"/>
              <a:gd name="connsiteX110" fmla="*/ 4504266 w 8229600"/>
              <a:gd name="connsiteY110" fmla="*/ 6231467 h 8026400"/>
              <a:gd name="connsiteX111" fmla="*/ 4318000 w 8229600"/>
              <a:gd name="connsiteY111" fmla="*/ 6290733 h 8026400"/>
              <a:gd name="connsiteX112" fmla="*/ 4267200 w 8229600"/>
              <a:gd name="connsiteY112" fmla="*/ 6062133 h 8026400"/>
              <a:gd name="connsiteX113" fmla="*/ 4182533 w 8229600"/>
              <a:gd name="connsiteY113" fmla="*/ 6028267 h 8026400"/>
              <a:gd name="connsiteX114" fmla="*/ 4292600 w 8229600"/>
              <a:gd name="connsiteY114" fmla="*/ 5791200 h 8026400"/>
              <a:gd name="connsiteX115" fmla="*/ 4216400 w 8229600"/>
              <a:gd name="connsiteY115" fmla="*/ 5715000 h 8026400"/>
              <a:gd name="connsiteX116" fmla="*/ 4241800 w 8229600"/>
              <a:gd name="connsiteY116" fmla="*/ 5554133 h 8026400"/>
              <a:gd name="connsiteX117" fmla="*/ 4334933 w 8229600"/>
              <a:gd name="connsiteY117" fmla="*/ 5503333 h 8026400"/>
              <a:gd name="connsiteX118" fmla="*/ 4402666 w 8229600"/>
              <a:gd name="connsiteY118" fmla="*/ 5334000 h 8026400"/>
              <a:gd name="connsiteX119" fmla="*/ 4597400 w 8229600"/>
              <a:gd name="connsiteY119" fmla="*/ 5621867 h 8026400"/>
              <a:gd name="connsiteX120" fmla="*/ 4673600 w 8229600"/>
              <a:gd name="connsiteY120" fmla="*/ 5494867 h 8026400"/>
              <a:gd name="connsiteX121" fmla="*/ 4631266 w 8229600"/>
              <a:gd name="connsiteY121" fmla="*/ 5334000 h 8026400"/>
              <a:gd name="connsiteX122" fmla="*/ 4834466 w 8229600"/>
              <a:gd name="connsiteY122" fmla="*/ 5198533 h 8026400"/>
              <a:gd name="connsiteX123" fmla="*/ 4792133 w 8229600"/>
              <a:gd name="connsiteY123" fmla="*/ 5139267 h 8026400"/>
              <a:gd name="connsiteX124" fmla="*/ 4961466 w 8229600"/>
              <a:gd name="connsiteY124" fmla="*/ 5080000 h 8026400"/>
              <a:gd name="connsiteX125" fmla="*/ 5105400 w 8229600"/>
              <a:gd name="connsiteY125" fmla="*/ 4919133 h 8026400"/>
              <a:gd name="connsiteX126" fmla="*/ 5215466 w 8229600"/>
              <a:gd name="connsiteY126" fmla="*/ 4953000 h 8026400"/>
              <a:gd name="connsiteX127" fmla="*/ 5215466 w 8229600"/>
              <a:gd name="connsiteY127" fmla="*/ 4953000 h 8026400"/>
              <a:gd name="connsiteX128" fmla="*/ 5291666 w 8229600"/>
              <a:gd name="connsiteY128" fmla="*/ 5003800 h 8026400"/>
              <a:gd name="connsiteX129" fmla="*/ 5342466 w 8229600"/>
              <a:gd name="connsiteY129" fmla="*/ 4944533 h 8026400"/>
              <a:gd name="connsiteX130" fmla="*/ 5435600 w 8229600"/>
              <a:gd name="connsiteY130" fmla="*/ 4910667 h 8026400"/>
              <a:gd name="connsiteX131" fmla="*/ 5469466 w 8229600"/>
              <a:gd name="connsiteY131" fmla="*/ 5020733 h 8026400"/>
              <a:gd name="connsiteX132" fmla="*/ 5664200 w 8229600"/>
              <a:gd name="connsiteY132" fmla="*/ 5012267 h 8026400"/>
              <a:gd name="connsiteX133" fmla="*/ 5858933 w 8229600"/>
              <a:gd name="connsiteY133" fmla="*/ 5223933 h 8026400"/>
              <a:gd name="connsiteX134" fmla="*/ 5884333 w 8229600"/>
              <a:gd name="connsiteY134" fmla="*/ 5325533 h 8026400"/>
              <a:gd name="connsiteX135" fmla="*/ 5884333 w 8229600"/>
              <a:gd name="connsiteY135" fmla="*/ 5325533 h 8026400"/>
              <a:gd name="connsiteX136" fmla="*/ 5952066 w 8229600"/>
              <a:gd name="connsiteY136" fmla="*/ 5291667 h 8026400"/>
              <a:gd name="connsiteX137" fmla="*/ 5901266 w 8229600"/>
              <a:gd name="connsiteY137" fmla="*/ 5164667 h 8026400"/>
              <a:gd name="connsiteX138" fmla="*/ 5901266 w 8229600"/>
              <a:gd name="connsiteY138" fmla="*/ 5164667 h 8026400"/>
              <a:gd name="connsiteX139" fmla="*/ 6172200 w 8229600"/>
              <a:gd name="connsiteY139" fmla="*/ 5334000 h 8026400"/>
              <a:gd name="connsiteX140" fmla="*/ 6341533 w 8229600"/>
              <a:gd name="connsiteY140" fmla="*/ 5130800 h 8026400"/>
              <a:gd name="connsiteX141" fmla="*/ 6620933 w 8229600"/>
              <a:gd name="connsiteY141" fmla="*/ 5190067 h 8026400"/>
              <a:gd name="connsiteX142" fmla="*/ 6620933 w 8229600"/>
              <a:gd name="connsiteY142" fmla="*/ 5113867 h 8026400"/>
              <a:gd name="connsiteX143" fmla="*/ 6807200 w 8229600"/>
              <a:gd name="connsiteY143" fmla="*/ 5130800 h 8026400"/>
              <a:gd name="connsiteX144" fmla="*/ 6773333 w 8229600"/>
              <a:gd name="connsiteY144" fmla="*/ 5232400 h 8026400"/>
              <a:gd name="connsiteX145" fmla="*/ 6985000 w 8229600"/>
              <a:gd name="connsiteY145" fmla="*/ 5325533 h 8026400"/>
              <a:gd name="connsiteX146" fmla="*/ 7078133 w 8229600"/>
              <a:gd name="connsiteY146" fmla="*/ 5291667 h 8026400"/>
              <a:gd name="connsiteX147" fmla="*/ 7078133 w 8229600"/>
              <a:gd name="connsiteY147" fmla="*/ 5198533 h 8026400"/>
              <a:gd name="connsiteX148" fmla="*/ 7078133 w 8229600"/>
              <a:gd name="connsiteY148" fmla="*/ 5198533 h 8026400"/>
              <a:gd name="connsiteX149" fmla="*/ 7171266 w 8229600"/>
              <a:gd name="connsiteY149" fmla="*/ 5266267 h 8026400"/>
              <a:gd name="connsiteX150" fmla="*/ 7442200 w 8229600"/>
              <a:gd name="connsiteY150" fmla="*/ 5223933 h 8026400"/>
              <a:gd name="connsiteX151" fmla="*/ 7450666 w 8229600"/>
              <a:gd name="connsiteY151" fmla="*/ 5037667 h 8026400"/>
              <a:gd name="connsiteX152" fmla="*/ 7315200 w 8229600"/>
              <a:gd name="connsiteY152" fmla="*/ 4995333 h 8026400"/>
              <a:gd name="connsiteX153" fmla="*/ 7315200 w 8229600"/>
              <a:gd name="connsiteY153" fmla="*/ 4995333 h 8026400"/>
              <a:gd name="connsiteX154" fmla="*/ 7171266 w 8229600"/>
              <a:gd name="connsiteY154" fmla="*/ 4936067 h 8026400"/>
              <a:gd name="connsiteX155" fmla="*/ 7179733 w 8229600"/>
              <a:gd name="connsiteY155" fmla="*/ 4851400 h 8026400"/>
              <a:gd name="connsiteX156" fmla="*/ 7078133 w 8229600"/>
              <a:gd name="connsiteY156" fmla="*/ 4834467 h 8026400"/>
              <a:gd name="connsiteX157" fmla="*/ 7332133 w 8229600"/>
              <a:gd name="connsiteY157" fmla="*/ 4690533 h 8026400"/>
              <a:gd name="connsiteX158" fmla="*/ 7230533 w 8229600"/>
              <a:gd name="connsiteY158" fmla="*/ 4572000 h 8026400"/>
              <a:gd name="connsiteX159" fmla="*/ 7332133 w 8229600"/>
              <a:gd name="connsiteY159" fmla="*/ 4461933 h 8026400"/>
              <a:gd name="connsiteX160" fmla="*/ 7577666 w 8229600"/>
              <a:gd name="connsiteY160" fmla="*/ 4470400 h 8026400"/>
              <a:gd name="connsiteX161" fmla="*/ 7501466 w 8229600"/>
              <a:gd name="connsiteY161" fmla="*/ 4385733 h 8026400"/>
              <a:gd name="connsiteX162" fmla="*/ 7340600 w 8229600"/>
              <a:gd name="connsiteY162" fmla="*/ 4360333 h 8026400"/>
              <a:gd name="connsiteX163" fmla="*/ 7306733 w 8229600"/>
              <a:gd name="connsiteY163" fmla="*/ 4207933 h 8026400"/>
              <a:gd name="connsiteX164" fmla="*/ 7391400 w 8229600"/>
              <a:gd name="connsiteY164" fmla="*/ 4064000 h 8026400"/>
              <a:gd name="connsiteX165" fmla="*/ 7662333 w 8229600"/>
              <a:gd name="connsiteY165" fmla="*/ 4114800 h 8026400"/>
              <a:gd name="connsiteX166" fmla="*/ 7797800 w 8229600"/>
              <a:gd name="connsiteY166" fmla="*/ 4030133 h 8026400"/>
              <a:gd name="connsiteX167" fmla="*/ 8094133 w 8229600"/>
              <a:gd name="connsiteY167" fmla="*/ 3937000 h 8026400"/>
              <a:gd name="connsiteX168" fmla="*/ 8229600 w 8229600"/>
              <a:gd name="connsiteY168" fmla="*/ 965200 h 8026400"/>
              <a:gd name="connsiteX169" fmla="*/ 8204200 w 8229600"/>
              <a:gd name="connsiteY169" fmla="*/ 0 h 8026400"/>
              <a:gd name="connsiteX170" fmla="*/ 660400 w 8229600"/>
              <a:gd name="connsiteY170" fmla="*/ 0 h 8026400"/>
              <a:gd name="connsiteX171" fmla="*/ 677333 w 8229600"/>
              <a:gd name="connsiteY171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3566583 w 8229600"/>
              <a:gd name="connsiteY95" fmla="*/ 7807325 h 8026400"/>
              <a:gd name="connsiteX96" fmla="*/ 3757083 w 8229600"/>
              <a:gd name="connsiteY96" fmla="*/ 7813675 h 8026400"/>
              <a:gd name="connsiteX97" fmla="*/ 4622800 w 8229600"/>
              <a:gd name="connsiteY97" fmla="*/ 8026400 h 8026400"/>
              <a:gd name="connsiteX98" fmla="*/ 4377266 w 8229600"/>
              <a:gd name="connsiteY98" fmla="*/ 7763933 h 8026400"/>
              <a:gd name="connsiteX99" fmla="*/ 4436533 w 8229600"/>
              <a:gd name="connsiteY99" fmla="*/ 7459133 h 8026400"/>
              <a:gd name="connsiteX100" fmla="*/ 4241800 w 8229600"/>
              <a:gd name="connsiteY100" fmla="*/ 7306733 h 8026400"/>
              <a:gd name="connsiteX101" fmla="*/ 4284133 w 8229600"/>
              <a:gd name="connsiteY101" fmla="*/ 7120467 h 8026400"/>
              <a:gd name="connsiteX102" fmla="*/ 4495800 w 8229600"/>
              <a:gd name="connsiteY102" fmla="*/ 6942667 h 8026400"/>
              <a:gd name="connsiteX103" fmla="*/ 4622800 w 8229600"/>
              <a:gd name="connsiteY103" fmla="*/ 6908800 h 8026400"/>
              <a:gd name="connsiteX104" fmla="*/ 4732866 w 8229600"/>
              <a:gd name="connsiteY104" fmla="*/ 6756400 h 8026400"/>
              <a:gd name="connsiteX105" fmla="*/ 4673600 w 8229600"/>
              <a:gd name="connsiteY105" fmla="*/ 6663267 h 8026400"/>
              <a:gd name="connsiteX106" fmla="*/ 4597400 w 8229600"/>
              <a:gd name="connsiteY106" fmla="*/ 6620933 h 8026400"/>
              <a:gd name="connsiteX107" fmla="*/ 4597400 w 8229600"/>
              <a:gd name="connsiteY107" fmla="*/ 6620933 h 8026400"/>
              <a:gd name="connsiteX108" fmla="*/ 4690533 w 8229600"/>
              <a:gd name="connsiteY108" fmla="*/ 6604000 h 8026400"/>
              <a:gd name="connsiteX109" fmla="*/ 4690533 w 8229600"/>
              <a:gd name="connsiteY109" fmla="*/ 6604000 h 8026400"/>
              <a:gd name="connsiteX110" fmla="*/ 4504266 w 8229600"/>
              <a:gd name="connsiteY110" fmla="*/ 6231467 h 8026400"/>
              <a:gd name="connsiteX111" fmla="*/ 4318000 w 8229600"/>
              <a:gd name="connsiteY111" fmla="*/ 6290733 h 8026400"/>
              <a:gd name="connsiteX112" fmla="*/ 4267200 w 8229600"/>
              <a:gd name="connsiteY112" fmla="*/ 6062133 h 8026400"/>
              <a:gd name="connsiteX113" fmla="*/ 4182533 w 8229600"/>
              <a:gd name="connsiteY113" fmla="*/ 6028267 h 8026400"/>
              <a:gd name="connsiteX114" fmla="*/ 4292600 w 8229600"/>
              <a:gd name="connsiteY114" fmla="*/ 5791200 h 8026400"/>
              <a:gd name="connsiteX115" fmla="*/ 4216400 w 8229600"/>
              <a:gd name="connsiteY115" fmla="*/ 5715000 h 8026400"/>
              <a:gd name="connsiteX116" fmla="*/ 4241800 w 8229600"/>
              <a:gd name="connsiteY116" fmla="*/ 5554133 h 8026400"/>
              <a:gd name="connsiteX117" fmla="*/ 4334933 w 8229600"/>
              <a:gd name="connsiteY117" fmla="*/ 5503333 h 8026400"/>
              <a:gd name="connsiteX118" fmla="*/ 4402666 w 8229600"/>
              <a:gd name="connsiteY118" fmla="*/ 5334000 h 8026400"/>
              <a:gd name="connsiteX119" fmla="*/ 4597400 w 8229600"/>
              <a:gd name="connsiteY119" fmla="*/ 5621867 h 8026400"/>
              <a:gd name="connsiteX120" fmla="*/ 4673600 w 8229600"/>
              <a:gd name="connsiteY120" fmla="*/ 5494867 h 8026400"/>
              <a:gd name="connsiteX121" fmla="*/ 4631266 w 8229600"/>
              <a:gd name="connsiteY121" fmla="*/ 5334000 h 8026400"/>
              <a:gd name="connsiteX122" fmla="*/ 4834466 w 8229600"/>
              <a:gd name="connsiteY122" fmla="*/ 5198533 h 8026400"/>
              <a:gd name="connsiteX123" fmla="*/ 4792133 w 8229600"/>
              <a:gd name="connsiteY123" fmla="*/ 5139267 h 8026400"/>
              <a:gd name="connsiteX124" fmla="*/ 4961466 w 8229600"/>
              <a:gd name="connsiteY124" fmla="*/ 5080000 h 8026400"/>
              <a:gd name="connsiteX125" fmla="*/ 5105400 w 8229600"/>
              <a:gd name="connsiteY125" fmla="*/ 4919133 h 8026400"/>
              <a:gd name="connsiteX126" fmla="*/ 5215466 w 8229600"/>
              <a:gd name="connsiteY126" fmla="*/ 4953000 h 8026400"/>
              <a:gd name="connsiteX127" fmla="*/ 5215466 w 8229600"/>
              <a:gd name="connsiteY127" fmla="*/ 4953000 h 8026400"/>
              <a:gd name="connsiteX128" fmla="*/ 5291666 w 8229600"/>
              <a:gd name="connsiteY128" fmla="*/ 5003800 h 8026400"/>
              <a:gd name="connsiteX129" fmla="*/ 5342466 w 8229600"/>
              <a:gd name="connsiteY129" fmla="*/ 4944533 h 8026400"/>
              <a:gd name="connsiteX130" fmla="*/ 5435600 w 8229600"/>
              <a:gd name="connsiteY130" fmla="*/ 4910667 h 8026400"/>
              <a:gd name="connsiteX131" fmla="*/ 5469466 w 8229600"/>
              <a:gd name="connsiteY131" fmla="*/ 5020733 h 8026400"/>
              <a:gd name="connsiteX132" fmla="*/ 5664200 w 8229600"/>
              <a:gd name="connsiteY132" fmla="*/ 5012267 h 8026400"/>
              <a:gd name="connsiteX133" fmla="*/ 5858933 w 8229600"/>
              <a:gd name="connsiteY133" fmla="*/ 5223933 h 8026400"/>
              <a:gd name="connsiteX134" fmla="*/ 5884333 w 8229600"/>
              <a:gd name="connsiteY134" fmla="*/ 5325533 h 8026400"/>
              <a:gd name="connsiteX135" fmla="*/ 5884333 w 8229600"/>
              <a:gd name="connsiteY135" fmla="*/ 5325533 h 8026400"/>
              <a:gd name="connsiteX136" fmla="*/ 5952066 w 8229600"/>
              <a:gd name="connsiteY136" fmla="*/ 5291667 h 8026400"/>
              <a:gd name="connsiteX137" fmla="*/ 5901266 w 8229600"/>
              <a:gd name="connsiteY137" fmla="*/ 5164667 h 8026400"/>
              <a:gd name="connsiteX138" fmla="*/ 5901266 w 8229600"/>
              <a:gd name="connsiteY138" fmla="*/ 5164667 h 8026400"/>
              <a:gd name="connsiteX139" fmla="*/ 6172200 w 8229600"/>
              <a:gd name="connsiteY139" fmla="*/ 5334000 h 8026400"/>
              <a:gd name="connsiteX140" fmla="*/ 6341533 w 8229600"/>
              <a:gd name="connsiteY140" fmla="*/ 5130800 h 8026400"/>
              <a:gd name="connsiteX141" fmla="*/ 6620933 w 8229600"/>
              <a:gd name="connsiteY141" fmla="*/ 5190067 h 8026400"/>
              <a:gd name="connsiteX142" fmla="*/ 6620933 w 8229600"/>
              <a:gd name="connsiteY142" fmla="*/ 5113867 h 8026400"/>
              <a:gd name="connsiteX143" fmla="*/ 6807200 w 8229600"/>
              <a:gd name="connsiteY143" fmla="*/ 5130800 h 8026400"/>
              <a:gd name="connsiteX144" fmla="*/ 6773333 w 8229600"/>
              <a:gd name="connsiteY144" fmla="*/ 5232400 h 8026400"/>
              <a:gd name="connsiteX145" fmla="*/ 6985000 w 8229600"/>
              <a:gd name="connsiteY145" fmla="*/ 5325533 h 8026400"/>
              <a:gd name="connsiteX146" fmla="*/ 7078133 w 8229600"/>
              <a:gd name="connsiteY146" fmla="*/ 5291667 h 8026400"/>
              <a:gd name="connsiteX147" fmla="*/ 7078133 w 8229600"/>
              <a:gd name="connsiteY147" fmla="*/ 5198533 h 8026400"/>
              <a:gd name="connsiteX148" fmla="*/ 7078133 w 8229600"/>
              <a:gd name="connsiteY148" fmla="*/ 5198533 h 8026400"/>
              <a:gd name="connsiteX149" fmla="*/ 7171266 w 8229600"/>
              <a:gd name="connsiteY149" fmla="*/ 5266267 h 8026400"/>
              <a:gd name="connsiteX150" fmla="*/ 7442200 w 8229600"/>
              <a:gd name="connsiteY150" fmla="*/ 5223933 h 8026400"/>
              <a:gd name="connsiteX151" fmla="*/ 7450666 w 8229600"/>
              <a:gd name="connsiteY151" fmla="*/ 5037667 h 8026400"/>
              <a:gd name="connsiteX152" fmla="*/ 7315200 w 8229600"/>
              <a:gd name="connsiteY152" fmla="*/ 4995333 h 8026400"/>
              <a:gd name="connsiteX153" fmla="*/ 7315200 w 8229600"/>
              <a:gd name="connsiteY153" fmla="*/ 4995333 h 8026400"/>
              <a:gd name="connsiteX154" fmla="*/ 7171266 w 8229600"/>
              <a:gd name="connsiteY154" fmla="*/ 4936067 h 8026400"/>
              <a:gd name="connsiteX155" fmla="*/ 7179733 w 8229600"/>
              <a:gd name="connsiteY155" fmla="*/ 4851400 h 8026400"/>
              <a:gd name="connsiteX156" fmla="*/ 7078133 w 8229600"/>
              <a:gd name="connsiteY156" fmla="*/ 4834467 h 8026400"/>
              <a:gd name="connsiteX157" fmla="*/ 7332133 w 8229600"/>
              <a:gd name="connsiteY157" fmla="*/ 4690533 h 8026400"/>
              <a:gd name="connsiteX158" fmla="*/ 7230533 w 8229600"/>
              <a:gd name="connsiteY158" fmla="*/ 4572000 h 8026400"/>
              <a:gd name="connsiteX159" fmla="*/ 7332133 w 8229600"/>
              <a:gd name="connsiteY159" fmla="*/ 4461933 h 8026400"/>
              <a:gd name="connsiteX160" fmla="*/ 7577666 w 8229600"/>
              <a:gd name="connsiteY160" fmla="*/ 4470400 h 8026400"/>
              <a:gd name="connsiteX161" fmla="*/ 7501466 w 8229600"/>
              <a:gd name="connsiteY161" fmla="*/ 4385733 h 8026400"/>
              <a:gd name="connsiteX162" fmla="*/ 7340600 w 8229600"/>
              <a:gd name="connsiteY162" fmla="*/ 4360333 h 8026400"/>
              <a:gd name="connsiteX163" fmla="*/ 7306733 w 8229600"/>
              <a:gd name="connsiteY163" fmla="*/ 4207933 h 8026400"/>
              <a:gd name="connsiteX164" fmla="*/ 7391400 w 8229600"/>
              <a:gd name="connsiteY164" fmla="*/ 4064000 h 8026400"/>
              <a:gd name="connsiteX165" fmla="*/ 7662333 w 8229600"/>
              <a:gd name="connsiteY165" fmla="*/ 4114800 h 8026400"/>
              <a:gd name="connsiteX166" fmla="*/ 7797800 w 8229600"/>
              <a:gd name="connsiteY166" fmla="*/ 4030133 h 8026400"/>
              <a:gd name="connsiteX167" fmla="*/ 8094133 w 8229600"/>
              <a:gd name="connsiteY167" fmla="*/ 3937000 h 8026400"/>
              <a:gd name="connsiteX168" fmla="*/ 8229600 w 8229600"/>
              <a:gd name="connsiteY168" fmla="*/ 965200 h 8026400"/>
              <a:gd name="connsiteX169" fmla="*/ 8204200 w 8229600"/>
              <a:gd name="connsiteY169" fmla="*/ 0 h 8026400"/>
              <a:gd name="connsiteX170" fmla="*/ 660400 w 8229600"/>
              <a:gd name="connsiteY170" fmla="*/ 0 h 8026400"/>
              <a:gd name="connsiteX171" fmla="*/ 677333 w 8229600"/>
              <a:gd name="connsiteY171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3566583 w 8229600"/>
              <a:gd name="connsiteY95" fmla="*/ 7807325 h 8026400"/>
              <a:gd name="connsiteX96" fmla="*/ 3757083 w 8229600"/>
              <a:gd name="connsiteY96" fmla="*/ 7813675 h 8026400"/>
              <a:gd name="connsiteX97" fmla="*/ 4141258 w 8229600"/>
              <a:gd name="connsiteY97" fmla="*/ 7908925 h 8026400"/>
              <a:gd name="connsiteX98" fmla="*/ 4622800 w 8229600"/>
              <a:gd name="connsiteY98" fmla="*/ 8026400 h 8026400"/>
              <a:gd name="connsiteX99" fmla="*/ 4377266 w 8229600"/>
              <a:gd name="connsiteY99" fmla="*/ 7763933 h 8026400"/>
              <a:gd name="connsiteX100" fmla="*/ 4436533 w 8229600"/>
              <a:gd name="connsiteY100" fmla="*/ 7459133 h 8026400"/>
              <a:gd name="connsiteX101" fmla="*/ 4241800 w 8229600"/>
              <a:gd name="connsiteY101" fmla="*/ 7306733 h 8026400"/>
              <a:gd name="connsiteX102" fmla="*/ 4284133 w 8229600"/>
              <a:gd name="connsiteY102" fmla="*/ 7120467 h 8026400"/>
              <a:gd name="connsiteX103" fmla="*/ 4495800 w 8229600"/>
              <a:gd name="connsiteY103" fmla="*/ 6942667 h 8026400"/>
              <a:gd name="connsiteX104" fmla="*/ 4622800 w 8229600"/>
              <a:gd name="connsiteY104" fmla="*/ 6908800 h 8026400"/>
              <a:gd name="connsiteX105" fmla="*/ 4732866 w 8229600"/>
              <a:gd name="connsiteY105" fmla="*/ 6756400 h 8026400"/>
              <a:gd name="connsiteX106" fmla="*/ 4673600 w 8229600"/>
              <a:gd name="connsiteY106" fmla="*/ 6663267 h 8026400"/>
              <a:gd name="connsiteX107" fmla="*/ 4597400 w 8229600"/>
              <a:gd name="connsiteY107" fmla="*/ 6620933 h 8026400"/>
              <a:gd name="connsiteX108" fmla="*/ 4597400 w 8229600"/>
              <a:gd name="connsiteY108" fmla="*/ 6620933 h 8026400"/>
              <a:gd name="connsiteX109" fmla="*/ 4690533 w 8229600"/>
              <a:gd name="connsiteY109" fmla="*/ 6604000 h 8026400"/>
              <a:gd name="connsiteX110" fmla="*/ 4690533 w 8229600"/>
              <a:gd name="connsiteY110" fmla="*/ 6604000 h 8026400"/>
              <a:gd name="connsiteX111" fmla="*/ 4504266 w 8229600"/>
              <a:gd name="connsiteY111" fmla="*/ 6231467 h 8026400"/>
              <a:gd name="connsiteX112" fmla="*/ 4318000 w 8229600"/>
              <a:gd name="connsiteY112" fmla="*/ 6290733 h 8026400"/>
              <a:gd name="connsiteX113" fmla="*/ 4267200 w 8229600"/>
              <a:gd name="connsiteY113" fmla="*/ 6062133 h 8026400"/>
              <a:gd name="connsiteX114" fmla="*/ 4182533 w 8229600"/>
              <a:gd name="connsiteY114" fmla="*/ 6028267 h 8026400"/>
              <a:gd name="connsiteX115" fmla="*/ 4292600 w 8229600"/>
              <a:gd name="connsiteY115" fmla="*/ 5791200 h 8026400"/>
              <a:gd name="connsiteX116" fmla="*/ 4216400 w 8229600"/>
              <a:gd name="connsiteY116" fmla="*/ 5715000 h 8026400"/>
              <a:gd name="connsiteX117" fmla="*/ 4241800 w 8229600"/>
              <a:gd name="connsiteY117" fmla="*/ 5554133 h 8026400"/>
              <a:gd name="connsiteX118" fmla="*/ 4334933 w 8229600"/>
              <a:gd name="connsiteY118" fmla="*/ 5503333 h 8026400"/>
              <a:gd name="connsiteX119" fmla="*/ 4402666 w 8229600"/>
              <a:gd name="connsiteY119" fmla="*/ 5334000 h 8026400"/>
              <a:gd name="connsiteX120" fmla="*/ 4597400 w 8229600"/>
              <a:gd name="connsiteY120" fmla="*/ 5621867 h 8026400"/>
              <a:gd name="connsiteX121" fmla="*/ 4673600 w 8229600"/>
              <a:gd name="connsiteY121" fmla="*/ 5494867 h 8026400"/>
              <a:gd name="connsiteX122" fmla="*/ 4631266 w 8229600"/>
              <a:gd name="connsiteY122" fmla="*/ 5334000 h 8026400"/>
              <a:gd name="connsiteX123" fmla="*/ 4834466 w 8229600"/>
              <a:gd name="connsiteY123" fmla="*/ 5198533 h 8026400"/>
              <a:gd name="connsiteX124" fmla="*/ 4792133 w 8229600"/>
              <a:gd name="connsiteY124" fmla="*/ 5139267 h 8026400"/>
              <a:gd name="connsiteX125" fmla="*/ 4961466 w 8229600"/>
              <a:gd name="connsiteY125" fmla="*/ 5080000 h 8026400"/>
              <a:gd name="connsiteX126" fmla="*/ 5105400 w 8229600"/>
              <a:gd name="connsiteY126" fmla="*/ 4919133 h 8026400"/>
              <a:gd name="connsiteX127" fmla="*/ 5215466 w 8229600"/>
              <a:gd name="connsiteY127" fmla="*/ 4953000 h 8026400"/>
              <a:gd name="connsiteX128" fmla="*/ 5215466 w 8229600"/>
              <a:gd name="connsiteY128" fmla="*/ 4953000 h 8026400"/>
              <a:gd name="connsiteX129" fmla="*/ 5291666 w 8229600"/>
              <a:gd name="connsiteY129" fmla="*/ 5003800 h 8026400"/>
              <a:gd name="connsiteX130" fmla="*/ 5342466 w 8229600"/>
              <a:gd name="connsiteY130" fmla="*/ 4944533 h 8026400"/>
              <a:gd name="connsiteX131" fmla="*/ 5435600 w 8229600"/>
              <a:gd name="connsiteY131" fmla="*/ 4910667 h 8026400"/>
              <a:gd name="connsiteX132" fmla="*/ 5469466 w 8229600"/>
              <a:gd name="connsiteY132" fmla="*/ 5020733 h 8026400"/>
              <a:gd name="connsiteX133" fmla="*/ 5664200 w 8229600"/>
              <a:gd name="connsiteY133" fmla="*/ 5012267 h 8026400"/>
              <a:gd name="connsiteX134" fmla="*/ 5858933 w 8229600"/>
              <a:gd name="connsiteY134" fmla="*/ 5223933 h 8026400"/>
              <a:gd name="connsiteX135" fmla="*/ 5884333 w 8229600"/>
              <a:gd name="connsiteY135" fmla="*/ 5325533 h 8026400"/>
              <a:gd name="connsiteX136" fmla="*/ 5884333 w 8229600"/>
              <a:gd name="connsiteY136" fmla="*/ 5325533 h 8026400"/>
              <a:gd name="connsiteX137" fmla="*/ 5952066 w 8229600"/>
              <a:gd name="connsiteY137" fmla="*/ 5291667 h 8026400"/>
              <a:gd name="connsiteX138" fmla="*/ 5901266 w 8229600"/>
              <a:gd name="connsiteY138" fmla="*/ 5164667 h 8026400"/>
              <a:gd name="connsiteX139" fmla="*/ 5901266 w 8229600"/>
              <a:gd name="connsiteY139" fmla="*/ 5164667 h 8026400"/>
              <a:gd name="connsiteX140" fmla="*/ 6172200 w 8229600"/>
              <a:gd name="connsiteY140" fmla="*/ 5334000 h 8026400"/>
              <a:gd name="connsiteX141" fmla="*/ 6341533 w 8229600"/>
              <a:gd name="connsiteY141" fmla="*/ 5130800 h 8026400"/>
              <a:gd name="connsiteX142" fmla="*/ 6620933 w 8229600"/>
              <a:gd name="connsiteY142" fmla="*/ 5190067 h 8026400"/>
              <a:gd name="connsiteX143" fmla="*/ 6620933 w 8229600"/>
              <a:gd name="connsiteY143" fmla="*/ 5113867 h 8026400"/>
              <a:gd name="connsiteX144" fmla="*/ 6807200 w 8229600"/>
              <a:gd name="connsiteY144" fmla="*/ 5130800 h 8026400"/>
              <a:gd name="connsiteX145" fmla="*/ 6773333 w 8229600"/>
              <a:gd name="connsiteY145" fmla="*/ 5232400 h 8026400"/>
              <a:gd name="connsiteX146" fmla="*/ 6985000 w 8229600"/>
              <a:gd name="connsiteY146" fmla="*/ 5325533 h 8026400"/>
              <a:gd name="connsiteX147" fmla="*/ 7078133 w 8229600"/>
              <a:gd name="connsiteY147" fmla="*/ 5291667 h 8026400"/>
              <a:gd name="connsiteX148" fmla="*/ 7078133 w 8229600"/>
              <a:gd name="connsiteY148" fmla="*/ 5198533 h 8026400"/>
              <a:gd name="connsiteX149" fmla="*/ 7078133 w 8229600"/>
              <a:gd name="connsiteY149" fmla="*/ 5198533 h 8026400"/>
              <a:gd name="connsiteX150" fmla="*/ 7171266 w 8229600"/>
              <a:gd name="connsiteY150" fmla="*/ 5266267 h 8026400"/>
              <a:gd name="connsiteX151" fmla="*/ 7442200 w 8229600"/>
              <a:gd name="connsiteY151" fmla="*/ 5223933 h 8026400"/>
              <a:gd name="connsiteX152" fmla="*/ 7450666 w 8229600"/>
              <a:gd name="connsiteY152" fmla="*/ 5037667 h 8026400"/>
              <a:gd name="connsiteX153" fmla="*/ 7315200 w 8229600"/>
              <a:gd name="connsiteY153" fmla="*/ 4995333 h 8026400"/>
              <a:gd name="connsiteX154" fmla="*/ 7315200 w 8229600"/>
              <a:gd name="connsiteY154" fmla="*/ 4995333 h 8026400"/>
              <a:gd name="connsiteX155" fmla="*/ 7171266 w 8229600"/>
              <a:gd name="connsiteY155" fmla="*/ 4936067 h 8026400"/>
              <a:gd name="connsiteX156" fmla="*/ 7179733 w 8229600"/>
              <a:gd name="connsiteY156" fmla="*/ 4851400 h 8026400"/>
              <a:gd name="connsiteX157" fmla="*/ 7078133 w 8229600"/>
              <a:gd name="connsiteY157" fmla="*/ 4834467 h 8026400"/>
              <a:gd name="connsiteX158" fmla="*/ 7332133 w 8229600"/>
              <a:gd name="connsiteY158" fmla="*/ 4690533 h 8026400"/>
              <a:gd name="connsiteX159" fmla="*/ 7230533 w 8229600"/>
              <a:gd name="connsiteY159" fmla="*/ 4572000 h 8026400"/>
              <a:gd name="connsiteX160" fmla="*/ 7332133 w 8229600"/>
              <a:gd name="connsiteY160" fmla="*/ 4461933 h 8026400"/>
              <a:gd name="connsiteX161" fmla="*/ 7577666 w 8229600"/>
              <a:gd name="connsiteY161" fmla="*/ 4470400 h 8026400"/>
              <a:gd name="connsiteX162" fmla="*/ 7501466 w 8229600"/>
              <a:gd name="connsiteY162" fmla="*/ 4385733 h 8026400"/>
              <a:gd name="connsiteX163" fmla="*/ 7340600 w 8229600"/>
              <a:gd name="connsiteY163" fmla="*/ 4360333 h 8026400"/>
              <a:gd name="connsiteX164" fmla="*/ 7306733 w 8229600"/>
              <a:gd name="connsiteY164" fmla="*/ 4207933 h 8026400"/>
              <a:gd name="connsiteX165" fmla="*/ 7391400 w 8229600"/>
              <a:gd name="connsiteY165" fmla="*/ 4064000 h 8026400"/>
              <a:gd name="connsiteX166" fmla="*/ 7662333 w 8229600"/>
              <a:gd name="connsiteY166" fmla="*/ 4114800 h 8026400"/>
              <a:gd name="connsiteX167" fmla="*/ 7797800 w 8229600"/>
              <a:gd name="connsiteY167" fmla="*/ 4030133 h 8026400"/>
              <a:gd name="connsiteX168" fmla="*/ 8094133 w 8229600"/>
              <a:gd name="connsiteY168" fmla="*/ 3937000 h 8026400"/>
              <a:gd name="connsiteX169" fmla="*/ 8229600 w 8229600"/>
              <a:gd name="connsiteY169" fmla="*/ 965200 h 8026400"/>
              <a:gd name="connsiteX170" fmla="*/ 8204200 w 8229600"/>
              <a:gd name="connsiteY170" fmla="*/ 0 h 8026400"/>
              <a:gd name="connsiteX171" fmla="*/ 660400 w 8229600"/>
              <a:gd name="connsiteY171" fmla="*/ 0 h 8026400"/>
              <a:gd name="connsiteX172" fmla="*/ 677333 w 8229600"/>
              <a:gd name="connsiteY172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3566583 w 8229600"/>
              <a:gd name="connsiteY95" fmla="*/ 7807325 h 8026400"/>
              <a:gd name="connsiteX96" fmla="*/ 3757083 w 8229600"/>
              <a:gd name="connsiteY96" fmla="*/ 7813675 h 8026400"/>
              <a:gd name="connsiteX97" fmla="*/ 4007908 w 8229600"/>
              <a:gd name="connsiteY97" fmla="*/ 7886700 h 8026400"/>
              <a:gd name="connsiteX98" fmla="*/ 4622800 w 8229600"/>
              <a:gd name="connsiteY98" fmla="*/ 8026400 h 8026400"/>
              <a:gd name="connsiteX99" fmla="*/ 4377266 w 8229600"/>
              <a:gd name="connsiteY99" fmla="*/ 7763933 h 8026400"/>
              <a:gd name="connsiteX100" fmla="*/ 4436533 w 8229600"/>
              <a:gd name="connsiteY100" fmla="*/ 7459133 h 8026400"/>
              <a:gd name="connsiteX101" fmla="*/ 4241800 w 8229600"/>
              <a:gd name="connsiteY101" fmla="*/ 7306733 h 8026400"/>
              <a:gd name="connsiteX102" fmla="*/ 4284133 w 8229600"/>
              <a:gd name="connsiteY102" fmla="*/ 7120467 h 8026400"/>
              <a:gd name="connsiteX103" fmla="*/ 4495800 w 8229600"/>
              <a:gd name="connsiteY103" fmla="*/ 6942667 h 8026400"/>
              <a:gd name="connsiteX104" fmla="*/ 4622800 w 8229600"/>
              <a:gd name="connsiteY104" fmla="*/ 6908800 h 8026400"/>
              <a:gd name="connsiteX105" fmla="*/ 4732866 w 8229600"/>
              <a:gd name="connsiteY105" fmla="*/ 6756400 h 8026400"/>
              <a:gd name="connsiteX106" fmla="*/ 4673600 w 8229600"/>
              <a:gd name="connsiteY106" fmla="*/ 6663267 h 8026400"/>
              <a:gd name="connsiteX107" fmla="*/ 4597400 w 8229600"/>
              <a:gd name="connsiteY107" fmla="*/ 6620933 h 8026400"/>
              <a:gd name="connsiteX108" fmla="*/ 4597400 w 8229600"/>
              <a:gd name="connsiteY108" fmla="*/ 6620933 h 8026400"/>
              <a:gd name="connsiteX109" fmla="*/ 4690533 w 8229600"/>
              <a:gd name="connsiteY109" fmla="*/ 6604000 h 8026400"/>
              <a:gd name="connsiteX110" fmla="*/ 4690533 w 8229600"/>
              <a:gd name="connsiteY110" fmla="*/ 6604000 h 8026400"/>
              <a:gd name="connsiteX111" fmla="*/ 4504266 w 8229600"/>
              <a:gd name="connsiteY111" fmla="*/ 6231467 h 8026400"/>
              <a:gd name="connsiteX112" fmla="*/ 4318000 w 8229600"/>
              <a:gd name="connsiteY112" fmla="*/ 6290733 h 8026400"/>
              <a:gd name="connsiteX113" fmla="*/ 4267200 w 8229600"/>
              <a:gd name="connsiteY113" fmla="*/ 6062133 h 8026400"/>
              <a:gd name="connsiteX114" fmla="*/ 4182533 w 8229600"/>
              <a:gd name="connsiteY114" fmla="*/ 6028267 h 8026400"/>
              <a:gd name="connsiteX115" fmla="*/ 4292600 w 8229600"/>
              <a:gd name="connsiteY115" fmla="*/ 5791200 h 8026400"/>
              <a:gd name="connsiteX116" fmla="*/ 4216400 w 8229600"/>
              <a:gd name="connsiteY116" fmla="*/ 5715000 h 8026400"/>
              <a:gd name="connsiteX117" fmla="*/ 4241800 w 8229600"/>
              <a:gd name="connsiteY117" fmla="*/ 5554133 h 8026400"/>
              <a:gd name="connsiteX118" fmla="*/ 4334933 w 8229600"/>
              <a:gd name="connsiteY118" fmla="*/ 5503333 h 8026400"/>
              <a:gd name="connsiteX119" fmla="*/ 4402666 w 8229600"/>
              <a:gd name="connsiteY119" fmla="*/ 5334000 h 8026400"/>
              <a:gd name="connsiteX120" fmla="*/ 4597400 w 8229600"/>
              <a:gd name="connsiteY120" fmla="*/ 5621867 h 8026400"/>
              <a:gd name="connsiteX121" fmla="*/ 4673600 w 8229600"/>
              <a:gd name="connsiteY121" fmla="*/ 5494867 h 8026400"/>
              <a:gd name="connsiteX122" fmla="*/ 4631266 w 8229600"/>
              <a:gd name="connsiteY122" fmla="*/ 5334000 h 8026400"/>
              <a:gd name="connsiteX123" fmla="*/ 4834466 w 8229600"/>
              <a:gd name="connsiteY123" fmla="*/ 5198533 h 8026400"/>
              <a:gd name="connsiteX124" fmla="*/ 4792133 w 8229600"/>
              <a:gd name="connsiteY124" fmla="*/ 5139267 h 8026400"/>
              <a:gd name="connsiteX125" fmla="*/ 4961466 w 8229600"/>
              <a:gd name="connsiteY125" fmla="*/ 5080000 h 8026400"/>
              <a:gd name="connsiteX126" fmla="*/ 5105400 w 8229600"/>
              <a:gd name="connsiteY126" fmla="*/ 4919133 h 8026400"/>
              <a:gd name="connsiteX127" fmla="*/ 5215466 w 8229600"/>
              <a:gd name="connsiteY127" fmla="*/ 4953000 h 8026400"/>
              <a:gd name="connsiteX128" fmla="*/ 5215466 w 8229600"/>
              <a:gd name="connsiteY128" fmla="*/ 4953000 h 8026400"/>
              <a:gd name="connsiteX129" fmla="*/ 5291666 w 8229600"/>
              <a:gd name="connsiteY129" fmla="*/ 5003800 h 8026400"/>
              <a:gd name="connsiteX130" fmla="*/ 5342466 w 8229600"/>
              <a:gd name="connsiteY130" fmla="*/ 4944533 h 8026400"/>
              <a:gd name="connsiteX131" fmla="*/ 5435600 w 8229600"/>
              <a:gd name="connsiteY131" fmla="*/ 4910667 h 8026400"/>
              <a:gd name="connsiteX132" fmla="*/ 5469466 w 8229600"/>
              <a:gd name="connsiteY132" fmla="*/ 5020733 h 8026400"/>
              <a:gd name="connsiteX133" fmla="*/ 5664200 w 8229600"/>
              <a:gd name="connsiteY133" fmla="*/ 5012267 h 8026400"/>
              <a:gd name="connsiteX134" fmla="*/ 5858933 w 8229600"/>
              <a:gd name="connsiteY134" fmla="*/ 5223933 h 8026400"/>
              <a:gd name="connsiteX135" fmla="*/ 5884333 w 8229600"/>
              <a:gd name="connsiteY135" fmla="*/ 5325533 h 8026400"/>
              <a:gd name="connsiteX136" fmla="*/ 5884333 w 8229600"/>
              <a:gd name="connsiteY136" fmla="*/ 5325533 h 8026400"/>
              <a:gd name="connsiteX137" fmla="*/ 5952066 w 8229600"/>
              <a:gd name="connsiteY137" fmla="*/ 5291667 h 8026400"/>
              <a:gd name="connsiteX138" fmla="*/ 5901266 w 8229600"/>
              <a:gd name="connsiteY138" fmla="*/ 5164667 h 8026400"/>
              <a:gd name="connsiteX139" fmla="*/ 5901266 w 8229600"/>
              <a:gd name="connsiteY139" fmla="*/ 5164667 h 8026400"/>
              <a:gd name="connsiteX140" fmla="*/ 6172200 w 8229600"/>
              <a:gd name="connsiteY140" fmla="*/ 5334000 h 8026400"/>
              <a:gd name="connsiteX141" fmla="*/ 6341533 w 8229600"/>
              <a:gd name="connsiteY141" fmla="*/ 5130800 h 8026400"/>
              <a:gd name="connsiteX142" fmla="*/ 6620933 w 8229600"/>
              <a:gd name="connsiteY142" fmla="*/ 5190067 h 8026400"/>
              <a:gd name="connsiteX143" fmla="*/ 6620933 w 8229600"/>
              <a:gd name="connsiteY143" fmla="*/ 5113867 h 8026400"/>
              <a:gd name="connsiteX144" fmla="*/ 6807200 w 8229600"/>
              <a:gd name="connsiteY144" fmla="*/ 5130800 h 8026400"/>
              <a:gd name="connsiteX145" fmla="*/ 6773333 w 8229600"/>
              <a:gd name="connsiteY145" fmla="*/ 5232400 h 8026400"/>
              <a:gd name="connsiteX146" fmla="*/ 6985000 w 8229600"/>
              <a:gd name="connsiteY146" fmla="*/ 5325533 h 8026400"/>
              <a:gd name="connsiteX147" fmla="*/ 7078133 w 8229600"/>
              <a:gd name="connsiteY147" fmla="*/ 5291667 h 8026400"/>
              <a:gd name="connsiteX148" fmla="*/ 7078133 w 8229600"/>
              <a:gd name="connsiteY148" fmla="*/ 5198533 h 8026400"/>
              <a:gd name="connsiteX149" fmla="*/ 7078133 w 8229600"/>
              <a:gd name="connsiteY149" fmla="*/ 5198533 h 8026400"/>
              <a:gd name="connsiteX150" fmla="*/ 7171266 w 8229600"/>
              <a:gd name="connsiteY150" fmla="*/ 5266267 h 8026400"/>
              <a:gd name="connsiteX151" fmla="*/ 7442200 w 8229600"/>
              <a:gd name="connsiteY151" fmla="*/ 5223933 h 8026400"/>
              <a:gd name="connsiteX152" fmla="*/ 7450666 w 8229600"/>
              <a:gd name="connsiteY152" fmla="*/ 5037667 h 8026400"/>
              <a:gd name="connsiteX153" fmla="*/ 7315200 w 8229600"/>
              <a:gd name="connsiteY153" fmla="*/ 4995333 h 8026400"/>
              <a:gd name="connsiteX154" fmla="*/ 7315200 w 8229600"/>
              <a:gd name="connsiteY154" fmla="*/ 4995333 h 8026400"/>
              <a:gd name="connsiteX155" fmla="*/ 7171266 w 8229600"/>
              <a:gd name="connsiteY155" fmla="*/ 4936067 h 8026400"/>
              <a:gd name="connsiteX156" fmla="*/ 7179733 w 8229600"/>
              <a:gd name="connsiteY156" fmla="*/ 4851400 h 8026400"/>
              <a:gd name="connsiteX157" fmla="*/ 7078133 w 8229600"/>
              <a:gd name="connsiteY157" fmla="*/ 4834467 h 8026400"/>
              <a:gd name="connsiteX158" fmla="*/ 7332133 w 8229600"/>
              <a:gd name="connsiteY158" fmla="*/ 4690533 h 8026400"/>
              <a:gd name="connsiteX159" fmla="*/ 7230533 w 8229600"/>
              <a:gd name="connsiteY159" fmla="*/ 4572000 h 8026400"/>
              <a:gd name="connsiteX160" fmla="*/ 7332133 w 8229600"/>
              <a:gd name="connsiteY160" fmla="*/ 4461933 h 8026400"/>
              <a:gd name="connsiteX161" fmla="*/ 7577666 w 8229600"/>
              <a:gd name="connsiteY161" fmla="*/ 4470400 h 8026400"/>
              <a:gd name="connsiteX162" fmla="*/ 7501466 w 8229600"/>
              <a:gd name="connsiteY162" fmla="*/ 4385733 h 8026400"/>
              <a:gd name="connsiteX163" fmla="*/ 7340600 w 8229600"/>
              <a:gd name="connsiteY163" fmla="*/ 4360333 h 8026400"/>
              <a:gd name="connsiteX164" fmla="*/ 7306733 w 8229600"/>
              <a:gd name="connsiteY164" fmla="*/ 4207933 h 8026400"/>
              <a:gd name="connsiteX165" fmla="*/ 7391400 w 8229600"/>
              <a:gd name="connsiteY165" fmla="*/ 4064000 h 8026400"/>
              <a:gd name="connsiteX166" fmla="*/ 7662333 w 8229600"/>
              <a:gd name="connsiteY166" fmla="*/ 4114800 h 8026400"/>
              <a:gd name="connsiteX167" fmla="*/ 7797800 w 8229600"/>
              <a:gd name="connsiteY167" fmla="*/ 4030133 h 8026400"/>
              <a:gd name="connsiteX168" fmla="*/ 8094133 w 8229600"/>
              <a:gd name="connsiteY168" fmla="*/ 3937000 h 8026400"/>
              <a:gd name="connsiteX169" fmla="*/ 8229600 w 8229600"/>
              <a:gd name="connsiteY169" fmla="*/ 965200 h 8026400"/>
              <a:gd name="connsiteX170" fmla="*/ 8204200 w 8229600"/>
              <a:gd name="connsiteY170" fmla="*/ 0 h 8026400"/>
              <a:gd name="connsiteX171" fmla="*/ 660400 w 8229600"/>
              <a:gd name="connsiteY171" fmla="*/ 0 h 8026400"/>
              <a:gd name="connsiteX172" fmla="*/ 677333 w 8229600"/>
              <a:gd name="connsiteY172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3566583 w 8229600"/>
              <a:gd name="connsiteY95" fmla="*/ 7807325 h 8026400"/>
              <a:gd name="connsiteX96" fmla="*/ 3757083 w 8229600"/>
              <a:gd name="connsiteY96" fmla="*/ 7813675 h 8026400"/>
              <a:gd name="connsiteX97" fmla="*/ 4007908 w 8229600"/>
              <a:gd name="connsiteY97" fmla="*/ 7886700 h 8026400"/>
              <a:gd name="connsiteX98" fmla="*/ 4414308 w 8229600"/>
              <a:gd name="connsiteY98" fmla="*/ 7975600 h 8026400"/>
              <a:gd name="connsiteX99" fmla="*/ 4622800 w 8229600"/>
              <a:gd name="connsiteY99" fmla="*/ 8026400 h 8026400"/>
              <a:gd name="connsiteX100" fmla="*/ 4377266 w 8229600"/>
              <a:gd name="connsiteY100" fmla="*/ 7763933 h 8026400"/>
              <a:gd name="connsiteX101" fmla="*/ 4436533 w 8229600"/>
              <a:gd name="connsiteY101" fmla="*/ 7459133 h 8026400"/>
              <a:gd name="connsiteX102" fmla="*/ 4241800 w 8229600"/>
              <a:gd name="connsiteY102" fmla="*/ 7306733 h 8026400"/>
              <a:gd name="connsiteX103" fmla="*/ 4284133 w 8229600"/>
              <a:gd name="connsiteY103" fmla="*/ 7120467 h 8026400"/>
              <a:gd name="connsiteX104" fmla="*/ 4495800 w 8229600"/>
              <a:gd name="connsiteY104" fmla="*/ 6942667 h 8026400"/>
              <a:gd name="connsiteX105" fmla="*/ 4622800 w 8229600"/>
              <a:gd name="connsiteY105" fmla="*/ 6908800 h 8026400"/>
              <a:gd name="connsiteX106" fmla="*/ 4732866 w 8229600"/>
              <a:gd name="connsiteY106" fmla="*/ 6756400 h 8026400"/>
              <a:gd name="connsiteX107" fmla="*/ 4673600 w 8229600"/>
              <a:gd name="connsiteY107" fmla="*/ 6663267 h 8026400"/>
              <a:gd name="connsiteX108" fmla="*/ 4597400 w 8229600"/>
              <a:gd name="connsiteY108" fmla="*/ 6620933 h 8026400"/>
              <a:gd name="connsiteX109" fmla="*/ 4597400 w 8229600"/>
              <a:gd name="connsiteY109" fmla="*/ 6620933 h 8026400"/>
              <a:gd name="connsiteX110" fmla="*/ 4690533 w 8229600"/>
              <a:gd name="connsiteY110" fmla="*/ 6604000 h 8026400"/>
              <a:gd name="connsiteX111" fmla="*/ 4690533 w 8229600"/>
              <a:gd name="connsiteY111" fmla="*/ 6604000 h 8026400"/>
              <a:gd name="connsiteX112" fmla="*/ 4504266 w 8229600"/>
              <a:gd name="connsiteY112" fmla="*/ 6231467 h 8026400"/>
              <a:gd name="connsiteX113" fmla="*/ 4318000 w 8229600"/>
              <a:gd name="connsiteY113" fmla="*/ 6290733 h 8026400"/>
              <a:gd name="connsiteX114" fmla="*/ 4267200 w 8229600"/>
              <a:gd name="connsiteY114" fmla="*/ 6062133 h 8026400"/>
              <a:gd name="connsiteX115" fmla="*/ 4182533 w 8229600"/>
              <a:gd name="connsiteY115" fmla="*/ 6028267 h 8026400"/>
              <a:gd name="connsiteX116" fmla="*/ 4292600 w 8229600"/>
              <a:gd name="connsiteY116" fmla="*/ 5791200 h 8026400"/>
              <a:gd name="connsiteX117" fmla="*/ 4216400 w 8229600"/>
              <a:gd name="connsiteY117" fmla="*/ 5715000 h 8026400"/>
              <a:gd name="connsiteX118" fmla="*/ 4241800 w 8229600"/>
              <a:gd name="connsiteY118" fmla="*/ 5554133 h 8026400"/>
              <a:gd name="connsiteX119" fmla="*/ 4334933 w 8229600"/>
              <a:gd name="connsiteY119" fmla="*/ 5503333 h 8026400"/>
              <a:gd name="connsiteX120" fmla="*/ 4402666 w 8229600"/>
              <a:gd name="connsiteY120" fmla="*/ 5334000 h 8026400"/>
              <a:gd name="connsiteX121" fmla="*/ 4597400 w 8229600"/>
              <a:gd name="connsiteY121" fmla="*/ 5621867 h 8026400"/>
              <a:gd name="connsiteX122" fmla="*/ 4673600 w 8229600"/>
              <a:gd name="connsiteY122" fmla="*/ 5494867 h 8026400"/>
              <a:gd name="connsiteX123" fmla="*/ 4631266 w 8229600"/>
              <a:gd name="connsiteY123" fmla="*/ 5334000 h 8026400"/>
              <a:gd name="connsiteX124" fmla="*/ 4834466 w 8229600"/>
              <a:gd name="connsiteY124" fmla="*/ 5198533 h 8026400"/>
              <a:gd name="connsiteX125" fmla="*/ 4792133 w 8229600"/>
              <a:gd name="connsiteY125" fmla="*/ 5139267 h 8026400"/>
              <a:gd name="connsiteX126" fmla="*/ 4961466 w 8229600"/>
              <a:gd name="connsiteY126" fmla="*/ 5080000 h 8026400"/>
              <a:gd name="connsiteX127" fmla="*/ 5105400 w 8229600"/>
              <a:gd name="connsiteY127" fmla="*/ 4919133 h 8026400"/>
              <a:gd name="connsiteX128" fmla="*/ 5215466 w 8229600"/>
              <a:gd name="connsiteY128" fmla="*/ 4953000 h 8026400"/>
              <a:gd name="connsiteX129" fmla="*/ 5215466 w 8229600"/>
              <a:gd name="connsiteY129" fmla="*/ 4953000 h 8026400"/>
              <a:gd name="connsiteX130" fmla="*/ 5291666 w 8229600"/>
              <a:gd name="connsiteY130" fmla="*/ 5003800 h 8026400"/>
              <a:gd name="connsiteX131" fmla="*/ 5342466 w 8229600"/>
              <a:gd name="connsiteY131" fmla="*/ 4944533 h 8026400"/>
              <a:gd name="connsiteX132" fmla="*/ 5435600 w 8229600"/>
              <a:gd name="connsiteY132" fmla="*/ 4910667 h 8026400"/>
              <a:gd name="connsiteX133" fmla="*/ 5469466 w 8229600"/>
              <a:gd name="connsiteY133" fmla="*/ 5020733 h 8026400"/>
              <a:gd name="connsiteX134" fmla="*/ 5664200 w 8229600"/>
              <a:gd name="connsiteY134" fmla="*/ 5012267 h 8026400"/>
              <a:gd name="connsiteX135" fmla="*/ 5858933 w 8229600"/>
              <a:gd name="connsiteY135" fmla="*/ 5223933 h 8026400"/>
              <a:gd name="connsiteX136" fmla="*/ 5884333 w 8229600"/>
              <a:gd name="connsiteY136" fmla="*/ 5325533 h 8026400"/>
              <a:gd name="connsiteX137" fmla="*/ 5884333 w 8229600"/>
              <a:gd name="connsiteY137" fmla="*/ 5325533 h 8026400"/>
              <a:gd name="connsiteX138" fmla="*/ 5952066 w 8229600"/>
              <a:gd name="connsiteY138" fmla="*/ 5291667 h 8026400"/>
              <a:gd name="connsiteX139" fmla="*/ 5901266 w 8229600"/>
              <a:gd name="connsiteY139" fmla="*/ 5164667 h 8026400"/>
              <a:gd name="connsiteX140" fmla="*/ 5901266 w 8229600"/>
              <a:gd name="connsiteY140" fmla="*/ 5164667 h 8026400"/>
              <a:gd name="connsiteX141" fmla="*/ 6172200 w 8229600"/>
              <a:gd name="connsiteY141" fmla="*/ 5334000 h 8026400"/>
              <a:gd name="connsiteX142" fmla="*/ 6341533 w 8229600"/>
              <a:gd name="connsiteY142" fmla="*/ 5130800 h 8026400"/>
              <a:gd name="connsiteX143" fmla="*/ 6620933 w 8229600"/>
              <a:gd name="connsiteY143" fmla="*/ 5190067 h 8026400"/>
              <a:gd name="connsiteX144" fmla="*/ 6620933 w 8229600"/>
              <a:gd name="connsiteY144" fmla="*/ 5113867 h 8026400"/>
              <a:gd name="connsiteX145" fmla="*/ 6807200 w 8229600"/>
              <a:gd name="connsiteY145" fmla="*/ 5130800 h 8026400"/>
              <a:gd name="connsiteX146" fmla="*/ 6773333 w 8229600"/>
              <a:gd name="connsiteY146" fmla="*/ 5232400 h 8026400"/>
              <a:gd name="connsiteX147" fmla="*/ 6985000 w 8229600"/>
              <a:gd name="connsiteY147" fmla="*/ 5325533 h 8026400"/>
              <a:gd name="connsiteX148" fmla="*/ 7078133 w 8229600"/>
              <a:gd name="connsiteY148" fmla="*/ 5291667 h 8026400"/>
              <a:gd name="connsiteX149" fmla="*/ 7078133 w 8229600"/>
              <a:gd name="connsiteY149" fmla="*/ 5198533 h 8026400"/>
              <a:gd name="connsiteX150" fmla="*/ 7078133 w 8229600"/>
              <a:gd name="connsiteY150" fmla="*/ 5198533 h 8026400"/>
              <a:gd name="connsiteX151" fmla="*/ 7171266 w 8229600"/>
              <a:gd name="connsiteY151" fmla="*/ 5266267 h 8026400"/>
              <a:gd name="connsiteX152" fmla="*/ 7442200 w 8229600"/>
              <a:gd name="connsiteY152" fmla="*/ 5223933 h 8026400"/>
              <a:gd name="connsiteX153" fmla="*/ 7450666 w 8229600"/>
              <a:gd name="connsiteY153" fmla="*/ 5037667 h 8026400"/>
              <a:gd name="connsiteX154" fmla="*/ 7315200 w 8229600"/>
              <a:gd name="connsiteY154" fmla="*/ 4995333 h 8026400"/>
              <a:gd name="connsiteX155" fmla="*/ 7315200 w 8229600"/>
              <a:gd name="connsiteY155" fmla="*/ 4995333 h 8026400"/>
              <a:gd name="connsiteX156" fmla="*/ 7171266 w 8229600"/>
              <a:gd name="connsiteY156" fmla="*/ 4936067 h 8026400"/>
              <a:gd name="connsiteX157" fmla="*/ 7179733 w 8229600"/>
              <a:gd name="connsiteY157" fmla="*/ 4851400 h 8026400"/>
              <a:gd name="connsiteX158" fmla="*/ 7078133 w 8229600"/>
              <a:gd name="connsiteY158" fmla="*/ 4834467 h 8026400"/>
              <a:gd name="connsiteX159" fmla="*/ 7332133 w 8229600"/>
              <a:gd name="connsiteY159" fmla="*/ 4690533 h 8026400"/>
              <a:gd name="connsiteX160" fmla="*/ 7230533 w 8229600"/>
              <a:gd name="connsiteY160" fmla="*/ 4572000 h 8026400"/>
              <a:gd name="connsiteX161" fmla="*/ 7332133 w 8229600"/>
              <a:gd name="connsiteY161" fmla="*/ 4461933 h 8026400"/>
              <a:gd name="connsiteX162" fmla="*/ 7577666 w 8229600"/>
              <a:gd name="connsiteY162" fmla="*/ 4470400 h 8026400"/>
              <a:gd name="connsiteX163" fmla="*/ 7501466 w 8229600"/>
              <a:gd name="connsiteY163" fmla="*/ 4385733 h 8026400"/>
              <a:gd name="connsiteX164" fmla="*/ 7340600 w 8229600"/>
              <a:gd name="connsiteY164" fmla="*/ 4360333 h 8026400"/>
              <a:gd name="connsiteX165" fmla="*/ 7306733 w 8229600"/>
              <a:gd name="connsiteY165" fmla="*/ 4207933 h 8026400"/>
              <a:gd name="connsiteX166" fmla="*/ 7391400 w 8229600"/>
              <a:gd name="connsiteY166" fmla="*/ 4064000 h 8026400"/>
              <a:gd name="connsiteX167" fmla="*/ 7662333 w 8229600"/>
              <a:gd name="connsiteY167" fmla="*/ 4114800 h 8026400"/>
              <a:gd name="connsiteX168" fmla="*/ 7797800 w 8229600"/>
              <a:gd name="connsiteY168" fmla="*/ 4030133 h 8026400"/>
              <a:gd name="connsiteX169" fmla="*/ 8094133 w 8229600"/>
              <a:gd name="connsiteY169" fmla="*/ 3937000 h 8026400"/>
              <a:gd name="connsiteX170" fmla="*/ 8229600 w 8229600"/>
              <a:gd name="connsiteY170" fmla="*/ 965200 h 8026400"/>
              <a:gd name="connsiteX171" fmla="*/ 8204200 w 8229600"/>
              <a:gd name="connsiteY171" fmla="*/ 0 h 8026400"/>
              <a:gd name="connsiteX172" fmla="*/ 660400 w 8229600"/>
              <a:gd name="connsiteY172" fmla="*/ 0 h 8026400"/>
              <a:gd name="connsiteX173" fmla="*/ 677333 w 8229600"/>
              <a:gd name="connsiteY173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3566583 w 8229600"/>
              <a:gd name="connsiteY95" fmla="*/ 7807325 h 8026400"/>
              <a:gd name="connsiteX96" fmla="*/ 3757083 w 8229600"/>
              <a:gd name="connsiteY96" fmla="*/ 7813675 h 8026400"/>
              <a:gd name="connsiteX97" fmla="*/ 4007908 w 8229600"/>
              <a:gd name="connsiteY97" fmla="*/ 7886700 h 8026400"/>
              <a:gd name="connsiteX98" fmla="*/ 3966633 w 8229600"/>
              <a:gd name="connsiteY98" fmla="*/ 7981950 h 8026400"/>
              <a:gd name="connsiteX99" fmla="*/ 4622800 w 8229600"/>
              <a:gd name="connsiteY99" fmla="*/ 8026400 h 8026400"/>
              <a:gd name="connsiteX100" fmla="*/ 4377266 w 8229600"/>
              <a:gd name="connsiteY100" fmla="*/ 7763933 h 8026400"/>
              <a:gd name="connsiteX101" fmla="*/ 4436533 w 8229600"/>
              <a:gd name="connsiteY101" fmla="*/ 7459133 h 8026400"/>
              <a:gd name="connsiteX102" fmla="*/ 4241800 w 8229600"/>
              <a:gd name="connsiteY102" fmla="*/ 7306733 h 8026400"/>
              <a:gd name="connsiteX103" fmla="*/ 4284133 w 8229600"/>
              <a:gd name="connsiteY103" fmla="*/ 7120467 h 8026400"/>
              <a:gd name="connsiteX104" fmla="*/ 4495800 w 8229600"/>
              <a:gd name="connsiteY104" fmla="*/ 6942667 h 8026400"/>
              <a:gd name="connsiteX105" fmla="*/ 4622800 w 8229600"/>
              <a:gd name="connsiteY105" fmla="*/ 6908800 h 8026400"/>
              <a:gd name="connsiteX106" fmla="*/ 4732866 w 8229600"/>
              <a:gd name="connsiteY106" fmla="*/ 6756400 h 8026400"/>
              <a:gd name="connsiteX107" fmla="*/ 4673600 w 8229600"/>
              <a:gd name="connsiteY107" fmla="*/ 6663267 h 8026400"/>
              <a:gd name="connsiteX108" fmla="*/ 4597400 w 8229600"/>
              <a:gd name="connsiteY108" fmla="*/ 6620933 h 8026400"/>
              <a:gd name="connsiteX109" fmla="*/ 4597400 w 8229600"/>
              <a:gd name="connsiteY109" fmla="*/ 6620933 h 8026400"/>
              <a:gd name="connsiteX110" fmla="*/ 4690533 w 8229600"/>
              <a:gd name="connsiteY110" fmla="*/ 6604000 h 8026400"/>
              <a:gd name="connsiteX111" fmla="*/ 4690533 w 8229600"/>
              <a:gd name="connsiteY111" fmla="*/ 6604000 h 8026400"/>
              <a:gd name="connsiteX112" fmla="*/ 4504266 w 8229600"/>
              <a:gd name="connsiteY112" fmla="*/ 6231467 h 8026400"/>
              <a:gd name="connsiteX113" fmla="*/ 4318000 w 8229600"/>
              <a:gd name="connsiteY113" fmla="*/ 6290733 h 8026400"/>
              <a:gd name="connsiteX114" fmla="*/ 4267200 w 8229600"/>
              <a:gd name="connsiteY114" fmla="*/ 6062133 h 8026400"/>
              <a:gd name="connsiteX115" fmla="*/ 4182533 w 8229600"/>
              <a:gd name="connsiteY115" fmla="*/ 6028267 h 8026400"/>
              <a:gd name="connsiteX116" fmla="*/ 4292600 w 8229600"/>
              <a:gd name="connsiteY116" fmla="*/ 5791200 h 8026400"/>
              <a:gd name="connsiteX117" fmla="*/ 4216400 w 8229600"/>
              <a:gd name="connsiteY117" fmla="*/ 5715000 h 8026400"/>
              <a:gd name="connsiteX118" fmla="*/ 4241800 w 8229600"/>
              <a:gd name="connsiteY118" fmla="*/ 5554133 h 8026400"/>
              <a:gd name="connsiteX119" fmla="*/ 4334933 w 8229600"/>
              <a:gd name="connsiteY119" fmla="*/ 5503333 h 8026400"/>
              <a:gd name="connsiteX120" fmla="*/ 4402666 w 8229600"/>
              <a:gd name="connsiteY120" fmla="*/ 5334000 h 8026400"/>
              <a:gd name="connsiteX121" fmla="*/ 4597400 w 8229600"/>
              <a:gd name="connsiteY121" fmla="*/ 5621867 h 8026400"/>
              <a:gd name="connsiteX122" fmla="*/ 4673600 w 8229600"/>
              <a:gd name="connsiteY122" fmla="*/ 5494867 h 8026400"/>
              <a:gd name="connsiteX123" fmla="*/ 4631266 w 8229600"/>
              <a:gd name="connsiteY123" fmla="*/ 5334000 h 8026400"/>
              <a:gd name="connsiteX124" fmla="*/ 4834466 w 8229600"/>
              <a:gd name="connsiteY124" fmla="*/ 5198533 h 8026400"/>
              <a:gd name="connsiteX125" fmla="*/ 4792133 w 8229600"/>
              <a:gd name="connsiteY125" fmla="*/ 5139267 h 8026400"/>
              <a:gd name="connsiteX126" fmla="*/ 4961466 w 8229600"/>
              <a:gd name="connsiteY126" fmla="*/ 5080000 h 8026400"/>
              <a:gd name="connsiteX127" fmla="*/ 5105400 w 8229600"/>
              <a:gd name="connsiteY127" fmla="*/ 4919133 h 8026400"/>
              <a:gd name="connsiteX128" fmla="*/ 5215466 w 8229600"/>
              <a:gd name="connsiteY128" fmla="*/ 4953000 h 8026400"/>
              <a:gd name="connsiteX129" fmla="*/ 5215466 w 8229600"/>
              <a:gd name="connsiteY129" fmla="*/ 4953000 h 8026400"/>
              <a:gd name="connsiteX130" fmla="*/ 5291666 w 8229600"/>
              <a:gd name="connsiteY130" fmla="*/ 5003800 h 8026400"/>
              <a:gd name="connsiteX131" fmla="*/ 5342466 w 8229600"/>
              <a:gd name="connsiteY131" fmla="*/ 4944533 h 8026400"/>
              <a:gd name="connsiteX132" fmla="*/ 5435600 w 8229600"/>
              <a:gd name="connsiteY132" fmla="*/ 4910667 h 8026400"/>
              <a:gd name="connsiteX133" fmla="*/ 5469466 w 8229600"/>
              <a:gd name="connsiteY133" fmla="*/ 5020733 h 8026400"/>
              <a:gd name="connsiteX134" fmla="*/ 5664200 w 8229600"/>
              <a:gd name="connsiteY134" fmla="*/ 5012267 h 8026400"/>
              <a:gd name="connsiteX135" fmla="*/ 5858933 w 8229600"/>
              <a:gd name="connsiteY135" fmla="*/ 5223933 h 8026400"/>
              <a:gd name="connsiteX136" fmla="*/ 5884333 w 8229600"/>
              <a:gd name="connsiteY136" fmla="*/ 5325533 h 8026400"/>
              <a:gd name="connsiteX137" fmla="*/ 5884333 w 8229600"/>
              <a:gd name="connsiteY137" fmla="*/ 5325533 h 8026400"/>
              <a:gd name="connsiteX138" fmla="*/ 5952066 w 8229600"/>
              <a:gd name="connsiteY138" fmla="*/ 5291667 h 8026400"/>
              <a:gd name="connsiteX139" fmla="*/ 5901266 w 8229600"/>
              <a:gd name="connsiteY139" fmla="*/ 5164667 h 8026400"/>
              <a:gd name="connsiteX140" fmla="*/ 5901266 w 8229600"/>
              <a:gd name="connsiteY140" fmla="*/ 5164667 h 8026400"/>
              <a:gd name="connsiteX141" fmla="*/ 6172200 w 8229600"/>
              <a:gd name="connsiteY141" fmla="*/ 5334000 h 8026400"/>
              <a:gd name="connsiteX142" fmla="*/ 6341533 w 8229600"/>
              <a:gd name="connsiteY142" fmla="*/ 5130800 h 8026400"/>
              <a:gd name="connsiteX143" fmla="*/ 6620933 w 8229600"/>
              <a:gd name="connsiteY143" fmla="*/ 5190067 h 8026400"/>
              <a:gd name="connsiteX144" fmla="*/ 6620933 w 8229600"/>
              <a:gd name="connsiteY144" fmla="*/ 5113867 h 8026400"/>
              <a:gd name="connsiteX145" fmla="*/ 6807200 w 8229600"/>
              <a:gd name="connsiteY145" fmla="*/ 5130800 h 8026400"/>
              <a:gd name="connsiteX146" fmla="*/ 6773333 w 8229600"/>
              <a:gd name="connsiteY146" fmla="*/ 5232400 h 8026400"/>
              <a:gd name="connsiteX147" fmla="*/ 6985000 w 8229600"/>
              <a:gd name="connsiteY147" fmla="*/ 5325533 h 8026400"/>
              <a:gd name="connsiteX148" fmla="*/ 7078133 w 8229600"/>
              <a:gd name="connsiteY148" fmla="*/ 5291667 h 8026400"/>
              <a:gd name="connsiteX149" fmla="*/ 7078133 w 8229600"/>
              <a:gd name="connsiteY149" fmla="*/ 5198533 h 8026400"/>
              <a:gd name="connsiteX150" fmla="*/ 7078133 w 8229600"/>
              <a:gd name="connsiteY150" fmla="*/ 5198533 h 8026400"/>
              <a:gd name="connsiteX151" fmla="*/ 7171266 w 8229600"/>
              <a:gd name="connsiteY151" fmla="*/ 5266267 h 8026400"/>
              <a:gd name="connsiteX152" fmla="*/ 7442200 w 8229600"/>
              <a:gd name="connsiteY152" fmla="*/ 5223933 h 8026400"/>
              <a:gd name="connsiteX153" fmla="*/ 7450666 w 8229600"/>
              <a:gd name="connsiteY153" fmla="*/ 5037667 h 8026400"/>
              <a:gd name="connsiteX154" fmla="*/ 7315200 w 8229600"/>
              <a:gd name="connsiteY154" fmla="*/ 4995333 h 8026400"/>
              <a:gd name="connsiteX155" fmla="*/ 7315200 w 8229600"/>
              <a:gd name="connsiteY155" fmla="*/ 4995333 h 8026400"/>
              <a:gd name="connsiteX156" fmla="*/ 7171266 w 8229600"/>
              <a:gd name="connsiteY156" fmla="*/ 4936067 h 8026400"/>
              <a:gd name="connsiteX157" fmla="*/ 7179733 w 8229600"/>
              <a:gd name="connsiteY157" fmla="*/ 4851400 h 8026400"/>
              <a:gd name="connsiteX158" fmla="*/ 7078133 w 8229600"/>
              <a:gd name="connsiteY158" fmla="*/ 4834467 h 8026400"/>
              <a:gd name="connsiteX159" fmla="*/ 7332133 w 8229600"/>
              <a:gd name="connsiteY159" fmla="*/ 4690533 h 8026400"/>
              <a:gd name="connsiteX160" fmla="*/ 7230533 w 8229600"/>
              <a:gd name="connsiteY160" fmla="*/ 4572000 h 8026400"/>
              <a:gd name="connsiteX161" fmla="*/ 7332133 w 8229600"/>
              <a:gd name="connsiteY161" fmla="*/ 4461933 h 8026400"/>
              <a:gd name="connsiteX162" fmla="*/ 7577666 w 8229600"/>
              <a:gd name="connsiteY162" fmla="*/ 4470400 h 8026400"/>
              <a:gd name="connsiteX163" fmla="*/ 7501466 w 8229600"/>
              <a:gd name="connsiteY163" fmla="*/ 4385733 h 8026400"/>
              <a:gd name="connsiteX164" fmla="*/ 7340600 w 8229600"/>
              <a:gd name="connsiteY164" fmla="*/ 4360333 h 8026400"/>
              <a:gd name="connsiteX165" fmla="*/ 7306733 w 8229600"/>
              <a:gd name="connsiteY165" fmla="*/ 4207933 h 8026400"/>
              <a:gd name="connsiteX166" fmla="*/ 7391400 w 8229600"/>
              <a:gd name="connsiteY166" fmla="*/ 4064000 h 8026400"/>
              <a:gd name="connsiteX167" fmla="*/ 7662333 w 8229600"/>
              <a:gd name="connsiteY167" fmla="*/ 4114800 h 8026400"/>
              <a:gd name="connsiteX168" fmla="*/ 7797800 w 8229600"/>
              <a:gd name="connsiteY168" fmla="*/ 4030133 h 8026400"/>
              <a:gd name="connsiteX169" fmla="*/ 8094133 w 8229600"/>
              <a:gd name="connsiteY169" fmla="*/ 3937000 h 8026400"/>
              <a:gd name="connsiteX170" fmla="*/ 8229600 w 8229600"/>
              <a:gd name="connsiteY170" fmla="*/ 965200 h 8026400"/>
              <a:gd name="connsiteX171" fmla="*/ 8204200 w 8229600"/>
              <a:gd name="connsiteY171" fmla="*/ 0 h 8026400"/>
              <a:gd name="connsiteX172" fmla="*/ 660400 w 8229600"/>
              <a:gd name="connsiteY172" fmla="*/ 0 h 8026400"/>
              <a:gd name="connsiteX173" fmla="*/ 677333 w 8229600"/>
              <a:gd name="connsiteY173" fmla="*/ 50800 h 8026400"/>
              <a:gd name="connsiteX0" fmla="*/ 677333 w 8229600"/>
              <a:gd name="connsiteY0" fmla="*/ 50800 h 8026400"/>
              <a:gd name="connsiteX1" fmla="*/ 851958 w 8229600"/>
              <a:gd name="connsiteY1" fmla="*/ 190500 h 8026400"/>
              <a:gd name="connsiteX2" fmla="*/ 935566 w 8229600"/>
              <a:gd name="connsiteY2" fmla="*/ 332317 h 8026400"/>
              <a:gd name="connsiteX3" fmla="*/ 818091 w 8229600"/>
              <a:gd name="connsiteY3" fmla="*/ 585258 h 8026400"/>
              <a:gd name="connsiteX4" fmla="*/ 719666 w 8229600"/>
              <a:gd name="connsiteY4" fmla="*/ 685800 h 8026400"/>
              <a:gd name="connsiteX5" fmla="*/ 458258 w 8229600"/>
              <a:gd name="connsiteY5" fmla="*/ 1039283 h 8026400"/>
              <a:gd name="connsiteX6" fmla="*/ 195791 w 8229600"/>
              <a:gd name="connsiteY6" fmla="*/ 1332442 h 8026400"/>
              <a:gd name="connsiteX7" fmla="*/ 84666 w 8229600"/>
              <a:gd name="connsiteY7" fmla="*/ 1476375 h 8026400"/>
              <a:gd name="connsiteX8" fmla="*/ 296333 w 8229600"/>
              <a:gd name="connsiteY8" fmla="*/ 1363133 h 8026400"/>
              <a:gd name="connsiteX9" fmla="*/ 237066 w 8229600"/>
              <a:gd name="connsiteY9" fmla="*/ 1540933 h 8026400"/>
              <a:gd name="connsiteX10" fmla="*/ 391583 w 8229600"/>
              <a:gd name="connsiteY10" fmla="*/ 1602317 h 8026400"/>
              <a:gd name="connsiteX11" fmla="*/ 609600 w 8229600"/>
              <a:gd name="connsiteY11" fmla="*/ 1659467 h 8026400"/>
              <a:gd name="connsiteX12" fmla="*/ 644525 w 8229600"/>
              <a:gd name="connsiteY12" fmla="*/ 1726142 h 8026400"/>
              <a:gd name="connsiteX13" fmla="*/ 448733 w 8229600"/>
              <a:gd name="connsiteY13" fmla="*/ 1684867 h 8026400"/>
              <a:gd name="connsiteX14" fmla="*/ 354541 w 8229600"/>
              <a:gd name="connsiteY14" fmla="*/ 1767417 h 8026400"/>
              <a:gd name="connsiteX15" fmla="*/ 265641 w 8229600"/>
              <a:gd name="connsiteY15" fmla="*/ 1742017 h 8026400"/>
              <a:gd name="connsiteX16" fmla="*/ 228600 w 8229600"/>
              <a:gd name="connsiteY16" fmla="*/ 1820333 h 8026400"/>
              <a:gd name="connsiteX17" fmla="*/ 228600 w 8229600"/>
              <a:gd name="connsiteY17" fmla="*/ 1820333 h 8026400"/>
              <a:gd name="connsiteX18" fmla="*/ 160866 w 8229600"/>
              <a:gd name="connsiteY18" fmla="*/ 1735667 h 8026400"/>
              <a:gd name="connsiteX19" fmla="*/ 177800 w 8229600"/>
              <a:gd name="connsiteY19" fmla="*/ 1938867 h 8026400"/>
              <a:gd name="connsiteX20" fmla="*/ 59266 w 8229600"/>
              <a:gd name="connsiteY20" fmla="*/ 2159000 h 8026400"/>
              <a:gd name="connsiteX21" fmla="*/ 59266 w 8229600"/>
              <a:gd name="connsiteY21" fmla="*/ 2159000 h 8026400"/>
              <a:gd name="connsiteX22" fmla="*/ 17991 w 8229600"/>
              <a:gd name="connsiteY22" fmla="*/ 2189692 h 8026400"/>
              <a:gd name="connsiteX23" fmla="*/ 48683 w 8229600"/>
              <a:gd name="connsiteY23" fmla="*/ 2435225 h 8026400"/>
              <a:gd name="connsiteX24" fmla="*/ 84666 w 8229600"/>
              <a:gd name="connsiteY24" fmla="*/ 2590800 h 8026400"/>
              <a:gd name="connsiteX25" fmla="*/ 0 w 8229600"/>
              <a:gd name="connsiteY25" fmla="*/ 2709333 h 8026400"/>
              <a:gd name="connsiteX26" fmla="*/ 118533 w 8229600"/>
              <a:gd name="connsiteY26" fmla="*/ 2827867 h 8026400"/>
              <a:gd name="connsiteX27" fmla="*/ 84666 w 8229600"/>
              <a:gd name="connsiteY27" fmla="*/ 2997200 h 8026400"/>
              <a:gd name="connsiteX28" fmla="*/ 84666 w 8229600"/>
              <a:gd name="connsiteY28" fmla="*/ 2997200 h 8026400"/>
              <a:gd name="connsiteX29" fmla="*/ 143933 w 8229600"/>
              <a:gd name="connsiteY29" fmla="*/ 3005667 h 8026400"/>
              <a:gd name="connsiteX30" fmla="*/ 169333 w 8229600"/>
              <a:gd name="connsiteY30" fmla="*/ 3268133 h 8026400"/>
              <a:gd name="connsiteX31" fmla="*/ 254000 w 8229600"/>
              <a:gd name="connsiteY31" fmla="*/ 3310467 h 8026400"/>
              <a:gd name="connsiteX32" fmla="*/ 457200 w 8229600"/>
              <a:gd name="connsiteY32" fmla="*/ 3344333 h 8026400"/>
              <a:gd name="connsiteX33" fmla="*/ 474133 w 8229600"/>
              <a:gd name="connsiteY33" fmla="*/ 3445933 h 8026400"/>
              <a:gd name="connsiteX34" fmla="*/ 601133 w 8229600"/>
              <a:gd name="connsiteY34" fmla="*/ 3369733 h 8026400"/>
              <a:gd name="connsiteX35" fmla="*/ 795866 w 8229600"/>
              <a:gd name="connsiteY35" fmla="*/ 3488267 h 8026400"/>
              <a:gd name="connsiteX36" fmla="*/ 745066 w 8229600"/>
              <a:gd name="connsiteY36" fmla="*/ 3615267 h 8026400"/>
              <a:gd name="connsiteX37" fmla="*/ 821266 w 8229600"/>
              <a:gd name="connsiteY37" fmla="*/ 3666067 h 8026400"/>
              <a:gd name="connsiteX38" fmla="*/ 736600 w 8229600"/>
              <a:gd name="connsiteY38" fmla="*/ 3793067 h 8026400"/>
              <a:gd name="connsiteX39" fmla="*/ 838200 w 8229600"/>
              <a:gd name="connsiteY39" fmla="*/ 3843867 h 8026400"/>
              <a:gd name="connsiteX40" fmla="*/ 804333 w 8229600"/>
              <a:gd name="connsiteY40" fmla="*/ 3911600 h 8026400"/>
              <a:gd name="connsiteX41" fmla="*/ 804333 w 8229600"/>
              <a:gd name="connsiteY41" fmla="*/ 3911600 h 8026400"/>
              <a:gd name="connsiteX42" fmla="*/ 880533 w 8229600"/>
              <a:gd name="connsiteY42" fmla="*/ 4013200 h 8026400"/>
              <a:gd name="connsiteX43" fmla="*/ 1024466 w 8229600"/>
              <a:gd name="connsiteY43" fmla="*/ 4064000 h 8026400"/>
              <a:gd name="connsiteX44" fmla="*/ 939800 w 8229600"/>
              <a:gd name="connsiteY44" fmla="*/ 4174067 h 8026400"/>
              <a:gd name="connsiteX45" fmla="*/ 1109133 w 8229600"/>
              <a:gd name="connsiteY45" fmla="*/ 4182533 h 8026400"/>
              <a:gd name="connsiteX46" fmla="*/ 1168400 w 8229600"/>
              <a:gd name="connsiteY46" fmla="*/ 4309533 h 8026400"/>
              <a:gd name="connsiteX47" fmla="*/ 1026583 w 8229600"/>
              <a:gd name="connsiteY47" fmla="*/ 4438650 h 8026400"/>
              <a:gd name="connsiteX48" fmla="*/ 931333 w 8229600"/>
              <a:gd name="connsiteY48" fmla="*/ 4385733 h 8026400"/>
              <a:gd name="connsiteX49" fmla="*/ 912283 w 8229600"/>
              <a:gd name="connsiteY49" fmla="*/ 4366683 h 8026400"/>
              <a:gd name="connsiteX50" fmla="*/ 846666 w 8229600"/>
              <a:gd name="connsiteY50" fmla="*/ 4453467 h 8026400"/>
              <a:gd name="connsiteX51" fmla="*/ 931333 w 8229600"/>
              <a:gd name="connsiteY51" fmla="*/ 4555067 h 8026400"/>
              <a:gd name="connsiteX52" fmla="*/ 964141 w 8229600"/>
              <a:gd name="connsiteY52" fmla="*/ 4773083 h 8026400"/>
              <a:gd name="connsiteX53" fmla="*/ 1075266 w 8229600"/>
              <a:gd name="connsiteY53" fmla="*/ 4809067 h 8026400"/>
              <a:gd name="connsiteX54" fmla="*/ 1134533 w 8229600"/>
              <a:gd name="connsiteY54" fmla="*/ 4715933 h 8026400"/>
              <a:gd name="connsiteX55" fmla="*/ 1303866 w 8229600"/>
              <a:gd name="connsiteY55" fmla="*/ 4682067 h 8026400"/>
              <a:gd name="connsiteX56" fmla="*/ 1439333 w 8229600"/>
              <a:gd name="connsiteY56" fmla="*/ 4707467 h 8026400"/>
              <a:gd name="connsiteX57" fmla="*/ 1557866 w 8229600"/>
              <a:gd name="connsiteY57" fmla="*/ 4893733 h 8026400"/>
              <a:gd name="connsiteX58" fmla="*/ 1490133 w 8229600"/>
              <a:gd name="connsiteY58" fmla="*/ 4936067 h 8026400"/>
              <a:gd name="connsiteX59" fmla="*/ 1532466 w 8229600"/>
              <a:gd name="connsiteY59" fmla="*/ 5088467 h 8026400"/>
              <a:gd name="connsiteX60" fmla="*/ 1695450 w 8229600"/>
              <a:gd name="connsiteY60" fmla="*/ 5095875 h 8026400"/>
              <a:gd name="connsiteX61" fmla="*/ 1763183 w 8229600"/>
              <a:gd name="connsiteY61" fmla="*/ 5229225 h 8026400"/>
              <a:gd name="connsiteX62" fmla="*/ 1794933 w 8229600"/>
              <a:gd name="connsiteY62" fmla="*/ 5384800 h 8026400"/>
              <a:gd name="connsiteX63" fmla="*/ 1938866 w 8229600"/>
              <a:gd name="connsiteY63" fmla="*/ 5359400 h 8026400"/>
              <a:gd name="connsiteX64" fmla="*/ 2023533 w 8229600"/>
              <a:gd name="connsiteY64" fmla="*/ 5435600 h 8026400"/>
              <a:gd name="connsiteX65" fmla="*/ 2201333 w 8229600"/>
              <a:gd name="connsiteY65" fmla="*/ 5376333 h 8026400"/>
              <a:gd name="connsiteX66" fmla="*/ 2319866 w 8229600"/>
              <a:gd name="connsiteY66" fmla="*/ 5545667 h 8026400"/>
              <a:gd name="connsiteX67" fmla="*/ 2379133 w 8229600"/>
              <a:gd name="connsiteY67" fmla="*/ 5486400 h 8026400"/>
              <a:gd name="connsiteX68" fmla="*/ 2743200 w 8229600"/>
              <a:gd name="connsiteY68" fmla="*/ 5672667 h 8026400"/>
              <a:gd name="connsiteX69" fmla="*/ 2743200 w 8229600"/>
              <a:gd name="connsiteY69" fmla="*/ 5672667 h 8026400"/>
              <a:gd name="connsiteX70" fmla="*/ 2794000 w 8229600"/>
              <a:gd name="connsiteY70" fmla="*/ 5748867 h 8026400"/>
              <a:gd name="connsiteX71" fmla="*/ 2692400 w 8229600"/>
              <a:gd name="connsiteY71" fmla="*/ 5833533 h 8026400"/>
              <a:gd name="connsiteX72" fmla="*/ 2751666 w 8229600"/>
              <a:gd name="connsiteY72" fmla="*/ 5875867 h 8026400"/>
              <a:gd name="connsiteX73" fmla="*/ 2667000 w 8229600"/>
              <a:gd name="connsiteY73" fmla="*/ 5985933 h 8026400"/>
              <a:gd name="connsiteX74" fmla="*/ 2717800 w 8229600"/>
              <a:gd name="connsiteY74" fmla="*/ 6045200 h 8026400"/>
              <a:gd name="connsiteX75" fmla="*/ 2717800 w 8229600"/>
              <a:gd name="connsiteY75" fmla="*/ 6045200 h 8026400"/>
              <a:gd name="connsiteX76" fmla="*/ 2700866 w 8229600"/>
              <a:gd name="connsiteY76" fmla="*/ 6239933 h 8026400"/>
              <a:gd name="connsiteX77" fmla="*/ 2506133 w 8229600"/>
              <a:gd name="connsiteY77" fmla="*/ 6214533 h 8026400"/>
              <a:gd name="connsiteX78" fmla="*/ 2379133 w 8229600"/>
              <a:gd name="connsiteY78" fmla="*/ 6341533 h 8026400"/>
              <a:gd name="connsiteX79" fmla="*/ 2370666 w 8229600"/>
              <a:gd name="connsiteY79" fmla="*/ 6477000 h 8026400"/>
              <a:gd name="connsiteX80" fmla="*/ 2650066 w 8229600"/>
              <a:gd name="connsiteY80" fmla="*/ 6434667 h 8026400"/>
              <a:gd name="connsiteX81" fmla="*/ 2602441 w 8229600"/>
              <a:gd name="connsiteY81" fmla="*/ 6491817 h 8026400"/>
              <a:gd name="connsiteX82" fmla="*/ 2269066 w 8229600"/>
              <a:gd name="connsiteY82" fmla="*/ 6604000 h 8026400"/>
              <a:gd name="connsiteX83" fmla="*/ 2286000 w 8229600"/>
              <a:gd name="connsiteY83" fmla="*/ 6688667 h 8026400"/>
              <a:gd name="connsiteX84" fmla="*/ 2404533 w 8229600"/>
              <a:gd name="connsiteY84" fmla="*/ 6731000 h 8026400"/>
              <a:gd name="connsiteX85" fmla="*/ 2235200 w 8229600"/>
              <a:gd name="connsiteY85" fmla="*/ 6900333 h 8026400"/>
              <a:gd name="connsiteX86" fmla="*/ 2192866 w 8229600"/>
              <a:gd name="connsiteY86" fmla="*/ 7027333 h 8026400"/>
              <a:gd name="connsiteX87" fmla="*/ 2040466 w 8229600"/>
              <a:gd name="connsiteY87" fmla="*/ 6976533 h 8026400"/>
              <a:gd name="connsiteX88" fmla="*/ 2040466 w 8229600"/>
              <a:gd name="connsiteY88" fmla="*/ 6976533 h 8026400"/>
              <a:gd name="connsiteX89" fmla="*/ 2040466 w 8229600"/>
              <a:gd name="connsiteY89" fmla="*/ 7103533 h 8026400"/>
              <a:gd name="connsiteX90" fmla="*/ 2209800 w 8229600"/>
              <a:gd name="connsiteY90" fmla="*/ 7188200 h 8026400"/>
              <a:gd name="connsiteX91" fmla="*/ 2769658 w 8229600"/>
              <a:gd name="connsiteY91" fmla="*/ 7636933 h 8026400"/>
              <a:gd name="connsiteX92" fmla="*/ 2791883 w 8229600"/>
              <a:gd name="connsiteY92" fmla="*/ 7556500 h 8026400"/>
              <a:gd name="connsiteX93" fmla="*/ 3131608 w 8229600"/>
              <a:gd name="connsiteY93" fmla="*/ 7670800 h 8026400"/>
              <a:gd name="connsiteX94" fmla="*/ 3376083 w 8229600"/>
              <a:gd name="connsiteY94" fmla="*/ 7689850 h 8026400"/>
              <a:gd name="connsiteX95" fmla="*/ 3566583 w 8229600"/>
              <a:gd name="connsiteY95" fmla="*/ 7807325 h 8026400"/>
              <a:gd name="connsiteX96" fmla="*/ 3757083 w 8229600"/>
              <a:gd name="connsiteY96" fmla="*/ 7813675 h 8026400"/>
              <a:gd name="connsiteX97" fmla="*/ 4007908 w 8229600"/>
              <a:gd name="connsiteY97" fmla="*/ 7886700 h 8026400"/>
              <a:gd name="connsiteX98" fmla="*/ 3966633 w 8229600"/>
              <a:gd name="connsiteY98" fmla="*/ 7981950 h 8026400"/>
              <a:gd name="connsiteX99" fmla="*/ 4392083 w 8229600"/>
              <a:gd name="connsiteY99" fmla="*/ 8007350 h 8026400"/>
              <a:gd name="connsiteX100" fmla="*/ 4622800 w 8229600"/>
              <a:gd name="connsiteY100" fmla="*/ 8026400 h 8026400"/>
              <a:gd name="connsiteX101" fmla="*/ 4377266 w 8229600"/>
              <a:gd name="connsiteY101" fmla="*/ 7763933 h 8026400"/>
              <a:gd name="connsiteX102" fmla="*/ 4436533 w 8229600"/>
              <a:gd name="connsiteY102" fmla="*/ 7459133 h 8026400"/>
              <a:gd name="connsiteX103" fmla="*/ 4241800 w 8229600"/>
              <a:gd name="connsiteY103" fmla="*/ 7306733 h 8026400"/>
              <a:gd name="connsiteX104" fmla="*/ 4284133 w 8229600"/>
              <a:gd name="connsiteY104" fmla="*/ 7120467 h 8026400"/>
              <a:gd name="connsiteX105" fmla="*/ 4495800 w 8229600"/>
              <a:gd name="connsiteY105" fmla="*/ 6942667 h 8026400"/>
              <a:gd name="connsiteX106" fmla="*/ 4622800 w 8229600"/>
              <a:gd name="connsiteY106" fmla="*/ 6908800 h 8026400"/>
              <a:gd name="connsiteX107" fmla="*/ 4732866 w 8229600"/>
              <a:gd name="connsiteY107" fmla="*/ 6756400 h 8026400"/>
              <a:gd name="connsiteX108" fmla="*/ 4673600 w 8229600"/>
              <a:gd name="connsiteY108" fmla="*/ 6663267 h 8026400"/>
              <a:gd name="connsiteX109" fmla="*/ 4597400 w 8229600"/>
              <a:gd name="connsiteY109" fmla="*/ 6620933 h 8026400"/>
              <a:gd name="connsiteX110" fmla="*/ 4597400 w 8229600"/>
              <a:gd name="connsiteY110" fmla="*/ 6620933 h 8026400"/>
              <a:gd name="connsiteX111" fmla="*/ 4690533 w 8229600"/>
              <a:gd name="connsiteY111" fmla="*/ 6604000 h 8026400"/>
              <a:gd name="connsiteX112" fmla="*/ 4690533 w 8229600"/>
              <a:gd name="connsiteY112" fmla="*/ 6604000 h 8026400"/>
              <a:gd name="connsiteX113" fmla="*/ 4504266 w 8229600"/>
              <a:gd name="connsiteY113" fmla="*/ 6231467 h 8026400"/>
              <a:gd name="connsiteX114" fmla="*/ 4318000 w 8229600"/>
              <a:gd name="connsiteY114" fmla="*/ 6290733 h 8026400"/>
              <a:gd name="connsiteX115" fmla="*/ 4267200 w 8229600"/>
              <a:gd name="connsiteY115" fmla="*/ 6062133 h 8026400"/>
              <a:gd name="connsiteX116" fmla="*/ 4182533 w 8229600"/>
              <a:gd name="connsiteY116" fmla="*/ 6028267 h 8026400"/>
              <a:gd name="connsiteX117" fmla="*/ 4292600 w 8229600"/>
              <a:gd name="connsiteY117" fmla="*/ 5791200 h 8026400"/>
              <a:gd name="connsiteX118" fmla="*/ 4216400 w 8229600"/>
              <a:gd name="connsiteY118" fmla="*/ 5715000 h 8026400"/>
              <a:gd name="connsiteX119" fmla="*/ 4241800 w 8229600"/>
              <a:gd name="connsiteY119" fmla="*/ 5554133 h 8026400"/>
              <a:gd name="connsiteX120" fmla="*/ 4334933 w 8229600"/>
              <a:gd name="connsiteY120" fmla="*/ 5503333 h 8026400"/>
              <a:gd name="connsiteX121" fmla="*/ 4402666 w 8229600"/>
              <a:gd name="connsiteY121" fmla="*/ 5334000 h 8026400"/>
              <a:gd name="connsiteX122" fmla="*/ 4597400 w 8229600"/>
              <a:gd name="connsiteY122" fmla="*/ 5621867 h 8026400"/>
              <a:gd name="connsiteX123" fmla="*/ 4673600 w 8229600"/>
              <a:gd name="connsiteY123" fmla="*/ 5494867 h 8026400"/>
              <a:gd name="connsiteX124" fmla="*/ 4631266 w 8229600"/>
              <a:gd name="connsiteY124" fmla="*/ 5334000 h 8026400"/>
              <a:gd name="connsiteX125" fmla="*/ 4834466 w 8229600"/>
              <a:gd name="connsiteY125" fmla="*/ 5198533 h 8026400"/>
              <a:gd name="connsiteX126" fmla="*/ 4792133 w 8229600"/>
              <a:gd name="connsiteY126" fmla="*/ 5139267 h 8026400"/>
              <a:gd name="connsiteX127" fmla="*/ 4961466 w 8229600"/>
              <a:gd name="connsiteY127" fmla="*/ 5080000 h 8026400"/>
              <a:gd name="connsiteX128" fmla="*/ 5105400 w 8229600"/>
              <a:gd name="connsiteY128" fmla="*/ 4919133 h 8026400"/>
              <a:gd name="connsiteX129" fmla="*/ 5215466 w 8229600"/>
              <a:gd name="connsiteY129" fmla="*/ 4953000 h 8026400"/>
              <a:gd name="connsiteX130" fmla="*/ 5215466 w 8229600"/>
              <a:gd name="connsiteY130" fmla="*/ 4953000 h 8026400"/>
              <a:gd name="connsiteX131" fmla="*/ 5291666 w 8229600"/>
              <a:gd name="connsiteY131" fmla="*/ 5003800 h 8026400"/>
              <a:gd name="connsiteX132" fmla="*/ 5342466 w 8229600"/>
              <a:gd name="connsiteY132" fmla="*/ 4944533 h 8026400"/>
              <a:gd name="connsiteX133" fmla="*/ 5435600 w 8229600"/>
              <a:gd name="connsiteY133" fmla="*/ 4910667 h 8026400"/>
              <a:gd name="connsiteX134" fmla="*/ 5469466 w 8229600"/>
              <a:gd name="connsiteY134" fmla="*/ 5020733 h 8026400"/>
              <a:gd name="connsiteX135" fmla="*/ 5664200 w 8229600"/>
              <a:gd name="connsiteY135" fmla="*/ 5012267 h 8026400"/>
              <a:gd name="connsiteX136" fmla="*/ 5858933 w 8229600"/>
              <a:gd name="connsiteY136" fmla="*/ 5223933 h 8026400"/>
              <a:gd name="connsiteX137" fmla="*/ 5884333 w 8229600"/>
              <a:gd name="connsiteY137" fmla="*/ 5325533 h 8026400"/>
              <a:gd name="connsiteX138" fmla="*/ 5884333 w 8229600"/>
              <a:gd name="connsiteY138" fmla="*/ 5325533 h 8026400"/>
              <a:gd name="connsiteX139" fmla="*/ 5952066 w 8229600"/>
              <a:gd name="connsiteY139" fmla="*/ 5291667 h 8026400"/>
              <a:gd name="connsiteX140" fmla="*/ 5901266 w 8229600"/>
              <a:gd name="connsiteY140" fmla="*/ 5164667 h 8026400"/>
              <a:gd name="connsiteX141" fmla="*/ 5901266 w 8229600"/>
              <a:gd name="connsiteY141" fmla="*/ 5164667 h 8026400"/>
              <a:gd name="connsiteX142" fmla="*/ 6172200 w 8229600"/>
              <a:gd name="connsiteY142" fmla="*/ 5334000 h 8026400"/>
              <a:gd name="connsiteX143" fmla="*/ 6341533 w 8229600"/>
              <a:gd name="connsiteY143" fmla="*/ 5130800 h 8026400"/>
              <a:gd name="connsiteX144" fmla="*/ 6620933 w 8229600"/>
              <a:gd name="connsiteY144" fmla="*/ 5190067 h 8026400"/>
              <a:gd name="connsiteX145" fmla="*/ 6620933 w 8229600"/>
              <a:gd name="connsiteY145" fmla="*/ 5113867 h 8026400"/>
              <a:gd name="connsiteX146" fmla="*/ 6807200 w 8229600"/>
              <a:gd name="connsiteY146" fmla="*/ 5130800 h 8026400"/>
              <a:gd name="connsiteX147" fmla="*/ 6773333 w 8229600"/>
              <a:gd name="connsiteY147" fmla="*/ 5232400 h 8026400"/>
              <a:gd name="connsiteX148" fmla="*/ 6985000 w 8229600"/>
              <a:gd name="connsiteY148" fmla="*/ 5325533 h 8026400"/>
              <a:gd name="connsiteX149" fmla="*/ 7078133 w 8229600"/>
              <a:gd name="connsiteY149" fmla="*/ 5291667 h 8026400"/>
              <a:gd name="connsiteX150" fmla="*/ 7078133 w 8229600"/>
              <a:gd name="connsiteY150" fmla="*/ 5198533 h 8026400"/>
              <a:gd name="connsiteX151" fmla="*/ 7078133 w 8229600"/>
              <a:gd name="connsiteY151" fmla="*/ 5198533 h 8026400"/>
              <a:gd name="connsiteX152" fmla="*/ 7171266 w 8229600"/>
              <a:gd name="connsiteY152" fmla="*/ 5266267 h 8026400"/>
              <a:gd name="connsiteX153" fmla="*/ 7442200 w 8229600"/>
              <a:gd name="connsiteY153" fmla="*/ 5223933 h 8026400"/>
              <a:gd name="connsiteX154" fmla="*/ 7450666 w 8229600"/>
              <a:gd name="connsiteY154" fmla="*/ 5037667 h 8026400"/>
              <a:gd name="connsiteX155" fmla="*/ 7315200 w 8229600"/>
              <a:gd name="connsiteY155" fmla="*/ 4995333 h 8026400"/>
              <a:gd name="connsiteX156" fmla="*/ 7315200 w 8229600"/>
              <a:gd name="connsiteY156" fmla="*/ 4995333 h 8026400"/>
              <a:gd name="connsiteX157" fmla="*/ 7171266 w 8229600"/>
              <a:gd name="connsiteY157" fmla="*/ 4936067 h 8026400"/>
              <a:gd name="connsiteX158" fmla="*/ 7179733 w 8229600"/>
              <a:gd name="connsiteY158" fmla="*/ 4851400 h 8026400"/>
              <a:gd name="connsiteX159" fmla="*/ 7078133 w 8229600"/>
              <a:gd name="connsiteY159" fmla="*/ 4834467 h 8026400"/>
              <a:gd name="connsiteX160" fmla="*/ 7332133 w 8229600"/>
              <a:gd name="connsiteY160" fmla="*/ 4690533 h 8026400"/>
              <a:gd name="connsiteX161" fmla="*/ 7230533 w 8229600"/>
              <a:gd name="connsiteY161" fmla="*/ 4572000 h 8026400"/>
              <a:gd name="connsiteX162" fmla="*/ 7332133 w 8229600"/>
              <a:gd name="connsiteY162" fmla="*/ 4461933 h 8026400"/>
              <a:gd name="connsiteX163" fmla="*/ 7577666 w 8229600"/>
              <a:gd name="connsiteY163" fmla="*/ 4470400 h 8026400"/>
              <a:gd name="connsiteX164" fmla="*/ 7501466 w 8229600"/>
              <a:gd name="connsiteY164" fmla="*/ 4385733 h 8026400"/>
              <a:gd name="connsiteX165" fmla="*/ 7340600 w 8229600"/>
              <a:gd name="connsiteY165" fmla="*/ 4360333 h 8026400"/>
              <a:gd name="connsiteX166" fmla="*/ 7306733 w 8229600"/>
              <a:gd name="connsiteY166" fmla="*/ 4207933 h 8026400"/>
              <a:gd name="connsiteX167" fmla="*/ 7391400 w 8229600"/>
              <a:gd name="connsiteY167" fmla="*/ 4064000 h 8026400"/>
              <a:gd name="connsiteX168" fmla="*/ 7662333 w 8229600"/>
              <a:gd name="connsiteY168" fmla="*/ 4114800 h 8026400"/>
              <a:gd name="connsiteX169" fmla="*/ 7797800 w 8229600"/>
              <a:gd name="connsiteY169" fmla="*/ 4030133 h 8026400"/>
              <a:gd name="connsiteX170" fmla="*/ 8094133 w 8229600"/>
              <a:gd name="connsiteY170" fmla="*/ 3937000 h 8026400"/>
              <a:gd name="connsiteX171" fmla="*/ 8229600 w 8229600"/>
              <a:gd name="connsiteY171" fmla="*/ 965200 h 8026400"/>
              <a:gd name="connsiteX172" fmla="*/ 8204200 w 8229600"/>
              <a:gd name="connsiteY172" fmla="*/ 0 h 8026400"/>
              <a:gd name="connsiteX173" fmla="*/ 660400 w 8229600"/>
              <a:gd name="connsiteY173" fmla="*/ 0 h 8026400"/>
              <a:gd name="connsiteX174" fmla="*/ 677333 w 8229600"/>
              <a:gd name="connsiteY174" fmla="*/ 50800 h 8026400"/>
              <a:gd name="connsiteX0" fmla="*/ 677333 w 8229600"/>
              <a:gd name="connsiteY0" fmla="*/ 50800 h 8131175"/>
              <a:gd name="connsiteX1" fmla="*/ 851958 w 8229600"/>
              <a:gd name="connsiteY1" fmla="*/ 190500 h 8131175"/>
              <a:gd name="connsiteX2" fmla="*/ 935566 w 8229600"/>
              <a:gd name="connsiteY2" fmla="*/ 332317 h 8131175"/>
              <a:gd name="connsiteX3" fmla="*/ 818091 w 8229600"/>
              <a:gd name="connsiteY3" fmla="*/ 585258 h 8131175"/>
              <a:gd name="connsiteX4" fmla="*/ 719666 w 8229600"/>
              <a:gd name="connsiteY4" fmla="*/ 685800 h 8131175"/>
              <a:gd name="connsiteX5" fmla="*/ 458258 w 8229600"/>
              <a:gd name="connsiteY5" fmla="*/ 1039283 h 8131175"/>
              <a:gd name="connsiteX6" fmla="*/ 195791 w 8229600"/>
              <a:gd name="connsiteY6" fmla="*/ 1332442 h 8131175"/>
              <a:gd name="connsiteX7" fmla="*/ 84666 w 8229600"/>
              <a:gd name="connsiteY7" fmla="*/ 1476375 h 8131175"/>
              <a:gd name="connsiteX8" fmla="*/ 296333 w 8229600"/>
              <a:gd name="connsiteY8" fmla="*/ 1363133 h 8131175"/>
              <a:gd name="connsiteX9" fmla="*/ 237066 w 8229600"/>
              <a:gd name="connsiteY9" fmla="*/ 1540933 h 8131175"/>
              <a:gd name="connsiteX10" fmla="*/ 391583 w 8229600"/>
              <a:gd name="connsiteY10" fmla="*/ 1602317 h 8131175"/>
              <a:gd name="connsiteX11" fmla="*/ 609600 w 8229600"/>
              <a:gd name="connsiteY11" fmla="*/ 1659467 h 8131175"/>
              <a:gd name="connsiteX12" fmla="*/ 644525 w 8229600"/>
              <a:gd name="connsiteY12" fmla="*/ 1726142 h 8131175"/>
              <a:gd name="connsiteX13" fmla="*/ 448733 w 8229600"/>
              <a:gd name="connsiteY13" fmla="*/ 1684867 h 8131175"/>
              <a:gd name="connsiteX14" fmla="*/ 354541 w 8229600"/>
              <a:gd name="connsiteY14" fmla="*/ 1767417 h 8131175"/>
              <a:gd name="connsiteX15" fmla="*/ 265641 w 8229600"/>
              <a:gd name="connsiteY15" fmla="*/ 1742017 h 8131175"/>
              <a:gd name="connsiteX16" fmla="*/ 228600 w 8229600"/>
              <a:gd name="connsiteY16" fmla="*/ 1820333 h 8131175"/>
              <a:gd name="connsiteX17" fmla="*/ 228600 w 8229600"/>
              <a:gd name="connsiteY17" fmla="*/ 1820333 h 8131175"/>
              <a:gd name="connsiteX18" fmla="*/ 160866 w 8229600"/>
              <a:gd name="connsiteY18" fmla="*/ 1735667 h 8131175"/>
              <a:gd name="connsiteX19" fmla="*/ 177800 w 8229600"/>
              <a:gd name="connsiteY19" fmla="*/ 1938867 h 8131175"/>
              <a:gd name="connsiteX20" fmla="*/ 59266 w 8229600"/>
              <a:gd name="connsiteY20" fmla="*/ 2159000 h 8131175"/>
              <a:gd name="connsiteX21" fmla="*/ 59266 w 8229600"/>
              <a:gd name="connsiteY21" fmla="*/ 2159000 h 8131175"/>
              <a:gd name="connsiteX22" fmla="*/ 17991 w 8229600"/>
              <a:gd name="connsiteY22" fmla="*/ 2189692 h 8131175"/>
              <a:gd name="connsiteX23" fmla="*/ 48683 w 8229600"/>
              <a:gd name="connsiteY23" fmla="*/ 2435225 h 8131175"/>
              <a:gd name="connsiteX24" fmla="*/ 84666 w 8229600"/>
              <a:gd name="connsiteY24" fmla="*/ 2590800 h 8131175"/>
              <a:gd name="connsiteX25" fmla="*/ 0 w 8229600"/>
              <a:gd name="connsiteY25" fmla="*/ 2709333 h 8131175"/>
              <a:gd name="connsiteX26" fmla="*/ 118533 w 8229600"/>
              <a:gd name="connsiteY26" fmla="*/ 2827867 h 8131175"/>
              <a:gd name="connsiteX27" fmla="*/ 84666 w 8229600"/>
              <a:gd name="connsiteY27" fmla="*/ 2997200 h 8131175"/>
              <a:gd name="connsiteX28" fmla="*/ 84666 w 8229600"/>
              <a:gd name="connsiteY28" fmla="*/ 2997200 h 8131175"/>
              <a:gd name="connsiteX29" fmla="*/ 143933 w 8229600"/>
              <a:gd name="connsiteY29" fmla="*/ 3005667 h 8131175"/>
              <a:gd name="connsiteX30" fmla="*/ 169333 w 8229600"/>
              <a:gd name="connsiteY30" fmla="*/ 3268133 h 8131175"/>
              <a:gd name="connsiteX31" fmla="*/ 254000 w 8229600"/>
              <a:gd name="connsiteY31" fmla="*/ 3310467 h 8131175"/>
              <a:gd name="connsiteX32" fmla="*/ 457200 w 8229600"/>
              <a:gd name="connsiteY32" fmla="*/ 3344333 h 8131175"/>
              <a:gd name="connsiteX33" fmla="*/ 474133 w 8229600"/>
              <a:gd name="connsiteY33" fmla="*/ 3445933 h 8131175"/>
              <a:gd name="connsiteX34" fmla="*/ 601133 w 8229600"/>
              <a:gd name="connsiteY34" fmla="*/ 3369733 h 8131175"/>
              <a:gd name="connsiteX35" fmla="*/ 795866 w 8229600"/>
              <a:gd name="connsiteY35" fmla="*/ 3488267 h 8131175"/>
              <a:gd name="connsiteX36" fmla="*/ 745066 w 8229600"/>
              <a:gd name="connsiteY36" fmla="*/ 3615267 h 8131175"/>
              <a:gd name="connsiteX37" fmla="*/ 821266 w 8229600"/>
              <a:gd name="connsiteY37" fmla="*/ 3666067 h 8131175"/>
              <a:gd name="connsiteX38" fmla="*/ 736600 w 8229600"/>
              <a:gd name="connsiteY38" fmla="*/ 3793067 h 8131175"/>
              <a:gd name="connsiteX39" fmla="*/ 838200 w 8229600"/>
              <a:gd name="connsiteY39" fmla="*/ 3843867 h 8131175"/>
              <a:gd name="connsiteX40" fmla="*/ 804333 w 8229600"/>
              <a:gd name="connsiteY40" fmla="*/ 3911600 h 8131175"/>
              <a:gd name="connsiteX41" fmla="*/ 804333 w 8229600"/>
              <a:gd name="connsiteY41" fmla="*/ 3911600 h 8131175"/>
              <a:gd name="connsiteX42" fmla="*/ 880533 w 8229600"/>
              <a:gd name="connsiteY42" fmla="*/ 4013200 h 8131175"/>
              <a:gd name="connsiteX43" fmla="*/ 1024466 w 8229600"/>
              <a:gd name="connsiteY43" fmla="*/ 4064000 h 8131175"/>
              <a:gd name="connsiteX44" fmla="*/ 939800 w 8229600"/>
              <a:gd name="connsiteY44" fmla="*/ 4174067 h 8131175"/>
              <a:gd name="connsiteX45" fmla="*/ 1109133 w 8229600"/>
              <a:gd name="connsiteY45" fmla="*/ 4182533 h 8131175"/>
              <a:gd name="connsiteX46" fmla="*/ 1168400 w 8229600"/>
              <a:gd name="connsiteY46" fmla="*/ 4309533 h 8131175"/>
              <a:gd name="connsiteX47" fmla="*/ 1026583 w 8229600"/>
              <a:gd name="connsiteY47" fmla="*/ 4438650 h 8131175"/>
              <a:gd name="connsiteX48" fmla="*/ 931333 w 8229600"/>
              <a:gd name="connsiteY48" fmla="*/ 4385733 h 8131175"/>
              <a:gd name="connsiteX49" fmla="*/ 912283 w 8229600"/>
              <a:gd name="connsiteY49" fmla="*/ 4366683 h 8131175"/>
              <a:gd name="connsiteX50" fmla="*/ 846666 w 8229600"/>
              <a:gd name="connsiteY50" fmla="*/ 4453467 h 8131175"/>
              <a:gd name="connsiteX51" fmla="*/ 931333 w 8229600"/>
              <a:gd name="connsiteY51" fmla="*/ 4555067 h 8131175"/>
              <a:gd name="connsiteX52" fmla="*/ 964141 w 8229600"/>
              <a:gd name="connsiteY52" fmla="*/ 4773083 h 8131175"/>
              <a:gd name="connsiteX53" fmla="*/ 1075266 w 8229600"/>
              <a:gd name="connsiteY53" fmla="*/ 4809067 h 8131175"/>
              <a:gd name="connsiteX54" fmla="*/ 1134533 w 8229600"/>
              <a:gd name="connsiteY54" fmla="*/ 4715933 h 8131175"/>
              <a:gd name="connsiteX55" fmla="*/ 1303866 w 8229600"/>
              <a:gd name="connsiteY55" fmla="*/ 4682067 h 8131175"/>
              <a:gd name="connsiteX56" fmla="*/ 1439333 w 8229600"/>
              <a:gd name="connsiteY56" fmla="*/ 4707467 h 8131175"/>
              <a:gd name="connsiteX57" fmla="*/ 1557866 w 8229600"/>
              <a:gd name="connsiteY57" fmla="*/ 4893733 h 8131175"/>
              <a:gd name="connsiteX58" fmla="*/ 1490133 w 8229600"/>
              <a:gd name="connsiteY58" fmla="*/ 4936067 h 8131175"/>
              <a:gd name="connsiteX59" fmla="*/ 1532466 w 8229600"/>
              <a:gd name="connsiteY59" fmla="*/ 5088467 h 8131175"/>
              <a:gd name="connsiteX60" fmla="*/ 1695450 w 8229600"/>
              <a:gd name="connsiteY60" fmla="*/ 5095875 h 8131175"/>
              <a:gd name="connsiteX61" fmla="*/ 1763183 w 8229600"/>
              <a:gd name="connsiteY61" fmla="*/ 5229225 h 8131175"/>
              <a:gd name="connsiteX62" fmla="*/ 1794933 w 8229600"/>
              <a:gd name="connsiteY62" fmla="*/ 5384800 h 8131175"/>
              <a:gd name="connsiteX63" fmla="*/ 1938866 w 8229600"/>
              <a:gd name="connsiteY63" fmla="*/ 5359400 h 8131175"/>
              <a:gd name="connsiteX64" fmla="*/ 2023533 w 8229600"/>
              <a:gd name="connsiteY64" fmla="*/ 5435600 h 8131175"/>
              <a:gd name="connsiteX65" fmla="*/ 2201333 w 8229600"/>
              <a:gd name="connsiteY65" fmla="*/ 5376333 h 8131175"/>
              <a:gd name="connsiteX66" fmla="*/ 2319866 w 8229600"/>
              <a:gd name="connsiteY66" fmla="*/ 5545667 h 8131175"/>
              <a:gd name="connsiteX67" fmla="*/ 2379133 w 8229600"/>
              <a:gd name="connsiteY67" fmla="*/ 5486400 h 8131175"/>
              <a:gd name="connsiteX68" fmla="*/ 2743200 w 8229600"/>
              <a:gd name="connsiteY68" fmla="*/ 5672667 h 8131175"/>
              <a:gd name="connsiteX69" fmla="*/ 2743200 w 8229600"/>
              <a:gd name="connsiteY69" fmla="*/ 5672667 h 8131175"/>
              <a:gd name="connsiteX70" fmla="*/ 2794000 w 8229600"/>
              <a:gd name="connsiteY70" fmla="*/ 5748867 h 8131175"/>
              <a:gd name="connsiteX71" fmla="*/ 2692400 w 8229600"/>
              <a:gd name="connsiteY71" fmla="*/ 5833533 h 8131175"/>
              <a:gd name="connsiteX72" fmla="*/ 2751666 w 8229600"/>
              <a:gd name="connsiteY72" fmla="*/ 5875867 h 8131175"/>
              <a:gd name="connsiteX73" fmla="*/ 2667000 w 8229600"/>
              <a:gd name="connsiteY73" fmla="*/ 5985933 h 8131175"/>
              <a:gd name="connsiteX74" fmla="*/ 2717800 w 8229600"/>
              <a:gd name="connsiteY74" fmla="*/ 6045200 h 8131175"/>
              <a:gd name="connsiteX75" fmla="*/ 2717800 w 8229600"/>
              <a:gd name="connsiteY75" fmla="*/ 6045200 h 8131175"/>
              <a:gd name="connsiteX76" fmla="*/ 2700866 w 8229600"/>
              <a:gd name="connsiteY76" fmla="*/ 6239933 h 8131175"/>
              <a:gd name="connsiteX77" fmla="*/ 2506133 w 8229600"/>
              <a:gd name="connsiteY77" fmla="*/ 6214533 h 8131175"/>
              <a:gd name="connsiteX78" fmla="*/ 2379133 w 8229600"/>
              <a:gd name="connsiteY78" fmla="*/ 6341533 h 8131175"/>
              <a:gd name="connsiteX79" fmla="*/ 2370666 w 8229600"/>
              <a:gd name="connsiteY79" fmla="*/ 6477000 h 8131175"/>
              <a:gd name="connsiteX80" fmla="*/ 2650066 w 8229600"/>
              <a:gd name="connsiteY80" fmla="*/ 6434667 h 8131175"/>
              <a:gd name="connsiteX81" fmla="*/ 2602441 w 8229600"/>
              <a:gd name="connsiteY81" fmla="*/ 6491817 h 8131175"/>
              <a:gd name="connsiteX82" fmla="*/ 2269066 w 8229600"/>
              <a:gd name="connsiteY82" fmla="*/ 6604000 h 8131175"/>
              <a:gd name="connsiteX83" fmla="*/ 2286000 w 8229600"/>
              <a:gd name="connsiteY83" fmla="*/ 6688667 h 8131175"/>
              <a:gd name="connsiteX84" fmla="*/ 2404533 w 8229600"/>
              <a:gd name="connsiteY84" fmla="*/ 6731000 h 8131175"/>
              <a:gd name="connsiteX85" fmla="*/ 2235200 w 8229600"/>
              <a:gd name="connsiteY85" fmla="*/ 6900333 h 8131175"/>
              <a:gd name="connsiteX86" fmla="*/ 2192866 w 8229600"/>
              <a:gd name="connsiteY86" fmla="*/ 7027333 h 8131175"/>
              <a:gd name="connsiteX87" fmla="*/ 2040466 w 8229600"/>
              <a:gd name="connsiteY87" fmla="*/ 6976533 h 8131175"/>
              <a:gd name="connsiteX88" fmla="*/ 2040466 w 8229600"/>
              <a:gd name="connsiteY88" fmla="*/ 6976533 h 8131175"/>
              <a:gd name="connsiteX89" fmla="*/ 2040466 w 8229600"/>
              <a:gd name="connsiteY89" fmla="*/ 7103533 h 8131175"/>
              <a:gd name="connsiteX90" fmla="*/ 2209800 w 8229600"/>
              <a:gd name="connsiteY90" fmla="*/ 7188200 h 8131175"/>
              <a:gd name="connsiteX91" fmla="*/ 2769658 w 8229600"/>
              <a:gd name="connsiteY91" fmla="*/ 7636933 h 8131175"/>
              <a:gd name="connsiteX92" fmla="*/ 2791883 w 8229600"/>
              <a:gd name="connsiteY92" fmla="*/ 7556500 h 8131175"/>
              <a:gd name="connsiteX93" fmla="*/ 3131608 w 8229600"/>
              <a:gd name="connsiteY93" fmla="*/ 7670800 h 8131175"/>
              <a:gd name="connsiteX94" fmla="*/ 3376083 w 8229600"/>
              <a:gd name="connsiteY94" fmla="*/ 7689850 h 8131175"/>
              <a:gd name="connsiteX95" fmla="*/ 3566583 w 8229600"/>
              <a:gd name="connsiteY95" fmla="*/ 7807325 h 8131175"/>
              <a:gd name="connsiteX96" fmla="*/ 3757083 w 8229600"/>
              <a:gd name="connsiteY96" fmla="*/ 7813675 h 8131175"/>
              <a:gd name="connsiteX97" fmla="*/ 4007908 w 8229600"/>
              <a:gd name="connsiteY97" fmla="*/ 7886700 h 8131175"/>
              <a:gd name="connsiteX98" fmla="*/ 3966633 w 8229600"/>
              <a:gd name="connsiteY98" fmla="*/ 7981950 h 8131175"/>
              <a:gd name="connsiteX99" fmla="*/ 4271433 w 8229600"/>
              <a:gd name="connsiteY99" fmla="*/ 8131175 h 8131175"/>
              <a:gd name="connsiteX100" fmla="*/ 4622800 w 8229600"/>
              <a:gd name="connsiteY100" fmla="*/ 8026400 h 8131175"/>
              <a:gd name="connsiteX101" fmla="*/ 4377266 w 8229600"/>
              <a:gd name="connsiteY101" fmla="*/ 7763933 h 8131175"/>
              <a:gd name="connsiteX102" fmla="*/ 4436533 w 8229600"/>
              <a:gd name="connsiteY102" fmla="*/ 7459133 h 8131175"/>
              <a:gd name="connsiteX103" fmla="*/ 4241800 w 8229600"/>
              <a:gd name="connsiteY103" fmla="*/ 7306733 h 8131175"/>
              <a:gd name="connsiteX104" fmla="*/ 4284133 w 8229600"/>
              <a:gd name="connsiteY104" fmla="*/ 7120467 h 8131175"/>
              <a:gd name="connsiteX105" fmla="*/ 4495800 w 8229600"/>
              <a:gd name="connsiteY105" fmla="*/ 6942667 h 8131175"/>
              <a:gd name="connsiteX106" fmla="*/ 4622800 w 8229600"/>
              <a:gd name="connsiteY106" fmla="*/ 6908800 h 8131175"/>
              <a:gd name="connsiteX107" fmla="*/ 4732866 w 8229600"/>
              <a:gd name="connsiteY107" fmla="*/ 6756400 h 8131175"/>
              <a:gd name="connsiteX108" fmla="*/ 4673600 w 8229600"/>
              <a:gd name="connsiteY108" fmla="*/ 6663267 h 8131175"/>
              <a:gd name="connsiteX109" fmla="*/ 4597400 w 8229600"/>
              <a:gd name="connsiteY109" fmla="*/ 6620933 h 8131175"/>
              <a:gd name="connsiteX110" fmla="*/ 4597400 w 8229600"/>
              <a:gd name="connsiteY110" fmla="*/ 6620933 h 8131175"/>
              <a:gd name="connsiteX111" fmla="*/ 4690533 w 8229600"/>
              <a:gd name="connsiteY111" fmla="*/ 6604000 h 8131175"/>
              <a:gd name="connsiteX112" fmla="*/ 4690533 w 8229600"/>
              <a:gd name="connsiteY112" fmla="*/ 6604000 h 8131175"/>
              <a:gd name="connsiteX113" fmla="*/ 4504266 w 8229600"/>
              <a:gd name="connsiteY113" fmla="*/ 6231467 h 8131175"/>
              <a:gd name="connsiteX114" fmla="*/ 4318000 w 8229600"/>
              <a:gd name="connsiteY114" fmla="*/ 6290733 h 8131175"/>
              <a:gd name="connsiteX115" fmla="*/ 4267200 w 8229600"/>
              <a:gd name="connsiteY115" fmla="*/ 6062133 h 8131175"/>
              <a:gd name="connsiteX116" fmla="*/ 4182533 w 8229600"/>
              <a:gd name="connsiteY116" fmla="*/ 6028267 h 8131175"/>
              <a:gd name="connsiteX117" fmla="*/ 4292600 w 8229600"/>
              <a:gd name="connsiteY117" fmla="*/ 5791200 h 8131175"/>
              <a:gd name="connsiteX118" fmla="*/ 4216400 w 8229600"/>
              <a:gd name="connsiteY118" fmla="*/ 5715000 h 8131175"/>
              <a:gd name="connsiteX119" fmla="*/ 4241800 w 8229600"/>
              <a:gd name="connsiteY119" fmla="*/ 5554133 h 8131175"/>
              <a:gd name="connsiteX120" fmla="*/ 4334933 w 8229600"/>
              <a:gd name="connsiteY120" fmla="*/ 5503333 h 8131175"/>
              <a:gd name="connsiteX121" fmla="*/ 4402666 w 8229600"/>
              <a:gd name="connsiteY121" fmla="*/ 5334000 h 8131175"/>
              <a:gd name="connsiteX122" fmla="*/ 4597400 w 8229600"/>
              <a:gd name="connsiteY122" fmla="*/ 5621867 h 8131175"/>
              <a:gd name="connsiteX123" fmla="*/ 4673600 w 8229600"/>
              <a:gd name="connsiteY123" fmla="*/ 5494867 h 8131175"/>
              <a:gd name="connsiteX124" fmla="*/ 4631266 w 8229600"/>
              <a:gd name="connsiteY124" fmla="*/ 5334000 h 8131175"/>
              <a:gd name="connsiteX125" fmla="*/ 4834466 w 8229600"/>
              <a:gd name="connsiteY125" fmla="*/ 5198533 h 8131175"/>
              <a:gd name="connsiteX126" fmla="*/ 4792133 w 8229600"/>
              <a:gd name="connsiteY126" fmla="*/ 5139267 h 8131175"/>
              <a:gd name="connsiteX127" fmla="*/ 4961466 w 8229600"/>
              <a:gd name="connsiteY127" fmla="*/ 5080000 h 8131175"/>
              <a:gd name="connsiteX128" fmla="*/ 5105400 w 8229600"/>
              <a:gd name="connsiteY128" fmla="*/ 4919133 h 8131175"/>
              <a:gd name="connsiteX129" fmla="*/ 5215466 w 8229600"/>
              <a:gd name="connsiteY129" fmla="*/ 4953000 h 8131175"/>
              <a:gd name="connsiteX130" fmla="*/ 5215466 w 8229600"/>
              <a:gd name="connsiteY130" fmla="*/ 4953000 h 8131175"/>
              <a:gd name="connsiteX131" fmla="*/ 5291666 w 8229600"/>
              <a:gd name="connsiteY131" fmla="*/ 5003800 h 8131175"/>
              <a:gd name="connsiteX132" fmla="*/ 5342466 w 8229600"/>
              <a:gd name="connsiteY132" fmla="*/ 4944533 h 8131175"/>
              <a:gd name="connsiteX133" fmla="*/ 5435600 w 8229600"/>
              <a:gd name="connsiteY133" fmla="*/ 4910667 h 8131175"/>
              <a:gd name="connsiteX134" fmla="*/ 5469466 w 8229600"/>
              <a:gd name="connsiteY134" fmla="*/ 5020733 h 8131175"/>
              <a:gd name="connsiteX135" fmla="*/ 5664200 w 8229600"/>
              <a:gd name="connsiteY135" fmla="*/ 5012267 h 8131175"/>
              <a:gd name="connsiteX136" fmla="*/ 5858933 w 8229600"/>
              <a:gd name="connsiteY136" fmla="*/ 5223933 h 8131175"/>
              <a:gd name="connsiteX137" fmla="*/ 5884333 w 8229600"/>
              <a:gd name="connsiteY137" fmla="*/ 5325533 h 8131175"/>
              <a:gd name="connsiteX138" fmla="*/ 5884333 w 8229600"/>
              <a:gd name="connsiteY138" fmla="*/ 5325533 h 8131175"/>
              <a:gd name="connsiteX139" fmla="*/ 5952066 w 8229600"/>
              <a:gd name="connsiteY139" fmla="*/ 5291667 h 8131175"/>
              <a:gd name="connsiteX140" fmla="*/ 5901266 w 8229600"/>
              <a:gd name="connsiteY140" fmla="*/ 5164667 h 8131175"/>
              <a:gd name="connsiteX141" fmla="*/ 5901266 w 8229600"/>
              <a:gd name="connsiteY141" fmla="*/ 5164667 h 8131175"/>
              <a:gd name="connsiteX142" fmla="*/ 6172200 w 8229600"/>
              <a:gd name="connsiteY142" fmla="*/ 5334000 h 8131175"/>
              <a:gd name="connsiteX143" fmla="*/ 6341533 w 8229600"/>
              <a:gd name="connsiteY143" fmla="*/ 5130800 h 8131175"/>
              <a:gd name="connsiteX144" fmla="*/ 6620933 w 8229600"/>
              <a:gd name="connsiteY144" fmla="*/ 5190067 h 8131175"/>
              <a:gd name="connsiteX145" fmla="*/ 6620933 w 8229600"/>
              <a:gd name="connsiteY145" fmla="*/ 5113867 h 8131175"/>
              <a:gd name="connsiteX146" fmla="*/ 6807200 w 8229600"/>
              <a:gd name="connsiteY146" fmla="*/ 5130800 h 8131175"/>
              <a:gd name="connsiteX147" fmla="*/ 6773333 w 8229600"/>
              <a:gd name="connsiteY147" fmla="*/ 5232400 h 8131175"/>
              <a:gd name="connsiteX148" fmla="*/ 6985000 w 8229600"/>
              <a:gd name="connsiteY148" fmla="*/ 5325533 h 8131175"/>
              <a:gd name="connsiteX149" fmla="*/ 7078133 w 8229600"/>
              <a:gd name="connsiteY149" fmla="*/ 5291667 h 8131175"/>
              <a:gd name="connsiteX150" fmla="*/ 7078133 w 8229600"/>
              <a:gd name="connsiteY150" fmla="*/ 5198533 h 8131175"/>
              <a:gd name="connsiteX151" fmla="*/ 7078133 w 8229600"/>
              <a:gd name="connsiteY151" fmla="*/ 5198533 h 8131175"/>
              <a:gd name="connsiteX152" fmla="*/ 7171266 w 8229600"/>
              <a:gd name="connsiteY152" fmla="*/ 5266267 h 8131175"/>
              <a:gd name="connsiteX153" fmla="*/ 7442200 w 8229600"/>
              <a:gd name="connsiteY153" fmla="*/ 5223933 h 8131175"/>
              <a:gd name="connsiteX154" fmla="*/ 7450666 w 8229600"/>
              <a:gd name="connsiteY154" fmla="*/ 5037667 h 8131175"/>
              <a:gd name="connsiteX155" fmla="*/ 7315200 w 8229600"/>
              <a:gd name="connsiteY155" fmla="*/ 4995333 h 8131175"/>
              <a:gd name="connsiteX156" fmla="*/ 7315200 w 8229600"/>
              <a:gd name="connsiteY156" fmla="*/ 4995333 h 8131175"/>
              <a:gd name="connsiteX157" fmla="*/ 7171266 w 8229600"/>
              <a:gd name="connsiteY157" fmla="*/ 4936067 h 8131175"/>
              <a:gd name="connsiteX158" fmla="*/ 7179733 w 8229600"/>
              <a:gd name="connsiteY158" fmla="*/ 4851400 h 8131175"/>
              <a:gd name="connsiteX159" fmla="*/ 7078133 w 8229600"/>
              <a:gd name="connsiteY159" fmla="*/ 4834467 h 8131175"/>
              <a:gd name="connsiteX160" fmla="*/ 7332133 w 8229600"/>
              <a:gd name="connsiteY160" fmla="*/ 4690533 h 8131175"/>
              <a:gd name="connsiteX161" fmla="*/ 7230533 w 8229600"/>
              <a:gd name="connsiteY161" fmla="*/ 4572000 h 8131175"/>
              <a:gd name="connsiteX162" fmla="*/ 7332133 w 8229600"/>
              <a:gd name="connsiteY162" fmla="*/ 4461933 h 8131175"/>
              <a:gd name="connsiteX163" fmla="*/ 7577666 w 8229600"/>
              <a:gd name="connsiteY163" fmla="*/ 4470400 h 8131175"/>
              <a:gd name="connsiteX164" fmla="*/ 7501466 w 8229600"/>
              <a:gd name="connsiteY164" fmla="*/ 4385733 h 8131175"/>
              <a:gd name="connsiteX165" fmla="*/ 7340600 w 8229600"/>
              <a:gd name="connsiteY165" fmla="*/ 4360333 h 8131175"/>
              <a:gd name="connsiteX166" fmla="*/ 7306733 w 8229600"/>
              <a:gd name="connsiteY166" fmla="*/ 4207933 h 8131175"/>
              <a:gd name="connsiteX167" fmla="*/ 7391400 w 8229600"/>
              <a:gd name="connsiteY167" fmla="*/ 4064000 h 8131175"/>
              <a:gd name="connsiteX168" fmla="*/ 7662333 w 8229600"/>
              <a:gd name="connsiteY168" fmla="*/ 4114800 h 8131175"/>
              <a:gd name="connsiteX169" fmla="*/ 7797800 w 8229600"/>
              <a:gd name="connsiteY169" fmla="*/ 4030133 h 8131175"/>
              <a:gd name="connsiteX170" fmla="*/ 8094133 w 8229600"/>
              <a:gd name="connsiteY170" fmla="*/ 3937000 h 8131175"/>
              <a:gd name="connsiteX171" fmla="*/ 8229600 w 8229600"/>
              <a:gd name="connsiteY171" fmla="*/ 965200 h 8131175"/>
              <a:gd name="connsiteX172" fmla="*/ 8204200 w 8229600"/>
              <a:gd name="connsiteY172" fmla="*/ 0 h 8131175"/>
              <a:gd name="connsiteX173" fmla="*/ 660400 w 8229600"/>
              <a:gd name="connsiteY173" fmla="*/ 0 h 8131175"/>
              <a:gd name="connsiteX174" fmla="*/ 677333 w 8229600"/>
              <a:gd name="connsiteY174" fmla="*/ 50800 h 8131175"/>
              <a:gd name="connsiteX0" fmla="*/ 677333 w 8229600"/>
              <a:gd name="connsiteY0" fmla="*/ 50800 h 8131175"/>
              <a:gd name="connsiteX1" fmla="*/ 851958 w 8229600"/>
              <a:gd name="connsiteY1" fmla="*/ 190500 h 8131175"/>
              <a:gd name="connsiteX2" fmla="*/ 935566 w 8229600"/>
              <a:gd name="connsiteY2" fmla="*/ 332317 h 8131175"/>
              <a:gd name="connsiteX3" fmla="*/ 818091 w 8229600"/>
              <a:gd name="connsiteY3" fmla="*/ 585258 h 8131175"/>
              <a:gd name="connsiteX4" fmla="*/ 719666 w 8229600"/>
              <a:gd name="connsiteY4" fmla="*/ 685800 h 8131175"/>
              <a:gd name="connsiteX5" fmla="*/ 458258 w 8229600"/>
              <a:gd name="connsiteY5" fmla="*/ 1039283 h 8131175"/>
              <a:gd name="connsiteX6" fmla="*/ 195791 w 8229600"/>
              <a:gd name="connsiteY6" fmla="*/ 1332442 h 8131175"/>
              <a:gd name="connsiteX7" fmla="*/ 84666 w 8229600"/>
              <a:gd name="connsiteY7" fmla="*/ 1476375 h 8131175"/>
              <a:gd name="connsiteX8" fmla="*/ 296333 w 8229600"/>
              <a:gd name="connsiteY8" fmla="*/ 1363133 h 8131175"/>
              <a:gd name="connsiteX9" fmla="*/ 237066 w 8229600"/>
              <a:gd name="connsiteY9" fmla="*/ 1540933 h 8131175"/>
              <a:gd name="connsiteX10" fmla="*/ 391583 w 8229600"/>
              <a:gd name="connsiteY10" fmla="*/ 1602317 h 8131175"/>
              <a:gd name="connsiteX11" fmla="*/ 609600 w 8229600"/>
              <a:gd name="connsiteY11" fmla="*/ 1659467 h 8131175"/>
              <a:gd name="connsiteX12" fmla="*/ 644525 w 8229600"/>
              <a:gd name="connsiteY12" fmla="*/ 1726142 h 8131175"/>
              <a:gd name="connsiteX13" fmla="*/ 448733 w 8229600"/>
              <a:gd name="connsiteY13" fmla="*/ 1684867 h 8131175"/>
              <a:gd name="connsiteX14" fmla="*/ 354541 w 8229600"/>
              <a:gd name="connsiteY14" fmla="*/ 1767417 h 8131175"/>
              <a:gd name="connsiteX15" fmla="*/ 265641 w 8229600"/>
              <a:gd name="connsiteY15" fmla="*/ 1742017 h 8131175"/>
              <a:gd name="connsiteX16" fmla="*/ 228600 w 8229600"/>
              <a:gd name="connsiteY16" fmla="*/ 1820333 h 8131175"/>
              <a:gd name="connsiteX17" fmla="*/ 228600 w 8229600"/>
              <a:gd name="connsiteY17" fmla="*/ 1820333 h 8131175"/>
              <a:gd name="connsiteX18" fmla="*/ 160866 w 8229600"/>
              <a:gd name="connsiteY18" fmla="*/ 1735667 h 8131175"/>
              <a:gd name="connsiteX19" fmla="*/ 177800 w 8229600"/>
              <a:gd name="connsiteY19" fmla="*/ 1938867 h 8131175"/>
              <a:gd name="connsiteX20" fmla="*/ 59266 w 8229600"/>
              <a:gd name="connsiteY20" fmla="*/ 2159000 h 8131175"/>
              <a:gd name="connsiteX21" fmla="*/ 59266 w 8229600"/>
              <a:gd name="connsiteY21" fmla="*/ 2159000 h 8131175"/>
              <a:gd name="connsiteX22" fmla="*/ 17991 w 8229600"/>
              <a:gd name="connsiteY22" fmla="*/ 2189692 h 8131175"/>
              <a:gd name="connsiteX23" fmla="*/ 48683 w 8229600"/>
              <a:gd name="connsiteY23" fmla="*/ 2435225 h 8131175"/>
              <a:gd name="connsiteX24" fmla="*/ 84666 w 8229600"/>
              <a:gd name="connsiteY24" fmla="*/ 2590800 h 8131175"/>
              <a:gd name="connsiteX25" fmla="*/ 0 w 8229600"/>
              <a:gd name="connsiteY25" fmla="*/ 2709333 h 8131175"/>
              <a:gd name="connsiteX26" fmla="*/ 118533 w 8229600"/>
              <a:gd name="connsiteY26" fmla="*/ 2827867 h 8131175"/>
              <a:gd name="connsiteX27" fmla="*/ 84666 w 8229600"/>
              <a:gd name="connsiteY27" fmla="*/ 2997200 h 8131175"/>
              <a:gd name="connsiteX28" fmla="*/ 84666 w 8229600"/>
              <a:gd name="connsiteY28" fmla="*/ 2997200 h 8131175"/>
              <a:gd name="connsiteX29" fmla="*/ 143933 w 8229600"/>
              <a:gd name="connsiteY29" fmla="*/ 3005667 h 8131175"/>
              <a:gd name="connsiteX30" fmla="*/ 169333 w 8229600"/>
              <a:gd name="connsiteY30" fmla="*/ 3268133 h 8131175"/>
              <a:gd name="connsiteX31" fmla="*/ 254000 w 8229600"/>
              <a:gd name="connsiteY31" fmla="*/ 3310467 h 8131175"/>
              <a:gd name="connsiteX32" fmla="*/ 457200 w 8229600"/>
              <a:gd name="connsiteY32" fmla="*/ 3344333 h 8131175"/>
              <a:gd name="connsiteX33" fmla="*/ 474133 w 8229600"/>
              <a:gd name="connsiteY33" fmla="*/ 3445933 h 8131175"/>
              <a:gd name="connsiteX34" fmla="*/ 601133 w 8229600"/>
              <a:gd name="connsiteY34" fmla="*/ 3369733 h 8131175"/>
              <a:gd name="connsiteX35" fmla="*/ 795866 w 8229600"/>
              <a:gd name="connsiteY35" fmla="*/ 3488267 h 8131175"/>
              <a:gd name="connsiteX36" fmla="*/ 745066 w 8229600"/>
              <a:gd name="connsiteY36" fmla="*/ 3615267 h 8131175"/>
              <a:gd name="connsiteX37" fmla="*/ 821266 w 8229600"/>
              <a:gd name="connsiteY37" fmla="*/ 3666067 h 8131175"/>
              <a:gd name="connsiteX38" fmla="*/ 736600 w 8229600"/>
              <a:gd name="connsiteY38" fmla="*/ 3793067 h 8131175"/>
              <a:gd name="connsiteX39" fmla="*/ 838200 w 8229600"/>
              <a:gd name="connsiteY39" fmla="*/ 3843867 h 8131175"/>
              <a:gd name="connsiteX40" fmla="*/ 804333 w 8229600"/>
              <a:gd name="connsiteY40" fmla="*/ 3911600 h 8131175"/>
              <a:gd name="connsiteX41" fmla="*/ 804333 w 8229600"/>
              <a:gd name="connsiteY41" fmla="*/ 3911600 h 8131175"/>
              <a:gd name="connsiteX42" fmla="*/ 880533 w 8229600"/>
              <a:gd name="connsiteY42" fmla="*/ 4013200 h 8131175"/>
              <a:gd name="connsiteX43" fmla="*/ 1024466 w 8229600"/>
              <a:gd name="connsiteY43" fmla="*/ 4064000 h 8131175"/>
              <a:gd name="connsiteX44" fmla="*/ 939800 w 8229600"/>
              <a:gd name="connsiteY44" fmla="*/ 4174067 h 8131175"/>
              <a:gd name="connsiteX45" fmla="*/ 1109133 w 8229600"/>
              <a:gd name="connsiteY45" fmla="*/ 4182533 h 8131175"/>
              <a:gd name="connsiteX46" fmla="*/ 1168400 w 8229600"/>
              <a:gd name="connsiteY46" fmla="*/ 4309533 h 8131175"/>
              <a:gd name="connsiteX47" fmla="*/ 1026583 w 8229600"/>
              <a:gd name="connsiteY47" fmla="*/ 4438650 h 8131175"/>
              <a:gd name="connsiteX48" fmla="*/ 931333 w 8229600"/>
              <a:gd name="connsiteY48" fmla="*/ 4385733 h 8131175"/>
              <a:gd name="connsiteX49" fmla="*/ 912283 w 8229600"/>
              <a:gd name="connsiteY49" fmla="*/ 4366683 h 8131175"/>
              <a:gd name="connsiteX50" fmla="*/ 846666 w 8229600"/>
              <a:gd name="connsiteY50" fmla="*/ 4453467 h 8131175"/>
              <a:gd name="connsiteX51" fmla="*/ 931333 w 8229600"/>
              <a:gd name="connsiteY51" fmla="*/ 4555067 h 8131175"/>
              <a:gd name="connsiteX52" fmla="*/ 964141 w 8229600"/>
              <a:gd name="connsiteY52" fmla="*/ 4773083 h 8131175"/>
              <a:gd name="connsiteX53" fmla="*/ 1075266 w 8229600"/>
              <a:gd name="connsiteY53" fmla="*/ 4809067 h 8131175"/>
              <a:gd name="connsiteX54" fmla="*/ 1134533 w 8229600"/>
              <a:gd name="connsiteY54" fmla="*/ 4715933 h 8131175"/>
              <a:gd name="connsiteX55" fmla="*/ 1303866 w 8229600"/>
              <a:gd name="connsiteY55" fmla="*/ 4682067 h 8131175"/>
              <a:gd name="connsiteX56" fmla="*/ 1439333 w 8229600"/>
              <a:gd name="connsiteY56" fmla="*/ 4707467 h 8131175"/>
              <a:gd name="connsiteX57" fmla="*/ 1557866 w 8229600"/>
              <a:gd name="connsiteY57" fmla="*/ 4893733 h 8131175"/>
              <a:gd name="connsiteX58" fmla="*/ 1490133 w 8229600"/>
              <a:gd name="connsiteY58" fmla="*/ 4936067 h 8131175"/>
              <a:gd name="connsiteX59" fmla="*/ 1532466 w 8229600"/>
              <a:gd name="connsiteY59" fmla="*/ 5088467 h 8131175"/>
              <a:gd name="connsiteX60" fmla="*/ 1695450 w 8229600"/>
              <a:gd name="connsiteY60" fmla="*/ 5095875 h 8131175"/>
              <a:gd name="connsiteX61" fmla="*/ 1763183 w 8229600"/>
              <a:gd name="connsiteY61" fmla="*/ 5229225 h 8131175"/>
              <a:gd name="connsiteX62" fmla="*/ 1794933 w 8229600"/>
              <a:gd name="connsiteY62" fmla="*/ 5384800 h 8131175"/>
              <a:gd name="connsiteX63" fmla="*/ 1938866 w 8229600"/>
              <a:gd name="connsiteY63" fmla="*/ 5359400 h 8131175"/>
              <a:gd name="connsiteX64" fmla="*/ 2023533 w 8229600"/>
              <a:gd name="connsiteY64" fmla="*/ 5435600 h 8131175"/>
              <a:gd name="connsiteX65" fmla="*/ 2201333 w 8229600"/>
              <a:gd name="connsiteY65" fmla="*/ 5376333 h 8131175"/>
              <a:gd name="connsiteX66" fmla="*/ 2319866 w 8229600"/>
              <a:gd name="connsiteY66" fmla="*/ 5545667 h 8131175"/>
              <a:gd name="connsiteX67" fmla="*/ 2379133 w 8229600"/>
              <a:gd name="connsiteY67" fmla="*/ 5486400 h 8131175"/>
              <a:gd name="connsiteX68" fmla="*/ 2743200 w 8229600"/>
              <a:gd name="connsiteY68" fmla="*/ 5672667 h 8131175"/>
              <a:gd name="connsiteX69" fmla="*/ 2743200 w 8229600"/>
              <a:gd name="connsiteY69" fmla="*/ 5672667 h 8131175"/>
              <a:gd name="connsiteX70" fmla="*/ 2794000 w 8229600"/>
              <a:gd name="connsiteY70" fmla="*/ 5748867 h 8131175"/>
              <a:gd name="connsiteX71" fmla="*/ 2692400 w 8229600"/>
              <a:gd name="connsiteY71" fmla="*/ 5833533 h 8131175"/>
              <a:gd name="connsiteX72" fmla="*/ 2751666 w 8229600"/>
              <a:gd name="connsiteY72" fmla="*/ 5875867 h 8131175"/>
              <a:gd name="connsiteX73" fmla="*/ 2667000 w 8229600"/>
              <a:gd name="connsiteY73" fmla="*/ 5985933 h 8131175"/>
              <a:gd name="connsiteX74" fmla="*/ 2717800 w 8229600"/>
              <a:gd name="connsiteY74" fmla="*/ 6045200 h 8131175"/>
              <a:gd name="connsiteX75" fmla="*/ 2717800 w 8229600"/>
              <a:gd name="connsiteY75" fmla="*/ 6045200 h 8131175"/>
              <a:gd name="connsiteX76" fmla="*/ 2700866 w 8229600"/>
              <a:gd name="connsiteY76" fmla="*/ 6239933 h 8131175"/>
              <a:gd name="connsiteX77" fmla="*/ 2506133 w 8229600"/>
              <a:gd name="connsiteY77" fmla="*/ 6214533 h 8131175"/>
              <a:gd name="connsiteX78" fmla="*/ 2379133 w 8229600"/>
              <a:gd name="connsiteY78" fmla="*/ 6341533 h 8131175"/>
              <a:gd name="connsiteX79" fmla="*/ 2370666 w 8229600"/>
              <a:gd name="connsiteY79" fmla="*/ 6477000 h 8131175"/>
              <a:gd name="connsiteX80" fmla="*/ 2650066 w 8229600"/>
              <a:gd name="connsiteY80" fmla="*/ 6434667 h 8131175"/>
              <a:gd name="connsiteX81" fmla="*/ 2602441 w 8229600"/>
              <a:gd name="connsiteY81" fmla="*/ 6491817 h 8131175"/>
              <a:gd name="connsiteX82" fmla="*/ 2269066 w 8229600"/>
              <a:gd name="connsiteY82" fmla="*/ 6604000 h 8131175"/>
              <a:gd name="connsiteX83" fmla="*/ 2286000 w 8229600"/>
              <a:gd name="connsiteY83" fmla="*/ 6688667 h 8131175"/>
              <a:gd name="connsiteX84" fmla="*/ 2404533 w 8229600"/>
              <a:gd name="connsiteY84" fmla="*/ 6731000 h 8131175"/>
              <a:gd name="connsiteX85" fmla="*/ 2235200 w 8229600"/>
              <a:gd name="connsiteY85" fmla="*/ 6900333 h 8131175"/>
              <a:gd name="connsiteX86" fmla="*/ 2192866 w 8229600"/>
              <a:gd name="connsiteY86" fmla="*/ 7027333 h 8131175"/>
              <a:gd name="connsiteX87" fmla="*/ 2040466 w 8229600"/>
              <a:gd name="connsiteY87" fmla="*/ 6976533 h 8131175"/>
              <a:gd name="connsiteX88" fmla="*/ 2040466 w 8229600"/>
              <a:gd name="connsiteY88" fmla="*/ 6976533 h 8131175"/>
              <a:gd name="connsiteX89" fmla="*/ 2040466 w 8229600"/>
              <a:gd name="connsiteY89" fmla="*/ 7103533 h 8131175"/>
              <a:gd name="connsiteX90" fmla="*/ 2209800 w 8229600"/>
              <a:gd name="connsiteY90" fmla="*/ 7188200 h 8131175"/>
              <a:gd name="connsiteX91" fmla="*/ 2769658 w 8229600"/>
              <a:gd name="connsiteY91" fmla="*/ 7636933 h 8131175"/>
              <a:gd name="connsiteX92" fmla="*/ 2791883 w 8229600"/>
              <a:gd name="connsiteY92" fmla="*/ 7556500 h 8131175"/>
              <a:gd name="connsiteX93" fmla="*/ 3131608 w 8229600"/>
              <a:gd name="connsiteY93" fmla="*/ 7670800 h 8131175"/>
              <a:gd name="connsiteX94" fmla="*/ 3376083 w 8229600"/>
              <a:gd name="connsiteY94" fmla="*/ 7689850 h 8131175"/>
              <a:gd name="connsiteX95" fmla="*/ 3566583 w 8229600"/>
              <a:gd name="connsiteY95" fmla="*/ 7807325 h 8131175"/>
              <a:gd name="connsiteX96" fmla="*/ 3757083 w 8229600"/>
              <a:gd name="connsiteY96" fmla="*/ 7813675 h 8131175"/>
              <a:gd name="connsiteX97" fmla="*/ 4007908 w 8229600"/>
              <a:gd name="connsiteY97" fmla="*/ 7886700 h 8131175"/>
              <a:gd name="connsiteX98" fmla="*/ 3966633 w 8229600"/>
              <a:gd name="connsiteY98" fmla="*/ 7981950 h 8131175"/>
              <a:gd name="connsiteX99" fmla="*/ 4271433 w 8229600"/>
              <a:gd name="connsiteY99" fmla="*/ 8131175 h 8131175"/>
              <a:gd name="connsiteX100" fmla="*/ 4512733 w 8229600"/>
              <a:gd name="connsiteY100" fmla="*/ 8054975 h 8131175"/>
              <a:gd name="connsiteX101" fmla="*/ 4622800 w 8229600"/>
              <a:gd name="connsiteY101" fmla="*/ 8026400 h 8131175"/>
              <a:gd name="connsiteX102" fmla="*/ 4377266 w 8229600"/>
              <a:gd name="connsiteY102" fmla="*/ 7763933 h 8131175"/>
              <a:gd name="connsiteX103" fmla="*/ 4436533 w 8229600"/>
              <a:gd name="connsiteY103" fmla="*/ 7459133 h 8131175"/>
              <a:gd name="connsiteX104" fmla="*/ 4241800 w 8229600"/>
              <a:gd name="connsiteY104" fmla="*/ 7306733 h 8131175"/>
              <a:gd name="connsiteX105" fmla="*/ 4284133 w 8229600"/>
              <a:gd name="connsiteY105" fmla="*/ 7120467 h 8131175"/>
              <a:gd name="connsiteX106" fmla="*/ 4495800 w 8229600"/>
              <a:gd name="connsiteY106" fmla="*/ 6942667 h 8131175"/>
              <a:gd name="connsiteX107" fmla="*/ 4622800 w 8229600"/>
              <a:gd name="connsiteY107" fmla="*/ 6908800 h 8131175"/>
              <a:gd name="connsiteX108" fmla="*/ 4732866 w 8229600"/>
              <a:gd name="connsiteY108" fmla="*/ 6756400 h 8131175"/>
              <a:gd name="connsiteX109" fmla="*/ 4673600 w 8229600"/>
              <a:gd name="connsiteY109" fmla="*/ 6663267 h 8131175"/>
              <a:gd name="connsiteX110" fmla="*/ 4597400 w 8229600"/>
              <a:gd name="connsiteY110" fmla="*/ 6620933 h 8131175"/>
              <a:gd name="connsiteX111" fmla="*/ 4597400 w 8229600"/>
              <a:gd name="connsiteY111" fmla="*/ 6620933 h 8131175"/>
              <a:gd name="connsiteX112" fmla="*/ 4690533 w 8229600"/>
              <a:gd name="connsiteY112" fmla="*/ 6604000 h 8131175"/>
              <a:gd name="connsiteX113" fmla="*/ 4690533 w 8229600"/>
              <a:gd name="connsiteY113" fmla="*/ 6604000 h 8131175"/>
              <a:gd name="connsiteX114" fmla="*/ 4504266 w 8229600"/>
              <a:gd name="connsiteY114" fmla="*/ 6231467 h 8131175"/>
              <a:gd name="connsiteX115" fmla="*/ 4318000 w 8229600"/>
              <a:gd name="connsiteY115" fmla="*/ 6290733 h 8131175"/>
              <a:gd name="connsiteX116" fmla="*/ 4267200 w 8229600"/>
              <a:gd name="connsiteY116" fmla="*/ 6062133 h 8131175"/>
              <a:gd name="connsiteX117" fmla="*/ 4182533 w 8229600"/>
              <a:gd name="connsiteY117" fmla="*/ 6028267 h 8131175"/>
              <a:gd name="connsiteX118" fmla="*/ 4292600 w 8229600"/>
              <a:gd name="connsiteY118" fmla="*/ 5791200 h 8131175"/>
              <a:gd name="connsiteX119" fmla="*/ 4216400 w 8229600"/>
              <a:gd name="connsiteY119" fmla="*/ 5715000 h 8131175"/>
              <a:gd name="connsiteX120" fmla="*/ 4241800 w 8229600"/>
              <a:gd name="connsiteY120" fmla="*/ 5554133 h 8131175"/>
              <a:gd name="connsiteX121" fmla="*/ 4334933 w 8229600"/>
              <a:gd name="connsiteY121" fmla="*/ 5503333 h 8131175"/>
              <a:gd name="connsiteX122" fmla="*/ 4402666 w 8229600"/>
              <a:gd name="connsiteY122" fmla="*/ 5334000 h 8131175"/>
              <a:gd name="connsiteX123" fmla="*/ 4597400 w 8229600"/>
              <a:gd name="connsiteY123" fmla="*/ 5621867 h 8131175"/>
              <a:gd name="connsiteX124" fmla="*/ 4673600 w 8229600"/>
              <a:gd name="connsiteY124" fmla="*/ 5494867 h 8131175"/>
              <a:gd name="connsiteX125" fmla="*/ 4631266 w 8229600"/>
              <a:gd name="connsiteY125" fmla="*/ 5334000 h 8131175"/>
              <a:gd name="connsiteX126" fmla="*/ 4834466 w 8229600"/>
              <a:gd name="connsiteY126" fmla="*/ 5198533 h 8131175"/>
              <a:gd name="connsiteX127" fmla="*/ 4792133 w 8229600"/>
              <a:gd name="connsiteY127" fmla="*/ 5139267 h 8131175"/>
              <a:gd name="connsiteX128" fmla="*/ 4961466 w 8229600"/>
              <a:gd name="connsiteY128" fmla="*/ 5080000 h 8131175"/>
              <a:gd name="connsiteX129" fmla="*/ 5105400 w 8229600"/>
              <a:gd name="connsiteY129" fmla="*/ 4919133 h 8131175"/>
              <a:gd name="connsiteX130" fmla="*/ 5215466 w 8229600"/>
              <a:gd name="connsiteY130" fmla="*/ 4953000 h 8131175"/>
              <a:gd name="connsiteX131" fmla="*/ 5215466 w 8229600"/>
              <a:gd name="connsiteY131" fmla="*/ 4953000 h 8131175"/>
              <a:gd name="connsiteX132" fmla="*/ 5291666 w 8229600"/>
              <a:gd name="connsiteY132" fmla="*/ 5003800 h 8131175"/>
              <a:gd name="connsiteX133" fmla="*/ 5342466 w 8229600"/>
              <a:gd name="connsiteY133" fmla="*/ 4944533 h 8131175"/>
              <a:gd name="connsiteX134" fmla="*/ 5435600 w 8229600"/>
              <a:gd name="connsiteY134" fmla="*/ 4910667 h 8131175"/>
              <a:gd name="connsiteX135" fmla="*/ 5469466 w 8229600"/>
              <a:gd name="connsiteY135" fmla="*/ 5020733 h 8131175"/>
              <a:gd name="connsiteX136" fmla="*/ 5664200 w 8229600"/>
              <a:gd name="connsiteY136" fmla="*/ 5012267 h 8131175"/>
              <a:gd name="connsiteX137" fmla="*/ 5858933 w 8229600"/>
              <a:gd name="connsiteY137" fmla="*/ 5223933 h 8131175"/>
              <a:gd name="connsiteX138" fmla="*/ 5884333 w 8229600"/>
              <a:gd name="connsiteY138" fmla="*/ 5325533 h 8131175"/>
              <a:gd name="connsiteX139" fmla="*/ 5884333 w 8229600"/>
              <a:gd name="connsiteY139" fmla="*/ 5325533 h 8131175"/>
              <a:gd name="connsiteX140" fmla="*/ 5952066 w 8229600"/>
              <a:gd name="connsiteY140" fmla="*/ 5291667 h 8131175"/>
              <a:gd name="connsiteX141" fmla="*/ 5901266 w 8229600"/>
              <a:gd name="connsiteY141" fmla="*/ 5164667 h 8131175"/>
              <a:gd name="connsiteX142" fmla="*/ 5901266 w 8229600"/>
              <a:gd name="connsiteY142" fmla="*/ 5164667 h 8131175"/>
              <a:gd name="connsiteX143" fmla="*/ 6172200 w 8229600"/>
              <a:gd name="connsiteY143" fmla="*/ 5334000 h 8131175"/>
              <a:gd name="connsiteX144" fmla="*/ 6341533 w 8229600"/>
              <a:gd name="connsiteY144" fmla="*/ 5130800 h 8131175"/>
              <a:gd name="connsiteX145" fmla="*/ 6620933 w 8229600"/>
              <a:gd name="connsiteY145" fmla="*/ 5190067 h 8131175"/>
              <a:gd name="connsiteX146" fmla="*/ 6620933 w 8229600"/>
              <a:gd name="connsiteY146" fmla="*/ 5113867 h 8131175"/>
              <a:gd name="connsiteX147" fmla="*/ 6807200 w 8229600"/>
              <a:gd name="connsiteY147" fmla="*/ 5130800 h 8131175"/>
              <a:gd name="connsiteX148" fmla="*/ 6773333 w 8229600"/>
              <a:gd name="connsiteY148" fmla="*/ 5232400 h 8131175"/>
              <a:gd name="connsiteX149" fmla="*/ 6985000 w 8229600"/>
              <a:gd name="connsiteY149" fmla="*/ 5325533 h 8131175"/>
              <a:gd name="connsiteX150" fmla="*/ 7078133 w 8229600"/>
              <a:gd name="connsiteY150" fmla="*/ 5291667 h 8131175"/>
              <a:gd name="connsiteX151" fmla="*/ 7078133 w 8229600"/>
              <a:gd name="connsiteY151" fmla="*/ 5198533 h 8131175"/>
              <a:gd name="connsiteX152" fmla="*/ 7078133 w 8229600"/>
              <a:gd name="connsiteY152" fmla="*/ 5198533 h 8131175"/>
              <a:gd name="connsiteX153" fmla="*/ 7171266 w 8229600"/>
              <a:gd name="connsiteY153" fmla="*/ 5266267 h 8131175"/>
              <a:gd name="connsiteX154" fmla="*/ 7442200 w 8229600"/>
              <a:gd name="connsiteY154" fmla="*/ 5223933 h 8131175"/>
              <a:gd name="connsiteX155" fmla="*/ 7450666 w 8229600"/>
              <a:gd name="connsiteY155" fmla="*/ 5037667 h 8131175"/>
              <a:gd name="connsiteX156" fmla="*/ 7315200 w 8229600"/>
              <a:gd name="connsiteY156" fmla="*/ 4995333 h 8131175"/>
              <a:gd name="connsiteX157" fmla="*/ 7315200 w 8229600"/>
              <a:gd name="connsiteY157" fmla="*/ 4995333 h 8131175"/>
              <a:gd name="connsiteX158" fmla="*/ 7171266 w 8229600"/>
              <a:gd name="connsiteY158" fmla="*/ 4936067 h 8131175"/>
              <a:gd name="connsiteX159" fmla="*/ 7179733 w 8229600"/>
              <a:gd name="connsiteY159" fmla="*/ 4851400 h 8131175"/>
              <a:gd name="connsiteX160" fmla="*/ 7078133 w 8229600"/>
              <a:gd name="connsiteY160" fmla="*/ 4834467 h 8131175"/>
              <a:gd name="connsiteX161" fmla="*/ 7332133 w 8229600"/>
              <a:gd name="connsiteY161" fmla="*/ 4690533 h 8131175"/>
              <a:gd name="connsiteX162" fmla="*/ 7230533 w 8229600"/>
              <a:gd name="connsiteY162" fmla="*/ 4572000 h 8131175"/>
              <a:gd name="connsiteX163" fmla="*/ 7332133 w 8229600"/>
              <a:gd name="connsiteY163" fmla="*/ 4461933 h 8131175"/>
              <a:gd name="connsiteX164" fmla="*/ 7577666 w 8229600"/>
              <a:gd name="connsiteY164" fmla="*/ 4470400 h 8131175"/>
              <a:gd name="connsiteX165" fmla="*/ 7501466 w 8229600"/>
              <a:gd name="connsiteY165" fmla="*/ 4385733 h 8131175"/>
              <a:gd name="connsiteX166" fmla="*/ 7340600 w 8229600"/>
              <a:gd name="connsiteY166" fmla="*/ 4360333 h 8131175"/>
              <a:gd name="connsiteX167" fmla="*/ 7306733 w 8229600"/>
              <a:gd name="connsiteY167" fmla="*/ 4207933 h 8131175"/>
              <a:gd name="connsiteX168" fmla="*/ 7391400 w 8229600"/>
              <a:gd name="connsiteY168" fmla="*/ 4064000 h 8131175"/>
              <a:gd name="connsiteX169" fmla="*/ 7662333 w 8229600"/>
              <a:gd name="connsiteY169" fmla="*/ 4114800 h 8131175"/>
              <a:gd name="connsiteX170" fmla="*/ 7797800 w 8229600"/>
              <a:gd name="connsiteY170" fmla="*/ 4030133 h 8131175"/>
              <a:gd name="connsiteX171" fmla="*/ 8094133 w 8229600"/>
              <a:gd name="connsiteY171" fmla="*/ 3937000 h 8131175"/>
              <a:gd name="connsiteX172" fmla="*/ 8229600 w 8229600"/>
              <a:gd name="connsiteY172" fmla="*/ 965200 h 8131175"/>
              <a:gd name="connsiteX173" fmla="*/ 8204200 w 8229600"/>
              <a:gd name="connsiteY173" fmla="*/ 0 h 8131175"/>
              <a:gd name="connsiteX174" fmla="*/ 660400 w 8229600"/>
              <a:gd name="connsiteY174" fmla="*/ 0 h 8131175"/>
              <a:gd name="connsiteX175" fmla="*/ 677333 w 8229600"/>
              <a:gd name="connsiteY175" fmla="*/ 50800 h 81311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4158 w 8229600"/>
              <a:gd name="connsiteY100" fmla="*/ 8194675 h 8194675"/>
              <a:gd name="connsiteX101" fmla="*/ 4622800 w 8229600"/>
              <a:gd name="connsiteY101" fmla="*/ 8026400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41800 w 8229600"/>
              <a:gd name="connsiteY104" fmla="*/ 7306733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4158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41800 w 8229600"/>
              <a:gd name="connsiteY104" fmla="*/ 7306733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4158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41800 w 8229600"/>
              <a:gd name="connsiteY104" fmla="*/ 7306733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515908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41800 w 8229600"/>
              <a:gd name="connsiteY104" fmla="*/ 7306733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41800 w 8229600"/>
              <a:gd name="connsiteY104" fmla="*/ 7306733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41800 w 8229600"/>
              <a:gd name="connsiteY104" fmla="*/ 7306733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41800 w 8229600"/>
              <a:gd name="connsiteY104" fmla="*/ 7306733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41800 w 8229600"/>
              <a:gd name="connsiteY104" fmla="*/ 7306733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84133 w 8229600"/>
              <a:gd name="connsiteY105" fmla="*/ 7120467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32866 w 8229600"/>
              <a:gd name="connsiteY108" fmla="*/ 6756400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7400 w 8229600"/>
              <a:gd name="connsiteY111" fmla="*/ 6620933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690533 w 8229600"/>
              <a:gd name="connsiteY113" fmla="*/ 660400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04266 w 8229600"/>
              <a:gd name="connsiteY114" fmla="*/ 6231467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18000 w 8229600"/>
              <a:gd name="connsiteY115" fmla="*/ 6290733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52925 w 8229600"/>
              <a:gd name="connsiteY115" fmla="*/ 6274858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52925 w 8229600"/>
              <a:gd name="connsiteY115" fmla="*/ 6274858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52925 w 8229600"/>
              <a:gd name="connsiteY115" fmla="*/ 6274858 h 8194675"/>
              <a:gd name="connsiteX116" fmla="*/ 4267200 w 8229600"/>
              <a:gd name="connsiteY116" fmla="*/ 6062133 h 8194675"/>
              <a:gd name="connsiteX117" fmla="*/ 4182533 w 8229600"/>
              <a:gd name="connsiteY117" fmla="*/ 6028267 h 8194675"/>
              <a:gd name="connsiteX118" fmla="*/ 4292600 w 8229600"/>
              <a:gd name="connsiteY118" fmla="*/ 5791200 h 8194675"/>
              <a:gd name="connsiteX119" fmla="*/ 4216400 w 8229600"/>
              <a:gd name="connsiteY119" fmla="*/ 5715000 h 8194675"/>
              <a:gd name="connsiteX120" fmla="*/ 4241800 w 8229600"/>
              <a:gd name="connsiteY120" fmla="*/ 5554133 h 8194675"/>
              <a:gd name="connsiteX121" fmla="*/ 4334933 w 8229600"/>
              <a:gd name="connsiteY121" fmla="*/ 5503333 h 8194675"/>
              <a:gd name="connsiteX122" fmla="*/ 4402666 w 8229600"/>
              <a:gd name="connsiteY122" fmla="*/ 5334000 h 8194675"/>
              <a:gd name="connsiteX123" fmla="*/ 4597400 w 8229600"/>
              <a:gd name="connsiteY123" fmla="*/ 5621867 h 8194675"/>
              <a:gd name="connsiteX124" fmla="*/ 4673600 w 8229600"/>
              <a:gd name="connsiteY124" fmla="*/ 5494867 h 8194675"/>
              <a:gd name="connsiteX125" fmla="*/ 4631266 w 8229600"/>
              <a:gd name="connsiteY125" fmla="*/ 5334000 h 8194675"/>
              <a:gd name="connsiteX126" fmla="*/ 4834466 w 8229600"/>
              <a:gd name="connsiteY126" fmla="*/ 5198533 h 8194675"/>
              <a:gd name="connsiteX127" fmla="*/ 4792133 w 8229600"/>
              <a:gd name="connsiteY127" fmla="*/ 5139267 h 8194675"/>
              <a:gd name="connsiteX128" fmla="*/ 4961466 w 8229600"/>
              <a:gd name="connsiteY128" fmla="*/ 5080000 h 8194675"/>
              <a:gd name="connsiteX129" fmla="*/ 5105400 w 8229600"/>
              <a:gd name="connsiteY129" fmla="*/ 4919133 h 8194675"/>
              <a:gd name="connsiteX130" fmla="*/ 5215466 w 8229600"/>
              <a:gd name="connsiteY130" fmla="*/ 4953000 h 8194675"/>
              <a:gd name="connsiteX131" fmla="*/ 5215466 w 8229600"/>
              <a:gd name="connsiteY131" fmla="*/ 4953000 h 8194675"/>
              <a:gd name="connsiteX132" fmla="*/ 5291666 w 8229600"/>
              <a:gd name="connsiteY132" fmla="*/ 5003800 h 8194675"/>
              <a:gd name="connsiteX133" fmla="*/ 5342466 w 8229600"/>
              <a:gd name="connsiteY133" fmla="*/ 4944533 h 8194675"/>
              <a:gd name="connsiteX134" fmla="*/ 5435600 w 8229600"/>
              <a:gd name="connsiteY134" fmla="*/ 4910667 h 8194675"/>
              <a:gd name="connsiteX135" fmla="*/ 5469466 w 8229600"/>
              <a:gd name="connsiteY135" fmla="*/ 5020733 h 8194675"/>
              <a:gd name="connsiteX136" fmla="*/ 5664200 w 8229600"/>
              <a:gd name="connsiteY136" fmla="*/ 5012267 h 8194675"/>
              <a:gd name="connsiteX137" fmla="*/ 5858933 w 8229600"/>
              <a:gd name="connsiteY137" fmla="*/ 5223933 h 8194675"/>
              <a:gd name="connsiteX138" fmla="*/ 5884333 w 8229600"/>
              <a:gd name="connsiteY138" fmla="*/ 5325533 h 8194675"/>
              <a:gd name="connsiteX139" fmla="*/ 5884333 w 8229600"/>
              <a:gd name="connsiteY139" fmla="*/ 5325533 h 8194675"/>
              <a:gd name="connsiteX140" fmla="*/ 5952066 w 8229600"/>
              <a:gd name="connsiteY140" fmla="*/ 5291667 h 8194675"/>
              <a:gd name="connsiteX141" fmla="*/ 5901266 w 8229600"/>
              <a:gd name="connsiteY141" fmla="*/ 5164667 h 8194675"/>
              <a:gd name="connsiteX142" fmla="*/ 5901266 w 8229600"/>
              <a:gd name="connsiteY142" fmla="*/ 5164667 h 8194675"/>
              <a:gd name="connsiteX143" fmla="*/ 6172200 w 8229600"/>
              <a:gd name="connsiteY143" fmla="*/ 5334000 h 8194675"/>
              <a:gd name="connsiteX144" fmla="*/ 6341533 w 8229600"/>
              <a:gd name="connsiteY144" fmla="*/ 5130800 h 8194675"/>
              <a:gd name="connsiteX145" fmla="*/ 6620933 w 8229600"/>
              <a:gd name="connsiteY145" fmla="*/ 5190067 h 8194675"/>
              <a:gd name="connsiteX146" fmla="*/ 6620933 w 8229600"/>
              <a:gd name="connsiteY146" fmla="*/ 5113867 h 8194675"/>
              <a:gd name="connsiteX147" fmla="*/ 6807200 w 8229600"/>
              <a:gd name="connsiteY147" fmla="*/ 5130800 h 8194675"/>
              <a:gd name="connsiteX148" fmla="*/ 6773333 w 8229600"/>
              <a:gd name="connsiteY148" fmla="*/ 5232400 h 8194675"/>
              <a:gd name="connsiteX149" fmla="*/ 6985000 w 8229600"/>
              <a:gd name="connsiteY149" fmla="*/ 5325533 h 8194675"/>
              <a:gd name="connsiteX150" fmla="*/ 7078133 w 8229600"/>
              <a:gd name="connsiteY150" fmla="*/ 5291667 h 8194675"/>
              <a:gd name="connsiteX151" fmla="*/ 7078133 w 8229600"/>
              <a:gd name="connsiteY151" fmla="*/ 5198533 h 8194675"/>
              <a:gd name="connsiteX152" fmla="*/ 7078133 w 8229600"/>
              <a:gd name="connsiteY152" fmla="*/ 5198533 h 8194675"/>
              <a:gd name="connsiteX153" fmla="*/ 7171266 w 8229600"/>
              <a:gd name="connsiteY153" fmla="*/ 5266267 h 8194675"/>
              <a:gd name="connsiteX154" fmla="*/ 7442200 w 8229600"/>
              <a:gd name="connsiteY154" fmla="*/ 5223933 h 8194675"/>
              <a:gd name="connsiteX155" fmla="*/ 7450666 w 8229600"/>
              <a:gd name="connsiteY155" fmla="*/ 5037667 h 8194675"/>
              <a:gd name="connsiteX156" fmla="*/ 7315200 w 8229600"/>
              <a:gd name="connsiteY156" fmla="*/ 4995333 h 8194675"/>
              <a:gd name="connsiteX157" fmla="*/ 7315200 w 8229600"/>
              <a:gd name="connsiteY157" fmla="*/ 4995333 h 8194675"/>
              <a:gd name="connsiteX158" fmla="*/ 7171266 w 8229600"/>
              <a:gd name="connsiteY158" fmla="*/ 4936067 h 8194675"/>
              <a:gd name="connsiteX159" fmla="*/ 7179733 w 8229600"/>
              <a:gd name="connsiteY159" fmla="*/ 4851400 h 8194675"/>
              <a:gd name="connsiteX160" fmla="*/ 7078133 w 8229600"/>
              <a:gd name="connsiteY160" fmla="*/ 4834467 h 8194675"/>
              <a:gd name="connsiteX161" fmla="*/ 7332133 w 8229600"/>
              <a:gd name="connsiteY161" fmla="*/ 4690533 h 8194675"/>
              <a:gd name="connsiteX162" fmla="*/ 7230533 w 8229600"/>
              <a:gd name="connsiteY162" fmla="*/ 4572000 h 8194675"/>
              <a:gd name="connsiteX163" fmla="*/ 7332133 w 8229600"/>
              <a:gd name="connsiteY163" fmla="*/ 4461933 h 8194675"/>
              <a:gd name="connsiteX164" fmla="*/ 7577666 w 8229600"/>
              <a:gd name="connsiteY164" fmla="*/ 4470400 h 8194675"/>
              <a:gd name="connsiteX165" fmla="*/ 7501466 w 8229600"/>
              <a:gd name="connsiteY165" fmla="*/ 4385733 h 8194675"/>
              <a:gd name="connsiteX166" fmla="*/ 7340600 w 8229600"/>
              <a:gd name="connsiteY166" fmla="*/ 4360333 h 8194675"/>
              <a:gd name="connsiteX167" fmla="*/ 7306733 w 8229600"/>
              <a:gd name="connsiteY167" fmla="*/ 4207933 h 8194675"/>
              <a:gd name="connsiteX168" fmla="*/ 7391400 w 8229600"/>
              <a:gd name="connsiteY168" fmla="*/ 4064000 h 8194675"/>
              <a:gd name="connsiteX169" fmla="*/ 7662333 w 8229600"/>
              <a:gd name="connsiteY169" fmla="*/ 4114800 h 8194675"/>
              <a:gd name="connsiteX170" fmla="*/ 7797800 w 8229600"/>
              <a:gd name="connsiteY170" fmla="*/ 4030133 h 8194675"/>
              <a:gd name="connsiteX171" fmla="*/ 8094133 w 8229600"/>
              <a:gd name="connsiteY171" fmla="*/ 3937000 h 8194675"/>
              <a:gd name="connsiteX172" fmla="*/ 8229600 w 8229600"/>
              <a:gd name="connsiteY172" fmla="*/ 965200 h 8194675"/>
              <a:gd name="connsiteX173" fmla="*/ 8204200 w 8229600"/>
              <a:gd name="connsiteY173" fmla="*/ 0 h 8194675"/>
              <a:gd name="connsiteX174" fmla="*/ 660400 w 8229600"/>
              <a:gd name="connsiteY174" fmla="*/ 0 h 8194675"/>
              <a:gd name="connsiteX175" fmla="*/ 677333 w 8229600"/>
              <a:gd name="connsiteY175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420658 w 8229600"/>
              <a:gd name="connsiteY115" fmla="*/ 6257925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34466 w 8229600"/>
              <a:gd name="connsiteY127" fmla="*/ 519853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34466 w 8229600"/>
              <a:gd name="connsiteY127" fmla="*/ 519853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34466 w 8229600"/>
              <a:gd name="connsiteY127" fmla="*/ 519853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34466 w 8229600"/>
              <a:gd name="connsiteY127" fmla="*/ 519853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34466 w 8229600"/>
              <a:gd name="connsiteY127" fmla="*/ 519853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34466 w 8229600"/>
              <a:gd name="connsiteY127" fmla="*/ 519853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34466 w 8229600"/>
              <a:gd name="connsiteY127" fmla="*/ 519853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34466 w 8229600"/>
              <a:gd name="connsiteY127" fmla="*/ 519853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58933 w 8229600"/>
              <a:gd name="connsiteY138" fmla="*/ 5223933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41533 w 8229600"/>
              <a:gd name="connsiteY145" fmla="*/ 51308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620933 w 8229600"/>
              <a:gd name="connsiteY146" fmla="*/ 5190067 h 8194675"/>
              <a:gd name="connsiteX147" fmla="*/ 6620933 w 8229600"/>
              <a:gd name="connsiteY147" fmla="*/ 5113867 h 8194675"/>
              <a:gd name="connsiteX148" fmla="*/ 6807200 w 8229600"/>
              <a:gd name="connsiteY148" fmla="*/ 5130800 h 8194675"/>
              <a:gd name="connsiteX149" fmla="*/ 6773333 w 8229600"/>
              <a:gd name="connsiteY149" fmla="*/ 5232400 h 8194675"/>
              <a:gd name="connsiteX150" fmla="*/ 6985000 w 8229600"/>
              <a:gd name="connsiteY150" fmla="*/ 5325533 h 8194675"/>
              <a:gd name="connsiteX151" fmla="*/ 7078133 w 8229600"/>
              <a:gd name="connsiteY151" fmla="*/ 5291667 h 8194675"/>
              <a:gd name="connsiteX152" fmla="*/ 7078133 w 8229600"/>
              <a:gd name="connsiteY152" fmla="*/ 5198533 h 8194675"/>
              <a:gd name="connsiteX153" fmla="*/ 7078133 w 8229600"/>
              <a:gd name="connsiteY153" fmla="*/ 5198533 h 8194675"/>
              <a:gd name="connsiteX154" fmla="*/ 7171266 w 8229600"/>
              <a:gd name="connsiteY154" fmla="*/ 5266267 h 8194675"/>
              <a:gd name="connsiteX155" fmla="*/ 7442200 w 8229600"/>
              <a:gd name="connsiteY155" fmla="*/ 5223933 h 8194675"/>
              <a:gd name="connsiteX156" fmla="*/ 7450666 w 8229600"/>
              <a:gd name="connsiteY156" fmla="*/ 5037667 h 8194675"/>
              <a:gd name="connsiteX157" fmla="*/ 7315200 w 8229600"/>
              <a:gd name="connsiteY157" fmla="*/ 4995333 h 8194675"/>
              <a:gd name="connsiteX158" fmla="*/ 7315200 w 8229600"/>
              <a:gd name="connsiteY158" fmla="*/ 4995333 h 8194675"/>
              <a:gd name="connsiteX159" fmla="*/ 7171266 w 8229600"/>
              <a:gd name="connsiteY159" fmla="*/ 4936067 h 8194675"/>
              <a:gd name="connsiteX160" fmla="*/ 7179733 w 8229600"/>
              <a:gd name="connsiteY160" fmla="*/ 4851400 h 8194675"/>
              <a:gd name="connsiteX161" fmla="*/ 7078133 w 8229600"/>
              <a:gd name="connsiteY161" fmla="*/ 4834467 h 8194675"/>
              <a:gd name="connsiteX162" fmla="*/ 7332133 w 8229600"/>
              <a:gd name="connsiteY162" fmla="*/ 4690533 h 8194675"/>
              <a:gd name="connsiteX163" fmla="*/ 7230533 w 8229600"/>
              <a:gd name="connsiteY163" fmla="*/ 4572000 h 8194675"/>
              <a:gd name="connsiteX164" fmla="*/ 7332133 w 8229600"/>
              <a:gd name="connsiteY164" fmla="*/ 4461933 h 8194675"/>
              <a:gd name="connsiteX165" fmla="*/ 7577666 w 8229600"/>
              <a:gd name="connsiteY165" fmla="*/ 4470400 h 8194675"/>
              <a:gd name="connsiteX166" fmla="*/ 7501466 w 8229600"/>
              <a:gd name="connsiteY166" fmla="*/ 4385733 h 8194675"/>
              <a:gd name="connsiteX167" fmla="*/ 7340600 w 8229600"/>
              <a:gd name="connsiteY167" fmla="*/ 4360333 h 8194675"/>
              <a:gd name="connsiteX168" fmla="*/ 7306733 w 8229600"/>
              <a:gd name="connsiteY168" fmla="*/ 4207933 h 8194675"/>
              <a:gd name="connsiteX169" fmla="*/ 7391400 w 8229600"/>
              <a:gd name="connsiteY169" fmla="*/ 4064000 h 8194675"/>
              <a:gd name="connsiteX170" fmla="*/ 7662333 w 8229600"/>
              <a:gd name="connsiteY170" fmla="*/ 4114800 h 8194675"/>
              <a:gd name="connsiteX171" fmla="*/ 7797800 w 8229600"/>
              <a:gd name="connsiteY171" fmla="*/ 4030133 h 8194675"/>
              <a:gd name="connsiteX172" fmla="*/ 8094133 w 8229600"/>
              <a:gd name="connsiteY172" fmla="*/ 3937000 h 8194675"/>
              <a:gd name="connsiteX173" fmla="*/ 8229600 w 8229600"/>
              <a:gd name="connsiteY173" fmla="*/ 965200 h 8194675"/>
              <a:gd name="connsiteX174" fmla="*/ 8204200 w 8229600"/>
              <a:gd name="connsiteY174" fmla="*/ 0 h 8194675"/>
              <a:gd name="connsiteX175" fmla="*/ 660400 w 8229600"/>
              <a:gd name="connsiteY175" fmla="*/ 0 h 8194675"/>
              <a:gd name="connsiteX176" fmla="*/ 677333 w 8229600"/>
              <a:gd name="connsiteY176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484408 w 8229600"/>
              <a:gd name="connsiteY146" fmla="*/ 5165725 h 8194675"/>
              <a:gd name="connsiteX147" fmla="*/ 6620933 w 8229600"/>
              <a:gd name="connsiteY147" fmla="*/ 5190067 h 8194675"/>
              <a:gd name="connsiteX148" fmla="*/ 6620933 w 8229600"/>
              <a:gd name="connsiteY148" fmla="*/ 5113867 h 8194675"/>
              <a:gd name="connsiteX149" fmla="*/ 6807200 w 8229600"/>
              <a:gd name="connsiteY149" fmla="*/ 5130800 h 8194675"/>
              <a:gd name="connsiteX150" fmla="*/ 6773333 w 8229600"/>
              <a:gd name="connsiteY150" fmla="*/ 5232400 h 8194675"/>
              <a:gd name="connsiteX151" fmla="*/ 6985000 w 8229600"/>
              <a:gd name="connsiteY151" fmla="*/ 5325533 h 8194675"/>
              <a:gd name="connsiteX152" fmla="*/ 7078133 w 8229600"/>
              <a:gd name="connsiteY152" fmla="*/ 5291667 h 8194675"/>
              <a:gd name="connsiteX153" fmla="*/ 7078133 w 8229600"/>
              <a:gd name="connsiteY153" fmla="*/ 5198533 h 8194675"/>
              <a:gd name="connsiteX154" fmla="*/ 7078133 w 8229600"/>
              <a:gd name="connsiteY154" fmla="*/ 5198533 h 8194675"/>
              <a:gd name="connsiteX155" fmla="*/ 7171266 w 8229600"/>
              <a:gd name="connsiteY155" fmla="*/ 5266267 h 8194675"/>
              <a:gd name="connsiteX156" fmla="*/ 7442200 w 8229600"/>
              <a:gd name="connsiteY156" fmla="*/ 5223933 h 8194675"/>
              <a:gd name="connsiteX157" fmla="*/ 7450666 w 8229600"/>
              <a:gd name="connsiteY157" fmla="*/ 5037667 h 8194675"/>
              <a:gd name="connsiteX158" fmla="*/ 7315200 w 8229600"/>
              <a:gd name="connsiteY158" fmla="*/ 4995333 h 8194675"/>
              <a:gd name="connsiteX159" fmla="*/ 7315200 w 8229600"/>
              <a:gd name="connsiteY159" fmla="*/ 4995333 h 8194675"/>
              <a:gd name="connsiteX160" fmla="*/ 7171266 w 8229600"/>
              <a:gd name="connsiteY160" fmla="*/ 4936067 h 8194675"/>
              <a:gd name="connsiteX161" fmla="*/ 7179733 w 8229600"/>
              <a:gd name="connsiteY161" fmla="*/ 4851400 h 8194675"/>
              <a:gd name="connsiteX162" fmla="*/ 7078133 w 8229600"/>
              <a:gd name="connsiteY162" fmla="*/ 4834467 h 8194675"/>
              <a:gd name="connsiteX163" fmla="*/ 7332133 w 8229600"/>
              <a:gd name="connsiteY163" fmla="*/ 4690533 h 8194675"/>
              <a:gd name="connsiteX164" fmla="*/ 7230533 w 8229600"/>
              <a:gd name="connsiteY164" fmla="*/ 4572000 h 8194675"/>
              <a:gd name="connsiteX165" fmla="*/ 7332133 w 8229600"/>
              <a:gd name="connsiteY165" fmla="*/ 4461933 h 8194675"/>
              <a:gd name="connsiteX166" fmla="*/ 7577666 w 8229600"/>
              <a:gd name="connsiteY166" fmla="*/ 4470400 h 8194675"/>
              <a:gd name="connsiteX167" fmla="*/ 7501466 w 8229600"/>
              <a:gd name="connsiteY167" fmla="*/ 4385733 h 8194675"/>
              <a:gd name="connsiteX168" fmla="*/ 7340600 w 8229600"/>
              <a:gd name="connsiteY168" fmla="*/ 4360333 h 8194675"/>
              <a:gd name="connsiteX169" fmla="*/ 7306733 w 8229600"/>
              <a:gd name="connsiteY169" fmla="*/ 4207933 h 8194675"/>
              <a:gd name="connsiteX170" fmla="*/ 7391400 w 8229600"/>
              <a:gd name="connsiteY170" fmla="*/ 4064000 h 8194675"/>
              <a:gd name="connsiteX171" fmla="*/ 7662333 w 8229600"/>
              <a:gd name="connsiteY171" fmla="*/ 4114800 h 8194675"/>
              <a:gd name="connsiteX172" fmla="*/ 7797800 w 8229600"/>
              <a:gd name="connsiteY172" fmla="*/ 4030133 h 8194675"/>
              <a:gd name="connsiteX173" fmla="*/ 8094133 w 8229600"/>
              <a:gd name="connsiteY173" fmla="*/ 3937000 h 8194675"/>
              <a:gd name="connsiteX174" fmla="*/ 8229600 w 8229600"/>
              <a:gd name="connsiteY174" fmla="*/ 965200 h 8194675"/>
              <a:gd name="connsiteX175" fmla="*/ 8204200 w 8229600"/>
              <a:gd name="connsiteY175" fmla="*/ 0 h 8194675"/>
              <a:gd name="connsiteX176" fmla="*/ 660400 w 8229600"/>
              <a:gd name="connsiteY176" fmla="*/ 0 h 8194675"/>
              <a:gd name="connsiteX177" fmla="*/ 677333 w 8229600"/>
              <a:gd name="connsiteY177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620933 w 8229600"/>
              <a:gd name="connsiteY147" fmla="*/ 5190067 h 8194675"/>
              <a:gd name="connsiteX148" fmla="*/ 6620933 w 8229600"/>
              <a:gd name="connsiteY148" fmla="*/ 5113867 h 8194675"/>
              <a:gd name="connsiteX149" fmla="*/ 6807200 w 8229600"/>
              <a:gd name="connsiteY149" fmla="*/ 5130800 h 8194675"/>
              <a:gd name="connsiteX150" fmla="*/ 6773333 w 8229600"/>
              <a:gd name="connsiteY150" fmla="*/ 5232400 h 8194675"/>
              <a:gd name="connsiteX151" fmla="*/ 6985000 w 8229600"/>
              <a:gd name="connsiteY151" fmla="*/ 5325533 h 8194675"/>
              <a:gd name="connsiteX152" fmla="*/ 7078133 w 8229600"/>
              <a:gd name="connsiteY152" fmla="*/ 5291667 h 8194675"/>
              <a:gd name="connsiteX153" fmla="*/ 7078133 w 8229600"/>
              <a:gd name="connsiteY153" fmla="*/ 5198533 h 8194675"/>
              <a:gd name="connsiteX154" fmla="*/ 7078133 w 8229600"/>
              <a:gd name="connsiteY154" fmla="*/ 5198533 h 8194675"/>
              <a:gd name="connsiteX155" fmla="*/ 7171266 w 8229600"/>
              <a:gd name="connsiteY155" fmla="*/ 5266267 h 8194675"/>
              <a:gd name="connsiteX156" fmla="*/ 7442200 w 8229600"/>
              <a:gd name="connsiteY156" fmla="*/ 5223933 h 8194675"/>
              <a:gd name="connsiteX157" fmla="*/ 7450666 w 8229600"/>
              <a:gd name="connsiteY157" fmla="*/ 5037667 h 8194675"/>
              <a:gd name="connsiteX158" fmla="*/ 7315200 w 8229600"/>
              <a:gd name="connsiteY158" fmla="*/ 4995333 h 8194675"/>
              <a:gd name="connsiteX159" fmla="*/ 7315200 w 8229600"/>
              <a:gd name="connsiteY159" fmla="*/ 4995333 h 8194675"/>
              <a:gd name="connsiteX160" fmla="*/ 7171266 w 8229600"/>
              <a:gd name="connsiteY160" fmla="*/ 4936067 h 8194675"/>
              <a:gd name="connsiteX161" fmla="*/ 7179733 w 8229600"/>
              <a:gd name="connsiteY161" fmla="*/ 4851400 h 8194675"/>
              <a:gd name="connsiteX162" fmla="*/ 7078133 w 8229600"/>
              <a:gd name="connsiteY162" fmla="*/ 4834467 h 8194675"/>
              <a:gd name="connsiteX163" fmla="*/ 7332133 w 8229600"/>
              <a:gd name="connsiteY163" fmla="*/ 4690533 h 8194675"/>
              <a:gd name="connsiteX164" fmla="*/ 7230533 w 8229600"/>
              <a:gd name="connsiteY164" fmla="*/ 4572000 h 8194675"/>
              <a:gd name="connsiteX165" fmla="*/ 7332133 w 8229600"/>
              <a:gd name="connsiteY165" fmla="*/ 4461933 h 8194675"/>
              <a:gd name="connsiteX166" fmla="*/ 7577666 w 8229600"/>
              <a:gd name="connsiteY166" fmla="*/ 4470400 h 8194675"/>
              <a:gd name="connsiteX167" fmla="*/ 7501466 w 8229600"/>
              <a:gd name="connsiteY167" fmla="*/ 4385733 h 8194675"/>
              <a:gd name="connsiteX168" fmla="*/ 7340600 w 8229600"/>
              <a:gd name="connsiteY168" fmla="*/ 4360333 h 8194675"/>
              <a:gd name="connsiteX169" fmla="*/ 7306733 w 8229600"/>
              <a:gd name="connsiteY169" fmla="*/ 4207933 h 8194675"/>
              <a:gd name="connsiteX170" fmla="*/ 7391400 w 8229600"/>
              <a:gd name="connsiteY170" fmla="*/ 4064000 h 8194675"/>
              <a:gd name="connsiteX171" fmla="*/ 7662333 w 8229600"/>
              <a:gd name="connsiteY171" fmla="*/ 4114800 h 8194675"/>
              <a:gd name="connsiteX172" fmla="*/ 7797800 w 8229600"/>
              <a:gd name="connsiteY172" fmla="*/ 4030133 h 8194675"/>
              <a:gd name="connsiteX173" fmla="*/ 8094133 w 8229600"/>
              <a:gd name="connsiteY173" fmla="*/ 3937000 h 8194675"/>
              <a:gd name="connsiteX174" fmla="*/ 8229600 w 8229600"/>
              <a:gd name="connsiteY174" fmla="*/ 965200 h 8194675"/>
              <a:gd name="connsiteX175" fmla="*/ 8204200 w 8229600"/>
              <a:gd name="connsiteY175" fmla="*/ 0 h 8194675"/>
              <a:gd name="connsiteX176" fmla="*/ 660400 w 8229600"/>
              <a:gd name="connsiteY176" fmla="*/ 0 h 8194675"/>
              <a:gd name="connsiteX177" fmla="*/ 677333 w 8229600"/>
              <a:gd name="connsiteY177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38383 w 8229600"/>
              <a:gd name="connsiteY147" fmla="*/ 5184775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85000 w 8229600"/>
              <a:gd name="connsiteY152" fmla="*/ 5325533 h 8194675"/>
              <a:gd name="connsiteX153" fmla="*/ 7078133 w 8229600"/>
              <a:gd name="connsiteY153" fmla="*/ 5291667 h 8194675"/>
              <a:gd name="connsiteX154" fmla="*/ 7078133 w 8229600"/>
              <a:gd name="connsiteY154" fmla="*/ 5198533 h 8194675"/>
              <a:gd name="connsiteX155" fmla="*/ 7078133 w 8229600"/>
              <a:gd name="connsiteY155" fmla="*/ 5198533 h 8194675"/>
              <a:gd name="connsiteX156" fmla="*/ 7171266 w 8229600"/>
              <a:gd name="connsiteY156" fmla="*/ 5266267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85000 w 8229600"/>
              <a:gd name="connsiteY152" fmla="*/ 5325533 h 8194675"/>
              <a:gd name="connsiteX153" fmla="*/ 7078133 w 8229600"/>
              <a:gd name="connsiteY153" fmla="*/ 5291667 h 8194675"/>
              <a:gd name="connsiteX154" fmla="*/ 7078133 w 8229600"/>
              <a:gd name="connsiteY154" fmla="*/ 5198533 h 8194675"/>
              <a:gd name="connsiteX155" fmla="*/ 7078133 w 8229600"/>
              <a:gd name="connsiteY155" fmla="*/ 5198533 h 8194675"/>
              <a:gd name="connsiteX156" fmla="*/ 7171266 w 8229600"/>
              <a:gd name="connsiteY156" fmla="*/ 5266267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85000 w 8229600"/>
              <a:gd name="connsiteY152" fmla="*/ 5325533 h 8194675"/>
              <a:gd name="connsiteX153" fmla="*/ 7078133 w 8229600"/>
              <a:gd name="connsiteY153" fmla="*/ 5291667 h 8194675"/>
              <a:gd name="connsiteX154" fmla="*/ 7078133 w 8229600"/>
              <a:gd name="connsiteY154" fmla="*/ 5198533 h 8194675"/>
              <a:gd name="connsiteX155" fmla="*/ 7078133 w 8229600"/>
              <a:gd name="connsiteY155" fmla="*/ 5198533 h 8194675"/>
              <a:gd name="connsiteX156" fmla="*/ 7171266 w 8229600"/>
              <a:gd name="connsiteY156" fmla="*/ 5266267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85000 w 8229600"/>
              <a:gd name="connsiteY152" fmla="*/ 5325533 h 8194675"/>
              <a:gd name="connsiteX153" fmla="*/ 7078133 w 8229600"/>
              <a:gd name="connsiteY153" fmla="*/ 5291667 h 8194675"/>
              <a:gd name="connsiteX154" fmla="*/ 7078133 w 8229600"/>
              <a:gd name="connsiteY154" fmla="*/ 5198533 h 8194675"/>
              <a:gd name="connsiteX155" fmla="*/ 7078133 w 8229600"/>
              <a:gd name="connsiteY155" fmla="*/ 5198533 h 8194675"/>
              <a:gd name="connsiteX156" fmla="*/ 7171266 w 8229600"/>
              <a:gd name="connsiteY156" fmla="*/ 5266267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78133 w 8229600"/>
              <a:gd name="connsiteY154" fmla="*/ 5198533 h 8194675"/>
              <a:gd name="connsiteX155" fmla="*/ 7078133 w 8229600"/>
              <a:gd name="connsiteY155" fmla="*/ 5198533 h 8194675"/>
              <a:gd name="connsiteX156" fmla="*/ 7171266 w 8229600"/>
              <a:gd name="connsiteY156" fmla="*/ 5266267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78133 w 8229600"/>
              <a:gd name="connsiteY154" fmla="*/ 5198533 h 8194675"/>
              <a:gd name="connsiteX155" fmla="*/ 7078133 w 8229600"/>
              <a:gd name="connsiteY155" fmla="*/ 5198533 h 8194675"/>
              <a:gd name="connsiteX156" fmla="*/ 7171266 w 8229600"/>
              <a:gd name="connsiteY156" fmla="*/ 5266267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78133 w 8229600"/>
              <a:gd name="connsiteY154" fmla="*/ 5198533 h 8194675"/>
              <a:gd name="connsiteX155" fmla="*/ 7109883 w 8229600"/>
              <a:gd name="connsiteY155" fmla="*/ 5227108 h 8194675"/>
              <a:gd name="connsiteX156" fmla="*/ 7171266 w 8229600"/>
              <a:gd name="connsiteY156" fmla="*/ 5266267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171266 w 8229600"/>
              <a:gd name="connsiteY156" fmla="*/ 5266267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42200 w 8229600"/>
              <a:gd name="connsiteY157" fmla="*/ 5223933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00925 w 8229600"/>
              <a:gd name="connsiteY157" fmla="*/ 5233458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315200 w 8229600"/>
              <a:gd name="connsiteY160" fmla="*/ 4995333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00925 w 8229600"/>
              <a:gd name="connsiteY157" fmla="*/ 5233458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277100 w 8229600"/>
              <a:gd name="connsiteY160" fmla="*/ 4947708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06733 w 8229600"/>
              <a:gd name="connsiteY170" fmla="*/ 4207933 h 8194675"/>
              <a:gd name="connsiteX171" fmla="*/ 7391400 w 8229600"/>
              <a:gd name="connsiteY171" fmla="*/ 4064000 h 8194675"/>
              <a:gd name="connsiteX172" fmla="*/ 7662333 w 8229600"/>
              <a:gd name="connsiteY172" fmla="*/ 4114800 h 8194675"/>
              <a:gd name="connsiteX173" fmla="*/ 7797800 w 8229600"/>
              <a:gd name="connsiteY173" fmla="*/ 4030133 h 8194675"/>
              <a:gd name="connsiteX174" fmla="*/ 8094133 w 8229600"/>
              <a:gd name="connsiteY174" fmla="*/ 3937000 h 8194675"/>
              <a:gd name="connsiteX175" fmla="*/ 8229600 w 8229600"/>
              <a:gd name="connsiteY175" fmla="*/ 965200 h 8194675"/>
              <a:gd name="connsiteX176" fmla="*/ 8204200 w 8229600"/>
              <a:gd name="connsiteY176" fmla="*/ 0 h 8194675"/>
              <a:gd name="connsiteX177" fmla="*/ 660400 w 8229600"/>
              <a:gd name="connsiteY177" fmla="*/ 0 h 8194675"/>
              <a:gd name="connsiteX178" fmla="*/ 677333 w 8229600"/>
              <a:gd name="connsiteY178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00925 w 8229600"/>
              <a:gd name="connsiteY157" fmla="*/ 5233458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277100 w 8229600"/>
              <a:gd name="connsiteY160" fmla="*/ 4947708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322608 w 8229600"/>
              <a:gd name="connsiteY170" fmla="*/ 4292600 h 8194675"/>
              <a:gd name="connsiteX171" fmla="*/ 7306733 w 8229600"/>
              <a:gd name="connsiteY171" fmla="*/ 4207933 h 8194675"/>
              <a:gd name="connsiteX172" fmla="*/ 7391400 w 8229600"/>
              <a:gd name="connsiteY172" fmla="*/ 4064000 h 8194675"/>
              <a:gd name="connsiteX173" fmla="*/ 7662333 w 8229600"/>
              <a:gd name="connsiteY173" fmla="*/ 4114800 h 8194675"/>
              <a:gd name="connsiteX174" fmla="*/ 7797800 w 8229600"/>
              <a:gd name="connsiteY174" fmla="*/ 4030133 h 8194675"/>
              <a:gd name="connsiteX175" fmla="*/ 8094133 w 8229600"/>
              <a:gd name="connsiteY175" fmla="*/ 3937000 h 8194675"/>
              <a:gd name="connsiteX176" fmla="*/ 8229600 w 8229600"/>
              <a:gd name="connsiteY176" fmla="*/ 965200 h 8194675"/>
              <a:gd name="connsiteX177" fmla="*/ 8204200 w 8229600"/>
              <a:gd name="connsiteY177" fmla="*/ 0 h 8194675"/>
              <a:gd name="connsiteX178" fmla="*/ 660400 w 8229600"/>
              <a:gd name="connsiteY178" fmla="*/ 0 h 8194675"/>
              <a:gd name="connsiteX179" fmla="*/ 677333 w 8229600"/>
              <a:gd name="connsiteY179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00925 w 8229600"/>
              <a:gd name="connsiteY157" fmla="*/ 5233458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277100 w 8229600"/>
              <a:gd name="connsiteY160" fmla="*/ 4947708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440083 w 8229600"/>
              <a:gd name="connsiteY170" fmla="*/ 4264025 h 8194675"/>
              <a:gd name="connsiteX171" fmla="*/ 7306733 w 8229600"/>
              <a:gd name="connsiteY171" fmla="*/ 4207933 h 8194675"/>
              <a:gd name="connsiteX172" fmla="*/ 7391400 w 8229600"/>
              <a:gd name="connsiteY172" fmla="*/ 4064000 h 8194675"/>
              <a:gd name="connsiteX173" fmla="*/ 7662333 w 8229600"/>
              <a:gd name="connsiteY173" fmla="*/ 4114800 h 8194675"/>
              <a:gd name="connsiteX174" fmla="*/ 7797800 w 8229600"/>
              <a:gd name="connsiteY174" fmla="*/ 4030133 h 8194675"/>
              <a:gd name="connsiteX175" fmla="*/ 8094133 w 8229600"/>
              <a:gd name="connsiteY175" fmla="*/ 3937000 h 8194675"/>
              <a:gd name="connsiteX176" fmla="*/ 8229600 w 8229600"/>
              <a:gd name="connsiteY176" fmla="*/ 965200 h 8194675"/>
              <a:gd name="connsiteX177" fmla="*/ 8204200 w 8229600"/>
              <a:gd name="connsiteY177" fmla="*/ 0 h 8194675"/>
              <a:gd name="connsiteX178" fmla="*/ 660400 w 8229600"/>
              <a:gd name="connsiteY178" fmla="*/ 0 h 8194675"/>
              <a:gd name="connsiteX179" fmla="*/ 677333 w 8229600"/>
              <a:gd name="connsiteY179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00925 w 8229600"/>
              <a:gd name="connsiteY157" fmla="*/ 5233458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277100 w 8229600"/>
              <a:gd name="connsiteY160" fmla="*/ 4947708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440083 w 8229600"/>
              <a:gd name="connsiteY170" fmla="*/ 4264025 h 8194675"/>
              <a:gd name="connsiteX171" fmla="*/ 7306733 w 8229600"/>
              <a:gd name="connsiteY171" fmla="*/ 4207933 h 8194675"/>
              <a:gd name="connsiteX172" fmla="*/ 7391400 w 8229600"/>
              <a:gd name="connsiteY172" fmla="*/ 4064000 h 8194675"/>
              <a:gd name="connsiteX173" fmla="*/ 7662333 w 8229600"/>
              <a:gd name="connsiteY173" fmla="*/ 4114800 h 8194675"/>
              <a:gd name="connsiteX174" fmla="*/ 7797800 w 8229600"/>
              <a:gd name="connsiteY174" fmla="*/ 4030133 h 8194675"/>
              <a:gd name="connsiteX175" fmla="*/ 8094133 w 8229600"/>
              <a:gd name="connsiteY175" fmla="*/ 3937000 h 8194675"/>
              <a:gd name="connsiteX176" fmla="*/ 8229600 w 8229600"/>
              <a:gd name="connsiteY176" fmla="*/ 965200 h 8194675"/>
              <a:gd name="connsiteX177" fmla="*/ 8204200 w 8229600"/>
              <a:gd name="connsiteY177" fmla="*/ 0 h 8194675"/>
              <a:gd name="connsiteX178" fmla="*/ 660400 w 8229600"/>
              <a:gd name="connsiteY178" fmla="*/ 0 h 8194675"/>
              <a:gd name="connsiteX179" fmla="*/ 677333 w 8229600"/>
              <a:gd name="connsiteY179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00925 w 8229600"/>
              <a:gd name="connsiteY157" fmla="*/ 5233458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277100 w 8229600"/>
              <a:gd name="connsiteY160" fmla="*/ 4947708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440083 w 8229600"/>
              <a:gd name="connsiteY170" fmla="*/ 4264025 h 8194675"/>
              <a:gd name="connsiteX171" fmla="*/ 7306733 w 8229600"/>
              <a:gd name="connsiteY171" fmla="*/ 4207933 h 8194675"/>
              <a:gd name="connsiteX172" fmla="*/ 7391400 w 8229600"/>
              <a:gd name="connsiteY172" fmla="*/ 4064000 h 8194675"/>
              <a:gd name="connsiteX173" fmla="*/ 7662333 w 8229600"/>
              <a:gd name="connsiteY173" fmla="*/ 4114800 h 8194675"/>
              <a:gd name="connsiteX174" fmla="*/ 7797800 w 8229600"/>
              <a:gd name="connsiteY174" fmla="*/ 4030133 h 8194675"/>
              <a:gd name="connsiteX175" fmla="*/ 8094133 w 8229600"/>
              <a:gd name="connsiteY175" fmla="*/ 3937000 h 8194675"/>
              <a:gd name="connsiteX176" fmla="*/ 8229600 w 8229600"/>
              <a:gd name="connsiteY176" fmla="*/ 965200 h 8194675"/>
              <a:gd name="connsiteX177" fmla="*/ 8204200 w 8229600"/>
              <a:gd name="connsiteY177" fmla="*/ 0 h 8194675"/>
              <a:gd name="connsiteX178" fmla="*/ 660400 w 8229600"/>
              <a:gd name="connsiteY178" fmla="*/ 0 h 8194675"/>
              <a:gd name="connsiteX179" fmla="*/ 677333 w 8229600"/>
              <a:gd name="connsiteY179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00925 w 8229600"/>
              <a:gd name="connsiteY157" fmla="*/ 5233458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277100 w 8229600"/>
              <a:gd name="connsiteY160" fmla="*/ 4947708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440083 w 8229600"/>
              <a:gd name="connsiteY170" fmla="*/ 4264025 h 8194675"/>
              <a:gd name="connsiteX171" fmla="*/ 7306733 w 8229600"/>
              <a:gd name="connsiteY171" fmla="*/ 4207933 h 8194675"/>
              <a:gd name="connsiteX172" fmla="*/ 7391400 w 8229600"/>
              <a:gd name="connsiteY172" fmla="*/ 4064000 h 8194675"/>
              <a:gd name="connsiteX173" fmla="*/ 7662333 w 8229600"/>
              <a:gd name="connsiteY173" fmla="*/ 4114800 h 8194675"/>
              <a:gd name="connsiteX174" fmla="*/ 7797800 w 8229600"/>
              <a:gd name="connsiteY174" fmla="*/ 4030133 h 8194675"/>
              <a:gd name="connsiteX175" fmla="*/ 8094133 w 8229600"/>
              <a:gd name="connsiteY175" fmla="*/ 3937000 h 8194675"/>
              <a:gd name="connsiteX176" fmla="*/ 8229600 w 8229600"/>
              <a:gd name="connsiteY176" fmla="*/ 965200 h 8194675"/>
              <a:gd name="connsiteX177" fmla="*/ 8204200 w 8229600"/>
              <a:gd name="connsiteY177" fmla="*/ 0 h 8194675"/>
              <a:gd name="connsiteX178" fmla="*/ 660400 w 8229600"/>
              <a:gd name="connsiteY178" fmla="*/ 0 h 8194675"/>
              <a:gd name="connsiteX179" fmla="*/ 677333 w 8229600"/>
              <a:gd name="connsiteY179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24466 w 8229600"/>
              <a:gd name="connsiteY43" fmla="*/ 4064000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00925 w 8229600"/>
              <a:gd name="connsiteY157" fmla="*/ 5233458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277100 w 8229600"/>
              <a:gd name="connsiteY160" fmla="*/ 4947708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440083 w 8229600"/>
              <a:gd name="connsiteY170" fmla="*/ 4264025 h 8194675"/>
              <a:gd name="connsiteX171" fmla="*/ 7306733 w 8229600"/>
              <a:gd name="connsiteY171" fmla="*/ 4207933 h 8194675"/>
              <a:gd name="connsiteX172" fmla="*/ 7391400 w 8229600"/>
              <a:gd name="connsiteY172" fmla="*/ 4064000 h 8194675"/>
              <a:gd name="connsiteX173" fmla="*/ 7662333 w 8229600"/>
              <a:gd name="connsiteY173" fmla="*/ 4114800 h 8194675"/>
              <a:gd name="connsiteX174" fmla="*/ 7797800 w 8229600"/>
              <a:gd name="connsiteY174" fmla="*/ 4030133 h 8194675"/>
              <a:gd name="connsiteX175" fmla="*/ 8094133 w 8229600"/>
              <a:gd name="connsiteY175" fmla="*/ 3937000 h 8194675"/>
              <a:gd name="connsiteX176" fmla="*/ 8229600 w 8229600"/>
              <a:gd name="connsiteY176" fmla="*/ 965200 h 8194675"/>
              <a:gd name="connsiteX177" fmla="*/ 8204200 w 8229600"/>
              <a:gd name="connsiteY177" fmla="*/ 0 h 8194675"/>
              <a:gd name="connsiteX178" fmla="*/ 660400 w 8229600"/>
              <a:gd name="connsiteY178" fmla="*/ 0 h 8194675"/>
              <a:gd name="connsiteX179" fmla="*/ 677333 w 8229600"/>
              <a:gd name="connsiteY179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05416 w 8229600"/>
              <a:gd name="connsiteY43" fmla="*/ 4079875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68400 w 8229600"/>
              <a:gd name="connsiteY46" fmla="*/ 4309533 h 8194675"/>
              <a:gd name="connsiteX47" fmla="*/ 1026583 w 8229600"/>
              <a:gd name="connsiteY47" fmla="*/ 4438650 h 8194675"/>
              <a:gd name="connsiteX48" fmla="*/ 931333 w 8229600"/>
              <a:gd name="connsiteY48" fmla="*/ 4385733 h 8194675"/>
              <a:gd name="connsiteX49" fmla="*/ 912283 w 8229600"/>
              <a:gd name="connsiteY49" fmla="*/ 4366683 h 8194675"/>
              <a:gd name="connsiteX50" fmla="*/ 846666 w 8229600"/>
              <a:gd name="connsiteY50" fmla="*/ 4453467 h 8194675"/>
              <a:gd name="connsiteX51" fmla="*/ 931333 w 8229600"/>
              <a:gd name="connsiteY51" fmla="*/ 4555067 h 8194675"/>
              <a:gd name="connsiteX52" fmla="*/ 964141 w 8229600"/>
              <a:gd name="connsiteY52" fmla="*/ 4773083 h 8194675"/>
              <a:gd name="connsiteX53" fmla="*/ 1075266 w 8229600"/>
              <a:gd name="connsiteY53" fmla="*/ 4809067 h 8194675"/>
              <a:gd name="connsiteX54" fmla="*/ 1134533 w 8229600"/>
              <a:gd name="connsiteY54" fmla="*/ 4715933 h 8194675"/>
              <a:gd name="connsiteX55" fmla="*/ 1303866 w 8229600"/>
              <a:gd name="connsiteY55" fmla="*/ 4682067 h 8194675"/>
              <a:gd name="connsiteX56" fmla="*/ 1439333 w 8229600"/>
              <a:gd name="connsiteY56" fmla="*/ 4707467 h 8194675"/>
              <a:gd name="connsiteX57" fmla="*/ 1557866 w 8229600"/>
              <a:gd name="connsiteY57" fmla="*/ 4893733 h 8194675"/>
              <a:gd name="connsiteX58" fmla="*/ 1490133 w 8229600"/>
              <a:gd name="connsiteY58" fmla="*/ 4936067 h 8194675"/>
              <a:gd name="connsiteX59" fmla="*/ 1532466 w 8229600"/>
              <a:gd name="connsiteY59" fmla="*/ 5088467 h 8194675"/>
              <a:gd name="connsiteX60" fmla="*/ 1695450 w 8229600"/>
              <a:gd name="connsiteY60" fmla="*/ 5095875 h 8194675"/>
              <a:gd name="connsiteX61" fmla="*/ 1763183 w 8229600"/>
              <a:gd name="connsiteY61" fmla="*/ 5229225 h 8194675"/>
              <a:gd name="connsiteX62" fmla="*/ 1794933 w 8229600"/>
              <a:gd name="connsiteY62" fmla="*/ 5384800 h 8194675"/>
              <a:gd name="connsiteX63" fmla="*/ 1938866 w 8229600"/>
              <a:gd name="connsiteY63" fmla="*/ 5359400 h 8194675"/>
              <a:gd name="connsiteX64" fmla="*/ 2023533 w 8229600"/>
              <a:gd name="connsiteY64" fmla="*/ 5435600 h 8194675"/>
              <a:gd name="connsiteX65" fmla="*/ 2201333 w 8229600"/>
              <a:gd name="connsiteY65" fmla="*/ 5376333 h 8194675"/>
              <a:gd name="connsiteX66" fmla="*/ 2319866 w 8229600"/>
              <a:gd name="connsiteY66" fmla="*/ 5545667 h 8194675"/>
              <a:gd name="connsiteX67" fmla="*/ 2379133 w 8229600"/>
              <a:gd name="connsiteY67" fmla="*/ 5486400 h 8194675"/>
              <a:gd name="connsiteX68" fmla="*/ 2743200 w 8229600"/>
              <a:gd name="connsiteY68" fmla="*/ 5672667 h 8194675"/>
              <a:gd name="connsiteX69" fmla="*/ 2743200 w 8229600"/>
              <a:gd name="connsiteY69" fmla="*/ 5672667 h 8194675"/>
              <a:gd name="connsiteX70" fmla="*/ 2794000 w 8229600"/>
              <a:gd name="connsiteY70" fmla="*/ 5748867 h 8194675"/>
              <a:gd name="connsiteX71" fmla="*/ 2692400 w 8229600"/>
              <a:gd name="connsiteY71" fmla="*/ 5833533 h 8194675"/>
              <a:gd name="connsiteX72" fmla="*/ 2751666 w 8229600"/>
              <a:gd name="connsiteY72" fmla="*/ 5875867 h 8194675"/>
              <a:gd name="connsiteX73" fmla="*/ 2667000 w 8229600"/>
              <a:gd name="connsiteY73" fmla="*/ 5985933 h 8194675"/>
              <a:gd name="connsiteX74" fmla="*/ 2717800 w 8229600"/>
              <a:gd name="connsiteY74" fmla="*/ 6045200 h 8194675"/>
              <a:gd name="connsiteX75" fmla="*/ 2717800 w 8229600"/>
              <a:gd name="connsiteY75" fmla="*/ 6045200 h 8194675"/>
              <a:gd name="connsiteX76" fmla="*/ 2700866 w 8229600"/>
              <a:gd name="connsiteY76" fmla="*/ 6239933 h 8194675"/>
              <a:gd name="connsiteX77" fmla="*/ 2506133 w 8229600"/>
              <a:gd name="connsiteY77" fmla="*/ 6214533 h 8194675"/>
              <a:gd name="connsiteX78" fmla="*/ 2379133 w 8229600"/>
              <a:gd name="connsiteY78" fmla="*/ 6341533 h 8194675"/>
              <a:gd name="connsiteX79" fmla="*/ 2370666 w 8229600"/>
              <a:gd name="connsiteY79" fmla="*/ 6477000 h 8194675"/>
              <a:gd name="connsiteX80" fmla="*/ 2650066 w 8229600"/>
              <a:gd name="connsiteY80" fmla="*/ 6434667 h 8194675"/>
              <a:gd name="connsiteX81" fmla="*/ 2602441 w 8229600"/>
              <a:gd name="connsiteY81" fmla="*/ 6491817 h 8194675"/>
              <a:gd name="connsiteX82" fmla="*/ 2269066 w 8229600"/>
              <a:gd name="connsiteY82" fmla="*/ 6604000 h 8194675"/>
              <a:gd name="connsiteX83" fmla="*/ 2286000 w 8229600"/>
              <a:gd name="connsiteY83" fmla="*/ 6688667 h 8194675"/>
              <a:gd name="connsiteX84" fmla="*/ 2404533 w 8229600"/>
              <a:gd name="connsiteY84" fmla="*/ 6731000 h 8194675"/>
              <a:gd name="connsiteX85" fmla="*/ 2235200 w 8229600"/>
              <a:gd name="connsiteY85" fmla="*/ 6900333 h 8194675"/>
              <a:gd name="connsiteX86" fmla="*/ 2192866 w 8229600"/>
              <a:gd name="connsiteY86" fmla="*/ 7027333 h 8194675"/>
              <a:gd name="connsiteX87" fmla="*/ 2040466 w 8229600"/>
              <a:gd name="connsiteY87" fmla="*/ 6976533 h 8194675"/>
              <a:gd name="connsiteX88" fmla="*/ 2040466 w 8229600"/>
              <a:gd name="connsiteY88" fmla="*/ 6976533 h 8194675"/>
              <a:gd name="connsiteX89" fmla="*/ 2040466 w 8229600"/>
              <a:gd name="connsiteY89" fmla="*/ 7103533 h 8194675"/>
              <a:gd name="connsiteX90" fmla="*/ 2209800 w 8229600"/>
              <a:gd name="connsiteY90" fmla="*/ 7188200 h 8194675"/>
              <a:gd name="connsiteX91" fmla="*/ 2769658 w 8229600"/>
              <a:gd name="connsiteY91" fmla="*/ 7636933 h 8194675"/>
              <a:gd name="connsiteX92" fmla="*/ 2791883 w 8229600"/>
              <a:gd name="connsiteY92" fmla="*/ 7556500 h 8194675"/>
              <a:gd name="connsiteX93" fmla="*/ 3131608 w 8229600"/>
              <a:gd name="connsiteY93" fmla="*/ 7670800 h 8194675"/>
              <a:gd name="connsiteX94" fmla="*/ 3376083 w 8229600"/>
              <a:gd name="connsiteY94" fmla="*/ 7689850 h 8194675"/>
              <a:gd name="connsiteX95" fmla="*/ 3566583 w 8229600"/>
              <a:gd name="connsiteY95" fmla="*/ 7807325 h 8194675"/>
              <a:gd name="connsiteX96" fmla="*/ 3757083 w 8229600"/>
              <a:gd name="connsiteY96" fmla="*/ 7813675 h 8194675"/>
              <a:gd name="connsiteX97" fmla="*/ 4007908 w 8229600"/>
              <a:gd name="connsiteY97" fmla="*/ 7886700 h 8194675"/>
              <a:gd name="connsiteX98" fmla="*/ 3966633 w 8229600"/>
              <a:gd name="connsiteY98" fmla="*/ 7981950 h 8194675"/>
              <a:gd name="connsiteX99" fmla="*/ 4271433 w 8229600"/>
              <a:gd name="connsiteY99" fmla="*/ 8131175 h 8194675"/>
              <a:gd name="connsiteX100" fmla="*/ 4480983 w 8229600"/>
              <a:gd name="connsiteY100" fmla="*/ 8194675 h 8194675"/>
              <a:gd name="connsiteX101" fmla="*/ 4619625 w 8229600"/>
              <a:gd name="connsiteY101" fmla="*/ 8080375 h 8194675"/>
              <a:gd name="connsiteX102" fmla="*/ 4377266 w 8229600"/>
              <a:gd name="connsiteY102" fmla="*/ 7763933 h 8194675"/>
              <a:gd name="connsiteX103" fmla="*/ 4436533 w 8229600"/>
              <a:gd name="connsiteY103" fmla="*/ 7459133 h 8194675"/>
              <a:gd name="connsiteX104" fmla="*/ 4219575 w 8229600"/>
              <a:gd name="connsiteY104" fmla="*/ 7297208 h 8194675"/>
              <a:gd name="connsiteX105" fmla="*/ 4293658 w 8229600"/>
              <a:gd name="connsiteY105" fmla="*/ 7149042 h 8194675"/>
              <a:gd name="connsiteX106" fmla="*/ 4495800 w 8229600"/>
              <a:gd name="connsiteY106" fmla="*/ 6942667 h 8194675"/>
              <a:gd name="connsiteX107" fmla="*/ 4622800 w 8229600"/>
              <a:gd name="connsiteY107" fmla="*/ 6908800 h 8194675"/>
              <a:gd name="connsiteX108" fmla="*/ 4777316 w 8229600"/>
              <a:gd name="connsiteY108" fmla="*/ 6727825 h 8194675"/>
              <a:gd name="connsiteX109" fmla="*/ 4673600 w 8229600"/>
              <a:gd name="connsiteY109" fmla="*/ 6663267 h 8194675"/>
              <a:gd name="connsiteX110" fmla="*/ 4597400 w 8229600"/>
              <a:gd name="connsiteY110" fmla="*/ 6620933 h 8194675"/>
              <a:gd name="connsiteX111" fmla="*/ 4594225 w 8229600"/>
              <a:gd name="connsiteY111" fmla="*/ 6586008 h 8194675"/>
              <a:gd name="connsiteX112" fmla="*/ 4690533 w 8229600"/>
              <a:gd name="connsiteY112" fmla="*/ 6604000 h 8194675"/>
              <a:gd name="connsiteX113" fmla="*/ 4712758 w 8229600"/>
              <a:gd name="connsiteY113" fmla="*/ 6572250 h 8194675"/>
              <a:gd name="connsiteX114" fmla="*/ 4513791 w 8229600"/>
              <a:gd name="connsiteY114" fmla="*/ 6247342 h 8194675"/>
              <a:gd name="connsiteX115" fmla="*/ 4363508 w 8229600"/>
              <a:gd name="connsiteY115" fmla="*/ 6235700 h 8194675"/>
              <a:gd name="connsiteX116" fmla="*/ 4352925 w 8229600"/>
              <a:gd name="connsiteY116" fmla="*/ 6274858 h 8194675"/>
              <a:gd name="connsiteX117" fmla="*/ 4267200 w 8229600"/>
              <a:gd name="connsiteY117" fmla="*/ 6062133 h 8194675"/>
              <a:gd name="connsiteX118" fmla="*/ 4182533 w 8229600"/>
              <a:gd name="connsiteY118" fmla="*/ 6028267 h 8194675"/>
              <a:gd name="connsiteX119" fmla="*/ 4292600 w 8229600"/>
              <a:gd name="connsiteY119" fmla="*/ 5791200 h 8194675"/>
              <a:gd name="connsiteX120" fmla="*/ 4216400 w 8229600"/>
              <a:gd name="connsiteY120" fmla="*/ 5715000 h 8194675"/>
              <a:gd name="connsiteX121" fmla="*/ 4241800 w 8229600"/>
              <a:gd name="connsiteY121" fmla="*/ 5554133 h 8194675"/>
              <a:gd name="connsiteX122" fmla="*/ 4334933 w 8229600"/>
              <a:gd name="connsiteY122" fmla="*/ 5503333 h 8194675"/>
              <a:gd name="connsiteX123" fmla="*/ 4402666 w 8229600"/>
              <a:gd name="connsiteY123" fmla="*/ 5334000 h 8194675"/>
              <a:gd name="connsiteX124" fmla="*/ 4597400 w 8229600"/>
              <a:gd name="connsiteY124" fmla="*/ 5621867 h 8194675"/>
              <a:gd name="connsiteX125" fmla="*/ 4673600 w 8229600"/>
              <a:gd name="connsiteY125" fmla="*/ 5494867 h 8194675"/>
              <a:gd name="connsiteX126" fmla="*/ 4631266 w 8229600"/>
              <a:gd name="connsiteY126" fmla="*/ 5334000 h 8194675"/>
              <a:gd name="connsiteX127" fmla="*/ 4802716 w 8229600"/>
              <a:gd name="connsiteY127" fmla="*/ 5217583 h 8194675"/>
              <a:gd name="connsiteX128" fmla="*/ 4792133 w 8229600"/>
              <a:gd name="connsiteY128" fmla="*/ 5139267 h 8194675"/>
              <a:gd name="connsiteX129" fmla="*/ 4961466 w 8229600"/>
              <a:gd name="connsiteY129" fmla="*/ 5080000 h 8194675"/>
              <a:gd name="connsiteX130" fmla="*/ 5105400 w 8229600"/>
              <a:gd name="connsiteY130" fmla="*/ 4919133 h 8194675"/>
              <a:gd name="connsiteX131" fmla="*/ 5215466 w 8229600"/>
              <a:gd name="connsiteY131" fmla="*/ 4953000 h 8194675"/>
              <a:gd name="connsiteX132" fmla="*/ 5215466 w 8229600"/>
              <a:gd name="connsiteY132" fmla="*/ 4953000 h 8194675"/>
              <a:gd name="connsiteX133" fmla="*/ 5291666 w 8229600"/>
              <a:gd name="connsiteY133" fmla="*/ 5003800 h 8194675"/>
              <a:gd name="connsiteX134" fmla="*/ 5342466 w 8229600"/>
              <a:gd name="connsiteY134" fmla="*/ 4944533 h 8194675"/>
              <a:gd name="connsiteX135" fmla="*/ 5435600 w 8229600"/>
              <a:gd name="connsiteY135" fmla="*/ 4910667 h 8194675"/>
              <a:gd name="connsiteX136" fmla="*/ 5469466 w 8229600"/>
              <a:gd name="connsiteY136" fmla="*/ 5020733 h 8194675"/>
              <a:gd name="connsiteX137" fmla="*/ 5664200 w 8229600"/>
              <a:gd name="connsiteY137" fmla="*/ 5012267 h 8194675"/>
              <a:gd name="connsiteX138" fmla="*/ 5884333 w 8229600"/>
              <a:gd name="connsiteY138" fmla="*/ 5214408 h 8194675"/>
              <a:gd name="connsiteX139" fmla="*/ 5884333 w 8229600"/>
              <a:gd name="connsiteY139" fmla="*/ 5325533 h 8194675"/>
              <a:gd name="connsiteX140" fmla="*/ 5884333 w 8229600"/>
              <a:gd name="connsiteY140" fmla="*/ 5325533 h 8194675"/>
              <a:gd name="connsiteX141" fmla="*/ 5952066 w 8229600"/>
              <a:gd name="connsiteY141" fmla="*/ 5291667 h 8194675"/>
              <a:gd name="connsiteX142" fmla="*/ 5901266 w 8229600"/>
              <a:gd name="connsiteY142" fmla="*/ 5164667 h 8194675"/>
              <a:gd name="connsiteX143" fmla="*/ 5901266 w 8229600"/>
              <a:gd name="connsiteY143" fmla="*/ 5164667 h 8194675"/>
              <a:gd name="connsiteX144" fmla="*/ 6172200 w 8229600"/>
              <a:gd name="connsiteY144" fmla="*/ 5334000 h 8194675"/>
              <a:gd name="connsiteX145" fmla="*/ 6328833 w 8229600"/>
              <a:gd name="connsiteY145" fmla="*/ 5143500 h 8194675"/>
              <a:gd name="connsiteX146" fmla="*/ 6392333 w 8229600"/>
              <a:gd name="connsiteY146" fmla="*/ 5181600 h 8194675"/>
              <a:gd name="connsiteX147" fmla="*/ 6522508 w 8229600"/>
              <a:gd name="connsiteY147" fmla="*/ 5200650 h 8194675"/>
              <a:gd name="connsiteX148" fmla="*/ 6620933 w 8229600"/>
              <a:gd name="connsiteY148" fmla="*/ 5190067 h 8194675"/>
              <a:gd name="connsiteX149" fmla="*/ 6620933 w 8229600"/>
              <a:gd name="connsiteY149" fmla="*/ 5113867 h 8194675"/>
              <a:gd name="connsiteX150" fmla="*/ 6807200 w 8229600"/>
              <a:gd name="connsiteY150" fmla="*/ 5130800 h 8194675"/>
              <a:gd name="connsiteX151" fmla="*/ 6773333 w 8229600"/>
              <a:gd name="connsiteY151" fmla="*/ 5232400 h 8194675"/>
              <a:gd name="connsiteX152" fmla="*/ 6994525 w 8229600"/>
              <a:gd name="connsiteY152" fmla="*/ 5325533 h 8194675"/>
              <a:gd name="connsiteX153" fmla="*/ 7078133 w 8229600"/>
              <a:gd name="connsiteY153" fmla="*/ 5291667 h 8194675"/>
              <a:gd name="connsiteX154" fmla="*/ 7090833 w 8229600"/>
              <a:gd name="connsiteY154" fmla="*/ 5223933 h 8194675"/>
              <a:gd name="connsiteX155" fmla="*/ 7109883 w 8229600"/>
              <a:gd name="connsiteY155" fmla="*/ 5227108 h 8194675"/>
              <a:gd name="connsiteX156" fmla="*/ 7250641 w 8229600"/>
              <a:gd name="connsiteY156" fmla="*/ 5288492 h 8194675"/>
              <a:gd name="connsiteX157" fmla="*/ 7400925 w 8229600"/>
              <a:gd name="connsiteY157" fmla="*/ 5233458 h 8194675"/>
              <a:gd name="connsiteX158" fmla="*/ 7450666 w 8229600"/>
              <a:gd name="connsiteY158" fmla="*/ 5037667 h 8194675"/>
              <a:gd name="connsiteX159" fmla="*/ 7315200 w 8229600"/>
              <a:gd name="connsiteY159" fmla="*/ 4995333 h 8194675"/>
              <a:gd name="connsiteX160" fmla="*/ 7277100 w 8229600"/>
              <a:gd name="connsiteY160" fmla="*/ 4947708 h 8194675"/>
              <a:gd name="connsiteX161" fmla="*/ 7171266 w 8229600"/>
              <a:gd name="connsiteY161" fmla="*/ 4936067 h 8194675"/>
              <a:gd name="connsiteX162" fmla="*/ 7179733 w 8229600"/>
              <a:gd name="connsiteY162" fmla="*/ 4851400 h 8194675"/>
              <a:gd name="connsiteX163" fmla="*/ 7078133 w 8229600"/>
              <a:gd name="connsiteY163" fmla="*/ 4834467 h 8194675"/>
              <a:gd name="connsiteX164" fmla="*/ 7332133 w 8229600"/>
              <a:gd name="connsiteY164" fmla="*/ 4690533 h 8194675"/>
              <a:gd name="connsiteX165" fmla="*/ 7230533 w 8229600"/>
              <a:gd name="connsiteY165" fmla="*/ 4572000 h 8194675"/>
              <a:gd name="connsiteX166" fmla="*/ 7332133 w 8229600"/>
              <a:gd name="connsiteY166" fmla="*/ 4461933 h 8194675"/>
              <a:gd name="connsiteX167" fmla="*/ 7577666 w 8229600"/>
              <a:gd name="connsiteY167" fmla="*/ 4470400 h 8194675"/>
              <a:gd name="connsiteX168" fmla="*/ 7501466 w 8229600"/>
              <a:gd name="connsiteY168" fmla="*/ 4385733 h 8194675"/>
              <a:gd name="connsiteX169" fmla="*/ 7340600 w 8229600"/>
              <a:gd name="connsiteY169" fmla="*/ 4360333 h 8194675"/>
              <a:gd name="connsiteX170" fmla="*/ 7440083 w 8229600"/>
              <a:gd name="connsiteY170" fmla="*/ 4264025 h 8194675"/>
              <a:gd name="connsiteX171" fmla="*/ 7306733 w 8229600"/>
              <a:gd name="connsiteY171" fmla="*/ 4207933 h 8194675"/>
              <a:gd name="connsiteX172" fmla="*/ 7391400 w 8229600"/>
              <a:gd name="connsiteY172" fmla="*/ 4064000 h 8194675"/>
              <a:gd name="connsiteX173" fmla="*/ 7662333 w 8229600"/>
              <a:gd name="connsiteY173" fmla="*/ 4114800 h 8194675"/>
              <a:gd name="connsiteX174" fmla="*/ 7797800 w 8229600"/>
              <a:gd name="connsiteY174" fmla="*/ 4030133 h 8194675"/>
              <a:gd name="connsiteX175" fmla="*/ 8094133 w 8229600"/>
              <a:gd name="connsiteY175" fmla="*/ 3937000 h 8194675"/>
              <a:gd name="connsiteX176" fmla="*/ 8229600 w 8229600"/>
              <a:gd name="connsiteY176" fmla="*/ 965200 h 8194675"/>
              <a:gd name="connsiteX177" fmla="*/ 8204200 w 8229600"/>
              <a:gd name="connsiteY177" fmla="*/ 0 h 8194675"/>
              <a:gd name="connsiteX178" fmla="*/ 660400 w 8229600"/>
              <a:gd name="connsiteY178" fmla="*/ 0 h 8194675"/>
              <a:gd name="connsiteX179" fmla="*/ 677333 w 8229600"/>
              <a:gd name="connsiteY179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05416 w 8229600"/>
              <a:gd name="connsiteY43" fmla="*/ 4079875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28183 w 8229600"/>
              <a:gd name="connsiteY46" fmla="*/ 4235450 h 8194675"/>
              <a:gd name="connsiteX47" fmla="*/ 1168400 w 8229600"/>
              <a:gd name="connsiteY47" fmla="*/ 4309533 h 8194675"/>
              <a:gd name="connsiteX48" fmla="*/ 1026583 w 8229600"/>
              <a:gd name="connsiteY48" fmla="*/ 4438650 h 8194675"/>
              <a:gd name="connsiteX49" fmla="*/ 931333 w 8229600"/>
              <a:gd name="connsiteY49" fmla="*/ 4385733 h 8194675"/>
              <a:gd name="connsiteX50" fmla="*/ 912283 w 8229600"/>
              <a:gd name="connsiteY50" fmla="*/ 4366683 h 8194675"/>
              <a:gd name="connsiteX51" fmla="*/ 846666 w 8229600"/>
              <a:gd name="connsiteY51" fmla="*/ 4453467 h 8194675"/>
              <a:gd name="connsiteX52" fmla="*/ 931333 w 8229600"/>
              <a:gd name="connsiteY52" fmla="*/ 4555067 h 8194675"/>
              <a:gd name="connsiteX53" fmla="*/ 964141 w 8229600"/>
              <a:gd name="connsiteY53" fmla="*/ 4773083 h 8194675"/>
              <a:gd name="connsiteX54" fmla="*/ 1075266 w 8229600"/>
              <a:gd name="connsiteY54" fmla="*/ 4809067 h 8194675"/>
              <a:gd name="connsiteX55" fmla="*/ 1134533 w 8229600"/>
              <a:gd name="connsiteY55" fmla="*/ 4715933 h 8194675"/>
              <a:gd name="connsiteX56" fmla="*/ 1303866 w 8229600"/>
              <a:gd name="connsiteY56" fmla="*/ 4682067 h 8194675"/>
              <a:gd name="connsiteX57" fmla="*/ 1439333 w 8229600"/>
              <a:gd name="connsiteY57" fmla="*/ 4707467 h 8194675"/>
              <a:gd name="connsiteX58" fmla="*/ 1557866 w 8229600"/>
              <a:gd name="connsiteY58" fmla="*/ 4893733 h 8194675"/>
              <a:gd name="connsiteX59" fmla="*/ 1490133 w 8229600"/>
              <a:gd name="connsiteY59" fmla="*/ 4936067 h 8194675"/>
              <a:gd name="connsiteX60" fmla="*/ 1532466 w 8229600"/>
              <a:gd name="connsiteY60" fmla="*/ 5088467 h 8194675"/>
              <a:gd name="connsiteX61" fmla="*/ 1695450 w 8229600"/>
              <a:gd name="connsiteY61" fmla="*/ 5095875 h 8194675"/>
              <a:gd name="connsiteX62" fmla="*/ 1763183 w 8229600"/>
              <a:gd name="connsiteY62" fmla="*/ 5229225 h 8194675"/>
              <a:gd name="connsiteX63" fmla="*/ 1794933 w 8229600"/>
              <a:gd name="connsiteY63" fmla="*/ 5384800 h 8194675"/>
              <a:gd name="connsiteX64" fmla="*/ 1938866 w 8229600"/>
              <a:gd name="connsiteY64" fmla="*/ 5359400 h 8194675"/>
              <a:gd name="connsiteX65" fmla="*/ 2023533 w 8229600"/>
              <a:gd name="connsiteY65" fmla="*/ 5435600 h 8194675"/>
              <a:gd name="connsiteX66" fmla="*/ 2201333 w 8229600"/>
              <a:gd name="connsiteY66" fmla="*/ 5376333 h 8194675"/>
              <a:gd name="connsiteX67" fmla="*/ 2319866 w 8229600"/>
              <a:gd name="connsiteY67" fmla="*/ 5545667 h 8194675"/>
              <a:gd name="connsiteX68" fmla="*/ 2379133 w 8229600"/>
              <a:gd name="connsiteY68" fmla="*/ 5486400 h 8194675"/>
              <a:gd name="connsiteX69" fmla="*/ 2743200 w 8229600"/>
              <a:gd name="connsiteY69" fmla="*/ 5672667 h 8194675"/>
              <a:gd name="connsiteX70" fmla="*/ 2743200 w 8229600"/>
              <a:gd name="connsiteY70" fmla="*/ 5672667 h 8194675"/>
              <a:gd name="connsiteX71" fmla="*/ 2794000 w 8229600"/>
              <a:gd name="connsiteY71" fmla="*/ 5748867 h 8194675"/>
              <a:gd name="connsiteX72" fmla="*/ 2692400 w 8229600"/>
              <a:gd name="connsiteY72" fmla="*/ 5833533 h 8194675"/>
              <a:gd name="connsiteX73" fmla="*/ 2751666 w 8229600"/>
              <a:gd name="connsiteY73" fmla="*/ 5875867 h 8194675"/>
              <a:gd name="connsiteX74" fmla="*/ 2667000 w 8229600"/>
              <a:gd name="connsiteY74" fmla="*/ 5985933 h 8194675"/>
              <a:gd name="connsiteX75" fmla="*/ 2717800 w 8229600"/>
              <a:gd name="connsiteY75" fmla="*/ 6045200 h 8194675"/>
              <a:gd name="connsiteX76" fmla="*/ 2717800 w 8229600"/>
              <a:gd name="connsiteY76" fmla="*/ 6045200 h 8194675"/>
              <a:gd name="connsiteX77" fmla="*/ 2700866 w 8229600"/>
              <a:gd name="connsiteY77" fmla="*/ 6239933 h 8194675"/>
              <a:gd name="connsiteX78" fmla="*/ 2506133 w 8229600"/>
              <a:gd name="connsiteY78" fmla="*/ 6214533 h 8194675"/>
              <a:gd name="connsiteX79" fmla="*/ 2379133 w 8229600"/>
              <a:gd name="connsiteY79" fmla="*/ 6341533 h 8194675"/>
              <a:gd name="connsiteX80" fmla="*/ 2370666 w 8229600"/>
              <a:gd name="connsiteY80" fmla="*/ 6477000 h 8194675"/>
              <a:gd name="connsiteX81" fmla="*/ 2650066 w 8229600"/>
              <a:gd name="connsiteY81" fmla="*/ 6434667 h 8194675"/>
              <a:gd name="connsiteX82" fmla="*/ 2602441 w 8229600"/>
              <a:gd name="connsiteY82" fmla="*/ 6491817 h 8194675"/>
              <a:gd name="connsiteX83" fmla="*/ 2269066 w 8229600"/>
              <a:gd name="connsiteY83" fmla="*/ 6604000 h 8194675"/>
              <a:gd name="connsiteX84" fmla="*/ 2286000 w 8229600"/>
              <a:gd name="connsiteY84" fmla="*/ 6688667 h 8194675"/>
              <a:gd name="connsiteX85" fmla="*/ 2404533 w 8229600"/>
              <a:gd name="connsiteY85" fmla="*/ 6731000 h 8194675"/>
              <a:gd name="connsiteX86" fmla="*/ 2235200 w 8229600"/>
              <a:gd name="connsiteY86" fmla="*/ 6900333 h 8194675"/>
              <a:gd name="connsiteX87" fmla="*/ 2192866 w 8229600"/>
              <a:gd name="connsiteY87" fmla="*/ 7027333 h 8194675"/>
              <a:gd name="connsiteX88" fmla="*/ 2040466 w 8229600"/>
              <a:gd name="connsiteY88" fmla="*/ 6976533 h 8194675"/>
              <a:gd name="connsiteX89" fmla="*/ 2040466 w 8229600"/>
              <a:gd name="connsiteY89" fmla="*/ 6976533 h 8194675"/>
              <a:gd name="connsiteX90" fmla="*/ 2040466 w 8229600"/>
              <a:gd name="connsiteY90" fmla="*/ 7103533 h 8194675"/>
              <a:gd name="connsiteX91" fmla="*/ 2209800 w 8229600"/>
              <a:gd name="connsiteY91" fmla="*/ 7188200 h 8194675"/>
              <a:gd name="connsiteX92" fmla="*/ 2769658 w 8229600"/>
              <a:gd name="connsiteY92" fmla="*/ 7636933 h 8194675"/>
              <a:gd name="connsiteX93" fmla="*/ 2791883 w 8229600"/>
              <a:gd name="connsiteY93" fmla="*/ 7556500 h 8194675"/>
              <a:gd name="connsiteX94" fmla="*/ 3131608 w 8229600"/>
              <a:gd name="connsiteY94" fmla="*/ 7670800 h 8194675"/>
              <a:gd name="connsiteX95" fmla="*/ 3376083 w 8229600"/>
              <a:gd name="connsiteY95" fmla="*/ 7689850 h 8194675"/>
              <a:gd name="connsiteX96" fmla="*/ 3566583 w 8229600"/>
              <a:gd name="connsiteY96" fmla="*/ 7807325 h 8194675"/>
              <a:gd name="connsiteX97" fmla="*/ 3757083 w 8229600"/>
              <a:gd name="connsiteY97" fmla="*/ 7813675 h 8194675"/>
              <a:gd name="connsiteX98" fmla="*/ 4007908 w 8229600"/>
              <a:gd name="connsiteY98" fmla="*/ 7886700 h 8194675"/>
              <a:gd name="connsiteX99" fmla="*/ 3966633 w 8229600"/>
              <a:gd name="connsiteY99" fmla="*/ 7981950 h 8194675"/>
              <a:gd name="connsiteX100" fmla="*/ 4271433 w 8229600"/>
              <a:gd name="connsiteY100" fmla="*/ 8131175 h 8194675"/>
              <a:gd name="connsiteX101" fmla="*/ 4480983 w 8229600"/>
              <a:gd name="connsiteY101" fmla="*/ 8194675 h 8194675"/>
              <a:gd name="connsiteX102" fmla="*/ 4619625 w 8229600"/>
              <a:gd name="connsiteY102" fmla="*/ 8080375 h 8194675"/>
              <a:gd name="connsiteX103" fmla="*/ 4377266 w 8229600"/>
              <a:gd name="connsiteY103" fmla="*/ 7763933 h 8194675"/>
              <a:gd name="connsiteX104" fmla="*/ 4436533 w 8229600"/>
              <a:gd name="connsiteY104" fmla="*/ 7459133 h 8194675"/>
              <a:gd name="connsiteX105" fmla="*/ 4219575 w 8229600"/>
              <a:gd name="connsiteY105" fmla="*/ 7297208 h 8194675"/>
              <a:gd name="connsiteX106" fmla="*/ 4293658 w 8229600"/>
              <a:gd name="connsiteY106" fmla="*/ 7149042 h 8194675"/>
              <a:gd name="connsiteX107" fmla="*/ 4495800 w 8229600"/>
              <a:gd name="connsiteY107" fmla="*/ 6942667 h 8194675"/>
              <a:gd name="connsiteX108" fmla="*/ 4622800 w 8229600"/>
              <a:gd name="connsiteY108" fmla="*/ 6908800 h 8194675"/>
              <a:gd name="connsiteX109" fmla="*/ 4777316 w 8229600"/>
              <a:gd name="connsiteY109" fmla="*/ 6727825 h 8194675"/>
              <a:gd name="connsiteX110" fmla="*/ 4673600 w 8229600"/>
              <a:gd name="connsiteY110" fmla="*/ 6663267 h 8194675"/>
              <a:gd name="connsiteX111" fmla="*/ 4597400 w 8229600"/>
              <a:gd name="connsiteY111" fmla="*/ 6620933 h 8194675"/>
              <a:gd name="connsiteX112" fmla="*/ 4594225 w 8229600"/>
              <a:gd name="connsiteY112" fmla="*/ 6586008 h 8194675"/>
              <a:gd name="connsiteX113" fmla="*/ 4690533 w 8229600"/>
              <a:gd name="connsiteY113" fmla="*/ 6604000 h 8194675"/>
              <a:gd name="connsiteX114" fmla="*/ 4712758 w 8229600"/>
              <a:gd name="connsiteY114" fmla="*/ 6572250 h 8194675"/>
              <a:gd name="connsiteX115" fmla="*/ 4513791 w 8229600"/>
              <a:gd name="connsiteY115" fmla="*/ 6247342 h 8194675"/>
              <a:gd name="connsiteX116" fmla="*/ 4363508 w 8229600"/>
              <a:gd name="connsiteY116" fmla="*/ 6235700 h 8194675"/>
              <a:gd name="connsiteX117" fmla="*/ 4352925 w 8229600"/>
              <a:gd name="connsiteY117" fmla="*/ 6274858 h 8194675"/>
              <a:gd name="connsiteX118" fmla="*/ 4267200 w 8229600"/>
              <a:gd name="connsiteY118" fmla="*/ 6062133 h 8194675"/>
              <a:gd name="connsiteX119" fmla="*/ 4182533 w 8229600"/>
              <a:gd name="connsiteY119" fmla="*/ 6028267 h 8194675"/>
              <a:gd name="connsiteX120" fmla="*/ 4292600 w 8229600"/>
              <a:gd name="connsiteY120" fmla="*/ 5791200 h 8194675"/>
              <a:gd name="connsiteX121" fmla="*/ 4216400 w 8229600"/>
              <a:gd name="connsiteY121" fmla="*/ 5715000 h 8194675"/>
              <a:gd name="connsiteX122" fmla="*/ 4241800 w 8229600"/>
              <a:gd name="connsiteY122" fmla="*/ 5554133 h 8194675"/>
              <a:gd name="connsiteX123" fmla="*/ 4334933 w 8229600"/>
              <a:gd name="connsiteY123" fmla="*/ 5503333 h 8194675"/>
              <a:gd name="connsiteX124" fmla="*/ 4402666 w 8229600"/>
              <a:gd name="connsiteY124" fmla="*/ 5334000 h 8194675"/>
              <a:gd name="connsiteX125" fmla="*/ 4597400 w 8229600"/>
              <a:gd name="connsiteY125" fmla="*/ 5621867 h 8194675"/>
              <a:gd name="connsiteX126" fmla="*/ 4673600 w 8229600"/>
              <a:gd name="connsiteY126" fmla="*/ 5494867 h 8194675"/>
              <a:gd name="connsiteX127" fmla="*/ 4631266 w 8229600"/>
              <a:gd name="connsiteY127" fmla="*/ 5334000 h 8194675"/>
              <a:gd name="connsiteX128" fmla="*/ 4802716 w 8229600"/>
              <a:gd name="connsiteY128" fmla="*/ 5217583 h 8194675"/>
              <a:gd name="connsiteX129" fmla="*/ 4792133 w 8229600"/>
              <a:gd name="connsiteY129" fmla="*/ 5139267 h 8194675"/>
              <a:gd name="connsiteX130" fmla="*/ 4961466 w 8229600"/>
              <a:gd name="connsiteY130" fmla="*/ 5080000 h 8194675"/>
              <a:gd name="connsiteX131" fmla="*/ 5105400 w 8229600"/>
              <a:gd name="connsiteY131" fmla="*/ 4919133 h 8194675"/>
              <a:gd name="connsiteX132" fmla="*/ 5215466 w 8229600"/>
              <a:gd name="connsiteY132" fmla="*/ 4953000 h 8194675"/>
              <a:gd name="connsiteX133" fmla="*/ 5215466 w 8229600"/>
              <a:gd name="connsiteY133" fmla="*/ 4953000 h 8194675"/>
              <a:gd name="connsiteX134" fmla="*/ 5291666 w 8229600"/>
              <a:gd name="connsiteY134" fmla="*/ 5003800 h 8194675"/>
              <a:gd name="connsiteX135" fmla="*/ 5342466 w 8229600"/>
              <a:gd name="connsiteY135" fmla="*/ 4944533 h 8194675"/>
              <a:gd name="connsiteX136" fmla="*/ 5435600 w 8229600"/>
              <a:gd name="connsiteY136" fmla="*/ 4910667 h 8194675"/>
              <a:gd name="connsiteX137" fmla="*/ 5469466 w 8229600"/>
              <a:gd name="connsiteY137" fmla="*/ 5020733 h 8194675"/>
              <a:gd name="connsiteX138" fmla="*/ 5664200 w 8229600"/>
              <a:gd name="connsiteY138" fmla="*/ 5012267 h 8194675"/>
              <a:gd name="connsiteX139" fmla="*/ 5884333 w 8229600"/>
              <a:gd name="connsiteY139" fmla="*/ 5214408 h 8194675"/>
              <a:gd name="connsiteX140" fmla="*/ 5884333 w 8229600"/>
              <a:gd name="connsiteY140" fmla="*/ 5325533 h 8194675"/>
              <a:gd name="connsiteX141" fmla="*/ 5884333 w 8229600"/>
              <a:gd name="connsiteY141" fmla="*/ 5325533 h 8194675"/>
              <a:gd name="connsiteX142" fmla="*/ 5952066 w 8229600"/>
              <a:gd name="connsiteY142" fmla="*/ 5291667 h 8194675"/>
              <a:gd name="connsiteX143" fmla="*/ 5901266 w 8229600"/>
              <a:gd name="connsiteY143" fmla="*/ 5164667 h 8194675"/>
              <a:gd name="connsiteX144" fmla="*/ 5901266 w 8229600"/>
              <a:gd name="connsiteY144" fmla="*/ 5164667 h 8194675"/>
              <a:gd name="connsiteX145" fmla="*/ 6172200 w 8229600"/>
              <a:gd name="connsiteY145" fmla="*/ 5334000 h 8194675"/>
              <a:gd name="connsiteX146" fmla="*/ 6328833 w 8229600"/>
              <a:gd name="connsiteY146" fmla="*/ 5143500 h 8194675"/>
              <a:gd name="connsiteX147" fmla="*/ 6392333 w 8229600"/>
              <a:gd name="connsiteY147" fmla="*/ 5181600 h 8194675"/>
              <a:gd name="connsiteX148" fmla="*/ 6522508 w 8229600"/>
              <a:gd name="connsiteY148" fmla="*/ 5200650 h 8194675"/>
              <a:gd name="connsiteX149" fmla="*/ 6620933 w 8229600"/>
              <a:gd name="connsiteY149" fmla="*/ 5190067 h 8194675"/>
              <a:gd name="connsiteX150" fmla="*/ 6620933 w 8229600"/>
              <a:gd name="connsiteY150" fmla="*/ 5113867 h 8194675"/>
              <a:gd name="connsiteX151" fmla="*/ 6807200 w 8229600"/>
              <a:gd name="connsiteY151" fmla="*/ 5130800 h 8194675"/>
              <a:gd name="connsiteX152" fmla="*/ 6773333 w 8229600"/>
              <a:gd name="connsiteY152" fmla="*/ 5232400 h 8194675"/>
              <a:gd name="connsiteX153" fmla="*/ 6994525 w 8229600"/>
              <a:gd name="connsiteY153" fmla="*/ 5325533 h 8194675"/>
              <a:gd name="connsiteX154" fmla="*/ 7078133 w 8229600"/>
              <a:gd name="connsiteY154" fmla="*/ 5291667 h 8194675"/>
              <a:gd name="connsiteX155" fmla="*/ 7090833 w 8229600"/>
              <a:gd name="connsiteY155" fmla="*/ 5223933 h 8194675"/>
              <a:gd name="connsiteX156" fmla="*/ 7109883 w 8229600"/>
              <a:gd name="connsiteY156" fmla="*/ 5227108 h 8194675"/>
              <a:gd name="connsiteX157" fmla="*/ 7250641 w 8229600"/>
              <a:gd name="connsiteY157" fmla="*/ 5288492 h 8194675"/>
              <a:gd name="connsiteX158" fmla="*/ 7400925 w 8229600"/>
              <a:gd name="connsiteY158" fmla="*/ 5233458 h 8194675"/>
              <a:gd name="connsiteX159" fmla="*/ 7450666 w 8229600"/>
              <a:gd name="connsiteY159" fmla="*/ 5037667 h 8194675"/>
              <a:gd name="connsiteX160" fmla="*/ 7315200 w 8229600"/>
              <a:gd name="connsiteY160" fmla="*/ 4995333 h 8194675"/>
              <a:gd name="connsiteX161" fmla="*/ 7277100 w 8229600"/>
              <a:gd name="connsiteY161" fmla="*/ 4947708 h 8194675"/>
              <a:gd name="connsiteX162" fmla="*/ 7171266 w 8229600"/>
              <a:gd name="connsiteY162" fmla="*/ 4936067 h 8194675"/>
              <a:gd name="connsiteX163" fmla="*/ 7179733 w 8229600"/>
              <a:gd name="connsiteY163" fmla="*/ 4851400 h 8194675"/>
              <a:gd name="connsiteX164" fmla="*/ 7078133 w 8229600"/>
              <a:gd name="connsiteY164" fmla="*/ 4834467 h 8194675"/>
              <a:gd name="connsiteX165" fmla="*/ 7332133 w 8229600"/>
              <a:gd name="connsiteY165" fmla="*/ 4690533 h 8194675"/>
              <a:gd name="connsiteX166" fmla="*/ 7230533 w 8229600"/>
              <a:gd name="connsiteY166" fmla="*/ 4572000 h 8194675"/>
              <a:gd name="connsiteX167" fmla="*/ 7332133 w 8229600"/>
              <a:gd name="connsiteY167" fmla="*/ 4461933 h 8194675"/>
              <a:gd name="connsiteX168" fmla="*/ 7577666 w 8229600"/>
              <a:gd name="connsiteY168" fmla="*/ 4470400 h 8194675"/>
              <a:gd name="connsiteX169" fmla="*/ 7501466 w 8229600"/>
              <a:gd name="connsiteY169" fmla="*/ 4385733 h 8194675"/>
              <a:gd name="connsiteX170" fmla="*/ 7340600 w 8229600"/>
              <a:gd name="connsiteY170" fmla="*/ 4360333 h 8194675"/>
              <a:gd name="connsiteX171" fmla="*/ 7440083 w 8229600"/>
              <a:gd name="connsiteY171" fmla="*/ 4264025 h 8194675"/>
              <a:gd name="connsiteX172" fmla="*/ 7306733 w 8229600"/>
              <a:gd name="connsiteY172" fmla="*/ 4207933 h 8194675"/>
              <a:gd name="connsiteX173" fmla="*/ 7391400 w 8229600"/>
              <a:gd name="connsiteY173" fmla="*/ 4064000 h 8194675"/>
              <a:gd name="connsiteX174" fmla="*/ 7662333 w 8229600"/>
              <a:gd name="connsiteY174" fmla="*/ 4114800 h 8194675"/>
              <a:gd name="connsiteX175" fmla="*/ 7797800 w 8229600"/>
              <a:gd name="connsiteY175" fmla="*/ 4030133 h 8194675"/>
              <a:gd name="connsiteX176" fmla="*/ 8094133 w 8229600"/>
              <a:gd name="connsiteY176" fmla="*/ 3937000 h 8194675"/>
              <a:gd name="connsiteX177" fmla="*/ 8229600 w 8229600"/>
              <a:gd name="connsiteY177" fmla="*/ 965200 h 8194675"/>
              <a:gd name="connsiteX178" fmla="*/ 8204200 w 8229600"/>
              <a:gd name="connsiteY178" fmla="*/ 0 h 8194675"/>
              <a:gd name="connsiteX179" fmla="*/ 660400 w 8229600"/>
              <a:gd name="connsiteY179" fmla="*/ 0 h 8194675"/>
              <a:gd name="connsiteX180" fmla="*/ 677333 w 8229600"/>
              <a:gd name="connsiteY180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05416 w 8229600"/>
              <a:gd name="connsiteY43" fmla="*/ 4079875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12308 w 8229600"/>
              <a:gd name="connsiteY46" fmla="*/ 4248150 h 8194675"/>
              <a:gd name="connsiteX47" fmla="*/ 1168400 w 8229600"/>
              <a:gd name="connsiteY47" fmla="*/ 4309533 h 8194675"/>
              <a:gd name="connsiteX48" fmla="*/ 1026583 w 8229600"/>
              <a:gd name="connsiteY48" fmla="*/ 4438650 h 8194675"/>
              <a:gd name="connsiteX49" fmla="*/ 931333 w 8229600"/>
              <a:gd name="connsiteY49" fmla="*/ 4385733 h 8194675"/>
              <a:gd name="connsiteX50" fmla="*/ 912283 w 8229600"/>
              <a:gd name="connsiteY50" fmla="*/ 4366683 h 8194675"/>
              <a:gd name="connsiteX51" fmla="*/ 846666 w 8229600"/>
              <a:gd name="connsiteY51" fmla="*/ 4453467 h 8194675"/>
              <a:gd name="connsiteX52" fmla="*/ 931333 w 8229600"/>
              <a:gd name="connsiteY52" fmla="*/ 4555067 h 8194675"/>
              <a:gd name="connsiteX53" fmla="*/ 964141 w 8229600"/>
              <a:gd name="connsiteY53" fmla="*/ 4773083 h 8194675"/>
              <a:gd name="connsiteX54" fmla="*/ 1075266 w 8229600"/>
              <a:gd name="connsiteY54" fmla="*/ 4809067 h 8194675"/>
              <a:gd name="connsiteX55" fmla="*/ 1134533 w 8229600"/>
              <a:gd name="connsiteY55" fmla="*/ 4715933 h 8194675"/>
              <a:gd name="connsiteX56" fmla="*/ 1303866 w 8229600"/>
              <a:gd name="connsiteY56" fmla="*/ 4682067 h 8194675"/>
              <a:gd name="connsiteX57" fmla="*/ 1439333 w 8229600"/>
              <a:gd name="connsiteY57" fmla="*/ 4707467 h 8194675"/>
              <a:gd name="connsiteX58" fmla="*/ 1557866 w 8229600"/>
              <a:gd name="connsiteY58" fmla="*/ 4893733 h 8194675"/>
              <a:gd name="connsiteX59" fmla="*/ 1490133 w 8229600"/>
              <a:gd name="connsiteY59" fmla="*/ 4936067 h 8194675"/>
              <a:gd name="connsiteX60" fmla="*/ 1532466 w 8229600"/>
              <a:gd name="connsiteY60" fmla="*/ 5088467 h 8194675"/>
              <a:gd name="connsiteX61" fmla="*/ 1695450 w 8229600"/>
              <a:gd name="connsiteY61" fmla="*/ 5095875 h 8194675"/>
              <a:gd name="connsiteX62" fmla="*/ 1763183 w 8229600"/>
              <a:gd name="connsiteY62" fmla="*/ 5229225 h 8194675"/>
              <a:gd name="connsiteX63" fmla="*/ 1794933 w 8229600"/>
              <a:gd name="connsiteY63" fmla="*/ 5384800 h 8194675"/>
              <a:gd name="connsiteX64" fmla="*/ 1938866 w 8229600"/>
              <a:gd name="connsiteY64" fmla="*/ 5359400 h 8194675"/>
              <a:gd name="connsiteX65" fmla="*/ 2023533 w 8229600"/>
              <a:gd name="connsiteY65" fmla="*/ 5435600 h 8194675"/>
              <a:gd name="connsiteX66" fmla="*/ 2201333 w 8229600"/>
              <a:gd name="connsiteY66" fmla="*/ 5376333 h 8194675"/>
              <a:gd name="connsiteX67" fmla="*/ 2319866 w 8229600"/>
              <a:gd name="connsiteY67" fmla="*/ 5545667 h 8194675"/>
              <a:gd name="connsiteX68" fmla="*/ 2379133 w 8229600"/>
              <a:gd name="connsiteY68" fmla="*/ 5486400 h 8194675"/>
              <a:gd name="connsiteX69" fmla="*/ 2743200 w 8229600"/>
              <a:gd name="connsiteY69" fmla="*/ 5672667 h 8194675"/>
              <a:gd name="connsiteX70" fmla="*/ 2743200 w 8229600"/>
              <a:gd name="connsiteY70" fmla="*/ 5672667 h 8194675"/>
              <a:gd name="connsiteX71" fmla="*/ 2794000 w 8229600"/>
              <a:gd name="connsiteY71" fmla="*/ 5748867 h 8194675"/>
              <a:gd name="connsiteX72" fmla="*/ 2692400 w 8229600"/>
              <a:gd name="connsiteY72" fmla="*/ 5833533 h 8194675"/>
              <a:gd name="connsiteX73" fmla="*/ 2751666 w 8229600"/>
              <a:gd name="connsiteY73" fmla="*/ 5875867 h 8194675"/>
              <a:gd name="connsiteX74" fmla="*/ 2667000 w 8229600"/>
              <a:gd name="connsiteY74" fmla="*/ 5985933 h 8194675"/>
              <a:gd name="connsiteX75" fmla="*/ 2717800 w 8229600"/>
              <a:gd name="connsiteY75" fmla="*/ 6045200 h 8194675"/>
              <a:gd name="connsiteX76" fmla="*/ 2717800 w 8229600"/>
              <a:gd name="connsiteY76" fmla="*/ 6045200 h 8194675"/>
              <a:gd name="connsiteX77" fmla="*/ 2700866 w 8229600"/>
              <a:gd name="connsiteY77" fmla="*/ 6239933 h 8194675"/>
              <a:gd name="connsiteX78" fmla="*/ 2506133 w 8229600"/>
              <a:gd name="connsiteY78" fmla="*/ 6214533 h 8194675"/>
              <a:gd name="connsiteX79" fmla="*/ 2379133 w 8229600"/>
              <a:gd name="connsiteY79" fmla="*/ 6341533 h 8194675"/>
              <a:gd name="connsiteX80" fmla="*/ 2370666 w 8229600"/>
              <a:gd name="connsiteY80" fmla="*/ 6477000 h 8194675"/>
              <a:gd name="connsiteX81" fmla="*/ 2650066 w 8229600"/>
              <a:gd name="connsiteY81" fmla="*/ 6434667 h 8194675"/>
              <a:gd name="connsiteX82" fmla="*/ 2602441 w 8229600"/>
              <a:gd name="connsiteY82" fmla="*/ 6491817 h 8194675"/>
              <a:gd name="connsiteX83" fmla="*/ 2269066 w 8229600"/>
              <a:gd name="connsiteY83" fmla="*/ 6604000 h 8194675"/>
              <a:gd name="connsiteX84" fmla="*/ 2286000 w 8229600"/>
              <a:gd name="connsiteY84" fmla="*/ 6688667 h 8194675"/>
              <a:gd name="connsiteX85" fmla="*/ 2404533 w 8229600"/>
              <a:gd name="connsiteY85" fmla="*/ 6731000 h 8194675"/>
              <a:gd name="connsiteX86" fmla="*/ 2235200 w 8229600"/>
              <a:gd name="connsiteY86" fmla="*/ 6900333 h 8194675"/>
              <a:gd name="connsiteX87" fmla="*/ 2192866 w 8229600"/>
              <a:gd name="connsiteY87" fmla="*/ 7027333 h 8194675"/>
              <a:gd name="connsiteX88" fmla="*/ 2040466 w 8229600"/>
              <a:gd name="connsiteY88" fmla="*/ 6976533 h 8194675"/>
              <a:gd name="connsiteX89" fmla="*/ 2040466 w 8229600"/>
              <a:gd name="connsiteY89" fmla="*/ 6976533 h 8194675"/>
              <a:gd name="connsiteX90" fmla="*/ 2040466 w 8229600"/>
              <a:gd name="connsiteY90" fmla="*/ 7103533 h 8194675"/>
              <a:gd name="connsiteX91" fmla="*/ 2209800 w 8229600"/>
              <a:gd name="connsiteY91" fmla="*/ 7188200 h 8194675"/>
              <a:gd name="connsiteX92" fmla="*/ 2769658 w 8229600"/>
              <a:gd name="connsiteY92" fmla="*/ 7636933 h 8194675"/>
              <a:gd name="connsiteX93" fmla="*/ 2791883 w 8229600"/>
              <a:gd name="connsiteY93" fmla="*/ 7556500 h 8194675"/>
              <a:gd name="connsiteX94" fmla="*/ 3131608 w 8229600"/>
              <a:gd name="connsiteY94" fmla="*/ 7670800 h 8194675"/>
              <a:gd name="connsiteX95" fmla="*/ 3376083 w 8229600"/>
              <a:gd name="connsiteY95" fmla="*/ 7689850 h 8194675"/>
              <a:gd name="connsiteX96" fmla="*/ 3566583 w 8229600"/>
              <a:gd name="connsiteY96" fmla="*/ 7807325 h 8194675"/>
              <a:gd name="connsiteX97" fmla="*/ 3757083 w 8229600"/>
              <a:gd name="connsiteY97" fmla="*/ 7813675 h 8194675"/>
              <a:gd name="connsiteX98" fmla="*/ 4007908 w 8229600"/>
              <a:gd name="connsiteY98" fmla="*/ 7886700 h 8194675"/>
              <a:gd name="connsiteX99" fmla="*/ 3966633 w 8229600"/>
              <a:gd name="connsiteY99" fmla="*/ 7981950 h 8194675"/>
              <a:gd name="connsiteX100" fmla="*/ 4271433 w 8229600"/>
              <a:gd name="connsiteY100" fmla="*/ 8131175 h 8194675"/>
              <a:gd name="connsiteX101" fmla="*/ 4480983 w 8229600"/>
              <a:gd name="connsiteY101" fmla="*/ 8194675 h 8194675"/>
              <a:gd name="connsiteX102" fmla="*/ 4619625 w 8229600"/>
              <a:gd name="connsiteY102" fmla="*/ 8080375 h 8194675"/>
              <a:gd name="connsiteX103" fmla="*/ 4377266 w 8229600"/>
              <a:gd name="connsiteY103" fmla="*/ 7763933 h 8194675"/>
              <a:gd name="connsiteX104" fmla="*/ 4436533 w 8229600"/>
              <a:gd name="connsiteY104" fmla="*/ 7459133 h 8194675"/>
              <a:gd name="connsiteX105" fmla="*/ 4219575 w 8229600"/>
              <a:gd name="connsiteY105" fmla="*/ 7297208 h 8194675"/>
              <a:gd name="connsiteX106" fmla="*/ 4293658 w 8229600"/>
              <a:gd name="connsiteY106" fmla="*/ 7149042 h 8194675"/>
              <a:gd name="connsiteX107" fmla="*/ 4495800 w 8229600"/>
              <a:gd name="connsiteY107" fmla="*/ 6942667 h 8194675"/>
              <a:gd name="connsiteX108" fmla="*/ 4622800 w 8229600"/>
              <a:gd name="connsiteY108" fmla="*/ 6908800 h 8194675"/>
              <a:gd name="connsiteX109" fmla="*/ 4777316 w 8229600"/>
              <a:gd name="connsiteY109" fmla="*/ 6727825 h 8194675"/>
              <a:gd name="connsiteX110" fmla="*/ 4673600 w 8229600"/>
              <a:gd name="connsiteY110" fmla="*/ 6663267 h 8194675"/>
              <a:gd name="connsiteX111" fmla="*/ 4597400 w 8229600"/>
              <a:gd name="connsiteY111" fmla="*/ 6620933 h 8194675"/>
              <a:gd name="connsiteX112" fmla="*/ 4594225 w 8229600"/>
              <a:gd name="connsiteY112" fmla="*/ 6586008 h 8194675"/>
              <a:gd name="connsiteX113" fmla="*/ 4690533 w 8229600"/>
              <a:gd name="connsiteY113" fmla="*/ 6604000 h 8194675"/>
              <a:gd name="connsiteX114" fmla="*/ 4712758 w 8229600"/>
              <a:gd name="connsiteY114" fmla="*/ 6572250 h 8194675"/>
              <a:gd name="connsiteX115" fmla="*/ 4513791 w 8229600"/>
              <a:gd name="connsiteY115" fmla="*/ 6247342 h 8194675"/>
              <a:gd name="connsiteX116" fmla="*/ 4363508 w 8229600"/>
              <a:gd name="connsiteY116" fmla="*/ 6235700 h 8194675"/>
              <a:gd name="connsiteX117" fmla="*/ 4352925 w 8229600"/>
              <a:gd name="connsiteY117" fmla="*/ 6274858 h 8194675"/>
              <a:gd name="connsiteX118" fmla="*/ 4267200 w 8229600"/>
              <a:gd name="connsiteY118" fmla="*/ 6062133 h 8194675"/>
              <a:gd name="connsiteX119" fmla="*/ 4182533 w 8229600"/>
              <a:gd name="connsiteY119" fmla="*/ 6028267 h 8194675"/>
              <a:gd name="connsiteX120" fmla="*/ 4292600 w 8229600"/>
              <a:gd name="connsiteY120" fmla="*/ 5791200 h 8194675"/>
              <a:gd name="connsiteX121" fmla="*/ 4216400 w 8229600"/>
              <a:gd name="connsiteY121" fmla="*/ 5715000 h 8194675"/>
              <a:gd name="connsiteX122" fmla="*/ 4241800 w 8229600"/>
              <a:gd name="connsiteY122" fmla="*/ 5554133 h 8194675"/>
              <a:gd name="connsiteX123" fmla="*/ 4334933 w 8229600"/>
              <a:gd name="connsiteY123" fmla="*/ 5503333 h 8194675"/>
              <a:gd name="connsiteX124" fmla="*/ 4402666 w 8229600"/>
              <a:gd name="connsiteY124" fmla="*/ 5334000 h 8194675"/>
              <a:gd name="connsiteX125" fmla="*/ 4597400 w 8229600"/>
              <a:gd name="connsiteY125" fmla="*/ 5621867 h 8194675"/>
              <a:gd name="connsiteX126" fmla="*/ 4673600 w 8229600"/>
              <a:gd name="connsiteY126" fmla="*/ 5494867 h 8194675"/>
              <a:gd name="connsiteX127" fmla="*/ 4631266 w 8229600"/>
              <a:gd name="connsiteY127" fmla="*/ 5334000 h 8194675"/>
              <a:gd name="connsiteX128" fmla="*/ 4802716 w 8229600"/>
              <a:gd name="connsiteY128" fmla="*/ 5217583 h 8194675"/>
              <a:gd name="connsiteX129" fmla="*/ 4792133 w 8229600"/>
              <a:gd name="connsiteY129" fmla="*/ 5139267 h 8194675"/>
              <a:gd name="connsiteX130" fmla="*/ 4961466 w 8229600"/>
              <a:gd name="connsiteY130" fmla="*/ 5080000 h 8194675"/>
              <a:gd name="connsiteX131" fmla="*/ 5105400 w 8229600"/>
              <a:gd name="connsiteY131" fmla="*/ 4919133 h 8194675"/>
              <a:gd name="connsiteX132" fmla="*/ 5215466 w 8229600"/>
              <a:gd name="connsiteY132" fmla="*/ 4953000 h 8194675"/>
              <a:gd name="connsiteX133" fmla="*/ 5215466 w 8229600"/>
              <a:gd name="connsiteY133" fmla="*/ 4953000 h 8194675"/>
              <a:gd name="connsiteX134" fmla="*/ 5291666 w 8229600"/>
              <a:gd name="connsiteY134" fmla="*/ 5003800 h 8194675"/>
              <a:gd name="connsiteX135" fmla="*/ 5342466 w 8229600"/>
              <a:gd name="connsiteY135" fmla="*/ 4944533 h 8194675"/>
              <a:gd name="connsiteX136" fmla="*/ 5435600 w 8229600"/>
              <a:gd name="connsiteY136" fmla="*/ 4910667 h 8194675"/>
              <a:gd name="connsiteX137" fmla="*/ 5469466 w 8229600"/>
              <a:gd name="connsiteY137" fmla="*/ 5020733 h 8194675"/>
              <a:gd name="connsiteX138" fmla="*/ 5664200 w 8229600"/>
              <a:gd name="connsiteY138" fmla="*/ 5012267 h 8194675"/>
              <a:gd name="connsiteX139" fmla="*/ 5884333 w 8229600"/>
              <a:gd name="connsiteY139" fmla="*/ 5214408 h 8194675"/>
              <a:gd name="connsiteX140" fmla="*/ 5884333 w 8229600"/>
              <a:gd name="connsiteY140" fmla="*/ 5325533 h 8194675"/>
              <a:gd name="connsiteX141" fmla="*/ 5884333 w 8229600"/>
              <a:gd name="connsiteY141" fmla="*/ 5325533 h 8194675"/>
              <a:gd name="connsiteX142" fmla="*/ 5952066 w 8229600"/>
              <a:gd name="connsiteY142" fmla="*/ 5291667 h 8194675"/>
              <a:gd name="connsiteX143" fmla="*/ 5901266 w 8229600"/>
              <a:gd name="connsiteY143" fmla="*/ 5164667 h 8194675"/>
              <a:gd name="connsiteX144" fmla="*/ 5901266 w 8229600"/>
              <a:gd name="connsiteY144" fmla="*/ 5164667 h 8194675"/>
              <a:gd name="connsiteX145" fmla="*/ 6172200 w 8229600"/>
              <a:gd name="connsiteY145" fmla="*/ 5334000 h 8194675"/>
              <a:gd name="connsiteX146" fmla="*/ 6328833 w 8229600"/>
              <a:gd name="connsiteY146" fmla="*/ 5143500 h 8194675"/>
              <a:gd name="connsiteX147" fmla="*/ 6392333 w 8229600"/>
              <a:gd name="connsiteY147" fmla="*/ 5181600 h 8194675"/>
              <a:gd name="connsiteX148" fmla="*/ 6522508 w 8229600"/>
              <a:gd name="connsiteY148" fmla="*/ 5200650 h 8194675"/>
              <a:gd name="connsiteX149" fmla="*/ 6620933 w 8229600"/>
              <a:gd name="connsiteY149" fmla="*/ 5190067 h 8194675"/>
              <a:gd name="connsiteX150" fmla="*/ 6620933 w 8229600"/>
              <a:gd name="connsiteY150" fmla="*/ 5113867 h 8194675"/>
              <a:gd name="connsiteX151" fmla="*/ 6807200 w 8229600"/>
              <a:gd name="connsiteY151" fmla="*/ 5130800 h 8194675"/>
              <a:gd name="connsiteX152" fmla="*/ 6773333 w 8229600"/>
              <a:gd name="connsiteY152" fmla="*/ 5232400 h 8194675"/>
              <a:gd name="connsiteX153" fmla="*/ 6994525 w 8229600"/>
              <a:gd name="connsiteY153" fmla="*/ 5325533 h 8194675"/>
              <a:gd name="connsiteX154" fmla="*/ 7078133 w 8229600"/>
              <a:gd name="connsiteY154" fmla="*/ 5291667 h 8194675"/>
              <a:gd name="connsiteX155" fmla="*/ 7090833 w 8229600"/>
              <a:gd name="connsiteY155" fmla="*/ 5223933 h 8194675"/>
              <a:gd name="connsiteX156" fmla="*/ 7109883 w 8229600"/>
              <a:gd name="connsiteY156" fmla="*/ 5227108 h 8194675"/>
              <a:gd name="connsiteX157" fmla="*/ 7250641 w 8229600"/>
              <a:gd name="connsiteY157" fmla="*/ 5288492 h 8194675"/>
              <a:gd name="connsiteX158" fmla="*/ 7400925 w 8229600"/>
              <a:gd name="connsiteY158" fmla="*/ 5233458 h 8194675"/>
              <a:gd name="connsiteX159" fmla="*/ 7450666 w 8229600"/>
              <a:gd name="connsiteY159" fmla="*/ 5037667 h 8194675"/>
              <a:gd name="connsiteX160" fmla="*/ 7315200 w 8229600"/>
              <a:gd name="connsiteY160" fmla="*/ 4995333 h 8194675"/>
              <a:gd name="connsiteX161" fmla="*/ 7277100 w 8229600"/>
              <a:gd name="connsiteY161" fmla="*/ 4947708 h 8194675"/>
              <a:gd name="connsiteX162" fmla="*/ 7171266 w 8229600"/>
              <a:gd name="connsiteY162" fmla="*/ 4936067 h 8194675"/>
              <a:gd name="connsiteX163" fmla="*/ 7179733 w 8229600"/>
              <a:gd name="connsiteY163" fmla="*/ 4851400 h 8194675"/>
              <a:gd name="connsiteX164" fmla="*/ 7078133 w 8229600"/>
              <a:gd name="connsiteY164" fmla="*/ 4834467 h 8194675"/>
              <a:gd name="connsiteX165" fmla="*/ 7332133 w 8229600"/>
              <a:gd name="connsiteY165" fmla="*/ 4690533 h 8194675"/>
              <a:gd name="connsiteX166" fmla="*/ 7230533 w 8229600"/>
              <a:gd name="connsiteY166" fmla="*/ 4572000 h 8194675"/>
              <a:gd name="connsiteX167" fmla="*/ 7332133 w 8229600"/>
              <a:gd name="connsiteY167" fmla="*/ 4461933 h 8194675"/>
              <a:gd name="connsiteX168" fmla="*/ 7577666 w 8229600"/>
              <a:gd name="connsiteY168" fmla="*/ 4470400 h 8194675"/>
              <a:gd name="connsiteX169" fmla="*/ 7501466 w 8229600"/>
              <a:gd name="connsiteY169" fmla="*/ 4385733 h 8194675"/>
              <a:gd name="connsiteX170" fmla="*/ 7340600 w 8229600"/>
              <a:gd name="connsiteY170" fmla="*/ 4360333 h 8194675"/>
              <a:gd name="connsiteX171" fmla="*/ 7440083 w 8229600"/>
              <a:gd name="connsiteY171" fmla="*/ 4264025 h 8194675"/>
              <a:gd name="connsiteX172" fmla="*/ 7306733 w 8229600"/>
              <a:gd name="connsiteY172" fmla="*/ 4207933 h 8194675"/>
              <a:gd name="connsiteX173" fmla="*/ 7391400 w 8229600"/>
              <a:gd name="connsiteY173" fmla="*/ 4064000 h 8194675"/>
              <a:gd name="connsiteX174" fmla="*/ 7662333 w 8229600"/>
              <a:gd name="connsiteY174" fmla="*/ 4114800 h 8194675"/>
              <a:gd name="connsiteX175" fmla="*/ 7797800 w 8229600"/>
              <a:gd name="connsiteY175" fmla="*/ 4030133 h 8194675"/>
              <a:gd name="connsiteX176" fmla="*/ 8094133 w 8229600"/>
              <a:gd name="connsiteY176" fmla="*/ 3937000 h 8194675"/>
              <a:gd name="connsiteX177" fmla="*/ 8229600 w 8229600"/>
              <a:gd name="connsiteY177" fmla="*/ 965200 h 8194675"/>
              <a:gd name="connsiteX178" fmla="*/ 8204200 w 8229600"/>
              <a:gd name="connsiteY178" fmla="*/ 0 h 8194675"/>
              <a:gd name="connsiteX179" fmla="*/ 660400 w 8229600"/>
              <a:gd name="connsiteY179" fmla="*/ 0 h 8194675"/>
              <a:gd name="connsiteX180" fmla="*/ 677333 w 8229600"/>
              <a:gd name="connsiteY180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05416 w 8229600"/>
              <a:gd name="connsiteY43" fmla="*/ 4079875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12308 w 8229600"/>
              <a:gd name="connsiteY46" fmla="*/ 4248150 h 8194675"/>
              <a:gd name="connsiteX47" fmla="*/ 1168400 w 8229600"/>
              <a:gd name="connsiteY47" fmla="*/ 4309533 h 8194675"/>
              <a:gd name="connsiteX48" fmla="*/ 1026583 w 8229600"/>
              <a:gd name="connsiteY48" fmla="*/ 4438650 h 8194675"/>
              <a:gd name="connsiteX49" fmla="*/ 931333 w 8229600"/>
              <a:gd name="connsiteY49" fmla="*/ 4385733 h 8194675"/>
              <a:gd name="connsiteX50" fmla="*/ 912283 w 8229600"/>
              <a:gd name="connsiteY50" fmla="*/ 4366683 h 8194675"/>
              <a:gd name="connsiteX51" fmla="*/ 846666 w 8229600"/>
              <a:gd name="connsiteY51" fmla="*/ 4453467 h 8194675"/>
              <a:gd name="connsiteX52" fmla="*/ 931333 w 8229600"/>
              <a:gd name="connsiteY52" fmla="*/ 4555067 h 8194675"/>
              <a:gd name="connsiteX53" fmla="*/ 944033 w 8229600"/>
              <a:gd name="connsiteY53" fmla="*/ 4679950 h 8194675"/>
              <a:gd name="connsiteX54" fmla="*/ 964141 w 8229600"/>
              <a:gd name="connsiteY54" fmla="*/ 4773083 h 8194675"/>
              <a:gd name="connsiteX55" fmla="*/ 1075266 w 8229600"/>
              <a:gd name="connsiteY55" fmla="*/ 4809067 h 8194675"/>
              <a:gd name="connsiteX56" fmla="*/ 1134533 w 8229600"/>
              <a:gd name="connsiteY56" fmla="*/ 4715933 h 8194675"/>
              <a:gd name="connsiteX57" fmla="*/ 1303866 w 8229600"/>
              <a:gd name="connsiteY57" fmla="*/ 4682067 h 8194675"/>
              <a:gd name="connsiteX58" fmla="*/ 1439333 w 8229600"/>
              <a:gd name="connsiteY58" fmla="*/ 4707467 h 8194675"/>
              <a:gd name="connsiteX59" fmla="*/ 1557866 w 8229600"/>
              <a:gd name="connsiteY59" fmla="*/ 4893733 h 8194675"/>
              <a:gd name="connsiteX60" fmla="*/ 1490133 w 8229600"/>
              <a:gd name="connsiteY60" fmla="*/ 4936067 h 8194675"/>
              <a:gd name="connsiteX61" fmla="*/ 1532466 w 8229600"/>
              <a:gd name="connsiteY61" fmla="*/ 5088467 h 8194675"/>
              <a:gd name="connsiteX62" fmla="*/ 1695450 w 8229600"/>
              <a:gd name="connsiteY62" fmla="*/ 5095875 h 8194675"/>
              <a:gd name="connsiteX63" fmla="*/ 1763183 w 8229600"/>
              <a:gd name="connsiteY63" fmla="*/ 5229225 h 8194675"/>
              <a:gd name="connsiteX64" fmla="*/ 1794933 w 8229600"/>
              <a:gd name="connsiteY64" fmla="*/ 5384800 h 8194675"/>
              <a:gd name="connsiteX65" fmla="*/ 1938866 w 8229600"/>
              <a:gd name="connsiteY65" fmla="*/ 5359400 h 8194675"/>
              <a:gd name="connsiteX66" fmla="*/ 2023533 w 8229600"/>
              <a:gd name="connsiteY66" fmla="*/ 5435600 h 8194675"/>
              <a:gd name="connsiteX67" fmla="*/ 2201333 w 8229600"/>
              <a:gd name="connsiteY67" fmla="*/ 5376333 h 8194675"/>
              <a:gd name="connsiteX68" fmla="*/ 2319866 w 8229600"/>
              <a:gd name="connsiteY68" fmla="*/ 5545667 h 8194675"/>
              <a:gd name="connsiteX69" fmla="*/ 2379133 w 8229600"/>
              <a:gd name="connsiteY69" fmla="*/ 5486400 h 8194675"/>
              <a:gd name="connsiteX70" fmla="*/ 2743200 w 8229600"/>
              <a:gd name="connsiteY70" fmla="*/ 5672667 h 8194675"/>
              <a:gd name="connsiteX71" fmla="*/ 2743200 w 8229600"/>
              <a:gd name="connsiteY71" fmla="*/ 5672667 h 8194675"/>
              <a:gd name="connsiteX72" fmla="*/ 2794000 w 8229600"/>
              <a:gd name="connsiteY72" fmla="*/ 5748867 h 8194675"/>
              <a:gd name="connsiteX73" fmla="*/ 2692400 w 8229600"/>
              <a:gd name="connsiteY73" fmla="*/ 5833533 h 8194675"/>
              <a:gd name="connsiteX74" fmla="*/ 2751666 w 8229600"/>
              <a:gd name="connsiteY74" fmla="*/ 5875867 h 8194675"/>
              <a:gd name="connsiteX75" fmla="*/ 2667000 w 8229600"/>
              <a:gd name="connsiteY75" fmla="*/ 5985933 h 8194675"/>
              <a:gd name="connsiteX76" fmla="*/ 2717800 w 8229600"/>
              <a:gd name="connsiteY76" fmla="*/ 6045200 h 8194675"/>
              <a:gd name="connsiteX77" fmla="*/ 2717800 w 8229600"/>
              <a:gd name="connsiteY77" fmla="*/ 6045200 h 8194675"/>
              <a:gd name="connsiteX78" fmla="*/ 2700866 w 8229600"/>
              <a:gd name="connsiteY78" fmla="*/ 6239933 h 8194675"/>
              <a:gd name="connsiteX79" fmla="*/ 2506133 w 8229600"/>
              <a:gd name="connsiteY79" fmla="*/ 6214533 h 8194675"/>
              <a:gd name="connsiteX80" fmla="*/ 2379133 w 8229600"/>
              <a:gd name="connsiteY80" fmla="*/ 6341533 h 8194675"/>
              <a:gd name="connsiteX81" fmla="*/ 2370666 w 8229600"/>
              <a:gd name="connsiteY81" fmla="*/ 6477000 h 8194675"/>
              <a:gd name="connsiteX82" fmla="*/ 2650066 w 8229600"/>
              <a:gd name="connsiteY82" fmla="*/ 6434667 h 8194675"/>
              <a:gd name="connsiteX83" fmla="*/ 2602441 w 8229600"/>
              <a:gd name="connsiteY83" fmla="*/ 6491817 h 8194675"/>
              <a:gd name="connsiteX84" fmla="*/ 2269066 w 8229600"/>
              <a:gd name="connsiteY84" fmla="*/ 6604000 h 8194675"/>
              <a:gd name="connsiteX85" fmla="*/ 2286000 w 8229600"/>
              <a:gd name="connsiteY85" fmla="*/ 6688667 h 8194675"/>
              <a:gd name="connsiteX86" fmla="*/ 2404533 w 8229600"/>
              <a:gd name="connsiteY86" fmla="*/ 6731000 h 8194675"/>
              <a:gd name="connsiteX87" fmla="*/ 2235200 w 8229600"/>
              <a:gd name="connsiteY87" fmla="*/ 6900333 h 8194675"/>
              <a:gd name="connsiteX88" fmla="*/ 2192866 w 8229600"/>
              <a:gd name="connsiteY88" fmla="*/ 7027333 h 8194675"/>
              <a:gd name="connsiteX89" fmla="*/ 2040466 w 8229600"/>
              <a:gd name="connsiteY89" fmla="*/ 6976533 h 8194675"/>
              <a:gd name="connsiteX90" fmla="*/ 2040466 w 8229600"/>
              <a:gd name="connsiteY90" fmla="*/ 6976533 h 8194675"/>
              <a:gd name="connsiteX91" fmla="*/ 2040466 w 8229600"/>
              <a:gd name="connsiteY91" fmla="*/ 7103533 h 8194675"/>
              <a:gd name="connsiteX92" fmla="*/ 2209800 w 8229600"/>
              <a:gd name="connsiteY92" fmla="*/ 7188200 h 8194675"/>
              <a:gd name="connsiteX93" fmla="*/ 2769658 w 8229600"/>
              <a:gd name="connsiteY93" fmla="*/ 7636933 h 8194675"/>
              <a:gd name="connsiteX94" fmla="*/ 2791883 w 8229600"/>
              <a:gd name="connsiteY94" fmla="*/ 7556500 h 8194675"/>
              <a:gd name="connsiteX95" fmla="*/ 3131608 w 8229600"/>
              <a:gd name="connsiteY95" fmla="*/ 7670800 h 8194675"/>
              <a:gd name="connsiteX96" fmla="*/ 3376083 w 8229600"/>
              <a:gd name="connsiteY96" fmla="*/ 7689850 h 8194675"/>
              <a:gd name="connsiteX97" fmla="*/ 3566583 w 8229600"/>
              <a:gd name="connsiteY97" fmla="*/ 7807325 h 8194675"/>
              <a:gd name="connsiteX98" fmla="*/ 3757083 w 8229600"/>
              <a:gd name="connsiteY98" fmla="*/ 7813675 h 8194675"/>
              <a:gd name="connsiteX99" fmla="*/ 4007908 w 8229600"/>
              <a:gd name="connsiteY99" fmla="*/ 7886700 h 8194675"/>
              <a:gd name="connsiteX100" fmla="*/ 3966633 w 8229600"/>
              <a:gd name="connsiteY100" fmla="*/ 7981950 h 8194675"/>
              <a:gd name="connsiteX101" fmla="*/ 4271433 w 8229600"/>
              <a:gd name="connsiteY101" fmla="*/ 8131175 h 8194675"/>
              <a:gd name="connsiteX102" fmla="*/ 4480983 w 8229600"/>
              <a:gd name="connsiteY102" fmla="*/ 8194675 h 8194675"/>
              <a:gd name="connsiteX103" fmla="*/ 4619625 w 8229600"/>
              <a:gd name="connsiteY103" fmla="*/ 8080375 h 8194675"/>
              <a:gd name="connsiteX104" fmla="*/ 4377266 w 8229600"/>
              <a:gd name="connsiteY104" fmla="*/ 7763933 h 8194675"/>
              <a:gd name="connsiteX105" fmla="*/ 4436533 w 8229600"/>
              <a:gd name="connsiteY105" fmla="*/ 7459133 h 8194675"/>
              <a:gd name="connsiteX106" fmla="*/ 4219575 w 8229600"/>
              <a:gd name="connsiteY106" fmla="*/ 7297208 h 8194675"/>
              <a:gd name="connsiteX107" fmla="*/ 4293658 w 8229600"/>
              <a:gd name="connsiteY107" fmla="*/ 7149042 h 8194675"/>
              <a:gd name="connsiteX108" fmla="*/ 4495800 w 8229600"/>
              <a:gd name="connsiteY108" fmla="*/ 6942667 h 8194675"/>
              <a:gd name="connsiteX109" fmla="*/ 4622800 w 8229600"/>
              <a:gd name="connsiteY109" fmla="*/ 6908800 h 8194675"/>
              <a:gd name="connsiteX110" fmla="*/ 4777316 w 8229600"/>
              <a:gd name="connsiteY110" fmla="*/ 6727825 h 8194675"/>
              <a:gd name="connsiteX111" fmla="*/ 4673600 w 8229600"/>
              <a:gd name="connsiteY111" fmla="*/ 6663267 h 8194675"/>
              <a:gd name="connsiteX112" fmla="*/ 4597400 w 8229600"/>
              <a:gd name="connsiteY112" fmla="*/ 6620933 h 8194675"/>
              <a:gd name="connsiteX113" fmla="*/ 4594225 w 8229600"/>
              <a:gd name="connsiteY113" fmla="*/ 6586008 h 8194675"/>
              <a:gd name="connsiteX114" fmla="*/ 4690533 w 8229600"/>
              <a:gd name="connsiteY114" fmla="*/ 6604000 h 8194675"/>
              <a:gd name="connsiteX115" fmla="*/ 4712758 w 8229600"/>
              <a:gd name="connsiteY115" fmla="*/ 6572250 h 8194675"/>
              <a:gd name="connsiteX116" fmla="*/ 4513791 w 8229600"/>
              <a:gd name="connsiteY116" fmla="*/ 6247342 h 8194675"/>
              <a:gd name="connsiteX117" fmla="*/ 4363508 w 8229600"/>
              <a:gd name="connsiteY117" fmla="*/ 6235700 h 8194675"/>
              <a:gd name="connsiteX118" fmla="*/ 4352925 w 8229600"/>
              <a:gd name="connsiteY118" fmla="*/ 6274858 h 8194675"/>
              <a:gd name="connsiteX119" fmla="*/ 4267200 w 8229600"/>
              <a:gd name="connsiteY119" fmla="*/ 6062133 h 8194675"/>
              <a:gd name="connsiteX120" fmla="*/ 4182533 w 8229600"/>
              <a:gd name="connsiteY120" fmla="*/ 6028267 h 8194675"/>
              <a:gd name="connsiteX121" fmla="*/ 4292600 w 8229600"/>
              <a:gd name="connsiteY121" fmla="*/ 5791200 h 8194675"/>
              <a:gd name="connsiteX122" fmla="*/ 4216400 w 8229600"/>
              <a:gd name="connsiteY122" fmla="*/ 5715000 h 8194675"/>
              <a:gd name="connsiteX123" fmla="*/ 4241800 w 8229600"/>
              <a:gd name="connsiteY123" fmla="*/ 5554133 h 8194675"/>
              <a:gd name="connsiteX124" fmla="*/ 4334933 w 8229600"/>
              <a:gd name="connsiteY124" fmla="*/ 5503333 h 8194675"/>
              <a:gd name="connsiteX125" fmla="*/ 4402666 w 8229600"/>
              <a:gd name="connsiteY125" fmla="*/ 5334000 h 8194675"/>
              <a:gd name="connsiteX126" fmla="*/ 4597400 w 8229600"/>
              <a:gd name="connsiteY126" fmla="*/ 5621867 h 8194675"/>
              <a:gd name="connsiteX127" fmla="*/ 4673600 w 8229600"/>
              <a:gd name="connsiteY127" fmla="*/ 5494867 h 8194675"/>
              <a:gd name="connsiteX128" fmla="*/ 4631266 w 8229600"/>
              <a:gd name="connsiteY128" fmla="*/ 5334000 h 8194675"/>
              <a:gd name="connsiteX129" fmla="*/ 4802716 w 8229600"/>
              <a:gd name="connsiteY129" fmla="*/ 5217583 h 8194675"/>
              <a:gd name="connsiteX130" fmla="*/ 4792133 w 8229600"/>
              <a:gd name="connsiteY130" fmla="*/ 5139267 h 8194675"/>
              <a:gd name="connsiteX131" fmla="*/ 4961466 w 8229600"/>
              <a:gd name="connsiteY131" fmla="*/ 5080000 h 8194675"/>
              <a:gd name="connsiteX132" fmla="*/ 5105400 w 8229600"/>
              <a:gd name="connsiteY132" fmla="*/ 4919133 h 8194675"/>
              <a:gd name="connsiteX133" fmla="*/ 5215466 w 8229600"/>
              <a:gd name="connsiteY133" fmla="*/ 4953000 h 8194675"/>
              <a:gd name="connsiteX134" fmla="*/ 5215466 w 8229600"/>
              <a:gd name="connsiteY134" fmla="*/ 4953000 h 8194675"/>
              <a:gd name="connsiteX135" fmla="*/ 5291666 w 8229600"/>
              <a:gd name="connsiteY135" fmla="*/ 5003800 h 8194675"/>
              <a:gd name="connsiteX136" fmla="*/ 5342466 w 8229600"/>
              <a:gd name="connsiteY136" fmla="*/ 4944533 h 8194675"/>
              <a:gd name="connsiteX137" fmla="*/ 5435600 w 8229600"/>
              <a:gd name="connsiteY137" fmla="*/ 4910667 h 8194675"/>
              <a:gd name="connsiteX138" fmla="*/ 5469466 w 8229600"/>
              <a:gd name="connsiteY138" fmla="*/ 5020733 h 8194675"/>
              <a:gd name="connsiteX139" fmla="*/ 5664200 w 8229600"/>
              <a:gd name="connsiteY139" fmla="*/ 5012267 h 8194675"/>
              <a:gd name="connsiteX140" fmla="*/ 5884333 w 8229600"/>
              <a:gd name="connsiteY140" fmla="*/ 5214408 h 8194675"/>
              <a:gd name="connsiteX141" fmla="*/ 5884333 w 8229600"/>
              <a:gd name="connsiteY141" fmla="*/ 5325533 h 8194675"/>
              <a:gd name="connsiteX142" fmla="*/ 5884333 w 8229600"/>
              <a:gd name="connsiteY142" fmla="*/ 5325533 h 8194675"/>
              <a:gd name="connsiteX143" fmla="*/ 5952066 w 8229600"/>
              <a:gd name="connsiteY143" fmla="*/ 5291667 h 8194675"/>
              <a:gd name="connsiteX144" fmla="*/ 5901266 w 8229600"/>
              <a:gd name="connsiteY144" fmla="*/ 5164667 h 8194675"/>
              <a:gd name="connsiteX145" fmla="*/ 5901266 w 8229600"/>
              <a:gd name="connsiteY145" fmla="*/ 5164667 h 8194675"/>
              <a:gd name="connsiteX146" fmla="*/ 6172200 w 8229600"/>
              <a:gd name="connsiteY146" fmla="*/ 5334000 h 8194675"/>
              <a:gd name="connsiteX147" fmla="*/ 6328833 w 8229600"/>
              <a:gd name="connsiteY147" fmla="*/ 5143500 h 8194675"/>
              <a:gd name="connsiteX148" fmla="*/ 6392333 w 8229600"/>
              <a:gd name="connsiteY148" fmla="*/ 5181600 h 8194675"/>
              <a:gd name="connsiteX149" fmla="*/ 6522508 w 8229600"/>
              <a:gd name="connsiteY149" fmla="*/ 5200650 h 8194675"/>
              <a:gd name="connsiteX150" fmla="*/ 6620933 w 8229600"/>
              <a:gd name="connsiteY150" fmla="*/ 5190067 h 8194675"/>
              <a:gd name="connsiteX151" fmla="*/ 6620933 w 8229600"/>
              <a:gd name="connsiteY151" fmla="*/ 5113867 h 8194675"/>
              <a:gd name="connsiteX152" fmla="*/ 6807200 w 8229600"/>
              <a:gd name="connsiteY152" fmla="*/ 5130800 h 8194675"/>
              <a:gd name="connsiteX153" fmla="*/ 6773333 w 8229600"/>
              <a:gd name="connsiteY153" fmla="*/ 5232400 h 8194675"/>
              <a:gd name="connsiteX154" fmla="*/ 6994525 w 8229600"/>
              <a:gd name="connsiteY154" fmla="*/ 5325533 h 8194675"/>
              <a:gd name="connsiteX155" fmla="*/ 7078133 w 8229600"/>
              <a:gd name="connsiteY155" fmla="*/ 5291667 h 8194675"/>
              <a:gd name="connsiteX156" fmla="*/ 7090833 w 8229600"/>
              <a:gd name="connsiteY156" fmla="*/ 5223933 h 8194675"/>
              <a:gd name="connsiteX157" fmla="*/ 7109883 w 8229600"/>
              <a:gd name="connsiteY157" fmla="*/ 5227108 h 8194675"/>
              <a:gd name="connsiteX158" fmla="*/ 7250641 w 8229600"/>
              <a:gd name="connsiteY158" fmla="*/ 5288492 h 8194675"/>
              <a:gd name="connsiteX159" fmla="*/ 7400925 w 8229600"/>
              <a:gd name="connsiteY159" fmla="*/ 5233458 h 8194675"/>
              <a:gd name="connsiteX160" fmla="*/ 7450666 w 8229600"/>
              <a:gd name="connsiteY160" fmla="*/ 5037667 h 8194675"/>
              <a:gd name="connsiteX161" fmla="*/ 7315200 w 8229600"/>
              <a:gd name="connsiteY161" fmla="*/ 4995333 h 8194675"/>
              <a:gd name="connsiteX162" fmla="*/ 7277100 w 8229600"/>
              <a:gd name="connsiteY162" fmla="*/ 4947708 h 8194675"/>
              <a:gd name="connsiteX163" fmla="*/ 7171266 w 8229600"/>
              <a:gd name="connsiteY163" fmla="*/ 4936067 h 8194675"/>
              <a:gd name="connsiteX164" fmla="*/ 7179733 w 8229600"/>
              <a:gd name="connsiteY164" fmla="*/ 4851400 h 8194675"/>
              <a:gd name="connsiteX165" fmla="*/ 7078133 w 8229600"/>
              <a:gd name="connsiteY165" fmla="*/ 4834467 h 8194675"/>
              <a:gd name="connsiteX166" fmla="*/ 7332133 w 8229600"/>
              <a:gd name="connsiteY166" fmla="*/ 4690533 h 8194675"/>
              <a:gd name="connsiteX167" fmla="*/ 7230533 w 8229600"/>
              <a:gd name="connsiteY167" fmla="*/ 4572000 h 8194675"/>
              <a:gd name="connsiteX168" fmla="*/ 7332133 w 8229600"/>
              <a:gd name="connsiteY168" fmla="*/ 4461933 h 8194675"/>
              <a:gd name="connsiteX169" fmla="*/ 7577666 w 8229600"/>
              <a:gd name="connsiteY169" fmla="*/ 4470400 h 8194675"/>
              <a:gd name="connsiteX170" fmla="*/ 7501466 w 8229600"/>
              <a:gd name="connsiteY170" fmla="*/ 4385733 h 8194675"/>
              <a:gd name="connsiteX171" fmla="*/ 7340600 w 8229600"/>
              <a:gd name="connsiteY171" fmla="*/ 4360333 h 8194675"/>
              <a:gd name="connsiteX172" fmla="*/ 7440083 w 8229600"/>
              <a:gd name="connsiteY172" fmla="*/ 4264025 h 8194675"/>
              <a:gd name="connsiteX173" fmla="*/ 7306733 w 8229600"/>
              <a:gd name="connsiteY173" fmla="*/ 4207933 h 8194675"/>
              <a:gd name="connsiteX174" fmla="*/ 7391400 w 8229600"/>
              <a:gd name="connsiteY174" fmla="*/ 4064000 h 8194675"/>
              <a:gd name="connsiteX175" fmla="*/ 7662333 w 8229600"/>
              <a:gd name="connsiteY175" fmla="*/ 4114800 h 8194675"/>
              <a:gd name="connsiteX176" fmla="*/ 7797800 w 8229600"/>
              <a:gd name="connsiteY176" fmla="*/ 4030133 h 8194675"/>
              <a:gd name="connsiteX177" fmla="*/ 8094133 w 8229600"/>
              <a:gd name="connsiteY177" fmla="*/ 3937000 h 8194675"/>
              <a:gd name="connsiteX178" fmla="*/ 8229600 w 8229600"/>
              <a:gd name="connsiteY178" fmla="*/ 965200 h 8194675"/>
              <a:gd name="connsiteX179" fmla="*/ 8204200 w 8229600"/>
              <a:gd name="connsiteY179" fmla="*/ 0 h 8194675"/>
              <a:gd name="connsiteX180" fmla="*/ 660400 w 8229600"/>
              <a:gd name="connsiteY180" fmla="*/ 0 h 8194675"/>
              <a:gd name="connsiteX181" fmla="*/ 677333 w 8229600"/>
              <a:gd name="connsiteY181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05416 w 8229600"/>
              <a:gd name="connsiteY43" fmla="*/ 4079875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12308 w 8229600"/>
              <a:gd name="connsiteY46" fmla="*/ 4248150 h 8194675"/>
              <a:gd name="connsiteX47" fmla="*/ 1168400 w 8229600"/>
              <a:gd name="connsiteY47" fmla="*/ 4309533 h 8194675"/>
              <a:gd name="connsiteX48" fmla="*/ 1026583 w 8229600"/>
              <a:gd name="connsiteY48" fmla="*/ 4438650 h 8194675"/>
              <a:gd name="connsiteX49" fmla="*/ 931333 w 8229600"/>
              <a:gd name="connsiteY49" fmla="*/ 4385733 h 8194675"/>
              <a:gd name="connsiteX50" fmla="*/ 912283 w 8229600"/>
              <a:gd name="connsiteY50" fmla="*/ 4366683 h 8194675"/>
              <a:gd name="connsiteX51" fmla="*/ 846666 w 8229600"/>
              <a:gd name="connsiteY51" fmla="*/ 4453467 h 8194675"/>
              <a:gd name="connsiteX52" fmla="*/ 931333 w 8229600"/>
              <a:gd name="connsiteY52" fmla="*/ 4555067 h 8194675"/>
              <a:gd name="connsiteX53" fmla="*/ 928158 w 8229600"/>
              <a:gd name="connsiteY53" fmla="*/ 4686300 h 8194675"/>
              <a:gd name="connsiteX54" fmla="*/ 964141 w 8229600"/>
              <a:gd name="connsiteY54" fmla="*/ 4773083 h 8194675"/>
              <a:gd name="connsiteX55" fmla="*/ 1075266 w 8229600"/>
              <a:gd name="connsiteY55" fmla="*/ 4809067 h 8194675"/>
              <a:gd name="connsiteX56" fmla="*/ 1134533 w 8229600"/>
              <a:gd name="connsiteY56" fmla="*/ 4715933 h 8194675"/>
              <a:gd name="connsiteX57" fmla="*/ 1303866 w 8229600"/>
              <a:gd name="connsiteY57" fmla="*/ 4682067 h 8194675"/>
              <a:gd name="connsiteX58" fmla="*/ 1439333 w 8229600"/>
              <a:gd name="connsiteY58" fmla="*/ 4707467 h 8194675"/>
              <a:gd name="connsiteX59" fmla="*/ 1557866 w 8229600"/>
              <a:gd name="connsiteY59" fmla="*/ 4893733 h 8194675"/>
              <a:gd name="connsiteX60" fmla="*/ 1490133 w 8229600"/>
              <a:gd name="connsiteY60" fmla="*/ 4936067 h 8194675"/>
              <a:gd name="connsiteX61" fmla="*/ 1532466 w 8229600"/>
              <a:gd name="connsiteY61" fmla="*/ 5088467 h 8194675"/>
              <a:gd name="connsiteX62" fmla="*/ 1695450 w 8229600"/>
              <a:gd name="connsiteY62" fmla="*/ 5095875 h 8194675"/>
              <a:gd name="connsiteX63" fmla="*/ 1763183 w 8229600"/>
              <a:gd name="connsiteY63" fmla="*/ 5229225 h 8194675"/>
              <a:gd name="connsiteX64" fmla="*/ 1794933 w 8229600"/>
              <a:gd name="connsiteY64" fmla="*/ 5384800 h 8194675"/>
              <a:gd name="connsiteX65" fmla="*/ 1938866 w 8229600"/>
              <a:gd name="connsiteY65" fmla="*/ 5359400 h 8194675"/>
              <a:gd name="connsiteX66" fmla="*/ 2023533 w 8229600"/>
              <a:gd name="connsiteY66" fmla="*/ 5435600 h 8194675"/>
              <a:gd name="connsiteX67" fmla="*/ 2201333 w 8229600"/>
              <a:gd name="connsiteY67" fmla="*/ 5376333 h 8194675"/>
              <a:gd name="connsiteX68" fmla="*/ 2319866 w 8229600"/>
              <a:gd name="connsiteY68" fmla="*/ 5545667 h 8194675"/>
              <a:gd name="connsiteX69" fmla="*/ 2379133 w 8229600"/>
              <a:gd name="connsiteY69" fmla="*/ 5486400 h 8194675"/>
              <a:gd name="connsiteX70" fmla="*/ 2743200 w 8229600"/>
              <a:gd name="connsiteY70" fmla="*/ 5672667 h 8194675"/>
              <a:gd name="connsiteX71" fmla="*/ 2743200 w 8229600"/>
              <a:gd name="connsiteY71" fmla="*/ 5672667 h 8194675"/>
              <a:gd name="connsiteX72" fmla="*/ 2794000 w 8229600"/>
              <a:gd name="connsiteY72" fmla="*/ 5748867 h 8194675"/>
              <a:gd name="connsiteX73" fmla="*/ 2692400 w 8229600"/>
              <a:gd name="connsiteY73" fmla="*/ 5833533 h 8194675"/>
              <a:gd name="connsiteX74" fmla="*/ 2751666 w 8229600"/>
              <a:gd name="connsiteY74" fmla="*/ 5875867 h 8194675"/>
              <a:gd name="connsiteX75" fmla="*/ 2667000 w 8229600"/>
              <a:gd name="connsiteY75" fmla="*/ 5985933 h 8194675"/>
              <a:gd name="connsiteX76" fmla="*/ 2717800 w 8229600"/>
              <a:gd name="connsiteY76" fmla="*/ 6045200 h 8194675"/>
              <a:gd name="connsiteX77" fmla="*/ 2717800 w 8229600"/>
              <a:gd name="connsiteY77" fmla="*/ 6045200 h 8194675"/>
              <a:gd name="connsiteX78" fmla="*/ 2700866 w 8229600"/>
              <a:gd name="connsiteY78" fmla="*/ 6239933 h 8194675"/>
              <a:gd name="connsiteX79" fmla="*/ 2506133 w 8229600"/>
              <a:gd name="connsiteY79" fmla="*/ 6214533 h 8194675"/>
              <a:gd name="connsiteX80" fmla="*/ 2379133 w 8229600"/>
              <a:gd name="connsiteY80" fmla="*/ 6341533 h 8194675"/>
              <a:gd name="connsiteX81" fmla="*/ 2370666 w 8229600"/>
              <a:gd name="connsiteY81" fmla="*/ 6477000 h 8194675"/>
              <a:gd name="connsiteX82" fmla="*/ 2650066 w 8229600"/>
              <a:gd name="connsiteY82" fmla="*/ 6434667 h 8194675"/>
              <a:gd name="connsiteX83" fmla="*/ 2602441 w 8229600"/>
              <a:gd name="connsiteY83" fmla="*/ 6491817 h 8194675"/>
              <a:gd name="connsiteX84" fmla="*/ 2269066 w 8229600"/>
              <a:gd name="connsiteY84" fmla="*/ 6604000 h 8194675"/>
              <a:gd name="connsiteX85" fmla="*/ 2286000 w 8229600"/>
              <a:gd name="connsiteY85" fmla="*/ 6688667 h 8194675"/>
              <a:gd name="connsiteX86" fmla="*/ 2404533 w 8229600"/>
              <a:gd name="connsiteY86" fmla="*/ 6731000 h 8194675"/>
              <a:gd name="connsiteX87" fmla="*/ 2235200 w 8229600"/>
              <a:gd name="connsiteY87" fmla="*/ 6900333 h 8194675"/>
              <a:gd name="connsiteX88" fmla="*/ 2192866 w 8229600"/>
              <a:gd name="connsiteY88" fmla="*/ 7027333 h 8194675"/>
              <a:gd name="connsiteX89" fmla="*/ 2040466 w 8229600"/>
              <a:gd name="connsiteY89" fmla="*/ 6976533 h 8194675"/>
              <a:gd name="connsiteX90" fmla="*/ 2040466 w 8229600"/>
              <a:gd name="connsiteY90" fmla="*/ 6976533 h 8194675"/>
              <a:gd name="connsiteX91" fmla="*/ 2040466 w 8229600"/>
              <a:gd name="connsiteY91" fmla="*/ 7103533 h 8194675"/>
              <a:gd name="connsiteX92" fmla="*/ 2209800 w 8229600"/>
              <a:gd name="connsiteY92" fmla="*/ 7188200 h 8194675"/>
              <a:gd name="connsiteX93" fmla="*/ 2769658 w 8229600"/>
              <a:gd name="connsiteY93" fmla="*/ 7636933 h 8194675"/>
              <a:gd name="connsiteX94" fmla="*/ 2791883 w 8229600"/>
              <a:gd name="connsiteY94" fmla="*/ 7556500 h 8194675"/>
              <a:gd name="connsiteX95" fmla="*/ 3131608 w 8229600"/>
              <a:gd name="connsiteY95" fmla="*/ 7670800 h 8194675"/>
              <a:gd name="connsiteX96" fmla="*/ 3376083 w 8229600"/>
              <a:gd name="connsiteY96" fmla="*/ 7689850 h 8194675"/>
              <a:gd name="connsiteX97" fmla="*/ 3566583 w 8229600"/>
              <a:gd name="connsiteY97" fmla="*/ 7807325 h 8194675"/>
              <a:gd name="connsiteX98" fmla="*/ 3757083 w 8229600"/>
              <a:gd name="connsiteY98" fmla="*/ 7813675 h 8194675"/>
              <a:gd name="connsiteX99" fmla="*/ 4007908 w 8229600"/>
              <a:gd name="connsiteY99" fmla="*/ 7886700 h 8194675"/>
              <a:gd name="connsiteX100" fmla="*/ 3966633 w 8229600"/>
              <a:gd name="connsiteY100" fmla="*/ 7981950 h 8194675"/>
              <a:gd name="connsiteX101" fmla="*/ 4271433 w 8229600"/>
              <a:gd name="connsiteY101" fmla="*/ 8131175 h 8194675"/>
              <a:gd name="connsiteX102" fmla="*/ 4480983 w 8229600"/>
              <a:gd name="connsiteY102" fmla="*/ 8194675 h 8194675"/>
              <a:gd name="connsiteX103" fmla="*/ 4619625 w 8229600"/>
              <a:gd name="connsiteY103" fmla="*/ 8080375 h 8194675"/>
              <a:gd name="connsiteX104" fmla="*/ 4377266 w 8229600"/>
              <a:gd name="connsiteY104" fmla="*/ 7763933 h 8194675"/>
              <a:gd name="connsiteX105" fmla="*/ 4436533 w 8229600"/>
              <a:gd name="connsiteY105" fmla="*/ 7459133 h 8194675"/>
              <a:gd name="connsiteX106" fmla="*/ 4219575 w 8229600"/>
              <a:gd name="connsiteY106" fmla="*/ 7297208 h 8194675"/>
              <a:gd name="connsiteX107" fmla="*/ 4293658 w 8229600"/>
              <a:gd name="connsiteY107" fmla="*/ 7149042 h 8194675"/>
              <a:gd name="connsiteX108" fmla="*/ 4495800 w 8229600"/>
              <a:gd name="connsiteY108" fmla="*/ 6942667 h 8194675"/>
              <a:gd name="connsiteX109" fmla="*/ 4622800 w 8229600"/>
              <a:gd name="connsiteY109" fmla="*/ 6908800 h 8194675"/>
              <a:gd name="connsiteX110" fmla="*/ 4777316 w 8229600"/>
              <a:gd name="connsiteY110" fmla="*/ 6727825 h 8194675"/>
              <a:gd name="connsiteX111" fmla="*/ 4673600 w 8229600"/>
              <a:gd name="connsiteY111" fmla="*/ 6663267 h 8194675"/>
              <a:gd name="connsiteX112" fmla="*/ 4597400 w 8229600"/>
              <a:gd name="connsiteY112" fmla="*/ 6620933 h 8194675"/>
              <a:gd name="connsiteX113" fmla="*/ 4594225 w 8229600"/>
              <a:gd name="connsiteY113" fmla="*/ 6586008 h 8194675"/>
              <a:gd name="connsiteX114" fmla="*/ 4690533 w 8229600"/>
              <a:gd name="connsiteY114" fmla="*/ 6604000 h 8194675"/>
              <a:gd name="connsiteX115" fmla="*/ 4712758 w 8229600"/>
              <a:gd name="connsiteY115" fmla="*/ 6572250 h 8194675"/>
              <a:gd name="connsiteX116" fmla="*/ 4513791 w 8229600"/>
              <a:gd name="connsiteY116" fmla="*/ 6247342 h 8194675"/>
              <a:gd name="connsiteX117" fmla="*/ 4363508 w 8229600"/>
              <a:gd name="connsiteY117" fmla="*/ 6235700 h 8194675"/>
              <a:gd name="connsiteX118" fmla="*/ 4352925 w 8229600"/>
              <a:gd name="connsiteY118" fmla="*/ 6274858 h 8194675"/>
              <a:gd name="connsiteX119" fmla="*/ 4267200 w 8229600"/>
              <a:gd name="connsiteY119" fmla="*/ 6062133 h 8194675"/>
              <a:gd name="connsiteX120" fmla="*/ 4182533 w 8229600"/>
              <a:gd name="connsiteY120" fmla="*/ 6028267 h 8194675"/>
              <a:gd name="connsiteX121" fmla="*/ 4292600 w 8229600"/>
              <a:gd name="connsiteY121" fmla="*/ 5791200 h 8194675"/>
              <a:gd name="connsiteX122" fmla="*/ 4216400 w 8229600"/>
              <a:gd name="connsiteY122" fmla="*/ 5715000 h 8194675"/>
              <a:gd name="connsiteX123" fmla="*/ 4241800 w 8229600"/>
              <a:gd name="connsiteY123" fmla="*/ 5554133 h 8194675"/>
              <a:gd name="connsiteX124" fmla="*/ 4334933 w 8229600"/>
              <a:gd name="connsiteY124" fmla="*/ 5503333 h 8194675"/>
              <a:gd name="connsiteX125" fmla="*/ 4402666 w 8229600"/>
              <a:gd name="connsiteY125" fmla="*/ 5334000 h 8194675"/>
              <a:gd name="connsiteX126" fmla="*/ 4597400 w 8229600"/>
              <a:gd name="connsiteY126" fmla="*/ 5621867 h 8194675"/>
              <a:gd name="connsiteX127" fmla="*/ 4673600 w 8229600"/>
              <a:gd name="connsiteY127" fmla="*/ 5494867 h 8194675"/>
              <a:gd name="connsiteX128" fmla="*/ 4631266 w 8229600"/>
              <a:gd name="connsiteY128" fmla="*/ 5334000 h 8194675"/>
              <a:gd name="connsiteX129" fmla="*/ 4802716 w 8229600"/>
              <a:gd name="connsiteY129" fmla="*/ 5217583 h 8194675"/>
              <a:gd name="connsiteX130" fmla="*/ 4792133 w 8229600"/>
              <a:gd name="connsiteY130" fmla="*/ 5139267 h 8194675"/>
              <a:gd name="connsiteX131" fmla="*/ 4961466 w 8229600"/>
              <a:gd name="connsiteY131" fmla="*/ 5080000 h 8194675"/>
              <a:gd name="connsiteX132" fmla="*/ 5105400 w 8229600"/>
              <a:gd name="connsiteY132" fmla="*/ 4919133 h 8194675"/>
              <a:gd name="connsiteX133" fmla="*/ 5215466 w 8229600"/>
              <a:gd name="connsiteY133" fmla="*/ 4953000 h 8194675"/>
              <a:gd name="connsiteX134" fmla="*/ 5215466 w 8229600"/>
              <a:gd name="connsiteY134" fmla="*/ 4953000 h 8194675"/>
              <a:gd name="connsiteX135" fmla="*/ 5291666 w 8229600"/>
              <a:gd name="connsiteY135" fmla="*/ 5003800 h 8194675"/>
              <a:gd name="connsiteX136" fmla="*/ 5342466 w 8229600"/>
              <a:gd name="connsiteY136" fmla="*/ 4944533 h 8194675"/>
              <a:gd name="connsiteX137" fmla="*/ 5435600 w 8229600"/>
              <a:gd name="connsiteY137" fmla="*/ 4910667 h 8194675"/>
              <a:gd name="connsiteX138" fmla="*/ 5469466 w 8229600"/>
              <a:gd name="connsiteY138" fmla="*/ 5020733 h 8194675"/>
              <a:gd name="connsiteX139" fmla="*/ 5664200 w 8229600"/>
              <a:gd name="connsiteY139" fmla="*/ 5012267 h 8194675"/>
              <a:gd name="connsiteX140" fmla="*/ 5884333 w 8229600"/>
              <a:gd name="connsiteY140" fmla="*/ 5214408 h 8194675"/>
              <a:gd name="connsiteX141" fmla="*/ 5884333 w 8229600"/>
              <a:gd name="connsiteY141" fmla="*/ 5325533 h 8194675"/>
              <a:gd name="connsiteX142" fmla="*/ 5884333 w 8229600"/>
              <a:gd name="connsiteY142" fmla="*/ 5325533 h 8194675"/>
              <a:gd name="connsiteX143" fmla="*/ 5952066 w 8229600"/>
              <a:gd name="connsiteY143" fmla="*/ 5291667 h 8194675"/>
              <a:gd name="connsiteX144" fmla="*/ 5901266 w 8229600"/>
              <a:gd name="connsiteY144" fmla="*/ 5164667 h 8194675"/>
              <a:gd name="connsiteX145" fmla="*/ 5901266 w 8229600"/>
              <a:gd name="connsiteY145" fmla="*/ 5164667 h 8194675"/>
              <a:gd name="connsiteX146" fmla="*/ 6172200 w 8229600"/>
              <a:gd name="connsiteY146" fmla="*/ 5334000 h 8194675"/>
              <a:gd name="connsiteX147" fmla="*/ 6328833 w 8229600"/>
              <a:gd name="connsiteY147" fmla="*/ 5143500 h 8194675"/>
              <a:gd name="connsiteX148" fmla="*/ 6392333 w 8229600"/>
              <a:gd name="connsiteY148" fmla="*/ 5181600 h 8194675"/>
              <a:gd name="connsiteX149" fmla="*/ 6522508 w 8229600"/>
              <a:gd name="connsiteY149" fmla="*/ 5200650 h 8194675"/>
              <a:gd name="connsiteX150" fmla="*/ 6620933 w 8229600"/>
              <a:gd name="connsiteY150" fmla="*/ 5190067 h 8194675"/>
              <a:gd name="connsiteX151" fmla="*/ 6620933 w 8229600"/>
              <a:gd name="connsiteY151" fmla="*/ 5113867 h 8194675"/>
              <a:gd name="connsiteX152" fmla="*/ 6807200 w 8229600"/>
              <a:gd name="connsiteY152" fmla="*/ 5130800 h 8194675"/>
              <a:gd name="connsiteX153" fmla="*/ 6773333 w 8229600"/>
              <a:gd name="connsiteY153" fmla="*/ 5232400 h 8194675"/>
              <a:gd name="connsiteX154" fmla="*/ 6994525 w 8229600"/>
              <a:gd name="connsiteY154" fmla="*/ 5325533 h 8194675"/>
              <a:gd name="connsiteX155" fmla="*/ 7078133 w 8229600"/>
              <a:gd name="connsiteY155" fmla="*/ 5291667 h 8194675"/>
              <a:gd name="connsiteX156" fmla="*/ 7090833 w 8229600"/>
              <a:gd name="connsiteY156" fmla="*/ 5223933 h 8194675"/>
              <a:gd name="connsiteX157" fmla="*/ 7109883 w 8229600"/>
              <a:gd name="connsiteY157" fmla="*/ 5227108 h 8194675"/>
              <a:gd name="connsiteX158" fmla="*/ 7250641 w 8229600"/>
              <a:gd name="connsiteY158" fmla="*/ 5288492 h 8194675"/>
              <a:gd name="connsiteX159" fmla="*/ 7400925 w 8229600"/>
              <a:gd name="connsiteY159" fmla="*/ 5233458 h 8194675"/>
              <a:gd name="connsiteX160" fmla="*/ 7450666 w 8229600"/>
              <a:gd name="connsiteY160" fmla="*/ 5037667 h 8194675"/>
              <a:gd name="connsiteX161" fmla="*/ 7315200 w 8229600"/>
              <a:gd name="connsiteY161" fmla="*/ 4995333 h 8194675"/>
              <a:gd name="connsiteX162" fmla="*/ 7277100 w 8229600"/>
              <a:gd name="connsiteY162" fmla="*/ 4947708 h 8194675"/>
              <a:gd name="connsiteX163" fmla="*/ 7171266 w 8229600"/>
              <a:gd name="connsiteY163" fmla="*/ 4936067 h 8194675"/>
              <a:gd name="connsiteX164" fmla="*/ 7179733 w 8229600"/>
              <a:gd name="connsiteY164" fmla="*/ 4851400 h 8194675"/>
              <a:gd name="connsiteX165" fmla="*/ 7078133 w 8229600"/>
              <a:gd name="connsiteY165" fmla="*/ 4834467 h 8194675"/>
              <a:gd name="connsiteX166" fmla="*/ 7332133 w 8229600"/>
              <a:gd name="connsiteY166" fmla="*/ 4690533 h 8194675"/>
              <a:gd name="connsiteX167" fmla="*/ 7230533 w 8229600"/>
              <a:gd name="connsiteY167" fmla="*/ 4572000 h 8194675"/>
              <a:gd name="connsiteX168" fmla="*/ 7332133 w 8229600"/>
              <a:gd name="connsiteY168" fmla="*/ 4461933 h 8194675"/>
              <a:gd name="connsiteX169" fmla="*/ 7577666 w 8229600"/>
              <a:gd name="connsiteY169" fmla="*/ 4470400 h 8194675"/>
              <a:gd name="connsiteX170" fmla="*/ 7501466 w 8229600"/>
              <a:gd name="connsiteY170" fmla="*/ 4385733 h 8194675"/>
              <a:gd name="connsiteX171" fmla="*/ 7340600 w 8229600"/>
              <a:gd name="connsiteY171" fmla="*/ 4360333 h 8194675"/>
              <a:gd name="connsiteX172" fmla="*/ 7440083 w 8229600"/>
              <a:gd name="connsiteY172" fmla="*/ 4264025 h 8194675"/>
              <a:gd name="connsiteX173" fmla="*/ 7306733 w 8229600"/>
              <a:gd name="connsiteY173" fmla="*/ 4207933 h 8194675"/>
              <a:gd name="connsiteX174" fmla="*/ 7391400 w 8229600"/>
              <a:gd name="connsiteY174" fmla="*/ 4064000 h 8194675"/>
              <a:gd name="connsiteX175" fmla="*/ 7662333 w 8229600"/>
              <a:gd name="connsiteY175" fmla="*/ 4114800 h 8194675"/>
              <a:gd name="connsiteX176" fmla="*/ 7797800 w 8229600"/>
              <a:gd name="connsiteY176" fmla="*/ 4030133 h 8194675"/>
              <a:gd name="connsiteX177" fmla="*/ 8094133 w 8229600"/>
              <a:gd name="connsiteY177" fmla="*/ 3937000 h 8194675"/>
              <a:gd name="connsiteX178" fmla="*/ 8229600 w 8229600"/>
              <a:gd name="connsiteY178" fmla="*/ 965200 h 8194675"/>
              <a:gd name="connsiteX179" fmla="*/ 8204200 w 8229600"/>
              <a:gd name="connsiteY179" fmla="*/ 0 h 8194675"/>
              <a:gd name="connsiteX180" fmla="*/ 660400 w 8229600"/>
              <a:gd name="connsiteY180" fmla="*/ 0 h 8194675"/>
              <a:gd name="connsiteX181" fmla="*/ 677333 w 8229600"/>
              <a:gd name="connsiteY181" fmla="*/ 50800 h 8194675"/>
              <a:gd name="connsiteX0" fmla="*/ 677333 w 8229600"/>
              <a:gd name="connsiteY0" fmla="*/ 50800 h 8194675"/>
              <a:gd name="connsiteX1" fmla="*/ 851958 w 8229600"/>
              <a:gd name="connsiteY1" fmla="*/ 190500 h 8194675"/>
              <a:gd name="connsiteX2" fmla="*/ 935566 w 8229600"/>
              <a:gd name="connsiteY2" fmla="*/ 332317 h 8194675"/>
              <a:gd name="connsiteX3" fmla="*/ 818091 w 8229600"/>
              <a:gd name="connsiteY3" fmla="*/ 585258 h 8194675"/>
              <a:gd name="connsiteX4" fmla="*/ 719666 w 8229600"/>
              <a:gd name="connsiteY4" fmla="*/ 685800 h 8194675"/>
              <a:gd name="connsiteX5" fmla="*/ 458258 w 8229600"/>
              <a:gd name="connsiteY5" fmla="*/ 1039283 h 8194675"/>
              <a:gd name="connsiteX6" fmla="*/ 195791 w 8229600"/>
              <a:gd name="connsiteY6" fmla="*/ 1332442 h 8194675"/>
              <a:gd name="connsiteX7" fmla="*/ 84666 w 8229600"/>
              <a:gd name="connsiteY7" fmla="*/ 1476375 h 8194675"/>
              <a:gd name="connsiteX8" fmla="*/ 296333 w 8229600"/>
              <a:gd name="connsiteY8" fmla="*/ 1363133 h 8194675"/>
              <a:gd name="connsiteX9" fmla="*/ 237066 w 8229600"/>
              <a:gd name="connsiteY9" fmla="*/ 1540933 h 8194675"/>
              <a:gd name="connsiteX10" fmla="*/ 391583 w 8229600"/>
              <a:gd name="connsiteY10" fmla="*/ 1602317 h 8194675"/>
              <a:gd name="connsiteX11" fmla="*/ 609600 w 8229600"/>
              <a:gd name="connsiteY11" fmla="*/ 1659467 h 8194675"/>
              <a:gd name="connsiteX12" fmla="*/ 644525 w 8229600"/>
              <a:gd name="connsiteY12" fmla="*/ 1726142 h 8194675"/>
              <a:gd name="connsiteX13" fmla="*/ 448733 w 8229600"/>
              <a:gd name="connsiteY13" fmla="*/ 1684867 h 8194675"/>
              <a:gd name="connsiteX14" fmla="*/ 354541 w 8229600"/>
              <a:gd name="connsiteY14" fmla="*/ 1767417 h 8194675"/>
              <a:gd name="connsiteX15" fmla="*/ 265641 w 8229600"/>
              <a:gd name="connsiteY15" fmla="*/ 1742017 h 8194675"/>
              <a:gd name="connsiteX16" fmla="*/ 228600 w 8229600"/>
              <a:gd name="connsiteY16" fmla="*/ 1820333 h 8194675"/>
              <a:gd name="connsiteX17" fmla="*/ 228600 w 8229600"/>
              <a:gd name="connsiteY17" fmla="*/ 1820333 h 8194675"/>
              <a:gd name="connsiteX18" fmla="*/ 160866 w 8229600"/>
              <a:gd name="connsiteY18" fmla="*/ 1735667 h 8194675"/>
              <a:gd name="connsiteX19" fmla="*/ 177800 w 8229600"/>
              <a:gd name="connsiteY19" fmla="*/ 1938867 h 8194675"/>
              <a:gd name="connsiteX20" fmla="*/ 59266 w 8229600"/>
              <a:gd name="connsiteY20" fmla="*/ 2159000 h 8194675"/>
              <a:gd name="connsiteX21" fmla="*/ 59266 w 8229600"/>
              <a:gd name="connsiteY21" fmla="*/ 2159000 h 8194675"/>
              <a:gd name="connsiteX22" fmla="*/ 17991 w 8229600"/>
              <a:gd name="connsiteY22" fmla="*/ 2189692 h 8194675"/>
              <a:gd name="connsiteX23" fmla="*/ 48683 w 8229600"/>
              <a:gd name="connsiteY23" fmla="*/ 2435225 h 8194675"/>
              <a:gd name="connsiteX24" fmla="*/ 84666 w 8229600"/>
              <a:gd name="connsiteY24" fmla="*/ 2590800 h 8194675"/>
              <a:gd name="connsiteX25" fmla="*/ 0 w 8229600"/>
              <a:gd name="connsiteY25" fmla="*/ 2709333 h 8194675"/>
              <a:gd name="connsiteX26" fmla="*/ 118533 w 8229600"/>
              <a:gd name="connsiteY26" fmla="*/ 2827867 h 8194675"/>
              <a:gd name="connsiteX27" fmla="*/ 84666 w 8229600"/>
              <a:gd name="connsiteY27" fmla="*/ 2997200 h 8194675"/>
              <a:gd name="connsiteX28" fmla="*/ 84666 w 8229600"/>
              <a:gd name="connsiteY28" fmla="*/ 2997200 h 8194675"/>
              <a:gd name="connsiteX29" fmla="*/ 143933 w 8229600"/>
              <a:gd name="connsiteY29" fmla="*/ 3005667 h 8194675"/>
              <a:gd name="connsiteX30" fmla="*/ 169333 w 8229600"/>
              <a:gd name="connsiteY30" fmla="*/ 3268133 h 8194675"/>
              <a:gd name="connsiteX31" fmla="*/ 254000 w 8229600"/>
              <a:gd name="connsiteY31" fmla="*/ 3310467 h 8194675"/>
              <a:gd name="connsiteX32" fmla="*/ 457200 w 8229600"/>
              <a:gd name="connsiteY32" fmla="*/ 3344333 h 8194675"/>
              <a:gd name="connsiteX33" fmla="*/ 474133 w 8229600"/>
              <a:gd name="connsiteY33" fmla="*/ 3445933 h 8194675"/>
              <a:gd name="connsiteX34" fmla="*/ 601133 w 8229600"/>
              <a:gd name="connsiteY34" fmla="*/ 3369733 h 8194675"/>
              <a:gd name="connsiteX35" fmla="*/ 795866 w 8229600"/>
              <a:gd name="connsiteY35" fmla="*/ 3488267 h 8194675"/>
              <a:gd name="connsiteX36" fmla="*/ 745066 w 8229600"/>
              <a:gd name="connsiteY36" fmla="*/ 3615267 h 8194675"/>
              <a:gd name="connsiteX37" fmla="*/ 821266 w 8229600"/>
              <a:gd name="connsiteY37" fmla="*/ 3666067 h 8194675"/>
              <a:gd name="connsiteX38" fmla="*/ 736600 w 8229600"/>
              <a:gd name="connsiteY38" fmla="*/ 3793067 h 8194675"/>
              <a:gd name="connsiteX39" fmla="*/ 838200 w 8229600"/>
              <a:gd name="connsiteY39" fmla="*/ 3843867 h 8194675"/>
              <a:gd name="connsiteX40" fmla="*/ 804333 w 8229600"/>
              <a:gd name="connsiteY40" fmla="*/ 3911600 h 8194675"/>
              <a:gd name="connsiteX41" fmla="*/ 804333 w 8229600"/>
              <a:gd name="connsiteY41" fmla="*/ 3911600 h 8194675"/>
              <a:gd name="connsiteX42" fmla="*/ 880533 w 8229600"/>
              <a:gd name="connsiteY42" fmla="*/ 4013200 h 8194675"/>
              <a:gd name="connsiteX43" fmla="*/ 1005416 w 8229600"/>
              <a:gd name="connsiteY43" fmla="*/ 4079875 h 8194675"/>
              <a:gd name="connsiteX44" fmla="*/ 939800 w 8229600"/>
              <a:gd name="connsiteY44" fmla="*/ 4174067 h 8194675"/>
              <a:gd name="connsiteX45" fmla="*/ 1109133 w 8229600"/>
              <a:gd name="connsiteY45" fmla="*/ 4182533 h 8194675"/>
              <a:gd name="connsiteX46" fmla="*/ 1112308 w 8229600"/>
              <a:gd name="connsiteY46" fmla="*/ 4248150 h 8194675"/>
              <a:gd name="connsiteX47" fmla="*/ 1168400 w 8229600"/>
              <a:gd name="connsiteY47" fmla="*/ 4309533 h 8194675"/>
              <a:gd name="connsiteX48" fmla="*/ 1026583 w 8229600"/>
              <a:gd name="connsiteY48" fmla="*/ 4438650 h 8194675"/>
              <a:gd name="connsiteX49" fmla="*/ 931333 w 8229600"/>
              <a:gd name="connsiteY49" fmla="*/ 4385733 h 8194675"/>
              <a:gd name="connsiteX50" fmla="*/ 912283 w 8229600"/>
              <a:gd name="connsiteY50" fmla="*/ 4366683 h 8194675"/>
              <a:gd name="connsiteX51" fmla="*/ 846666 w 8229600"/>
              <a:gd name="connsiteY51" fmla="*/ 4453467 h 8194675"/>
              <a:gd name="connsiteX52" fmla="*/ 931333 w 8229600"/>
              <a:gd name="connsiteY52" fmla="*/ 4555067 h 8194675"/>
              <a:gd name="connsiteX53" fmla="*/ 928158 w 8229600"/>
              <a:gd name="connsiteY53" fmla="*/ 4686300 h 8194675"/>
              <a:gd name="connsiteX54" fmla="*/ 964141 w 8229600"/>
              <a:gd name="connsiteY54" fmla="*/ 4773083 h 8194675"/>
              <a:gd name="connsiteX55" fmla="*/ 1075266 w 8229600"/>
              <a:gd name="connsiteY55" fmla="*/ 4809067 h 8194675"/>
              <a:gd name="connsiteX56" fmla="*/ 1134533 w 8229600"/>
              <a:gd name="connsiteY56" fmla="*/ 4715933 h 8194675"/>
              <a:gd name="connsiteX57" fmla="*/ 1303866 w 8229600"/>
              <a:gd name="connsiteY57" fmla="*/ 4682067 h 8194675"/>
              <a:gd name="connsiteX58" fmla="*/ 1439333 w 8229600"/>
              <a:gd name="connsiteY58" fmla="*/ 4707467 h 8194675"/>
              <a:gd name="connsiteX59" fmla="*/ 1557866 w 8229600"/>
              <a:gd name="connsiteY59" fmla="*/ 4893733 h 8194675"/>
              <a:gd name="connsiteX60" fmla="*/ 1490133 w 8229600"/>
              <a:gd name="connsiteY60" fmla="*/ 4936067 h 8194675"/>
              <a:gd name="connsiteX61" fmla="*/ 1532466 w 8229600"/>
              <a:gd name="connsiteY61" fmla="*/ 5088467 h 8194675"/>
              <a:gd name="connsiteX62" fmla="*/ 1695450 w 8229600"/>
              <a:gd name="connsiteY62" fmla="*/ 5095875 h 8194675"/>
              <a:gd name="connsiteX63" fmla="*/ 1763183 w 8229600"/>
              <a:gd name="connsiteY63" fmla="*/ 5229225 h 8194675"/>
              <a:gd name="connsiteX64" fmla="*/ 1794933 w 8229600"/>
              <a:gd name="connsiteY64" fmla="*/ 5384800 h 8194675"/>
              <a:gd name="connsiteX65" fmla="*/ 1938866 w 8229600"/>
              <a:gd name="connsiteY65" fmla="*/ 5359400 h 8194675"/>
              <a:gd name="connsiteX66" fmla="*/ 2023533 w 8229600"/>
              <a:gd name="connsiteY66" fmla="*/ 5435600 h 8194675"/>
              <a:gd name="connsiteX67" fmla="*/ 2201333 w 8229600"/>
              <a:gd name="connsiteY67" fmla="*/ 5376333 h 8194675"/>
              <a:gd name="connsiteX68" fmla="*/ 2319866 w 8229600"/>
              <a:gd name="connsiteY68" fmla="*/ 5545667 h 8194675"/>
              <a:gd name="connsiteX69" fmla="*/ 2379133 w 8229600"/>
              <a:gd name="connsiteY69" fmla="*/ 5486400 h 8194675"/>
              <a:gd name="connsiteX70" fmla="*/ 2743200 w 8229600"/>
              <a:gd name="connsiteY70" fmla="*/ 5672667 h 8194675"/>
              <a:gd name="connsiteX71" fmla="*/ 2743200 w 8229600"/>
              <a:gd name="connsiteY71" fmla="*/ 5672667 h 8194675"/>
              <a:gd name="connsiteX72" fmla="*/ 2794000 w 8229600"/>
              <a:gd name="connsiteY72" fmla="*/ 5748867 h 8194675"/>
              <a:gd name="connsiteX73" fmla="*/ 2692400 w 8229600"/>
              <a:gd name="connsiteY73" fmla="*/ 5833533 h 8194675"/>
              <a:gd name="connsiteX74" fmla="*/ 2751666 w 8229600"/>
              <a:gd name="connsiteY74" fmla="*/ 5875867 h 8194675"/>
              <a:gd name="connsiteX75" fmla="*/ 2667000 w 8229600"/>
              <a:gd name="connsiteY75" fmla="*/ 5985933 h 8194675"/>
              <a:gd name="connsiteX76" fmla="*/ 2717800 w 8229600"/>
              <a:gd name="connsiteY76" fmla="*/ 6045200 h 8194675"/>
              <a:gd name="connsiteX77" fmla="*/ 2717800 w 8229600"/>
              <a:gd name="connsiteY77" fmla="*/ 6045200 h 8194675"/>
              <a:gd name="connsiteX78" fmla="*/ 2700866 w 8229600"/>
              <a:gd name="connsiteY78" fmla="*/ 6239933 h 8194675"/>
              <a:gd name="connsiteX79" fmla="*/ 2506133 w 8229600"/>
              <a:gd name="connsiteY79" fmla="*/ 6214533 h 8194675"/>
              <a:gd name="connsiteX80" fmla="*/ 2379133 w 8229600"/>
              <a:gd name="connsiteY80" fmla="*/ 6341533 h 8194675"/>
              <a:gd name="connsiteX81" fmla="*/ 2370666 w 8229600"/>
              <a:gd name="connsiteY81" fmla="*/ 6477000 h 8194675"/>
              <a:gd name="connsiteX82" fmla="*/ 2650066 w 8229600"/>
              <a:gd name="connsiteY82" fmla="*/ 6434667 h 8194675"/>
              <a:gd name="connsiteX83" fmla="*/ 2602441 w 8229600"/>
              <a:gd name="connsiteY83" fmla="*/ 6491817 h 8194675"/>
              <a:gd name="connsiteX84" fmla="*/ 2269066 w 8229600"/>
              <a:gd name="connsiteY84" fmla="*/ 6604000 h 8194675"/>
              <a:gd name="connsiteX85" fmla="*/ 2286000 w 8229600"/>
              <a:gd name="connsiteY85" fmla="*/ 6688667 h 8194675"/>
              <a:gd name="connsiteX86" fmla="*/ 2404533 w 8229600"/>
              <a:gd name="connsiteY86" fmla="*/ 6731000 h 8194675"/>
              <a:gd name="connsiteX87" fmla="*/ 2235200 w 8229600"/>
              <a:gd name="connsiteY87" fmla="*/ 6900333 h 8194675"/>
              <a:gd name="connsiteX88" fmla="*/ 2192866 w 8229600"/>
              <a:gd name="connsiteY88" fmla="*/ 7027333 h 8194675"/>
              <a:gd name="connsiteX89" fmla="*/ 2040466 w 8229600"/>
              <a:gd name="connsiteY89" fmla="*/ 6976533 h 8194675"/>
              <a:gd name="connsiteX90" fmla="*/ 2040466 w 8229600"/>
              <a:gd name="connsiteY90" fmla="*/ 6976533 h 8194675"/>
              <a:gd name="connsiteX91" fmla="*/ 2040466 w 8229600"/>
              <a:gd name="connsiteY91" fmla="*/ 7103533 h 8194675"/>
              <a:gd name="connsiteX92" fmla="*/ 2209800 w 8229600"/>
              <a:gd name="connsiteY92" fmla="*/ 7188200 h 8194675"/>
              <a:gd name="connsiteX93" fmla="*/ 2769658 w 8229600"/>
              <a:gd name="connsiteY93" fmla="*/ 7636933 h 8194675"/>
              <a:gd name="connsiteX94" fmla="*/ 2791883 w 8229600"/>
              <a:gd name="connsiteY94" fmla="*/ 7556500 h 8194675"/>
              <a:gd name="connsiteX95" fmla="*/ 3131608 w 8229600"/>
              <a:gd name="connsiteY95" fmla="*/ 7670800 h 8194675"/>
              <a:gd name="connsiteX96" fmla="*/ 3376083 w 8229600"/>
              <a:gd name="connsiteY96" fmla="*/ 7689850 h 8194675"/>
              <a:gd name="connsiteX97" fmla="*/ 3566583 w 8229600"/>
              <a:gd name="connsiteY97" fmla="*/ 7807325 h 8194675"/>
              <a:gd name="connsiteX98" fmla="*/ 3757083 w 8229600"/>
              <a:gd name="connsiteY98" fmla="*/ 7813675 h 8194675"/>
              <a:gd name="connsiteX99" fmla="*/ 4007908 w 8229600"/>
              <a:gd name="connsiteY99" fmla="*/ 7886700 h 8194675"/>
              <a:gd name="connsiteX100" fmla="*/ 3966633 w 8229600"/>
              <a:gd name="connsiteY100" fmla="*/ 7981950 h 8194675"/>
              <a:gd name="connsiteX101" fmla="*/ 4271433 w 8229600"/>
              <a:gd name="connsiteY101" fmla="*/ 8131175 h 8194675"/>
              <a:gd name="connsiteX102" fmla="*/ 4480983 w 8229600"/>
              <a:gd name="connsiteY102" fmla="*/ 8194675 h 8194675"/>
              <a:gd name="connsiteX103" fmla="*/ 4619625 w 8229600"/>
              <a:gd name="connsiteY103" fmla="*/ 8080375 h 8194675"/>
              <a:gd name="connsiteX104" fmla="*/ 4377266 w 8229600"/>
              <a:gd name="connsiteY104" fmla="*/ 7763933 h 8194675"/>
              <a:gd name="connsiteX105" fmla="*/ 4436533 w 8229600"/>
              <a:gd name="connsiteY105" fmla="*/ 7459133 h 8194675"/>
              <a:gd name="connsiteX106" fmla="*/ 4219575 w 8229600"/>
              <a:gd name="connsiteY106" fmla="*/ 7297208 h 8194675"/>
              <a:gd name="connsiteX107" fmla="*/ 4293658 w 8229600"/>
              <a:gd name="connsiteY107" fmla="*/ 7149042 h 8194675"/>
              <a:gd name="connsiteX108" fmla="*/ 4495800 w 8229600"/>
              <a:gd name="connsiteY108" fmla="*/ 6942667 h 8194675"/>
              <a:gd name="connsiteX109" fmla="*/ 4622800 w 8229600"/>
              <a:gd name="connsiteY109" fmla="*/ 6908800 h 8194675"/>
              <a:gd name="connsiteX110" fmla="*/ 4777316 w 8229600"/>
              <a:gd name="connsiteY110" fmla="*/ 6727825 h 8194675"/>
              <a:gd name="connsiteX111" fmla="*/ 4673600 w 8229600"/>
              <a:gd name="connsiteY111" fmla="*/ 6663267 h 8194675"/>
              <a:gd name="connsiteX112" fmla="*/ 4597400 w 8229600"/>
              <a:gd name="connsiteY112" fmla="*/ 6620933 h 8194675"/>
              <a:gd name="connsiteX113" fmla="*/ 4594225 w 8229600"/>
              <a:gd name="connsiteY113" fmla="*/ 6586008 h 8194675"/>
              <a:gd name="connsiteX114" fmla="*/ 4690533 w 8229600"/>
              <a:gd name="connsiteY114" fmla="*/ 6604000 h 8194675"/>
              <a:gd name="connsiteX115" fmla="*/ 4712758 w 8229600"/>
              <a:gd name="connsiteY115" fmla="*/ 6572250 h 8194675"/>
              <a:gd name="connsiteX116" fmla="*/ 4513791 w 8229600"/>
              <a:gd name="connsiteY116" fmla="*/ 6247342 h 8194675"/>
              <a:gd name="connsiteX117" fmla="*/ 4363508 w 8229600"/>
              <a:gd name="connsiteY117" fmla="*/ 6235700 h 8194675"/>
              <a:gd name="connsiteX118" fmla="*/ 4352925 w 8229600"/>
              <a:gd name="connsiteY118" fmla="*/ 6274858 h 8194675"/>
              <a:gd name="connsiteX119" fmla="*/ 4267200 w 8229600"/>
              <a:gd name="connsiteY119" fmla="*/ 6062133 h 8194675"/>
              <a:gd name="connsiteX120" fmla="*/ 4182533 w 8229600"/>
              <a:gd name="connsiteY120" fmla="*/ 6028267 h 8194675"/>
              <a:gd name="connsiteX121" fmla="*/ 4292600 w 8229600"/>
              <a:gd name="connsiteY121" fmla="*/ 5791200 h 8194675"/>
              <a:gd name="connsiteX122" fmla="*/ 4216400 w 8229600"/>
              <a:gd name="connsiteY122" fmla="*/ 5715000 h 8194675"/>
              <a:gd name="connsiteX123" fmla="*/ 4241800 w 8229600"/>
              <a:gd name="connsiteY123" fmla="*/ 5554133 h 8194675"/>
              <a:gd name="connsiteX124" fmla="*/ 4334933 w 8229600"/>
              <a:gd name="connsiteY124" fmla="*/ 5503333 h 8194675"/>
              <a:gd name="connsiteX125" fmla="*/ 4402666 w 8229600"/>
              <a:gd name="connsiteY125" fmla="*/ 5334000 h 8194675"/>
              <a:gd name="connsiteX126" fmla="*/ 4597400 w 8229600"/>
              <a:gd name="connsiteY126" fmla="*/ 5621867 h 8194675"/>
              <a:gd name="connsiteX127" fmla="*/ 4673600 w 8229600"/>
              <a:gd name="connsiteY127" fmla="*/ 5494867 h 8194675"/>
              <a:gd name="connsiteX128" fmla="*/ 4631266 w 8229600"/>
              <a:gd name="connsiteY128" fmla="*/ 5334000 h 8194675"/>
              <a:gd name="connsiteX129" fmla="*/ 4802716 w 8229600"/>
              <a:gd name="connsiteY129" fmla="*/ 5217583 h 8194675"/>
              <a:gd name="connsiteX130" fmla="*/ 4792133 w 8229600"/>
              <a:gd name="connsiteY130" fmla="*/ 5139267 h 8194675"/>
              <a:gd name="connsiteX131" fmla="*/ 4961466 w 8229600"/>
              <a:gd name="connsiteY131" fmla="*/ 5080000 h 8194675"/>
              <a:gd name="connsiteX132" fmla="*/ 5105400 w 8229600"/>
              <a:gd name="connsiteY132" fmla="*/ 4919133 h 8194675"/>
              <a:gd name="connsiteX133" fmla="*/ 5215466 w 8229600"/>
              <a:gd name="connsiteY133" fmla="*/ 4953000 h 8194675"/>
              <a:gd name="connsiteX134" fmla="*/ 5215466 w 8229600"/>
              <a:gd name="connsiteY134" fmla="*/ 4953000 h 8194675"/>
              <a:gd name="connsiteX135" fmla="*/ 5291666 w 8229600"/>
              <a:gd name="connsiteY135" fmla="*/ 5003800 h 8194675"/>
              <a:gd name="connsiteX136" fmla="*/ 5342466 w 8229600"/>
              <a:gd name="connsiteY136" fmla="*/ 4944533 h 8194675"/>
              <a:gd name="connsiteX137" fmla="*/ 5435600 w 8229600"/>
              <a:gd name="connsiteY137" fmla="*/ 4910667 h 8194675"/>
              <a:gd name="connsiteX138" fmla="*/ 5469466 w 8229600"/>
              <a:gd name="connsiteY138" fmla="*/ 5020733 h 8194675"/>
              <a:gd name="connsiteX139" fmla="*/ 5664200 w 8229600"/>
              <a:gd name="connsiteY139" fmla="*/ 5012267 h 8194675"/>
              <a:gd name="connsiteX140" fmla="*/ 5884333 w 8229600"/>
              <a:gd name="connsiteY140" fmla="*/ 5214408 h 8194675"/>
              <a:gd name="connsiteX141" fmla="*/ 5884333 w 8229600"/>
              <a:gd name="connsiteY141" fmla="*/ 5325533 h 8194675"/>
              <a:gd name="connsiteX142" fmla="*/ 5884333 w 8229600"/>
              <a:gd name="connsiteY142" fmla="*/ 5325533 h 8194675"/>
              <a:gd name="connsiteX143" fmla="*/ 5952066 w 8229600"/>
              <a:gd name="connsiteY143" fmla="*/ 5291667 h 8194675"/>
              <a:gd name="connsiteX144" fmla="*/ 5901266 w 8229600"/>
              <a:gd name="connsiteY144" fmla="*/ 5164667 h 8194675"/>
              <a:gd name="connsiteX145" fmla="*/ 5901266 w 8229600"/>
              <a:gd name="connsiteY145" fmla="*/ 5164667 h 8194675"/>
              <a:gd name="connsiteX146" fmla="*/ 6172200 w 8229600"/>
              <a:gd name="connsiteY146" fmla="*/ 5334000 h 8194675"/>
              <a:gd name="connsiteX147" fmla="*/ 6328833 w 8229600"/>
              <a:gd name="connsiteY147" fmla="*/ 5143500 h 8194675"/>
              <a:gd name="connsiteX148" fmla="*/ 6392333 w 8229600"/>
              <a:gd name="connsiteY148" fmla="*/ 5181600 h 8194675"/>
              <a:gd name="connsiteX149" fmla="*/ 6522508 w 8229600"/>
              <a:gd name="connsiteY149" fmla="*/ 5200650 h 8194675"/>
              <a:gd name="connsiteX150" fmla="*/ 6620933 w 8229600"/>
              <a:gd name="connsiteY150" fmla="*/ 5190067 h 8194675"/>
              <a:gd name="connsiteX151" fmla="*/ 6620933 w 8229600"/>
              <a:gd name="connsiteY151" fmla="*/ 5113867 h 8194675"/>
              <a:gd name="connsiteX152" fmla="*/ 6807200 w 8229600"/>
              <a:gd name="connsiteY152" fmla="*/ 5130800 h 8194675"/>
              <a:gd name="connsiteX153" fmla="*/ 6773333 w 8229600"/>
              <a:gd name="connsiteY153" fmla="*/ 5232400 h 8194675"/>
              <a:gd name="connsiteX154" fmla="*/ 6994525 w 8229600"/>
              <a:gd name="connsiteY154" fmla="*/ 5325533 h 8194675"/>
              <a:gd name="connsiteX155" fmla="*/ 7078133 w 8229600"/>
              <a:gd name="connsiteY155" fmla="*/ 5291667 h 8194675"/>
              <a:gd name="connsiteX156" fmla="*/ 7090833 w 8229600"/>
              <a:gd name="connsiteY156" fmla="*/ 5223933 h 8194675"/>
              <a:gd name="connsiteX157" fmla="*/ 7109883 w 8229600"/>
              <a:gd name="connsiteY157" fmla="*/ 5227108 h 8194675"/>
              <a:gd name="connsiteX158" fmla="*/ 7250641 w 8229600"/>
              <a:gd name="connsiteY158" fmla="*/ 5288492 h 8194675"/>
              <a:gd name="connsiteX159" fmla="*/ 7400925 w 8229600"/>
              <a:gd name="connsiteY159" fmla="*/ 5233458 h 8194675"/>
              <a:gd name="connsiteX160" fmla="*/ 7450666 w 8229600"/>
              <a:gd name="connsiteY160" fmla="*/ 5037667 h 8194675"/>
              <a:gd name="connsiteX161" fmla="*/ 7315200 w 8229600"/>
              <a:gd name="connsiteY161" fmla="*/ 4995333 h 8194675"/>
              <a:gd name="connsiteX162" fmla="*/ 7277100 w 8229600"/>
              <a:gd name="connsiteY162" fmla="*/ 4947708 h 8194675"/>
              <a:gd name="connsiteX163" fmla="*/ 7171266 w 8229600"/>
              <a:gd name="connsiteY163" fmla="*/ 4936067 h 8194675"/>
              <a:gd name="connsiteX164" fmla="*/ 7179733 w 8229600"/>
              <a:gd name="connsiteY164" fmla="*/ 4851400 h 8194675"/>
              <a:gd name="connsiteX165" fmla="*/ 7078133 w 8229600"/>
              <a:gd name="connsiteY165" fmla="*/ 4834467 h 8194675"/>
              <a:gd name="connsiteX166" fmla="*/ 7332133 w 8229600"/>
              <a:gd name="connsiteY166" fmla="*/ 4690533 h 8194675"/>
              <a:gd name="connsiteX167" fmla="*/ 7230533 w 8229600"/>
              <a:gd name="connsiteY167" fmla="*/ 4572000 h 8194675"/>
              <a:gd name="connsiteX168" fmla="*/ 7332133 w 8229600"/>
              <a:gd name="connsiteY168" fmla="*/ 4461933 h 8194675"/>
              <a:gd name="connsiteX169" fmla="*/ 7577666 w 8229600"/>
              <a:gd name="connsiteY169" fmla="*/ 4470400 h 8194675"/>
              <a:gd name="connsiteX170" fmla="*/ 7501466 w 8229600"/>
              <a:gd name="connsiteY170" fmla="*/ 4385733 h 8194675"/>
              <a:gd name="connsiteX171" fmla="*/ 7340600 w 8229600"/>
              <a:gd name="connsiteY171" fmla="*/ 4360333 h 8194675"/>
              <a:gd name="connsiteX172" fmla="*/ 7440083 w 8229600"/>
              <a:gd name="connsiteY172" fmla="*/ 4264025 h 8194675"/>
              <a:gd name="connsiteX173" fmla="*/ 7306733 w 8229600"/>
              <a:gd name="connsiteY173" fmla="*/ 4207933 h 8194675"/>
              <a:gd name="connsiteX174" fmla="*/ 7391400 w 8229600"/>
              <a:gd name="connsiteY174" fmla="*/ 4064000 h 8194675"/>
              <a:gd name="connsiteX175" fmla="*/ 7662333 w 8229600"/>
              <a:gd name="connsiteY175" fmla="*/ 4114800 h 8194675"/>
              <a:gd name="connsiteX176" fmla="*/ 7797800 w 8229600"/>
              <a:gd name="connsiteY176" fmla="*/ 4030133 h 8194675"/>
              <a:gd name="connsiteX177" fmla="*/ 8094133 w 8229600"/>
              <a:gd name="connsiteY177" fmla="*/ 3937000 h 8194675"/>
              <a:gd name="connsiteX178" fmla="*/ 8229600 w 8229600"/>
              <a:gd name="connsiteY178" fmla="*/ 965200 h 8194675"/>
              <a:gd name="connsiteX179" fmla="*/ 6815689 w 8229600"/>
              <a:gd name="connsiteY179" fmla="*/ 51810 h 8194675"/>
              <a:gd name="connsiteX180" fmla="*/ 660400 w 8229600"/>
              <a:gd name="connsiteY180" fmla="*/ 0 h 8194675"/>
              <a:gd name="connsiteX181" fmla="*/ 677333 w 8229600"/>
              <a:gd name="connsiteY181" fmla="*/ 50800 h 8194675"/>
              <a:gd name="connsiteX0" fmla="*/ 677333 w 8094133"/>
              <a:gd name="connsiteY0" fmla="*/ 50800 h 8194675"/>
              <a:gd name="connsiteX1" fmla="*/ 851958 w 8094133"/>
              <a:gd name="connsiteY1" fmla="*/ 190500 h 8194675"/>
              <a:gd name="connsiteX2" fmla="*/ 935566 w 8094133"/>
              <a:gd name="connsiteY2" fmla="*/ 332317 h 8194675"/>
              <a:gd name="connsiteX3" fmla="*/ 818091 w 8094133"/>
              <a:gd name="connsiteY3" fmla="*/ 585258 h 8194675"/>
              <a:gd name="connsiteX4" fmla="*/ 719666 w 8094133"/>
              <a:gd name="connsiteY4" fmla="*/ 685800 h 8194675"/>
              <a:gd name="connsiteX5" fmla="*/ 458258 w 8094133"/>
              <a:gd name="connsiteY5" fmla="*/ 1039283 h 8194675"/>
              <a:gd name="connsiteX6" fmla="*/ 195791 w 8094133"/>
              <a:gd name="connsiteY6" fmla="*/ 1332442 h 8194675"/>
              <a:gd name="connsiteX7" fmla="*/ 84666 w 8094133"/>
              <a:gd name="connsiteY7" fmla="*/ 1476375 h 8194675"/>
              <a:gd name="connsiteX8" fmla="*/ 296333 w 8094133"/>
              <a:gd name="connsiteY8" fmla="*/ 1363133 h 8194675"/>
              <a:gd name="connsiteX9" fmla="*/ 237066 w 8094133"/>
              <a:gd name="connsiteY9" fmla="*/ 1540933 h 8194675"/>
              <a:gd name="connsiteX10" fmla="*/ 391583 w 8094133"/>
              <a:gd name="connsiteY10" fmla="*/ 1602317 h 8194675"/>
              <a:gd name="connsiteX11" fmla="*/ 609600 w 8094133"/>
              <a:gd name="connsiteY11" fmla="*/ 1659467 h 8194675"/>
              <a:gd name="connsiteX12" fmla="*/ 644525 w 8094133"/>
              <a:gd name="connsiteY12" fmla="*/ 1726142 h 8194675"/>
              <a:gd name="connsiteX13" fmla="*/ 448733 w 8094133"/>
              <a:gd name="connsiteY13" fmla="*/ 1684867 h 8194675"/>
              <a:gd name="connsiteX14" fmla="*/ 354541 w 8094133"/>
              <a:gd name="connsiteY14" fmla="*/ 1767417 h 8194675"/>
              <a:gd name="connsiteX15" fmla="*/ 265641 w 8094133"/>
              <a:gd name="connsiteY15" fmla="*/ 1742017 h 8194675"/>
              <a:gd name="connsiteX16" fmla="*/ 228600 w 8094133"/>
              <a:gd name="connsiteY16" fmla="*/ 1820333 h 8194675"/>
              <a:gd name="connsiteX17" fmla="*/ 228600 w 8094133"/>
              <a:gd name="connsiteY17" fmla="*/ 1820333 h 8194675"/>
              <a:gd name="connsiteX18" fmla="*/ 160866 w 8094133"/>
              <a:gd name="connsiteY18" fmla="*/ 1735667 h 8194675"/>
              <a:gd name="connsiteX19" fmla="*/ 177800 w 8094133"/>
              <a:gd name="connsiteY19" fmla="*/ 1938867 h 8194675"/>
              <a:gd name="connsiteX20" fmla="*/ 59266 w 8094133"/>
              <a:gd name="connsiteY20" fmla="*/ 2159000 h 8194675"/>
              <a:gd name="connsiteX21" fmla="*/ 59266 w 8094133"/>
              <a:gd name="connsiteY21" fmla="*/ 2159000 h 8194675"/>
              <a:gd name="connsiteX22" fmla="*/ 17991 w 8094133"/>
              <a:gd name="connsiteY22" fmla="*/ 2189692 h 8194675"/>
              <a:gd name="connsiteX23" fmla="*/ 48683 w 8094133"/>
              <a:gd name="connsiteY23" fmla="*/ 2435225 h 8194675"/>
              <a:gd name="connsiteX24" fmla="*/ 84666 w 8094133"/>
              <a:gd name="connsiteY24" fmla="*/ 2590800 h 8194675"/>
              <a:gd name="connsiteX25" fmla="*/ 0 w 8094133"/>
              <a:gd name="connsiteY25" fmla="*/ 2709333 h 8194675"/>
              <a:gd name="connsiteX26" fmla="*/ 118533 w 8094133"/>
              <a:gd name="connsiteY26" fmla="*/ 2827867 h 8194675"/>
              <a:gd name="connsiteX27" fmla="*/ 84666 w 8094133"/>
              <a:gd name="connsiteY27" fmla="*/ 2997200 h 8194675"/>
              <a:gd name="connsiteX28" fmla="*/ 84666 w 8094133"/>
              <a:gd name="connsiteY28" fmla="*/ 2997200 h 8194675"/>
              <a:gd name="connsiteX29" fmla="*/ 143933 w 8094133"/>
              <a:gd name="connsiteY29" fmla="*/ 3005667 h 8194675"/>
              <a:gd name="connsiteX30" fmla="*/ 169333 w 8094133"/>
              <a:gd name="connsiteY30" fmla="*/ 3268133 h 8194675"/>
              <a:gd name="connsiteX31" fmla="*/ 254000 w 8094133"/>
              <a:gd name="connsiteY31" fmla="*/ 3310467 h 8194675"/>
              <a:gd name="connsiteX32" fmla="*/ 457200 w 8094133"/>
              <a:gd name="connsiteY32" fmla="*/ 3344333 h 8194675"/>
              <a:gd name="connsiteX33" fmla="*/ 474133 w 8094133"/>
              <a:gd name="connsiteY33" fmla="*/ 3445933 h 8194675"/>
              <a:gd name="connsiteX34" fmla="*/ 601133 w 8094133"/>
              <a:gd name="connsiteY34" fmla="*/ 3369733 h 8194675"/>
              <a:gd name="connsiteX35" fmla="*/ 795866 w 8094133"/>
              <a:gd name="connsiteY35" fmla="*/ 3488267 h 8194675"/>
              <a:gd name="connsiteX36" fmla="*/ 745066 w 8094133"/>
              <a:gd name="connsiteY36" fmla="*/ 3615267 h 8194675"/>
              <a:gd name="connsiteX37" fmla="*/ 821266 w 8094133"/>
              <a:gd name="connsiteY37" fmla="*/ 3666067 h 8194675"/>
              <a:gd name="connsiteX38" fmla="*/ 736600 w 8094133"/>
              <a:gd name="connsiteY38" fmla="*/ 3793067 h 8194675"/>
              <a:gd name="connsiteX39" fmla="*/ 838200 w 8094133"/>
              <a:gd name="connsiteY39" fmla="*/ 3843867 h 8194675"/>
              <a:gd name="connsiteX40" fmla="*/ 804333 w 8094133"/>
              <a:gd name="connsiteY40" fmla="*/ 3911600 h 8194675"/>
              <a:gd name="connsiteX41" fmla="*/ 804333 w 8094133"/>
              <a:gd name="connsiteY41" fmla="*/ 3911600 h 8194675"/>
              <a:gd name="connsiteX42" fmla="*/ 880533 w 8094133"/>
              <a:gd name="connsiteY42" fmla="*/ 4013200 h 8194675"/>
              <a:gd name="connsiteX43" fmla="*/ 1005416 w 8094133"/>
              <a:gd name="connsiteY43" fmla="*/ 4079875 h 8194675"/>
              <a:gd name="connsiteX44" fmla="*/ 939800 w 8094133"/>
              <a:gd name="connsiteY44" fmla="*/ 4174067 h 8194675"/>
              <a:gd name="connsiteX45" fmla="*/ 1109133 w 8094133"/>
              <a:gd name="connsiteY45" fmla="*/ 4182533 h 8194675"/>
              <a:gd name="connsiteX46" fmla="*/ 1112308 w 8094133"/>
              <a:gd name="connsiteY46" fmla="*/ 4248150 h 8194675"/>
              <a:gd name="connsiteX47" fmla="*/ 1168400 w 8094133"/>
              <a:gd name="connsiteY47" fmla="*/ 4309533 h 8194675"/>
              <a:gd name="connsiteX48" fmla="*/ 1026583 w 8094133"/>
              <a:gd name="connsiteY48" fmla="*/ 4438650 h 8194675"/>
              <a:gd name="connsiteX49" fmla="*/ 931333 w 8094133"/>
              <a:gd name="connsiteY49" fmla="*/ 4385733 h 8194675"/>
              <a:gd name="connsiteX50" fmla="*/ 912283 w 8094133"/>
              <a:gd name="connsiteY50" fmla="*/ 4366683 h 8194675"/>
              <a:gd name="connsiteX51" fmla="*/ 846666 w 8094133"/>
              <a:gd name="connsiteY51" fmla="*/ 4453467 h 8194675"/>
              <a:gd name="connsiteX52" fmla="*/ 931333 w 8094133"/>
              <a:gd name="connsiteY52" fmla="*/ 4555067 h 8194675"/>
              <a:gd name="connsiteX53" fmla="*/ 928158 w 8094133"/>
              <a:gd name="connsiteY53" fmla="*/ 4686300 h 8194675"/>
              <a:gd name="connsiteX54" fmla="*/ 964141 w 8094133"/>
              <a:gd name="connsiteY54" fmla="*/ 4773083 h 8194675"/>
              <a:gd name="connsiteX55" fmla="*/ 1075266 w 8094133"/>
              <a:gd name="connsiteY55" fmla="*/ 4809067 h 8194675"/>
              <a:gd name="connsiteX56" fmla="*/ 1134533 w 8094133"/>
              <a:gd name="connsiteY56" fmla="*/ 4715933 h 8194675"/>
              <a:gd name="connsiteX57" fmla="*/ 1303866 w 8094133"/>
              <a:gd name="connsiteY57" fmla="*/ 4682067 h 8194675"/>
              <a:gd name="connsiteX58" fmla="*/ 1439333 w 8094133"/>
              <a:gd name="connsiteY58" fmla="*/ 4707467 h 8194675"/>
              <a:gd name="connsiteX59" fmla="*/ 1557866 w 8094133"/>
              <a:gd name="connsiteY59" fmla="*/ 4893733 h 8194675"/>
              <a:gd name="connsiteX60" fmla="*/ 1490133 w 8094133"/>
              <a:gd name="connsiteY60" fmla="*/ 4936067 h 8194675"/>
              <a:gd name="connsiteX61" fmla="*/ 1532466 w 8094133"/>
              <a:gd name="connsiteY61" fmla="*/ 5088467 h 8194675"/>
              <a:gd name="connsiteX62" fmla="*/ 1695450 w 8094133"/>
              <a:gd name="connsiteY62" fmla="*/ 5095875 h 8194675"/>
              <a:gd name="connsiteX63" fmla="*/ 1763183 w 8094133"/>
              <a:gd name="connsiteY63" fmla="*/ 5229225 h 8194675"/>
              <a:gd name="connsiteX64" fmla="*/ 1794933 w 8094133"/>
              <a:gd name="connsiteY64" fmla="*/ 5384800 h 8194675"/>
              <a:gd name="connsiteX65" fmla="*/ 1938866 w 8094133"/>
              <a:gd name="connsiteY65" fmla="*/ 5359400 h 8194675"/>
              <a:gd name="connsiteX66" fmla="*/ 2023533 w 8094133"/>
              <a:gd name="connsiteY66" fmla="*/ 5435600 h 8194675"/>
              <a:gd name="connsiteX67" fmla="*/ 2201333 w 8094133"/>
              <a:gd name="connsiteY67" fmla="*/ 5376333 h 8194675"/>
              <a:gd name="connsiteX68" fmla="*/ 2319866 w 8094133"/>
              <a:gd name="connsiteY68" fmla="*/ 5545667 h 8194675"/>
              <a:gd name="connsiteX69" fmla="*/ 2379133 w 8094133"/>
              <a:gd name="connsiteY69" fmla="*/ 5486400 h 8194675"/>
              <a:gd name="connsiteX70" fmla="*/ 2743200 w 8094133"/>
              <a:gd name="connsiteY70" fmla="*/ 5672667 h 8194675"/>
              <a:gd name="connsiteX71" fmla="*/ 2743200 w 8094133"/>
              <a:gd name="connsiteY71" fmla="*/ 5672667 h 8194675"/>
              <a:gd name="connsiteX72" fmla="*/ 2794000 w 8094133"/>
              <a:gd name="connsiteY72" fmla="*/ 5748867 h 8194675"/>
              <a:gd name="connsiteX73" fmla="*/ 2692400 w 8094133"/>
              <a:gd name="connsiteY73" fmla="*/ 5833533 h 8194675"/>
              <a:gd name="connsiteX74" fmla="*/ 2751666 w 8094133"/>
              <a:gd name="connsiteY74" fmla="*/ 5875867 h 8194675"/>
              <a:gd name="connsiteX75" fmla="*/ 2667000 w 8094133"/>
              <a:gd name="connsiteY75" fmla="*/ 5985933 h 8194675"/>
              <a:gd name="connsiteX76" fmla="*/ 2717800 w 8094133"/>
              <a:gd name="connsiteY76" fmla="*/ 6045200 h 8194675"/>
              <a:gd name="connsiteX77" fmla="*/ 2717800 w 8094133"/>
              <a:gd name="connsiteY77" fmla="*/ 6045200 h 8194675"/>
              <a:gd name="connsiteX78" fmla="*/ 2700866 w 8094133"/>
              <a:gd name="connsiteY78" fmla="*/ 6239933 h 8194675"/>
              <a:gd name="connsiteX79" fmla="*/ 2506133 w 8094133"/>
              <a:gd name="connsiteY79" fmla="*/ 6214533 h 8194675"/>
              <a:gd name="connsiteX80" fmla="*/ 2379133 w 8094133"/>
              <a:gd name="connsiteY80" fmla="*/ 6341533 h 8194675"/>
              <a:gd name="connsiteX81" fmla="*/ 2370666 w 8094133"/>
              <a:gd name="connsiteY81" fmla="*/ 6477000 h 8194675"/>
              <a:gd name="connsiteX82" fmla="*/ 2650066 w 8094133"/>
              <a:gd name="connsiteY82" fmla="*/ 6434667 h 8194675"/>
              <a:gd name="connsiteX83" fmla="*/ 2602441 w 8094133"/>
              <a:gd name="connsiteY83" fmla="*/ 6491817 h 8194675"/>
              <a:gd name="connsiteX84" fmla="*/ 2269066 w 8094133"/>
              <a:gd name="connsiteY84" fmla="*/ 6604000 h 8194675"/>
              <a:gd name="connsiteX85" fmla="*/ 2286000 w 8094133"/>
              <a:gd name="connsiteY85" fmla="*/ 6688667 h 8194675"/>
              <a:gd name="connsiteX86" fmla="*/ 2404533 w 8094133"/>
              <a:gd name="connsiteY86" fmla="*/ 6731000 h 8194675"/>
              <a:gd name="connsiteX87" fmla="*/ 2235200 w 8094133"/>
              <a:gd name="connsiteY87" fmla="*/ 6900333 h 8194675"/>
              <a:gd name="connsiteX88" fmla="*/ 2192866 w 8094133"/>
              <a:gd name="connsiteY88" fmla="*/ 7027333 h 8194675"/>
              <a:gd name="connsiteX89" fmla="*/ 2040466 w 8094133"/>
              <a:gd name="connsiteY89" fmla="*/ 6976533 h 8194675"/>
              <a:gd name="connsiteX90" fmla="*/ 2040466 w 8094133"/>
              <a:gd name="connsiteY90" fmla="*/ 6976533 h 8194675"/>
              <a:gd name="connsiteX91" fmla="*/ 2040466 w 8094133"/>
              <a:gd name="connsiteY91" fmla="*/ 7103533 h 8194675"/>
              <a:gd name="connsiteX92" fmla="*/ 2209800 w 8094133"/>
              <a:gd name="connsiteY92" fmla="*/ 7188200 h 8194675"/>
              <a:gd name="connsiteX93" fmla="*/ 2769658 w 8094133"/>
              <a:gd name="connsiteY93" fmla="*/ 7636933 h 8194675"/>
              <a:gd name="connsiteX94" fmla="*/ 2791883 w 8094133"/>
              <a:gd name="connsiteY94" fmla="*/ 7556500 h 8194675"/>
              <a:gd name="connsiteX95" fmla="*/ 3131608 w 8094133"/>
              <a:gd name="connsiteY95" fmla="*/ 7670800 h 8194675"/>
              <a:gd name="connsiteX96" fmla="*/ 3376083 w 8094133"/>
              <a:gd name="connsiteY96" fmla="*/ 7689850 h 8194675"/>
              <a:gd name="connsiteX97" fmla="*/ 3566583 w 8094133"/>
              <a:gd name="connsiteY97" fmla="*/ 7807325 h 8194675"/>
              <a:gd name="connsiteX98" fmla="*/ 3757083 w 8094133"/>
              <a:gd name="connsiteY98" fmla="*/ 7813675 h 8194675"/>
              <a:gd name="connsiteX99" fmla="*/ 4007908 w 8094133"/>
              <a:gd name="connsiteY99" fmla="*/ 7886700 h 8194675"/>
              <a:gd name="connsiteX100" fmla="*/ 3966633 w 8094133"/>
              <a:gd name="connsiteY100" fmla="*/ 7981950 h 8194675"/>
              <a:gd name="connsiteX101" fmla="*/ 4271433 w 8094133"/>
              <a:gd name="connsiteY101" fmla="*/ 8131175 h 8194675"/>
              <a:gd name="connsiteX102" fmla="*/ 4480983 w 8094133"/>
              <a:gd name="connsiteY102" fmla="*/ 8194675 h 8194675"/>
              <a:gd name="connsiteX103" fmla="*/ 4619625 w 8094133"/>
              <a:gd name="connsiteY103" fmla="*/ 8080375 h 8194675"/>
              <a:gd name="connsiteX104" fmla="*/ 4377266 w 8094133"/>
              <a:gd name="connsiteY104" fmla="*/ 7763933 h 8194675"/>
              <a:gd name="connsiteX105" fmla="*/ 4436533 w 8094133"/>
              <a:gd name="connsiteY105" fmla="*/ 7459133 h 8194675"/>
              <a:gd name="connsiteX106" fmla="*/ 4219575 w 8094133"/>
              <a:gd name="connsiteY106" fmla="*/ 7297208 h 8194675"/>
              <a:gd name="connsiteX107" fmla="*/ 4293658 w 8094133"/>
              <a:gd name="connsiteY107" fmla="*/ 7149042 h 8194675"/>
              <a:gd name="connsiteX108" fmla="*/ 4495800 w 8094133"/>
              <a:gd name="connsiteY108" fmla="*/ 6942667 h 8194675"/>
              <a:gd name="connsiteX109" fmla="*/ 4622800 w 8094133"/>
              <a:gd name="connsiteY109" fmla="*/ 6908800 h 8194675"/>
              <a:gd name="connsiteX110" fmla="*/ 4777316 w 8094133"/>
              <a:gd name="connsiteY110" fmla="*/ 6727825 h 8194675"/>
              <a:gd name="connsiteX111" fmla="*/ 4673600 w 8094133"/>
              <a:gd name="connsiteY111" fmla="*/ 6663267 h 8194675"/>
              <a:gd name="connsiteX112" fmla="*/ 4597400 w 8094133"/>
              <a:gd name="connsiteY112" fmla="*/ 6620933 h 8194675"/>
              <a:gd name="connsiteX113" fmla="*/ 4594225 w 8094133"/>
              <a:gd name="connsiteY113" fmla="*/ 6586008 h 8194675"/>
              <a:gd name="connsiteX114" fmla="*/ 4690533 w 8094133"/>
              <a:gd name="connsiteY114" fmla="*/ 6604000 h 8194675"/>
              <a:gd name="connsiteX115" fmla="*/ 4712758 w 8094133"/>
              <a:gd name="connsiteY115" fmla="*/ 6572250 h 8194675"/>
              <a:gd name="connsiteX116" fmla="*/ 4513791 w 8094133"/>
              <a:gd name="connsiteY116" fmla="*/ 6247342 h 8194675"/>
              <a:gd name="connsiteX117" fmla="*/ 4363508 w 8094133"/>
              <a:gd name="connsiteY117" fmla="*/ 6235700 h 8194675"/>
              <a:gd name="connsiteX118" fmla="*/ 4352925 w 8094133"/>
              <a:gd name="connsiteY118" fmla="*/ 6274858 h 8194675"/>
              <a:gd name="connsiteX119" fmla="*/ 4267200 w 8094133"/>
              <a:gd name="connsiteY119" fmla="*/ 6062133 h 8194675"/>
              <a:gd name="connsiteX120" fmla="*/ 4182533 w 8094133"/>
              <a:gd name="connsiteY120" fmla="*/ 6028267 h 8194675"/>
              <a:gd name="connsiteX121" fmla="*/ 4292600 w 8094133"/>
              <a:gd name="connsiteY121" fmla="*/ 5791200 h 8194675"/>
              <a:gd name="connsiteX122" fmla="*/ 4216400 w 8094133"/>
              <a:gd name="connsiteY122" fmla="*/ 5715000 h 8194675"/>
              <a:gd name="connsiteX123" fmla="*/ 4241800 w 8094133"/>
              <a:gd name="connsiteY123" fmla="*/ 5554133 h 8194675"/>
              <a:gd name="connsiteX124" fmla="*/ 4334933 w 8094133"/>
              <a:gd name="connsiteY124" fmla="*/ 5503333 h 8194675"/>
              <a:gd name="connsiteX125" fmla="*/ 4402666 w 8094133"/>
              <a:gd name="connsiteY125" fmla="*/ 5334000 h 8194675"/>
              <a:gd name="connsiteX126" fmla="*/ 4597400 w 8094133"/>
              <a:gd name="connsiteY126" fmla="*/ 5621867 h 8194675"/>
              <a:gd name="connsiteX127" fmla="*/ 4673600 w 8094133"/>
              <a:gd name="connsiteY127" fmla="*/ 5494867 h 8194675"/>
              <a:gd name="connsiteX128" fmla="*/ 4631266 w 8094133"/>
              <a:gd name="connsiteY128" fmla="*/ 5334000 h 8194675"/>
              <a:gd name="connsiteX129" fmla="*/ 4802716 w 8094133"/>
              <a:gd name="connsiteY129" fmla="*/ 5217583 h 8194675"/>
              <a:gd name="connsiteX130" fmla="*/ 4792133 w 8094133"/>
              <a:gd name="connsiteY130" fmla="*/ 5139267 h 8194675"/>
              <a:gd name="connsiteX131" fmla="*/ 4961466 w 8094133"/>
              <a:gd name="connsiteY131" fmla="*/ 5080000 h 8194675"/>
              <a:gd name="connsiteX132" fmla="*/ 5105400 w 8094133"/>
              <a:gd name="connsiteY132" fmla="*/ 4919133 h 8194675"/>
              <a:gd name="connsiteX133" fmla="*/ 5215466 w 8094133"/>
              <a:gd name="connsiteY133" fmla="*/ 4953000 h 8194675"/>
              <a:gd name="connsiteX134" fmla="*/ 5215466 w 8094133"/>
              <a:gd name="connsiteY134" fmla="*/ 4953000 h 8194675"/>
              <a:gd name="connsiteX135" fmla="*/ 5291666 w 8094133"/>
              <a:gd name="connsiteY135" fmla="*/ 5003800 h 8194675"/>
              <a:gd name="connsiteX136" fmla="*/ 5342466 w 8094133"/>
              <a:gd name="connsiteY136" fmla="*/ 4944533 h 8194675"/>
              <a:gd name="connsiteX137" fmla="*/ 5435600 w 8094133"/>
              <a:gd name="connsiteY137" fmla="*/ 4910667 h 8194675"/>
              <a:gd name="connsiteX138" fmla="*/ 5469466 w 8094133"/>
              <a:gd name="connsiteY138" fmla="*/ 5020733 h 8194675"/>
              <a:gd name="connsiteX139" fmla="*/ 5664200 w 8094133"/>
              <a:gd name="connsiteY139" fmla="*/ 5012267 h 8194675"/>
              <a:gd name="connsiteX140" fmla="*/ 5884333 w 8094133"/>
              <a:gd name="connsiteY140" fmla="*/ 5214408 h 8194675"/>
              <a:gd name="connsiteX141" fmla="*/ 5884333 w 8094133"/>
              <a:gd name="connsiteY141" fmla="*/ 5325533 h 8194675"/>
              <a:gd name="connsiteX142" fmla="*/ 5884333 w 8094133"/>
              <a:gd name="connsiteY142" fmla="*/ 5325533 h 8194675"/>
              <a:gd name="connsiteX143" fmla="*/ 5952066 w 8094133"/>
              <a:gd name="connsiteY143" fmla="*/ 5291667 h 8194675"/>
              <a:gd name="connsiteX144" fmla="*/ 5901266 w 8094133"/>
              <a:gd name="connsiteY144" fmla="*/ 5164667 h 8194675"/>
              <a:gd name="connsiteX145" fmla="*/ 5901266 w 8094133"/>
              <a:gd name="connsiteY145" fmla="*/ 5164667 h 8194675"/>
              <a:gd name="connsiteX146" fmla="*/ 6172200 w 8094133"/>
              <a:gd name="connsiteY146" fmla="*/ 5334000 h 8194675"/>
              <a:gd name="connsiteX147" fmla="*/ 6328833 w 8094133"/>
              <a:gd name="connsiteY147" fmla="*/ 5143500 h 8194675"/>
              <a:gd name="connsiteX148" fmla="*/ 6392333 w 8094133"/>
              <a:gd name="connsiteY148" fmla="*/ 5181600 h 8194675"/>
              <a:gd name="connsiteX149" fmla="*/ 6522508 w 8094133"/>
              <a:gd name="connsiteY149" fmla="*/ 5200650 h 8194675"/>
              <a:gd name="connsiteX150" fmla="*/ 6620933 w 8094133"/>
              <a:gd name="connsiteY150" fmla="*/ 5190067 h 8194675"/>
              <a:gd name="connsiteX151" fmla="*/ 6620933 w 8094133"/>
              <a:gd name="connsiteY151" fmla="*/ 5113867 h 8194675"/>
              <a:gd name="connsiteX152" fmla="*/ 6807200 w 8094133"/>
              <a:gd name="connsiteY152" fmla="*/ 5130800 h 8194675"/>
              <a:gd name="connsiteX153" fmla="*/ 6773333 w 8094133"/>
              <a:gd name="connsiteY153" fmla="*/ 5232400 h 8194675"/>
              <a:gd name="connsiteX154" fmla="*/ 6994525 w 8094133"/>
              <a:gd name="connsiteY154" fmla="*/ 5325533 h 8194675"/>
              <a:gd name="connsiteX155" fmla="*/ 7078133 w 8094133"/>
              <a:gd name="connsiteY155" fmla="*/ 5291667 h 8194675"/>
              <a:gd name="connsiteX156" fmla="*/ 7090833 w 8094133"/>
              <a:gd name="connsiteY156" fmla="*/ 5223933 h 8194675"/>
              <a:gd name="connsiteX157" fmla="*/ 7109883 w 8094133"/>
              <a:gd name="connsiteY157" fmla="*/ 5227108 h 8194675"/>
              <a:gd name="connsiteX158" fmla="*/ 7250641 w 8094133"/>
              <a:gd name="connsiteY158" fmla="*/ 5288492 h 8194675"/>
              <a:gd name="connsiteX159" fmla="*/ 7400925 w 8094133"/>
              <a:gd name="connsiteY159" fmla="*/ 5233458 h 8194675"/>
              <a:gd name="connsiteX160" fmla="*/ 7450666 w 8094133"/>
              <a:gd name="connsiteY160" fmla="*/ 5037667 h 8194675"/>
              <a:gd name="connsiteX161" fmla="*/ 7315200 w 8094133"/>
              <a:gd name="connsiteY161" fmla="*/ 4995333 h 8194675"/>
              <a:gd name="connsiteX162" fmla="*/ 7277100 w 8094133"/>
              <a:gd name="connsiteY162" fmla="*/ 4947708 h 8194675"/>
              <a:gd name="connsiteX163" fmla="*/ 7171266 w 8094133"/>
              <a:gd name="connsiteY163" fmla="*/ 4936067 h 8194675"/>
              <a:gd name="connsiteX164" fmla="*/ 7179733 w 8094133"/>
              <a:gd name="connsiteY164" fmla="*/ 4851400 h 8194675"/>
              <a:gd name="connsiteX165" fmla="*/ 7078133 w 8094133"/>
              <a:gd name="connsiteY165" fmla="*/ 4834467 h 8194675"/>
              <a:gd name="connsiteX166" fmla="*/ 7332133 w 8094133"/>
              <a:gd name="connsiteY166" fmla="*/ 4690533 h 8194675"/>
              <a:gd name="connsiteX167" fmla="*/ 7230533 w 8094133"/>
              <a:gd name="connsiteY167" fmla="*/ 4572000 h 8194675"/>
              <a:gd name="connsiteX168" fmla="*/ 7332133 w 8094133"/>
              <a:gd name="connsiteY168" fmla="*/ 4461933 h 8194675"/>
              <a:gd name="connsiteX169" fmla="*/ 7577666 w 8094133"/>
              <a:gd name="connsiteY169" fmla="*/ 4470400 h 8194675"/>
              <a:gd name="connsiteX170" fmla="*/ 7501466 w 8094133"/>
              <a:gd name="connsiteY170" fmla="*/ 4385733 h 8194675"/>
              <a:gd name="connsiteX171" fmla="*/ 7340600 w 8094133"/>
              <a:gd name="connsiteY171" fmla="*/ 4360333 h 8194675"/>
              <a:gd name="connsiteX172" fmla="*/ 7440083 w 8094133"/>
              <a:gd name="connsiteY172" fmla="*/ 4264025 h 8194675"/>
              <a:gd name="connsiteX173" fmla="*/ 7306733 w 8094133"/>
              <a:gd name="connsiteY173" fmla="*/ 4207933 h 8194675"/>
              <a:gd name="connsiteX174" fmla="*/ 7391400 w 8094133"/>
              <a:gd name="connsiteY174" fmla="*/ 4064000 h 8194675"/>
              <a:gd name="connsiteX175" fmla="*/ 7662333 w 8094133"/>
              <a:gd name="connsiteY175" fmla="*/ 4114800 h 8194675"/>
              <a:gd name="connsiteX176" fmla="*/ 7797800 w 8094133"/>
              <a:gd name="connsiteY176" fmla="*/ 4030133 h 8194675"/>
              <a:gd name="connsiteX177" fmla="*/ 8094133 w 8094133"/>
              <a:gd name="connsiteY177" fmla="*/ 3937000 h 8194675"/>
              <a:gd name="connsiteX178" fmla="*/ 6810002 w 8094133"/>
              <a:gd name="connsiteY178" fmla="*/ 923753 h 8194675"/>
              <a:gd name="connsiteX179" fmla="*/ 6815689 w 8094133"/>
              <a:gd name="connsiteY179" fmla="*/ 51810 h 8194675"/>
              <a:gd name="connsiteX180" fmla="*/ 660400 w 8094133"/>
              <a:gd name="connsiteY180" fmla="*/ 0 h 8194675"/>
              <a:gd name="connsiteX181" fmla="*/ 677333 w 8094133"/>
              <a:gd name="connsiteY181" fmla="*/ 50800 h 8194675"/>
              <a:gd name="connsiteX0" fmla="*/ 677333 w 7797800"/>
              <a:gd name="connsiteY0" fmla="*/ 50800 h 8194675"/>
              <a:gd name="connsiteX1" fmla="*/ 851958 w 7797800"/>
              <a:gd name="connsiteY1" fmla="*/ 190500 h 8194675"/>
              <a:gd name="connsiteX2" fmla="*/ 935566 w 7797800"/>
              <a:gd name="connsiteY2" fmla="*/ 332317 h 8194675"/>
              <a:gd name="connsiteX3" fmla="*/ 818091 w 7797800"/>
              <a:gd name="connsiteY3" fmla="*/ 585258 h 8194675"/>
              <a:gd name="connsiteX4" fmla="*/ 719666 w 7797800"/>
              <a:gd name="connsiteY4" fmla="*/ 685800 h 8194675"/>
              <a:gd name="connsiteX5" fmla="*/ 458258 w 7797800"/>
              <a:gd name="connsiteY5" fmla="*/ 1039283 h 8194675"/>
              <a:gd name="connsiteX6" fmla="*/ 195791 w 7797800"/>
              <a:gd name="connsiteY6" fmla="*/ 1332442 h 8194675"/>
              <a:gd name="connsiteX7" fmla="*/ 84666 w 7797800"/>
              <a:gd name="connsiteY7" fmla="*/ 1476375 h 8194675"/>
              <a:gd name="connsiteX8" fmla="*/ 296333 w 7797800"/>
              <a:gd name="connsiteY8" fmla="*/ 1363133 h 8194675"/>
              <a:gd name="connsiteX9" fmla="*/ 237066 w 7797800"/>
              <a:gd name="connsiteY9" fmla="*/ 1540933 h 8194675"/>
              <a:gd name="connsiteX10" fmla="*/ 391583 w 7797800"/>
              <a:gd name="connsiteY10" fmla="*/ 1602317 h 8194675"/>
              <a:gd name="connsiteX11" fmla="*/ 609600 w 7797800"/>
              <a:gd name="connsiteY11" fmla="*/ 1659467 h 8194675"/>
              <a:gd name="connsiteX12" fmla="*/ 644525 w 7797800"/>
              <a:gd name="connsiteY12" fmla="*/ 1726142 h 8194675"/>
              <a:gd name="connsiteX13" fmla="*/ 448733 w 7797800"/>
              <a:gd name="connsiteY13" fmla="*/ 1684867 h 8194675"/>
              <a:gd name="connsiteX14" fmla="*/ 354541 w 7797800"/>
              <a:gd name="connsiteY14" fmla="*/ 1767417 h 8194675"/>
              <a:gd name="connsiteX15" fmla="*/ 265641 w 7797800"/>
              <a:gd name="connsiteY15" fmla="*/ 1742017 h 8194675"/>
              <a:gd name="connsiteX16" fmla="*/ 228600 w 7797800"/>
              <a:gd name="connsiteY16" fmla="*/ 1820333 h 8194675"/>
              <a:gd name="connsiteX17" fmla="*/ 228600 w 7797800"/>
              <a:gd name="connsiteY17" fmla="*/ 1820333 h 8194675"/>
              <a:gd name="connsiteX18" fmla="*/ 160866 w 7797800"/>
              <a:gd name="connsiteY18" fmla="*/ 1735667 h 8194675"/>
              <a:gd name="connsiteX19" fmla="*/ 177800 w 7797800"/>
              <a:gd name="connsiteY19" fmla="*/ 1938867 h 8194675"/>
              <a:gd name="connsiteX20" fmla="*/ 59266 w 7797800"/>
              <a:gd name="connsiteY20" fmla="*/ 2159000 h 8194675"/>
              <a:gd name="connsiteX21" fmla="*/ 59266 w 7797800"/>
              <a:gd name="connsiteY21" fmla="*/ 2159000 h 8194675"/>
              <a:gd name="connsiteX22" fmla="*/ 17991 w 7797800"/>
              <a:gd name="connsiteY22" fmla="*/ 2189692 h 8194675"/>
              <a:gd name="connsiteX23" fmla="*/ 48683 w 7797800"/>
              <a:gd name="connsiteY23" fmla="*/ 2435225 h 8194675"/>
              <a:gd name="connsiteX24" fmla="*/ 84666 w 7797800"/>
              <a:gd name="connsiteY24" fmla="*/ 2590800 h 8194675"/>
              <a:gd name="connsiteX25" fmla="*/ 0 w 7797800"/>
              <a:gd name="connsiteY25" fmla="*/ 2709333 h 8194675"/>
              <a:gd name="connsiteX26" fmla="*/ 118533 w 7797800"/>
              <a:gd name="connsiteY26" fmla="*/ 2827867 h 8194675"/>
              <a:gd name="connsiteX27" fmla="*/ 84666 w 7797800"/>
              <a:gd name="connsiteY27" fmla="*/ 2997200 h 8194675"/>
              <a:gd name="connsiteX28" fmla="*/ 84666 w 7797800"/>
              <a:gd name="connsiteY28" fmla="*/ 2997200 h 8194675"/>
              <a:gd name="connsiteX29" fmla="*/ 143933 w 7797800"/>
              <a:gd name="connsiteY29" fmla="*/ 3005667 h 8194675"/>
              <a:gd name="connsiteX30" fmla="*/ 169333 w 7797800"/>
              <a:gd name="connsiteY30" fmla="*/ 3268133 h 8194675"/>
              <a:gd name="connsiteX31" fmla="*/ 254000 w 7797800"/>
              <a:gd name="connsiteY31" fmla="*/ 3310467 h 8194675"/>
              <a:gd name="connsiteX32" fmla="*/ 457200 w 7797800"/>
              <a:gd name="connsiteY32" fmla="*/ 3344333 h 8194675"/>
              <a:gd name="connsiteX33" fmla="*/ 474133 w 7797800"/>
              <a:gd name="connsiteY33" fmla="*/ 3445933 h 8194675"/>
              <a:gd name="connsiteX34" fmla="*/ 601133 w 7797800"/>
              <a:gd name="connsiteY34" fmla="*/ 3369733 h 8194675"/>
              <a:gd name="connsiteX35" fmla="*/ 795866 w 7797800"/>
              <a:gd name="connsiteY35" fmla="*/ 3488267 h 8194675"/>
              <a:gd name="connsiteX36" fmla="*/ 745066 w 7797800"/>
              <a:gd name="connsiteY36" fmla="*/ 3615267 h 8194675"/>
              <a:gd name="connsiteX37" fmla="*/ 821266 w 7797800"/>
              <a:gd name="connsiteY37" fmla="*/ 3666067 h 8194675"/>
              <a:gd name="connsiteX38" fmla="*/ 736600 w 7797800"/>
              <a:gd name="connsiteY38" fmla="*/ 3793067 h 8194675"/>
              <a:gd name="connsiteX39" fmla="*/ 838200 w 7797800"/>
              <a:gd name="connsiteY39" fmla="*/ 3843867 h 8194675"/>
              <a:gd name="connsiteX40" fmla="*/ 804333 w 7797800"/>
              <a:gd name="connsiteY40" fmla="*/ 3911600 h 8194675"/>
              <a:gd name="connsiteX41" fmla="*/ 804333 w 7797800"/>
              <a:gd name="connsiteY41" fmla="*/ 3911600 h 8194675"/>
              <a:gd name="connsiteX42" fmla="*/ 880533 w 7797800"/>
              <a:gd name="connsiteY42" fmla="*/ 4013200 h 8194675"/>
              <a:gd name="connsiteX43" fmla="*/ 1005416 w 7797800"/>
              <a:gd name="connsiteY43" fmla="*/ 4079875 h 8194675"/>
              <a:gd name="connsiteX44" fmla="*/ 939800 w 7797800"/>
              <a:gd name="connsiteY44" fmla="*/ 4174067 h 8194675"/>
              <a:gd name="connsiteX45" fmla="*/ 1109133 w 7797800"/>
              <a:gd name="connsiteY45" fmla="*/ 4182533 h 8194675"/>
              <a:gd name="connsiteX46" fmla="*/ 1112308 w 7797800"/>
              <a:gd name="connsiteY46" fmla="*/ 4248150 h 8194675"/>
              <a:gd name="connsiteX47" fmla="*/ 1168400 w 7797800"/>
              <a:gd name="connsiteY47" fmla="*/ 4309533 h 8194675"/>
              <a:gd name="connsiteX48" fmla="*/ 1026583 w 7797800"/>
              <a:gd name="connsiteY48" fmla="*/ 4438650 h 8194675"/>
              <a:gd name="connsiteX49" fmla="*/ 931333 w 7797800"/>
              <a:gd name="connsiteY49" fmla="*/ 4385733 h 8194675"/>
              <a:gd name="connsiteX50" fmla="*/ 912283 w 7797800"/>
              <a:gd name="connsiteY50" fmla="*/ 4366683 h 8194675"/>
              <a:gd name="connsiteX51" fmla="*/ 846666 w 7797800"/>
              <a:gd name="connsiteY51" fmla="*/ 4453467 h 8194675"/>
              <a:gd name="connsiteX52" fmla="*/ 931333 w 7797800"/>
              <a:gd name="connsiteY52" fmla="*/ 4555067 h 8194675"/>
              <a:gd name="connsiteX53" fmla="*/ 928158 w 7797800"/>
              <a:gd name="connsiteY53" fmla="*/ 4686300 h 8194675"/>
              <a:gd name="connsiteX54" fmla="*/ 964141 w 7797800"/>
              <a:gd name="connsiteY54" fmla="*/ 4773083 h 8194675"/>
              <a:gd name="connsiteX55" fmla="*/ 1075266 w 7797800"/>
              <a:gd name="connsiteY55" fmla="*/ 4809067 h 8194675"/>
              <a:gd name="connsiteX56" fmla="*/ 1134533 w 7797800"/>
              <a:gd name="connsiteY56" fmla="*/ 4715933 h 8194675"/>
              <a:gd name="connsiteX57" fmla="*/ 1303866 w 7797800"/>
              <a:gd name="connsiteY57" fmla="*/ 4682067 h 8194675"/>
              <a:gd name="connsiteX58" fmla="*/ 1439333 w 7797800"/>
              <a:gd name="connsiteY58" fmla="*/ 4707467 h 8194675"/>
              <a:gd name="connsiteX59" fmla="*/ 1557866 w 7797800"/>
              <a:gd name="connsiteY59" fmla="*/ 4893733 h 8194675"/>
              <a:gd name="connsiteX60" fmla="*/ 1490133 w 7797800"/>
              <a:gd name="connsiteY60" fmla="*/ 4936067 h 8194675"/>
              <a:gd name="connsiteX61" fmla="*/ 1532466 w 7797800"/>
              <a:gd name="connsiteY61" fmla="*/ 5088467 h 8194675"/>
              <a:gd name="connsiteX62" fmla="*/ 1695450 w 7797800"/>
              <a:gd name="connsiteY62" fmla="*/ 5095875 h 8194675"/>
              <a:gd name="connsiteX63" fmla="*/ 1763183 w 7797800"/>
              <a:gd name="connsiteY63" fmla="*/ 5229225 h 8194675"/>
              <a:gd name="connsiteX64" fmla="*/ 1794933 w 7797800"/>
              <a:gd name="connsiteY64" fmla="*/ 5384800 h 8194675"/>
              <a:gd name="connsiteX65" fmla="*/ 1938866 w 7797800"/>
              <a:gd name="connsiteY65" fmla="*/ 5359400 h 8194675"/>
              <a:gd name="connsiteX66" fmla="*/ 2023533 w 7797800"/>
              <a:gd name="connsiteY66" fmla="*/ 5435600 h 8194675"/>
              <a:gd name="connsiteX67" fmla="*/ 2201333 w 7797800"/>
              <a:gd name="connsiteY67" fmla="*/ 5376333 h 8194675"/>
              <a:gd name="connsiteX68" fmla="*/ 2319866 w 7797800"/>
              <a:gd name="connsiteY68" fmla="*/ 5545667 h 8194675"/>
              <a:gd name="connsiteX69" fmla="*/ 2379133 w 7797800"/>
              <a:gd name="connsiteY69" fmla="*/ 5486400 h 8194675"/>
              <a:gd name="connsiteX70" fmla="*/ 2743200 w 7797800"/>
              <a:gd name="connsiteY70" fmla="*/ 5672667 h 8194675"/>
              <a:gd name="connsiteX71" fmla="*/ 2743200 w 7797800"/>
              <a:gd name="connsiteY71" fmla="*/ 5672667 h 8194675"/>
              <a:gd name="connsiteX72" fmla="*/ 2794000 w 7797800"/>
              <a:gd name="connsiteY72" fmla="*/ 5748867 h 8194675"/>
              <a:gd name="connsiteX73" fmla="*/ 2692400 w 7797800"/>
              <a:gd name="connsiteY73" fmla="*/ 5833533 h 8194675"/>
              <a:gd name="connsiteX74" fmla="*/ 2751666 w 7797800"/>
              <a:gd name="connsiteY74" fmla="*/ 5875867 h 8194675"/>
              <a:gd name="connsiteX75" fmla="*/ 2667000 w 7797800"/>
              <a:gd name="connsiteY75" fmla="*/ 5985933 h 8194675"/>
              <a:gd name="connsiteX76" fmla="*/ 2717800 w 7797800"/>
              <a:gd name="connsiteY76" fmla="*/ 6045200 h 8194675"/>
              <a:gd name="connsiteX77" fmla="*/ 2717800 w 7797800"/>
              <a:gd name="connsiteY77" fmla="*/ 6045200 h 8194675"/>
              <a:gd name="connsiteX78" fmla="*/ 2700866 w 7797800"/>
              <a:gd name="connsiteY78" fmla="*/ 6239933 h 8194675"/>
              <a:gd name="connsiteX79" fmla="*/ 2506133 w 7797800"/>
              <a:gd name="connsiteY79" fmla="*/ 6214533 h 8194675"/>
              <a:gd name="connsiteX80" fmla="*/ 2379133 w 7797800"/>
              <a:gd name="connsiteY80" fmla="*/ 6341533 h 8194675"/>
              <a:gd name="connsiteX81" fmla="*/ 2370666 w 7797800"/>
              <a:gd name="connsiteY81" fmla="*/ 6477000 h 8194675"/>
              <a:gd name="connsiteX82" fmla="*/ 2650066 w 7797800"/>
              <a:gd name="connsiteY82" fmla="*/ 6434667 h 8194675"/>
              <a:gd name="connsiteX83" fmla="*/ 2602441 w 7797800"/>
              <a:gd name="connsiteY83" fmla="*/ 6491817 h 8194675"/>
              <a:gd name="connsiteX84" fmla="*/ 2269066 w 7797800"/>
              <a:gd name="connsiteY84" fmla="*/ 6604000 h 8194675"/>
              <a:gd name="connsiteX85" fmla="*/ 2286000 w 7797800"/>
              <a:gd name="connsiteY85" fmla="*/ 6688667 h 8194675"/>
              <a:gd name="connsiteX86" fmla="*/ 2404533 w 7797800"/>
              <a:gd name="connsiteY86" fmla="*/ 6731000 h 8194675"/>
              <a:gd name="connsiteX87" fmla="*/ 2235200 w 7797800"/>
              <a:gd name="connsiteY87" fmla="*/ 6900333 h 8194675"/>
              <a:gd name="connsiteX88" fmla="*/ 2192866 w 7797800"/>
              <a:gd name="connsiteY88" fmla="*/ 7027333 h 8194675"/>
              <a:gd name="connsiteX89" fmla="*/ 2040466 w 7797800"/>
              <a:gd name="connsiteY89" fmla="*/ 6976533 h 8194675"/>
              <a:gd name="connsiteX90" fmla="*/ 2040466 w 7797800"/>
              <a:gd name="connsiteY90" fmla="*/ 6976533 h 8194675"/>
              <a:gd name="connsiteX91" fmla="*/ 2040466 w 7797800"/>
              <a:gd name="connsiteY91" fmla="*/ 7103533 h 8194675"/>
              <a:gd name="connsiteX92" fmla="*/ 2209800 w 7797800"/>
              <a:gd name="connsiteY92" fmla="*/ 7188200 h 8194675"/>
              <a:gd name="connsiteX93" fmla="*/ 2769658 w 7797800"/>
              <a:gd name="connsiteY93" fmla="*/ 7636933 h 8194675"/>
              <a:gd name="connsiteX94" fmla="*/ 2791883 w 7797800"/>
              <a:gd name="connsiteY94" fmla="*/ 7556500 h 8194675"/>
              <a:gd name="connsiteX95" fmla="*/ 3131608 w 7797800"/>
              <a:gd name="connsiteY95" fmla="*/ 7670800 h 8194675"/>
              <a:gd name="connsiteX96" fmla="*/ 3376083 w 7797800"/>
              <a:gd name="connsiteY96" fmla="*/ 7689850 h 8194675"/>
              <a:gd name="connsiteX97" fmla="*/ 3566583 w 7797800"/>
              <a:gd name="connsiteY97" fmla="*/ 7807325 h 8194675"/>
              <a:gd name="connsiteX98" fmla="*/ 3757083 w 7797800"/>
              <a:gd name="connsiteY98" fmla="*/ 7813675 h 8194675"/>
              <a:gd name="connsiteX99" fmla="*/ 4007908 w 7797800"/>
              <a:gd name="connsiteY99" fmla="*/ 7886700 h 8194675"/>
              <a:gd name="connsiteX100" fmla="*/ 3966633 w 7797800"/>
              <a:gd name="connsiteY100" fmla="*/ 7981950 h 8194675"/>
              <a:gd name="connsiteX101" fmla="*/ 4271433 w 7797800"/>
              <a:gd name="connsiteY101" fmla="*/ 8131175 h 8194675"/>
              <a:gd name="connsiteX102" fmla="*/ 4480983 w 7797800"/>
              <a:gd name="connsiteY102" fmla="*/ 8194675 h 8194675"/>
              <a:gd name="connsiteX103" fmla="*/ 4619625 w 7797800"/>
              <a:gd name="connsiteY103" fmla="*/ 8080375 h 8194675"/>
              <a:gd name="connsiteX104" fmla="*/ 4377266 w 7797800"/>
              <a:gd name="connsiteY104" fmla="*/ 7763933 h 8194675"/>
              <a:gd name="connsiteX105" fmla="*/ 4436533 w 7797800"/>
              <a:gd name="connsiteY105" fmla="*/ 7459133 h 8194675"/>
              <a:gd name="connsiteX106" fmla="*/ 4219575 w 7797800"/>
              <a:gd name="connsiteY106" fmla="*/ 7297208 h 8194675"/>
              <a:gd name="connsiteX107" fmla="*/ 4293658 w 7797800"/>
              <a:gd name="connsiteY107" fmla="*/ 7149042 h 8194675"/>
              <a:gd name="connsiteX108" fmla="*/ 4495800 w 7797800"/>
              <a:gd name="connsiteY108" fmla="*/ 6942667 h 8194675"/>
              <a:gd name="connsiteX109" fmla="*/ 4622800 w 7797800"/>
              <a:gd name="connsiteY109" fmla="*/ 6908800 h 8194675"/>
              <a:gd name="connsiteX110" fmla="*/ 4777316 w 7797800"/>
              <a:gd name="connsiteY110" fmla="*/ 6727825 h 8194675"/>
              <a:gd name="connsiteX111" fmla="*/ 4673600 w 7797800"/>
              <a:gd name="connsiteY111" fmla="*/ 6663267 h 8194675"/>
              <a:gd name="connsiteX112" fmla="*/ 4597400 w 7797800"/>
              <a:gd name="connsiteY112" fmla="*/ 6620933 h 8194675"/>
              <a:gd name="connsiteX113" fmla="*/ 4594225 w 7797800"/>
              <a:gd name="connsiteY113" fmla="*/ 6586008 h 8194675"/>
              <a:gd name="connsiteX114" fmla="*/ 4690533 w 7797800"/>
              <a:gd name="connsiteY114" fmla="*/ 6604000 h 8194675"/>
              <a:gd name="connsiteX115" fmla="*/ 4712758 w 7797800"/>
              <a:gd name="connsiteY115" fmla="*/ 6572250 h 8194675"/>
              <a:gd name="connsiteX116" fmla="*/ 4513791 w 7797800"/>
              <a:gd name="connsiteY116" fmla="*/ 6247342 h 8194675"/>
              <a:gd name="connsiteX117" fmla="*/ 4363508 w 7797800"/>
              <a:gd name="connsiteY117" fmla="*/ 6235700 h 8194675"/>
              <a:gd name="connsiteX118" fmla="*/ 4352925 w 7797800"/>
              <a:gd name="connsiteY118" fmla="*/ 6274858 h 8194675"/>
              <a:gd name="connsiteX119" fmla="*/ 4267200 w 7797800"/>
              <a:gd name="connsiteY119" fmla="*/ 6062133 h 8194675"/>
              <a:gd name="connsiteX120" fmla="*/ 4182533 w 7797800"/>
              <a:gd name="connsiteY120" fmla="*/ 6028267 h 8194675"/>
              <a:gd name="connsiteX121" fmla="*/ 4292600 w 7797800"/>
              <a:gd name="connsiteY121" fmla="*/ 5791200 h 8194675"/>
              <a:gd name="connsiteX122" fmla="*/ 4216400 w 7797800"/>
              <a:gd name="connsiteY122" fmla="*/ 5715000 h 8194675"/>
              <a:gd name="connsiteX123" fmla="*/ 4241800 w 7797800"/>
              <a:gd name="connsiteY123" fmla="*/ 5554133 h 8194675"/>
              <a:gd name="connsiteX124" fmla="*/ 4334933 w 7797800"/>
              <a:gd name="connsiteY124" fmla="*/ 5503333 h 8194675"/>
              <a:gd name="connsiteX125" fmla="*/ 4402666 w 7797800"/>
              <a:gd name="connsiteY125" fmla="*/ 5334000 h 8194675"/>
              <a:gd name="connsiteX126" fmla="*/ 4597400 w 7797800"/>
              <a:gd name="connsiteY126" fmla="*/ 5621867 h 8194675"/>
              <a:gd name="connsiteX127" fmla="*/ 4673600 w 7797800"/>
              <a:gd name="connsiteY127" fmla="*/ 5494867 h 8194675"/>
              <a:gd name="connsiteX128" fmla="*/ 4631266 w 7797800"/>
              <a:gd name="connsiteY128" fmla="*/ 5334000 h 8194675"/>
              <a:gd name="connsiteX129" fmla="*/ 4802716 w 7797800"/>
              <a:gd name="connsiteY129" fmla="*/ 5217583 h 8194675"/>
              <a:gd name="connsiteX130" fmla="*/ 4792133 w 7797800"/>
              <a:gd name="connsiteY130" fmla="*/ 5139267 h 8194675"/>
              <a:gd name="connsiteX131" fmla="*/ 4961466 w 7797800"/>
              <a:gd name="connsiteY131" fmla="*/ 5080000 h 8194675"/>
              <a:gd name="connsiteX132" fmla="*/ 5105400 w 7797800"/>
              <a:gd name="connsiteY132" fmla="*/ 4919133 h 8194675"/>
              <a:gd name="connsiteX133" fmla="*/ 5215466 w 7797800"/>
              <a:gd name="connsiteY133" fmla="*/ 4953000 h 8194675"/>
              <a:gd name="connsiteX134" fmla="*/ 5215466 w 7797800"/>
              <a:gd name="connsiteY134" fmla="*/ 4953000 h 8194675"/>
              <a:gd name="connsiteX135" fmla="*/ 5291666 w 7797800"/>
              <a:gd name="connsiteY135" fmla="*/ 5003800 h 8194675"/>
              <a:gd name="connsiteX136" fmla="*/ 5342466 w 7797800"/>
              <a:gd name="connsiteY136" fmla="*/ 4944533 h 8194675"/>
              <a:gd name="connsiteX137" fmla="*/ 5435600 w 7797800"/>
              <a:gd name="connsiteY137" fmla="*/ 4910667 h 8194675"/>
              <a:gd name="connsiteX138" fmla="*/ 5469466 w 7797800"/>
              <a:gd name="connsiteY138" fmla="*/ 5020733 h 8194675"/>
              <a:gd name="connsiteX139" fmla="*/ 5664200 w 7797800"/>
              <a:gd name="connsiteY139" fmla="*/ 5012267 h 8194675"/>
              <a:gd name="connsiteX140" fmla="*/ 5884333 w 7797800"/>
              <a:gd name="connsiteY140" fmla="*/ 5214408 h 8194675"/>
              <a:gd name="connsiteX141" fmla="*/ 5884333 w 7797800"/>
              <a:gd name="connsiteY141" fmla="*/ 5325533 h 8194675"/>
              <a:gd name="connsiteX142" fmla="*/ 5884333 w 7797800"/>
              <a:gd name="connsiteY142" fmla="*/ 5325533 h 8194675"/>
              <a:gd name="connsiteX143" fmla="*/ 5952066 w 7797800"/>
              <a:gd name="connsiteY143" fmla="*/ 5291667 h 8194675"/>
              <a:gd name="connsiteX144" fmla="*/ 5901266 w 7797800"/>
              <a:gd name="connsiteY144" fmla="*/ 5164667 h 8194675"/>
              <a:gd name="connsiteX145" fmla="*/ 5901266 w 7797800"/>
              <a:gd name="connsiteY145" fmla="*/ 5164667 h 8194675"/>
              <a:gd name="connsiteX146" fmla="*/ 6172200 w 7797800"/>
              <a:gd name="connsiteY146" fmla="*/ 5334000 h 8194675"/>
              <a:gd name="connsiteX147" fmla="*/ 6328833 w 7797800"/>
              <a:gd name="connsiteY147" fmla="*/ 5143500 h 8194675"/>
              <a:gd name="connsiteX148" fmla="*/ 6392333 w 7797800"/>
              <a:gd name="connsiteY148" fmla="*/ 5181600 h 8194675"/>
              <a:gd name="connsiteX149" fmla="*/ 6522508 w 7797800"/>
              <a:gd name="connsiteY149" fmla="*/ 5200650 h 8194675"/>
              <a:gd name="connsiteX150" fmla="*/ 6620933 w 7797800"/>
              <a:gd name="connsiteY150" fmla="*/ 5190067 h 8194675"/>
              <a:gd name="connsiteX151" fmla="*/ 6620933 w 7797800"/>
              <a:gd name="connsiteY151" fmla="*/ 5113867 h 8194675"/>
              <a:gd name="connsiteX152" fmla="*/ 6807200 w 7797800"/>
              <a:gd name="connsiteY152" fmla="*/ 5130800 h 8194675"/>
              <a:gd name="connsiteX153" fmla="*/ 6773333 w 7797800"/>
              <a:gd name="connsiteY153" fmla="*/ 5232400 h 8194675"/>
              <a:gd name="connsiteX154" fmla="*/ 6994525 w 7797800"/>
              <a:gd name="connsiteY154" fmla="*/ 5325533 h 8194675"/>
              <a:gd name="connsiteX155" fmla="*/ 7078133 w 7797800"/>
              <a:gd name="connsiteY155" fmla="*/ 5291667 h 8194675"/>
              <a:gd name="connsiteX156" fmla="*/ 7090833 w 7797800"/>
              <a:gd name="connsiteY156" fmla="*/ 5223933 h 8194675"/>
              <a:gd name="connsiteX157" fmla="*/ 7109883 w 7797800"/>
              <a:gd name="connsiteY157" fmla="*/ 5227108 h 8194675"/>
              <a:gd name="connsiteX158" fmla="*/ 7250641 w 7797800"/>
              <a:gd name="connsiteY158" fmla="*/ 5288492 h 8194675"/>
              <a:gd name="connsiteX159" fmla="*/ 7400925 w 7797800"/>
              <a:gd name="connsiteY159" fmla="*/ 5233458 h 8194675"/>
              <a:gd name="connsiteX160" fmla="*/ 7450666 w 7797800"/>
              <a:gd name="connsiteY160" fmla="*/ 5037667 h 8194675"/>
              <a:gd name="connsiteX161" fmla="*/ 7315200 w 7797800"/>
              <a:gd name="connsiteY161" fmla="*/ 4995333 h 8194675"/>
              <a:gd name="connsiteX162" fmla="*/ 7277100 w 7797800"/>
              <a:gd name="connsiteY162" fmla="*/ 4947708 h 8194675"/>
              <a:gd name="connsiteX163" fmla="*/ 7171266 w 7797800"/>
              <a:gd name="connsiteY163" fmla="*/ 4936067 h 8194675"/>
              <a:gd name="connsiteX164" fmla="*/ 7179733 w 7797800"/>
              <a:gd name="connsiteY164" fmla="*/ 4851400 h 8194675"/>
              <a:gd name="connsiteX165" fmla="*/ 7078133 w 7797800"/>
              <a:gd name="connsiteY165" fmla="*/ 4834467 h 8194675"/>
              <a:gd name="connsiteX166" fmla="*/ 7332133 w 7797800"/>
              <a:gd name="connsiteY166" fmla="*/ 4690533 h 8194675"/>
              <a:gd name="connsiteX167" fmla="*/ 7230533 w 7797800"/>
              <a:gd name="connsiteY167" fmla="*/ 4572000 h 8194675"/>
              <a:gd name="connsiteX168" fmla="*/ 7332133 w 7797800"/>
              <a:gd name="connsiteY168" fmla="*/ 4461933 h 8194675"/>
              <a:gd name="connsiteX169" fmla="*/ 7577666 w 7797800"/>
              <a:gd name="connsiteY169" fmla="*/ 4470400 h 8194675"/>
              <a:gd name="connsiteX170" fmla="*/ 7501466 w 7797800"/>
              <a:gd name="connsiteY170" fmla="*/ 4385733 h 8194675"/>
              <a:gd name="connsiteX171" fmla="*/ 7340600 w 7797800"/>
              <a:gd name="connsiteY171" fmla="*/ 4360333 h 8194675"/>
              <a:gd name="connsiteX172" fmla="*/ 7440083 w 7797800"/>
              <a:gd name="connsiteY172" fmla="*/ 4264025 h 8194675"/>
              <a:gd name="connsiteX173" fmla="*/ 7306733 w 7797800"/>
              <a:gd name="connsiteY173" fmla="*/ 4207933 h 8194675"/>
              <a:gd name="connsiteX174" fmla="*/ 7391400 w 7797800"/>
              <a:gd name="connsiteY174" fmla="*/ 4064000 h 8194675"/>
              <a:gd name="connsiteX175" fmla="*/ 7662333 w 7797800"/>
              <a:gd name="connsiteY175" fmla="*/ 4114800 h 8194675"/>
              <a:gd name="connsiteX176" fmla="*/ 7797800 w 7797800"/>
              <a:gd name="connsiteY176" fmla="*/ 4030133 h 8194675"/>
              <a:gd name="connsiteX177" fmla="*/ 6810002 w 7797800"/>
              <a:gd name="connsiteY177" fmla="*/ 923753 h 8194675"/>
              <a:gd name="connsiteX178" fmla="*/ 6815689 w 7797800"/>
              <a:gd name="connsiteY178" fmla="*/ 51810 h 8194675"/>
              <a:gd name="connsiteX179" fmla="*/ 660400 w 7797800"/>
              <a:gd name="connsiteY179" fmla="*/ 0 h 8194675"/>
              <a:gd name="connsiteX180" fmla="*/ 677333 w 7797800"/>
              <a:gd name="connsiteY180" fmla="*/ 50800 h 8194675"/>
              <a:gd name="connsiteX0" fmla="*/ 677333 w 7662333"/>
              <a:gd name="connsiteY0" fmla="*/ 50800 h 8194675"/>
              <a:gd name="connsiteX1" fmla="*/ 851958 w 7662333"/>
              <a:gd name="connsiteY1" fmla="*/ 190500 h 8194675"/>
              <a:gd name="connsiteX2" fmla="*/ 935566 w 7662333"/>
              <a:gd name="connsiteY2" fmla="*/ 332317 h 8194675"/>
              <a:gd name="connsiteX3" fmla="*/ 818091 w 7662333"/>
              <a:gd name="connsiteY3" fmla="*/ 585258 h 8194675"/>
              <a:gd name="connsiteX4" fmla="*/ 719666 w 7662333"/>
              <a:gd name="connsiteY4" fmla="*/ 685800 h 8194675"/>
              <a:gd name="connsiteX5" fmla="*/ 458258 w 7662333"/>
              <a:gd name="connsiteY5" fmla="*/ 1039283 h 8194675"/>
              <a:gd name="connsiteX6" fmla="*/ 195791 w 7662333"/>
              <a:gd name="connsiteY6" fmla="*/ 1332442 h 8194675"/>
              <a:gd name="connsiteX7" fmla="*/ 84666 w 7662333"/>
              <a:gd name="connsiteY7" fmla="*/ 1476375 h 8194675"/>
              <a:gd name="connsiteX8" fmla="*/ 296333 w 7662333"/>
              <a:gd name="connsiteY8" fmla="*/ 1363133 h 8194675"/>
              <a:gd name="connsiteX9" fmla="*/ 237066 w 7662333"/>
              <a:gd name="connsiteY9" fmla="*/ 1540933 h 8194675"/>
              <a:gd name="connsiteX10" fmla="*/ 391583 w 7662333"/>
              <a:gd name="connsiteY10" fmla="*/ 1602317 h 8194675"/>
              <a:gd name="connsiteX11" fmla="*/ 609600 w 7662333"/>
              <a:gd name="connsiteY11" fmla="*/ 1659467 h 8194675"/>
              <a:gd name="connsiteX12" fmla="*/ 644525 w 7662333"/>
              <a:gd name="connsiteY12" fmla="*/ 1726142 h 8194675"/>
              <a:gd name="connsiteX13" fmla="*/ 448733 w 7662333"/>
              <a:gd name="connsiteY13" fmla="*/ 1684867 h 8194675"/>
              <a:gd name="connsiteX14" fmla="*/ 354541 w 7662333"/>
              <a:gd name="connsiteY14" fmla="*/ 1767417 h 8194675"/>
              <a:gd name="connsiteX15" fmla="*/ 265641 w 7662333"/>
              <a:gd name="connsiteY15" fmla="*/ 1742017 h 8194675"/>
              <a:gd name="connsiteX16" fmla="*/ 228600 w 7662333"/>
              <a:gd name="connsiteY16" fmla="*/ 1820333 h 8194675"/>
              <a:gd name="connsiteX17" fmla="*/ 228600 w 7662333"/>
              <a:gd name="connsiteY17" fmla="*/ 1820333 h 8194675"/>
              <a:gd name="connsiteX18" fmla="*/ 160866 w 7662333"/>
              <a:gd name="connsiteY18" fmla="*/ 1735667 h 8194675"/>
              <a:gd name="connsiteX19" fmla="*/ 177800 w 7662333"/>
              <a:gd name="connsiteY19" fmla="*/ 1938867 h 8194675"/>
              <a:gd name="connsiteX20" fmla="*/ 59266 w 7662333"/>
              <a:gd name="connsiteY20" fmla="*/ 2159000 h 8194675"/>
              <a:gd name="connsiteX21" fmla="*/ 59266 w 7662333"/>
              <a:gd name="connsiteY21" fmla="*/ 2159000 h 8194675"/>
              <a:gd name="connsiteX22" fmla="*/ 17991 w 7662333"/>
              <a:gd name="connsiteY22" fmla="*/ 2189692 h 8194675"/>
              <a:gd name="connsiteX23" fmla="*/ 48683 w 7662333"/>
              <a:gd name="connsiteY23" fmla="*/ 2435225 h 8194675"/>
              <a:gd name="connsiteX24" fmla="*/ 84666 w 7662333"/>
              <a:gd name="connsiteY24" fmla="*/ 2590800 h 8194675"/>
              <a:gd name="connsiteX25" fmla="*/ 0 w 7662333"/>
              <a:gd name="connsiteY25" fmla="*/ 2709333 h 8194675"/>
              <a:gd name="connsiteX26" fmla="*/ 118533 w 7662333"/>
              <a:gd name="connsiteY26" fmla="*/ 2827867 h 8194675"/>
              <a:gd name="connsiteX27" fmla="*/ 84666 w 7662333"/>
              <a:gd name="connsiteY27" fmla="*/ 2997200 h 8194675"/>
              <a:gd name="connsiteX28" fmla="*/ 84666 w 7662333"/>
              <a:gd name="connsiteY28" fmla="*/ 2997200 h 8194675"/>
              <a:gd name="connsiteX29" fmla="*/ 143933 w 7662333"/>
              <a:gd name="connsiteY29" fmla="*/ 3005667 h 8194675"/>
              <a:gd name="connsiteX30" fmla="*/ 169333 w 7662333"/>
              <a:gd name="connsiteY30" fmla="*/ 3268133 h 8194675"/>
              <a:gd name="connsiteX31" fmla="*/ 254000 w 7662333"/>
              <a:gd name="connsiteY31" fmla="*/ 3310467 h 8194675"/>
              <a:gd name="connsiteX32" fmla="*/ 457200 w 7662333"/>
              <a:gd name="connsiteY32" fmla="*/ 3344333 h 8194675"/>
              <a:gd name="connsiteX33" fmla="*/ 474133 w 7662333"/>
              <a:gd name="connsiteY33" fmla="*/ 3445933 h 8194675"/>
              <a:gd name="connsiteX34" fmla="*/ 601133 w 7662333"/>
              <a:gd name="connsiteY34" fmla="*/ 3369733 h 8194675"/>
              <a:gd name="connsiteX35" fmla="*/ 795866 w 7662333"/>
              <a:gd name="connsiteY35" fmla="*/ 3488267 h 8194675"/>
              <a:gd name="connsiteX36" fmla="*/ 745066 w 7662333"/>
              <a:gd name="connsiteY36" fmla="*/ 3615267 h 8194675"/>
              <a:gd name="connsiteX37" fmla="*/ 821266 w 7662333"/>
              <a:gd name="connsiteY37" fmla="*/ 3666067 h 8194675"/>
              <a:gd name="connsiteX38" fmla="*/ 736600 w 7662333"/>
              <a:gd name="connsiteY38" fmla="*/ 3793067 h 8194675"/>
              <a:gd name="connsiteX39" fmla="*/ 838200 w 7662333"/>
              <a:gd name="connsiteY39" fmla="*/ 3843867 h 8194675"/>
              <a:gd name="connsiteX40" fmla="*/ 804333 w 7662333"/>
              <a:gd name="connsiteY40" fmla="*/ 3911600 h 8194675"/>
              <a:gd name="connsiteX41" fmla="*/ 804333 w 7662333"/>
              <a:gd name="connsiteY41" fmla="*/ 3911600 h 8194675"/>
              <a:gd name="connsiteX42" fmla="*/ 880533 w 7662333"/>
              <a:gd name="connsiteY42" fmla="*/ 4013200 h 8194675"/>
              <a:gd name="connsiteX43" fmla="*/ 1005416 w 7662333"/>
              <a:gd name="connsiteY43" fmla="*/ 4079875 h 8194675"/>
              <a:gd name="connsiteX44" fmla="*/ 939800 w 7662333"/>
              <a:gd name="connsiteY44" fmla="*/ 4174067 h 8194675"/>
              <a:gd name="connsiteX45" fmla="*/ 1109133 w 7662333"/>
              <a:gd name="connsiteY45" fmla="*/ 4182533 h 8194675"/>
              <a:gd name="connsiteX46" fmla="*/ 1112308 w 7662333"/>
              <a:gd name="connsiteY46" fmla="*/ 4248150 h 8194675"/>
              <a:gd name="connsiteX47" fmla="*/ 1168400 w 7662333"/>
              <a:gd name="connsiteY47" fmla="*/ 4309533 h 8194675"/>
              <a:gd name="connsiteX48" fmla="*/ 1026583 w 7662333"/>
              <a:gd name="connsiteY48" fmla="*/ 4438650 h 8194675"/>
              <a:gd name="connsiteX49" fmla="*/ 931333 w 7662333"/>
              <a:gd name="connsiteY49" fmla="*/ 4385733 h 8194675"/>
              <a:gd name="connsiteX50" fmla="*/ 912283 w 7662333"/>
              <a:gd name="connsiteY50" fmla="*/ 4366683 h 8194675"/>
              <a:gd name="connsiteX51" fmla="*/ 846666 w 7662333"/>
              <a:gd name="connsiteY51" fmla="*/ 4453467 h 8194675"/>
              <a:gd name="connsiteX52" fmla="*/ 931333 w 7662333"/>
              <a:gd name="connsiteY52" fmla="*/ 4555067 h 8194675"/>
              <a:gd name="connsiteX53" fmla="*/ 928158 w 7662333"/>
              <a:gd name="connsiteY53" fmla="*/ 4686300 h 8194675"/>
              <a:gd name="connsiteX54" fmla="*/ 964141 w 7662333"/>
              <a:gd name="connsiteY54" fmla="*/ 4773083 h 8194675"/>
              <a:gd name="connsiteX55" fmla="*/ 1075266 w 7662333"/>
              <a:gd name="connsiteY55" fmla="*/ 4809067 h 8194675"/>
              <a:gd name="connsiteX56" fmla="*/ 1134533 w 7662333"/>
              <a:gd name="connsiteY56" fmla="*/ 4715933 h 8194675"/>
              <a:gd name="connsiteX57" fmla="*/ 1303866 w 7662333"/>
              <a:gd name="connsiteY57" fmla="*/ 4682067 h 8194675"/>
              <a:gd name="connsiteX58" fmla="*/ 1439333 w 7662333"/>
              <a:gd name="connsiteY58" fmla="*/ 4707467 h 8194675"/>
              <a:gd name="connsiteX59" fmla="*/ 1557866 w 7662333"/>
              <a:gd name="connsiteY59" fmla="*/ 4893733 h 8194675"/>
              <a:gd name="connsiteX60" fmla="*/ 1490133 w 7662333"/>
              <a:gd name="connsiteY60" fmla="*/ 4936067 h 8194675"/>
              <a:gd name="connsiteX61" fmla="*/ 1532466 w 7662333"/>
              <a:gd name="connsiteY61" fmla="*/ 5088467 h 8194675"/>
              <a:gd name="connsiteX62" fmla="*/ 1695450 w 7662333"/>
              <a:gd name="connsiteY62" fmla="*/ 5095875 h 8194675"/>
              <a:gd name="connsiteX63" fmla="*/ 1763183 w 7662333"/>
              <a:gd name="connsiteY63" fmla="*/ 5229225 h 8194675"/>
              <a:gd name="connsiteX64" fmla="*/ 1794933 w 7662333"/>
              <a:gd name="connsiteY64" fmla="*/ 5384800 h 8194675"/>
              <a:gd name="connsiteX65" fmla="*/ 1938866 w 7662333"/>
              <a:gd name="connsiteY65" fmla="*/ 5359400 h 8194675"/>
              <a:gd name="connsiteX66" fmla="*/ 2023533 w 7662333"/>
              <a:gd name="connsiteY66" fmla="*/ 5435600 h 8194675"/>
              <a:gd name="connsiteX67" fmla="*/ 2201333 w 7662333"/>
              <a:gd name="connsiteY67" fmla="*/ 5376333 h 8194675"/>
              <a:gd name="connsiteX68" fmla="*/ 2319866 w 7662333"/>
              <a:gd name="connsiteY68" fmla="*/ 5545667 h 8194675"/>
              <a:gd name="connsiteX69" fmla="*/ 2379133 w 7662333"/>
              <a:gd name="connsiteY69" fmla="*/ 5486400 h 8194675"/>
              <a:gd name="connsiteX70" fmla="*/ 2743200 w 7662333"/>
              <a:gd name="connsiteY70" fmla="*/ 5672667 h 8194675"/>
              <a:gd name="connsiteX71" fmla="*/ 2743200 w 7662333"/>
              <a:gd name="connsiteY71" fmla="*/ 5672667 h 8194675"/>
              <a:gd name="connsiteX72" fmla="*/ 2794000 w 7662333"/>
              <a:gd name="connsiteY72" fmla="*/ 5748867 h 8194675"/>
              <a:gd name="connsiteX73" fmla="*/ 2692400 w 7662333"/>
              <a:gd name="connsiteY73" fmla="*/ 5833533 h 8194675"/>
              <a:gd name="connsiteX74" fmla="*/ 2751666 w 7662333"/>
              <a:gd name="connsiteY74" fmla="*/ 5875867 h 8194675"/>
              <a:gd name="connsiteX75" fmla="*/ 2667000 w 7662333"/>
              <a:gd name="connsiteY75" fmla="*/ 5985933 h 8194675"/>
              <a:gd name="connsiteX76" fmla="*/ 2717800 w 7662333"/>
              <a:gd name="connsiteY76" fmla="*/ 6045200 h 8194675"/>
              <a:gd name="connsiteX77" fmla="*/ 2717800 w 7662333"/>
              <a:gd name="connsiteY77" fmla="*/ 6045200 h 8194675"/>
              <a:gd name="connsiteX78" fmla="*/ 2700866 w 7662333"/>
              <a:gd name="connsiteY78" fmla="*/ 6239933 h 8194675"/>
              <a:gd name="connsiteX79" fmla="*/ 2506133 w 7662333"/>
              <a:gd name="connsiteY79" fmla="*/ 6214533 h 8194675"/>
              <a:gd name="connsiteX80" fmla="*/ 2379133 w 7662333"/>
              <a:gd name="connsiteY80" fmla="*/ 6341533 h 8194675"/>
              <a:gd name="connsiteX81" fmla="*/ 2370666 w 7662333"/>
              <a:gd name="connsiteY81" fmla="*/ 6477000 h 8194675"/>
              <a:gd name="connsiteX82" fmla="*/ 2650066 w 7662333"/>
              <a:gd name="connsiteY82" fmla="*/ 6434667 h 8194675"/>
              <a:gd name="connsiteX83" fmla="*/ 2602441 w 7662333"/>
              <a:gd name="connsiteY83" fmla="*/ 6491817 h 8194675"/>
              <a:gd name="connsiteX84" fmla="*/ 2269066 w 7662333"/>
              <a:gd name="connsiteY84" fmla="*/ 6604000 h 8194675"/>
              <a:gd name="connsiteX85" fmla="*/ 2286000 w 7662333"/>
              <a:gd name="connsiteY85" fmla="*/ 6688667 h 8194675"/>
              <a:gd name="connsiteX86" fmla="*/ 2404533 w 7662333"/>
              <a:gd name="connsiteY86" fmla="*/ 6731000 h 8194675"/>
              <a:gd name="connsiteX87" fmla="*/ 2235200 w 7662333"/>
              <a:gd name="connsiteY87" fmla="*/ 6900333 h 8194675"/>
              <a:gd name="connsiteX88" fmla="*/ 2192866 w 7662333"/>
              <a:gd name="connsiteY88" fmla="*/ 7027333 h 8194675"/>
              <a:gd name="connsiteX89" fmla="*/ 2040466 w 7662333"/>
              <a:gd name="connsiteY89" fmla="*/ 6976533 h 8194675"/>
              <a:gd name="connsiteX90" fmla="*/ 2040466 w 7662333"/>
              <a:gd name="connsiteY90" fmla="*/ 6976533 h 8194675"/>
              <a:gd name="connsiteX91" fmla="*/ 2040466 w 7662333"/>
              <a:gd name="connsiteY91" fmla="*/ 7103533 h 8194675"/>
              <a:gd name="connsiteX92" fmla="*/ 2209800 w 7662333"/>
              <a:gd name="connsiteY92" fmla="*/ 7188200 h 8194675"/>
              <a:gd name="connsiteX93" fmla="*/ 2769658 w 7662333"/>
              <a:gd name="connsiteY93" fmla="*/ 7636933 h 8194675"/>
              <a:gd name="connsiteX94" fmla="*/ 2791883 w 7662333"/>
              <a:gd name="connsiteY94" fmla="*/ 7556500 h 8194675"/>
              <a:gd name="connsiteX95" fmla="*/ 3131608 w 7662333"/>
              <a:gd name="connsiteY95" fmla="*/ 7670800 h 8194675"/>
              <a:gd name="connsiteX96" fmla="*/ 3376083 w 7662333"/>
              <a:gd name="connsiteY96" fmla="*/ 7689850 h 8194675"/>
              <a:gd name="connsiteX97" fmla="*/ 3566583 w 7662333"/>
              <a:gd name="connsiteY97" fmla="*/ 7807325 h 8194675"/>
              <a:gd name="connsiteX98" fmla="*/ 3757083 w 7662333"/>
              <a:gd name="connsiteY98" fmla="*/ 7813675 h 8194675"/>
              <a:gd name="connsiteX99" fmla="*/ 4007908 w 7662333"/>
              <a:gd name="connsiteY99" fmla="*/ 7886700 h 8194675"/>
              <a:gd name="connsiteX100" fmla="*/ 3966633 w 7662333"/>
              <a:gd name="connsiteY100" fmla="*/ 7981950 h 8194675"/>
              <a:gd name="connsiteX101" fmla="*/ 4271433 w 7662333"/>
              <a:gd name="connsiteY101" fmla="*/ 8131175 h 8194675"/>
              <a:gd name="connsiteX102" fmla="*/ 4480983 w 7662333"/>
              <a:gd name="connsiteY102" fmla="*/ 8194675 h 8194675"/>
              <a:gd name="connsiteX103" fmla="*/ 4619625 w 7662333"/>
              <a:gd name="connsiteY103" fmla="*/ 8080375 h 8194675"/>
              <a:gd name="connsiteX104" fmla="*/ 4377266 w 7662333"/>
              <a:gd name="connsiteY104" fmla="*/ 7763933 h 8194675"/>
              <a:gd name="connsiteX105" fmla="*/ 4436533 w 7662333"/>
              <a:gd name="connsiteY105" fmla="*/ 7459133 h 8194675"/>
              <a:gd name="connsiteX106" fmla="*/ 4219575 w 7662333"/>
              <a:gd name="connsiteY106" fmla="*/ 7297208 h 8194675"/>
              <a:gd name="connsiteX107" fmla="*/ 4293658 w 7662333"/>
              <a:gd name="connsiteY107" fmla="*/ 7149042 h 8194675"/>
              <a:gd name="connsiteX108" fmla="*/ 4495800 w 7662333"/>
              <a:gd name="connsiteY108" fmla="*/ 6942667 h 8194675"/>
              <a:gd name="connsiteX109" fmla="*/ 4622800 w 7662333"/>
              <a:gd name="connsiteY109" fmla="*/ 6908800 h 8194675"/>
              <a:gd name="connsiteX110" fmla="*/ 4777316 w 7662333"/>
              <a:gd name="connsiteY110" fmla="*/ 6727825 h 8194675"/>
              <a:gd name="connsiteX111" fmla="*/ 4673600 w 7662333"/>
              <a:gd name="connsiteY111" fmla="*/ 6663267 h 8194675"/>
              <a:gd name="connsiteX112" fmla="*/ 4597400 w 7662333"/>
              <a:gd name="connsiteY112" fmla="*/ 6620933 h 8194675"/>
              <a:gd name="connsiteX113" fmla="*/ 4594225 w 7662333"/>
              <a:gd name="connsiteY113" fmla="*/ 6586008 h 8194675"/>
              <a:gd name="connsiteX114" fmla="*/ 4690533 w 7662333"/>
              <a:gd name="connsiteY114" fmla="*/ 6604000 h 8194675"/>
              <a:gd name="connsiteX115" fmla="*/ 4712758 w 7662333"/>
              <a:gd name="connsiteY115" fmla="*/ 6572250 h 8194675"/>
              <a:gd name="connsiteX116" fmla="*/ 4513791 w 7662333"/>
              <a:gd name="connsiteY116" fmla="*/ 6247342 h 8194675"/>
              <a:gd name="connsiteX117" fmla="*/ 4363508 w 7662333"/>
              <a:gd name="connsiteY117" fmla="*/ 6235700 h 8194675"/>
              <a:gd name="connsiteX118" fmla="*/ 4352925 w 7662333"/>
              <a:gd name="connsiteY118" fmla="*/ 6274858 h 8194675"/>
              <a:gd name="connsiteX119" fmla="*/ 4267200 w 7662333"/>
              <a:gd name="connsiteY119" fmla="*/ 6062133 h 8194675"/>
              <a:gd name="connsiteX120" fmla="*/ 4182533 w 7662333"/>
              <a:gd name="connsiteY120" fmla="*/ 6028267 h 8194675"/>
              <a:gd name="connsiteX121" fmla="*/ 4292600 w 7662333"/>
              <a:gd name="connsiteY121" fmla="*/ 5791200 h 8194675"/>
              <a:gd name="connsiteX122" fmla="*/ 4216400 w 7662333"/>
              <a:gd name="connsiteY122" fmla="*/ 5715000 h 8194675"/>
              <a:gd name="connsiteX123" fmla="*/ 4241800 w 7662333"/>
              <a:gd name="connsiteY123" fmla="*/ 5554133 h 8194675"/>
              <a:gd name="connsiteX124" fmla="*/ 4334933 w 7662333"/>
              <a:gd name="connsiteY124" fmla="*/ 5503333 h 8194675"/>
              <a:gd name="connsiteX125" fmla="*/ 4402666 w 7662333"/>
              <a:gd name="connsiteY125" fmla="*/ 5334000 h 8194675"/>
              <a:gd name="connsiteX126" fmla="*/ 4597400 w 7662333"/>
              <a:gd name="connsiteY126" fmla="*/ 5621867 h 8194675"/>
              <a:gd name="connsiteX127" fmla="*/ 4673600 w 7662333"/>
              <a:gd name="connsiteY127" fmla="*/ 5494867 h 8194675"/>
              <a:gd name="connsiteX128" fmla="*/ 4631266 w 7662333"/>
              <a:gd name="connsiteY128" fmla="*/ 5334000 h 8194675"/>
              <a:gd name="connsiteX129" fmla="*/ 4802716 w 7662333"/>
              <a:gd name="connsiteY129" fmla="*/ 5217583 h 8194675"/>
              <a:gd name="connsiteX130" fmla="*/ 4792133 w 7662333"/>
              <a:gd name="connsiteY130" fmla="*/ 5139267 h 8194675"/>
              <a:gd name="connsiteX131" fmla="*/ 4961466 w 7662333"/>
              <a:gd name="connsiteY131" fmla="*/ 5080000 h 8194675"/>
              <a:gd name="connsiteX132" fmla="*/ 5105400 w 7662333"/>
              <a:gd name="connsiteY132" fmla="*/ 4919133 h 8194675"/>
              <a:gd name="connsiteX133" fmla="*/ 5215466 w 7662333"/>
              <a:gd name="connsiteY133" fmla="*/ 4953000 h 8194675"/>
              <a:gd name="connsiteX134" fmla="*/ 5215466 w 7662333"/>
              <a:gd name="connsiteY134" fmla="*/ 4953000 h 8194675"/>
              <a:gd name="connsiteX135" fmla="*/ 5291666 w 7662333"/>
              <a:gd name="connsiteY135" fmla="*/ 5003800 h 8194675"/>
              <a:gd name="connsiteX136" fmla="*/ 5342466 w 7662333"/>
              <a:gd name="connsiteY136" fmla="*/ 4944533 h 8194675"/>
              <a:gd name="connsiteX137" fmla="*/ 5435600 w 7662333"/>
              <a:gd name="connsiteY137" fmla="*/ 4910667 h 8194675"/>
              <a:gd name="connsiteX138" fmla="*/ 5469466 w 7662333"/>
              <a:gd name="connsiteY138" fmla="*/ 5020733 h 8194675"/>
              <a:gd name="connsiteX139" fmla="*/ 5664200 w 7662333"/>
              <a:gd name="connsiteY139" fmla="*/ 5012267 h 8194675"/>
              <a:gd name="connsiteX140" fmla="*/ 5884333 w 7662333"/>
              <a:gd name="connsiteY140" fmla="*/ 5214408 h 8194675"/>
              <a:gd name="connsiteX141" fmla="*/ 5884333 w 7662333"/>
              <a:gd name="connsiteY141" fmla="*/ 5325533 h 8194675"/>
              <a:gd name="connsiteX142" fmla="*/ 5884333 w 7662333"/>
              <a:gd name="connsiteY142" fmla="*/ 5325533 h 8194675"/>
              <a:gd name="connsiteX143" fmla="*/ 5952066 w 7662333"/>
              <a:gd name="connsiteY143" fmla="*/ 5291667 h 8194675"/>
              <a:gd name="connsiteX144" fmla="*/ 5901266 w 7662333"/>
              <a:gd name="connsiteY144" fmla="*/ 5164667 h 8194675"/>
              <a:gd name="connsiteX145" fmla="*/ 5901266 w 7662333"/>
              <a:gd name="connsiteY145" fmla="*/ 5164667 h 8194675"/>
              <a:gd name="connsiteX146" fmla="*/ 6172200 w 7662333"/>
              <a:gd name="connsiteY146" fmla="*/ 5334000 h 8194675"/>
              <a:gd name="connsiteX147" fmla="*/ 6328833 w 7662333"/>
              <a:gd name="connsiteY147" fmla="*/ 5143500 h 8194675"/>
              <a:gd name="connsiteX148" fmla="*/ 6392333 w 7662333"/>
              <a:gd name="connsiteY148" fmla="*/ 5181600 h 8194675"/>
              <a:gd name="connsiteX149" fmla="*/ 6522508 w 7662333"/>
              <a:gd name="connsiteY149" fmla="*/ 5200650 h 8194675"/>
              <a:gd name="connsiteX150" fmla="*/ 6620933 w 7662333"/>
              <a:gd name="connsiteY150" fmla="*/ 5190067 h 8194675"/>
              <a:gd name="connsiteX151" fmla="*/ 6620933 w 7662333"/>
              <a:gd name="connsiteY151" fmla="*/ 5113867 h 8194675"/>
              <a:gd name="connsiteX152" fmla="*/ 6807200 w 7662333"/>
              <a:gd name="connsiteY152" fmla="*/ 5130800 h 8194675"/>
              <a:gd name="connsiteX153" fmla="*/ 6773333 w 7662333"/>
              <a:gd name="connsiteY153" fmla="*/ 5232400 h 8194675"/>
              <a:gd name="connsiteX154" fmla="*/ 6994525 w 7662333"/>
              <a:gd name="connsiteY154" fmla="*/ 5325533 h 8194675"/>
              <a:gd name="connsiteX155" fmla="*/ 7078133 w 7662333"/>
              <a:gd name="connsiteY155" fmla="*/ 5291667 h 8194675"/>
              <a:gd name="connsiteX156" fmla="*/ 7090833 w 7662333"/>
              <a:gd name="connsiteY156" fmla="*/ 5223933 h 8194675"/>
              <a:gd name="connsiteX157" fmla="*/ 7109883 w 7662333"/>
              <a:gd name="connsiteY157" fmla="*/ 5227108 h 8194675"/>
              <a:gd name="connsiteX158" fmla="*/ 7250641 w 7662333"/>
              <a:gd name="connsiteY158" fmla="*/ 5288492 h 8194675"/>
              <a:gd name="connsiteX159" fmla="*/ 7400925 w 7662333"/>
              <a:gd name="connsiteY159" fmla="*/ 5233458 h 8194675"/>
              <a:gd name="connsiteX160" fmla="*/ 7450666 w 7662333"/>
              <a:gd name="connsiteY160" fmla="*/ 5037667 h 8194675"/>
              <a:gd name="connsiteX161" fmla="*/ 7315200 w 7662333"/>
              <a:gd name="connsiteY161" fmla="*/ 4995333 h 8194675"/>
              <a:gd name="connsiteX162" fmla="*/ 7277100 w 7662333"/>
              <a:gd name="connsiteY162" fmla="*/ 4947708 h 8194675"/>
              <a:gd name="connsiteX163" fmla="*/ 7171266 w 7662333"/>
              <a:gd name="connsiteY163" fmla="*/ 4936067 h 8194675"/>
              <a:gd name="connsiteX164" fmla="*/ 7179733 w 7662333"/>
              <a:gd name="connsiteY164" fmla="*/ 4851400 h 8194675"/>
              <a:gd name="connsiteX165" fmla="*/ 7078133 w 7662333"/>
              <a:gd name="connsiteY165" fmla="*/ 4834467 h 8194675"/>
              <a:gd name="connsiteX166" fmla="*/ 7332133 w 7662333"/>
              <a:gd name="connsiteY166" fmla="*/ 4690533 h 8194675"/>
              <a:gd name="connsiteX167" fmla="*/ 7230533 w 7662333"/>
              <a:gd name="connsiteY167" fmla="*/ 4572000 h 8194675"/>
              <a:gd name="connsiteX168" fmla="*/ 7332133 w 7662333"/>
              <a:gd name="connsiteY168" fmla="*/ 4461933 h 8194675"/>
              <a:gd name="connsiteX169" fmla="*/ 7577666 w 7662333"/>
              <a:gd name="connsiteY169" fmla="*/ 4470400 h 8194675"/>
              <a:gd name="connsiteX170" fmla="*/ 7501466 w 7662333"/>
              <a:gd name="connsiteY170" fmla="*/ 4385733 h 8194675"/>
              <a:gd name="connsiteX171" fmla="*/ 7340600 w 7662333"/>
              <a:gd name="connsiteY171" fmla="*/ 4360333 h 8194675"/>
              <a:gd name="connsiteX172" fmla="*/ 7440083 w 7662333"/>
              <a:gd name="connsiteY172" fmla="*/ 4264025 h 8194675"/>
              <a:gd name="connsiteX173" fmla="*/ 7306733 w 7662333"/>
              <a:gd name="connsiteY173" fmla="*/ 4207933 h 8194675"/>
              <a:gd name="connsiteX174" fmla="*/ 7391400 w 7662333"/>
              <a:gd name="connsiteY174" fmla="*/ 4064000 h 8194675"/>
              <a:gd name="connsiteX175" fmla="*/ 7662333 w 7662333"/>
              <a:gd name="connsiteY175" fmla="*/ 4114800 h 8194675"/>
              <a:gd name="connsiteX176" fmla="*/ 6810002 w 7662333"/>
              <a:gd name="connsiteY176" fmla="*/ 923753 h 8194675"/>
              <a:gd name="connsiteX177" fmla="*/ 6815689 w 7662333"/>
              <a:gd name="connsiteY177" fmla="*/ 51810 h 8194675"/>
              <a:gd name="connsiteX178" fmla="*/ 660400 w 7662333"/>
              <a:gd name="connsiteY178" fmla="*/ 0 h 8194675"/>
              <a:gd name="connsiteX179" fmla="*/ 677333 w 7662333"/>
              <a:gd name="connsiteY179" fmla="*/ 50800 h 8194675"/>
              <a:gd name="connsiteX0" fmla="*/ 677333 w 7577666"/>
              <a:gd name="connsiteY0" fmla="*/ 50800 h 8194675"/>
              <a:gd name="connsiteX1" fmla="*/ 851958 w 7577666"/>
              <a:gd name="connsiteY1" fmla="*/ 190500 h 8194675"/>
              <a:gd name="connsiteX2" fmla="*/ 935566 w 7577666"/>
              <a:gd name="connsiteY2" fmla="*/ 332317 h 8194675"/>
              <a:gd name="connsiteX3" fmla="*/ 818091 w 7577666"/>
              <a:gd name="connsiteY3" fmla="*/ 585258 h 8194675"/>
              <a:gd name="connsiteX4" fmla="*/ 719666 w 7577666"/>
              <a:gd name="connsiteY4" fmla="*/ 685800 h 8194675"/>
              <a:gd name="connsiteX5" fmla="*/ 458258 w 7577666"/>
              <a:gd name="connsiteY5" fmla="*/ 1039283 h 8194675"/>
              <a:gd name="connsiteX6" fmla="*/ 195791 w 7577666"/>
              <a:gd name="connsiteY6" fmla="*/ 1332442 h 8194675"/>
              <a:gd name="connsiteX7" fmla="*/ 84666 w 7577666"/>
              <a:gd name="connsiteY7" fmla="*/ 1476375 h 8194675"/>
              <a:gd name="connsiteX8" fmla="*/ 296333 w 7577666"/>
              <a:gd name="connsiteY8" fmla="*/ 1363133 h 8194675"/>
              <a:gd name="connsiteX9" fmla="*/ 237066 w 7577666"/>
              <a:gd name="connsiteY9" fmla="*/ 1540933 h 8194675"/>
              <a:gd name="connsiteX10" fmla="*/ 391583 w 7577666"/>
              <a:gd name="connsiteY10" fmla="*/ 1602317 h 8194675"/>
              <a:gd name="connsiteX11" fmla="*/ 609600 w 7577666"/>
              <a:gd name="connsiteY11" fmla="*/ 1659467 h 8194675"/>
              <a:gd name="connsiteX12" fmla="*/ 644525 w 7577666"/>
              <a:gd name="connsiteY12" fmla="*/ 1726142 h 8194675"/>
              <a:gd name="connsiteX13" fmla="*/ 448733 w 7577666"/>
              <a:gd name="connsiteY13" fmla="*/ 1684867 h 8194675"/>
              <a:gd name="connsiteX14" fmla="*/ 354541 w 7577666"/>
              <a:gd name="connsiteY14" fmla="*/ 1767417 h 8194675"/>
              <a:gd name="connsiteX15" fmla="*/ 265641 w 7577666"/>
              <a:gd name="connsiteY15" fmla="*/ 1742017 h 8194675"/>
              <a:gd name="connsiteX16" fmla="*/ 228600 w 7577666"/>
              <a:gd name="connsiteY16" fmla="*/ 1820333 h 8194675"/>
              <a:gd name="connsiteX17" fmla="*/ 228600 w 7577666"/>
              <a:gd name="connsiteY17" fmla="*/ 1820333 h 8194675"/>
              <a:gd name="connsiteX18" fmla="*/ 160866 w 7577666"/>
              <a:gd name="connsiteY18" fmla="*/ 1735667 h 8194675"/>
              <a:gd name="connsiteX19" fmla="*/ 177800 w 7577666"/>
              <a:gd name="connsiteY19" fmla="*/ 1938867 h 8194675"/>
              <a:gd name="connsiteX20" fmla="*/ 59266 w 7577666"/>
              <a:gd name="connsiteY20" fmla="*/ 2159000 h 8194675"/>
              <a:gd name="connsiteX21" fmla="*/ 59266 w 7577666"/>
              <a:gd name="connsiteY21" fmla="*/ 2159000 h 8194675"/>
              <a:gd name="connsiteX22" fmla="*/ 17991 w 7577666"/>
              <a:gd name="connsiteY22" fmla="*/ 2189692 h 8194675"/>
              <a:gd name="connsiteX23" fmla="*/ 48683 w 7577666"/>
              <a:gd name="connsiteY23" fmla="*/ 2435225 h 8194675"/>
              <a:gd name="connsiteX24" fmla="*/ 84666 w 7577666"/>
              <a:gd name="connsiteY24" fmla="*/ 2590800 h 8194675"/>
              <a:gd name="connsiteX25" fmla="*/ 0 w 7577666"/>
              <a:gd name="connsiteY25" fmla="*/ 2709333 h 8194675"/>
              <a:gd name="connsiteX26" fmla="*/ 118533 w 7577666"/>
              <a:gd name="connsiteY26" fmla="*/ 2827867 h 8194675"/>
              <a:gd name="connsiteX27" fmla="*/ 84666 w 7577666"/>
              <a:gd name="connsiteY27" fmla="*/ 2997200 h 8194675"/>
              <a:gd name="connsiteX28" fmla="*/ 84666 w 7577666"/>
              <a:gd name="connsiteY28" fmla="*/ 2997200 h 8194675"/>
              <a:gd name="connsiteX29" fmla="*/ 143933 w 7577666"/>
              <a:gd name="connsiteY29" fmla="*/ 3005667 h 8194675"/>
              <a:gd name="connsiteX30" fmla="*/ 169333 w 7577666"/>
              <a:gd name="connsiteY30" fmla="*/ 3268133 h 8194675"/>
              <a:gd name="connsiteX31" fmla="*/ 254000 w 7577666"/>
              <a:gd name="connsiteY31" fmla="*/ 3310467 h 8194675"/>
              <a:gd name="connsiteX32" fmla="*/ 457200 w 7577666"/>
              <a:gd name="connsiteY32" fmla="*/ 3344333 h 8194675"/>
              <a:gd name="connsiteX33" fmla="*/ 474133 w 7577666"/>
              <a:gd name="connsiteY33" fmla="*/ 3445933 h 8194675"/>
              <a:gd name="connsiteX34" fmla="*/ 601133 w 7577666"/>
              <a:gd name="connsiteY34" fmla="*/ 3369733 h 8194675"/>
              <a:gd name="connsiteX35" fmla="*/ 795866 w 7577666"/>
              <a:gd name="connsiteY35" fmla="*/ 3488267 h 8194675"/>
              <a:gd name="connsiteX36" fmla="*/ 745066 w 7577666"/>
              <a:gd name="connsiteY36" fmla="*/ 3615267 h 8194675"/>
              <a:gd name="connsiteX37" fmla="*/ 821266 w 7577666"/>
              <a:gd name="connsiteY37" fmla="*/ 3666067 h 8194675"/>
              <a:gd name="connsiteX38" fmla="*/ 736600 w 7577666"/>
              <a:gd name="connsiteY38" fmla="*/ 3793067 h 8194675"/>
              <a:gd name="connsiteX39" fmla="*/ 838200 w 7577666"/>
              <a:gd name="connsiteY39" fmla="*/ 3843867 h 8194675"/>
              <a:gd name="connsiteX40" fmla="*/ 804333 w 7577666"/>
              <a:gd name="connsiteY40" fmla="*/ 3911600 h 8194675"/>
              <a:gd name="connsiteX41" fmla="*/ 804333 w 7577666"/>
              <a:gd name="connsiteY41" fmla="*/ 3911600 h 8194675"/>
              <a:gd name="connsiteX42" fmla="*/ 880533 w 7577666"/>
              <a:gd name="connsiteY42" fmla="*/ 4013200 h 8194675"/>
              <a:gd name="connsiteX43" fmla="*/ 1005416 w 7577666"/>
              <a:gd name="connsiteY43" fmla="*/ 4079875 h 8194675"/>
              <a:gd name="connsiteX44" fmla="*/ 939800 w 7577666"/>
              <a:gd name="connsiteY44" fmla="*/ 4174067 h 8194675"/>
              <a:gd name="connsiteX45" fmla="*/ 1109133 w 7577666"/>
              <a:gd name="connsiteY45" fmla="*/ 4182533 h 8194675"/>
              <a:gd name="connsiteX46" fmla="*/ 1112308 w 7577666"/>
              <a:gd name="connsiteY46" fmla="*/ 4248150 h 8194675"/>
              <a:gd name="connsiteX47" fmla="*/ 1168400 w 7577666"/>
              <a:gd name="connsiteY47" fmla="*/ 4309533 h 8194675"/>
              <a:gd name="connsiteX48" fmla="*/ 1026583 w 7577666"/>
              <a:gd name="connsiteY48" fmla="*/ 4438650 h 8194675"/>
              <a:gd name="connsiteX49" fmla="*/ 931333 w 7577666"/>
              <a:gd name="connsiteY49" fmla="*/ 4385733 h 8194675"/>
              <a:gd name="connsiteX50" fmla="*/ 912283 w 7577666"/>
              <a:gd name="connsiteY50" fmla="*/ 4366683 h 8194675"/>
              <a:gd name="connsiteX51" fmla="*/ 846666 w 7577666"/>
              <a:gd name="connsiteY51" fmla="*/ 4453467 h 8194675"/>
              <a:gd name="connsiteX52" fmla="*/ 931333 w 7577666"/>
              <a:gd name="connsiteY52" fmla="*/ 4555067 h 8194675"/>
              <a:gd name="connsiteX53" fmla="*/ 928158 w 7577666"/>
              <a:gd name="connsiteY53" fmla="*/ 4686300 h 8194675"/>
              <a:gd name="connsiteX54" fmla="*/ 964141 w 7577666"/>
              <a:gd name="connsiteY54" fmla="*/ 4773083 h 8194675"/>
              <a:gd name="connsiteX55" fmla="*/ 1075266 w 7577666"/>
              <a:gd name="connsiteY55" fmla="*/ 4809067 h 8194675"/>
              <a:gd name="connsiteX56" fmla="*/ 1134533 w 7577666"/>
              <a:gd name="connsiteY56" fmla="*/ 4715933 h 8194675"/>
              <a:gd name="connsiteX57" fmla="*/ 1303866 w 7577666"/>
              <a:gd name="connsiteY57" fmla="*/ 4682067 h 8194675"/>
              <a:gd name="connsiteX58" fmla="*/ 1439333 w 7577666"/>
              <a:gd name="connsiteY58" fmla="*/ 4707467 h 8194675"/>
              <a:gd name="connsiteX59" fmla="*/ 1557866 w 7577666"/>
              <a:gd name="connsiteY59" fmla="*/ 4893733 h 8194675"/>
              <a:gd name="connsiteX60" fmla="*/ 1490133 w 7577666"/>
              <a:gd name="connsiteY60" fmla="*/ 4936067 h 8194675"/>
              <a:gd name="connsiteX61" fmla="*/ 1532466 w 7577666"/>
              <a:gd name="connsiteY61" fmla="*/ 5088467 h 8194675"/>
              <a:gd name="connsiteX62" fmla="*/ 1695450 w 7577666"/>
              <a:gd name="connsiteY62" fmla="*/ 5095875 h 8194675"/>
              <a:gd name="connsiteX63" fmla="*/ 1763183 w 7577666"/>
              <a:gd name="connsiteY63" fmla="*/ 5229225 h 8194675"/>
              <a:gd name="connsiteX64" fmla="*/ 1794933 w 7577666"/>
              <a:gd name="connsiteY64" fmla="*/ 5384800 h 8194675"/>
              <a:gd name="connsiteX65" fmla="*/ 1938866 w 7577666"/>
              <a:gd name="connsiteY65" fmla="*/ 5359400 h 8194675"/>
              <a:gd name="connsiteX66" fmla="*/ 2023533 w 7577666"/>
              <a:gd name="connsiteY66" fmla="*/ 5435600 h 8194675"/>
              <a:gd name="connsiteX67" fmla="*/ 2201333 w 7577666"/>
              <a:gd name="connsiteY67" fmla="*/ 5376333 h 8194675"/>
              <a:gd name="connsiteX68" fmla="*/ 2319866 w 7577666"/>
              <a:gd name="connsiteY68" fmla="*/ 5545667 h 8194675"/>
              <a:gd name="connsiteX69" fmla="*/ 2379133 w 7577666"/>
              <a:gd name="connsiteY69" fmla="*/ 5486400 h 8194675"/>
              <a:gd name="connsiteX70" fmla="*/ 2743200 w 7577666"/>
              <a:gd name="connsiteY70" fmla="*/ 5672667 h 8194675"/>
              <a:gd name="connsiteX71" fmla="*/ 2743200 w 7577666"/>
              <a:gd name="connsiteY71" fmla="*/ 5672667 h 8194675"/>
              <a:gd name="connsiteX72" fmla="*/ 2794000 w 7577666"/>
              <a:gd name="connsiteY72" fmla="*/ 5748867 h 8194675"/>
              <a:gd name="connsiteX73" fmla="*/ 2692400 w 7577666"/>
              <a:gd name="connsiteY73" fmla="*/ 5833533 h 8194675"/>
              <a:gd name="connsiteX74" fmla="*/ 2751666 w 7577666"/>
              <a:gd name="connsiteY74" fmla="*/ 5875867 h 8194675"/>
              <a:gd name="connsiteX75" fmla="*/ 2667000 w 7577666"/>
              <a:gd name="connsiteY75" fmla="*/ 5985933 h 8194675"/>
              <a:gd name="connsiteX76" fmla="*/ 2717800 w 7577666"/>
              <a:gd name="connsiteY76" fmla="*/ 6045200 h 8194675"/>
              <a:gd name="connsiteX77" fmla="*/ 2717800 w 7577666"/>
              <a:gd name="connsiteY77" fmla="*/ 6045200 h 8194675"/>
              <a:gd name="connsiteX78" fmla="*/ 2700866 w 7577666"/>
              <a:gd name="connsiteY78" fmla="*/ 6239933 h 8194675"/>
              <a:gd name="connsiteX79" fmla="*/ 2506133 w 7577666"/>
              <a:gd name="connsiteY79" fmla="*/ 6214533 h 8194675"/>
              <a:gd name="connsiteX80" fmla="*/ 2379133 w 7577666"/>
              <a:gd name="connsiteY80" fmla="*/ 6341533 h 8194675"/>
              <a:gd name="connsiteX81" fmla="*/ 2370666 w 7577666"/>
              <a:gd name="connsiteY81" fmla="*/ 6477000 h 8194675"/>
              <a:gd name="connsiteX82" fmla="*/ 2650066 w 7577666"/>
              <a:gd name="connsiteY82" fmla="*/ 6434667 h 8194675"/>
              <a:gd name="connsiteX83" fmla="*/ 2602441 w 7577666"/>
              <a:gd name="connsiteY83" fmla="*/ 6491817 h 8194675"/>
              <a:gd name="connsiteX84" fmla="*/ 2269066 w 7577666"/>
              <a:gd name="connsiteY84" fmla="*/ 6604000 h 8194675"/>
              <a:gd name="connsiteX85" fmla="*/ 2286000 w 7577666"/>
              <a:gd name="connsiteY85" fmla="*/ 6688667 h 8194675"/>
              <a:gd name="connsiteX86" fmla="*/ 2404533 w 7577666"/>
              <a:gd name="connsiteY86" fmla="*/ 6731000 h 8194675"/>
              <a:gd name="connsiteX87" fmla="*/ 2235200 w 7577666"/>
              <a:gd name="connsiteY87" fmla="*/ 6900333 h 8194675"/>
              <a:gd name="connsiteX88" fmla="*/ 2192866 w 7577666"/>
              <a:gd name="connsiteY88" fmla="*/ 7027333 h 8194675"/>
              <a:gd name="connsiteX89" fmla="*/ 2040466 w 7577666"/>
              <a:gd name="connsiteY89" fmla="*/ 6976533 h 8194675"/>
              <a:gd name="connsiteX90" fmla="*/ 2040466 w 7577666"/>
              <a:gd name="connsiteY90" fmla="*/ 6976533 h 8194675"/>
              <a:gd name="connsiteX91" fmla="*/ 2040466 w 7577666"/>
              <a:gd name="connsiteY91" fmla="*/ 7103533 h 8194675"/>
              <a:gd name="connsiteX92" fmla="*/ 2209800 w 7577666"/>
              <a:gd name="connsiteY92" fmla="*/ 7188200 h 8194675"/>
              <a:gd name="connsiteX93" fmla="*/ 2769658 w 7577666"/>
              <a:gd name="connsiteY93" fmla="*/ 7636933 h 8194675"/>
              <a:gd name="connsiteX94" fmla="*/ 2791883 w 7577666"/>
              <a:gd name="connsiteY94" fmla="*/ 7556500 h 8194675"/>
              <a:gd name="connsiteX95" fmla="*/ 3131608 w 7577666"/>
              <a:gd name="connsiteY95" fmla="*/ 7670800 h 8194675"/>
              <a:gd name="connsiteX96" fmla="*/ 3376083 w 7577666"/>
              <a:gd name="connsiteY96" fmla="*/ 7689850 h 8194675"/>
              <a:gd name="connsiteX97" fmla="*/ 3566583 w 7577666"/>
              <a:gd name="connsiteY97" fmla="*/ 7807325 h 8194675"/>
              <a:gd name="connsiteX98" fmla="*/ 3757083 w 7577666"/>
              <a:gd name="connsiteY98" fmla="*/ 7813675 h 8194675"/>
              <a:gd name="connsiteX99" fmla="*/ 4007908 w 7577666"/>
              <a:gd name="connsiteY99" fmla="*/ 7886700 h 8194675"/>
              <a:gd name="connsiteX100" fmla="*/ 3966633 w 7577666"/>
              <a:gd name="connsiteY100" fmla="*/ 7981950 h 8194675"/>
              <a:gd name="connsiteX101" fmla="*/ 4271433 w 7577666"/>
              <a:gd name="connsiteY101" fmla="*/ 8131175 h 8194675"/>
              <a:gd name="connsiteX102" fmla="*/ 4480983 w 7577666"/>
              <a:gd name="connsiteY102" fmla="*/ 8194675 h 8194675"/>
              <a:gd name="connsiteX103" fmla="*/ 4619625 w 7577666"/>
              <a:gd name="connsiteY103" fmla="*/ 8080375 h 8194675"/>
              <a:gd name="connsiteX104" fmla="*/ 4377266 w 7577666"/>
              <a:gd name="connsiteY104" fmla="*/ 7763933 h 8194675"/>
              <a:gd name="connsiteX105" fmla="*/ 4436533 w 7577666"/>
              <a:gd name="connsiteY105" fmla="*/ 7459133 h 8194675"/>
              <a:gd name="connsiteX106" fmla="*/ 4219575 w 7577666"/>
              <a:gd name="connsiteY106" fmla="*/ 7297208 h 8194675"/>
              <a:gd name="connsiteX107" fmla="*/ 4293658 w 7577666"/>
              <a:gd name="connsiteY107" fmla="*/ 7149042 h 8194675"/>
              <a:gd name="connsiteX108" fmla="*/ 4495800 w 7577666"/>
              <a:gd name="connsiteY108" fmla="*/ 6942667 h 8194675"/>
              <a:gd name="connsiteX109" fmla="*/ 4622800 w 7577666"/>
              <a:gd name="connsiteY109" fmla="*/ 6908800 h 8194675"/>
              <a:gd name="connsiteX110" fmla="*/ 4777316 w 7577666"/>
              <a:gd name="connsiteY110" fmla="*/ 6727825 h 8194675"/>
              <a:gd name="connsiteX111" fmla="*/ 4673600 w 7577666"/>
              <a:gd name="connsiteY111" fmla="*/ 6663267 h 8194675"/>
              <a:gd name="connsiteX112" fmla="*/ 4597400 w 7577666"/>
              <a:gd name="connsiteY112" fmla="*/ 6620933 h 8194675"/>
              <a:gd name="connsiteX113" fmla="*/ 4594225 w 7577666"/>
              <a:gd name="connsiteY113" fmla="*/ 6586008 h 8194675"/>
              <a:gd name="connsiteX114" fmla="*/ 4690533 w 7577666"/>
              <a:gd name="connsiteY114" fmla="*/ 6604000 h 8194675"/>
              <a:gd name="connsiteX115" fmla="*/ 4712758 w 7577666"/>
              <a:gd name="connsiteY115" fmla="*/ 6572250 h 8194675"/>
              <a:gd name="connsiteX116" fmla="*/ 4513791 w 7577666"/>
              <a:gd name="connsiteY116" fmla="*/ 6247342 h 8194675"/>
              <a:gd name="connsiteX117" fmla="*/ 4363508 w 7577666"/>
              <a:gd name="connsiteY117" fmla="*/ 6235700 h 8194675"/>
              <a:gd name="connsiteX118" fmla="*/ 4352925 w 7577666"/>
              <a:gd name="connsiteY118" fmla="*/ 6274858 h 8194675"/>
              <a:gd name="connsiteX119" fmla="*/ 4267200 w 7577666"/>
              <a:gd name="connsiteY119" fmla="*/ 6062133 h 8194675"/>
              <a:gd name="connsiteX120" fmla="*/ 4182533 w 7577666"/>
              <a:gd name="connsiteY120" fmla="*/ 6028267 h 8194675"/>
              <a:gd name="connsiteX121" fmla="*/ 4292600 w 7577666"/>
              <a:gd name="connsiteY121" fmla="*/ 5791200 h 8194675"/>
              <a:gd name="connsiteX122" fmla="*/ 4216400 w 7577666"/>
              <a:gd name="connsiteY122" fmla="*/ 5715000 h 8194675"/>
              <a:gd name="connsiteX123" fmla="*/ 4241800 w 7577666"/>
              <a:gd name="connsiteY123" fmla="*/ 5554133 h 8194675"/>
              <a:gd name="connsiteX124" fmla="*/ 4334933 w 7577666"/>
              <a:gd name="connsiteY124" fmla="*/ 5503333 h 8194675"/>
              <a:gd name="connsiteX125" fmla="*/ 4402666 w 7577666"/>
              <a:gd name="connsiteY125" fmla="*/ 5334000 h 8194675"/>
              <a:gd name="connsiteX126" fmla="*/ 4597400 w 7577666"/>
              <a:gd name="connsiteY126" fmla="*/ 5621867 h 8194675"/>
              <a:gd name="connsiteX127" fmla="*/ 4673600 w 7577666"/>
              <a:gd name="connsiteY127" fmla="*/ 5494867 h 8194675"/>
              <a:gd name="connsiteX128" fmla="*/ 4631266 w 7577666"/>
              <a:gd name="connsiteY128" fmla="*/ 5334000 h 8194675"/>
              <a:gd name="connsiteX129" fmla="*/ 4802716 w 7577666"/>
              <a:gd name="connsiteY129" fmla="*/ 5217583 h 8194675"/>
              <a:gd name="connsiteX130" fmla="*/ 4792133 w 7577666"/>
              <a:gd name="connsiteY130" fmla="*/ 5139267 h 8194675"/>
              <a:gd name="connsiteX131" fmla="*/ 4961466 w 7577666"/>
              <a:gd name="connsiteY131" fmla="*/ 5080000 h 8194675"/>
              <a:gd name="connsiteX132" fmla="*/ 5105400 w 7577666"/>
              <a:gd name="connsiteY132" fmla="*/ 4919133 h 8194675"/>
              <a:gd name="connsiteX133" fmla="*/ 5215466 w 7577666"/>
              <a:gd name="connsiteY133" fmla="*/ 4953000 h 8194675"/>
              <a:gd name="connsiteX134" fmla="*/ 5215466 w 7577666"/>
              <a:gd name="connsiteY134" fmla="*/ 4953000 h 8194675"/>
              <a:gd name="connsiteX135" fmla="*/ 5291666 w 7577666"/>
              <a:gd name="connsiteY135" fmla="*/ 5003800 h 8194675"/>
              <a:gd name="connsiteX136" fmla="*/ 5342466 w 7577666"/>
              <a:gd name="connsiteY136" fmla="*/ 4944533 h 8194675"/>
              <a:gd name="connsiteX137" fmla="*/ 5435600 w 7577666"/>
              <a:gd name="connsiteY137" fmla="*/ 4910667 h 8194675"/>
              <a:gd name="connsiteX138" fmla="*/ 5469466 w 7577666"/>
              <a:gd name="connsiteY138" fmla="*/ 5020733 h 8194675"/>
              <a:gd name="connsiteX139" fmla="*/ 5664200 w 7577666"/>
              <a:gd name="connsiteY139" fmla="*/ 5012267 h 8194675"/>
              <a:gd name="connsiteX140" fmla="*/ 5884333 w 7577666"/>
              <a:gd name="connsiteY140" fmla="*/ 5214408 h 8194675"/>
              <a:gd name="connsiteX141" fmla="*/ 5884333 w 7577666"/>
              <a:gd name="connsiteY141" fmla="*/ 5325533 h 8194675"/>
              <a:gd name="connsiteX142" fmla="*/ 5884333 w 7577666"/>
              <a:gd name="connsiteY142" fmla="*/ 5325533 h 8194675"/>
              <a:gd name="connsiteX143" fmla="*/ 5952066 w 7577666"/>
              <a:gd name="connsiteY143" fmla="*/ 5291667 h 8194675"/>
              <a:gd name="connsiteX144" fmla="*/ 5901266 w 7577666"/>
              <a:gd name="connsiteY144" fmla="*/ 5164667 h 8194675"/>
              <a:gd name="connsiteX145" fmla="*/ 5901266 w 7577666"/>
              <a:gd name="connsiteY145" fmla="*/ 5164667 h 8194675"/>
              <a:gd name="connsiteX146" fmla="*/ 6172200 w 7577666"/>
              <a:gd name="connsiteY146" fmla="*/ 5334000 h 8194675"/>
              <a:gd name="connsiteX147" fmla="*/ 6328833 w 7577666"/>
              <a:gd name="connsiteY147" fmla="*/ 5143500 h 8194675"/>
              <a:gd name="connsiteX148" fmla="*/ 6392333 w 7577666"/>
              <a:gd name="connsiteY148" fmla="*/ 5181600 h 8194675"/>
              <a:gd name="connsiteX149" fmla="*/ 6522508 w 7577666"/>
              <a:gd name="connsiteY149" fmla="*/ 5200650 h 8194675"/>
              <a:gd name="connsiteX150" fmla="*/ 6620933 w 7577666"/>
              <a:gd name="connsiteY150" fmla="*/ 5190067 h 8194675"/>
              <a:gd name="connsiteX151" fmla="*/ 6620933 w 7577666"/>
              <a:gd name="connsiteY151" fmla="*/ 5113867 h 8194675"/>
              <a:gd name="connsiteX152" fmla="*/ 6807200 w 7577666"/>
              <a:gd name="connsiteY152" fmla="*/ 5130800 h 8194675"/>
              <a:gd name="connsiteX153" fmla="*/ 6773333 w 7577666"/>
              <a:gd name="connsiteY153" fmla="*/ 5232400 h 8194675"/>
              <a:gd name="connsiteX154" fmla="*/ 6994525 w 7577666"/>
              <a:gd name="connsiteY154" fmla="*/ 5325533 h 8194675"/>
              <a:gd name="connsiteX155" fmla="*/ 7078133 w 7577666"/>
              <a:gd name="connsiteY155" fmla="*/ 5291667 h 8194675"/>
              <a:gd name="connsiteX156" fmla="*/ 7090833 w 7577666"/>
              <a:gd name="connsiteY156" fmla="*/ 5223933 h 8194675"/>
              <a:gd name="connsiteX157" fmla="*/ 7109883 w 7577666"/>
              <a:gd name="connsiteY157" fmla="*/ 5227108 h 8194675"/>
              <a:gd name="connsiteX158" fmla="*/ 7250641 w 7577666"/>
              <a:gd name="connsiteY158" fmla="*/ 5288492 h 8194675"/>
              <a:gd name="connsiteX159" fmla="*/ 7400925 w 7577666"/>
              <a:gd name="connsiteY159" fmla="*/ 5233458 h 8194675"/>
              <a:gd name="connsiteX160" fmla="*/ 7450666 w 7577666"/>
              <a:gd name="connsiteY160" fmla="*/ 5037667 h 8194675"/>
              <a:gd name="connsiteX161" fmla="*/ 7315200 w 7577666"/>
              <a:gd name="connsiteY161" fmla="*/ 4995333 h 8194675"/>
              <a:gd name="connsiteX162" fmla="*/ 7277100 w 7577666"/>
              <a:gd name="connsiteY162" fmla="*/ 4947708 h 8194675"/>
              <a:gd name="connsiteX163" fmla="*/ 7171266 w 7577666"/>
              <a:gd name="connsiteY163" fmla="*/ 4936067 h 8194675"/>
              <a:gd name="connsiteX164" fmla="*/ 7179733 w 7577666"/>
              <a:gd name="connsiteY164" fmla="*/ 4851400 h 8194675"/>
              <a:gd name="connsiteX165" fmla="*/ 7078133 w 7577666"/>
              <a:gd name="connsiteY165" fmla="*/ 4834467 h 8194675"/>
              <a:gd name="connsiteX166" fmla="*/ 7332133 w 7577666"/>
              <a:gd name="connsiteY166" fmla="*/ 4690533 h 8194675"/>
              <a:gd name="connsiteX167" fmla="*/ 7230533 w 7577666"/>
              <a:gd name="connsiteY167" fmla="*/ 4572000 h 8194675"/>
              <a:gd name="connsiteX168" fmla="*/ 7332133 w 7577666"/>
              <a:gd name="connsiteY168" fmla="*/ 4461933 h 8194675"/>
              <a:gd name="connsiteX169" fmla="*/ 7577666 w 7577666"/>
              <a:gd name="connsiteY169" fmla="*/ 4470400 h 8194675"/>
              <a:gd name="connsiteX170" fmla="*/ 7501466 w 7577666"/>
              <a:gd name="connsiteY170" fmla="*/ 4385733 h 8194675"/>
              <a:gd name="connsiteX171" fmla="*/ 7340600 w 7577666"/>
              <a:gd name="connsiteY171" fmla="*/ 4360333 h 8194675"/>
              <a:gd name="connsiteX172" fmla="*/ 7440083 w 7577666"/>
              <a:gd name="connsiteY172" fmla="*/ 4264025 h 8194675"/>
              <a:gd name="connsiteX173" fmla="*/ 7306733 w 7577666"/>
              <a:gd name="connsiteY173" fmla="*/ 4207933 h 8194675"/>
              <a:gd name="connsiteX174" fmla="*/ 7391400 w 7577666"/>
              <a:gd name="connsiteY174" fmla="*/ 4064000 h 8194675"/>
              <a:gd name="connsiteX175" fmla="*/ 6810002 w 7577666"/>
              <a:gd name="connsiteY175" fmla="*/ 923753 h 8194675"/>
              <a:gd name="connsiteX176" fmla="*/ 6815689 w 7577666"/>
              <a:gd name="connsiteY176" fmla="*/ 51810 h 8194675"/>
              <a:gd name="connsiteX177" fmla="*/ 660400 w 7577666"/>
              <a:gd name="connsiteY177" fmla="*/ 0 h 8194675"/>
              <a:gd name="connsiteX178" fmla="*/ 677333 w 7577666"/>
              <a:gd name="connsiteY178" fmla="*/ 50800 h 8194675"/>
              <a:gd name="connsiteX0" fmla="*/ 677333 w 7577666"/>
              <a:gd name="connsiteY0" fmla="*/ 50800 h 8194675"/>
              <a:gd name="connsiteX1" fmla="*/ 851958 w 7577666"/>
              <a:gd name="connsiteY1" fmla="*/ 190500 h 8194675"/>
              <a:gd name="connsiteX2" fmla="*/ 935566 w 7577666"/>
              <a:gd name="connsiteY2" fmla="*/ 332317 h 8194675"/>
              <a:gd name="connsiteX3" fmla="*/ 818091 w 7577666"/>
              <a:gd name="connsiteY3" fmla="*/ 585258 h 8194675"/>
              <a:gd name="connsiteX4" fmla="*/ 719666 w 7577666"/>
              <a:gd name="connsiteY4" fmla="*/ 685800 h 8194675"/>
              <a:gd name="connsiteX5" fmla="*/ 458258 w 7577666"/>
              <a:gd name="connsiteY5" fmla="*/ 1039283 h 8194675"/>
              <a:gd name="connsiteX6" fmla="*/ 195791 w 7577666"/>
              <a:gd name="connsiteY6" fmla="*/ 1332442 h 8194675"/>
              <a:gd name="connsiteX7" fmla="*/ 84666 w 7577666"/>
              <a:gd name="connsiteY7" fmla="*/ 1476375 h 8194675"/>
              <a:gd name="connsiteX8" fmla="*/ 296333 w 7577666"/>
              <a:gd name="connsiteY8" fmla="*/ 1363133 h 8194675"/>
              <a:gd name="connsiteX9" fmla="*/ 237066 w 7577666"/>
              <a:gd name="connsiteY9" fmla="*/ 1540933 h 8194675"/>
              <a:gd name="connsiteX10" fmla="*/ 391583 w 7577666"/>
              <a:gd name="connsiteY10" fmla="*/ 1602317 h 8194675"/>
              <a:gd name="connsiteX11" fmla="*/ 609600 w 7577666"/>
              <a:gd name="connsiteY11" fmla="*/ 1659467 h 8194675"/>
              <a:gd name="connsiteX12" fmla="*/ 644525 w 7577666"/>
              <a:gd name="connsiteY12" fmla="*/ 1726142 h 8194675"/>
              <a:gd name="connsiteX13" fmla="*/ 448733 w 7577666"/>
              <a:gd name="connsiteY13" fmla="*/ 1684867 h 8194675"/>
              <a:gd name="connsiteX14" fmla="*/ 354541 w 7577666"/>
              <a:gd name="connsiteY14" fmla="*/ 1767417 h 8194675"/>
              <a:gd name="connsiteX15" fmla="*/ 265641 w 7577666"/>
              <a:gd name="connsiteY15" fmla="*/ 1742017 h 8194675"/>
              <a:gd name="connsiteX16" fmla="*/ 228600 w 7577666"/>
              <a:gd name="connsiteY16" fmla="*/ 1820333 h 8194675"/>
              <a:gd name="connsiteX17" fmla="*/ 228600 w 7577666"/>
              <a:gd name="connsiteY17" fmla="*/ 1820333 h 8194675"/>
              <a:gd name="connsiteX18" fmla="*/ 160866 w 7577666"/>
              <a:gd name="connsiteY18" fmla="*/ 1735667 h 8194675"/>
              <a:gd name="connsiteX19" fmla="*/ 177800 w 7577666"/>
              <a:gd name="connsiteY19" fmla="*/ 1938867 h 8194675"/>
              <a:gd name="connsiteX20" fmla="*/ 59266 w 7577666"/>
              <a:gd name="connsiteY20" fmla="*/ 2159000 h 8194675"/>
              <a:gd name="connsiteX21" fmla="*/ 59266 w 7577666"/>
              <a:gd name="connsiteY21" fmla="*/ 2159000 h 8194675"/>
              <a:gd name="connsiteX22" fmla="*/ 17991 w 7577666"/>
              <a:gd name="connsiteY22" fmla="*/ 2189692 h 8194675"/>
              <a:gd name="connsiteX23" fmla="*/ 48683 w 7577666"/>
              <a:gd name="connsiteY23" fmla="*/ 2435225 h 8194675"/>
              <a:gd name="connsiteX24" fmla="*/ 84666 w 7577666"/>
              <a:gd name="connsiteY24" fmla="*/ 2590800 h 8194675"/>
              <a:gd name="connsiteX25" fmla="*/ 0 w 7577666"/>
              <a:gd name="connsiteY25" fmla="*/ 2709333 h 8194675"/>
              <a:gd name="connsiteX26" fmla="*/ 118533 w 7577666"/>
              <a:gd name="connsiteY26" fmla="*/ 2827867 h 8194675"/>
              <a:gd name="connsiteX27" fmla="*/ 84666 w 7577666"/>
              <a:gd name="connsiteY27" fmla="*/ 2997200 h 8194675"/>
              <a:gd name="connsiteX28" fmla="*/ 84666 w 7577666"/>
              <a:gd name="connsiteY28" fmla="*/ 2997200 h 8194675"/>
              <a:gd name="connsiteX29" fmla="*/ 143933 w 7577666"/>
              <a:gd name="connsiteY29" fmla="*/ 3005667 h 8194675"/>
              <a:gd name="connsiteX30" fmla="*/ 169333 w 7577666"/>
              <a:gd name="connsiteY30" fmla="*/ 3268133 h 8194675"/>
              <a:gd name="connsiteX31" fmla="*/ 254000 w 7577666"/>
              <a:gd name="connsiteY31" fmla="*/ 3310467 h 8194675"/>
              <a:gd name="connsiteX32" fmla="*/ 457200 w 7577666"/>
              <a:gd name="connsiteY32" fmla="*/ 3344333 h 8194675"/>
              <a:gd name="connsiteX33" fmla="*/ 474133 w 7577666"/>
              <a:gd name="connsiteY33" fmla="*/ 3445933 h 8194675"/>
              <a:gd name="connsiteX34" fmla="*/ 601133 w 7577666"/>
              <a:gd name="connsiteY34" fmla="*/ 3369733 h 8194675"/>
              <a:gd name="connsiteX35" fmla="*/ 795866 w 7577666"/>
              <a:gd name="connsiteY35" fmla="*/ 3488267 h 8194675"/>
              <a:gd name="connsiteX36" fmla="*/ 745066 w 7577666"/>
              <a:gd name="connsiteY36" fmla="*/ 3615267 h 8194675"/>
              <a:gd name="connsiteX37" fmla="*/ 821266 w 7577666"/>
              <a:gd name="connsiteY37" fmla="*/ 3666067 h 8194675"/>
              <a:gd name="connsiteX38" fmla="*/ 736600 w 7577666"/>
              <a:gd name="connsiteY38" fmla="*/ 3793067 h 8194675"/>
              <a:gd name="connsiteX39" fmla="*/ 838200 w 7577666"/>
              <a:gd name="connsiteY39" fmla="*/ 3843867 h 8194675"/>
              <a:gd name="connsiteX40" fmla="*/ 804333 w 7577666"/>
              <a:gd name="connsiteY40" fmla="*/ 3911600 h 8194675"/>
              <a:gd name="connsiteX41" fmla="*/ 804333 w 7577666"/>
              <a:gd name="connsiteY41" fmla="*/ 3911600 h 8194675"/>
              <a:gd name="connsiteX42" fmla="*/ 880533 w 7577666"/>
              <a:gd name="connsiteY42" fmla="*/ 4013200 h 8194675"/>
              <a:gd name="connsiteX43" fmla="*/ 1005416 w 7577666"/>
              <a:gd name="connsiteY43" fmla="*/ 4079875 h 8194675"/>
              <a:gd name="connsiteX44" fmla="*/ 939800 w 7577666"/>
              <a:gd name="connsiteY44" fmla="*/ 4174067 h 8194675"/>
              <a:gd name="connsiteX45" fmla="*/ 1109133 w 7577666"/>
              <a:gd name="connsiteY45" fmla="*/ 4182533 h 8194675"/>
              <a:gd name="connsiteX46" fmla="*/ 1112308 w 7577666"/>
              <a:gd name="connsiteY46" fmla="*/ 4248150 h 8194675"/>
              <a:gd name="connsiteX47" fmla="*/ 1168400 w 7577666"/>
              <a:gd name="connsiteY47" fmla="*/ 4309533 h 8194675"/>
              <a:gd name="connsiteX48" fmla="*/ 1026583 w 7577666"/>
              <a:gd name="connsiteY48" fmla="*/ 4438650 h 8194675"/>
              <a:gd name="connsiteX49" fmla="*/ 931333 w 7577666"/>
              <a:gd name="connsiteY49" fmla="*/ 4385733 h 8194675"/>
              <a:gd name="connsiteX50" fmla="*/ 912283 w 7577666"/>
              <a:gd name="connsiteY50" fmla="*/ 4366683 h 8194675"/>
              <a:gd name="connsiteX51" fmla="*/ 846666 w 7577666"/>
              <a:gd name="connsiteY51" fmla="*/ 4453467 h 8194675"/>
              <a:gd name="connsiteX52" fmla="*/ 931333 w 7577666"/>
              <a:gd name="connsiteY52" fmla="*/ 4555067 h 8194675"/>
              <a:gd name="connsiteX53" fmla="*/ 928158 w 7577666"/>
              <a:gd name="connsiteY53" fmla="*/ 4686300 h 8194675"/>
              <a:gd name="connsiteX54" fmla="*/ 964141 w 7577666"/>
              <a:gd name="connsiteY54" fmla="*/ 4773083 h 8194675"/>
              <a:gd name="connsiteX55" fmla="*/ 1075266 w 7577666"/>
              <a:gd name="connsiteY55" fmla="*/ 4809067 h 8194675"/>
              <a:gd name="connsiteX56" fmla="*/ 1134533 w 7577666"/>
              <a:gd name="connsiteY56" fmla="*/ 4715933 h 8194675"/>
              <a:gd name="connsiteX57" fmla="*/ 1303866 w 7577666"/>
              <a:gd name="connsiteY57" fmla="*/ 4682067 h 8194675"/>
              <a:gd name="connsiteX58" fmla="*/ 1439333 w 7577666"/>
              <a:gd name="connsiteY58" fmla="*/ 4707467 h 8194675"/>
              <a:gd name="connsiteX59" fmla="*/ 1557866 w 7577666"/>
              <a:gd name="connsiteY59" fmla="*/ 4893733 h 8194675"/>
              <a:gd name="connsiteX60" fmla="*/ 1490133 w 7577666"/>
              <a:gd name="connsiteY60" fmla="*/ 4936067 h 8194675"/>
              <a:gd name="connsiteX61" fmla="*/ 1532466 w 7577666"/>
              <a:gd name="connsiteY61" fmla="*/ 5088467 h 8194675"/>
              <a:gd name="connsiteX62" fmla="*/ 1695450 w 7577666"/>
              <a:gd name="connsiteY62" fmla="*/ 5095875 h 8194675"/>
              <a:gd name="connsiteX63" fmla="*/ 1763183 w 7577666"/>
              <a:gd name="connsiteY63" fmla="*/ 5229225 h 8194675"/>
              <a:gd name="connsiteX64" fmla="*/ 1794933 w 7577666"/>
              <a:gd name="connsiteY64" fmla="*/ 5384800 h 8194675"/>
              <a:gd name="connsiteX65" fmla="*/ 1938866 w 7577666"/>
              <a:gd name="connsiteY65" fmla="*/ 5359400 h 8194675"/>
              <a:gd name="connsiteX66" fmla="*/ 2023533 w 7577666"/>
              <a:gd name="connsiteY66" fmla="*/ 5435600 h 8194675"/>
              <a:gd name="connsiteX67" fmla="*/ 2201333 w 7577666"/>
              <a:gd name="connsiteY67" fmla="*/ 5376333 h 8194675"/>
              <a:gd name="connsiteX68" fmla="*/ 2319866 w 7577666"/>
              <a:gd name="connsiteY68" fmla="*/ 5545667 h 8194675"/>
              <a:gd name="connsiteX69" fmla="*/ 2379133 w 7577666"/>
              <a:gd name="connsiteY69" fmla="*/ 5486400 h 8194675"/>
              <a:gd name="connsiteX70" fmla="*/ 2743200 w 7577666"/>
              <a:gd name="connsiteY70" fmla="*/ 5672667 h 8194675"/>
              <a:gd name="connsiteX71" fmla="*/ 2743200 w 7577666"/>
              <a:gd name="connsiteY71" fmla="*/ 5672667 h 8194675"/>
              <a:gd name="connsiteX72" fmla="*/ 2794000 w 7577666"/>
              <a:gd name="connsiteY72" fmla="*/ 5748867 h 8194675"/>
              <a:gd name="connsiteX73" fmla="*/ 2692400 w 7577666"/>
              <a:gd name="connsiteY73" fmla="*/ 5833533 h 8194675"/>
              <a:gd name="connsiteX74" fmla="*/ 2751666 w 7577666"/>
              <a:gd name="connsiteY74" fmla="*/ 5875867 h 8194675"/>
              <a:gd name="connsiteX75" fmla="*/ 2667000 w 7577666"/>
              <a:gd name="connsiteY75" fmla="*/ 5985933 h 8194675"/>
              <a:gd name="connsiteX76" fmla="*/ 2717800 w 7577666"/>
              <a:gd name="connsiteY76" fmla="*/ 6045200 h 8194675"/>
              <a:gd name="connsiteX77" fmla="*/ 2717800 w 7577666"/>
              <a:gd name="connsiteY77" fmla="*/ 6045200 h 8194675"/>
              <a:gd name="connsiteX78" fmla="*/ 2700866 w 7577666"/>
              <a:gd name="connsiteY78" fmla="*/ 6239933 h 8194675"/>
              <a:gd name="connsiteX79" fmla="*/ 2506133 w 7577666"/>
              <a:gd name="connsiteY79" fmla="*/ 6214533 h 8194675"/>
              <a:gd name="connsiteX80" fmla="*/ 2379133 w 7577666"/>
              <a:gd name="connsiteY80" fmla="*/ 6341533 h 8194675"/>
              <a:gd name="connsiteX81" fmla="*/ 2370666 w 7577666"/>
              <a:gd name="connsiteY81" fmla="*/ 6477000 h 8194675"/>
              <a:gd name="connsiteX82" fmla="*/ 2650066 w 7577666"/>
              <a:gd name="connsiteY82" fmla="*/ 6434667 h 8194675"/>
              <a:gd name="connsiteX83" fmla="*/ 2602441 w 7577666"/>
              <a:gd name="connsiteY83" fmla="*/ 6491817 h 8194675"/>
              <a:gd name="connsiteX84" fmla="*/ 2269066 w 7577666"/>
              <a:gd name="connsiteY84" fmla="*/ 6604000 h 8194675"/>
              <a:gd name="connsiteX85" fmla="*/ 2286000 w 7577666"/>
              <a:gd name="connsiteY85" fmla="*/ 6688667 h 8194675"/>
              <a:gd name="connsiteX86" fmla="*/ 2404533 w 7577666"/>
              <a:gd name="connsiteY86" fmla="*/ 6731000 h 8194675"/>
              <a:gd name="connsiteX87" fmla="*/ 2235200 w 7577666"/>
              <a:gd name="connsiteY87" fmla="*/ 6900333 h 8194675"/>
              <a:gd name="connsiteX88" fmla="*/ 2192866 w 7577666"/>
              <a:gd name="connsiteY88" fmla="*/ 7027333 h 8194675"/>
              <a:gd name="connsiteX89" fmla="*/ 2040466 w 7577666"/>
              <a:gd name="connsiteY89" fmla="*/ 6976533 h 8194675"/>
              <a:gd name="connsiteX90" fmla="*/ 2040466 w 7577666"/>
              <a:gd name="connsiteY90" fmla="*/ 6976533 h 8194675"/>
              <a:gd name="connsiteX91" fmla="*/ 2040466 w 7577666"/>
              <a:gd name="connsiteY91" fmla="*/ 7103533 h 8194675"/>
              <a:gd name="connsiteX92" fmla="*/ 2209800 w 7577666"/>
              <a:gd name="connsiteY92" fmla="*/ 7188200 h 8194675"/>
              <a:gd name="connsiteX93" fmla="*/ 2769658 w 7577666"/>
              <a:gd name="connsiteY93" fmla="*/ 7636933 h 8194675"/>
              <a:gd name="connsiteX94" fmla="*/ 2791883 w 7577666"/>
              <a:gd name="connsiteY94" fmla="*/ 7556500 h 8194675"/>
              <a:gd name="connsiteX95" fmla="*/ 3131608 w 7577666"/>
              <a:gd name="connsiteY95" fmla="*/ 7670800 h 8194675"/>
              <a:gd name="connsiteX96" fmla="*/ 3376083 w 7577666"/>
              <a:gd name="connsiteY96" fmla="*/ 7689850 h 8194675"/>
              <a:gd name="connsiteX97" fmla="*/ 3566583 w 7577666"/>
              <a:gd name="connsiteY97" fmla="*/ 7807325 h 8194675"/>
              <a:gd name="connsiteX98" fmla="*/ 3757083 w 7577666"/>
              <a:gd name="connsiteY98" fmla="*/ 7813675 h 8194675"/>
              <a:gd name="connsiteX99" fmla="*/ 4007908 w 7577666"/>
              <a:gd name="connsiteY99" fmla="*/ 7886700 h 8194675"/>
              <a:gd name="connsiteX100" fmla="*/ 3966633 w 7577666"/>
              <a:gd name="connsiteY100" fmla="*/ 7981950 h 8194675"/>
              <a:gd name="connsiteX101" fmla="*/ 4271433 w 7577666"/>
              <a:gd name="connsiteY101" fmla="*/ 8131175 h 8194675"/>
              <a:gd name="connsiteX102" fmla="*/ 4480983 w 7577666"/>
              <a:gd name="connsiteY102" fmla="*/ 8194675 h 8194675"/>
              <a:gd name="connsiteX103" fmla="*/ 4619625 w 7577666"/>
              <a:gd name="connsiteY103" fmla="*/ 8080375 h 8194675"/>
              <a:gd name="connsiteX104" fmla="*/ 4377266 w 7577666"/>
              <a:gd name="connsiteY104" fmla="*/ 7763933 h 8194675"/>
              <a:gd name="connsiteX105" fmla="*/ 4436533 w 7577666"/>
              <a:gd name="connsiteY105" fmla="*/ 7459133 h 8194675"/>
              <a:gd name="connsiteX106" fmla="*/ 4219575 w 7577666"/>
              <a:gd name="connsiteY106" fmla="*/ 7297208 h 8194675"/>
              <a:gd name="connsiteX107" fmla="*/ 4293658 w 7577666"/>
              <a:gd name="connsiteY107" fmla="*/ 7149042 h 8194675"/>
              <a:gd name="connsiteX108" fmla="*/ 4495800 w 7577666"/>
              <a:gd name="connsiteY108" fmla="*/ 6942667 h 8194675"/>
              <a:gd name="connsiteX109" fmla="*/ 4622800 w 7577666"/>
              <a:gd name="connsiteY109" fmla="*/ 6908800 h 8194675"/>
              <a:gd name="connsiteX110" fmla="*/ 4777316 w 7577666"/>
              <a:gd name="connsiteY110" fmla="*/ 6727825 h 8194675"/>
              <a:gd name="connsiteX111" fmla="*/ 4673600 w 7577666"/>
              <a:gd name="connsiteY111" fmla="*/ 6663267 h 8194675"/>
              <a:gd name="connsiteX112" fmla="*/ 4597400 w 7577666"/>
              <a:gd name="connsiteY112" fmla="*/ 6620933 h 8194675"/>
              <a:gd name="connsiteX113" fmla="*/ 4594225 w 7577666"/>
              <a:gd name="connsiteY113" fmla="*/ 6586008 h 8194675"/>
              <a:gd name="connsiteX114" fmla="*/ 4690533 w 7577666"/>
              <a:gd name="connsiteY114" fmla="*/ 6604000 h 8194675"/>
              <a:gd name="connsiteX115" fmla="*/ 4712758 w 7577666"/>
              <a:gd name="connsiteY115" fmla="*/ 6572250 h 8194675"/>
              <a:gd name="connsiteX116" fmla="*/ 4513791 w 7577666"/>
              <a:gd name="connsiteY116" fmla="*/ 6247342 h 8194675"/>
              <a:gd name="connsiteX117" fmla="*/ 4363508 w 7577666"/>
              <a:gd name="connsiteY117" fmla="*/ 6235700 h 8194675"/>
              <a:gd name="connsiteX118" fmla="*/ 4352925 w 7577666"/>
              <a:gd name="connsiteY118" fmla="*/ 6274858 h 8194675"/>
              <a:gd name="connsiteX119" fmla="*/ 4267200 w 7577666"/>
              <a:gd name="connsiteY119" fmla="*/ 6062133 h 8194675"/>
              <a:gd name="connsiteX120" fmla="*/ 4182533 w 7577666"/>
              <a:gd name="connsiteY120" fmla="*/ 6028267 h 8194675"/>
              <a:gd name="connsiteX121" fmla="*/ 4292600 w 7577666"/>
              <a:gd name="connsiteY121" fmla="*/ 5791200 h 8194675"/>
              <a:gd name="connsiteX122" fmla="*/ 4216400 w 7577666"/>
              <a:gd name="connsiteY122" fmla="*/ 5715000 h 8194675"/>
              <a:gd name="connsiteX123" fmla="*/ 4241800 w 7577666"/>
              <a:gd name="connsiteY123" fmla="*/ 5554133 h 8194675"/>
              <a:gd name="connsiteX124" fmla="*/ 4334933 w 7577666"/>
              <a:gd name="connsiteY124" fmla="*/ 5503333 h 8194675"/>
              <a:gd name="connsiteX125" fmla="*/ 4402666 w 7577666"/>
              <a:gd name="connsiteY125" fmla="*/ 5334000 h 8194675"/>
              <a:gd name="connsiteX126" fmla="*/ 4597400 w 7577666"/>
              <a:gd name="connsiteY126" fmla="*/ 5621867 h 8194675"/>
              <a:gd name="connsiteX127" fmla="*/ 4673600 w 7577666"/>
              <a:gd name="connsiteY127" fmla="*/ 5494867 h 8194675"/>
              <a:gd name="connsiteX128" fmla="*/ 4631266 w 7577666"/>
              <a:gd name="connsiteY128" fmla="*/ 5334000 h 8194675"/>
              <a:gd name="connsiteX129" fmla="*/ 4802716 w 7577666"/>
              <a:gd name="connsiteY129" fmla="*/ 5217583 h 8194675"/>
              <a:gd name="connsiteX130" fmla="*/ 4792133 w 7577666"/>
              <a:gd name="connsiteY130" fmla="*/ 5139267 h 8194675"/>
              <a:gd name="connsiteX131" fmla="*/ 4961466 w 7577666"/>
              <a:gd name="connsiteY131" fmla="*/ 5080000 h 8194675"/>
              <a:gd name="connsiteX132" fmla="*/ 5105400 w 7577666"/>
              <a:gd name="connsiteY132" fmla="*/ 4919133 h 8194675"/>
              <a:gd name="connsiteX133" fmla="*/ 5215466 w 7577666"/>
              <a:gd name="connsiteY133" fmla="*/ 4953000 h 8194675"/>
              <a:gd name="connsiteX134" fmla="*/ 5215466 w 7577666"/>
              <a:gd name="connsiteY134" fmla="*/ 4953000 h 8194675"/>
              <a:gd name="connsiteX135" fmla="*/ 5291666 w 7577666"/>
              <a:gd name="connsiteY135" fmla="*/ 5003800 h 8194675"/>
              <a:gd name="connsiteX136" fmla="*/ 5342466 w 7577666"/>
              <a:gd name="connsiteY136" fmla="*/ 4944533 h 8194675"/>
              <a:gd name="connsiteX137" fmla="*/ 5435600 w 7577666"/>
              <a:gd name="connsiteY137" fmla="*/ 4910667 h 8194675"/>
              <a:gd name="connsiteX138" fmla="*/ 5469466 w 7577666"/>
              <a:gd name="connsiteY138" fmla="*/ 5020733 h 8194675"/>
              <a:gd name="connsiteX139" fmla="*/ 5664200 w 7577666"/>
              <a:gd name="connsiteY139" fmla="*/ 5012267 h 8194675"/>
              <a:gd name="connsiteX140" fmla="*/ 5884333 w 7577666"/>
              <a:gd name="connsiteY140" fmla="*/ 5214408 h 8194675"/>
              <a:gd name="connsiteX141" fmla="*/ 5884333 w 7577666"/>
              <a:gd name="connsiteY141" fmla="*/ 5325533 h 8194675"/>
              <a:gd name="connsiteX142" fmla="*/ 5884333 w 7577666"/>
              <a:gd name="connsiteY142" fmla="*/ 5325533 h 8194675"/>
              <a:gd name="connsiteX143" fmla="*/ 5952066 w 7577666"/>
              <a:gd name="connsiteY143" fmla="*/ 5291667 h 8194675"/>
              <a:gd name="connsiteX144" fmla="*/ 5901266 w 7577666"/>
              <a:gd name="connsiteY144" fmla="*/ 5164667 h 8194675"/>
              <a:gd name="connsiteX145" fmla="*/ 5901266 w 7577666"/>
              <a:gd name="connsiteY145" fmla="*/ 5164667 h 8194675"/>
              <a:gd name="connsiteX146" fmla="*/ 6172200 w 7577666"/>
              <a:gd name="connsiteY146" fmla="*/ 5334000 h 8194675"/>
              <a:gd name="connsiteX147" fmla="*/ 6328833 w 7577666"/>
              <a:gd name="connsiteY147" fmla="*/ 5143500 h 8194675"/>
              <a:gd name="connsiteX148" fmla="*/ 6392333 w 7577666"/>
              <a:gd name="connsiteY148" fmla="*/ 5181600 h 8194675"/>
              <a:gd name="connsiteX149" fmla="*/ 6522508 w 7577666"/>
              <a:gd name="connsiteY149" fmla="*/ 5200650 h 8194675"/>
              <a:gd name="connsiteX150" fmla="*/ 6620933 w 7577666"/>
              <a:gd name="connsiteY150" fmla="*/ 5190067 h 8194675"/>
              <a:gd name="connsiteX151" fmla="*/ 6620933 w 7577666"/>
              <a:gd name="connsiteY151" fmla="*/ 5113867 h 8194675"/>
              <a:gd name="connsiteX152" fmla="*/ 6807200 w 7577666"/>
              <a:gd name="connsiteY152" fmla="*/ 5130800 h 8194675"/>
              <a:gd name="connsiteX153" fmla="*/ 6773333 w 7577666"/>
              <a:gd name="connsiteY153" fmla="*/ 5232400 h 8194675"/>
              <a:gd name="connsiteX154" fmla="*/ 6994525 w 7577666"/>
              <a:gd name="connsiteY154" fmla="*/ 5325533 h 8194675"/>
              <a:gd name="connsiteX155" fmla="*/ 7078133 w 7577666"/>
              <a:gd name="connsiteY155" fmla="*/ 5291667 h 8194675"/>
              <a:gd name="connsiteX156" fmla="*/ 7090833 w 7577666"/>
              <a:gd name="connsiteY156" fmla="*/ 5223933 h 8194675"/>
              <a:gd name="connsiteX157" fmla="*/ 7109883 w 7577666"/>
              <a:gd name="connsiteY157" fmla="*/ 5227108 h 8194675"/>
              <a:gd name="connsiteX158" fmla="*/ 7250641 w 7577666"/>
              <a:gd name="connsiteY158" fmla="*/ 5288492 h 8194675"/>
              <a:gd name="connsiteX159" fmla="*/ 7400925 w 7577666"/>
              <a:gd name="connsiteY159" fmla="*/ 5233458 h 8194675"/>
              <a:gd name="connsiteX160" fmla="*/ 7450666 w 7577666"/>
              <a:gd name="connsiteY160" fmla="*/ 5037667 h 8194675"/>
              <a:gd name="connsiteX161" fmla="*/ 7315200 w 7577666"/>
              <a:gd name="connsiteY161" fmla="*/ 4995333 h 8194675"/>
              <a:gd name="connsiteX162" fmla="*/ 7277100 w 7577666"/>
              <a:gd name="connsiteY162" fmla="*/ 4947708 h 8194675"/>
              <a:gd name="connsiteX163" fmla="*/ 7171266 w 7577666"/>
              <a:gd name="connsiteY163" fmla="*/ 4936067 h 8194675"/>
              <a:gd name="connsiteX164" fmla="*/ 7179733 w 7577666"/>
              <a:gd name="connsiteY164" fmla="*/ 4851400 h 8194675"/>
              <a:gd name="connsiteX165" fmla="*/ 7078133 w 7577666"/>
              <a:gd name="connsiteY165" fmla="*/ 4834467 h 8194675"/>
              <a:gd name="connsiteX166" fmla="*/ 7332133 w 7577666"/>
              <a:gd name="connsiteY166" fmla="*/ 4690533 h 8194675"/>
              <a:gd name="connsiteX167" fmla="*/ 7230533 w 7577666"/>
              <a:gd name="connsiteY167" fmla="*/ 4572000 h 8194675"/>
              <a:gd name="connsiteX168" fmla="*/ 7332133 w 7577666"/>
              <a:gd name="connsiteY168" fmla="*/ 4461933 h 8194675"/>
              <a:gd name="connsiteX169" fmla="*/ 7577666 w 7577666"/>
              <a:gd name="connsiteY169" fmla="*/ 4470400 h 8194675"/>
              <a:gd name="connsiteX170" fmla="*/ 7501466 w 7577666"/>
              <a:gd name="connsiteY170" fmla="*/ 4385733 h 8194675"/>
              <a:gd name="connsiteX171" fmla="*/ 7340600 w 7577666"/>
              <a:gd name="connsiteY171" fmla="*/ 4360333 h 8194675"/>
              <a:gd name="connsiteX172" fmla="*/ 7440083 w 7577666"/>
              <a:gd name="connsiteY172" fmla="*/ 4264025 h 8194675"/>
              <a:gd name="connsiteX173" fmla="*/ 7306733 w 7577666"/>
              <a:gd name="connsiteY173" fmla="*/ 4207933 h 8194675"/>
              <a:gd name="connsiteX174" fmla="*/ 6810002 w 7577666"/>
              <a:gd name="connsiteY174" fmla="*/ 923753 h 8194675"/>
              <a:gd name="connsiteX175" fmla="*/ 6815689 w 7577666"/>
              <a:gd name="connsiteY175" fmla="*/ 51810 h 8194675"/>
              <a:gd name="connsiteX176" fmla="*/ 660400 w 7577666"/>
              <a:gd name="connsiteY176" fmla="*/ 0 h 8194675"/>
              <a:gd name="connsiteX177" fmla="*/ 677333 w 7577666"/>
              <a:gd name="connsiteY177" fmla="*/ 50800 h 8194675"/>
              <a:gd name="connsiteX0" fmla="*/ 677333 w 7577666"/>
              <a:gd name="connsiteY0" fmla="*/ 50800 h 8194675"/>
              <a:gd name="connsiteX1" fmla="*/ 851958 w 7577666"/>
              <a:gd name="connsiteY1" fmla="*/ 190500 h 8194675"/>
              <a:gd name="connsiteX2" fmla="*/ 935566 w 7577666"/>
              <a:gd name="connsiteY2" fmla="*/ 332317 h 8194675"/>
              <a:gd name="connsiteX3" fmla="*/ 818091 w 7577666"/>
              <a:gd name="connsiteY3" fmla="*/ 585258 h 8194675"/>
              <a:gd name="connsiteX4" fmla="*/ 719666 w 7577666"/>
              <a:gd name="connsiteY4" fmla="*/ 685800 h 8194675"/>
              <a:gd name="connsiteX5" fmla="*/ 458258 w 7577666"/>
              <a:gd name="connsiteY5" fmla="*/ 1039283 h 8194675"/>
              <a:gd name="connsiteX6" fmla="*/ 195791 w 7577666"/>
              <a:gd name="connsiteY6" fmla="*/ 1332442 h 8194675"/>
              <a:gd name="connsiteX7" fmla="*/ 84666 w 7577666"/>
              <a:gd name="connsiteY7" fmla="*/ 1476375 h 8194675"/>
              <a:gd name="connsiteX8" fmla="*/ 296333 w 7577666"/>
              <a:gd name="connsiteY8" fmla="*/ 1363133 h 8194675"/>
              <a:gd name="connsiteX9" fmla="*/ 237066 w 7577666"/>
              <a:gd name="connsiteY9" fmla="*/ 1540933 h 8194675"/>
              <a:gd name="connsiteX10" fmla="*/ 391583 w 7577666"/>
              <a:gd name="connsiteY10" fmla="*/ 1602317 h 8194675"/>
              <a:gd name="connsiteX11" fmla="*/ 609600 w 7577666"/>
              <a:gd name="connsiteY11" fmla="*/ 1659467 h 8194675"/>
              <a:gd name="connsiteX12" fmla="*/ 644525 w 7577666"/>
              <a:gd name="connsiteY12" fmla="*/ 1726142 h 8194675"/>
              <a:gd name="connsiteX13" fmla="*/ 448733 w 7577666"/>
              <a:gd name="connsiteY13" fmla="*/ 1684867 h 8194675"/>
              <a:gd name="connsiteX14" fmla="*/ 354541 w 7577666"/>
              <a:gd name="connsiteY14" fmla="*/ 1767417 h 8194675"/>
              <a:gd name="connsiteX15" fmla="*/ 265641 w 7577666"/>
              <a:gd name="connsiteY15" fmla="*/ 1742017 h 8194675"/>
              <a:gd name="connsiteX16" fmla="*/ 228600 w 7577666"/>
              <a:gd name="connsiteY16" fmla="*/ 1820333 h 8194675"/>
              <a:gd name="connsiteX17" fmla="*/ 228600 w 7577666"/>
              <a:gd name="connsiteY17" fmla="*/ 1820333 h 8194675"/>
              <a:gd name="connsiteX18" fmla="*/ 160866 w 7577666"/>
              <a:gd name="connsiteY18" fmla="*/ 1735667 h 8194675"/>
              <a:gd name="connsiteX19" fmla="*/ 177800 w 7577666"/>
              <a:gd name="connsiteY19" fmla="*/ 1938867 h 8194675"/>
              <a:gd name="connsiteX20" fmla="*/ 59266 w 7577666"/>
              <a:gd name="connsiteY20" fmla="*/ 2159000 h 8194675"/>
              <a:gd name="connsiteX21" fmla="*/ 59266 w 7577666"/>
              <a:gd name="connsiteY21" fmla="*/ 2159000 h 8194675"/>
              <a:gd name="connsiteX22" fmla="*/ 17991 w 7577666"/>
              <a:gd name="connsiteY22" fmla="*/ 2189692 h 8194675"/>
              <a:gd name="connsiteX23" fmla="*/ 48683 w 7577666"/>
              <a:gd name="connsiteY23" fmla="*/ 2435225 h 8194675"/>
              <a:gd name="connsiteX24" fmla="*/ 84666 w 7577666"/>
              <a:gd name="connsiteY24" fmla="*/ 2590800 h 8194675"/>
              <a:gd name="connsiteX25" fmla="*/ 0 w 7577666"/>
              <a:gd name="connsiteY25" fmla="*/ 2709333 h 8194675"/>
              <a:gd name="connsiteX26" fmla="*/ 118533 w 7577666"/>
              <a:gd name="connsiteY26" fmla="*/ 2827867 h 8194675"/>
              <a:gd name="connsiteX27" fmla="*/ 84666 w 7577666"/>
              <a:gd name="connsiteY27" fmla="*/ 2997200 h 8194675"/>
              <a:gd name="connsiteX28" fmla="*/ 84666 w 7577666"/>
              <a:gd name="connsiteY28" fmla="*/ 2997200 h 8194675"/>
              <a:gd name="connsiteX29" fmla="*/ 143933 w 7577666"/>
              <a:gd name="connsiteY29" fmla="*/ 3005667 h 8194675"/>
              <a:gd name="connsiteX30" fmla="*/ 169333 w 7577666"/>
              <a:gd name="connsiteY30" fmla="*/ 3268133 h 8194675"/>
              <a:gd name="connsiteX31" fmla="*/ 254000 w 7577666"/>
              <a:gd name="connsiteY31" fmla="*/ 3310467 h 8194675"/>
              <a:gd name="connsiteX32" fmla="*/ 457200 w 7577666"/>
              <a:gd name="connsiteY32" fmla="*/ 3344333 h 8194675"/>
              <a:gd name="connsiteX33" fmla="*/ 474133 w 7577666"/>
              <a:gd name="connsiteY33" fmla="*/ 3445933 h 8194675"/>
              <a:gd name="connsiteX34" fmla="*/ 601133 w 7577666"/>
              <a:gd name="connsiteY34" fmla="*/ 3369733 h 8194675"/>
              <a:gd name="connsiteX35" fmla="*/ 795866 w 7577666"/>
              <a:gd name="connsiteY35" fmla="*/ 3488267 h 8194675"/>
              <a:gd name="connsiteX36" fmla="*/ 745066 w 7577666"/>
              <a:gd name="connsiteY36" fmla="*/ 3615267 h 8194675"/>
              <a:gd name="connsiteX37" fmla="*/ 821266 w 7577666"/>
              <a:gd name="connsiteY37" fmla="*/ 3666067 h 8194675"/>
              <a:gd name="connsiteX38" fmla="*/ 736600 w 7577666"/>
              <a:gd name="connsiteY38" fmla="*/ 3793067 h 8194675"/>
              <a:gd name="connsiteX39" fmla="*/ 838200 w 7577666"/>
              <a:gd name="connsiteY39" fmla="*/ 3843867 h 8194675"/>
              <a:gd name="connsiteX40" fmla="*/ 804333 w 7577666"/>
              <a:gd name="connsiteY40" fmla="*/ 3911600 h 8194675"/>
              <a:gd name="connsiteX41" fmla="*/ 804333 w 7577666"/>
              <a:gd name="connsiteY41" fmla="*/ 3911600 h 8194675"/>
              <a:gd name="connsiteX42" fmla="*/ 880533 w 7577666"/>
              <a:gd name="connsiteY42" fmla="*/ 4013200 h 8194675"/>
              <a:gd name="connsiteX43" fmla="*/ 1005416 w 7577666"/>
              <a:gd name="connsiteY43" fmla="*/ 4079875 h 8194675"/>
              <a:gd name="connsiteX44" fmla="*/ 939800 w 7577666"/>
              <a:gd name="connsiteY44" fmla="*/ 4174067 h 8194675"/>
              <a:gd name="connsiteX45" fmla="*/ 1109133 w 7577666"/>
              <a:gd name="connsiteY45" fmla="*/ 4182533 h 8194675"/>
              <a:gd name="connsiteX46" fmla="*/ 1112308 w 7577666"/>
              <a:gd name="connsiteY46" fmla="*/ 4248150 h 8194675"/>
              <a:gd name="connsiteX47" fmla="*/ 1168400 w 7577666"/>
              <a:gd name="connsiteY47" fmla="*/ 4309533 h 8194675"/>
              <a:gd name="connsiteX48" fmla="*/ 1026583 w 7577666"/>
              <a:gd name="connsiteY48" fmla="*/ 4438650 h 8194675"/>
              <a:gd name="connsiteX49" fmla="*/ 931333 w 7577666"/>
              <a:gd name="connsiteY49" fmla="*/ 4385733 h 8194675"/>
              <a:gd name="connsiteX50" fmla="*/ 912283 w 7577666"/>
              <a:gd name="connsiteY50" fmla="*/ 4366683 h 8194675"/>
              <a:gd name="connsiteX51" fmla="*/ 846666 w 7577666"/>
              <a:gd name="connsiteY51" fmla="*/ 4453467 h 8194675"/>
              <a:gd name="connsiteX52" fmla="*/ 931333 w 7577666"/>
              <a:gd name="connsiteY52" fmla="*/ 4555067 h 8194675"/>
              <a:gd name="connsiteX53" fmla="*/ 928158 w 7577666"/>
              <a:gd name="connsiteY53" fmla="*/ 4686300 h 8194675"/>
              <a:gd name="connsiteX54" fmla="*/ 964141 w 7577666"/>
              <a:gd name="connsiteY54" fmla="*/ 4773083 h 8194675"/>
              <a:gd name="connsiteX55" fmla="*/ 1075266 w 7577666"/>
              <a:gd name="connsiteY55" fmla="*/ 4809067 h 8194675"/>
              <a:gd name="connsiteX56" fmla="*/ 1134533 w 7577666"/>
              <a:gd name="connsiteY56" fmla="*/ 4715933 h 8194675"/>
              <a:gd name="connsiteX57" fmla="*/ 1303866 w 7577666"/>
              <a:gd name="connsiteY57" fmla="*/ 4682067 h 8194675"/>
              <a:gd name="connsiteX58" fmla="*/ 1439333 w 7577666"/>
              <a:gd name="connsiteY58" fmla="*/ 4707467 h 8194675"/>
              <a:gd name="connsiteX59" fmla="*/ 1557866 w 7577666"/>
              <a:gd name="connsiteY59" fmla="*/ 4893733 h 8194675"/>
              <a:gd name="connsiteX60" fmla="*/ 1490133 w 7577666"/>
              <a:gd name="connsiteY60" fmla="*/ 4936067 h 8194675"/>
              <a:gd name="connsiteX61" fmla="*/ 1532466 w 7577666"/>
              <a:gd name="connsiteY61" fmla="*/ 5088467 h 8194675"/>
              <a:gd name="connsiteX62" fmla="*/ 1695450 w 7577666"/>
              <a:gd name="connsiteY62" fmla="*/ 5095875 h 8194675"/>
              <a:gd name="connsiteX63" fmla="*/ 1763183 w 7577666"/>
              <a:gd name="connsiteY63" fmla="*/ 5229225 h 8194675"/>
              <a:gd name="connsiteX64" fmla="*/ 1794933 w 7577666"/>
              <a:gd name="connsiteY64" fmla="*/ 5384800 h 8194675"/>
              <a:gd name="connsiteX65" fmla="*/ 1938866 w 7577666"/>
              <a:gd name="connsiteY65" fmla="*/ 5359400 h 8194675"/>
              <a:gd name="connsiteX66" fmla="*/ 2023533 w 7577666"/>
              <a:gd name="connsiteY66" fmla="*/ 5435600 h 8194675"/>
              <a:gd name="connsiteX67" fmla="*/ 2201333 w 7577666"/>
              <a:gd name="connsiteY67" fmla="*/ 5376333 h 8194675"/>
              <a:gd name="connsiteX68" fmla="*/ 2319866 w 7577666"/>
              <a:gd name="connsiteY68" fmla="*/ 5545667 h 8194675"/>
              <a:gd name="connsiteX69" fmla="*/ 2379133 w 7577666"/>
              <a:gd name="connsiteY69" fmla="*/ 5486400 h 8194675"/>
              <a:gd name="connsiteX70" fmla="*/ 2743200 w 7577666"/>
              <a:gd name="connsiteY70" fmla="*/ 5672667 h 8194675"/>
              <a:gd name="connsiteX71" fmla="*/ 2743200 w 7577666"/>
              <a:gd name="connsiteY71" fmla="*/ 5672667 h 8194675"/>
              <a:gd name="connsiteX72" fmla="*/ 2794000 w 7577666"/>
              <a:gd name="connsiteY72" fmla="*/ 5748867 h 8194675"/>
              <a:gd name="connsiteX73" fmla="*/ 2692400 w 7577666"/>
              <a:gd name="connsiteY73" fmla="*/ 5833533 h 8194675"/>
              <a:gd name="connsiteX74" fmla="*/ 2751666 w 7577666"/>
              <a:gd name="connsiteY74" fmla="*/ 5875867 h 8194675"/>
              <a:gd name="connsiteX75" fmla="*/ 2667000 w 7577666"/>
              <a:gd name="connsiteY75" fmla="*/ 5985933 h 8194675"/>
              <a:gd name="connsiteX76" fmla="*/ 2717800 w 7577666"/>
              <a:gd name="connsiteY76" fmla="*/ 6045200 h 8194675"/>
              <a:gd name="connsiteX77" fmla="*/ 2717800 w 7577666"/>
              <a:gd name="connsiteY77" fmla="*/ 6045200 h 8194675"/>
              <a:gd name="connsiteX78" fmla="*/ 2700866 w 7577666"/>
              <a:gd name="connsiteY78" fmla="*/ 6239933 h 8194675"/>
              <a:gd name="connsiteX79" fmla="*/ 2506133 w 7577666"/>
              <a:gd name="connsiteY79" fmla="*/ 6214533 h 8194675"/>
              <a:gd name="connsiteX80" fmla="*/ 2379133 w 7577666"/>
              <a:gd name="connsiteY80" fmla="*/ 6341533 h 8194675"/>
              <a:gd name="connsiteX81" fmla="*/ 2370666 w 7577666"/>
              <a:gd name="connsiteY81" fmla="*/ 6477000 h 8194675"/>
              <a:gd name="connsiteX82" fmla="*/ 2650066 w 7577666"/>
              <a:gd name="connsiteY82" fmla="*/ 6434667 h 8194675"/>
              <a:gd name="connsiteX83" fmla="*/ 2602441 w 7577666"/>
              <a:gd name="connsiteY83" fmla="*/ 6491817 h 8194675"/>
              <a:gd name="connsiteX84" fmla="*/ 2269066 w 7577666"/>
              <a:gd name="connsiteY84" fmla="*/ 6604000 h 8194675"/>
              <a:gd name="connsiteX85" fmla="*/ 2286000 w 7577666"/>
              <a:gd name="connsiteY85" fmla="*/ 6688667 h 8194675"/>
              <a:gd name="connsiteX86" fmla="*/ 2404533 w 7577666"/>
              <a:gd name="connsiteY86" fmla="*/ 6731000 h 8194675"/>
              <a:gd name="connsiteX87" fmla="*/ 2235200 w 7577666"/>
              <a:gd name="connsiteY87" fmla="*/ 6900333 h 8194675"/>
              <a:gd name="connsiteX88" fmla="*/ 2192866 w 7577666"/>
              <a:gd name="connsiteY88" fmla="*/ 7027333 h 8194675"/>
              <a:gd name="connsiteX89" fmla="*/ 2040466 w 7577666"/>
              <a:gd name="connsiteY89" fmla="*/ 6976533 h 8194675"/>
              <a:gd name="connsiteX90" fmla="*/ 2040466 w 7577666"/>
              <a:gd name="connsiteY90" fmla="*/ 6976533 h 8194675"/>
              <a:gd name="connsiteX91" fmla="*/ 2040466 w 7577666"/>
              <a:gd name="connsiteY91" fmla="*/ 7103533 h 8194675"/>
              <a:gd name="connsiteX92" fmla="*/ 2209800 w 7577666"/>
              <a:gd name="connsiteY92" fmla="*/ 7188200 h 8194675"/>
              <a:gd name="connsiteX93" fmla="*/ 2769658 w 7577666"/>
              <a:gd name="connsiteY93" fmla="*/ 7636933 h 8194675"/>
              <a:gd name="connsiteX94" fmla="*/ 2791883 w 7577666"/>
              <a:gd name="connsiteY94" fmla="*/ 7556500 h 8194675"/>
              <a:gd name="connsiteX95" fmla="*/ 3131608 w 7577666"/>
              <a:gd name="connsiteY95" fmla="*/ 7670800 h 8194675"/>
              <a:gd name="connsiteX96" fmla="*/ 3376083 w 7577666"/>
              <a:gd name="connsiteY96" fmla="*/ 7689850 h 8194675"/>
              <a:gd name="connsiteX97" fmla="*/ 3566583 w 7577666"/>
              <a:gd name="connsiteY97" fmla="*/ 7807325 h 8194675"/>
              <a:gd name="connsiteX98" fmla="*/ 3757083 w 7577666"/>
              <a:gd name="connsiteY98" fmla="*/ 7813675 h 8194675"/>
              <a:gd name="connsiteX99" fmla="*/ 4007908 w 7577666"/>
              <a:gd name="connsiteY99" fmla="*/ 7886700 h 8194675"/>
              <a:gd name="connsiteX100" fmla="*/ 3966633 w 7577666"/>
              <a:gd name="connsiteY100" fmla="*/ 7981950 h 8194675"/>
              <a:gd name="connsiteX101" fmla="*/ 4271433 w 7577666"/>
              <a:gd name="connsiteY101" fmla="*/ 8131175 h 8194675"/>
              <a:gd name="connsiteX102" fmla="*/ 4480983 w 7577666"/>
              <a:gd name="connsiteY102" fmla="*/ 8194675 h 8194675"/>
              <a:gd name="connsiteX103" fmla="*/ 4619625 w 7577666"/>
              <a:gd name="connsiteY103" fmla="*/ 8080375 h 8194675"/>
              <a:gd name="connsiteX104" fmla="*/ 4377266 w 7577666"/>
              <a:gd name="connsiteY104" fmla="*/ 7763933 h 8194675"/>
              <a:gd name="connsiteX105" fmla="*/ 4436533 w 7577666"/>
              <a:gd name="connsiteY105" fmla="*/ 7459133 h 8194675"/>
              <a:gd name="connsiteX106" fmla="*/ 4219575 w 7577666"/>
              <a:gd name="connsiteY106" fmla="*/ 7297208 h 8194675"/>
              <a:gd name="connsiteX107" fmla="*/ 4293658 w 7577666"/>
              <a:gd name="connsiteY107" fmla="*/ 7149042 h 8194675"/>
              <a:gd name="connsiteX108" fmla="*/ 4495800 w 7577666"/>
              <a:gd name="connsiteY108" fmla="*/ 6942667 h 8194675"/>
              <a:gd name="connsiteX109" fmla="*/ 4622800 w 7577666"/>
              <a:gd name="connsiteY109" fmla="*/ 6908800 h 8194675"/>
              <a:gd name="connsiteX110" fmla="*/ 4777316 w 7577666"/>
              <a:gd name="connsiteY110" fmla="*/ 6727825 h 8194675"/>
              <a:gd name="connsiteX111" fmla="*/ 4673600 w 7577666"/>
              <a:gd name="connsiteY111" fmla="*/ 6663267 h 8194675"/>
              <a:gd name="connsiteX112" fmla="*/ 4597400 w 7577666"/>
              <a:gd name="connsiteY112" fmla="*/ 6620933 h 8194675"/>
              <a:gd name="connsiteX113" fmla="*/ 4594225 w 7577666"/>
              <a:gd name="connsiteY113" fmla="*/ 6586008 h 8194675"/>
              <a:gd name="connsiteX114" fmla="*/ 4690533 w 7577666"/>
              <a:gd name="connsiteY114" fmla="*/ 6604000 h 8194675"/>
              <a:gd name="connsiteX115" fmla="*/ 4712758 w 7577666"/>
              <a:gd name="connsiteY115" fmla="*/ 6572250 h 8194675"/>
              <a:gd name="connsiteX116" fmla="*/ 4513791 w 7577666"/>
              <a:gd name="connsiteY116" fmla="*/ 6247342 h 8194675"/>
              <a:gd name="connsiteX117" fmla="*/ 4363508 w 7577666"/>
              <a:gd name="connsiteY117" fmla="*/ 6235700 h 8194675"/>
              <a:gd name="connsiteX118" fmla="*/ 4352925 w 7577666"/>
              <a:gd name="connsiteY118" fmla="*/ 6274858 h 8194675"/>
              <a:gd name="connsiteX119" fmla="*/ 4267200 w 7577666"/>
              <a:gd name="connsiteY119" fmla="*/ 6062133 h 8194675"/>
              <a:gd name="connsiteX120" fmla="*/ 4182533 w 7577666"/>
              <a:gd name="connsiteY120" fmla="*/ 6028267 h 8194675"/>
              <a:gd name="connsiteX121" fmla="*/ 4292600 w 7577666"/>
              <a:gd name="connsiteY121" fmla="*/ 5791200 h 8194675"/>
              <a:gd name="connsiteX122" fmla="*/ 4216400 w 7577666"/>
              <a:gd name="connsiteY122" fmla="*/ 5715000 h 8194675"/>
              <a:gd name="connsiteX123" fmla="*/ 4241800 w 7577666"/>
              <a:gd name="connsiteY123" fmla="*/ 5554133 h 8194675"/>
              <a:gd name="connsiteX124" fmla="*/ 4334933 w 7577666"/>
              <a:gd name="connsiteY124" fmla="*/ 5503333 h 8194675"/>
              <a:gd name="connsiteX125" fmla="*/ 4402666 w 7577666"/>
              <a:gd name="connsiteY125" fmla="*/ 5334000 h 8194675"/>
              <a:gd name="connsiteX126" fmla="*/ 4597400 w 7577666"/>
              <a:gd name="connsiteY126" fmla="*/ 5621867 h 8194675"/>
              <a:gd name="connsiteX127" fmla="*/ 4673600 w 7577666"/>
              <a:gd name="connsiteY127" fmla="*/ 5494867 h 8194675"/>
              <a:gd name="connsiteX128" fmla="*/ 4631266 w 7577666"/>
              <a:gd name="connsiteY128" fmla="*/ 5334000 h 8194675"/>
              <a:gd name="connsiteX129" fmla="*/ 4802716 w 7577666"/>
              <a:gd name="connsiteY129" fmla="*/ 5217583 h 8194675"/>
              <a:gd name="connsiteX130" fmla="*/ 4792133 w 7577666"/>
              <a:gd name="connsiteY130" fmla="*/ 5139267 h 8194675"/>
              <a:gd name="connsiteX131" fmla="*/ 4961466 w 7577666"/>
              <a:gd name="connsiteY131" fmla="*/ 5080000 h 8194675"/>
              <a:gd name="connsiteX132" fmla="*/ 5105400 w 7577666"/>
              <a:gd name="connsiteY132" fmla="*/ 4919133 h 8194675"/>
              <a:gd name="connsiteX133" fmla="*/ 5215466 w 7577666"/>
              <a:gd name="connsiteY133" fmla="*/ 4953000 h 8194675"/>
              <a:gd name="connsiteX134" fmla="*/ 5215466 w 7577666"/>
              <a:gd name="connsiteY134" fmla="*/ 4953000 h 8194675"/>
              <a:gd name="connsiteX135" fmla="*/ 5291666 w 7577666"/>
              <a:gd name="connsiteY135" fmla="*/ 5003800 h 8194675"/>
              <a:gd name="connsiteX136" fmla="*/ 5342466 w 7577666"/>
              <a:gd name="connsiteY136" fmla="*/ 4944533 h 8194675"/>
              <a:gd name="connsiteX137" fmla="*/ 5435600 w 7577666"/>
              <a:gd name="connsiteY137" fmla="*/ 4910667 h 8194675"/>
              <a:gd name="connsiteX138" fmla="*/ 5469466 w 7577666"/>
              <a:gd name="connsiteY138" fmla="*/ 5020733 h 8194675"/>
              <a:gd name="connsiteX139" fmla="*/ 5664200 w 7577666"/>
              <a:gd name="connsiteY139" fmla="*/ 5012267 h 8194675"/>
              <a:gd name="connsiteX140" fmla="*/ 5884333 w 7577666"/>
              <a:gd name="connsiteY140" fmla="*/ 5214408 h 8194675"/>
              <a:gd name="connsiteX141" fmla="*/ 5884333 w 7577666"/>
              <a:gd name="connsiteY141" fmla="*/ 5325533 h 8194675"/>
              <a:gd name="connsiteX142" fmla="*/ 5884333 w 7577666"/>
              <a:gd name="connsiteY142" fmla="*/ 5325533 h 8194675"/>
              <a:gd name="connsiteX143" fmla="*/ 5952066 w 7577666"/>
              <a:gd name="connsiteY143" fmla="*/ 5291667 h 8194675"/>
              <a:gd name="connsiteX144" fmla="*/ 5901266 w 7577666"/>
              <a:gd name="connsiteY144" fmla="*/ 5164667 h 8194675"/>
              <a:gd name="connsiteX145" fmla="*/ 5901266 w 7577666"/>
              <a:gd name="connsiteY145" fmla="*/ 5164667 h 8194675"/>
              <a:gd name="connsiteX146" fmla="*/ 6172200 w 7577666"/>
              <a:gd name="connsiteY146" fmla="*/ 5334000 h 8194675"/>
              <a:gd name="connsiteX147" fmla="*/ 6328833 w 7577666"/>
              <a:gd name="connsiteY147" fmla="*/ 5143500 h 8194675"/>
              <a:gd name="connsiteX148" fmla="*/ 6392333 w 7577666"/>
              <a:gd name="connsiteY148" fmla="*/ 5181600 h 8194675"/>
              <a:gd name="connsiteX149" fmla="*/ 6522508 w 7577666"/>
              <a:gd name="connsiteY149" fmla="*/ 5200650 h 8194675"/>
              <a:gd name="connsiteX150" fmla="*/ 6620933 w 7577666"/>
              <a:gd name="connsiteY150" fmla="*/ 5190067 h 8194675"/>
              <a:gd name="connsiteX151" fmla="*/ 6620933 w 7577666"/>
              <a:gd name="connsiteY151" fmla="*/ 5113867 h 8194675"/>
              <a:gd name="connsiteX152" fmla="*/ 6807200 w 7577666"/>
              <a:gd name="connsiteY152" fmla="*/ 5130800 h 8194675"/>
              <a:gd name="connsiteX153" fmla="*/ 6773333 w 7577666"/>
              <a:gd name="connsiteY153" fmla="*/ 5232400 h 8194675"/>
              <a:gd name="connsiteX154" fmla="*/ 6994525 w 7577666"/>
              <a:gd name="connsiteY154" fmla="*/ 5325533 h 8194675"/>
              <a:gd name="connsiteX155" fmla="*/ 7078133 w 7577666"/>
              <a:gd name="connsiteY155" fmla="*/ 5291667 h 8194675"/>
              <a:gd name="connsiteX156" fmla="*/ 7090833 w 7577666"/>
              <a:gd name="connsiteY156" fmla="*/ 5223933 h 8194675"/>
              <a:gd name="connsiteX157" fmla="*/ 7109883 w 7577666"/>
              <a:gd name="connsiteY157" fmla="*/ 5227108 h 8194675"/>
              <a:gd name="connsiteX158" fmla="*/ 7250641 w 7577666"/>
              <a:gd name="connsiteY158" fmla="*/ 5288492 h 8194675"/>
              <a:gd name="connsiteX159" fmla="*/ 7400925 w 7577666"/>
              <a:gd name="connsiteY159" fmla="*/ 5233458 h 8194675"/>
              <a:gd name="connsiteX160" fmla="*/ 7450666 w 7577666"/>
              <a:gd name="connsiteY160" fmla="*/ 5037667 h 8194675"/>
              <a:gd name="connsiteX161" fmla="*/ 7315200 w 7577666"/>
              <a:gd name="connsiteY161" fmla="*/ 4995333 h 8194675"/>
              <a:gd name="connsiteX162" fmla="*/ 7277100 w 7577666"/>
              <a:gd name="connsiteY162" fmla="*/ 4947708 h 8194675"/>
              <a:gd name="connsiteX163" fmla="*/ 7171266 w 7577666"/>
              <a:gd name="connsiteY163" fmla="*/ 4936067 h 8194675"/>
              <a:gd name="connsiteX164" fmla="*/ 7179733 w 7577666"/>
              <a:gd name="connsiteY164" fmla="*/ 4851400 h 8194675"/>
              <a:gd name="connsiteX165" fmla="*/ 7078133 w 7577666"/>
              <a:gd name="connsiteY165" fmla="*/ 4834467 h 8194675"/>
              <a:gd name="connsiteX166" fmla="*/ 7332133 w 7577666"/>
              <a:gd name="connsiteY166" fmla="*/ 4690533 h 8194675"/>
              <a:gd name="connsiteX167" fmla="*/ 7230533 w 7577666"/>
              <a:gd name="connsiteY167" fmla="*/ 4572000 h 8194675"/>
              <a:gd name="connsiteX168" fmla="*/ 7332133 w 7577666"/>
              <a:gd name="connsiteY168" fmla="*/ 4461933 h 8194675"/>
              <a:gd name="connsiteX169" fmla="*/ 7577666 w 7577666"/>
              <a:gd name="connsiteY169" fmla="*/ 4470400 h 8194675"/>
              <a:gd name="connsiteX170" fmla="*/ 7501466 w 7577666"/>
              <a:gd name="connsiteY170" fmla="*/ 4385733 h 8194675"/>
              <a:gd name="connsiteX171" fmla="*/ 7340600 w 7577666"/>
              <a:gd name="connsiteY171" fmla="*/ 4360333 h 8194675"/>
              <a:gd name="connsiteX172" fmla="*/ 7440083 w 7577666"/>
              <a:gd name="connsiteY172" fmla="*/ 4264025 h 8194675"/>
              <a:gd name="connsiteX173" fmla="*/ 6810002 w 7577666"/>
              <a:gd name="connsiteY173" fmla="*/ 923753 h 8194675"/>
              <a:gd name="connsiteX174" fmla="*/ 6815689 w 7577666"/>
              <a:gd name="connsiteY174" fmla="*/ 51810 h 8194675"/>
              <a:gd name="connsiteX175" fmla="*/ 660400 w 7577666"/>
              <a:gd name="connsiteY175" fmla="*/ 0 h 8194675"/>
              <a:gd name="connsiteX176" fmla="*/ 677333 w 7577666"/>
              <a:gd name="connsiteY176" fmla="*/ 50800 h 8194675"/>
              <a:gd name="connsiteX0" fmla="*/ 677333 w 7577666"/>
              <a:gd name="connsiteY0" fmla="*/ 50800 h 8194675"/>
              <a:gd name="connsiteX1" fmla="*/ 851958 w 7577666"/>
              <a:gd name="connsiteY1" fmla="*/ 190500 h 8194675"/>
              <a:gd name="connsiteX2" fmla="*/ 935566 w 7577666"/>
              <a:gd name="connsiteY2" fmla="*/ 332317 h 8194675"/>
              <a:gd name="connsiteX3" fmla="*/ 818091 w 7577666"/>
              <a:gd name="connsiteY3" fmla="*/ 585258 h 8194675"/>
              <a:gd name="connsiteX4" fmla="*/ 719666 w 7577666"/>
              <a:gd name="connsiteY4" fmla="*/ 685800 h 8194675"/>
              <a:gd name="connsiteX5" fmla="*/ 458258 w 7577666"/>
              <a:gd name="connsiteY5" fmla="*/ 1039283 h 8194675"/>
              <a:gd name="connsiteX6" fmla="*/ 195791 w 7577666"/>
              <a:gd name="connsiteY6" fmla="*/ 1332442 h 8194675"/>
              <a:gd name="connsiteX7" fmla="*/ 84666 w 7577666"/>
              <a:gd name="connsiteY7" fmla="*/ 1476375 h 8194675"/>
              <a:gd name="connsiteX8" fmla="*/ 296333 w 7577666"/>
              <a:gd name="connsiteY8" fmla="*/ 1363133 h 8194675"/>
              <a:gd name="connsiteX9" fmla="*/ 237066 w 7577666"/>
              <a:gd name="connsiteY9" fmla="*/ 1540933 h 8194675"/>
              <a:gd name="connsiteX10" fmla="*/ 391583 w 7577666"/>
              <a:gd name="connsiteY10" fmla="*/ 1602317 h 8194675"/>
              <a:gd name="connsiteX11" fmla="*/ 609600 w 7577666"/>
              <a:gd name="connsiteY11" fmla="*/ 1659467 h 8194675"/>
              <a:gd name="connsiteX12" fmla="*/ 644525 w 7577666"/>
              <a:gd name="connsiteY12" fmla="*/ 1726142 h 8194675"/>
              <a:gd name="connsiteX13" fmla="*/ 448733 w 7577666"/>
              <a:gd name="connsiteY13" fmla="*/ 1684867 h 8194675"/>
              <a:gd name="connsiteX14" fmla="*/ 354541 w 7577666"/>
              <a:gd name="connsiteY14" fmla="*/ 1767417 h 8194675"/>
              <a:gd name="connsiteX15" fmla="*/ 265641 w 7577666"/>
              <a:gd name="connsiteY15" fmla="*/ 1742017 h 8194675"/>
              <a:gd name="connsiteX16" fmla="*/ 228600 w 7577666"/>
              <a:gd name="connsiteY16" fmla="*/ 1820333 h 8194675"/>
              <a:gd name="connsiteX17" fmla="*/ 228600 w 7577666"/>
              <a:gd name="connsiteY17" fmla="*/ 1820333 h 8194675"/>
              <a:gd name="connsiteX18" fmla="*/ 160866 w 7577666"/>
              <a:gd name="connsiteY18" fmla="*/ 1735667 h 8194675"/>
              <a:gd name="connsiteX19" fmla="*/ 177800 w 7577666"/>
              <a:gd name="connsiteY19" fmla="*/ 1938867 h 8194675"/>
              <a:gd name="connsiteX20" fmla="*/ 59266 w 7577666"/>
              <a:gd name="connsiteY20" fmla="*/ 2159000 h 8194675"/>
              <a:gd name="connsiteX21" fmla="*/ 59266 w 7577666"/>
              <a:gd name="connsiteY21" fmla="*/ 2159000 h 8194675"/>
              <a:gd name="connsiteX22" fmla="*/ 17991 w 7577666"/>
              <a:gd name="connsiteY22" fmla="*/ 2189692 h 8194675"/>
              <a:gd name="connsiteX23" fmla="*/ 48683 w 7577666"/>
              <a:gd name="connsiteY23" fmla="*/ 2435225 h 8194675"/>
              <a:gd name="connsiteX24" fmla="*/ 84666 w 7577666"/>
              <a:gd name="connsiteY24" fmla="*/ 2590800 h 8194675"/>
              <a:gd name="connsiteX25" fmla="*/ 0 w 7577666"/>
              <a:gd name="connsiteY25" fmla="*/ 2709333 h 8194675"/>
              <a:gd name="connsiteX26" fmla="*/ 118533 w 7577666"/>
              <a:gd name="connsiteY26" fmla="*/ 2827867 h 8194675"/>
              <a:gd name="connsiteX27" fmla="*/ 84666 w 7577666"/>
              <a:gd name="connsiteY27" fmla="*/ 2997200 h 8194675"/>
              <a:gd name="connsiteX28" fmla="*/ 84666 w 7577666"/>
              <a:gd name="connsiteY28" fmla="*/ 2997200 h 8194675"/>
              <a:gd name="connsiteX29" fmla="*/ 143933 w 7577666"/>
              <a:gd name="connsiteY29" fmla="*/ 3005667 h 8194675"/>
              <a:gd name="connsiteX30" fmla="*/ 169333 w 7577666"/>
              <a:gd name="connsiteY30" fmla="*/ 3268133 h 8194675"/>
              <a:gd name="connsiteX31" fmla="*/ 254000 w 7577666"/>
              <a:gd name="connsiteY31" fmla="*/ 3310467 h 8194675"/>
              <a:gd name="connsiteX32" fmla="*/ 457200 w 7577666"/>
              <a:gd name="connsiteY32" fmla="*/ 3344333 h 8194675"/>
              <a:gd name="connsiteX33" fmla="*/ 474133 w 7577666"/>
              <a:gd name="connsiteY33" fmla="*/ 3445933 h 8194675"/>
              <a:gd name="connsiteX34" fmla="*/ 601133 w 7577666"/>
              <a:gd name="connsiteY34" fmla="*/ 3369733 h 8194675"/>
              <a:gd name="connsiteX35" fmla="*/ 795866 w 7577666"/>
              <a:gd name="connsiteY35" fmla="*/ 3488267 h 8194675"/>
              <a:gd name="connsiteX36" fmla="*/ 745066 w 7577666"/>
              <a:gd name="connsiteY36" fmla="*/ 3615267 h 8194675"/>
              <a:gd name="connsiteX37" fmla="*/ 821266 w 7577666"/>
              <a:gd name="connsiteY37" fmla="*/ 3666067 h 8194675"/>
              <a:gd name="connsiteX38" fmla="*/ 736600 w 7577666"/>
              <a:gd name="connsiteY38" fmla="*/ 3793067 h 8194675"/>
              <a:gd name="connsiteX39" fmla="*/ 838200 w 7577666"/>
              <a:gd name="connsiteY39" fmla="*/ 3843867 h 8194675"/>
              <a:gd name="connsiteX40" fmla="*/ 804333 w 7577666"/>
              <a:gd name="connsiteY40" fmla="*/ 3911600 h 8194675"/>
              <a:gd name="connsiteX41" fmla="*/ 804333 w 7577666"/>
              <a:gd name="connsiteY41" fmla="*/ 3911600 h 8194675"/>
              <a:gd name="connsiteX42" fmla="*/ 880533 w 7577666"/>
              <a:gd name="connsiteY42" fmla="*/ 4013200 h 8194675"/>
              <a:gd name="connsiteX43" fmla="*/ 1005416 w 7577666"/>
              <a:gd name="connsiteY43" fmla="*/ 4079875 h 8194675"/>
              <a:gd name="connsiteX44" fmla="*/ 939800 w 7577666"/>
              <a:gd name="connsiteY44" fmla="*/ 4174067 h 8194675"/>
              <a:gd name="connsiteX45" fmla="*/ 1109133 w 7577666"/>
              <a:gd name="connsiteY45" fmla="*/ 4182533 h 8194675"/>
              <a:gd name="connsiteX46" fmla="*/ 1112308 w 7577666"/>
              <a:gd name="connsiteY46" fmla="*/ 4248150 h 8194675"/>
              <a:gd name="connsiteX47" fmla="*/ 1168400 w 7577666"/>
              <a:gd name="connsiteY47" fmla="*/ 4309533 h 8194675"/>
              <a:gd name="connsiteX48" fmla="*/ 1026583 w 7577666"/>
              <a:gd name="connsiteY48" fmla="*/ 4438650 h 8194675"/>
              <a:gd name="connsiteX49" fmla="*/ 931333 w 7577666"/>
              <a:gd name="connsiteY49" fmla="*/ 4385733 h 8194675"/>
              <a:gd name="connsiteX50" fmla="*/ 912283 w 7577666"/>
              <a:gd name="connsiteY50" fmla="*/ 4366683 h 8194675"/>
              <a:gd name="connsiteX51" fmla="*/ 846666 w 7577666"/>
              <a:gd name="connsiteY51" fmla="*/ 4453467 h 8194675"/>
              <a:gd name="connsiteX52" fmla="*/ 931333 w 7577666"/>
              <a:gd name="connsiteY52" fmla="*/ 4555067 h 8194675"/>
              <a:gd name="connsiteX53" fmla="*/ 928158 w 7577666"/>
              <a:gd name="connsiteY53" fmla="*/ 4686300 h 8194675"/>
              <a:gd name="connsiteX54" fmla="*/ 964141 w 7577666"/>
              <a:gd name="connsiteY54" fmla="*/ 4773083 h 8194675"/>
              <a:gd name="connsiteX55" fmla="*/ 1075266 w 7577666"/>
              <a:gd name="connsiteY55" fmla="*/ 4809067 h 8194675"/>
              <a:gd name="connsiteX56" fmla="*/ 1134533 w 7577666"/>
              <a:gd name="connsiteY56" fmla="*/ 4715933 h 8194675"/>
              <a:gd name="connsiteX57" fmla="*/ 1303866 w 7577666"/>
              <a:gd name="connsiteY57" fmla="*/ 4682067 h 8194675"/>
              <a:gd name="connsiteX58" fmla="*/ 1439333 w 7577666"/>
              <a:gd name="connsiteY58" fmla="*/ 4707467 h 8194675"/>
              <a:gd name="connsiteX59" fmla="*/ 1557866 w 7577666"/>
              <a:gd name="connsiteY59" fmla="*/ 4893733 h 8194675"/>
              <a:gd name="connsiteX60" fmla="*/ 1490133 w 7577666"/>
              <a:gd name="connsiteY60" fmla="*/ 4936067 h 8194675"/>
              <a:gd name="connsiteX61" fmla="*/ 1532466 w 7577666"/>
              <a:gd name="connsiteY61" fmla="*/ 5088467 h 8194675"/>
              <a:gd name="connsiteX62" fmla="*/ 1695450 w 7577666"/>
              <a:gd name="connsiteY62" fmla="*/ 5095875 h 8194675"/>
              <a:gd name="connsiteX63" fmla="*/ 1763183 w 7577666"/>
              <a:gd name="connsiteY63" fmla="*/ 5229225 h 8194675"/>
              <a:gd name="connsiteX64" fmla="*/ 1794933 w 7577666"/>
              <a:gd name="connsiteY64" fmla="*/ 5384800 h 8194675"/>
              <a:gd name="connsiteX65" fmla="*/ 1938866 w 7577666"/>
              <a:gd name="connsiteY65" fmla="*/ 5359400 h 8194675"/>
              <a:gd name="connsiteX66" fmla="*/ 2023533 w 7577666"/>
              <a:gd name="connsiteY66" fmla="*/ 5435600 h 8194675"/>
              <a:gd name="connsiteX67" fmla="*/ 2201333 w 7577666"/>
              <a:gd name="connsiteY67" fmla="*/ 5376333 h 8194675"/>
              <a:gd name="connsiteX68" fmla="*/ 2319866 w 7577666"/>
              <a:gd name="connsiteY68" fmla="*/ 5545667 h 8194675"/>
              <a:gd name="connsiteX69" fmla="*/ 2379133 w 7577666"/>
              <a:gd name="connsiteY69" fmla="*/ 5486400 h 8194675"/>
              <a:gd name="connsiteX70" fmla="*/ 2743200 w 7577666"/>
              <a:gd name="connsiteY70" fmla="*/ 5672667 h 8194675"/>
              <a:gd name="connsiteX71" fmla="*/ 2743200 w 7577666"/>
              <a:gd name="connsiteY71" fmla="*/ 5672667 h 8194675"/>
              <a:gd name="connsiteX72" fmla="*/ 2794000 w 7577666"/>
              <a:gd name="connsiteY72" fmla="*/ 5748867 h 8194675"/>
              <a:gd name="connsiteX73" fmla="*/ 2692400 w 7577666"/>
              <a:gd name="connsiteY73" fmla="*/ 5833533 h 8194675"/>
              <a:gd name="connsiteX74" fmla="*/ 2751666 w 7577666"/>
              <a:gd name="connsiteY74" fmla="*/ 5875867 h 8194675"/>
              <a:gd name="connsiteX75" fmla="*/ 2667000 w 7577666"/>
              <a:gd name="connsiteY75" fmla="*/ 5985933 h 8194675"/>
              <a:gd name="connsiteX76" fmla="*/ 2717800 w 7577666"/>
              <a:gd name="connsiteY76" fmla="*/ 6045200 h 8194675"/>
              <a:gd name="connsiteX77" fmla="*/ 2717800 w 7577666"/>
              <a:gd name="connsiteY77" fmla="*/ 6045200 h 8194675"/>
              <a:gd name="connsiteX78" fmla="*/ 2700866 w 7577666"/>
              <a:gd name="connsiteY78" fmla="*/ 6239933 h 8194675"/>
              <a:gd name="connsiteX79" fmla="*/ 2506133 w 7577666"/>
              <a:gd name="connsiteY79" fmla="*/ 6214533 h 8194675"/>
              <a:gd name="connsiteX80" fmla="*/ 2379133 w 7577666"/>
              <a:gd name="connsiteY80" fmla="*/ 6341533 h 8194675"/>
              <a:gd name="connsiteX81" fmla="*/ 2370666 w 7577666"/>
              <a:gd name="connsiteY81" fmla="*/ 6477000 h 8194675"/>
              <a:gd name="connsiteX82" fmla="*/ 2650066 w 7577666"/>
              <a:gd name="connsiteY82" fmla="*/ 6434667 h 8194675"/>
              <a:gd name="connsiteX83" fmla="*/ 2602441 w 7577666"/>
              <a:gd name="connsiteY83" fmla="*/ 6491817 h 8194675"/>
              <a:gd name="connsiteX84" fmla="*/ 2269066 w 7577666"/>
              <a:gd name="connsiteY84" fmla="*/ 6604000 h 8194675"/>
              <a:gd name="connsiteX85" fmla="*/ 2286000 w 7577666"/>
              <a:gd name="connsiteY85" fmla="*/ 6688667 h 8194675"/>
              <a:gd name="connsiteX86" fmla="*/ 2404533 w 7577666"/>
              <a:gd name="connsiteY86" fmla="*/ 6731000 h 8194675"/>
              <a:gd name="connsiteX87" fmla="*/ 2235200 w 7577666"/>
              <a:gd name="connsiteY87" fmla="*/ 6900333 h 8194675"/>
              <a:gd name="connsiteX88" fmla="*/ 2192866 w 7577666"/>
              <a:gd name="connsiteY88" fmla="*/ 7027333 h 8194675"/>
              <a:gd name="connsiteX89" fmla="*/ 2040466 w 7577666"/>
              <a:gd name="connsiteY89" fmla="*/ 6976533 h 8194675"/>
              <a:gd name="connsiteX90" fmla="*/ 2040466 w 7577666"/>
              <a:gd name="connsiteY90" fmla="*/ 6976533 h 8194675"/>
              <a:gd name="connsiteX91" fmla="*/ 2040466 w 7577666"/>
              <a:gd name="connsiteY91" fmla="*/ 7103533 h 8194675"/>
              <a:gd name="connsiteX92" fmla="*/ 2209800 w 7577666"/>
              <a:gd name="connsiteY92" fmla="*/ 7188200 h 8194675"/>
              <a:gd name="connsiteX93" fmla="*/ 2769658 w 7577666"/>
              <a:gd name="connsiteY93" fmla="*/ 7636933 h 8194675"/>
              <a:gd name="connsiteX94" fmla="*/ 2791883 w 7577666"/>
              <a:gd name="connsiteY94" fmla="*/ 7556500 h 8194675"/>
              <a:gd name="connsiteX95" fmla="*/ 3131608 w 7577666"/>
              <a:gd name="connsiteY95" fmla="*/ 7670800 h 8194675"/>
              <a:gd name="connsiteX96" fmla="*/ 3376083 w 7577666"/>
              <a:gd name="connsiteY96" fmla="*/ 7689850 h 8194675"/>
              <a:gd name="connsiteX97" fmla="*/ 3566583 w 7577666"/>
              <a:gd name="connsiteY97" fmla="*/ 7807325 h 8194675"/>
              <a:gd name="connsiteX98" fmla="*/ 3757083 w 7577666"/>
              <a:gd name="connsiteY98" fmla="*/ 7813675 h 8194675"/>
              <a:gd name="connsiteX99" fmla="*/ 4007908 w 7577666"/>
              <a:gd name="connsiteY99" fmla="*/ 7886700 h 8194675"/>
              <a:gd name="connsiteX100" fmla="*/ 3966633 w 7577666"/>
              <a:gd name="connsiteY100" fmla="*/ 7981950 h 8194675"/>
              <a:gd name="connsiteX101" fmla="*/ 4271433 w 7577666"/>
              <a:gd name="connsiteY101" fmla="*/ 8131175 h 8194675"/>
              <a:gd name="connsiteX102" fmla="*/ 4480983 w 7577666"/>
              <a:gd name="connsiteY102" fmla="*/ 8194675 h 8194675"/>
              <a:gd name="connsiteX103" fmla="*/ 4619625 w 7577666"/>
              <a:gd name="connsiteY103" fmla="*/ 8080375 h 8194675"/>
              <a:gd name="connsiteX104" fmla="*/ 4377266 w 7577666"/>
              <a:gd name="connsiteY104" fmla="*/ 7763933 h 8194675"/>
              <a:gd name="connsiteX105" fmla="*/ 4436533 w 7577666"/>
              <a:gd name="connsiteY105" fmla="*/ 7459133 h 8194675"/>
              <a:gd name="connsiteX106" fmla="*/ 4219575 w 7577666"/>
              <a:gd name="connsiteY106" fmla="*/ 7297208 h 8194675"/>
              <a:gd name="connsiteX107" fmla="*/ 4293658 w 7577666"/>
              <a:gd name="connsiteY107" fmla="*/ 7149042 h 8194675"/>
              <a:gd name="connsiteX108" fmla="*/ 4495800 w 7577666"/>
              <a:gd name="connsiteY108" fmla="*/ 6942667 h 8194675"/>
              <a:gd name="connsiteX109" fmla="*/ 4622800 w 7577666"/>
              <a:gd name="connsiteY109" fmla="*/ 6908800 h 8194675"/>
              <a:gd name="connsiteX110" fmla="*/ 4777316 w 7577666"/>
              <a:gd name="connsiteY110" fmla="*/ 6727825 h 8194675"/>
              <a:gd name="connsiteX111" fmla="*/ 4673600 w 7577666"/>
              <a:gd name="connsiteY111" fmla="*/ 6663267 h 8194675"/>
              <a:gd name="connsiteX112" fmla="*/ 4597400 w 7577666"/>
              <a:gd name="connsiteY112" fmla="*/ 6620933 h 8194675"/>
              <a:gd name="connsiteX113" fmla="*/ 4594225 w 7577666"/>
              <a:gd name="connsiteY113" fmla="*/ 6586008 h 8194675"/>
              <a:gd name="connsiteX114" fmla="*/ 4690533 w 7577666"/>
              <a:gd name="connsiteY114" fmla="*/ 6604000 h 8194675"/>
              <a:gd name="connsiteX115" fmla="*/ 4712758 w 7577666"/>
              <a:gd name="connsiteY115" fmla="*/ 6572250 h 8194675"/>
              <a:gd name="connsiteX116" fmla="*/ 4513791 w 7577666"/>
              <a:gd name="connsiteY116" fmla="*/ 6247342 h 8194675"/>
              <a:gd name="connsiteX117" fmla="*/ 4363508 w 7577666"/>
              <a:gd name="connsiteY117" fmla="*/ 6235700 h 8194675"/>
              <a:gd name="connsiteX118" fmla="*/ 4352925 w 7577666"/>
              <a:gd name="connsiteY118" fmla="*/ 6274858 h 8194675"/>
              <a:gd name="connsiteX119" fmla="*/ 4267200 w 7577666"/>
              <a:gd name="connsiteY119" fmla="*/ 6062133 h 8194675"/>
              <a:gd name="connsiteX120" fmla="*/ 4182533 w 7577666"/>
              <a:gd name="connsiteY120" fmla="*/ 6028267 h 8194675"/>
              <a:gd name="connsiteX121" fmla="*/ 4292600 w 7577666"/>
              <a:gd name="connsiteY121" fmla="*/ 5791200 h 8194675"/>
              <a:gd name="connsiteX122" fmla="*/ 4216400 w 7577666"/>
              <a:gd name="connsiteY122" fmla="*/ 5715000 h 8194675"/>
              <a:gd name="connsiteX123" fmla="*/ 4241800 w 7577666"/>
              <a:gd name="connsiteY123" fmla="*/ 5554133 h 8194675"/>
              <a:gd name="connsiteX124" fmla="*/ 4334933 w 7577666"/>
              <a:gd name="connsiteY124" fmla="*/ 5503333 h 8194675"/>
              <a:gd name="connsiteX125" fmla="*/ 4402666 w 7577666"/>
              <a:gd name="connsiteY125" fmla="*/ 5334000 h 8194675"/>
              <a:gd name="connsiteX126" fmla="*/ 4597400 w 7577666"/>
              <a:gd name="connsiteY126" fmla="*/ 5621867 h 8194675"/>
              <a:gd name="connsiteX127" fmla="*/ 4673600 w 7577666"/>
              <a:gd name="connsiteY127" fmla="*/ 5494867 h 8194675"/>
              <a:gd name="connsiteX128" fmla="*/ 4631266 w 7577666"/>
              <a:gd name="connsiteY128" fmla="*/ 5334000 h 8194675"/>
              <a:gd name="connsiteX129" fmla="*/ 4802716 w 7577666"/>
              <a:gd name="connsiteY129" fmla="*/ 5217583 h 8194675"/>
              <a:gd name="connsiteX130" fmla="*/ 4792133 w 7577666"/>
              <a:gd name="connsiteY130" fmla="*/ 5139267 h 8194675"/>
              <a:gd name="connsiteX131" fmla="*/ 4961466 w 7577666"/>
              <a:gd name="connsiteY131" fmla="*/ 5080000 h 8194675"/>
              <a:gd name="connsiteX132" fmla="*/ 5105400 w 7577666"/>
              <a:gd name="connsiteY132" fmla="*/ 4919133 h 8194675"/>
              <a:gd name="connsiteX133" fmla="*/ 5215466 w 7577666"/>
              <a:gd name="connsiteY133" fmla="*/ 4953000 h 8194675"/>
              <a:gd name="connsiteX134" fmla="*/ 5215466 w 7577666"/>
              <a:gd name="connsiteY134" fmla="*/ 4953000 h 8194675"/>
              <a:gd name="connsiteX135" fmla="*/ 5291666 w 7577666"/>
              <a:gd name="connsiteY135" fmla="*/ 5003800 h 8194675"/>
              <a:gd name="connsiteX136" fmla="*/ 5342466 w 7577666"/>
              <a:gd name="connsiteY136" fmla="*/ 4944533 h 8194675"/>
              <a:gd name="connsiteX137" fmla="*/ 5435600 w 7577666"/>
              <a:gd name="connsiteY137" fmla="*/ 4910667 h 8194675"/>
              <a:gd name="connsiteX138" fmla="*/ 5469466 w 7577666"/>
              <a:gd name="connsiteY138" fmla="*/ 5020733 h 8194675"/>
              <a:gd name="connsiteX139" fmla="*/ 5664200 w 7577666"/>
              <a:gd name="connsiteY139" fmla="*/ 5012267 h 8194675"/>
              <a:gd name="connsiteX140" fmla="*/ 5884333 w 7577666"/>
              <a:gd name="connsiteY140" fmla="*/ 5214408 h 8194675"/>
              <a:gd name="connsiteX141" fmla="*/ 5884333 w 7577666"/>
              <a:gd name="connsiteY141" fmla="*/ 5325533 h 8194675"/>
              <a:gd name="connsiteX142" fmla="*/ 5884333 w 7577666"/>
              <a:gd name="connsiteY142" fmla="*/ 5325533 h 8194675"/>
              <a:gd name="connsiteX143" fmla="*/ 5952066 w 7577666"/>
              <a:gd name="connsiteY143" fmla="*/ 5291667 h 8194675"/>
              <a:gd name="connsiteX144" fmla="*/ 5901266 w 7577666"/>
              <a:gd name="connsiteY144" fmla="*/ 5164667 h 8194675"/>
              <a:gd name="connsiteX145" fmla="*/ 5901266 w 7577666"/>
              <a:gd name="connsiteY145" fmla="*/ 5164667 h 8194675"/>
              <a:gd name="connsiteX146" fmla="*/ 6172200 w 7577666"/>
              <a:gd name="connsiteY146" fmla="*/ 5334000 h 8194675"/>
              <a:gd name="connsiteX147" fmla="*/ 6328833 w 7577666"/>
              <a:gd name="connsiteY147" fmla="*/ 5143500 h 8194675"/>
              <a:gd name="connsiteX148" fmla="*/ 6392333 w 7577666"/>
              <a:gd name="connsiteY148" fmla="*/ 5181600 h 8194675"/>
              <a:gd name="connsiteX149" fmla="*/ 6522508 w 7577666"/>
              <a:gd name="connsiteY149" fmla="*/ 5200650 h 8194675"/>
              <a:gd name="connsiteX150" fmla="*/ 6620933 w 7577666"/>
              <a:gd name="connsiteY150" fmla="*/ 5190067 h 8194675"/>
              <a:gd name="connsiteX151" fmla="*/ 6620933 w 7577666"/>
              <a:gd name="connsiteY151" fmla="*/ 5113867 h 8194675"/>
              <a:gd name="connsiteX152" fmla="*/ 6807200 w 7577666"/>
              <a:gd name="connsiteY152" fmla="*/ 5130800 h 8194675"/>
              <a:gd name="connsiteX153" fmla="*/ 6773333 w 7577666"/>
              <a:gd name="connsiteY153" fmla="*/ 5232400 h 8194675"/>
              <a:gd name="connsiteX154" fmla="*/ 6994525 w 7577666"/>
              <a:gd name="connsiteY154" fmla="*/ 5325533 h 8194675"/>
              <a:gd name="connsiteX155" fmla="*/ 7078133 w 7577666"/>
              <a:gd name="connsiteY155" fmla="*/ 5291667 h 8194675"/>
              <a:gd name="connsiteX156" fmla="*/ 7090833 w 7577666"/>
              <a:gd name="connsiteY156" fmla="*/ 5223933 h 8194675"/>
              <a:gd name="connsiteX157" fmla="*/ 7109883 w 7577666"/>
              <a:gd name="connsiteY157" fmla="*/ 5227108 h 8194675"/>
              <a:gd name="connsiteX158" fmla="*/ 7250641 w 7577666"/>
              <a:gd name="connsiteY158" fmla="*/ 5288492 h 8194675"/>
              <a:gd name="connsiteX159" fmla="*/ 7400925 w 7577666"/>
              <a:gd name="connsiteY159" fmla="*/ 5233458 h 8194675"/>
              <a:gd name="connsiteX160" fmla="*/ 7450666 w 7577666"/>
              <a:gd name="connsiteY160" fmla="*/ 5037667 h 8194675"/>
              <a:gd name="connsiteX161" fmla="*/ 7315200 w 7577666"/>
              <a:gd name="connsiteY161" fmla="*/ 4995333 h 8194675"/>
              <a:gd name="connsiteX162" fmla="*/ 7277100 w 7577666"/>
              <a:gd name="connsiteY162" fmla="*/ 4947708 h 8194675"/>
              <a:gd name="connsiteX163" fmla="*/ 7171266 w 7577666"/>
              <a:gd name="connsiteY163" fmla="*/ 4936067 h 8194675"/>
              <a:gd name="connsiteX164" fmla="*/ 7179733 w 7577666"/>
              <a:gd name="connsiteY164" fmla="*/ 4851400 h 8194675"/>
              <a:gd name="connsiteX165" fmla="*/ 7078133 w 7577666"/>
              <a:gd name="connsiteY165" fmla="*/ 4834467 h 8194675"/>
              <a:gd name="connsiteX166" fmla="*/ 7332133 w 7577666"/>
              <a:gd name="connsiteY166" fmla="*/ 4690533 h 8194675"/>
              <a:gd name="connsiteX167" fmla="*/ 7230533 w 7577666"/>
              <a:gd name="connsiteY167" fmla="*/ 4572000 h 8194675"/>
              <a:gd name="connsiteX168" fmla="*/ 7332133 w 7577666"/>
              <a:gd name="connsiteY168" fmla="*/ 4461933 h 8194675"/>
              <a:gd name="connsiteX169" fmla="*/ 7577666 w 7577666"/>
              <a:gd name="connsiteY169" fmla="*/ 4470400 h 8194675"/>
              <a:gd name="connsiteX170" fmla="*/ 7501466 w 7577666"/>
              <a:gd name="connsiteY170" fmla="*/ 4385733 h 8194675"/>
              <a:gd name="connsiteX171" fmla="*/ 7340600 w 7577666"/>
              <a:gd name="connsiteY171" fmla="*/ 4360333 h 8194675"/>
              <a:gd name="connsiteX172" fmla="*/ 6810002 w 7577666"/>
              <a:gd name="connsiteY172" fmla="*/ 923753 h 8194675"/>
              <a:gd name="connsiteX173" fmla="*/ 6815689 w 7577666"/>
              <a:gd name="connsiteY173" fmla="*/ 51810 h 8194675"/>
              <a:gd name="connsiteX174" fmla="*/ 660400 w 7577666"/>
              <a:gd name="connsiteY174" fmla="*/ 0 h 8194675"/>
              <a:gd name="connsiteX175" fmla="*/ 677333 w 7577666"/>
              <a:gd name="connsiteY175" fmla="*/ 50800 h 8194675"/>
              <a:gd name="connsiteX0" fmla="*/ 677333 w 7651462"/>
              <a:gd name="connsiteY0" fmla="*/ 50800 h 8194675"/>
              <a:gd name="connsiteX1" fmla="*/ 851958 w 7651462"/>
              <a:gd name="connsiteY1" fmla="*/ 190500 h 8194675"/>
              <a:gd name="connsiteX2" fmla="*/ 935566 w 7651462"/>
              <a:gd name="connsiteY2" fmla="*/ 332317 h 8194675"/>
              <a:gd name="connsiteX3" fmla="*/ 818091 w 7651462"/>
              <a:gd name="connsiteY3" fmla="*/ 585258 h 8194675"/>
              <a:gd name="connsiteX4" fmla="*/ 719666 w 7651462"/>
              <a:gd name="connsiteY4" fmla="*/ 685800 h 8194675"/>
              <a:gd name="connsiteX5" fmla="*/ 458258 w 7651462"/>
              <a:gd name="connsiteY5" fmla="*/ 1039283 h 8194675"/>
              <a:gd name="connsiteX6" fmla="*/ 195791 w 7651462"/>
              <a:gd name="connsiteY6" fmla="*/ 1332442 h 8194675"/>
              <a:gd name="connsiteX7" fmla="*/ 84666 w 7651462"/>
              <a:gd name="connsiteY7" fmla="*/ 1476375 h 8194675"/>
              <a:gd name="connsiteX8" fmla="*/ 296333 w 7651462"/>
              <a:gd name="connsiteY8" fmla="*/ 1363133 h 8194675"/>
              <a:gd name="connsiteX9" fmla="*/ 237066 w 7651462"/>
              <a:gd name="connsiteY9" fmla="*/ 1540933 h 8194675"/>
              <a:gd name="connsiteX10" fmla="*/ 391583 w 7651462"/>
              <a:gd name="connsiteY10" fmla="*/ 1602317 h 8194675"/>
              <a:gd name="connsiteX11" fmla="*/ 609600 w 7651462"/>
              <a:gd name="connsiteY11" fmla="*/ 1659467 h 8194675"/>
              <a:gd name="connsiteX12" fmla="*/ 644525 w 7651462"/>
              <a:gd name="connsiteY12" fmla="*/ 1726142 h 8194675"/>
              <a:gd name="connsiteX13" fmla="*/ 448733 w 7651462"/>
              <a:gd name="connsiteY13" fmla="*/ 1684867 h 8194675"/>
              <a:gd name="connsiteX14" fmla="*/ 354541 w 7651462"/>
              <a:gd name="connsiteY14" fmla="*/ 1767417 h 8194675"/>
              <a:gd name="connsiteX15" fmla="*/ 265641 w 7651462"/>
              <a:gd name="connsiteY15" fmla="*/ 1742017 h 8194675"/>
              <a:gd name="connsiteX16" fmla="*/ 228600 w 7651462"/>
              <a:gd name="connsiteY16" fmla="*/ 1820333 h 8194675"/>
              <a:gd name="connsiteX17" fmla="*/ 228600 w 7651462"/>
              <a:gd name="connsiteY17" fmla="*/ 1820333 h 8194675"/>
              <a:gd name="connsiteX18" fmla="*/ 160866 w 7651462"/>
              <a:gd name="connsiteY18" fmla="*/ 1735667 h 8194675"/>
              <a:gd name="connsiteX19" fmla="*/ 177800 w 7651462"/>
              <a:gd name="connsiteY19" fmla="*/ 1938867 h 8194675"/>
              <a:gd name="connsiteX20" fmla="*/ 59266 w 7651462"/>
              <a:gd name="connsiteY20" fmla="*/ 2159000 h 8194675"/>
              <a:gd name="connsiteX21" fmla="*/ 59266 w 7651462"/>
              <a:gd name="connsiteY21" fmla="*/ 2159000 h 8194675"/>
              <a:gd name="connsiteX22" fmla="*/ 17991 w 7651462"/>
              <a:gd name="connsiteY22" fmla="*/ 2189692 h 8194675"/>
              <a:gd name="connsiteX23" fmla="*/ 48683 w 7651462"/>
              <a:gd name="connsiteY23" fmla="*/ 2435225 h 8194675"/>
              <a:gd name="connsiteX24" fmla="*/ 84666 w 7651462"/>
              <a:gd name="connsiteY24" fmla="*/ 2590800 h 8194675"/>
              <a:gd name="connsiteX25" fmla="*/ 0 w 7651462"/>
              <a:gd name="connsiteY25" fmla="*/ 2709333 h 8194675"/>
              <a:gd name="connsiteX26" fmla="*/ 118533 w 7651462"/>
              <a:gd name="connsiteY26" fmla="*/ 2827867 h 8194675"/>
              <a:gd name="connsiteX27" fmla="*/ 84666 w 7651462"/>
              <a:gd name="connsiteY27" fmla="*/ 2997200 h 8194675"/>
              <a:gd name="connsiteX28" fmla="*/ 84666 w 7651462"/>
              <a:gd name="connsiteY28" fmla="*/ 2997200 h 8194675"/>
              <a:gd name="connsiteX29" fmla="*/ 143933 w 7651462"/>
              <a:gd name="connsiteY29" fmla="*/ 3005667 h 8194675"/>
              <a:gd name="connsiteX30" fmla="*/ 169333 w 7651462"/>
              <a:gd name="connsiteY30" fmla="*/ 3268133 h 8194675"/>
              <a:gd name="connsiteX31" fmla="*/ 254000 w 7651462"/>
              <a:gd name="connsiteY31" fmla="*/ 3310467 h 8194675"/>
              <a:gd name="connsiteX32" fmla="*/ 457200 w 7651462"/>
              <a:gd name="connsiteY32" fmla="*/ 3344333 h 8194675"/>
              <a:gd name="connsiteX33" fmla="*/ 474133 w 7651462"/>
              <a:gd name="connsiteY33" fmla="*/ 3445933 h 8194675"/>
              <a:gd name="connsiteX34" fmla="*/ 601133 w 7651462"/>
              <a:gd name="connsiteY34" fmla="*/ 3369733 h 8194675"/>
              <a:gd name="connsiteX35" fmla="*/ 795866 w 7651462"/>
              <a:gd name="connsiteY35" fmla="*/ 3488267 h 8194675"/>
              <a:gd name="connsiteX36" fmla="*/ 745066 w 7651462"/>
              <a:gd name="connsiteY36" fmla="*/ 3615267 h 8194675"/>
              <a:gd name="connsiteX37" fmla="*/ 821266 w 7651462"/>
              <a:gd name="connsiteY37" fmla="*/ 3666067 h 8194675"/>
              <a:gd name="connsiteX38" fmla="*/ 736600 w 7651462"/>
              <a:gd name="connsiteY38" fmla="*/ 3793067 h 8194675"/>
              <a:gd name="connsiteX39" fmla="*/ 838200 w 7651462"/>
              <a:gd name="connsiteY39" fmla="*/ 3843867 h 8194675"/>
              <a:gd name="connsiteX40" fmla="*/ 804333 w 7651462"/>
              <a:gd name="connsiteY40" fmla="*/ 3911600 h 8194675"/>
              <a:gd name="connsiteX41" fmla="*/ 804333 w 7651462"/>
              <a:gd name="connsiteY41" fmla="*/ 3911600 h 8194675"/>
              <a:gd name="connsiteX42" fmla="*/ 880533 w 7651462"/>
              <a:gd name="connsiteY42" fmla="*/ 4013200 h 8194675"/>
              <a:gd name="connsiteX43" fmla="*/ 1005416 w 7651462"/>
              <a:gd name="connsiteY43" fmla="*/ 4079875 h 8194675"/>
              <a:gd name="connsiteX44" fmla="*/ 939800 w 7651462"/>
              <a:gd name="connsiteY44" fmla="*/ 4174067 h 8194675"/>
              <a:gd name="connsiteX45" fmla="*/ 1109133 w 7651462"/>
              <a:gd name="connsiteY45" fmla="*/ 4182533 h 8194675"/>
              <a:gd name="connsiteX46" fmla="*/ 1112308 w 7651462"/>
              <a:gd name="connsiteY46" fmla="*/ 4248150 h 8194675"/>
              <a:gd name="connsiteX47" fmla="*/ 1168400 w 7651462"/>
              <a:gd name="connsiteY47" fmla="*/ 4309533 h 8194675"/>
              <a:gd name="connsiteX48" fmla="*/ 1026583 w 7651462"/>
              <a:gd name="connsiteY48" fmla="*/ 4438650 h 8194675"/>
              <a:gd name="connsiteX49" fmla="*/ 931333 w 7651462"/>
              <a:gd name="connsiteY49" fmla="*/ 4385733 h 8194675"/>
              <a:gd name="connsiteX50" fmla="*/ 912283 w 7651462"/>
              <a:gd name="connsiteY50" fmla="*/ 4366683 h 8194675"/>
              <a:gd name="connsiteX51" fmla="*/ 846666 w 7651462"/>
              <a:gd name="connsiteY51" fmla="*/ 4453467 h 8194675"/>
              <a:gd name="connsiteX52" fmla="*/ 931333 w 7651462"/>
              <a:gd name="connsiteY52" fmla="*/ 4555067 h 8194675"/>
              <a:gd name="connsiteX53" fmla="*/ 928158 w 7651462"/>
              <a:gd name="connsiteY53" fmla="*/ 4686300 h 8194675"/>
              <a:gd name="connsiteX54" fmla="*/ 964141 w 7651462"/>
              <a:gd name="connsiteY54" fmla="*/ 4773083 h 8194675"/>
              <a:gd name="connsiteX55" fmla="*/ 1075266 w 7651462"/>
              <a:gd name="connsiteY55" fmla="*/ 4809067 h 8194675"/>
              <a:gd name="connsiteX56" fmla="*/ 1134533 w 7651462"/>
              <a:gd name="connsiteY56" fmla="*/ 4715933 h 8194675"/>
              <a:gd name="connsiteX57" fmla="*/ 1303866 w 7651462"/>
              <a:gd name="connsiteY57" fmla="*/ 4682067 h 8194675"/>
              <a:gd name="connsiteX58" fmla="*/ 1439333 w 7651462"/>
              <a:gd name="connsiteY58" fmla="*/ 4707467 h 8194675"/>
              <a:gd name="connsiteX59" fmla="*/ 1557866 w 7651462"/>
              <a:gd name="connsiteY59" fmla="*/ 4893733 h 8194675"/>
              <a:gd name="connsiteX60" fmla="*/ 1490133 w 7651462"/>
              <a:gd name="connsiteY60" fmla="*/ 4936067 h 8194675"/>
              <a:gd name="connsiteX61" fmla="*/ 1532466 w 7651462"/>
              <a:gd name="connsiteY61" fmla="*/ 5088467 h 8194675"/>
              <a:gd name="connsiteX62" fmla="*/ 1695450 w 7651462"/>
              <a:gd name="connsiteY62" fmla="*/ 5095875 h 8194675"/>
              <a:gd name="connsiteX63" fmla="*/ 1763183 w 7651462"/>
              <a:gd name="connsiteY63" fmla="*/ 5229225 h 8194675"/>
              <a:gd name="connsiteX64" fmla="*/ 1794933 w 7651462"/>
              <a:gd name="connsiteY64" fmla="*/ 5384800 h 8194675"/>
              <a:gd name="connsiteX65" fmla="*/ 1938866 w 7651462"/>
              <a:gd name="connsiteY65" fmla="*/ 5359400 h 8194675"/>
              <a:gd name="connsiteX66" fmla="*/ 2023533 w 7651462"/>
              <a:gd name="connsiteY66" fmla="*/ 5435600 h 8194675"/>
              <a:gd name="connsiteX67" fmla="*/ 2201333 w 7651462"/>
              <a:gd name="connsiteY67" fmla="*/ 5376333 h 8194675"/>
              <a:gd name="connsiteX68" fmla="*/ 2319866 w 7651462"/>
              <a:gd name="connsiteY68" fmla="*/ 5545667 h 8194675"/>
              <a:gd name="connsiteX69" fmla="*/ 2379133 w 7651462"/>
              <a:gd name="connsiteY69" fmla="*/ 5486400 h 8194675"/>
              <a:gd name="connsiteX70" fmla="*/ 2743200 w 7651462"/>
              <a:gd name="connsiteY70" fmla="*/ 5672667 h 8194675"/>
              <a:gd name="connsiteX71" fmla="*/ 2743200 w 7651462"/>
              <a:gd name="connsiteY71" fmla="*/ 5672667 h 8194675"/>
              <a:gd name="connsiteX72" fmla="*/ 2794000 w 7651462"/>
              <a:gd name="connsiteY72" fmla="*/ 5748867 h 8194675"/>
              <a:gd name="connsiteX73" fmla="*/ 2692400 w 7651462"/>
              <a:gd name="connsiteY73" fmla="*/ 5833533 h 8194675"/>
              <a:gd name="connsiteX74" fmla="*/ 2751666 w 7651462"/>
              <a:gd name="connsiteY74" fmla="*/ 5875867 h 8194675"/>
              <a:gd name="connsiteX75" fmla="*/ 2667000 w 7651462"/>
              <a:gd name="connsiteY75" fmla="*/ 5985933 h 8194675"/>
              <a:gd name="connsiteX76" fmla="*/ 2717800 w 7651462"/>
              <a:gd name="connsiteY76" fmla="*/ 6045200 h 8194675"/>
              <a:gd name="connsiteX77" fmla="*/ 2717800 w 7651462"/>
              <a:gd name="connsiteY77" fmla="*/ 6045200 h 8194675"/>
              <a:gd name="connsiteX78" fmla="*/ 2700866 w 7651462"/>
              <a:gd name="connsiteY78" fmla="*/ 6239933 h 8194675"/>
              <a:gd name="connsiteX79" fmla="*/ 2506133 w 7651462"/>
              <a:gd name="connsiteY79" fmla="*/ 6214533 h 8194675"/>
              <a:gd name="connsiteX80" fmla="*/ 2379133 w 7651462"/>
              <a:gd name="connsiteY80" fmla="*/ 6341533 h 8194675"/>
              <a:gd name="connsiteX81" fmla="*/ 2370666 w 7651462"/>
              <a:gd name="connsiteY81" fmla="*/ 6477000 h 8194675"/>
              <a:gd name="connsiteX82" fmla="*/ 2650066 w 7651462"/>
              <a:gd name="connsiteY82" fmla="*/ 6434667 h 8194675"/>
              <a:gd name="connsiteX83" fmla="*/ 2602441 w 7651462"/>
              <a:gd name="connsiteY83" fmla="*/ 6491817 h 8194675"/>
              <a:gd name="connsiteX84" fmla="*/ 2269066 w 7651462"/>
              <a:gd name="connsiteY84" fmla="*/ 6604000 h 8194675"/>
              <a:gd name="connsiteX85" fmla="*/ 2286000 w 7651462"/>
              <a:gd name="connsiteY85" fmla="*/ 6688667 h 8194675"/>
              <a:gd name="connsiteX86" fmla="*/ 2404533 w 7651462"/>
              <a:gd name="connsiteY86" fmla="*/ 6731000 h 8194675"/>
              <a:gd name="connsiteX87" fmla="*/ 2235200 w 7651462"/>
              <a:gd name="connsiteY87" fmla="*/ 6900333 h 8194675"/>
              <a:gd name="connsiteX88" fmla="*/ 2192866 w 7651462"/>
              <a:gd name="connsiteY88" fmla="*/ 7027333 h 8194675"/>
              <a:gd name="connsiteX89" fmla="*/ 2040466 w 7651462"/>
              <a:gd name="connsiteY89" fmla="*/ 6976533 h 8194675"/>
              <a:gd name="connsiteX90" fmla="*/ 2040466 w 7651462"/>
              <a:gd name="connsiteY90" fmla="*/ 6976533 h 8194675"/>
              <a:gd name="connsiteX91" fmla="*/ 2040466 w 7651462"/>
              <a:gd name="connsiteY91" fmla="*/ 7103533 h 8194675"/>
              <a:gd name="connsiteX92" fmla="*/ 2209800 w 7651462"/>
              <a:gd name="connsiteY92" fmla="*/ 7188200 h 8194675"/>
              <a:gd name="connsiteX93" fmla="*/ 2769658 w 7651462"/>
              <a:gd name="connsiteY93" fmla="*/ 7636933 h 8194675"/>
              <a:gd name="connsiteX94" fmla="*/ 2791883 w 7651462"/>
              <a:gd name="connsiteY94" fmla="*/ 7556500 h 8194675"/>
              <a:gd name="connsiteX95" fmla="*/ 3131608 w 7651462"/>
              <a:gd name="connsiteY95" fmla="*/ 7670800 h 8194675"/>
              <a:gd name="connsiteX96" fmla="*/ 3376083 w 7651462"/>
              <a:gd name="connsiteY96" fmla="*/ 7689850 h 8194675"/>
              <a:gd name="connsiteX97" fmla="*/ 3566583 w 7651462"/>
              <a:gd name="connsiteY97" fmla="*/ 7807325 h 8194675"/>
              <a:gd name="connsiteX98" fmla="*/ 3757083 w 7651462"/>
              <a:gd name="connsiteY98" fmla="*/ 7813675 h 8194675"/>
              <a:gd name="connsiteX99" fmla="*/ 4007908 w 7651462"/>
              <a:gd name="connsiteY99" fmla="*/ 7886700 h 8194675"/>
              <a:gd name="connsiteX100" fmla="*/ 3966633 w 7651462"/>
              <a:gd name="connsiteY100" fmla="*/ 7981950 h 8194675"/>
              <a:gd name="connsiteX101" fmla="*/ 4271433 w 7651462"/>
              <a:gd name="connsiteY101" fmla="*/ 8131175 h 8194675"/>
              <a:gd name="connsiteX102" fmla="*/ 4480983 w 7651462"/>
              <a:gd name="connsiteY102" fmla="*/ 8194675 h 8194675"/>
              <a:gd name="connsiteX103" fmla="*/ 4619625 w 7651462"/>
              <a:gd name="connsiteY103" fmla="*/ 8080375 h 8194675"/>
              <a:gd name="connsiteX104" fmla="*/ 4377266 w 7651462"/>
              <a:gd name="connsiteY104" fmla="*/ 7763933 h 8194675"/>
              <a:gd name="connsiteX105" fmla="*/ 4436533 w 7651462"/>
              <a:gd name="connsiteY105" fmla="*/ 7459133 h 8194675"/>
              <a:gd name="connsiteX106" fmla="*/ 4219575 w 7651462"/>
              <a:gd name="connsiteY106" fmla="*/ 7297208 h 8194675"/>
              <a:gd name="connsiteX107" fmla="*/ 4293658 w 7651462"/>
              <a:gd name="connsiteY107" fmla="*/ 7149042 h 8194675"/>
              <a:gd name="connsiteX108" fmla="*/ 4495800 w 7651462"/>
              <a:gd name="connsiteY108" fmla="*/ 6942667 h 8194675"/>
              <a:gd name="connsiteX109" fmla="*/ 4622800 w 7651462"/>
              <a:gd name="connsiteY109" fmla="*/ 6908800 h 8194675"/>
              <a:gd name="connsiteX110" fmla="*/ 4777316 w 7651462"/>
              <a:gd name="connsiteY110" fmla="*/ 6727825 h 8194675"/>
              <a:gd name="connsiteX111" fmla="*/ 4673600 w 7651462"/>
              <a:gd name="connsiteY111" fmla="*/ 6663267 h 8194675"/>
              <a:gd name="connsiteX112" fmla="*/ 4597400 w 7651462"/>
              <a:gd name="connsiteY112" fmla="*/ 6620933 h 8194675"/>
              <a:gd name="connsiteX113" fmla="*/ 4594225 w 7651462"/>
              <a:gd name="connsiteY113" fmla="*/ 6586008 h 8194675"/>
              <a:gd name="connsiteX114" fmla="*/ 4690533 w 7651462"/>
              <a:gd name="connsiteY114" fmla="*/ 6604000 h 8194675"/>
              <a:gd name="connsiteX115" fmla="*/ 4712758 w 7651462"/>
              <a:gd name="connsiteY115" fmla="*/ 6572250 h 8194675"/>
              <a:gd name="connsiteX116" fmla="*/ 4513791 w 7651462"/>
              <a:gd name="connsiteY116" fmla="*/ 6247342 h 8194675"/>
              <a:gd name="connsiteX117" fmla="*/ 4363508 w 7651462"/>
              <a:gd name="connsiteY117" fmla="*/ 6235700 h 8194675"/>
              <a:gd name="connsiteX118" fmla="*/ 4352925 w 7651462"/>
              <a:gd name="connsiteY118" fmla="*/ 6274858 h 8194675"/>
              <a:gd name="connsiteX119" fmla="*/ 4267200 w 7651462"/>
              <a:gd name="connsiteY119" fmla="*/ 6062133 h 8194675"/>
              <a:gd name="connsiteX120" fmla="*/ 4182533 w 7651462"/>
              <a:gd name="connsiteY120" fmla="*/ 6028267 h 8194675"/>
              <a:gd name="connsiteX121" fmla="*/ 4292600 w 7651462"/>
              <a:gd name="connsiteY121" fmla="*/ 5791200 h 8194675"/>
              <a:gd name="connsiteX122" fmla="*/ 4216400 w 7651462"/>
              <a:gd name="connsiteY122" fmla="*/ 5715000 h 8194675"/>
              <a:gd name="connsiteX123" fmla="*/ 4241800 w 7651462"/>
              <a:gd name="connsiteY123" fmla="*/ 5554133 h 8194675"/>
              <a:gd name="connsiteX124" fmla="*/ 4334933 w 7651462"/>
              <a:gd name="connsiteY124" fmla="*/ 5503333 h 8194675"/>
              <a:gd name="connsiteX125" fmla="*/ 4402666 w 7651462"/>
              <a:gd name="connsiteY125" fmla="*/ 5334000 h 8194675"/>
              <a:gd name="connsiteX126" fmla="*/ 4597400 w 7651462"/>
              <a:gd name="connsiteY126" fmla="*/ 5621867 h 8194675"/>
              <a:gd name="connsiteX127" fmla="*/ 4673600 w 7651462"/>
              <a:gd name="connsiteY127" fmla="*/ 5494867 h 8194675"/>
              <a:gd name="connsiteX128" fmla="*/ 4631266 w 7651462"/>
              <a:gd name="connsiteY128" fmla="*/ 5334000 h 8194675"/>
              <a:gd name="connsiteX129" fmla="*/ 4802716 w 7651462"/>
              <a:gd name="connsiteY129" fmla="*/ 5217583 h 8194675"/>
              <a:gd name="connsiteX130" fmla="*/ 4792133 w 7651462"/>
              <a:gd name="connsiteY130" fmla="*/ 5139267 h 8194675"/>
              <a:gd name="connsiteX131" fmla="*/ 4961466 w 7651462"/>
              <a:gd name="connsiteY131" fmla="*/ 5080000 h 8194675"/>
              <a:gd name="connsiteX132" fmla="*/ 5105400 w 7651462"/>
              <a:gd name="connsiteY132" fmla="*/ 4919133 h 8194675"/>
              <a:gd name="connsiteX133" fmla="*/ 5215466 w 7651462"/>
              <a:gd name="connsiteY133" fmla="*/ 4953000 h 8194675"/>
              <a:gd name="connsiteX134" fmla="*/ 5215466 w 7651462"/>
              <a:gd name="connsiteY134" fmla="*/ 4953000 h 8194675"/>
              <a:gd name="connsiteX135" fmla="*/ 5291666 w 7651462"/>
              <a:gd name="connsiteY135" fmla="*/ 5003800 h 8194675"/>
              <a:gd name="connsiteX136" fmla="*/ 5342466 w 7651462"/>
              <a:gd name="connsiteY136" fmla="*/ 4944533 h 8194675"/>
              <a:gd name="connsiteX137" fmla="*/ 5435600 w 7651462"/>
              <a:gd name="connsiteY137" fmla="*/ 4910667 h 8194675"/>
              <a:gd name="connsiteX138" fmla="*/ 5469466 w 7651462"/>
              <a:gd name="connsiteY138" fmla="*/ 5020733 h 8194675"/>
              <a:gd name="connsiteX139" fmla="*/ 5664200 w 7651462"/>
              <a:gd name="connsiteY139" fmla="*/ 5012267 h 8194675"/>
              <a:gd name="connsiteX140" fmla="*/ 5884333 w 7651462"/>
              <a:gd name="connsiteY140" fmla="*/ 5214408 h 8194675"/>
              <a:gd name="connsiteX141" fmla="*/ 5884333 w 7651462"/>
              <a:gd name="connsiteY141" fmla="*/ 5325533 h 8194675"/>
              <a:gd name="connsiteX142" fmla="*/ 5884333 w 7651462"/>
              <a:gd name="connsiteY142" fmla="*/ 5325533 h 8194675"/>
              <a:gd name="connsiteX143" fmla="*/ 5952066 w 7651462"/>
              <a:gd name="connsiteY143" fmla="*/ 5291667 h 8194675"/>
              <a:gd name="connsiteX144" fmla="*/ 5901266 w 7651462"/>
              <a:gd name="connsiteY144" fmla="*/ 5164667 h 8194675"/>
              <a:gd name="connsiteX145" fmla="*/ 5901266 w 7651462"/>
              <a:gd name="connsiteY145" fmla="*/ 5164667 h 8194675"/>
              <a:gd name="connsiteX146" fmla="*/ 6172200 w 7651462"/>
              <a:gd name="connsiteY146" fmla="*/ 5334000 h 8194675"/>
              <a:gd name="connsiteX147" fmla="*/ 6328833 w 7651462"/>
              <a:gd name="connsiteY147" fmla="*/ 5143500 h 8194675"/>
              <a:gd name="connsiteX148" fmla="*/ 6392333 w 7651462"/>
              <a:gd name="connsiteY148" fmla="*/ 5181600 h 8194675"/>
              <a:gd name="connsiteX149" fmla="*/ 6522508 w 7651462"/>
              <a:gd name="connsiteY149" fmla="*/ 5200650 h 8194675"/>
              <a:gd name="connsiteX150" fmla="*/ 6620933 w 7651462"/>
              <a:gd name="connsiteY150" fmla="*/ 5190067 h 8194675"/>
              <a:gd name="connsiteX151" fmla="*/ 6620933 w 7651462"/>
              <a:gd name="connsiteY151" fmla="*/ 5113867 h 8194675"/>
              <a:gd name="connsiteX152" fmla="*/ 6807200 w 7651462"/>
              <a:gd name="connsiteY152" fmla="*/ 5130800 h 8194675"/>
              <a:gd name="connsiteX153" fmla="*/ 6773333 w 7651462"/>
              <a:gd name="connsiteY153" fmla="*/ 5232400 h 8194675"/>
              <a:gd name="connsiteX154" fmla="*/ 6994525 w 7651462"/>
              <a:gd name="connsiteY154" fmla="*/ 5325533 h 8194675"/>
              <a:gd name="connsiteX155" fmla="*/ 7078133 w 7651462"/>
              <a:gd name="connsiteY155" fmla="*/ 5291667 h 8194675"/>
              <a:gd name="connsiteX156" fmla="*/ 7090833 w 7651462"/>
              <a:gd name="connsiteY156" fmla="*/ 5223933 h 8194675"/>
              <a:gd name="connsiteX157" fmla="*/ 7109883 w 7651462"/>
              <a:gd name="connsiteY157" fmla="*/ 5227108 h 8194675"/>
              <a:gd name="connsiteX158" fmla="*/ 7250641 w 7651462"/>
              <a:gd name="connsiteY158" fmla="*/ 5288492 h 8194675"/>
              <a:gd name="connsiteX159" fmla="*/ 7400925 w 7651462"/>
              <a:gd name="connsiteY159" fmla="*/ 5233458 h 8194675"/>
              <a:gd name="connsiteX160" fmla="*/ 7450666 w 7651462"/>
              <a:gd name="connsiteY160" fmla="*/ 5037667 h 8194675"/>
              <a:gd name="connsiteX161" fmla="*/ 7315200 w 7651462"/>
              <a:gd name="connsiteY161" fmla="*/ 4995333 h 8194675"/>
              <a:gd name="connsiteX162" fmla="*/ 7277100 w 7651462"/>
              <a:gd name="connsiteY162" fmla="*/ 4947708 h 8194675"/>
              <a:gd name="connsiteX163" fmla="*/ 7171266 w 7651462"/>
              <a:gd name="connsiteY163" fmla="*/ 4936067 h 8194675"/>
              <a:gd name="connsiteX164" fmla="*/ 7179733 w 7651462"/>
              <a:gd name="connsiteY164" fmla="*/ 4851400 h 8194675"/>
              <a:gd name="connsiteX165" fmla="*/ 7078133 w 7651462"/>
              <a:gd name="connsiteY165" fmla="*/ 4834467 h 8194675"/>
              <a:gd name="connsiteX166" fmla="*/ 7332133 w 7651462"/>
              <a:gd name="connsiteY166" fmla="*/ 4690533 h 8194675"/>
              <a:gd name="connsiteX167" fmla="*/ 7230533 w 7651462"/>
              <a:gd name="connsiteY167" fmla="*/ 4572000 h 8194675"/>
              <a:gd name="connsiteX168" fmla="*/ 7332133 w 7651462"/>
              <a:gd name="connsiteY168" fmla="*/ 4461933 h 8194675"/>
              <a:gd name="connsiteX169" fmla="*/ 7577666 w 7651462"/>
              <a:gd name="connsiteY169" fmla="*/ 4470400 h 8194675"/>
              <a:gd name="connsiteX170" fmla="*/ 7501466 w 7651462"/>
              <a:gd name="connsiteY170" fmla="*/ 4385733 h 8194675"/>
              <a:gd name="connsiteX171" fmla="*/ 7651462 w 7651462"/>
              <a:gd name="connsiteY171" fmla="*/ 4640109 h 8194675"/>
              <a:gd name="connsiteX172" fmla="*/ 6810002 w 7651462"/>
              <a:gd name="connsiteY172" fmla="*/ 923753 h 8194675"/>
              <a:gd name="connsiteX173" fmla="*/ 6815689 w 7651462"/>
              <a:gd name="connsiteY173" fmla="*/ 51810 h 8194675"/>
              <a:gd name="connsiteX174" fmla="*/ 660400 w 7651462"/>
              <a:gd name="connsiteY174" fmla="*/ 0 h 8194675"/>
              <a:gd name="connsiteX175" fmla="*/ 677333 w 7651462"/>
              <a:gd name="connsiteY175" fmla="*/ 50800 h 8194675"/>
              <a:gd name="connsiteX0" fmla="*/ 677333 w 7577666"/>
              <a:gd name="connsiteY0" fmla="*/ 50800 h 8194675"/>
              <a:gd name="connsiteX1" fmla="*/ 851958 w 7577666"/>
              <a:gd name="connsiteY1" fmla="*/ 190500 h 8194675"/>
              <a:gd name="connsiteX2" fmla="*/ 935566 w 7577666"/>
              <a:gd name="connsiteY2" fmla="*/ 332317 h 8194675"/>
              <a:gd name="connsiteX3" fmla="*/ 818091 w 7577666"/>
              <a:gd name="connsiteY3" fmla="*/ 585258 h 8194675"/>
              <a:gd name="connsiteX4" fmla="*/ 719666 w 7577666"/>
              <a:gd name="connsiteY4" fmla="*/ 685800 h 8194675"/>
              <a:gd name="connsiteX5" fmla="*/ 458258 w 7577666"/>
              <a:gd name="connsiteY5" fmla="*/ 1039283 h 8194675"/>
              <a:gd name="connsiteX6" fmla="*/ 195791 w 7577666"/>
              <a:gd name="connsiteY6" fmla="*/ 1332442 h 8194675"/>
              <a:gd name="connsiteX7" fmla="*/ 84666 w 7577666"/>
              <a:gd name="connsiteY7" fmla="*/ 1476375 h 8194675"/>
              <a:gd name="connsiteX8" fmla="*/ 296333 w 7577666"/>
              <a:gd name="connsiteY8" fmla="*/ 1363133 h 8194675"/>
              <a:gd name="connsiteX9" fmla="*/ 237066 w 7577666"/>
              <a:gd name="connsiteY9" fmla="*/ 1540933 h 8194675"/>
              <a:gd name="connsiteX10" fmla="*/ 391583 w 7577666"/>
              <a:gd name="connsiteY10" fmla="*/ 1602317 h 8194675"/>
              <a:gd name="connsiteX11" fmla="*/ 609600 w 7577666"/>
              <a:gd name="connsiteY11" fmla="*/ 1659467 h 8194675"/>
              <a:gd name="connsiteX12" fmla="*/ 644525 w 7577666"/>
              <a:gd name="connsiteY12" fmla="*/ 1726142 h 8194675"/>
              <a:gd name="connsiteX13" fmla="*/ 448733 w 7577666"/>
              <a:gd name="connsiteY13" fmla="*/ 1684867 h 8194675"/>
              <a:gd name="connsiteX14" fmla="*/ 354541 w 7577666"/>
              <a:gd name="connsiteY14" fmla="*/ 1767417 h 8194675"/>
              <a:gd name="connsiteX15" fmla="*/ 265641 w 7577666"/>
              <a:gd name="connsiteY15" fmla="*/ 1742017 h 8194675"/>
              <a:gd name="connsiteX16" fmla="*/ 228600 w 7577666"/>
              <a:gd name="connsiteY16" fmla="*/ 1820333 h 8194675"/>
              <a:gd name="connsiteX17" fmla="*/ 228600 w 7577666"/>
              <a:gd name="connsiteY17" fmla="*/ 1820333 h 8194675"/>
              <a:gd name="connsiteX18" fmla="*/ 160866 w 7577666"/>
              <a:gd name="connsiteY18" fmla="*/ 1735667 h 8194675"/>
              <a:gd name="connsiteX19" fmla="*/ 177800 w 7577666"/>
              <a:gd name="connsiteY19" fmla="*/ 1938867 h 8194675"/>
              <a:gd name="connsiteX20" fmla="*/ 59266 w 7577666"/>
              <a:gd name="connsiteY20" fmla="*/ 2159000 h 8194675"/>
              <a:gd name="connsiteX21" fmla="*/ 59266 w 7577666"/>
              <a:gd name="connsiteY21" fmla="*/ 2159000 h 8194675"/>
              <a:gd name="connsiteX22" fmla="*/ 17991 w 7577666"/>
              <a:gd name="connsiteY22" fmla="*/ 2189692 h 8194675"/>
              <a:gd name="connsiteX23" fmla="*/ 48683 w 7577666"/>
              <a:gd name="connsiteY23" fmla="*/ 2435225 h 8194675"/>
              <a:gd name="connsiteX24" fmla="*/ 84666 w 7577666"/>
              <a:gd name="connsiteY24" fmla="*/ 2590800 h 8194675"/>
              <a:gd name="connsiteX25" fmla="*/ 0 w 7577666"/>
              <a:gd name="connsiteY25" fmla="*/ 2709333 h 8194675"/>
              <a:gd name="connsiteX26" fmla="*/ 118533 w 7577666"/>
              <a:gd name="connsiteY26" fmla="*/ 2827867 h 8194675"/>
              <a:gd name="connsiteX27" fmla="*/ 84666 w 7577666"/>
              <a:gd name="connsiteY27" fmla="*/ 2997200 h 8194675"/>
              <a:gd name="connsiteX28" fmla="*/ 84666 w 7577666"/>
              <a:gd name="connsiteY28" fmla="*/ 2997200 h 8194675"/>
              <a:gd name="connsiteX29" fmla="*/ 143933 w 7577666"/>
              <a:gd name="connsiteY29" fmla="*/ 3005667 h 8194675"/>
              <a:gd name="connsiteX30" fmla="*/ 169333 w 7577666"/>
              <a:gd name="connsiteY30" fmla="*/ 3268133 h 8194675"/>
              <a:gd name="connsiteX31" fmla="*/ 254000 w 7577666"/>
              <a:gd name="connsiteY31" fmla="*/ 3310467 h 8194675"/>
              <a:gd name="connsiteX32" fmla="*/ 457200 w 7577666"/>
              <a:gd name="connsiteY32" fmla="*/ 3344333 h 8194675"/>
              <a:gd name="connsiteX33" fmla="*/ 474133 w 7577666"/>
              <a:gd name="connsiteY33" fmla="*/ 3445933 h 8194675"/>
              <a:gd name="connsiteX34" fmla="*/ 601133 w 7577666"/>
              <a:gd name="connsiteY34" fmla="*/ 3369733 h 8194675"/>
              <a:gd name="connsiteX35" fmla="*/ 795866 w 7577666"/>
              <a:gd name="connsiteY35" fmla="*/ 3488267 h 8194675"/>
              <a:gd name="connsiteX36" fmla="*/ 745066 w 7577666"/>
              <a:gd name="connsiteY36" fmla="*/ 3615267 h 8194675"/>
              <a:gd name="connsiteX37" fmla="*/ 821266 w 7577666"/>
              <a:gd name="connsiteY37" fmla="*/ 3666067 h 8194675"/>
              <a:gd name="connsiteX38" fmla="*/ 736600 w 7577666"/>
              <a:gd name="connsiteY38" fmla="*/ 3793067 h 8194675"/>
              <a:gd name="connsiteX39" fmla="*/ 838200 w 7577666"/>
              <a:gd name="connsiteY39" fmla="*/ 3843867 h 8194675"/>
              <a:gd name="connsiteX40" fmla="*/ 804333 w 7577666"/>
              <a:gd name="connsiteY40" fmla="*/ 3911600 h 8194675"/>
              <a:gd name="connsiteX41" fmla="*/ 804333 w 7577666"/>
              <a:gd name="connsiteY41" fmla="*/ 3911600 h 8194675"/>
              <a:gd name="connsiteX42" fmla="*/ 880533 w 7577666"/>
              <a:gd name="connsiteY42" fmla="*/ 4013200 h 8194675"/>
              <a:gd name="connsiteX43" fmla="*/ 1005416 w 7577666"/>
              <a:gd name="connsiteY43" fmla="*/ 4079875 h 8194675"/>
              <a:gd name="connsiteX44" fmla="*/ 939800 w 7577666"/>
              <a:gd name="connsiteY44" fmla="*/ 4174067 h 8194675"/>
              <a:gd name="connsiteX45" fmla="*/ 1109133 w 7577666"/>
              <a:gd name="connsiteY45" fmla="*/ 4182533 h 8194675"/>
              <a:gd name="connsiteX46" fmla="*/ 1112308 w 7577666"/>
              <a:gd name="connsiteY46" fmla="*/ 4248150 h 8194675"/>
              <a:gd name="connsiteX47" fmla="*/ 1168400 w 7577666"/>
              <a:gd name="connsiteY47" fmla="*/ 4309533 h 8194675"/>
              <a:gd name="connsiteX48" fmla="*/ 1026583 w 7577666"/>
              <a:gd name="connsiteY48" fmla="*/ 4438650 h 8194675"/>
              <a:gd name="connsiteX49" fmla="*/ 931333 w 7577666"/>
              <a:gd name="connsiteY49" fmla="*/ 4385733 h 8194675"/>
              <a:gd name="connsiteX50" fmla="*/ 912283 w 7577666"/>
              <a:gd name="connsiteY50" fmla="*/ 4366683 h 8194675"/>
              <a:gd name="connsiteX51" fmla="*/ 846666 w 7577666"/>
              <a:gd name="connsiteY51" fmla="*/ 4453467 h 8194675"/>
              <a:gd name="connsiteX52" fmla="*/ 931333 w 7577666"/>
              <a:gd name="connsiteY52" fmla="*/ 4555067 h 8194675"/>
              <a:gd name="connsiteX53" fmla="*/ 928158 w 7577666"/>
              <a:gd name="connsiteY53" fmla="*/ 4686300 h 8194675"/>
              <a:gd name="connsiteX54" fmla="*/ 964141 w 7577666"/>
              <a:gd name="connsiteY54" fmla="*/ 4773083 h 8194675"/>
              <a:gd name="connsiteX55" fmla="*/ 1075266 w 7577666"/>
              <a:gd name="connsiteY55" fmla="*/ 4809067 h 8194675"/>
              <a:gd name="connsiteX56" fmla="*/ 1134533 w 7577666"/>
              <a:gd name="connsiteY56" fmla="*/ 4715933 h 8194675"/>
              <a:gd name="connsiteX57" fmla="*/ 1303866 w 7577666"/>
              <a:gd name="connsiteY57" fmla="*/ 4682067 h 8194675"/>
              <a:gd name="connsiteX58" fmla="*/ 1439333 w 7577666"/>
              <a:gd name="connsiteY58" fmla="*/ 4707467 h 8194675"/>
              <a:gd name="connsiteX59" fmla="*/ 1557866 w 7577666"/>
              <a:gd name="connsiteY59" fmla="*/ 4893733 h 8194675"/>
              <a:gd name="connsiteX60" fmla="*/ 1490133 w 7577666"/>
              <a:gd name="connsiteY60" fmla="*/ 4936067 h 8194675"/>
              <a:gd name="connsiteX61" fmla="*/ 1532466 w 7577666"/>
              <a:gd name="connsiteY61" fmla="*/ 5088467 h 8194675"/>
              <a:gd name="connsiteX62" fmla="*/ 1695450 w 7577666"/>
              <a:gd name="connsiteY62" fmla="*/ 5095875 h 8194675"/>
              <a:gd name="connsiteX63" fmla="*/ 1763183 w 7577666"/>
              <a:gd name="connsiteY63" fmla="*/ 5229225 h 8194675"/>
              <a:gd name="connsiteX64" fmla="*/ 1794933 w 7577666"/>
              <a:gd name="connsiteY64" fmla="*/ 5384800 h 8194675"/>
              <a:gd name="connsiteX65" fmla="*/ 1938866 w 7577666"/>
              <a:gd name="connsiteY65" fmla="*/ 5359400 h 8194675"/>
              <a:gd name="connsiteX66" fmla="*/ 2023533 w 7577666"/>
              <a:gd name="connsiteY66" fmla="*/ 5435600 h 8194675"/>
              <a:gd name="connsiteX67" fmla="*/ 2201333 w 7577666"/>
              <a:gd name="connsiteY67" fmla="*/ 5376333 h 8194675"/>
              <a:gd name="connsiteX68" fmla="*/ 2319866 w 7577666"/>
              <a:gd name="connsiteY68" fmla="*/ 5545667 h 8194675"/>
              <a:gd name="connsiteX69" fmla="*/ 2379133 w 7577666"/>
              <a:gd name="connsiteY69" fmla="*/ 5486400 h 8194675"/>
              <a:gd name="connsiteX70" fmla="*/ 2743200 w 7577666"/>
              <a:gd name="connsiteY70" fmla="*/ 5672667 h 8194675"/>
              <a:gd name="connsiteX71" fmla="*/ 2743200 w 7577666"/>
              <a:gd name="connsiteY71" fmla="*/ 5672667 h 8194675"/>
              <a:gd name="connsiteX72" fmla="*/ 2794000 w 7577666"/>
              <a:gd name="connsiteY72" fmla="*/ 5748867 h 8194675"/>
              <a:gd name="connsiteX73" fmla="*/ 2692400 w 7577666"/>
              <a:gd name="connsiteY73" fmla="*/ 5833533 h 8194675"/>
              <a:gd name="connsiteX74" fmla="*/ 2751666 w 7577666"/>
              <a:gd name="connsiteY74" fmla="*/ 5875867 h 8194675"/>
              <a:gd name="connsiteX75" fmla="*/ 2667000 w 7577666"/>
              <a:gd name="connsiteY75" fmla="*/ 5985933 h 8194675"/>
              <a:gd name="connsiteX76" fmla="*/ 2717800 w 7577666"/>
              <a:gd name="connsiteY76" fmla="*/ 6045200 h 8194675"/>
              <a:gd name="connsiteX77" fmla="*/ 2717800 w 7577666"/>
              <a:gd name="connsiteY77" fmla="*/ 6045200 h 8194675"/>
              <a:gd name="connsiteX78" fmla="*/ 2700866 w 7577666"/>
              <a:gd name="connsiteY78" fmla="*/ 6239933 h 8194675"/>
              <a:gd name="connsiteX79" fmla="*/ 2506133 w 7577666"/>
              <a:gd name="connsiteY79" fmla="*/ 6214533 h 8194675"/>
              <a:gd name="connsiteX80" fmla="*/ 2379133 w 7577666"/>
              <a:gd name="connsiteY80" fmla="*/ 6341533 h 8194675"/>
              <a:gd name="connsiteX81" fmla="*/ 2370666 w 7577666"/>
              <a:gd name="connsiteY81" fmla="*/ 6477000 h 8194675"/>
              <a:gd name="connsiteX82" fmla="*/ 2650066 w 7577666"/>
              <a:gd name="connsiteY82" fmla="*/ 6434667 h 8194675"/>
              <a:gd name="connsiteX83" fmla="*/ 2602441 w 7577666"/>
              <a:gd name="connsiteY83" fmla="*/ 6491817 h 8194675"/>
              <a:gd name="connsiteX84" fmla="*/ 2269066 w 7577666"/>
              <a:gd name="connsiteY84" fmla="*/ 6604000 h 8194675"/>
              <a:gd name="connsiteX85" fmla="*/ 2286000 w 7577666"/>
              <a:gd name="connsiteY85" fmla="*/ 6688667 h 8194675"/>
              <a:gd name="connsiteX86" fmla="*/ 2404533 w 7577666"/>
              <a:gd name="connsiteY86" fmla="*/ 6731000 h 8194675"/>
              <a:gd name="connsiteX87" fmla="*/ 2235200 w 7577666"/>
              <a:gd name="connsiteY87" fmla="*/ 6900333 h 8194675"/>
              <a:gd name="connsiteX88" fmla="*/ 2192866 w 7577666"/>
              <a:gd name="connsiteY88" fmla="*/ 7027333 h 8194675"/>
              <a:gd name="connsiteX89" fmla="*/ 2040466 w 7577666"/>
              <a:gd name="connsiteY89" fmla="*/ 6976533 h 8194675"/>
              <a:gd name="connsiteX90" fmla="*/ 2040466 w 7577666"/>
              <a:gd name="connsiteY90" fmla="*/ 6976533 h 8194675"/>
              <a:gd name="connsiteX91" fmla="*/ 2040466 w 7577666"/>
              <a:gd name="connsiteY91" fmla="*/ 7103533 h 8194675"/>
              <a:gd name="connsiteX92" fmla="*/ 2209800 w 7577666"/>
              <a:gd name="connsiteY92" fmla="*/ 7188200 h 8194675"/>
              <a:gd name="connsiteX93" fmla="*/ 2769658 w 7577666"/>
              <a:gd name="connsiteY93" fmla="*/ 7636933 h 8194675"/>
              <a:gd name="connsiteX94" fmla="*/ 2791883 w 7577666"/>
              <a:gd name="connsiteY94" fmla="*/ 7556500 h 8194675"/>
              <a:gd name="connsiteX95" fmla="*/ 3131608 w 7577666"/>
              <a:gd name="connsiteY95" fmla="*/ 7670800 h 8194675"/>
              <a:gd name="connsiteX96" fmla="*/ 3376083 w 7577666"/>
              <a:gd name="connsiteY96" fmla="*/ 7689850 h 8194675"/>
              <a:gd name="connsiteX97" fmla="*/ 3566583 w 7577666"/>
              <a:gd name="connsiteY97" fmla="*/ 7807325 h 8194675"/>
              <a:gd name="connsiteX98" fmla="*/ 3757083 w 7577666"/>
              <a:gd name="connsiteY98" fmla="*/ 7813675 h 8194675"/>
              <a:gd name="connsiteX99" fmla="*/ 4007908 w 7577666"/>
              <a:gd name="connsiteY99" fmla="*/ 7886700 h 8194675"/>
              <a:gd name="connsiteX100" fmla="*/ 3966633 w 7577666"/>
              <a:gd name="connsiteY100" fmla="*/ 7981950 h 8194675"/>
              <a:gd name="connsiteX101" fmla="*/ 4271433 w 7577666"/>
              <a:gd name="connsiteY101" fmla="*/ 8131175 h 8194675"/>
              <a:gd name="connsiteX102" fmla="*/ 4480983 w 7577666"/>
              <a:gd name="connsiteY102" fmla="*/ 8194675 h 8194675"/>
              <a:gd name="connsiteX103" fmla="*/ 4619625 w 7577666"/>
              <a:gd name="connsiteY103" fmla="*/ 8080375 h 8194675"/>
              <a:gd name="connsiteX104" fmla="*/ 4377266 w 7577666"/>
              <a:gd name="connsiteY104" fmla="*/ 7763933 h 8194675"/>
              <a:gd name="connsiteX105" fmla="*/ 4436533 w 7577666"/>
              <a:gd name="connsiteY105" fmla="*/ 7459133 h 8194675"/>
              <a:gd name="connsiteX106" fmla="*/ 4219575 w 7577666"/>
              <a:gd name="connsiteY106" fmla="*/ 7297208 h 8194675"/>
              <a:gd name="connsiteX107" fmla="*/ 4293658 w 7577666"/>
              <a:gd name="connsiteY107" fmla="*/ 7149042 h 8194675"/>
              <a:gd name="connsiteX108" fmla="*/ 4495800 w 7577666"/>
              <a:gd name="connsiteY108" fmla="*/ 6942667 h 8194675"/>
              <a:gd name="connsiteX109" fmla="*/ 4622800 w 7577666"/>
              <a:gd name="connsiteY109" fmla="*/ 6908800 h 8194675"/>
              <a:gd name="connsiteX110" fmla="*/ 4777316 w 7577666"/>
              <a:gd name="connsiteY110" fmla="*/ 6727825 h 8194675"/>
              <a:gd name="connsiteX111" fmla="*/ 4673600 w 7577666"/>
              <a:gd name="connsiteY111" fmla="*/ 6663267 h 8194675"/>
              <a:gd name="connsiteX112" fmla="*/ 4597400 w 7577666"/>
              <a:gd name="connsiteY112" fmla="*/ 6620933 h 8194675"/>
              <a:gd name="connsiteX113" fmla="*/ 4594225 w 7577666"/>
              <a:gd name="connsiteY113" fmla="*/ 6586008 h 8194675"/>
              <a:gd name="connsiteX114" fmla="*/ 4690533 w 7577666"/>
              <a:gd name="connsiteY114" fmla="*/ 6604000 h 8194675"/>
              <a:gd name="connsiteX115" fmla="*/ 4712758 w 7577666"/>
              <a:gd name="connsiteY115" fmla="*/ 6572250 h 8194675"/>
              <a:gd name="connsiteX116" fmla="*/ 4513791 w 7577666"/>
              <a:gd name="connsiteY116" fmla="*/ 6247342 h 8194675"/>
              <a:gd name="connsiteX117" fmla="*/ 4363508 w 7577666"/>
              <a:gd name="connsiteY117" fmla="*/ 6235700 h 8194675"/>
              <a:gd name="connsiteX118" fmla="*/ 4352925 w 7577666"/>
              <a:gd name="connsiteY118" fmla="*/ 6274858 h 8194675"/>
              <a:gd name="connsiteX119" fmla="*/ 4267200 w 7577666"/>
              <a:gd name="connsiteY119" fmla="*/ 6062133 h 8194675"/>
              <a:gd name="connsiteX120" fmla="*/ 4182533 w 7577666"/>
              <a:gd name="connsiteY120" fmla="*/ 6028267 h 8194675"/>
              <a:gd name="connsiteX121" fmla="*/ 4292600 w 7577666"/>
              <a:gd name="connsiteY121" fmla="*/ 5791200 h 8194675"/>
              <a:gd name="connsiteX122" fmla="*/ 4216400 w 7577666"/>
              <a:gd name="connsiteY122" fmla="*/ 5715000 h 8194675"/>
              <a:gd name="connsiteX123" fmla="*/ 4241800 w 7577666"/>
              <a:gd name="connsiteY123" fmla="*/ 5554133 h 8194675"/>
              <a:gd name="connsiteX124" fmla="*/ 4334933 w 7577666"/>
              <a:gd name="connsiteY124" fmla="*/ 5503333 h 8194675"/>
              <a:gd name="connsiteX125" fmla="*/ 4402666 w 7577666"/>
              <a:gd name="connsiteY125" fmla="*/ 5334000 h 8194675"/>
              <a:gd name="connsiteX126" fmla="*/ 4597400 w 7577666"/>
              <a:gd name="connsiteY126" fmla="*/ 5621867 h 8194675"/>
              <a:gd name="connsiteX127" fmla="*/ 4673600 w 7577666"/>
              <a:gd name="connsiteY127" fmla="*/ 5494867 h 8194675"/>
              <a:gd name="connsiteX128" fmla="*/ 4631266 w 7577666"/>
              <a:gd name="connsiteY128" fmla="*/ 5334000 h 8194675"/>
              <a:gd name="connsiteX129" fmla="*/ 4802716 w 7577666"/>
              <a:gd name="connsiteY129" fmla="*/ 5217583 h 8194675"/>
              <a:gd name="connsiteX130" fmla="*/ 4792133 w 7577666"/>
              <a:gd name="connsiteY130" fmla="*/ 5139267 h 8194675"/>
              <a:gd name="connsiteX131" fmla="*/ 4961466 w 7577666"/>
              <a:gd name="connsiteY131" fmla="*/ 5080000 h 8194675"/>
              <a:gd name="connsiteX132" fmla="*/ 5105400 w 7577666"/>
              <a:gd name="connsiteY132" fmla="*/ 4919133 h 8194675"/>
              <a:gd name="connsiteX133" fmla="*/ 5215466 w 7577666"/>
              <a:gd name="connsiteY133" fmla="*/ 4953000 h 8194675"/>
              <a:gd name="connsiteX134" fmla="*/ 5215466 w 7577666"/>
              <a:gd name="connsiteY134" fmla="*/ 4953000 h 8194675"/>
              <a:gd name="connsiteX135" fmla="*/ 5291666 w 7577666"/>
              <a:gd name="connsiteY135" fmla="*/ 5003800 h 8194675"/>
              <a:gd name="connsiteX136" fmla="*/ 5342466 w 7577666"/>
              <a:gd name="connsiteY136" fmla="*/ 4944533 h 8194675"/>
              <a:gd name="connsiteX137" fmla="*/ 5435600 w 7577666"/>
              <a:gd name="connsiteY137" fmla="*/ 4910667 h 8194675"/>
              <a:gd name="connsiteX138" fmla="*/ 5469466 w 7577666"/>
              <a:gd name="connsiteY138" fmla="*/ 5020733 h 8194675"/>
              <a:gd name="connsiteX139" fmla="*/ 5664200 w 7577666"/>
              <a:gd name="connsiteY139" fmla="*/ 5012267 h 8194675"/>
              <a:gd name="connsiteX140" fmla="*/ 5884333 w 7577666"/>
              <a:gd name="connsiteY140" fmla="*/ 5214408 h 8194675"/>
              <a:gd name="connsiteX141" fmla="*/ 5884333 w 7577666"/>
              <a:gd name="connsiteY141" fmla="*/ 5325533 h 8194675"/>
              <a:gd name="connsiteX142" fmla="*/ 5884333 w 7577666"/>
              <a:gd name="connsiteY142" fmla="*/ 5325533 h 8194675"/>
              <a:gd name="connsiteX143" fmla="*/ 5952066 w 7577666"/>
              <a:gd name="connsiteY143" fmla="*/ 5291667 h 8194675"/>
              <a:gd name="connsiteX144" fmla="*/ 5901266 w 7577666"/>
              <a:gd name="connsiteY144" fmla="*/ 5164667 h 8194675"/>
              <a:gd name="connsiteX145" fmla="*/ 5901266 w 7577666"/>
              <a:gd name="connsiteY145" fmla="*/ 5164667 h 8194675"/>
              <a:gd name="connsiteX146" fmla="*/ 6172200 w 7577666"/>
              <a:gd name="connsiteY146" fmla="*/ 5334000 h 8194675"/>
              <a:gd name="connsiteX147" fmla="*/ 6328833 w 7577666"/>
              <a:gd name="connsiteY147" fmla="*/ 5143500 h 8194675"/>
              <a:gd name="connsiteX148" fmla="*/ 6392333 w 7577666"/>
              <a:gd name="connsiteY148" fmla="*/ 5181600 h 8194675"/>
              <a:gd name="connsiteX149" fmla="*/ 6522508 w 7577666"/>
              <a:gd name="connsiteY149" fmla="*/ 5200650 h 8194675"/>
              <a:gd name="connsiteX150" fmla="*/ 6620933 w 7577666"/>
              <a:gd name="connsiteY150" fmla="*/ 5190067 h 8194675"/>
              <a:gd name="connsiteX151" fmla="*/ 6620933 w 7577666"/>
              <a:gd name="connsiteY151" fmla="*/ 5113867 h 8194675"/>
              <a:gd name="connsiteX152" fmla="*/ 6807200 w 7577666"/>
              <a:gd name="connsiteY152" fmla="*/ 5130800 h 8194675"/>
              <a:gd name="connsiteX153" fmla="*/ 6773333 w 7577666"/>
              <a:gd name="connsiteY153" fmla="*/ 5232400 h 8194675"/>
              <a:gd name="connsiteX154" fmla="*/ 6994525 w 7577666"/>
              <a:gd name="connsiteY154" fmla="*/ 5325533 h 8194675"/>
              <a:gd name="connsiteX155" fmla="*/ 7078133 w 7577666"/>
              <a:gd name="connsiteY155" fmla="*/ 5291667 h 8194675"/>
              <a:gd name="connsiteX156" fmla="*/ 7090833 w 7577666"/>
              <a:gd name="connsiteY156" fmla="*/ 5223933 h 8194675"/>
              <a:gd name="connsiteX157" fmla="*/ 7109883 w 7577666"/>
              <a:gd name="connsiteY157" fmla="*/ 5227108 h 8194675"/>
              <a:gd name="connsiteX158" fmla="*/ 7250641 w 7577666"/>
              <a:gd name="connsiteY158" fmla="*/ 5288492 h 8194675"/>
              <a:gd name="connsiteX159" fmla="*/ 7400925 w 7577666"/>
              <a:gd name="connsiteY159" fmla="*/ 5233458 h 8194675"/>
              <a:gd name="connsiteX160" fmla="*/ 7450666 w 7577666"/>
              <a:gd name="connsiteY160" fmla="*/ 5037667 h 8194675"/>
              <a:gd name="connsiteX161" fmla="*/ 7315200 w 7577666"/>
              <a:gd name="connsiteY161" fmla="*/ 4995333 h 8194675"/>
              <a:gd name="connsiteX162" fmla="*/ 7277100 w 7577666"/>
              <a:gd name="connsiteY162" fmla="*/ 4947708 h 8194675"/>
              <a:gd name="connsiteX163" fmla="*/ 7171266 w 7577666"/>
              <a:gd name="connsiteY163" fmla="*/ 4936067 h 8194675"/>
              <a:gd name="connsiteX164" fmla="*/ 7179733 w 7577666"/>
              <a:gd name="connsiteY164" fmla="*/ 4851400 h 8194675"/>
              <a:gd name="connsiteX165" fmla="*/ 7078133 w 7577666"/>
              <a:gd name="connsiteY165" fmla="*/ 4834467 h 8194675"/>
              <a:gd name="connsiteX166" fmla="*/ 7332133 w 7577666"/>
              <a:gd name="connsiteY166" fmla="*/ 4690533 h 8194675"/>
              <a:gd name="connsiteX167" fmla="*/ 7230533 w 7577666"/>
              <a:gd name="connsiteY167" fmla="*/ 4572000 h 8194675"/>
              <a:gd name="connsiteX168" fmla="*/ 7332133 w 7577666"/>
              <a:gd name="connsiteY168" fmla="*/ 4461933 h 8194675"/>
              <a:gd name="connsiteX169" fmla="*/ 7577666 w 7577666"/>
              <a:gd name="connsiteY169" fmla="*/ 4470400 h 8194675"/>
              <a:gd name="connsiteX170" fmla="*/ 7501466 w 7577666"/>
              <a:gd name="connsiteY170" fmla="*/ 4385733 h 8194675"/>
              <a:gd name="connsiteX171" fmla="*/ 6810002 w 7577666"/>
              <a:gd name="connsiteY171" fmla="*/ 923753 h 8194675"/>
              <a:gd name="connsiteX172" fmla="*/ 6815689 w 7577666"/>
              <a:gd name="connsiteY172" fmla="*/ 51810 h 8194675"/>
              <a:gd name="connsiteX173" fmla="*/ 660400 w 7577666"/>
              <a:gd name="connsiteY173" fmla="*/ 0 h 8194675"/>
              <a:gd name="connsiteX174" fmla="*/ 677333 w 7577666"/>
              <a:gd name="connsiteY174" fmla="*/ 50800 h 8194675"/>
              <a:gd name="connsiteX0" fmla="*/ 677333 w 7501467"/>
              <a:gd name="connsiteY0" fmla="*/ 50800 h 8194675"/>
              <a:gd name="connsiteX1" fmla="*/ 851958 w 7501467"/>
              <a:gd name="connsiteY1" fmla="*/ 190500 h 8194675"/>
              <a:gd name="connsiteX2" fmla="*/ 935566 w 7501467"/>
              <a:gd name="connsiteY2" fmla="*/ 332317 h 8194675"/>
              <a:gd name="connsiteX3" fmla="*/ 818091 w 7501467"/>
              <a:gd name="connsiteY3" fmla="*/ 585258 h 8194675"/>
              <a:gd name="connsiteX4" fmla="*/ 719666 w 7501467"/>
              <a:gd name="connsiteY4" fmla="*/ 685800 h 8194675"/>
              <a:gd name="connsiteX5" fmla="*/ 458258 w 7501467"/>
              <a:gd name="connsiteY5" fmla="*/ 1039283 h 8194675"/>
              <a:gd name="connsiteX6" fmla="*/ 195791 w 7501467"/>
              <a:gd name="connsiteY6" fmla="*/ 1332442 h 8194675"/>
              <a:gd name="connsiteX7" fmla="*/ 84666 w 7501467"/>
              <a:gd name="connsiteY7" fmla="*/ 1476375 h 8194675"/>
              <a:gd name="connsiteX8" fmla="*/ 296333 w 7501467"/>
              <a:gd name="connsiteY8" fmla="*/ 1363133 h 8194675"/>
              <a:gd name="connsiteX9" fmla="*/ 237066 w 7501467"/>
              <a:gd name="connsiteY9" fmla="*/ 1540933 h 8194675"/>
              <a:gd name="connsiteX10" fmla="*/ 391583 w 7501467"/>
              <a:gd name="connsiteY10" fmla="*/ 1602317 h 8194675"/>
              <a:gd name="connsiteX11" fmla="*/ 609600 w 7501467"/>
              <a:gd name="connsiteY11" fmla="*/ 1659467 h 8194675"/>
              <a:gd name="connsiteX12" fmla="*/ 644525 w 7501467"/>
              <a:gd name="connsiteY12" fmla="*/ 1726142 h 8194675"/>
              <a:gd name="connsiteX13" fmla="*/ 448733 w 7501467"/>
              <a:gd name="connsiteY13" fmla="*/ 1684867 h 8194675"/>
              <a:gd name="connsiteX14" fmla="*/ 354541 w 7501467"/>
              <a:gd name="connsiteY14" fmla="*/ 1767417 h 8194675"/>
              <a:gd name="connsiteX15" fmla="*/ 265641 w 7501467"/>
              <a:gd name="connsiteY15" fmla="*/ 1742017 h 8194675"/>
              <a:gd name="connsiteX16" fmla="*/ 228600 w 7501467"/>
              <a:gd name="connsiteY16" fmla="*/ 1820333 h 8194675"/>
              <a:gd name="connsiteX17" fmla="*/ 228600 w 7501467"/>
              <a:gd name="connsiteY17" fmla="*/ 1820333 h 8194675"/>
              <a:gd name="connsiteX18" fmla="*/ 160866 w 7501467"/>
              <a:gd name="connsiteY18" fmla="*/ 1735667 h 8194675"/>
              <a:gd name="connsiteX19" fmla="*/ 177800 w 7501467"/>
              <a:gd name="connsiteY19" fmla="*/ 1938867 h 8194675"/>
              <a:gd name="connsiteX20" fmla="*/ 59266 w 7501467"/>
              <a:gd name="connsiteY20" fmla="*/ 2159000 h 8194675"/>
              <a:gd name="connsiteX21" fmla="*/ 59266 w 7501467"/>
              <a:gd name="connsiteY21" fmla="*/ 2159000 h 8194675"/>
              <a:gd name="connsiteX22" fmla="*/ 17991 w 7501467"/>
              <a:gd name="connsiteY22" fmla="*/ 2189692 h 8194675"/>
              <a:gd name="connsiteX23" fmla="*/ 48683 w 7501467"/>
              <a:gd name="connsiteY23" fmla="*/ 2435225 h 8194675"/>
              <a:gd name="connsiteX24" fmla="*/ 84666 w 7501467"/>
              <a:gd name="connsiteY24" fmla="*/ 2590800 h 8194675"/>
              <a:gd name="connsiteX25" fmla="*/ 0 w 7501467"/>
              <a:gd name="connsiteY25" fmla="*/ 2709333 h 8194675"/>
              <a:gd name="connsiteX26" fmla="*/ 118533 w 7501467"/>
              <a:gd name="connsiteY26" fmla="*/ 2827867 h 8194675"/>
              <a:gd name="connsiteX27" fmla="*/ 84666 w 7501467"/>
              <a:gd name="connsiteY27" fmla="*/ 2997200 h 8194675"/>
              <a:gd name="connsiteX28" fmla="*/ 84666 w 7501467"/>
              <a:gd name="connsiteY28" fmla="*/ 2997200 h 8194675"/>
              <a:gd name="connsiteX29" fmla="*/ 143933 w 7501467"/>
              <a:gd name="connsiteY29" fmla="*/ 3005667 h 8194675"/>
              <a:gd name="connsiteX30" fmla="*/ 169333 w 7501467"/>
              <a:gd name="connsiteY30" fmla="*/ 3268133 h 8194675"/>
              <a:gd name="connsiteX31" fmla="*/ 254000 w 7501467"/>
              <a:gd name="connsiteY31" fmla="*/ 3310467 h 8194675"/>
              <a:gd name="connsiteX32" fmla="*/ 457200 w 7501467"/>
              <a:gd name="connsiteY32" fmla="*/ 3344333 h 8194675"/>
              <a:gd name="connsiteX33" fmla="*/ 474133 w 7501467"/>
              <a:gd name="connsiteY33" fmla="*/ 3445933 h 8194675"/>
              <a:gd name="connsiteX34" fmla="*/ 601133 w 7501467"/>
              <a:gd name="connsiteY34" fmla="*/ 3369733 h 8194675"/>
              <a:gd name="connsiteX35" fmla="*/ 795866 w 7501467"/>
              <a:gd name="connsiteY35" fmla="*/ 3488267 h 8194675"/>
              <a:gd name="connsiteX36" fmla="*/ 745066 w 7501467"/>
              <a:gd name="connsiteY36" fmla="*/ 3615267 h 8194675"/>
              <a:gd name="connsiteX37" fmla="*/ 821266 w 7501467"/>
              <a:gd name="connsiteY37" fmla="*/ 3666067 h 8194675"/>
              <a:gd name="connsiteX38" fmla="*/ 736600 w 7501467"/>
              <a:gd name="connsiteY38" fmla="*/ 3793067 h 8194675"/>
              <a:gd name="connsiteX39" fmla="*/ 838200 w 7501467"/>
              <a:gd name="connsiteY39" fmla="*/ 3843867 h 8194675"/>
              <a:gd name="connsiteX40" fmla="*/ 804333 w 7501467"/>
              <a:gd name="connsiteY40" fmla="*/ 3911600 h 8194675"/>
              <a:gd name="connsiteX41" fmla="*/ 804333 w 7501467"/>
              <a:gd name="connsiteY41" fmla="*/ 3911600 h 8194675"/>
              <a:gd name="connsiteX42" fmla="*/ 880533 w 7501467"/>
              <a:gd name="connsiteY42" fmla="*/ 4013200 h 8194675"/>
              <a:gd name="connsiteX43" fmla="*/ 1005416 w 7501467"/>
              <a:gd name="connsiteY43" fmla="*/ 4079875 h 8194675"/>
              <a:gd name="connsiteX44" fmla="*/ 939800 w 7501467"/>
              <a:gd name="connsiteY44" fmla="*/ 4174067 h 8194675"/>
              <a:gd name="connsiteX45" fmla="*/ 1109133 w 7501467"/>
              <a:gd name="connsiteY45" fmla="*/ 4182533 h 8194675"/>
              <a:gd name="connsiteX46" fmla="*/ 1112308 w 7501467"/>
              <a:gd name="connsiteY46" fmla="*/ 4248150 h 8194675"/>
              <a:gd name="connsiteX47" fmla="*/ 1168400 w 7501467"/>
              <a:gd name="connsiteY47" fmla="*/ 4309533 h 8194675"/>
              <a:gd name="connsiteX48" fmla="*/ 1026583 w 7501467"/>
              <a:gd name="connsiteY48" fmla="*/ 4438650 h 8194675"/>
              <a:gd name="connsiteX49" fmla="*/ 931333 w 7501467"/>
              <a:gd name="connsiteY49" fmla="*/ 4385733 h 8194675"/>
              <a:gd name="connsiteX50" fmla="*/ 912283 w 7501467"/>
              <a:gd name="connsiteY50" fmla="*/ 4366683 h 8194675"/>
              <a:gd name="connsiteX51" fmla="*/ 846666 w 7501467"/>
              <a:gd name="connsiteY51" fmla="*/ 4453467 h 8194675"/>
              <a:gd name="connsiteX52" fmla="*/ 931333 w 7501467"/>
              <a:gd name="connsiteY52" fmla="*/ 4555067 h 8194675"/>
              <a:gd name="connsiteX53" fmla="*/ 928158 w 7501467"/>
              <a:gd name="connsiteY53" fmla="*/ 4686300 h 8194675"/>
              <a:gd name="connsiteX54" fmla="*/ 964141 w 7501467"/>
              <a:gd name="connsiteY54" fmla="*/ 4773083 h 8194675"/>
              <a:gd name="connsiteX55" fmla="*/ 1075266 w 7501467"/>
              <a:gd name="connsiteY55" fmla="*/ 4809067 h 8194675"/>
              <a:gd name="connsiteX56" fmla="*/ 1134533 w 7501467"/>
              <a:gd name="connsiteY56" fmla="*/ 4715933 h 8194675"/>
              <a:gd name="connsiteX57" fmla="*/ 1303866 w 7501467"/>
              <a:gd name="connsiteY57" fmla="*/ 4682067 h 8194675"/>
              <a:gd name="connsiteX58" fmla="*/ 1439333 w 7501467"/>
              <a:gd name="connsiteY58" fmla="*/ 4707467 h 8194675"/>
              <a:gd name="connsiteX59" fmla="*/ 1557866 w 7501467"/>
              <a:gd name="connsiteY59" fmla="*/ 4893733 h 8194675"/>
              <a:gd name="connsiteX60" fmla="*/ 1490133 w 7501467"/>
              <a:gd name="connsiteY60" fmla="*/ 4936067 h 8194675"/>
              <a:gd name="connsiteX61" fmla="*/ 1532466 w 7501467"/>
              <a:gd name="connsiteY61" fmla="*/ 5088467 h 8194675"/>
              <a:gd name="connsiteX62" fmla="*/ 1695450 w 7501467"/>
              <a:gd name="connsiteY62" fmla="*/ 5095875 h 8194675"/>
              <a:gd name="connsiteX63" fmla="*/ 1763183 w 7501467"/>
              <a:gd name="connsiteY63" fmla="*/ 5229225 h 8194675"/>
              <a:gd name="connsiteX64" fmla="*/ 1794933 w 7501467"/>
              <a:gd name="connsiteY64" fmla="*/ 5384800 h 8194675"/>
              <a:gd name="connsiteX65" fmla="*/ 1938866 w 7501467"/>
              <a:gd name="connsiteY65" fmla="*/ 5359400 h 8194675"/>
              <a:gd name="connsiteX66" fmla="*/ 2023533 w 7501467"/>
              <a:gd name="connsiteY66" fmla="*/ 5435600 h 8194675"/>
              <a:gd name="connsiteX67" fmla="*/ 2201333 w 7501467"/>
              <a:gd name="connsiteY67" fmla="*/ 5376333 h 8194675"/>
              <a:gd name="connsiteX68" fmla="*/ 2319866 w 7501467"/>
              <a:gd name="connsiteY68" fmla="*/ 5545667 h 8194675"/>
              <a:gd name="connsiteX69" fmla="*/ 2379133 w 7501467"/>
              <a:gd name="connsiteY69" fmla="*/ 5486400 h 8194675"/>
              <a:gd name="connsiteX70" fmla="*/ 2743200 w 7501467"/>
              <a:gd name="connsiteY70" fmla="*/ 5672667 h 8194675"/>
              <a:gd name="connsiteX71" fmla="*/ 2743200 w 7501467"/>
              <a:gd name="connsiteY71" fmla="*/ 5672667 h 8194675"/>
              <a:gd name="connsiteX72" fmla="*/ 2794000 w 7501467"/>
              <a:gd name="connsiteY72" fmla="*/ 5748867 h 8194675"/>
              <a:gd name="connsiteX73" fmla="*/ 2692400 w 7501467"/>
              <a:gd name="connsiteY73" fmla="*/ 5833533 h 8194675"/>
              <a:gd name="connsiteX74" fmla="*/ 2751666 w 7501467"/>
              <a:gd name="connsiteY74" fmla="*/ 5875867 h 8194675"/>
              <a:gd name="connsiteX75" fmla="*/ 2667000 w 7501467"/>
              <a:gd name="connsiteY75" fmla="*/ 5985933 h 8194675"/>
              <a:gd name="connsiteX76" fmla="*/ 2717800 w 7501467"/>
              <a:gd name="connsiteY76" fmla="*/ 6045200 h 8194675"/>
              <a:gd name="connsiteX77" fmla="*/ 2717800 w 7501467"/>
              <a:gd name="connsiteY77" fmla="*/ 6045200 h 8194675"/>
              <a:gd name="connsiteX78" fmla="*/ 2700866 w 7501467"/>
              <a:gd name="connsiteY78" fmla="*/ 6239933 h 8194675"/>
              <a:gd name="connsiteX79" fmla="*/ 2506133 w 7501467"/>
              <a:gd name="connsiteY79" fmla="*/ 6214533 h 8194675"/>
              <a:gd name="connsiteX80" fmla="*/ 2379133 w 7501467"/>
              <a:gd name="connsiteY80" fmla="*/ 6341533 h 8194675"/>
              <a:gd name="connsiteX81" fmla="*/ 2370666 w 7501467"/>
              <a:gd name="connsiteY81" fmla="*/ 6477000 h 8194675"/>
              <a:gd name="connsiteX82" fmla="*/ 2650066 w 7501467"/>
              <a:gd name="connsiteY82" fmla="*/ 6434667 h 8194675"/>
              <a:gd name="connsiteX83" fmla="*/ 2602441 w 7501467"/>
              <a:gd name="connsiteY83" fmla="*/ 6491817 h 8194675"/>
              <a:gd name="connsiteX84" fmla="*/ 2269066 w 7501467"/>
              <a:gd name="connsiteY84" fmla="*/ 6604000 h 8194675"/>
              <a:gd name="connsiteX85" fmla="*/ 2286000 w 7501467"/>
              <a:gd name="connsiteY85" fmla="*/ 6688667 h 8194675"/>
              <a:gd name="connsiteX86" fmla="*/ 2404533 w 7501467"/>
              <a:gd name="connsiteY86" fmla="*/ 6731000 h 8194675"/>
              <a:gd name="connsiteX87" fmla="*/ 2235200 w 7501467"/>
              <a:gd name="connsiteY87" fmla="*/ 6900333 h 8194675"/>
              <a:gd name="connsiteX88" fmla="*/ 2192866 w 7501467"/>
              <a:gd name="connsiteY88" fmla="*/ 7027333 h 8194675"/>
              <a:gd name="connsiteX89" fmla="*/ 2040466 w 7501467"/>
              <a:gd name="connsiteY89" fmla="*/ 6976533 h 8194675"/>
              <a:gd name="connsiteX90" fmla="*/ 2040466 w 7501467"/>
              <a:gd name="connsiteY90" fmla="*/ 6976533 h 8194675"/>
              <a:gd name="connsiteX91" fmla="*/ 2040466 w 7501467"/>
              <a:gd name="connsiteY91" fmla="*/ 7103533 h 8194675"/>
              <a:gd name="connsiteX92" fmla="*/ 2209800 w 7501467"/>
              <a:gd name="connsiteY92" fmla="*/ 7188200 h 8194675"/>
              <a:gd name="connsiteX93" fmla="*/ 2769658 w 7501467"/>
              <a:gd name="connsiteY93" fmla="*/ 7636933 h 8194675"/>
              <a:gd name="connsiteX94" fmla="*/ 2791883 w 7501467"/>
              <a:gd name="connsiteY94" fmla="*/ 7556500 h 8194675"/>
              <a:gd name="connsiteX95" fmla="*/ 3131608 w 7501467"/>
              <a:gd name="connsiteY95" fmla="*/ 7670800 h 8194675"/>
              <a:gd name="connsiteX96" fmla="*/ 3376083 w 7501467"/>
              <a:gd name="connsiteY96" fmla="*/ 7689850 h 8194675"/>
              <a:gd name="connsiteX97" fmla="*/ 3566583 w 7501467"/>
              <a:gd name="connsiteY97" fmla="*/ 7807325 h 8194675"/>
              <a:gd name="connsiteX98" fmla="*/ 3757083 w 7501467"/>
              <a:gd name="connsiteY98" fmla="*/ 7813675 h 8194675"/>
              <a:gd name="connsiteX99" fmla="*/ 4007908 w 7501467"/>
              <a:gd name="connsiteY99" fmla="*/ 7886700 h 8194675"/>
              <a:gd name="connsiteX100" fmla="*/ 3966633 w 7501467"/>
              <a:gd name="connsiteY100" fmla="*/ 7981950 h 8194675"/>
              <a:gd name="connsiteX101" fmla="*/ 4271433 w 7501467"/>
              <a:gd name="connsiteY101" fmla="*/ 8131175 h 8194675"/>
              <a:gd name="connsiteX102" fmla="*/ 4480983 w 7501467"/>
              <a:gd name="connsiteY102" fmla="*/ 8194675 h 8194675"/>
              <a:gd name="connsiteX103" fmla="*/ 4619625 w 7501467"/>
              <a:gd name="connsiteY103" fmla="*/ 8080375 h 8194675"/>
              <a:gd name="connsiteX104" fmla="*/ 4377266 w 7501467"/>
              <a:gd name="connsiteY104" fmla="*/ 7763933 h 8194675"/>
              <a:gd name="connsiteX105" fmla="*/ 4436533 w 7501467"/>
              <a:gd name="connsiteY105" fmla="*/ 7459133 h 8194675"/>
              <a:gd name="connsiteX106" fmla="*/ 4219575 w 7501467"/>
              <a:gd name="connsiteY106" fmla="*/ 7297208 h 8194675"/>
              <a:gd name="connsiteX107" fmla="*/ 4293658 w 7501467"/>
              <a:gd name="connsiteY107" fmla="*/ 7149042 h 8194675"/>
              <a:gd name="connsiteX108" fmla="*/ 4495800 w 7501467"/>
              <a:gd name="connsiteY108" fmla="*/ 6942667 h 8194675"/>
              <a:gd name="connsiteX109" fmla="*/ 4622800 w 7501467"/>
              <a:gd name="connsiteY109" fmla="*/ 6908800 h 8194675"/>
              <a:gd name="connsiteX110" fmla="*/ 4777316 w 7501467"/>
              <a:gd name="connsiteY110" fmla="*/ 6727825 h 8194675"/>
              <a:gd name="connsiteX111" fmla="*/ 4673600 w 7501467"/>
              <a:gd name="connsiteY111" fmla="*/ 6663267 h 8194675"/>
              <a:gd name="connsiteX112" fmla="*/ 4597400 w 7501467"/>
              <a:gd name="connsiteY112" fmla="*/ 6620933 h 8194675"/>
              <a:gd name="connsiteX113" fmla="*/ 4594225 w 7501467"/>
              <a:gd name="connsiteY113" fmla="*/ 6586008 h 8194675"/>
              <a:gd name="connsiteX114" fmla="*/ 4690533 w 7501467"/>
              <a:gd name="connsiteY114" fmla="*/ 6604000 h 8194675"/>
              <a:gd name="connsiteX115" fmla="*/ 4712758 w 7501467"/>
              <a:gd name="connsiteY115" fmla="*/ 6572250 h 8194675"/>
              <a:gd name="connsiteX116" fmla="*/ 4513791 w 7501467"/>
              <a:gd name="connsiteY116" fmla="*/ 6247342 h 8194675"/>
              <a:gd name="connsiteX117" fmla="*/ 4363508 w 7501467"/>
              <a:gd name="connsiteY117" fmla="*/ 6235700 h 8194675"/>
              <a:gd name="connsiteX118" fmla="*/ 4352925 w 7501467"/>
              <a:gd name="connsiteY118" fmla="*/ 6274858 h 8194675"/>
              <a:gd name="connsiteX119" fmla="*/ 4267200 w 7501467"/>
              <a:gd name="connsiteY119" fmla="*/ 6062133 h 8194675"/>
              <a:gd name="connsiteX120" fmla="*/ 4182533 w 7501467"/>
              <a:gd name="connsiteY120" fmla="*/ 6028267 h 8194675"/>
              <a:gd name="connsiteX121" fmla="*/ 4292600 w 7501467"/>
              <a:gd name="connsiteY121" fmla="*/ 5791200 h 8194675"/>
              <a:gd name="connsiteX122" fmla="*/ 4216400 w 7501467"/>
              <a:gd name="connsiteY122" fmla="*/ 5715000 h 8194675"/>
              <a:gd name="connsiteX123" fmla="*/ 4241800 w 7501467"/>
              <a:gd name="connsiteY123" fmla="*/ 5554133 h 8194675"/>
              <a:gd name="connsiteX124" fmla="*/ 4334933 w 7501467"/>
              <a:gd name="connsiteY124" fmla="*/ 5503333 h 8194675"/>
              <a:gd name="connsiteX125" fmla="*/ 4402666 w 7501467"/>
              <a:gd name="connsiteY125" fmla="*/ 5334000 h 8194675"/>
              <a:gd name="connsiteX126" fmla="*/ 4597400 w 7501467"/>
              <a:gd name="connsiteY126" fmla="*/ 5621867 h 8194675"/>
              <a:gd name="connsiteX127" fmla="*/ 4673600 w 7501467"/>
              <a:gd name="connsiteY127" fmla="*/ 5494867 h 8194675"/>
              <a:gd name="connsiteX128" fmla="*/ 4631266 w 7501467"/>
              <a:gd name="connsiteY128" fmla="*/ 5334000 h 8194675"/>
              <a:gd name="connsiteX129" fmla="*/ 4802716 w 7501467"/>
              <a:gd name="connsiteY129" fmla="*/ 5217583 h 8194675"/>
              <a:gd name="connsiteX130" fmla="*/ 4792133 w 7501467"/>
              <a:gd name="connsiteY130" fmla="*/ 5139267 h 8194675"/>
              <a:gd name="connsiteX131" fmla="*/ 4961466 w 7501467"/>
              <a:gd name="connsiteY131" fmla="*/ 5080000 h 8194675"/>
              <a:gd name="connsiteX132" fmla="*/ 5105400 w 7501467"/>
              <a:gd name="connsiteY132" fmla="*/ 4919133 h 8194675"/>
              <a:gd name="connsiteX133" fmla="*/ 5215466 w 7501467"/>
              <a:gd name="connsiteY133" fmla="*/ 4953000 h 8194675"/>
              <a:gd name="connsiteX134" fmla="*/ 5215466 w 7501467"/>
              <a:gd name="connsiteY134" fmla="*/ 4953000 h 8194675"/>
              <a:gd name="connsiteX135" fmla="*/ 5291666 w 7501467"/>
              <a:gd name="connsiteY135" fmla="*/ 5003800 h 8194675"/>
              <a:gd name="connsiteX136" fmla="*/ 5342466 w 7501467"/>
              <a:gd name="connsiteY136" fmla="*/ 4944533 h 8194675"/>
              <a:gd name="connsiteX137" fmla="*/ 5435600 w 7501467"/>
              <a:gd name="connsiteY137" fmla="*/ 4910667 h 8194675"/>
              <a:gd name="connsiteX138" fmla="*/ 5469466 w 7501467"/>
              <a:gd name="connsiteY138" fmla="*/ 5020733 h 8194675"/>
              <a:gd name="connsiteX139" fmla="*/ 5664200 w 7501467"/>
              <a:gd name="connsiteY139" fmla="*/ 5012267 h 8194675"/>
              <a:gd name="connsiteX140" fmla="*/ 5884333 w 7501467"/>
              <a:gd name="connsiteY140" fmla="*/ 5214408 h 8194675"/>
              <a:gd name="connsiteX141" fmla="*/ 5884333 w 7501467"/>
              <a:gd name="connsiteY141" fmla="*/ 5325533 h 8194675"/>
              <a:gd name="connsiteX142" fmla="*/ 5884333 w 7501467"/>
              <a:gd name="connsiteY142" fmla="*/ 5325533 h 8194675"/>
              <a:gd name="connsiteX143" fmla="*/ 5952066 w 7501467"/>
              <a:gd name="connsiteY143" fmla="*/ 5291667 h 8194675"/>
              <a:gd name="connsiteX144" fmla="*/ 5901266 w 7501467"/>
              <a:gd name="connsiteY144" fmla="*/ 5164667 h 8194675"/>
              <a:gd name="connsiteX145" fmla="*/ 5901266 w 7501467"/>
              <a:gd name="connsiteY145" fmla="*/ 5164667 h 8194675"/>
              <a:gd name="connsiteX146" fmla="*/ 6172200 w 7501467"/>
              <a:gd name="connsiteY146" fmla="*/ 5334000 h 8194675"/>
              <a:gd name="connsiteX147" fmla="*/ 6328833 w 7501467"/>
              <a:gd name="connsiteY147" fmla="*/ 5143500 h 8194675"/>
              <a:gd name="connsiteX148" fmla="*/ 6392333 w 7501467"/>
              <a:gd name="connsiteY148" fmla="*/ 5181600 h 8194675"/>
              <a:gd name="connsiteX149" fmla="*/ 6522508 w 7501467"/>
              <a:gd name="connsiteY149" fmla="*/ 5200650 h 8194675"/>
              <a:gd name="connsiteX150" fmla="*/ 6620933 w 7501467"/>
              <a:gd name="connsiteY150" fmla="*/ 5190067 h 8194675"/>
              <a:gd name="connsiteX151" fmla="*/ 6620933 w 7501467"/>
              <a:gd name="connsiteY151" fmla="*/ 5113867 h 8194675"/>
              <a:gd name="connsiteX152" fmla="*/ 6807200 w 7501467"/>
              <a:gd name="connsiteY152" fmla="*/ 5130800 h 8194675"/>
              <a:gd name="connsiteX153" fmla="*/ 6773333 w 7501467"/>
              <a:gd name="connsiteY153" fmla="*/ 5232400 h 8194675"/>
              <a:gd name="connsiteX154" fmla="*/ 6994525 w 7501467"/>
              <a:gd name="connsiteY154" fmla="*/ 5325533 h 8194675"/>
              <a:gd name="connsiteX155" fmla="*/ 7078133 w 7501467"/>
              <a:gd name="connsiteY155" fmla="*/ 5291667 h 8194675"/>
              <a:gd name="connsiteX156" fmla="*/ 7090833 w 7501467"/>
              <a:gd name="connsiteY156" fmla="*/ 5223933 h 8194675"/>
              <a:gd name="connsiteX157" fmla="*/ 7109883 w 7501467"/>
              <a:gd name="connsiteY157" fmla="*/ 5227108 h 8194675"/>
              <a:gd name="connsiteX158" fmla="*/ 7250641 w 7501467"/>
              <a:gd name="connsiteY158" fmla="*/ 5288492 h 8194675"/>
              <a:gd name="connsiteX159" fmla="*/ 7400925 w 7501467"/>
              <a:gd name="connsiteY159" fmla="*/ 5233458 h 8194675"/>
              <a:gd name="connsiteX160" fmla="*/ 7450666 w 7501467"/>
              <a:gd name="connsiteY160" fmla="*/ 5037667 h 8194675"/>
              <a:gd name="connsiteX161" fmla="*/ 7315200 w 7501467"/>
              <a:gd name="connsiteY161" fmla="*/ 4995333 h 8194675"/>
              <a:gd name="connsiteX162" fmla="*/ 7277100 w 7501467"/>
              <a:gd name="connsiteY162" fmla="*/ 4947708 h 8194675"/>
              <a:gd name="connsiteX163" fmla="*/ 7171266 w 7501467"/>
              <a:gd name="connsiteY163" fmla="*/ 4936067 h 8194675"/>
              <a:gd name="connsiteX164" fmla="*/ 7179733 w 7501467"/>
              <a:gd name="connsiteY164" fmla="*/ 4851400 h 8194675"/>
              <a:gd name="connsiteX165" fmla="*/ 7078133 w 7501467"/>
              <a:gd name="connsiteY165" fmla="*/ 4834467 h 8194675"/>
              <a:gd name="connsiteX166" fmla="*/ 7332133 w 7501467"/>
              <a:gd name="connsiteY166" fmla="*/ 4690533 h 8194675"/>
              <a:gd name="connsiteX167" fmla="*/ 7230533 w 7501467"/>
              <a:gd name="connsiteY167" fmla="*/ 4572000 h 8194675"/>
              <a:gd name="connsiteX168" fmla="*/ 7332133 w 7501467"/>
              <a:gd name="connsiteY168" fmla="*/ 4461933 h 8194675"/>
              <a:gd name="connsiteX169" fmla="*/ 7501466 w 7501467"/>
              <a:gd name="connsiteY169" fmla="*/ 4385733 h 8194675"/>
              <a:gd name="connsiteX170" fmla="*/ 6810002 w 7501467"/>
              <a:gd name="connsiteY170" fmla="*/ 923753 h 8194675"/>
              <a:gd name="connsiteX171" fmla="*/ 6815689 w 7501467"/>
              <a:gd name="connsiteY171" fmla="*/ 51810 h 8194675"/>
              <a:gd name="connsiteX172" fmla="*/ 660400 w 7501467"/>
              <a:gd name="connsiteY172" fmla="*/ 0 h 8194675"/>
              <a:gd name="connsiteX173" fmla="*/ 677333 w 7501467"/>
              <a:gd name="connsiteY173" fmla="*/ 50800 h 8194675"/>
              <a:gd name="connsiteX0" fmla="*/ 677333 w 7594725"/>
              <a:gd name="connsiteY0" fmla="*/ 50800 h 8194675"/>
              <a:gd name="connsiteX1" fmla="*/ 851958 w 7594725"/>
              <a:gd name="connsiteY1" fmla="*/ 190500 h 8194675"/>
              <a:gd name="connsiteX2" fmla="*/ 935566 w 7594725"/>
              <a:gd name="connsiteY2" fmla="*/ 332317 h 8194675"/>
              <a:gd name="connsiteX3" fmla="*/ 818091 w 7594725"/>
              <a:gd name="connsiteY3" fmla="*/ 585258 h 8194675"/>
              <a:gd name="connsiteX4" fmla="*/ 719666 w 7594725"/>
              <a:gd name="connsiteY4" fmla="*/ 685800 h 8194675"/>
              <a:gd name="connsiteX5" fmla="*/ 458258 w 7594725"/>
              <a:gd name="connsiteY5" fmla="*/ 1039283 h 8194675"/>
              <a:gd name="connsiteX6" fmla="*/ 195791 w 7594725"/>
              <a:gd name="connsiteY6" fmla="*/ 1332442 h 8194675"/>
              <a:gd name="connsiteX7" fmla="*/ 84666 w 7594725"/>
              <a:gd name="connsiteY7" fmla="*/ 1476375 h 8194675"/>
              <a:gd name="connsiteX8" fmla="*/ 296333 w 7594725"/>
              <a:gd name="connsiteY8" fmla="*/ 1363133 h 8194675"/>
              <a:gd name="connsiteX9" fmla="*/ 237066 w 7594725"/>
              <a:gd name="connsiteY9" fmla="*/ 1540933 h 8194675"/>
              <a:gd name="connsiteX10" fmla="*/ 391583 w 7594725"/>
              <a:gd name="connsiteY10" fmla="*/ 1602317 h 8194675"/>
              <a:gd name="connsiteX11" fmla="*/ 609600 w 7594725"/>
              <a:gd name="connsiteY11" fmla="*/ 1659467 h 8194675"/>
              <a:gd name="connsiteX12" fmla="*/ 644525 w 7594725"/>
              <a:gd name="connsiteY12" fmla="*/ 1726142 h 8194675"/>
              <a:gd name="connsiteX13" fmla="*/ 448733 w 7594725"/>
              <a:gd name="connsiteY13" fmla="*/ 1684867 h 8194675"/>
              <a:gd name="connsiteX14" fmla="*/ 354541 w 7594725"/>
              <a:gd name="connsiteY14" fmla="*/ 1767417 h 8194675"/>
              <a:gd name="connsiteX15" fmla="*/ 265641 w 7594725"/>
              <a:gd name="connsiteY15" fmla="*/ 1742017 h 8194675"/>
              <a:gd name="connsiteX16" fmla="*/ 228600 w 7594725"/>
              <a:gd name="connsiteY16" fmla="*/ 1820333 h 8194675"/>
              <a:gd name="connsiteX17" fmla="*/ 228600 w 7594725"/>
              <a:gd name="connsiteY17" fmla="*/ 1820333 h 8194675"/>
              <a:gd name="connsiteX18" fmla="*/ 160866 w 7594725"/>
              <a:gd name="connsiteY18" fmla="*/ 1735667 h 8194675"/>
              <a:gd name="connsiteX19" fmla="*/ 177800 w 7594725"/>
              <a:gd name="connsiteY19" fmla="*/ 1938867 h 8194675"/>
              <a:gd name="connsiteX20" fmla="*/ 59266 w 7594725"/>
              <a:gd name="connsiteY20" fmla="*/ 2159000 h 8194675"/>
              <a:gd name="connsiteX21" fmla="*/ 59266 w 7594725"/>
              <a:gd name="connsiteY21" fmla="*/ 2159000 h 8194675"/>
              <a:gd name="connsiteX22" fmla="*/ 17991 w 7594725"/>
              <a:gd name="connsiteY22" fmla="*/ 2189692 h 8194675"/>
              <a:gd name="connsiteX23" fmla="*/ 48683 w 7594725"/>
              <a:gd name="connsiteY23" fmla="*/ 2435225 h 8194675"/>
              <a:gd name="connsiteX24" fmla="*/ 84666 w 7594725"/>
              <a:gd name="connsiteY24" fmla="*/ 2590800 h 8194675"/>
              <a:gd name="connsiteX25" fmla="*/ 0 w 7594725"/>
              <a:gd name="connsiteY25" fmla="*/ 2709333 h 8194675"/>
              <a:gd name="connsiteX26" fmla="*/ 118533 w 7594725"/>
              <a:gd name="connsiteY26" fmla="*/ 2827867 h 8194675"/>
              <a:gd name="connsiteX27" fmla="*/ 84666 w 7594725"/>
              <a:gd name="connsiteY27" fmla="*/ 2997200 h 8194675"/>
              <a:gd name="connsiteX28" fmla="*/ 84666 w 7594725"/>
              <a:gd name="connsiteY28" fmla="*/ 2997200 h 8194675"/>
              <a:gd name="connsiteX29" fmla="*/ 143933 w 7594725"/>
              <a:gd name="connsiteY29" fmla="*/ 3005667 h 8194675"/>
              <a:gd name="connsiteX30" fmla="*/ 169333 w 7594725"/>
              <a:gd name="connsiteY30" fmla="*/ 3268133 h 8194675"/>
              <a:gd name="connsiteX31" fmla="*/ 254000 w 7594725"/>
              <a:gd name="connsiteY31" fmla="*/ 3310467 h 8194675"/>
              <a:gd name="connsiteX32" fmla="*/ 457200 w 7594725"/>
              <a:gd name="connsiteY32" fmla="*/ 3344333 h 8194675"/>
              <a:gd name="connsiteX33" fmla="*/ 474133 w 7594725"/>
              <a:gd name="connsiteY33" fmla="*/ 3445933 h 8194675"/>
              <a:gd name="connsiteX34" fmla="*/ 601133 w 7594725"/>
              <a:gd name="connsiteY34" fmla="*/ 3369733 h 8194675"/>
              <a:gd name="connsiteX35" fmla="*/ 795866 w 7594725"/>
              <a:gd name="connsiteY35" fmla="*/ 3488267 h 8194675"/>
              <a:gd name="connsiteX36" fmla="*/ 745066 w 7594725"/>
              <a:gd name="connsiteY36" fmla="*/ 3615267 h 8194675"/>
              <a:gd name="connsiteX37" fmla="*/ 821266 w 7594725"/>
              <a:gd name="connsiteY37" fmla="*/ 3666067 h 8194675"/>
              <a:gd name="connsiteX38" fmla="*/ 736600 w 7594725"/>
              <a:gd name="connsiteY38" fmla="*/ 3793067 h 8194675"/>
              <a:gd name="connsiteX39" fmla="*/ 838200 w 7594725"/>
              <a:gd name="connsiteY39" fmla="*/ 3843867 h 8194675"/>
              <a:gd name="connsiteX40" fmla="*/ 804333 w 7594725"/>
              <a:gd name="connsiteY40" fmla="*/ 3911600 h 8194675"/>
              <a:gd name="connsiteX41" fmla="*/ 804333 w 7594725"/>
              <a:gd name="connsiteY41" fmla="*/ 3911600 h 8194675"/>
              <a:gd name="connsiteX42" fmla="*/ 880533 w 7594725"/>
              <a:gd name="connsiteY42" fmla="*/ 4013200 h 8194675"/>
              <a:gd name="connsiteX43" fmla="*/ 1005416 w 7594725"/>
              <a:gd name="connsiteY43" fmla="*/ 4079875 h 8194675"/>
              <a:gd name="connsiteX44" fmla="*/ 939800 w 7594725"/>
              <a:gd name="connsiteY44" fmla="*/ 4174067 h 8194675"/>
              <a:gd name="connsiteX45" fmla="*/ 1109133 w 7594725"/>
              <a:gd name="connsiteY45" fmla="*/ 4182533 h 8194675"/>
              <a:gd name="connsiteX46" fmla="*/ 1112308 w 7594725"/>
              <a:gd name="connsiteY46" fmla="*/ 4248150 h 8194675"/>
              <a:gd name="connsiteX47" fmla="*/ 1168400 w 7594725"/>
              <a:gd name="connsiteY47" fmla="*/ 4309533 h 8194675"/>
              <a:gd name="connsiteX48" fmla="*/ 1026583 w 7594725"/>
              <a:gd name="connsiteY48" fmla="*/ 4438650 h 8194675"/>
              <a:gd name="connsiteX49" fmla="*/ 931333 w 7594725"/>
              <a:gd name="connsiteY49" fmla="*/ 4385733 h 8194675"/>
              <a:gd name="connsiteX50" fmla="*/ 912283 w 7594725"/>
              <a:gd name="connsiteY50" fmla="*/ 4366683 h 8194675"/>
              <a:gd name="connsiteX51" fmla="*/ 846666 w 7594725"/>
              <a:gd name="connsiteY51" fmla="*/ 4453467 h 8194675"/>
              <a:gd name="connsiteX52" fmla="*/ 931333 w 7594725"/>
              <a:gd name="connsiteY52" fmla="*/ 4555067 h 8194675"/>
              <a:gd name="connsiteX53" fmla="*/ 928158 w 7594725"/>
              <a:gd name="connsiteY53" fmla="*/ 4686300 h 8194675"/>
              <a:gd name="connsiteX54" fmla="*/ 964141 w 7594725"/>
              <a:gd name="connsiteY54" fmla="*/ 4773083 h 8194675"/>
              <a:gd name="connsiteX55" fmla="*/ 1075266 w 7594725"/>
              <a:gd name="connsiteY55" fmla="*/ 4809067 h 8194675"/>
              <a:gd name="connsiteX56" fmla="*/ 1134533 w 7594725"/>
              <a:gd name="connsiteY56" fmla="*/ 4715933 h 8194675"/>
              <a:gd name="connsiteX57" fmla="*/ 1303866 w 7594725"/>
              <a:gd name="connsiteY57" fmla="*/ 4682067 h 8194675"/>
              <a:gd name="connsiteX58" fmla="*/ 1439333 w 7594725"/>
              <a:gd name="connsiteY58" fmla="*/ 4707467 h 8194675"/>
              <a:gd name="connsiteX59" fmla="*/ 1557866 w 7594725"/>
              <a:gd name="connsiteY59" fmla="*/ 4893733 h 8194675"/>
              <a:gd name="connsiteX60" fmla="*/ 1490133 w 7594725"/>
              <a:gd name="connsiteY60" fmla="*/ 4936067 h 8194675"/>
              <a:gd name="connsiteX61" fmla="*/ 1532466 w 7594725"/>
              <a:gd name="connsiteY61" fmla="*/ 5088467 h 8194675"/>
              <a:gd name="connsiteX62" fmla="*/ 1695450 w 7594725"/>
              <a:gd name="connsiteY62" fmla="*/ 5095875 h 8194675"/>
              <a:gd name="connsiteX63" fmla="*/ 1763183 w 7594725"/>
              <a:gd name="connsiteY63" fmla="*/ 5229225 h 8194675"/>
              <a:gd name="connsiteX64" fmla="*/ 1794933 w 7594725"/>
              <a:gd name="connsiteY64" fmla="*/ 5384800 h 8194675"/>
              <a:gd name="connsiteX65" fmla="*/ 1938866 w 7594725"/>
              <a:gd name="connsiteY65" fmla="*/ 5359400 h 8194675"/>
              <a:gd name="connsiteX66" fmla="*/ 2023533 w 7594725"/>
              <a:gd name="connsiteY66" fmla="*/ 5435600 h 8194675"/>
              <a:gd name="connsiteX67" fmla="*/ 2201333 w 7594725"/>
              <a:gd name="connsiteY67" fmla="*/ 5376333 h 8194675"/>
              <a:gd name="connsiteX68" fmla="*/ 2319866 w 7594725"/>
              <a:gd name="connsiteY68" fmla="*/ 5545667 h 8194675"/>
              <a:gd name="connsiteX69" fmla="*/ 2379133 w 7594725"/>
              <a:gd name="connsiteY69" fmla="*/ 5486400 h 8194675"/>
              <a:gd name="connsiteX70" fmla="*/ 2743200 w 7594725"/>
              <a:gd name="connsiteY70" fmla="*/ 5672667 h 8194675"/>
              <a:gd name="connsiteX71" fmla="*/ 2743200 w 7594725"/>
              <a:gd name="connsiteY71" fmla="*/ 5672667 h 8194675"/>
              <a:gd name="connsiteX72" fmla="*/ 2794000 w 7594725"/>
              <a:gd name="connsiteY72" fmla="*/ 5748867 h 8194675"/>
              <a:gd name="connsiteX73" fmla="*/ 2692400 w 7594725"/>
              <a:gd name="connsiteY73" fmla="*/ 5833533 h 8194675"/>
              <a:gd name="connsiteX74" fmla="*/ 2751666 w 7594725"/>
              <a:gd name="connsiteY74" fmla="*/ 5875867 h 8194675"/>
              <a:gd name="connsiteX75" fmla="*/ 2667000 w 7594725"/>
              <a:gd name="connsiteY75" fmla="*/ 5985933 h 8194675"/>
              <a:gd name="connsiteX76" fmla="*/ 2717800 w 7594725"/>
              <a:gd name="connsiteY76" fmla="*/ 6045200 h 8194675"/>
              <a:gd name="connsiteX77" fmla="*/ 2717800 w 7594725"/>
              <a:gd name="connsiteY77" fmla="*/ 6045200 h 8194675"/>
              <a:gd name="connsiteX78" fmla="*/ 2700866 w 7594725"/>
              <a:gd name="connsiteY78" fmla="*/ 6239933 h 8194675"/>
              <a:gd name="connsiteX79" fmla="*/ 2506133 w 7594725"/>
              <a:gd name="connsiteY79" fmla="*/ 6214533 h 8194675"/>
              <a:gd name="connsiteX80" fmla="*/ 2379133 w 7594725"/>
              <a:gd name="connsiteY80" fmla="*/ 6341533 h 8194675"/>
              <a:gd name="connsiteX81" fmla="*/ 2370666 w 7594725"/>
              <a:gd name="connsiteY81" fmla="*/ 6477000 h 8194675"/>
              <a:gd name="connsiteX82" fmla="*/ 2650066 w 7594725"/>
              <a:gd name="connsiteY82" fmla="*/ 6434667 h 8194675"/>
              <a:gd name="connsiteX83" fmla="*/ 2602441 w 7594725"/>
              <a:gd name="connsiteY83" fmla="*/ 6491817 h 8194675"/>
              <a:gd name="connsiteX84" fmla="*/ 2269066 w 7594725"/>
              <a:gd name="connsiteY84" fmla="*/ 6604000 h 8194675"/>
              <a:gd name="connsiteX85" fmla="*/ 2286000 w 7594725"/>
              <a:gd name="connsiteY85" fmla="*/ 6688667 h 8194675"/>
              <a:gd name="connsiteX86" fmla="*/ 2404533 w 7594725"/>
              <a:gd name="connsiteY86" fmla="*/ 6731000 h 8194675"/>
              <a:gd name="connsiteX87" fmla="*/ 2235200 w 7594725"/>
              <a:gd name="connsiteY87" fmla="*/ 6900333 h 8194675"/>
              <a:gd name="connsiteX88" fmla="*/ 2192866 w 7594725"/>
              <a:gd name="connsiteY88" fmla="*/ 7027333 h 8194675"/>
              <a:gd name="connsiteX89" fmla="*/ 2040466 w 7594725"/>
              <a:gd name="connsiteY89" fmla="*/ 6976533 h 8194675"/>
              <a:gd name="connsiteX90" fmla="*/ 2040466 w 7594725"/>
              <a:gd name="connsiteY90" fmla="*/ 6976533 h 8194675"/>
              <a:gd name="connsiteX91" fmla="*/ 2040466 w 7594725"/>
              <a:gd name="connsiteY91" fmla="*/ 7103533 h 8194675"/>
              <a:gd name="connsiteX92" fmla="*/ 2209800 w 7594725"/>
              <a:gd name="connsiteY92" fmla="*/ 7188200 h 8194675"/>
              <a:gd name="connsiteX93" fmla="*/ 2769658 w 7594725"/>
              <a:gd name="connsiteY93" fmla="*/ 7636933 h 8194675"/>
              <a:gd name="connsiteX94" fmla="*/ 2791883 w 7594725"/>
              <a:gd name="connsiteY94" fmla="*/ 7556500 h 8194675"/>
              <a:gd name="connsiteX95" fmla="*/ 3131608 w 7594725"/>
              <a:gd name="connsiteY95" fmla="*/ 7670800 h 8194675"/>
              <a:gd name="connsiteX96" fmla="*/ 3376083 w 7594725"/>
              <a:gd name="connsiteY96" fmla="*/ 7689850 h 8194675"/>
              <a:gd name="connsiteX97" fmla="*/ 3566583 w 7594725"/>
              <a:gd name="connsiteY97" fmla="*/ 7807325 h 8194675"/>
              <a:gd name="connsiteX98" fmla="*/ 3757083 w 7594725"/>
              <a:gd name="connsiteY98" fmla="*/ 7813675 h 8194675"/>
              <a:gd name="connsiteX99" fmla="*/ 4007908 w 7594725"/>
              <a:gd name="connsiteY99" fmla="*/ 7886700 h 8194675"/>
              <a:gd name="connsiteX100" fmla="*/ 3966633 w 7594725"/>
              <a:gd name="connsiteY100" fmla="*/ 7981950 h 8194675"/>
              <a:gd name="connsiteX101" fmla="*/ 4271433 w 7594725"/>
              <a:gd name="connsiteY101" fmla="*/ 8131175 h 8194675"/>
              <a:gd name="connsiteX102" fmla="*/ 4480983 w 7594725"/>
              <a:gd name="connsiteY102" fmla="*/ 8194675 h 8194675"/>
              <a:gd name="connsiteX103" fmla="*/ 4619625 w 7594725"/>
              <a:gd name="connsiteY103" fmla="*/ 8080375 h 8194675"/>
              <a:gd name="connsiteX104" fmla="*/ 4377266 w 7594725"/>
              <a:gd name="connsiteY104" fmla="*/ 7763933 h 8194675"/>
              <a:gd name="connsiteX105" fmla="*/ 4436533 w 7594725"/>
              <a:gd name="connsiteY105" fmla="*/ 7459133 h 8194675"/>
              <a:gd name="connsiteX106" fmla="*/ 4219575 w 7594725"/>
              <a:gd name="connsiteY106" fmla="*/ 7297208 h 8194675"/>
              <a:gd name="connsiteX107" fmla="*/ 4293658 w 7594725"/>
              <a:gd name="connsiteY107" fmla="*/ 7149042 h 8194675"/>
              <a:gd name="connsiteX108" fmla="*/ 4495800 w 7594725"/>
              <a:gd name="connsiteY108" fmla="*/ 6942667 h 8194675"/>
              <a:gd name="connsiteX109" fmla="*/ 4622800 w 7594725"/>
              <a:gd name="connsiteY109" fmla="*/ 6908800 h 8194675"/>
              <a:gd name="connsiteX110" fmla="*/ 4777316 w 7594725"/>
              <a:gd name="connsiteY110" fmla="*/ 6727825 h 8194675"/>
              <a:gd name="connsiteX111" fmla="*/ 4673600 w 7594725"/>
              <a:gd name="connsiteY111" fmla="*/ 6663267 h 8194675"/>
              <a:gd name="connsiteX112" fmla="*/ 4597400 w 7594725"/>
              <a:gd name="connsiteY112" fmla="*/ 6620933 h 8194675"/>
              <a:gd name="connsiteX113" fmla="*/ 4594225 w 7594725"/>
              <a:gd name="connsiteY113" fmla="*/ 6586008 h 8194675"/>
              <a:gd name="connsiteX114" fmla="*/ 4690533 w 7594725"/>
              <a:gd name="connsiteY114" fmla="*/ 6604000 h 8194675"/>
              <a:gd name="connsiteX115" fmla="*/ 4712758 w 7594725"/>
              <a:gd name="connsiteY115" fmla="*/ 6572250 h 8194675"/>
              <a:gd name="connsiteX116" fmla="*/ 4513791 w 7594725"/>
              <a:gd name="connsiteY116" fmla="*/ 6247342 h 8194675"/>
              <a:gd name="connsiteX117" fmla="*/ 4363508 w 7594725"/>
              <a:gd name="connsiteY117" fmla="*/ 6235700 h 8194675"/>
              <a:gd name="connsiteX118" fmla="*/ 4352925 w 7594725"/>
              <a:gd name="connsiteY118" fmla="*/ 6274858 h 8194675"/>
              <a:gd name="connsiteX119" fmla="*/ 4267200 w 7594725"/>
              <a:gd name="connsiteY119" fmla="*/ 6062133 h 8194675"/>
              <a:gd name="connsiteX120" fmla="*/ 4182533 w 7594725"/>
              <a:gd name="connsiteY120" fmla="*/ 6028267 h 8194675"/>
              <a:gd name="connsiteX121" fmla="*/ 4292600 w 7594725"/>
              <a:gd name="connsiteY121" fmla="*/ 5791200 h 8194675"/>
              <a:gd name="connsiteX122" fmla="*/ 4216400 w 7594725"/>
              <a:gd name="connsiteY122" fmla="*/ 5715000 h 8194675"/>
              <a:gd name="connsiteX123" fmla="*/ 4241800 w 7594725"/>
              <a:gd name="connsiteY123" fmla="*/ 5554133 h 8194675"/>
              <a:gd name="connsiteX124" fmla="*/ 4334933 w 7594725"/>
              <a:gd name="connsiteY124" fmla="*/ 5503333 h 8194675"/>
              <a:gd name="connsiteX125" fmla="*/ 4402666 w 7594725"/>
              <a:gd name="connsiteY125" fmla="*/ 5334000 h 8194675"/>
              <a:gd name="connsiteX126" fmla="*/ 4597400 w 7594725"/>
              <a:gd name="connsiteY126" fmla="*/ 5621867 h 8194675"/>
              <a:gd name="connsiteX127" fmla="*/ 4673600 w 7594725"/>
              <a:gd name="connsiteY127" fmla="*/ 5494867 h 8194675"/>
              <a:gd name="connsiteX128" fmla="*/ 4631266 w 7594725"/>
              <a:gd name="connsiteY128" fmla="*/ 5334000 h 8194675"/>
              <a:gd name="connsiteX129" fmla="*/ 4802716 w 7594725"/>
              <a:gd name="connsiteY129" fmla="*/ 5217583 h 8194675"/>
              <a:gd name="connsiteX130" fmla="*/ 4792133 w 7594725"/>
              <a:gd name="connsiteY130" fmla="*/ 5139267 h 8194675"/>
              <a:gd name="connsiteX131" fmla="*/ 4961466 w 7594725"/>
              <a:gd name="connsiteY131" fmla="*/ 5080000 h 8194675"/>
              <a:gd name="connsiteX132" fmla="*/ 5105400 w 7594725"/>
              <a:gd name="connsiteY132" fmla="*/ 4919133 h 8194675"/>
              <a:gd name="connsiteX133" fmla="*/ 5215466 w 7594725"/>
              <a:gd name="connsiteY133" fmla="*/ 4953000 h 8194675"/>
              <a:gd name="connsiteX134" fmla="*/ 5215466 w 7594725"/>
              <a:gd name="connsiteY134" fmla="*/ 4953000 h 8194675"/>
              <a:gd name="connsiteX135" fmla="*/ 5291666 w 7594725"/>
              <a:gd name="connsiteY135" fmla="*/ 5003800 h 8194675"/>
              <a:gd name="connsiteX136" fmla="*/ 5342466 w 7594725"/>
              <a:gd name="connsiteY136" fmla="*/ 4944533 h 8194675"/>
              <a:gd name="connsiteX137" fmla="*/ 5435600 w 7594725"/>
              <a:gd name="connsiteY137" fmla="*/ 4910667 h 8194675"/>
              <a:gd name="connsiteX138" fmla="*/ 5469466 w 7594725"/>
              <a:gd name="connsiteY138" fmla="*/ 5020733 h 8194675"/>
              <a:gd name="connsiteX139" fmla="*/ 5664200 w 7594725"/>
              <a:gd name="connsiteY139" fmla="*/ 5012267 h 8194675"/>
              <a:gd name="connsiteX140" fmla="*/ 5884333 w 7594725"/>
              <a:gd name="connsiteY140" fmla="*/ 5214408 h 8194675"/>
              <a:gd name="connsiteX141" fmla="*/ 5884333 w 7594725"/>
              <a:gd name="connsiteY141" fmla="*/ 5325533 h 8194675"/>
              <a:gd name="connsiteX142" fmla="*/ 5884333 w 7594725"/>
              <a:gd name="connsiteY142" fmla="*/ 5325533 h 8194675"/>
              <a:gd name="connsiteX143" fmla="*/ 5952066 w 7594725"/>
              <a:gd name="connsiteY143" fmla="*/ 5291667 h 8194675"/>
              <a:gd name="connsiteX144" fmla="*/ 5901266 w 7594725"/>
              <a:gd name="connsiteY144" fmla="*/ 5164667 h 8194675"/>
              <a:gd name="connsiteX145" fmla="*/ 5901266 w 7594725"/>
              <a:gd name="connsiteY145" fmla="*/ 5164667 h 8194675"/>
              <a:gd name="connsiteX146" fmla="*/ 6172200 w 7594725"/>
              <a:gd name="connsiteY146" fmla="*/ 5334000 h 8194675"/>
              <a:gd name="connsiteX147" fmla="*/ 6328833 w 7594725"/>
              <a:gd name="connsiteY147" fmla="*/ 5143500 h 8194675"/>
              <a:gd name="connsiteX148" fmla="*/ 6392333 w 7594725"/>
              <a:gd name="connsiteY148" fmla="*/ 5181600 h 8194675"/>
              <a:gd name="connsiteX149" fmla="*/ 6522508 w 7594725"/>
              <a:gd name="connsiteY149" fmla="*/ 5200650 h 8194675"/>
              <a:gd name="connsiteX150" fmla="*/ 6620933 w 7594725"/>
              <a:gd name="connsiteY150" fmla="*/ 5190067 h 8194675"/>
              <a:gd name="connsiteX151" fmla="*/ 6620933 w 7594725"/>
              <a:gd name="connsiteY151" fmla="*/ 5113867 h 8194675"/>
              <a:gd name="connsiteX152" fmla="*/ 6807200 w 7594725"/>
              <a:gd name="connsiteY152" fmla="*/ 5130800 h 8194675"/>
              <a:gd name="connsiteX153" fmla="*/ 6773333 w 7594725"/>
              <a:gd name="connsiteY153" fmla="*/ 5232400 h 8194675"/>
              <a:gd name="connsiteX154" fmla="*/ 6994525 w 7594725"/>
              <a:gd name="connsiteY154" fmla="*/ 5325533 h 8194675"/>
              <a:gd name="connsiteX155" fmla="*/ 7078133 w 7594725"/>
              <a:gd name="connsiteY155" fmla="*/ 5291667 h 8194675"/>
              <a:gd name="connsiteX156" fmla="*/ 7090833 w 7594725"/>
              <a:gd name="connsiteY156" fmla="*/ 5223933 h 8194675"/>
              <a:gd name="connsiteX157" fmla="*/ 7109883 w 7594725"/>
              <a:gd name="connsiteY157" fmla="*/ 5227108 h 8194675"/>
              <a:gd name="connsiteX158" fmla="*/ 7250641 w 7594725"/>
              <a:gd name="connsiteY158" fmla="*/ 5288492 h 8194675"/>
              <a:gd name="connsiteX159" fmla="*/ 7400925 w 7594725"/>
              <a:gd name="connsiteY159" fmla="*/ 5233458 h 8194675"/>
              <a:gd name="connsiteX160" fmla="*/ 7450666 w 7594725"/>
              <a:gd name="connsiteY160" fmla="*/ 5037667 h 8194675"/>
              <a:gd name="connsiteX161" fmla="*/ 7315200 w 7594725"/>
              <a:gd name="connsiteY161" fmla="*/ 4995333 h 8194675"/>
              <a:gd name="connsiteX162" fmla="*/ 7277100 w 7594725"/>
              <a:gd name="connsiteY162" fmla="*/ 4947708 h 8194675"/>
              <a:gd name="connsiteX163" fmla="*/ 7171266 w 7594725"/>
              <a:gd name="connsiteY163" fmla="*/ 4936067 h 8194675"/>
              <a:gd name="connsiteX164" fmla="*/ 7179733 w 7594725"/>
              <a:gd name="connsiteY164" fmla="*/ 4851400 h 8194675"/>
              <a:gd name="connsiteX165" fmla="*/ 7078133 w 7594725"/>
              <a:gd name="connsiteY165" fmla="*/ 4834467 h 8194675"/>
              <a:gd name="connsiteX166" fmla="*/ 7332133 w 7594725"/>
              <a:gd name="connsiteY166" fmla="*/ 4690533 h 8194675"/>
              <a:gd name="connsiteX167" fmla="*/ 7230533 w 7594725"/>
              <a:gd name="connsiteY167" fmla="*/ 4572000 h 8194675"/>
              <a:gd name="connsiteX168" fmla="*/ 7332133 w 7594725"/>
              <a:gd name="connsiteY168" fmla="*/ 4461933 h 8194675"/>
              <a:gd name="connsiteX169" fmla="*/ 7594725 w 7594725"/>
              <a:gd name="connsiteY169" fmla="*/ 4458267 h 8194675"/>
              <a:gd name="connsiteX170" fmla="*/ 6810002 w 7594725"/>
              <a:gd name="connsiteY170" fmla="*/ 923753 h 8194675"/>
              <a:gd name="connsiteX171" fmla="*/ 6815689 w 7594725"/>
              <a:gd name="connsiteY171" fmla="*/ 51810 h 8194675"/>
              <a:gd name="connsiteX172" fmla="*/ 660400 w 7594725"/>
              <a:gd name="connsiteY172" fmla="*/ 0 h 8194675"/>
              <a:gd name="connsiteX173" fmla="*/ 677333 w 7594725"/>
              <a:gd name="connsiteY173" fmla="*/ 50800 h 8194675"/>
              <a:gd name="connsiteX0" fmla="*/ 677333 w 7450667"/>
              <a:gd name="connsiteY0" fmla="*/ 50800 h 8194675"/>
              <a:gd name="connsiteX1" fmla="*/ 851958 w 7450667"/>
              <a:gd name="connsiteY1" fmla="*/ 190500 h 8194675"/>
              <a:gd name="connsiteX2" fmla="*/ 935566 w 7450667"/>
              <a:gd name="connsiteY2" fmla="*/ 332317 h 8194675"/>
              <a:gd name="connsiteX3" fmla="*/ 818091 w 7450667"/>
              <a:gd name="connsiteY3" fmla="*/ 585258 h 8194675"/>
              <a:gd name="connsiteX4" fmla="*/ 719666 w 7450667"/>
              <a:gd name="connsiteY4" fmla="*/ 685800 h 8194675"/>
              <a:gd name="connsiteX5" fmla="*/ 458258 w 7450667"/>
              <a:gd name="connsiteY5" fmla="*/ 1039283 h 8194675"/>
              <a:gd name="connsiteX6" fmla="*/ 195791 w 7450667"/>
              <a:gd name="connsiteY6" fmla="*/ 1332442 h 8194675"/>
              <a:gd name="connsiteX7" fmla="*/ 84666 w 7450667"/>
              <a:gd name="connsiteY7" fmla="*/ 1476375 h 8194675"/>
              <a:gd name="connsiteX8" fmla="*/ 296333 w 7450667"/>
              <a:gd name="connsiteY8" fmla="*/ 1363133 h 8194675"/>
              <a:gd name="connsiteX9" fmla="*/ 237066 w 7450667"/>
              <a:gd name="connsiteY9" fmla="*/ 1540933 h 8194675"/>
              <a:gd name="connsiteX10" fmla="*/ 391583 w 7450667"/>
              <a:gd name="connsiteY10" fmla="*/ 1602317 h 8194675"/>
              <a:gd name="connsiteX11" fmla="*/ 609600 w 7450667"/>
              <a:gd name="connsiteY11" fmla="*/ 1659467 h 8194675"/>
              <a:gd name="connsiteX12" fmla="*/ 644525 w 7450667"/>
              <a:gd name="connsiteY12" fmla="*/ 1726142 h 8194675"/>
              <a:gd name="connsiteX13" fmla="*/ 448733 w 7450667"/>
              <a:gd name="connsiteY13" fmla="*/ 1684867 h 8194675"/>
              <a:gd name="connsiteX14" fmla="*/ 354541 w 7450667"/>
              <a:gd name="connsiteY14" fmla="*/ 1767417 h 8194675"/>
              <a:gd name="connsiteX15" fmla="*/ 265641 w 7450667"/>
              <a:gd name="connsiteY15" fmla="*/ 1742017 h 8194675"/>
              <a:gd name="connsiteX16" fmla="*/ 228600 w 7450667"/>
              <a:gd name="connsiteY16" fmla="*/ 1820333 h 8194675"/>
              <a:gd name="connsiteX17" fmla="*/ 228600 w 7450667"/>
              <a:gd name="connsiteY17" fmla="*/ 1820333 h 8194675"/>
              <a:gd name="connsiteX18" fmla="*/ 160866 w 7450667"/>
              <a:gd name="connsiteY18" fmla="*/ 1735667 h 8194675"/>
              <a:gd name="connsiteX19" fmla="*/ 177800 w 7450667"/>
              <a:gd name="connsiteY19" fmla="*/ 1938867 h 8194675"/>
              <a:gd name="connsiteX20" fmla="*/ 59266 w 7450667"/>
              <a:gd name="connsiteY20" fmla="*/ 2159000 h 8194675"/>
              <a:gd name="connsiteX21" fmla="*/ 59266 w 7450667"/>
              <a:gd name="connsiteY21" fmla="*/ 2159000 h 8194675"/>
              <a:gd name="connsiteX22" fmla="*/ 17991 w 7450667"/>
              <a:gd name="connsiteY22" fmla="*/ 2189692 h 8194675"/>
              <a:gd name="connsiteX23" fmla="*/ 48683 w 7450667"/>
              <a:gd name="connsiteY23" fmla="*/ 2435225 h 8194675"/>
              <a:gd name="connsiteX24" fmla="*/ 84666 w 7450667"/>
              <a:gd name="connsiteY24" fmla="*/ 2590800 h 8194675"/>
              <a:gd name="connsiteX25" fmla="*/ 0 w 7450667"/>
              <a:gd name="connsiteY25" fmla="*/ 2709333 h 8194675"/>
              <a:gd name="connsiteX26" fmla="*/ 118533 w 7450667"/>
              <a:gd name="connsiteY26" fmla="*/ 2827867 h 8194675"/>
              <a:gd name="connsiteX27" fmla="*/ 84666 w 7450667"/>
              <a:gd name="connsiteY27" fmla="*/ 2997200 h 8194675"/>
              <a:gd name="connsiteX28" fmla="*/ 84666 w 7450667"/>
              <a:gd name="connsiteY28" fmla="*/ 2997200 h 8194675"/>
              <a:gd name="connsiteX29" fmla="*/ 143933 w 7450667"/>
              <a:gd name="connsiteY29" fmla="*/ 3005667 h 8194675"/>
              <a:gd name="connsiteX30" fmla="*/ 169333 w 7450667"/>
              <a:gd name="connsiteY30" fmla="*/ 3268133 h 8194675"/>
              <a:gd name="connsiteX31" fmla="*/ 254000 w 7450667"/>
              <a:gd name="connsiteY31" fmla="*/ 3310467 h 8194675"/>
              <a:gd name="connsiteX32" fmla="*/ 457200 w 7450667"/>
              <a:gd name="connsiteY32" fmla="*/ 3344333 h 8194675"/>
              <a:gd name="connsiteX33" fmla="*/ 474133 w 7450667"/>
              <a:gd name="connsiteY33" fmla="*/ 3445933 h 8194675"/>
              <a:gd name="connsiteX34" fmla="*/ 601133 w 7450667"/>
              <a:gd name="connsiteY34" fmla="*/ 3369733 h 8194675"/>
              <a:gd name="connsiteX35" fmla="*/ 795866 w 7450667"/>
              <a:gd name="connsiteY35" fmla="*/ 3488267 h 8194675"/>
              <a:gd name="connsiteX36" fmla="*/ 745066 w 7450667"/>
              <a:gd name="connsiteY36" fmla="*/ 3615267 h 8194675"/>
              <a:gd name="connsiteX37" fmla="*/ 821266 w 7450667"/>
              <a:gd name="connsiteY37" fmla="*/ 3666067 h 8194675"/>
              <a:gd name="connsiteX38" fmla="*/ 736600 w 7450667"/>
              <a:gd name="connsiteY38" fmla="*/ 3793067 h 8194675"/>
              <a:gd name="connsiteX39" fmla="*/ 838200 w 7450667"/>
              <a:gd name="connsiteY39" fmla="*/ 3843867 h 8194675"/>
              <a:gd name="connsiteX40" fmla="*/ 804333 w 7450667"/>
              <a:gd name="connsiteY40" fmla="*/ 3911600 h 8194675"/>
              <a:gd name="connsiteX41" fmla="*/ 804333 w 7450667"/>
              <a:gd name="connsiteY41" fmla="*/ 3911600 h 8194675"/>
              <a:gd name="connsiteX42" fmla="*/ 880533 w 7450667"/>
              <a:gd name="connsiteY42" fmla="*/ 4013200 h 8194675"/>
              <a:gd name="connsiteX43" fmla="*/ 1005416 w 7450667"/>
              <a:gd name="connsiteY43" fmla="*/ 4079875 h 8194675"/>
              <a:gd name="connsiteX44" fmla="*/ 939800 w 7450667"/>
              <a:gd name="connsiteY44" fmla="*/ 4174067 h 8194675"/>
              <a:gd name="connsiteX45" fmla="*/ 1109133 w 7450667"/>
              <a:gd name="connsiteY45" fmla="*/ 4182533 h 8194675"/>
              <a:gd name="connsiteX46" fmla="*/ 1112308 w 7450667"/>
              <a:gd name="connsiteY46" fmla="*/ 4248150 h 8194675"/>
              <a:gd name="connsiteX47" fmla="*/ 1168400 w 7450667"/>
              <a:gd name="connsiteY47" fmla="*/ 4309533 h 8194675"/>
              <a:gd name="connsiteX48" fmla="*/ 1026583 w 7450667"/>
              <a:gd name="connsiteY48" fmla="*/ 4438650 h 8194675"/>
              <a:gd name="connsiteX49" fmla="*/ 931333 w 7450667"/>
              <a:gd name="connsiteY49" fmla="*/ 4385733 h 8194675"/>
              <a:gd name="connsiteX50" fmla="*/ 912283 w 7450667"/>
              <a:gd name="connsiteY50" fmla="*/ 4366683 h 8194675"/>
              <a:gd name="connsiteX51" fmla="*/ 846666 w 7450667"/>
              <a:gd name="connsiteY51" fmla="*/ 4453467 h 8194675"/>
              <a:gd name="connsiteX52" fmla="*/ 931333 w 7450667"/>
              <a:gd name="connsiteY52" fmla="*/ 4555067 h 8194675"/>
              <a:gd name="connsiteX53" fmla="*/ 928158 w 7450667"/>
              <a:gd name="connsiteY53" fmla="*/ 4686300 h 8194675"/>
              <a:gd name="connsiteX54" fmla="*/ 964141 w 7450667"/>
              <a:gd name="connsiteY54" fmla="*/ 4773083 h 8194675"/>
              <a:gd name="connsiteX55" fmla="*/ 1075266 w 7450667"/>
              <a:gd name="connsiteY55" fmla="*/ 4809067 h 8194675"/>
              <a:gd name="connsiteX56" fmla="*/ 1134533 w 7450667"/>
              <a:gd name="connsiteY56" fmla="*/ 4715933 h 8194675"/>
              <a:gd name="connsiteX57" fmla="*/ 1303866 w 7450667"/>
              <a:gd name="connsiteY57" fmla="*/ 4682067 h 8194675"/>
              <a:gd name="connsiteX58" fmla="*/ 1439333 w 7450667"/>
              <a:gd name="connsiteY58" fmla="*/ 4707467 h 8194675"/>
              <a:gd name="connsiteX59" fmla="*/ 1557866 w 7450667"/>
              <a:gd name="connsiteY59" fmla="*/ 4893733 h 8194675"/>
              <a:gd name="connsiteX60" fmla="*/ 1490133 w 7450667"/>
              <a:gd name="connsiteY60" fmla="*/ 4936067 h 8194675"/>
              <a:gd name="connsiteX61" fmla="*/ 1532466 w 7450667"/>
              <a:gd name="connsiteY61" fmla="*/ 5088467 h 8194675"/>
              <a:gd name="connsiteX62" fmla="*/ 1695450 w 7450667"/>
              <a:gd name="connsiteY62" fmla="*/ 5095875 h 8194675"/>
              <a:gd name="connsiteX63" fmla="*/ 1763183 w 7450667"/>
              <a:gd name="connsiteY63" fmla="*/ 5229225 h 8194675"/>
              <a:gd name="connsiteX64" fmla="*/ 1794933 w 7450667"/>
              <a:gd name="connsiteY64" fmla="*/ 5384800 h 8194675"/>
              <a:gd name="connsiteX65" fmla="*/ 1938866 w 7450667"/>
              <a:gd name="connsiteY65" fmla="*/ 5359400 h 8194675"/>
              <a:gd name="connsiteX66" fmla="*/ 2023533 w 7450667"/>
              <a:gd name="connsiteY66" fmla="*/ 5435600 h 8194675"/>
              <a:gd name="connsiteX67" fmla="*/ 2201333 w 7450667"/>
              <a:gd name="connsiteY67" fmla="*/ 5376333 h 8194675"/>
              <a:gd name="connsiteX68" fmla="*/ 2319866 w 7450667"/>
              <a:gd name="connsiteY68" fmla="*/ 5545667 h 8194675"/>
              <a:gd name="connsiteX69" fmla="*/ 2379133 w 7450667"/>
              <a:gd name="connsiteY69" fmla="*/ 5486400 h 8194675"/>
              <a:gd name="connsiteX70" fmla="*/ 2743200 w 7450667"/>
              <a:gd name="connsiteY70" fmla="*/ 5672667 h 8194675"/>
              <a:gd name="connsiteX71" fmla="*/ 2743200 w 7450667"/>
              <a:gd name="connsiteY71" fmla="*/ 5672667 h 8194675"/>
              <a:gd name="connsiteX72" fmla="*/ 2794000 w 7450667"/>
              <a:gd name="connsiteY72" fmla="*/ 5748867 h 8194675"/>
              <a:gd name="connsiteX73" fmla="*/ 2692400 w 7450667"/>
              <a:gd name="connsiteY73" fmla="*/ 5833533 h 8194675"/>
              <a:gd name="connsiteX74" fmla="*/ 2751666 w 7450667"/>
              <a:gd name="connsiteY74" fmla="*/ 5875867 h 8194675"/>
              <a:gd name="connsiteX75" fmla="*/ 2667000 w 7450667"/>
              <a:gd name="connsiteY75" fmla="*/ 5985933 h 8194675"/>
              <a:gd name="connsiteX76" fmla="*/ 2717800 w 7450667"/>
              <a:gd name="connsiteY76" fmla="*/ 6045200 h 8194675"/>
              <a:gd name="connsiteX77" fmla="*/ 2717800 w 7450667"/>
              <a:gd name="connsiteY77" fmla="*/ 6045200 h 8194675"/>
              <a:gd name="connsiteX78" fmla="*/ 2700866 w 7450667"/>
              <a:gd name="connsiteY78" fmla="*/ 6239933 h 8194675"/>
              <a:gd name="connsiteX79" fmla="*/ 2506133 w 7450667"/>
              <a:gd name="connsiteY79" fmla="*/ 6214533 h 8194675"/>
              <a:gd name="connsiteX80" fmla="*/ 2379133 w 7450667"/>
              <a:gd name="connsiteY80" fmla="*/ 6341533 h 8194675"/>
              <a:gd name="connsiteX81" fmla="*/ 2370666 w 7450667"/>
              <a:gd name="connsiteY81" fmla="*/ 6477000 h 8194675"/>
              <a:gd name="connsiteX82" fmla="*/ 2650066 w 7450667"/>
              <a:gd name="connsiteY82" fmla="*/ 6434667 h 8194675"/>
              <a:gd name="connsiteX83" fmla="*/ 2602441 w 7450667"/>
              <a:gd name="connsiteY83" fmla="*/ 6491817 h 8194675"/>
              <a:gd name="connsiteX84" fmla="*/ 2269066 w 7450667"/>
              <a:gd name="connsiteY84" fmla="*/ 6604000 h 8194675"/>
              <a:gd name="connsiteX85" fmla="*/ 2286000 w 7450667"/>
              <a:gd name="connsiteY85" fmla="*/ 6688667 h 8194675"/>
              <a:gd name="connsiteX86" fmla="*/ 2404533 w 7450667"/>
              <a:gd name="connsiteY86" fmla="*/ 6731000 h 8194675"/>
              <a:gd name="connsiteX87" fmla="*/ 2235200 w 7450667"/>
              <a:gd name="connsiteY87" fmla="*/ 6900333 h 8194675"/>
              <a:gd name="connsiteX88" fmla="*/ 2192866 w 7450667"/>
              <a:gd name="connsiteY88" fmla="*/ 7027333 h 8194675"/>
              <a:gd name="connsiteX89" fmla="*/ 2040466 w 7450667"/>
              <a:gd name="connsiteY89" fmla="*/ 6976533 h 8194675"/>
              <a:gd name="connsiteX90" fmla="*/ 2040466 w 7450667"/>
              <a:gd name="connsiteY90" fmla="*/ 6976533 h 8194675"/>
              <a:gd name="connsiteX91" fmla="*/ 2040466 w 7450667"/>
              <a:gd name="connsiteY91" fmla="*/ 7103533 h 8194675"/>
              <a:gd name="connsiteX92" fmla="*/ 2209800 w 7450667"/>
              <a:gd name="connsiteY92" fmla="*/ 7188200 h 8194675"/>
              <a:gd name="connsiteX93" fmla="*/ 2769658 w 7450667"/>
              <a:gd name="connsiteY93" fmla="*/ 7636933 h 8194675"/>
              <a:gd name="connsiteX94" fmla="*/ 2791883 w 7450667"/>
              <a:gd name="connsiteY94" fmla="*/ 7556500 h 8194675"/>
              <a:gd name="connsiteX95" fmla="*/ 3131608 w 7450667"/>
              <a:gd name="connsiteY95" fmla="*/ 7670800 h 8194675"/>
              <a:gd name="connsiteX96" fmla="*/ 3376083 w 7450667"/>
              <a:gd name="connsiteY96" fmla="*/ 7689850 h 8194675"/>
              <a:gd name="connsiteX97" fmla="*/ 3566583 w 7450667"/>
              <a:gd name="connsiteY97" fmla="*/ 7807325 h 8194675"/>
              <a:gd name="connsiteX98" fmla="*/ 3757083 w 7450667"/>
              <a:gd name="connsiteY98" fmla="*/ 7813675 h 8194675"/>
              <a:gd name="connsiteX99" fmla="*/ 4007908 w 7450667"/>
              <a:gd name="connsiteY99" fmla="*/ 7886700 h 8194675"/>
              <a:gd name="connsiteX100" fmla="*/ 3966633 w 7450667"/>
              <a:gd name="connsiteY100" fmla="*/ 7981950 h 8194675"/>
              <a:gd name="connsiteX101" fmla="*/ 4271433 w 7450667"/>
              <a:gd name="connsiteY101" fmla="*/ 8131175 h 8194675"/>
              <a:gd name="connsiteX102" fmla="*/ 4480983 w 7450667"/>
              <a:gd name="connsiteY102" fmla="*/ 8194675 h 8194675"/>
              <a:gd name="connsiteX103" fmla="*/ 4619625 w 7450667"/>
              <a:gd name="connsiteY103" fmla="*/ 8080375 h 8194675"/>
              <a:gd name="connsiteX104" fmla="*/ 4377266 w 7450667"/>
              <a:gd name="connsiteY104" fmla="*/ 7763933 h 8194675"/>
              <a:gd name="connsiteX105" fmla="*/ 4436533 w 7450667"/>
              <a:gd name="connsiteY105" fmla="*/ 7459133 h 8194675"/>
              <a:gd name="connsiteX106" fmla="*/ 4219575 w 7450667"/>
              <a:gd name="connsiteY106" fmla="*/ 7297208 h 8194675"/>
              <a:gd name="connsiteX107" fmla="*/ 4293658 w 7450667"/>
              <a:gd name="connsiteY107" fmla="*/ 7149042 h 8194675"/>
              <a:gd name="connsiteX108" fmla="*/ 4495800 w 7450667"/>
              <a:gd name="connsiteY108" fmla="*/ 6942667 h 8194675"/>
              <a:gd name="connsiteX109" fmla="*/ 4622800 w 7450667"/>
              <a:gd name="connsiteY109" fmla="*/ 6908800 h 8194675"/>
              <a:gd name="connsiteX110" fmla="*/ 4777316 w 7450667"/>
              <a:gd name="connsiteY110" fmla="*/ 6727825 h 8194675"/>
              <a:gd name="connsiteX111" fmla="*/ 4673600 w 7450667"/>
              <a:gd name="connsiteY111" fmla="*/ 6663267 h 8194675"/>
              <a:gd name="connsiteX112" fmla="*/ 4597400 w 7450667"/>
              <a:gd name="connsiteY112" fmla="*/ 6620933 h 8194675"/>
              <a:gd name="connsiteX113" fmla="*/ 4594225 w 7450667"/>
              <a:gd name="connsiteY113" fmla="*/ 6586008 h 8194675"/>
              <a:gd name="connsiteX114" fmla="*/ 4690533 w 7450667"/>
              <a:gd name="connsiteY114" fmla="*/ 6604000 h 8194675"/>
              <a:gd name="connsiteX115" fmla="*/ 4712758 w 7450667"/>
              <a:gd name="connsiteY115" fmla="*/ 6572250 h 8194675"/>
              <a:gd name="connsiteX116" fmla="*/ 4513791 w 7450667"/>
              <a:gd name="connsiteY116" fmla="*/ 6247342 h 8194675"/>
              <a:gd name="connsiteX117" fmla="*/ 4363508 w 7450667"/>
              <a:gd name="connsiteY117" fmla="*/ 6235700 h 8194675"/>
              <a:gd name="connsiteX118" fmla="*/ 4352925 w 7450667"/>
              <a:gd name="connsiteY118" fmla="*/ 6274858 h 8194675"/>
              <a:gd name="connsiteX119" fmla="*/ 4267200 w 7450667"/>
              <a:gd name="connsiteY119" fmla="*/ 6062133 h 8194675"/>
              <a:gd name="connsiteX120" fmla="*/ 4182533 w 7450667"/>
              <a:gd name="connsiteY120" fmla="*/ 6028267 h 8194675"/>
              <a:gd name="connsiteX121" fmla="*/ 4292600 w 7450667"/>
              <a:gd name="connsiteY121" fmla="*/ 5791200 h 8194675"/>
              <a:gd name="connsiteX122" fmla="*/ 4216400 w 7450667"/>
              <a:gd name="connsiteY122" fmla="*/ 5715000 h 8194675"/>
              <a:gd name="connsiteX123" fmla="*/ 4241800 w 7450667"/>
              <a:gd name="connsiteY123" fmla="*/ 5554133 h 8194675"/>
              <a:gd name="connsiteX124" fmla="*/ 4334933 w 7450667"/>
              <a:gd name="connsiteY124" fmla="*/ 5503333 h 8194675"/>
              <a:gd name="connsiteX125" fmla="*/ 4402666 w 7450667"/>
              <a:gd name="connsiteY125" fmla="*/ 5334000 h 8194675"/>
              <a:gd name="connsiteX126" fmla="*/ 4597400 w 7450667"/>
              <a:gd name="connsiteY126" fmla="*/ 5621867 h 8194675"/>
              <a:gd name="connsiteX127" fmla="*/ 4673600 w 7450667"/>
              <a:gd name="connsiteY127" fmla="*/ 5494867 h 8194675"/>
              <a:gd name="connsiteX128" fmla="*/ 4631266 w 7450667"/>
              <a:gd name="connsiteY128" fmla="*/ 5334000 h 8194675"/>
              <a:gd name="connsiteX129" fmla="*/ 4802716 w 7450667"/>
              <a:gd name="connsiteY129" fmla="*/ 5217583 h 8194675"/>
              <a:gd name="connsiteX130" fmla="*/ 4792133 w 7450667"/>
              <a:gd name="connsiteY130" fmla="*/ 5139267 h 8194675"/>
              <a:gd name="connsiteX131" fmla="*/ 4961466 w 7450667"/>
              <a:gd name="connsiteY131" fmla="*/ 5080000 h 8194675"/>
              <a:gd name="connsiteX132" fmla="*/ 5105400 w 7450667"/>
              <a:gd name="connsiteY132" fmla="*/ 4919133 h 8194675"/>
              <a:gd name="connsiteX133" fmla="*/ 5215466 w 7450667"/>
              <a:gd name="connsiteY133" fmla="*/ 4953000 h 8194675"/>
              <a:gd name="connsiteX134" fmla="*/ 5215466 w 7450667"/>
              <a:gd name="connsiteY134" fmla="*/ 4953000 h 8194675"/>
              <a:gd name="connsiteX135" fmla="*/ 5291666 w 7450667"/>
              <a:gd name="connsiteY135" fmla="*/ 5003800 h 8194675"/>
              <a:gd name="connsiteX136" fmla="*/ 5342466 w 7450667"/>
              <a:gd name="connsiteY136" fmla="*/ 4944533 h 8194675"/>
              <a:gd name="connsiteX137" fmla="*/ 5435600 w 7450667"/>
              <a:gd name="connsiteY137" fmla="*/ 4910667 h 8194675"/>
              <a:gd name="connsiteX138" fmla="*/ 5469466 w 7450667"/>
              <a:gd name="connsiteY138" fmla="*/ 5020733 h 8194675"/>
              <a:gd name="connsiteX139" fmla="*/ 5664200 w 7450667"/>
              <a:gd name="connsiteY139" fmla="*/ 5012267 h 8194675"/>
              <a:gd name="connsiteX140" fmla="*/ 5884333 w 7450667"/>
              <a:gd name="connsiteY140" fmla="*/ 5214408 h 8194675"/>
              <a:gd name="connsiteX141" fmla="*/ 5884333 w 7450667"/>
              <a:gd name="connsiteY141" fmla="*/ 5325533 h 8194675"/>
              <a:gd name="connsiteX142" fmla="*/ 5884333 w 7450667"/>
              <a:gd name="connsiteY142" fmla="*/ 5325533 h 8194675"/>
              <a:gd name="connsiteX143" fmla="*/ 5952066 w 7450667"/>
              <a:gd name="connsiteY143" fmla="*/ 5291667 h 8194675"/>
              <a:gd name="connsiteX144" fmla="*/ 5901266 w 7450667"/>
              <a:gd name="connsiteY144" fmla="*/ 5164667 h 8194675"/>
              <a:gd name="connsiteX145" fmla="*/ 5901266 w 7450667"/>
              <a:gd name="connsiteY145" fmla="*/ 5164667 h 8194675"/>
              <a:gd name="connsiteX146" fmla="*/ 6172200 w 7450667"/>
              <a:gd name="connsiteY146" fmla="*/ 5334000 h 8194675"/>
              <a:gd name="connsiteX147" fmla="*/ 6328833 w 7450667"/>
              <a:gd name="connsiteY147" fmla="*/ 5143500 h 8194675"/>
              <a:gd name="connsiteX148" fmla="*/ 6392333 w 7450667"/>
              <a:gd name="connsiteY148" fmla="*/ 5181600 h 8194675"/>
              <a:gd name="connsiteX149" fmla="*/ 6522508 w 7450667"/>
              <a:gd name="connsiteY149" fmla="*/ 5200650 h 8194675"/>
              <a:gd name="connsiteX150" fmla="*/ 6620933 w 7450667"/>
              <a:gd name="connsiteY150" fmla="*/ 5190067 h 8194675"/>
              <a:gd name="connsiteX151" fmla="*/ 6620933 w 7450667"/>
              <a:gd name="connsiteY151" fmla="*/ 5113867 h 8194675"/>
              <a:gd name="connsiteX152" fmla="*/ 6807200 w 7450667"/>
              <a:gd name="connsiteY152" fmla="*/ 5130800 h 8194675"/>
              <a:gd name="connsiteX153" fmla="*/ 6773333 w 7450667"/>
              <a:gd name="connsiteY153" fmla="*/ 5232400 h 8194675"/>
              <a:gd name="connsiteX154" fmla="*/ 6994525 w 7450667"/>
              <a:gd name="connsiteY154" fmla="*/ 5325533 h 8194675"/>
              <a:gd name="connsiteX155" fmla="*/ 7078133 w 7450667"/>
              <a:gd name="connsiteY155" fmla="*/ 5291667 h 8194675"/>
              <a:gd name="connsiteX156" fmla="*/ 7090833 w 7450667"/>
              <a:gd name="connsiteY156" fmla="*/ 5223933 h 8194675"/>
              <a:gd name="connsiteX157" fmla="*/ 7109883 w 7450667"/>
              <a:gd name="connsiteY157" fmla="*/ 5227108 h 8194675"/>
              <a:gd name="connsiteX158" fmla="*/ 7250641 w 7450667"/>
              <a:gd name="connsiteY158" fmla="*/ 5288492 h 8194675"/>
              <a:gd name="connsiteX159" fmla="*/ 7400925 w 7450667"/>
              <a:gd name="connsiteY159" fmla="*/ 5233458 h 8194675"/>
              <a:gd name="connsiteX160" fmla="*/ 7450666 w 7450667"/>
              <a:gd name="connsiteY160" fmla="*/ 5037667 h 8194675"/>
              <a:gd name="connsiteX161" fmla="*/ 7315200 w 7450667"/>
              <a:gd name="connsiteY161" fmla="*/ 4995333 h 8194675"/>
              <a:gd name="connsiteX162" fmla="*/ 7277100 w 7450667"/>
              <a:gd name="connsiteY162" fmla="*/ 4947708 h 8194675"/>
              <a:gd name="connsiteX163" fmla="*/ 7171266 w 7450667"/>
              <a:gd name="connsiteY163" fmla="*/ 4936067 h 8194675"/>
              <a:gd name="connsiteX164" fmla="*/ 7179733 w 7450667"/>
              <a:gd name="connsiteY164" fmla="*/ 4851400 h 8194675"/>
              <a:gd name="connsiteX165" fmla="*/ 7078133 w 7450667"/>
              <a:gd name="connsiteY165" fmla="*/ 4834467 h 8194675"/>
              <a:gd name="connsiteX166" fmla="*/ 7332133 w 7450667"/>
              <a:gd name="connsiteY166" fmla="*/ 4690533 h 8194675"/>
              <a:gd name="connsiteX167" fmla="*/ 7230533 w 7450667"/>
              <a:gd name="connsiteY167" fmla="*/ 4572000 h 8194675"/>
              <a:gd name="connsiteX168" fmla="*/ 7332133 w 7450667"/>
              <a:gd name="connsiteY168" fmla="*/ 4461933 h 8194675"/>
              <a:gd name="connsiteX169" fmla="*/ 6810002 w 7450667"/>
              <a:gd name="connsiteY169" fmla="*/ 923753 h 8194675"/>
              <a:gd name="connsiteX170" fmla="*/ 6815689 w 7450667"/>
              <a:gd name="connsiteY170" fmla="*/ 51810 h 8194675"/>
              <a:gd name="connsiteX171" fmla="*/ 660400 w 7450667"/>
              <a:gd name="connsiteY171" fmla="*/ 0 h 8194675"/>
              <a:gd name="connsiteX172" fmla="*/ 677333 w 7450667"/>
              <a:gd name="connsiteY172" fmla="*/ 50800 h 8194675"/>
              <a:gd name="connsiteX0" fmla="*/ 677333 w 7450665"/>
              <a:gd name="connsiteY0" fmla="*/ 50800 h 8194675"/>
              <a:gd name="connsiteX1" fmla="*/ 851958 w 7450665"/>
              <a:gd name="connsiteY1" fmla="*/ 190500 h 8194675"/>
              <a:gd name="connsiteX2" fmla="*/ 935566 w 7450665"/>
              <a:gd name="connsiteY2" fmla="*/ 332317 h 8194675"/>
              <a:gd name="connsiteX3" fmla="*/ 818091 w 7450665"/>
              <a:gd name="connsiteY3" fmla="*/ 585258 h 8194675"/>
              <a:gd name="connsiteX4" fmla="*/ 719666 w 7450665"/>
              <a:gd name="connsiteY4" fmla="*/ 685800 h 8194675"/>
              <a:gd name="connsiteX5" fmla="*/ 458258 w 7450665"/>
              <a:gd name="connsiteY5" fmla="*/ 1039283 h 8194675"/>
              <a:gd name="connsiteX6" fmla="*/ 195791 w 7450665"/>
              <a:gd name="connsiteY6" fmla="*/ 1332442 h 8194675"/>
              <a:gd name="connsiteX7" fmla="*/ 84666 w 7450665"/>
              <a:gd name="connsiteY7" fmla="*/ 1476375 h 8194675"/>
              <a:gd name="connsiteX8" fmla="*/ 296333 w 7450665"/>
              <a:gd name="connsiteY8" fmla="*/ 1363133 h 8194675"/>
              <a:gd name="connsiteX9" fmla="*/ 237066 w 7450665"/>
              <a:gd name="connsiteY9" fmla="*/ 1540933 h 8194675"/>
              <a:gd name="connsiteX10" fmla="*/ 391583 w 7450665"/>
              <a:gd name="connsiteY10" fmla="*/ 1602317 h 8194675"/>
              <a:gd name="connsiteX11" fmla="*/ 609600 w 7450665"/>
              <a:gd name="connsiteY11" fmla="*/ 1659467 h 8194675"/>
              <a:gd name="connsiteX12" fmla="*/ 644525 w 7450665"/>
              <a:gd name="connsiteY12" fmla="*/ 1726142 h 8194675"/>
              <a:gd name="connsiteX13" fmla="*/ 448733 w 7450665"/>
              <a:gd name="connsiteY13" fmla="*/ 1684867 h 8194675"/>
              <a:gd name="connsiteX14" fmla="*/ 354541 w 7450665"/>
              <a:gd name="connsiteY14" fmla="*/ 1767417 h 8194675"/>
              <a:gd name="connsiteX15" fmla="*/ 265641 w 7450665"/>
              <a:gd name="connsiteY15" fmla="*/ 1742017 h 8194675"/>
              <a:gd name="connsiteX16" fmla="*/ 228600 w 7450665"/>
              <a:gd name="connsiteY16" fmla="*/ 1820333 h 8194675"/>
              <a:gd name="connsiteX17" fmla="*/ 228600 w 7450665"/>
              <a:gd name="connsiteY17" fmla="*/ 1820333 h 8194675"/>
              <a:gd name="connsiteX18" fmla="*/ 160866 w 7450665"/>
              <a:gd name="connsiteY18" fmla="*/ 1735667 h 8194675"/>
              <a:gd name="connsiteX19" fmla="*/ 177800 w 7450665"/>
              <a:gd name="connsiteY19" fmla="*/ 1938867 h 8194675"/>
              <a:gd name="connsiteX20" fmla="*/ 59266 w 7450665"/>
              <a:gd name="connsiteY20" fmla="*/ 2159000 h 8194675"/>
              <a:gd name="connsiteX21" fmla="*/ 59266 w 7450665"/>
              <a:gd name="connsiteY21" fmla="*/ 2159000 h 8194675"/>
              <a:gd name="connsiteX22" fmla="*/ 17991 w 7450665"/>
              <a:gd name="connsiteY22" fmla="*/ 2189692 h 8194675"/>
              <a:gd name="connsiteX23" fmla="*/ 48683 w 7450665"/>
              <a:gd name="connsiteY23" fmla="*/ 2435225 h 8194675"/>
              <a:gd name="connsiteX24" fmla="*/ 84666 w 7450665"/>
              <a:gd name="connsiteY24" fmla="*/ 2590800 h 8194675"/>
              <a:gd name="connsiteX25" fmla="*/ 0 w 7450665"/>
              <a:gd name="connsiteY25" fmla="*/ 2709333 h 8194675"/>
              <a:gd name="connsiteX26" fmla="*/ 118533 w 7450665"/>
              <a:gd name="connsiteY26" fmla="*/ 2827867 h 8194675"/>
              <a:gd name="connsiteX27" fmla="*/ 84666 w 7450665"/>
              <a:gd name="connsiteY27" fmla="*/ 2997200 h 8194675"/>
              <a:gd name="connsiteX28" fmla="*/ 84666 w 7450665"/>
              <a:gd name="connsiteY28" fmla="*/ 2997200 h 8194675"/>
              <a:gd name="connsiteX29" fmla="*/ 143933 w 7450665"/>
              <a:gd name="connsiteY29" fmla="*/ 3005667 h 8194675"/>
              <a:gd name="connsiteX30" fmla="*/ 169333 w 7450665"/>
              <a:gd name="connsiteY30" fmla="*/ 3268133 h 8194675"/>
              <a:gd name="connsiteX31" fmla="*/ 254000 w 7450665"/>
              <a:gd name="connsiteY31" fmla="*/ 3310467 h 8194675"/>
              <a:gd name="connsiteX32" fmla="*/ 457200 w 7450665"/>
              <a:gd name="connsiteY32" fmla="*/ 3344333 h 8194675"/>
              <a:gd name="connsiteX33" fmla="*/ 474133 w 7450665"/>
              <a:gd name="connsiteY33" fmla="*/ 3445933 h 8194675"/>
              <a:gd name="connsiteX34" fmla="*/ 601133 w 7450665"/>
              <a:gd name="connsiteY34" fmla="*/ 3369733 h 8194675"/>
              <a:gd name="connsiteX35" fmla="*/ 795866 w 7450665"/>
              <a:gd name="connsiteY35" fmla="*/ 3488267 h 8194675"/>
              <a:gd name="connsiteX36" fmla="*/ 745066 w 7450665"/>
              <a:gd name="connsiteY36" fmla="*/ 3615267 h 8194675"/>
              <a:gd name="connsiteX37" fmla="*/ 821266 w 7450665"/>
              <a:gd name="connsiteY37" fmla="*/ 3666067 h 8194675"/>
              <a:gd name="connsiteX38" fmla="*/ 736600 w 7450665"/>
              <a:gd name="connsiteY38" fmla="*/ 3793067 h 8194675"/>
              <a:gd name="connsiteX39" fmla="*/ 838200 w 7450665"/>
              <a:gd name="connsiteY39" fmla="*/ 3843867 h 8194675"/>
              <a:gd name="connsiteX40" fmla="*/ 804333 w 7450665"/>
              <a:gd name="connsiteY40" fmla="*/ 3911600 h 8194675"/>
              <a:gd name="connsiteX41" fmla="*/ 804333 w 7450665"/>
              <a:gd name="connsiteY41" fmla="*/ 3911600 h 8194675"/>
              <a:gd name="connsiteX42" fmla="*/ 880533 w 7450665"/>
              <a:gd name="connsiteY42" fmla="*/ 4013200 h 8194675"/>
              <a:gd name="connsiteX43" fmla="*/ 1005416 w 7450665"/>
              <a:gd name="connsiteY43" fmla="*/ 4079875 h 8194675"/>
              <a:gd name="connsiteX44" fmla="*/ 939800 w 7450665"/>
              <a:gd name="connsiteY44" fmla="*/ 4174067 h 8194675"/>
              <a:gd name="connsiteX45" fmla="*/ 1109133 w 7450665"/>
              <a:gd name="connsiteY45" fmla="*/ 4182533 h 8194675"/>
              <a:gd name="connsiteX46" fmla="*/ 1112308 w 7450665"/>
              <a:gd name="connsiteY46" fmla="*/ 4248150 h 8194675"/>
              <a:gd name="connsiteX47" fmla="*/ 1168400 w 7450665"/>
              <a:gd name="connsiteY47" fmla="*/ 4309533 h 8194675"/>
              <a:gd name="connsiteX48" fmla="*/ 1026583 w 7450665"/>
              <a:gd name="connsiteY48" fmla="*/ 4438650 h 8194675"/>
              <a:gd name="connsiteX49" fmla="*/ 931333 w 7450665"/>
              <a:gd name="connsiteY49" fmla="*/ 4385733 h 8194675"/>
              <a:gd name="connsiteX50" fmla="*/ 912283 w 7450665"/>
              <a:gd name="connsiteY50" fmla="*/ 4366683 h 8194675"/>
              <a:gd name="connsiteX51" fmla="*/ 846666 w 7450665"/>
              <a:gd name="connsiteY51" fmla="*/ 4453467 h 8194675"/>
              <a:gd name="connsiteX52" fmla="*/ 931333 w 7450665"/>
              <a:gd name="connsiteY52" fmla="*/ 4555067 h 8194675"/>
              <a:gd name="connsiteX53" fmla="*/ 928158 w 7450665"/>
              <a:gd name="connsiteY53" fmla="*/ 4686300 h 8194675"/>
              <a:gd name="connsiteX54" fmla="*/ 964141 w 7450665"/>
              <a:gd name="connsiteY54" fmla="*/ 4773083 h 8194675"/>
              <a:gd name="connsiteX55" fmla="*/ 1075266 w 7450665"/>
              <a:gd name="connsiteY55" fmla="*/ 4809067 h 8194675"/>
              <a:gd name="connsiteX56" fmla="*/ 1134533 w 7450665"/>
              <a:gd name="connsiteY56" fmla="*/ 4715933 h 8194675"/>
              <a:gd name="connsiteX57" fmla="*/ 1303866 w 7450665"/>
              <a:gd name="connsiteY57" fmla="*/ 4682067 h 8194675"/>
              <a:gd name="connsiteX58" fmla="*/ 1439333 w 7450665"/>
              <a:gd name="connsiteY58" fmla="*/ 4707467 h 8194675"/>
              <a:gd name="connsiteX59" fmla="*/ 1557866 w 7450665"/>
              <a:gd name="connsiteY59" fmla="*/ 4893733 h 8194675"/>
              <a:gd name="connsiteX60" fmla="*/ 1490133 w 7450665"/>
              <a:gd name="connsiteY60" fmla="*/ 4936067 h 8194675"/>
              <a:gd name="connsiteX61" fmla="*/ 1532466 w 7450665"/>
              <a:gd name="connsiteY61" fmla="*/ 5088467 h 8194675"/>
              <a:gd name="connsiteX62" fmla="*/ 1695450 w 7450665"/>
              <a:gd name="connsiteY62" fmla="*/ 5095875 h 8194675"/>
              <a:gd name="connsiteX63" fmla="*/ 1763183 w 7450665"/>
              <a:gd name="connsiteY63" fmla="*/ 5229225 h 8194675"/>
              <a:gd name="connsiteX64" fmla="*/ 1794933 w 7450665"/>
              <a:gd name="connsiteY64" fmla="*/ 5384800 h 8194675"/>
              <a:gd name="connsiteX65" fmla="*/ 1938866 w 7450665"/>
              <a:gd name="connsiteY65" fmla="*/ 5359400 h 8194675"/>
              <a:gd name="connsiteX66" fmla="*/ 2023533 w 7450665"/>
              <a:gd name="connsiteY66" fmla="*/ 5435600 h 8194675"/>
              <a:gd name="connsiteX67" fmla="*/ 2201333 w 7450665"/>
              <a:gd name="connsiteY67" fmla="*/ 5376333 h 8194675"/>
              <a:gd name="connsiteX68" fmla="*/ 2319866 w 7450665"/>
              <a:gd name="connsiteY68" fmla="*/ 5545667 h 8194675"/>
              <a:gd name="connsiteX69" fmla="*/ 2379133 w 7450665"/>
              <a:gd name="connsiteY69" fmla="*/ 5486400 h 8194675"/>
              <a:gd name="connsiteX70" fmla="*/ 2743200 w 7450665"/>
              <a:gd name="connsiteY70" fmla="*/ 5672667 h 8194675"/>
              <a:gd name="connsiteX71" fmla="*/ 2743200 w 7450665"/>
              <a:gd name="connsiteY71" fmla="*/ 5672667 h 8194675"/>
              <a:gd name="connsiteX72" fmla="*/ 2794000 w 7450665"/>
              <a:gd name="connsiteY72" fmla="*/ 5748867 h 8194675"/>
              <a:gd name="connsiteX73" fmla="*/ 2692400 w 7450665"/>
              <a:gd name="connsiteY73" fmla="*/ 5833533 h 8194675"/>
              <a:gd name="connsiteX74" fmla="*/ 2751666 w 7450665"/>
              <a:gd name="connsiteY74" fmla="*/ 5875867 h 8194675"/>
              <a:gd name="connsiteX75" fmla="*/ 2667000 w 7450665"/>
              <a:gd name="connsiteY75" fmla="*/ 5985933 h 8194675"/>
              <a:gd name="connsiteX76" fmla="*/ 2717800 w 7450665"/>
              <a:gd name="connsiteY76" fmla="*/ 6045200 h 8194675"/>
              <a:gd name="connsiteX77" fmla="*/ 2717800 w 7450665"/>
              <a:gd name="connsiteY77" fmla="*/ 6045200 h 8194675"/>
              <a:gd name="connsiteX78" fmla="*/ 2700866 w 7450665"/>
              <a:gd name="connsiteY78" fmla="*/ 6239933 h 8194675"/>
              <a:gd name="connsiteX79" fmla="*/ 2506133 w 7450665"/>
              <a:gd name="connsiteY79" fmla="*/ 6214533 h 8194675"/>
              <a:gd name="connsiteX80" fmla="*/ 2379133 w 7450665"/>
              <a:gd name="connsiteY80" fmla="*/ 6341533 h 8194675"/>
              <a:gd name="connsiteX81" fmla="*/ 2370666 w 7450665"/>
              <a:gd name="connsiteY81" fmla="*/ 6477000 h 8194675"/>
              <a:gd name="connsiteX82" fmla="*/ 2650066 w 7450665"/>
              <a:gd name="connsiteY82" fmla="*/ 6434667 h 8194675"/>
              <a:gd name="connsiteX83" fmla="*/ 2602441 w 7450665"/>
              <a:gd name="connsiteY83" fmla="*/ 6491817 h 8194675"/>
              <a:gd name="connsiteX84" fmla="*/ 2269066 w 7450665"/>
              <a:gd name="connsiteY84" fmla="*/ 6604000 h 8194675"/>
              <a:gd name="connsiteX85" fmla="*/ 2286000 w 7450665"/>
              <a:gd name="connsiteY85" fmla="*/ 6688667 h 8194675"/>
              <a:gd name="connsiteX86" fmla="*/ 2404533 w 7450665"/>
              <a:gd name="connsiteY86" fmla="*/ 6731000 h 8194675"/>
              <a:gd name="connsiteX87" fmla="*/ 2235200 w 7450665"/>
              <a:gd name="connsiteY87" fmla="*/ 6900333 h 8194675"/>
              <a:gd name="connsiteX88" fmla="*/ 2192866 w 7450665"/>
              <a:gd name="connsiteY88" fmla="*/ 7027333 h 8194675"/>
              <a:gd name="connsiteX89" fmla="*/ 2040466 w 7450665"/>
              <a:gd name="connsiteY89" fmla="*/ 6976533 h 8194675"/>
              <a:gd name="connsiteX90" fmla="*/ 2040466 w 7450665"/>
              <a:gd name="connsiteY90" fmla="*/ 6976533 h 8194675"/>
              <a:gd name="connsiteX91" fmla="*/ 2040466 w 7450665"/>
              <a:gd name="connsiteY91" fmla="*/ 7103533 h 8194675"/>
              <a:gd name="connsiteX92" fmla="*/ 2209800 w 7450665"/>
              <a:gd name="connsiteY92" fmla="*/ 7188200 h 8194675"/>
              <a:gd name="connsiteX93" fmla="*/ 2769658 w 7450665"/>
              <a:gd name="connsiteY93" fmla="*/ 7636933 h 8194675"/>
              <a:gd name="connsiteX94" fmla="*/ 2791883 w 7450665"/>
              <a:gd name="connsiteY94" fmla="*/ 7556500 h 8194675"/>
              <a:gd name="connsiteX95" fmla="*/ 3131608 w 7450665"/>
              <a:gd name="connsiteY95" fmla="*/ 7670800 h 8194675"/>
              <a:gd name="connsiteX96" fmla="*/ 3376083 w 7450665"/>
              <a:gd name="connsiteY96" fmla="*/ 7689850 h 8194675"/>
              <a:gd name="connsiteX97" fmla="*/ 3566583 w 7450665"/>
              <a:gd name="connsiteY97" fmla="*/ 7807325 h 8194675"/>
              <a:gd name="connsiteX98" fmla="*/ 3757083 w 7450665"/>
              <a:gd name="connsiteY98" fmla="*/ 7813675 h 8194675"/>
              <a:gd name="connsiteX99" fmla="*/ 4007908 w 7450665"/>
              <a:gd name="connsiteY99" fmla="*/ 7886700 h 8194675"/>
              <a:gd name="connsiteX100" fmla="*/ 3966633 w 7450665"/>
              <a:gd name="connsiteY100" fmla="*/ 7981950 h 8194675"/>
              <a:gd name="connsiteX101" fmla="*/ 4271433 w 7450665"/>
              <a:gd name="connsiteY101" fmla="*/ 8131175 h 8194675"/>
              <a:gd name="connsiteX102" fmla="*/ 4480983 w 7450665"/>
              <a:gd name="connsiteY102" fmla="*/ 8194675 h 8194675"/>
              <a:gd name="connsiteX103" fmla="*/ 4619625 w 7450665"/>
              <a:gd name="connsiteY103" fmla="*/ 8080375 h 8194675"/>
              <a:gd name="connsiteX104" fmla="*/ 4377266 w 7450665"/>
              <a:gd name="connsiteY104" fmla="*/ 7763933 h 8194675"/>
              <a:gd name="connsiteX105" fmla="*/ 4436533 w 7450665"/>
              <a:gd name="connsiteY105" fmla="*/ 7459133 h 8194675"/>
              <a:gd name="connsiteX106" fmla="*/ 4219575 w 7450665"/>
              <a:gd name="connsiteY106" fmla="*/ 7297208 h 8194675"/>
              <a:gd name="connsiteX107" fmla="*/ 4293658 w 7450665"/>
              <a:gd name="connsiteY107" fmla="*/ 7149042 h 8194675"/>
              <a:gd name="connsiteX108" fmla="*/ 4495800 w 7450665"/>
              <a:gd name="connsiteY108" fmla="*/ 6942667 h 8194675"/>
              <a:gd name="connsiteX109" fmla="*/ 4622800 w 7450665"/>
              <a:gd name="connsiteY109" fmla="*/ 6908800 h 8194675"/>
              <a:gd name="connsiteX110" fmla="*/ 4777316 w 7450665"/>
              <a:gd name="connsiteY110" fmla="*/ 6727825 h 8194675"/>
              <a:gd name="connsiteX111" fmla="*/ 4673600 w 7450665"/>
              <a:gd name="connsiteY111" fmla="*/ 6663267 h 8194675"/>
              <a:gd name="connsiteX112" fmla="*/ 4597400 w 7450665"/>
              <a:gd name="connsiteY112" fmla="*/ 6620933 h 8194675"/>
              <a:gd name="connsiteX113" fmla="*/ 4594225 w 7450665"/>
              <a:gd name="connsiteY113" fmla="*/ 6586008 h 8194675"/>
              <a:gd name="connsiteX114" fmla="*/ 4690533 w 7450665"/>
              <a:gd name="connsiteY114" fmla="*/ 6604000 h 8194675"/>
              <a:gd name="connsiteX115" fmla="*/ 4712758 w 7450665"/>
              <a:gd name="connsiteY115" fmla="*/ 6572250 h 8194675"/>
              <a:gd name="connsiteX116" fmla="*/ 4513791 w 7450665"/>
              <a:gd name="connsiteY116" fmla="*/ 6247342 h 8194675"/>
              <a:gd name="connsiteX117" fmla="*/ 4363508 w 7450665"/>
              <a:gd name="connsiteY117" fmla="*/ 6235700 h 8194675"/>
              <a:gd name="connsiteX118" fmla="*/ 4352925 w 7450665"/>
              <a:gd name="connsiteY118" fmla="*/ 6274858 h 8194675"/>
              <a:gd name="connsiteX119" fmla="*/ 4267200 w 7450665"/>
              <a:gd name="connsiteY119" fmla="*/ 6062133 h 8194675"/>
              <a:gd name="connsiteX120" fmla="*/ 4182533 w 7450665"/>
              <a:gd name="connsiteY120" fmla="*/ 6028267 h 8194675"/>
              <a:gd name="connsiteX121" fmla="*/ 4292600 w 7450665"/>
              <a:gd name="connsiteY121" fmla="*/ 5791200 h 8194675"/>
              <a:gd name="connsiteX122" fmla="*/ 4216400 w 7450665"/>
              <a:gd name="connsiteY122" fmla="*/ 5715000 h 8194675"/>
              <a:gd name="connsiteX123" fmla="*/ 4241800 w 7450665"/>
              <a:gd name="connsiteY123" fmla="*/ 5554133 h 8194675"/>
              <a:gd name="connsiteX124" fmla="*/ 4334933 w 7450665"/>
              <a:gd name="connsiteY124" fmla="*/ 5503333 h 8194675"/>
              <a:gd name="connsiteX125" fmla="*/ 4402666 w 7450665"/>
              <a:gd name="connsiteY125" fmla="*/ 5334000 h 8194675"/>
              <a:gd name="connsiteX126" fmla="*/ 4597400 w 7450665"/>
              <a:gd name="connsiteY126" fmla="*/ 5621867 h 8194675"/>
              <a:gd name="connsiteX127" fmla="*/ 4673600 w 7450665"/>
              <a:gd name="connsiteY127" fmla="*/ 5494867 h 8194675"/>
              <a:gd name="connsiteX128" fmla="*/ 4631266 w 7450665"/>
              <a:gd name="connsiteY128" fmla="*/ 5334000 h 8194675"/>
              <a:gd name="connsiteX129" fmla="*/ 4802716 w 7450665"/>
              <a:gd name="connsiteY129" fmla="*/ 5217583 h 8194675"/>
              <a:gd name="connsiteX130" fmla="*/ 4792133 w 7450665"/>
              <a:gd name="connsiteY130" fmla="*/ 5139267 h 8194675"/>
              <a:gd name="connsiteX131" fmla="*/ 4961466 w 7450665"/>
              <a:gd name="connsiteY131" fmla="*/ 5080000 h 8194675"/>
              <a:gd name="connsiteX132" fmla="*/ 5105400 w 7450665"/>
              <a:gd name="connsiteY132" fmla="*/ 4919133 h 8194675"/>
              <a:gd name="connsiteX133" fmla="*/ 5215466 w 7450665"/>
              <a:gd name="connsiteY133" fmla="*/ 4953000 h 8194675"/>
              <a:gd name="connsiteX134" fmla="*/ 5215466 w 7450665"/>
              <a:gd name="connsiteY134" fmla="*/ 4953000 h 8194675"/>
              <a:gd name="connsiteX135" fmla="*/ 5291666 w 7450665"/>
              <a:gd name="connsiteY135" fmla="*/ 5003800 h 8194675"/>
              <a:gd name="connsiteX136" fmla="*/ 5342466 w 7450665"/>
              <a:gd name="connsiteY136" fmla="*/ 4944533 h 8194675"/>
              <a:gd name="connsiteX137" fmla="*/ 5435600 w 7450665"/>
              <a:gd name="connsiteY137" fmla="*/ 4910667 h 8194675"/>
              <a:gd name="connsiteX138" fmla="*/ 5469466 w 7450665"/>
              <a:gd name="connsiteY138" fmla="*/ 5020733 h 8194675"/>
              <a:gd name="connsiteX139" fmla="*/ 5664200 w 7450665"/>
              <a:gd name="connsiteY139" fmla="*/ 5012267 h 8194675"/>
              <a:gd name="connsiteX140" fmla="*/ 5884333 w 7450665"/>
              <a:gd name="connsiteY140" fmla="*/ 5214408 h 8194675"/>
              <a:gd name="connsiteX141" fmla="*/ 5884333 w 7450665"/>
              <a:gd name="connsiteY141" fmla="*/ 5325533 h 8194675"/>
              <a:gd name="connsiteX142" fmla="*/ 5884333 w 7450665"/>
              <a:gd name="connsiteY142" fmla="*/ 5325533 h 8194675"/>
              <a:gd name="connsiteX143" fmla="*/ 5952066 w 7450665"/>
              <a:gd name="connsiteY143" fmla="*/ 5291667 h 8194675"/>
              <a:gd name="connsiteX144" fmla="*/ 5901266 w 7450665"/>
              <a:gd name="connsiteY144" fmla="*/ 5164667 h 8194675"/>
              <a:gd name="connsiteX145" fmla="*/ 5901266 w 7450665"/>
              <a:gd name="connsiteY145" fmla="*/ 5164667 h 8194675"/>
              <a:gd name="connsiteX146" fmla="*/ 6172200 w 7450665"/>
              <a:gd name="connsiteY146" fmla="*/ 5334000 h 8194675"/>
              <a:gd name="connsiteX147" fmla="*/ 6328833 w 7450665"/>
              <a:gd name="connsiteY147" fmla="*/ 5143500 h 8194675"/>
              <a:gd name="connsiteX148" fmla="*/ 6392333 w 7450665"/>
              <a:gd name="connsiteY148" fmla="*/ 5181600 h 8194675"/>
              <a:gd name="connsiteX149" fmla="*/ 6522508 w 7450665"/>
              <a:gd name="connsiteY149" fmla="*/ 5200650 h 8194675"/>
              <a:gd name="connsiteX150" fmla="*/ 6620933 w 7450665"/>
              <a:gd name="connsiteY150" fmla="*/ 5190067 h 8194675"/>
              <a:gd name="connsiteX151" fmla="*/ 6620933 w 7450665"/>
              <a:gd name="connsiteY151" fmla="*/ 5113867 h 8194675"/>
              <a:gd name="connsiteX152" fmla="*/ 6807200 w 7450665"/>
              <a:gd name="connsiteY152" fmla="*/ 5130800 h 8194675"/>
              <a:gd name="connsiteX153" fmla="*/ 6773333 w 7450665"/>
              <a:gd name="connsiteY153" fmla="*/ 5232400 h 8194675"/>
              <a:gd name="connsiteX154" fmla="*/ 6994525 w 7450665"/>
              <a:gd name="connsiteY154" fmla="*/ 5325533 h 8194675"/>
              <a:gd name="connsiteX155" fmla="*/ 7078133 w 7450665"/>
              <a:gd name="connsiteY155" fmla="*/ 5291667 h 8194675"/>
              <a:gd name="connsiteX156" fmla="*/ 7090833 w 7450665"/>
              <a:gd name="connsiteY156" fmla="*/ 5223933 h 8194675"/>
              <a:gd name="connsiteX157" fmla="*/ 7109883 w 7450665"/>
              <a:gd name="connsiteY157" fmla="*/ 5227108 h 8194675"/>
              <a:gd name="connsiteX158" fmla="*/ 7250641 w 7450665"/>
              <a:gd name="connsiteY158" fmla="*/ 5288492 h 8194675"/>
              <a:gd name="connsiteX159" fmla="*/ 7400925 w 7450665"/>
              <a:gd name="connsiteY159" fmla="*/ 5233458 h 8194675"/>
              <a:gd name="connsiteX160" fmla="*/ 7450666 w 7450665"/>
              <a:gd name="connsiteY160" fmla="*/ 5037667 h 8194675"/>
              <a:gd name="connsiteX161" fmla="*/ 7315200 w 7450665"/>
              <a:gd name="connsiteY161" fmla="*/ 4995333 h 8194675"/>
              <a:gd name="connsiteX162" fmla="*/ 7277100 w 7450665"/>
              <a:gd name="connsiteY162" fmla="*/ 4947708 h 8194675"/>
              <a:gd name="connsiteX163" fmla="*/ 7171266 w 7450665"/>
              <a:gd name="connsiteY163" fmla="*/ 4936067 h 8194675"/>
              <a:gd name="connsiteX164" fmla="*/ 7179733 w 7450665"/>
              <a:gd name="connsiteY164" fmla="*/ 4851400 h 8194675"/>
              <a:gd name="connsiteX165" fmla="*/ 7078133 w 7450665"/>
              <a:gd name="connsiteY165" fmla="*/ 4834467 h 8194675"/>
              <a:gd name="connsiteX166" fmla="*/ 7332133 w 7450665"/>
              <a:gd name="connsiteY166" fmla="*/ 4690533 h 8194675"/>
              <a:gd name="connsiteX167" fmla="*/ 7230533 w 7450665"/>
              <a:gd name="connsiteY167" fmla="*/ 4572000 h 8194675"/>
              <a:gd name="connsiteX168" fmla="*/ 6810002 w 7450665"/>
              <a:gd name="connsiteY168" fmla="*/ 923753 h 8194675"/>
              <a:gd name="connsiteX169" fmla="*/ 6815689 w 7450665"/>
              <a:gd name="connsiteY169" fmla="*/ 51810 h 8194675"/>
              <a:gd name="connsiteX170" fmla="*/ 660400 w 7450665"/>
              <a:gd name="connsiteY170" fmla="*/ 0 h 8194675"/>
              <a:gd name="connsiteX171" fmla="*/ 677333 w 7450665"/>
              <a:gd name="connsiteY171" fmla="*/ 50800 h 8194675"/>
              <a:gd name="connsiteX0" fmla="*/ 677333 w 7450667"/>
              <a:gd name="connsiteY0" fmla="*/ 50800 h 8194675"/>
              <a:gd name="connsiteX1" fmla="*/ 851958 w 7450667"/>
              <a:gd name="connsiteY1" fmla="*/ 190500 h 8194675"/>
              <a:gd name="connsiteX2" fmla="*/ 935566 w 7450667"/>
              <a:gd name="connsiteY2" fmla="*/ 332317 h 8194675"/>
              <a:gd name="connsiteX3" fmla="*/ 818091 w 7450667"/>
              <a:gd name="connsiteY3" fmla="*/ 585258 h 8194675"/>
              <a:gd name="connsiteX4" fmla="*/ 719666 w 7450667"/>
              <a:gd name="connsiteY4" fmla="*/ 685800 h 8194675"/>
              <a:gd name="connsiteX5" fmla="*/ 458258 w 7450667"/>
              <a:gd name="connsiteY5" fmla="*/ 1039283 h 8194675"/>
              <a:gd name="connsiteX6" fmla="*/ 195791 w 7450667"/>
              <a:gd name="connsiteY6" fmla="*/ 1332442 h 8194675"/>
              <a:gd name="connsiteX7" fmla="*/ 84666 w 7450667"/>
              <a:gd name="connsiteY7" fmla="*/ 1476375 h 8194675"/>
              <a:gd name="connsiteX8" fmla="*/ 296333 w 7450667"/>
              <a:gd name="connsiteY8" fmla="*/ 1363133 h 8194675"/>
              <a:gd name="connsiteX9" fmla="*/ 237066 w 7450667"/>
              <a:gd name="connsiteY9" fmla="*/ 1540933 h 8194675"/>
              <a:gd name="connsiteX10" fmla="*/ 391583 w 7450667"/>
              <a:gd name="connsiteY10" fmla="*/ 1602317 h 8194675"/>
              <a:gd name="connsiteX11" fmla="*/ 609600 w 7450667"/>
              <a:gd name="connsiteY11" fmla="*/ 1659467 h 8194675"/>
              <a:gd name="connsiteX12" fmla="*/ 644525 w 7450667"/>
              <a:gd name="connsiteY12" fmla="*/ 1726142 h 8194675"/>
              <a:gd name="connsiteX13" fmla="*/ 448733 w 7450667"/>
              <a:gd name="connsiteY13" fmla="*/ 1684867 h 8194675"/>
              <a:gd name="connsiteX14" fmla="*/ 354541 w 7450667"/>
              <a:gd name="connsiteY14" fmla="*/ 1767417 h 8194675"/>
              <a:gd name="connsiteX15" fmla="*/ 265641 w 7450667"/>
              <a:gd name="connsiteY15" fmla="*/ 1742017 h 8194675"/>
              <a:gd name="connsiteX16" fmla="*/ 228600 w 7450667"/>
              <a:gd name="connsiteY16" fmla="*/ 1820333 h 8194675"/>
              <a:gd name="connsiteX17" fmla="*/ 228600 w 7450667"/>
              <a:gd name="connsiteY17" fmla="*/ 1820333 h 8194675"/>
              <a:gd name="connsiteX18" fmla="*/ 160866 w 7450667"/>
              <a:gd name="connsiteY18" fmla="*/ 1735667 h 8194675"/>
              <a:gd name="connsiteX19" fmla="*/ 177800 w 7450667"/>
              <a:gd name="connsiteY19" fmla="*/ 1938867 h 8194675"/>
              <a:gd name="connsiteX20" fmla="*/ 59266 w 7450667"/>
              <a:gd name="connsiteY20" fmla="*/ 2159000 h 8194675"/>
              <a:gd name="connsiteX21" fmla="*/ 59266 w 7450667"/>
              <a:gd name="connsiteY21" fmla="*/ 2159000 h 8194675"/>
              <a:gd name="connsiteX22" fmla="*/ 17991 w 7450667"/>
              <a:gd name="connsiteY22" fmla="*/ 2189692 h 8194675"/>
              <a:gd name="connsiteX23" fmla="*/ 48683 w 7450667"/>
              <a:gd name="connsiteY23" fmla="*/ 2435225 h 8194675"/>
              <a:gd name="connsiteX24" fmla="*/ 84666 w 7450667"/>
              <a:gd name="connsiteY24" fmla="*/ 2590800 h 8194675"/>
              <a:gd name="connsiteX25" fmla="*/ 0 w 7450667"/>
              <a:gd name="connsiteY25" fmla="*/ 2709333 h 8194675"/>
              <a:gd name="connsiteX26" fmla="*/ 118533 w 7450667"/>
              <a:gd name="connsiteY26" fmla="*/ 2827867 h 8194675"/>
              <a:gd name="connsiteX27" fmla="*/ 84666 w 7450667"/>
              <a:gd name="connsiteY27" fmla="*/ 2997200 h 8194675"/>
              <a:gd name="connsiteX28" fmla="*/ 84666 w 7450667"/>
              <a:gd name="connsiteY28" fmla="*/ 2997200 h 8194675"/>
              <a:gd name="connsiteX29" fmla="*/ 143933 w 7450667"/>
              <a:gd name="connsiteY29" fmla="*/ 3005667 h 8194675"/>
              <a:gd name="connsiteX30" fmla="*/ 169333 w 7450667"/>
              <a:gd name="connsiteY30" fmla="*/ 3268133 h 8194675"/>
              <a:gd name="connsiteX31" fmla="*/ 254000 w 7450667"/>
              <a:gd name="connsiteY31" fmla="*/ 3310467 h 8194675"/>
              <a:gd name="connsiteX32" fmla="*/ 457200 w 7450667"/>
              <a:gd name="connsiteY32" fmla="*/ 3344333 h 8194675"/>
              <a:gd name="connsiteX33" fmla="*/ 474133 w 7450667"/>
              <a:gd name="connsiteY33" fmla="*/ 3445933 h 8194675"/>
              <a:gd name="connsiteX34" fmla="*/ 601133 w 7450667"/>
              <a:gd name="connsiteY34" fmla="*/ 3369733 h 8194675"/>
              <a:gd name="connsiteX35" fmla="*/ 795866 w 7450667"/>
              <a:gd name="connsiteY35" fmla="*/ 3488267 h 8194675"/>
              <a:gd name="connsiteX36" fmla="*/ 745066 w 7450667"/>
              <a:gd name="connsiteY36" fmla="*/ 3615267 h 8194675"/>
              <a:gd name="connsiteX37" fmla="*/ 821266 w 7450667"/>
              <a:gd name="connsiteY37" fmla="*/ 3666067 h 8194675"/>
              <a:gd name="connsiteX38" fmla="*/ 736600 w 7450667"/>
              <a:gd name="connsiteY38" fmla="*/ 3793067 h 8194675"/>
              <a:gd name="connsiteX39" fmla="*/ 838200 w 7450667"/>
              <a:gd name="connsiteY39" fmla="*/ 3843867 h 8194675"/>
              <a:gd name="connsiteX40" fmla="*/ 804333 w 7450667"/>
              <a:gd name="connsiteY40" fmla="*/ 3911600 h 8194675"/>
              <a:gd name="connsiteX41" fmla="*/ 804333 w 7450667"/>
              <a:gd name="connsiteY41" fmla="*/ 3911600 h 8194675"/>
              <a:gd name="connsiteX42" fmla="*/ 880533 w 7450667"/>
              <a:gd name="connsiteY42" fmla="*/ 4013200 h 8194675"/>
              <a:gd name="connsiteX43" fmla="*/ 1005416 w 7450667"/>
              <a:gd name="connsiteY43" fmla="*/ 4079875 h 8194675"/>
              <a:gd name="connsiteX44" fmla="*/ 939800 w 7450667"/>
              <a:gd name="connsiteY44" fmla="*/ 4174067 h 8194675"/>
              <a:gd name="connsiteX45" fmla="*/ 1109133 w 7450667"/>
              <a:gd name="connsiteY45" fmla="*/ 4182533 h 8194675"/>
              <a:gd name="connsiteX46" fmla="*/ 1112308 w 7450667"/>
              <a:gd name="connsiteY46" fmla="*/ 4248150 h 8194675"/>
              <a:gd name="connsiteX47" fmla="*/ 1168400 w 7450667"/>
              <a:gd name="connsiteY47" fmla="*/ 4309533 h 8194675"/>
              <a:gd name="connsiteX48" fmla="*/ 1026583 w 7450667"/>
              <a:gd name="connsiteY48" fmla="*/ 4438650 h 8194675"/>
              <a:gd name="connsiteX49" fmla="*/ 931333 w 7450667"/>
              <a:gd name="connsiteY49" fmla="*/ 4385733 h 8194675"/>
              <a:gd name="connsiteX50" fmla="*/ 912283 w 7450667"/>
              <a:gd name="connsiteY50" fmla="*/ 4366683 h 8194675"/>
              <a:gd name="connsiteX51" fmla="*/ 846666 w 7450667"/>
              <a:gd name="connsiteY51" fmla="*/ 4453467 h 8194675"/>
              <a:gd name="connsiteX52" fmla="*/ 931333 w 7450667"/>
              <a:gd name="connsiteY52" fmla="*/ 4555067 h 8194675"/>
              <a:gd name="connsiteX53" fmla="*/ 928158 w 7450667"/>
              <a:gd name="connsiteY53" fmla="*/ 4686300 h 8194675"/>
              <a:gd name="connsiteX54" fmla="*/ 964141 w 7450667"/>
              <a:gd name="connsiteY54" fmla="*/ 4773083 h 8194675"/>
              <a:gd name="connsiteX55" fmla="*/ 1075266 w 7450667"/>
              <a:gd name="connsiteY55" fmla="*/ 4809067 h 8194675"/>
              <a:gd name="connsiteX56" fmla="*/ 1134533 w 7450667"/>
              <a:gd name="connsiteY56" fmla="*/ 4715933 h 8194675"/>
              <a:gd name="connsiteX57" fmla="*/ 1303866 w 7450667"/>
              <a:gd name="connsiteY57" fmla="*/ 4682067 h 8194675"/>
              <a:gd name="connsiteX58" fmla="*/ 1439333 w 7450667"/>
              <a:gd name="connsiteY58" fmla="*/ 4707467 h 8194675"/>
              <a:gd name="connsiteX59" fmla="*/ 1557866 w 7450667"/>
              <a:gd name="connsiteY59" fmla="*/ 4893733 h 8194675"/>
              <a:gd name="connsiteX60" fmla="*/ 1490133 w 7450667"/>
              <a:gd name="connsiteY60" fmla="*/ 4936067 h 8194675"/>
              <a:gd name="connsiteX61" fmla="*/ 1532466 w 7450667"/>
              <a:gd name="connsiteY61" fmla="*/ 5088467 h 8194675"/>
              <a:gd name="connsiteX62" fmla="*/ 1695450 w 7450667"/>
              <a:gd name="connsiteY62" fmla="*/ 5095875 h 8194675"/>
              <a:gd name="connsiteX63" fmla="*/ 1763183 w 7450667"/>
              <a:gd name="connsiteY63" fmla="*/ 5229225 h 8194675"/>
              <a:gd name="connsiteX64" fmla="*/ 1794933 w 7450667"/>
              <a:gd name="connsiteY64" fmla="*/ 5384800 h 8194675"/>
              <a:gd name="connsiteX65" fmla="*/ 1938866 w 7450667"/>
              <a:gd name="connsiteY65" fmla="*/ 5359400 h 8194675"/>
              <a:gd name="connsiteX66" fmla="*/ 2023533 w 7450667"/>
              <a:gd name="connsiteY66" fmla="*/ 5435600 h 8194675"/>
              <a:gd name="connsiteX67" fmla="*/ 2201333 w 7450667"/>
              <a:gd name="connsiteY67" fmla="*/ 5376333 h 8194675"/>
              <a:gd name="connsiteX68" fmla="*/ 2319866 w 7450667"/>
              <a:gd name="connsiteY68" fmla="*/ 5545667 h 8194675"/>
              <a:gd name="connsiteX69" fmla="*/ 2379133 w 7450667"/>
              <a:gd name="connsiteY69" fmla="*/ 5486400 h 8194675"/>
              <a:gd name="connsiteX70" fmla="*/ 2743200 w 7450667"/>
              <a:gd name="connsiteY70" fmla="*/ 5672667 h 8194675"/>
              <a:gd name="connsiteX71" fmla="*/ 2743200 w 7450667"/>
              <a:gd name="connsiteY71" fmla="*/ 5672667 h 8194675"/>
              <a:gd name="connsiteX72" fmla="*/ 2794000 w 7450667"/>
              <a:gd name="connsiteY72" fmla="*/ 5748867 h 8194675"/>
              <a:gd name="connsiteX73" fmla="*/ 2692400 w 7450667"/>
              <a:gd name="connsiteY73" fmla="*/ 5833533 h 8194675"/>
              <a:gd name="connsiteX74" fmla="*/ 2751666 w 7450667"/>
              <a:gd name="connsiteY74" fmla="*/ 5875867 h 8194675"/>
              <a:gd name="connsiteX75" fmla="*/ 2667000 w 7450667"/>
              <a:gd name="connsiteY75" fmla="*/ 5985933 h 8194675"/>
              <a:gd name="connsiteX76" fmla="*/ 2717800 w 7450667"/>
              <a:gd name="connsiteY76" fmla="*/ 6045200 h 8194675"/>
              <a:gd name="connsiteX77" fmla="*/ 2717800 w 7450667"/>
              <a:gd name="connsiteY77" fmla="*/ 6045200 h 8194675"/>
              <a:gd name="connsiteX78" fmla="*/ 2700866 w 7450667"/>
              <a:gd name="connsiteY78" fmla="*/ 6239933 h 8194675"/>
              <a:gd name="connsiteX79" fmla="*/ 2506133 w 7450667"/>
              <a:gd name="connsiteY79" fmla="*/ 6214533 h 8194675"/>
              <a:gd name="connsiteX80" fmla="*/ 2379133 w 7450667"/>
              <a:gd name="connsiteY80" fmla="*/ 6341533 h 8194675"/>
              <a:gd name="connsiteX81" fmla="*/ 2370666 w 7450667"/>
              <a:gd name="connsiteY81" fmla="*/ 6477000 h 8194675"/>
              <a:gd name="connsiteX82" fmla="*/ 2650066 w 7450667"/>
              <a:gd name="connsiteY82" fmla="*/ 6434667 h 8194675"/>
              <a:gd name="connsiteX83" fmla="*/ 2602441 w 7450667"/>
              <a:gd name="connsiteY83" fmla="*/ 6491817 h 8194675"/>
              <a:gd name="connsiteX84" fmla="*/ 2269066 w 7450667"/>
              <a:gd name="connsiteY84" fmla="*/ 6604000 h 8194675"/>
              <a:gd name="connsiteX85" fmla="*/ 2286000 w 7450667"/>
              <a:gd name="connsiteY85" fmla="*/ 6688667 h 8194675"/>
              <a:gd name="connsiteX86" fmla="*/ 2404533 w 7450667"/>
              <a:gd name="connsiteY86" fmla="*/ 6731000 h 8194675"/>
              <a:gd name="connsiteX87" fmla="*/ 2235200 w 7450667"/>
              <a:gd name="connsiteY87" fmla="*/ 6900333 h 8194675"/>
              <a:gd name="connsiteX88" fmla="*/ 2192866 w 7450667"/>
              <a:gd name="connsiteY88" fmla="*/ 7027333 h 8194675"/>
              <a:gd name="connsiteX89" fmla="*/ 2040466 w 7450667"/>
              <a:gd name="connsiteY89" fmla="*/ 6976533 h 8194675"/>
              <a:gd name="connsiteX90" fmla="*/ 2040466 w 7450667"/>
              <a:gd name="connsiteY90" fmla="*/ 6976533 h 8194675"/>
              <a:gd name="connsiteX91" fmla="*/ 2040466 w 7450667"/>
              <a:gd name="connsiteY91" fmla="*/ 7103533 h 8194675"/>
              <a:gd name="connsiteX92" fmla="*/ 2209800 w 7450667"/>
              <a:gd name="connsiteY92" fmla="*/ 7188200 h 8194675"/>
              <a:gd name="connsiteX93" fmla="*/ 2769658 w 7450667"/>
              <a:gd name="connsiteY93" fmla="*/ 7636933 h 8194675"/>
              <a:gd name="connsiteX94" fmla="*/ 2791883 w 7450667"/>
              <a:gd name="connsiteY94" fmla="*/ 7556500 h 8194675"/>
              <a:gd name="connsiteX95" fmla="*/ 3131608 w 7450667"/>
              <a:gd name="connsiteY95" fmla="*/ 7670800 h 8194675"/>
              <a:gd name="connsiteX96" fmla="*/ 3376083 w 7450667"/>
              <a:gd name="connsiteY96" fmla="*/ 7689850 h 8194675"/>
              <a:gd name="connsiteX97" fmla="*/ 3566583 w 7450667"/>
              <a:gd name="connsiteY97" fmla="*/ 7807325 h 8194675"/>
              <a:gd name="connsiteX98" fmla="*/ 3757083 w 7450667"/>
              <a:gd name="connsiteY98" fmla="*/ 7813675 h 8194675"/>
              <a:gd name="connsiteX99" fmla="*/ 4007908 w 7450667"/>
              <a:gd name="connsiteY99" fmla="*/ 7886700 h 8194675"/>
              <a:gd name="connsiteX100" fmla="*/ 3966633 w 7450667"/>
              <a:gd name="connsiteY100" fmla="*/ 7981950 h 8194675"/>
              <a:gd name="connsiteX101" fmla="*/ 4271433 w 7450667"/>
              <a:gd name="connsiteY101" fmla="*/ 8131175 h 8194675"/>
              <a:gd name="connsiteX102" fmla="*/ 4480983 w 7450667"/>
              <a:gd name="connsiteY102" fmla="*/ 8194675 h 8194675"/>
              <a:gd name="connsiteX103" fmla="*/ 4619625 w 7450667"/>
              <a:gd name="connsiteY103" fmla="*/ 8080375 h 8194675"/>
              <a:gd name="connsiteX104" fmla="*/ 4377266 w 7450667"/>
              <a:gd name="connsiteY104" fmla="*/ 7763933 h 8194675"/>
              <a:gd name="connsiteX105" fmla="*/ 4436533 w 7450667"/>
              <a:gd name="connsiteY105" fmla="*/ 7459133 h 8194675"/>
              <a:gd name="connsiteX106" fmla="*/ 4219575 w 7450667"/>
              <a:gd name="connsiteY106" fmla="*/ 7297208 h 8194675"/>
              <a:gd name="connsiteX107" fmla="*/ 4293658 w 7450667"/>
              <a:gd name="connsiteY107" fmla="*/ 7149042 h 8194675"/>
              <a:gd name="connsiteX108" fmla="*/ 4495800 w 7450667"/>
              <a:gd name="connsiteY108" fmla="*/ 6942667 h 8194675"/>
              <a:gd name="connsiteX109" fmla="*/ 4622800 w 7450667"/>
              <a:gd name="connsiteY109" fmla="*/ 6908800 h 8194675"/>
              <a:gd name="connsiteX110" fmla="*/ 4777316 w 7450667"/>
              <a:gd name="connsiteY110" fmla="*/ 6727825 h 8194675"/>
              <a:gd name="connsiteX111" fmla="*/ 4673600 w 7450667"/>
              <a:gd name="connsiteY111" fmla="*/ 6663267 h 8194675"/>
              <a:gd name="connsiteX112" fmla="*/ 4597400 w 7450667"/>
              <a:gd name="connsiteY112" fmla="*/ 6620933 h 8194675"/>
              <a:gd name="connsiteX113" fmla="*/ 4594225 w 7450667"/>
              <a:gd name="connsiteY113" fmla="*/ 6586008 h 8194675"/>
              <a:gd name="connsiteX114" fmla="*/ 4690533 w 7450667"/>
              <a:gd name="connsiteY114" fmla="*/ 6604000 h 8194675"/>
              <a:gd name="connsiteX115" fmla="*/ 4712758 w 7450667"/>
              <a:gd name="connsiteY115" fmla="*/ 6572250 h 8194675"/>
              <a:gd name="connsiteX116" fmla="*/ 4513791 w 7450667"/>
              <a:gd name="connsiteY116" fmla="*/ 6247342 h 8194675"/>
              <a:gd name="connsiteX117" fmla="*/ 4363508 w 7450667"/>
              <a:gd name="connsiteY117" fmla="*/ 6235700 h 8194675"/>
              <a:gd name="connsiteX118" fmla="*/ 4352925 w 7450667"/>
              <a:gd name="connsiteY118" fmla="*/ 6274858 h 8194675"/>
              <a:gd name="connsiteX119" fmla="*/ 4267200 w 7450667"/>
              <a:gd name="connsiteY119" fmla="*/ 6062133 h 8194675"/>
              <a:gd name="connsiteX120" fmla="*/ 4182533 w 7450667"/>
              <a:gd name="connsiteY120" fmla="*/ 6028267 h 8194675"/>
              <a:gd name="connsiteX121" fmla="*/ 4292600 w 7450667"/>
              <a:gd name="connsiteY121" fmla="*/ 5791200 h 8194675"/>
              <a:gd name="connsiteX122" fmla="*/ 4216400 w 7450667"/>
              <a:gd name="connsiteY122" fmla="*/ 5715000 h 8194675"/>
              <a:gd name="connsiteX123" fmla="*/ 4241800 w 7450667"/>
              <a:gd name="connsiteY123" fmla="*/ 5554133 h 8194675"/>
              <a:gd name="connsiteX124" fmla="*/ 4334933 w 7450667"/>
              <a:gd name="connsiteY124" fmla="*/ 5503333 h 8194675"/>
              <a:gd name="connsiteX125" fmla="*/ 4402666 w 7450667"/>
              <a:gd name="connsiteY125" fmla="*/ 5334000 h 8194675"/>
              <a:gd name="connsiteX126" fmla="*/ 4597400 w 7450667"/>
              <a:gd name="connsiteY126" fmla="*/ 5621867 h 8194675"/>
              <a:gd name="connsiteX127" fmla="*/ 4673600 w 7450667"/>
              <a:gd name="connsiteY127" fmla="*/ 5494867 h 8194675"/>
              <a:gd name="connsiteX128" fmla="*/ 4631266 w 7450667"/>
              <a:gd name="connsiteY128" fmla="*/ 5334000 h 8194675"/>
              <a:gd name="connsiteX129" fmla="*/ 4802716 w 7450667"/>
              <a:gd name="connsiteY129" fmla="*/ 5217583 h 8194675"/>
              <a:gd name="connsiteX130" fmla="*/ 4792133 w 7450667"/>
              <a:gd name="connsiteY130" fmla="*/ 5139267 h 8194675"/>
              <a:gd name="connsiteX131" fmla="*/ 4961466 w 7450667"/>
              <a:gd name="connsiteY131" fmla="*/ 5080000 h 8194675"/>
              <a:gd name="connsiteX132" fmla="*/ 5105400 w 7450667"/>
              <a:gd name="connsiteY132" fmla="*/ 4919133 h 8194675"/>
              <a:gd name="connsiteX133" fmla="*/ 5215466 w 7450667"/>
              <a:gd name="connsiteY133" fmla="*/ 4953000 h 8194675"/>
              <a:gd name="connsiteX134" fmla="*/ 5215466 w 7450667"/>
              <a:gd name="connsiteY134" fmla="*/ 4953000 h 8194675"/>
              <a:gd name="connsiteX135" fmla="*/ 5291666 w 7450667"/>
              <a:gd name="connsiteY135" fmla="*/ 5003800 h 8194675"/>
              <a:gd name="connsiteX136" fmla="*/ 5342466 w 7450667"/>
              <a:gd name="connsiteY136" fmla="*/ 4944533 h 8194675"/>
              <a:gd name="connsiteX137" fmla="*/ 5435600 w 7450667"/>
              <a:gd name="connsiteY137" fmla="*/ 4910667 h 8194675"/>
              <a:gd name="connsiteX138" fmla="*/ 5469466 w 7450667"/>
              <a:gd name="connsiteY138" fmla="*/ 5020733 h 8194675"/>
              <a:gd name="connsiteX139" fmla="*/ 5664200 w 7450667"/>
              <a:gd name="connsiteY139" fmla="*/ 5012267 h 8194675"/>
              <a:gd name="connsiteX140" fmla="*/ 5884333 w 7450667"/>
              <a:gd name="connsiteY140" fmla="*/ 5214408 h 8194675"/>
              <a:gd name="connsiteX141" fmla="*/ 5884333 w 7450667"/>
              <a:gd name="connsiteY141" fmla="*/ 5325533 h 8194675"/>
              <a:gd name="connsiteX142" fmla="*/ 5884333 w 7450667"/>
              <a:gd name="connsiteY142" fmla="*/ 5325533 h 8194675"/>
              <a:gd name="connsiteX143" fmla="*/ 5952066 w 7450667"/>
              <a:gd name="connsiteY143" fmla="*/ 5291667 h 8194675"/>
              <a:gd name="connsiteX144" fmla="*/ 5901266 w 7450667"/>
              <a:gd name="connsiteY144" fmla="*/ 5164667 h 8194675"/>
              <a:gd name="connsiteX145" fmla="*/ 5901266 w 7450667"/>
              <a:gd name="connsiteY145" fmla="*/ 5164667 h 8194675"/>
              <a:gd name="connsiteX146" fmla="*/ 6172200 w 7450667"/>
              <a:gd name="connsiteY146" fmla="*/ 5334000 h 8194675"/>
              <a:gd name="connsiteX147" fmla="*/ 6328833 w 7450667"/>
              <a:gd name="connsiteY147" fmla="*/ 5143500 h 8194675"/>
              <a:gd name="connsiteX148" fmla="*/ 6392333 w 7450667"/>
              <a:gd name="connsiteY148" fmla="*/ 5181600 h 8194675"/>
              <a:gd name="connsiteX149" fmla="*/ 6522508 w 7450667"/>
              <a:gd name="connsiteY149" fmla="*/ 5200650 h 8194675"/>
              <a:gd name="connsiteX150" fmla="*/ 6620933 w 7450667"/>
              <a:gd name="connsiteY150" fmla="*/ 5190067 h 8194675"/>
              <a:gd name="connsiteX151" fmla="*/ 6620933 w 7450667"/>
              <a:gd name="connsiteY151" fmla="*/ 5113867 h 8194675"/>
              <a:gd name="connsiteX152" fmla="*/ 6807200 w 7450667"/>
              <a:gd name="connsiteY152" fmla="*/ 5130800 h 8194675"/>
              <a:gd name="connsiteX153" fmla="*/ 6773333 w 7450667"/>
              <a:gd name="connsiteY153" fmla="*/ 5232400 h 8194675"/>
              <a:gd name="connsiteX154" fmla="*/ 6994525 w 7450667"/>
              <a:gd name="connsiteY154" fmla="*/ 5325533 h 8194675"/>
              <a:gd name="connsiteX155" fmla="*/ 7078133 w 7450667"/>
              <a:gd name="connsiteY155" fmla="*/ 5291667 h 8194675"/>
              <a:gd name="connsiteX156" fmla="*/ 7090833 w 7450667"/>
              <a:gd name="connsiteY156" fmla="*/ 5223933 h 8194675"/>
              <a:gd name="connsiteX157" fmla="*/ 7109883 w 7450667"/>
              <a:gd name="connsiteY157" fmla="*/ 5227108 h 8194675"/>
              <a:gd name="connsiteX158" fmla="*/ 7250641 w 7450667"/>
              <a:gd name="connsiteY158" fmla="*/ 5288492 h 8194675"/>
              <a:gd name="connsiteX159" fmla="*/ 7400925 w 7450667"/>
              <a:gd name="connsiteY159" fmla="*/ 5233458 h 8194675"/>
              <a:gd name="connsiteX160" fmla="*/ 7450666 w 7450667"/>
              <a:gd name="connsiteY160" fmla="*/ 5037667 h 8194675"/>
              <a:gd name="connsiteX161" fmla="*/ 7315200 w 7450667"/>
              <a:gd name="connsiteY161" fmla="*/ 4995333 h 8194675"/>
              <a:gd name="connsiteX162" fmla="*/ 7277100 w 7450667"/>
              <a:gd name="connsiteY162" fmla="*/ 4947708 h 8194675"/>
              <a:gd name="connsiteX163" fmla="*/ 7171266 w 7450667"/>
              <a:gd name="connsiteY163" fmla="*/ 4936067 h 8194675"/>
              <a:gd name="connsiteX164" fmla="*/ 7179733 w 7450667"/>
              <a:gd name="connsiteY164" fmla="*/ 4851400 h 8194675"/>
              <a:gd name="connsiteX165" fmla="*/ 7078133 w 7450667"/>
              <a:gd name="connsiteY165" fmla="*/ 4834467 h 8194675"/>
              <a:gd name="connsiteX166" fmla="*/ 7332133 w 7450667"/>
              <a:gd name="connsiteY166" fmla="*/ 4690533 h 8194675"/>
              <a:gd name="connsiteX167" fmla="*/ 6810002 w 7450667"/>
              <a:gd name="connsiteY167" fmla="*/ 923753 h 8194675"/>
              <a:gd name="connsiteX168" fmla="*/ 6815689 w 7450667"/>
              <a:gd name="connsiteY168" fmla="*/ 51810 h 8194675"/>
              <a:gd name="connsiteX169" fmla="*/ 660400 w 7450667"/>
              <a:gd name="connsiteY169" fmla="*/ 0 h 8194675"/>
              <a:gd name="connsiteX170" fmla="*/ 677333 w 7450667"/>
              <a:gd name="connsiteY170" fmla="*/ 50800 h 8194675"/>
              <a:gd name="connsiteX0" fmla="*/ 677333 w 7450665"/>
              <a:gd name="connsiteY0" fmla="*/ 50800 h 8194675"/>
              <a:gd name="connsiteX1" fmla="*/ 851958 w 7450665"/>
              <a:gd name="connsiteY1" fmla="*/ 190500 h 8194675"/>
              <a:gd name="connsiteX2" fmla="*/ 935566 w 7450665"/>
              <a:gd name="connsiteY2" fmla="*/ 332317 h 8194675"/>
              <a:gd name="connsiteX3" fmla="*/ 818091 w 7450665"/>
              <a:gd name="connsiteY3" fmla="*/ 585258 h 8194675"/>
              <a:gd name="connsiteX4" fmla="*/ 719666 w 7450665"/>
              <a:gd name="connsiteY4" fmla="*/ 685800 h 8194675"/>
              <a:gd name="connsiteX5" fmla="*/ 458258 w 7450665"/>
              <a:gd name="connsiteY5" fmla="*/ 1039283 h 8194675"/>
              <a:gd name="connsiteX6" fmla="*/ 195791 w 7450665"/>
              <a:gd name="connsiteY6" fmla="*/ 1332442 h 8194675"/>
              <a:gd name="connsiteX7" fmla="*/ 84666 w 7450665"/>
              <a:gd name="connsiteY7" fmla="*/ 1476375 h 8194675"/>
              <a:gd name="connsiteX8" fmla="*/ 296333 w 7450665"/>
              <a:gd name="connsiteY8" fmla="*/ 1363133 h 8194675"/>
              <a:gd name="connsiteX9" fmla="*/ 237066 w 7450665"/>
              <a:gd name="connsiteY9" fmla="*/ 1540933 h 8194675"/>
              <a:gd name="connsiteX10" fmla="*/ 391583 w 7450665"/>
              <a:gd name="connsiteY10" fmla="*/ 1602317 h 8194675"/>
              <a:gd name="connsiteX11" fmla="*/ 609600 w 7450665"/>
              <a:gd name="connsiteY11" fmla="*/ 1659467 h 8194675"/>
              <a:gd name="connsiteX12" fmla="*/ 644525 w 7450665"/>
              <a:gd name="connsiteY12" fmla="*/ 1726142 h 8194675"/>
              <a:gd name="connsiteX13" fmla="*/ 448733 w 7450665"/>
              <a:gd name="connsiteY13" fmla="*/ 1684867 h 8194675"/>
              <a:gd name="connsiteX14" fmla="*/ 354541 w 7450665"/>
              <a:gd name="connsiteY14" fmla="*/ 1767417 h 8194675"/>
              <a:gd name="connsiteX15" fmla="*/ 265641 w 7450665"/>
              <a:gd name="connsiteY15" fmla="*/ 1742017 h 8194675"/>
              <a:gd name="connsiteX16" fmla="*/ 228600 w 7450665"/>
              <a:gd name="connsiteY16" fmla="*/ 1820333 h 8194675"/>
              <a:gd name="connsiteX17" fmla="*/ 228600 w 7450665"/>
              <a:gd name="connsiteY17" fmla="*/ 1820333 h 8194675"/>
              <a:gd name="connsiteX18" fmla="*/ 160866 w 7450665"/>
              <a:gd name="connsiteY18" fmla="*/ 1735667 h 8194675"/>
              <a:gd name="connsiteX19" fmla="*/ 177800 w 7450665"/>
              <a:gd name="connsiteY19" fmla="*/ 1938867 h 8194675"/>
              <a:gd name="connsiteX20" fmla="*/ 59266 w 7450665"/>
              <a:gd name="connsiteY20" fmla="*/ 2159000 h 8194675"/>
              <a:gd name="connsiteX21" fmla="*/ 59266 w 7450665"/>
              <a:gd name="connsiteY21" fmla="*/ 2159000 h 8194675"/>
              <a:gd name="connsiteX22" fmla="*/ 17991 w 7450665"/>
              <a:gd name="connsiteY22" fmla="*/ 2189692 h 8194675"/>
              <a:gd name="connsiteX23" fmla="*/ 48683 w 7450665"/>
              <a:gd name="connsiteY23" fmla="*/ 2435225 h 8194675"/>
              <a:gd name="connsiteX24" fmla="*/ 84666 w 7450665"/>
              <a:gd name="connsiteY24" fmla="*/ 2590800 h 8194675"/>
              <a:gd name="connsiteX25" fmla="*/ 0 w 7450665"/>
              <a:gd name="connsiteY25" fmla="*/ 2709333 h 8194675"/>
              <a:gd name="connsiteX26" fmla="*/ 118533 w 7450665"/>
              <a:gd name="connsiteY26" fmla="*/ 2827867 h 8194675"/>
              <a:gd name="connsiteX27" fmla="*/ 84666 w 7450665"/>
              <a:gd name="connsiteY27" fmla="*/ 2997200 h 8194675"/>
              <a:gd name="connsiteX28" fmla="*/ 84666 w 7450665"/>
              <a:gd name="connsiteY28" fmla="*/ 2997200 h 8194675"/>
              <a:gd name="connsiteX29" fmla="*/ 143933 w 7450665"/>
              <a:gd name="connsiteY29" fmla="*/ 3005667 h 8194675"/>
              <a:gd name="connsiteX30" fmla="*/ 169333 w 7450665"/>
              <a:gd name="connsiteY30" fmla="*/ 3268133 h 8194675"/>
              <a:gd name="connsiteX31" fmla="*/ 254000 w 7450665"/>
              <a:gd name="connsiteY31" fmla="*/ 3310467 h 8194675"/>
              <a:gd name="connsiteX32" fmla="*/ 457200 w 7450665"/>
              <a:gd name="connsiteY32" fmla="*/ 3344333 h 8194675"/>
              <a:gd name="connsiteX33" fmla="*/ 474133 w 7450665"/>
              <a:gd name="connsiteY33" fmla="*/ 3445933 h 8194675"/>
              <a:gd name="connsiteX34" fmla="*/ 601133 w 7450665"/>
              <a:gd name="connsiteY34" fmla="*/ 3369733 h 8194675"/>
              <a:gd name="connsiteX35" fmla="*/ 795866 w 7450665"/>
              <a:gd name="connsiteY35" fmla="*/ 3488267 h 8194675"/>
              <a:gd name="connsiteX36" fmla="*/ 745066 w 7450665"/>
              <a:gd name="connsiteY36" fmla="*/ 3615267 h 8194675"/>
              <a:gd name="connsiteX37" fmla="*/ 821266 w 7450665"/>
              <a:gd name="connsiteY37" fmla="*/ 3666067 h 8194675"/>
              <a:gd name="connsiteX38" fmla="*/ 736600 w 7450665"/>
              <a:gd name="connsiteY38" fmla="*/ 3793067 h 8194675"/>
              <a:gd name="connsiteX39" fmla="*/ 838200 w 7450665"/>
              <a:gd name="connsiteY39" fmla="*/ 3843867 h 8194675"/>
              <a:gd name="connsiteX40" fmla="*/ 804333 w 7450665"/>
              <a:gd name="connsiteY40" fmla="*/ 3911600 h 8194675"/>
              <a:gd name="connsiteX41" fmla="*/ 804333 w 7450665"/>
              <a:gd name="connsiteY41" fmla="*/ 3911600 h 8194675"/>
              <a:gd name="connsiteX42" fmla="*/ 880533 w 7450665"/>
              <a:gd name="connsiteY42" fmla="*/ 4013200 h 8194675"/>
              <a:gd name="connsiteX43" fmla="*/ 1005416 w 7450665"/>
              <a:gd name="connsiteY43" fmla="*/ 4079875 h 8194675"/>
              <a:gd name="connsiteX44" fmla="*/ 939800 w 7450665"/>
              <a:gd name="connsiteY44" fmla="*/ 4174067 h 8194675"/>
              <a:gd name="connsiteX45" fmla="*/ 1109133 w 7450665"/>
              <a:gd name="connsiteY45" fmla="*/ 4182533 h 8194675"/>
              <a:gd name="connsiteX46" fmla="*/ 1112308 w 7450665"/>
              <a:gd name="connsiteY46" fmla="*/ 4248150 h 8194675"/>
              <a:gd name="connsiteX47" fmla="*/ 1168400 w 7450665"/>
              <a:gd name="connsiteY47" fmla="*/ 4309533 h 8194675"/>
              <a:gd name="connsiteX48" fmla="*/ 1026583 w 7450665"/>
              <a:gd name="connsiteY48" fmla="*/ 4438650 h 8194675"/>
              <a:gd name="connsiteX49" fmla="*/ 931333 w 7450665"/>
              <a:gd name="connsiteY49" fmla="*/ 4385733 h 8194675"/>
              <a:gd name="connsiteX50" fmla="*/ 912283 w 7450665"/>
              <a:gd name="connsiteY50" fmla="*/ 4366683 h 8194675"/>
              <a:gd name="connsiteX51" fmla="*/ 846666 w 7450665"/>
              <a:gd name="connsiteY51" fmla="*/ 4453467 h 8194675"/>
              <a:gd name="connsiteX52" fmla="*/ 931333 w 7450665"/>
              <a:gd name="connsiteY52" fmla="*/ 4555067 h 8194675"/>
              <a:gd name="connsiteX53" fmla="*/ 928158 w 7450665"/>
              <a:gd name="connsiteY53" fmla="*/ 4686300 h 8194675"/>
              <a:gd name="connsiteX54" fmla="*/ 964141 w 7450665"/>
              <a:gd name="connsiteY54" fmla="*/ 4773083 h 8194675"/>
              <a:gd name="connsiteX55" fmla="*/ 1075266 w 7450665"/>
              <a:gd name="connsiteY55" fmla="*/ 4809067 h 8194675"/>
              <a:gd name="connsiteX56" fmla="*/ 1134533 w 7450665"/>
              <a:gd name="connsiteY56" fmla="*/ 4715933 h 8194675"/>
              <a:gd name="connsiteX57" fmla="*/ 1303866 w 7450665"/>
              <a:gd name="connsiteY57" fmla="*/ 4682067 h 8194675"/>
              <a:gd name="connsiteX58" fmla="*/ 1439333 w 7450665"/>
              <a:gd name="connsiteY58" fmla="*/ 4707467 h 8194675"/>
              <a:gd name="connsiteX59" fmla="*/ 1557866 w 7450665"/>
              <a:gd name="connsiteY59" fmla="*/ 4893733 h 8194675"/>
              <a:gd name="connsiteX60" fmla="*/ 1490133 w 7450665"/>
              <a:gd name="connsiteY60" fmla="*/ 4936067 h 8194675"/>
              <a:gd name="connsiteX61" fmla="*/ 1532466 w 7450665"/>
              <a:gd name="connsiteY61" fmla="*/ 5088467 h 8194675"/>
              <a:gd name="connsiteX62" fmla="*/ 1695450 w 7450665"/>
              <a:gd name="connsiteY62" fmla="*/ 5095875 h 8194675"/>
              <a:gd name="connsiteX63" fmla="*/ 1763183 w 7450665"/>
              <a:gd name="connsiteY63" fmla="*/ 5229225 h 8194675"/>
              <a:gd name="connsiteX64" fmla="*/ 1794933 w 7450665"/>
              <a:gd name="connsiteY64" fmla="*/ 5384800 h 8194675"/>
              <a:gd name="connsiteX65" fmla="*/ 1938866 w 7450665"/>
              <a:gd name="connsiteY65" fmla="*/ 5359400 h 8194675"/>
              <a:gd name="connsiteX66" fmla="*/ 2023533 w 7450665"/>
              <a:gd name="connsiteY66" fmla="*/ 5435600 h 8194675"/>
              <a:gd name="connsiteX67" fmla="*/ 2201333 w 7450665"/>
              <a:gd name="connsiteY67" fmla="*/ 5376333 h 8194675"/>
              <a:gd name="connsiteX68" fmla="*/ 2319866 w 7450665"/>
              <a:gd name="connsiteY68" fmla="*/ 5545667 h 8194675"/>
              <a:gd name="connsiteX69" fmla="*/ 2379133 w 7450665"/>
              <a:gd name="connsiteY69" fmla="*/ 5486400 h 8194675"/>
              <a:gd name="connsiteX70" fmla="*/ 2743200 w 7450665"/>
              <a:gd name="connsiteY70" fmla="*/ 5672667 h 8194675"/>
              <a:gd name="connsiteX71" fmla="*/ 2743200 w 7450665"/>
              <a:gd name="connsiteY71" fmla="*/ 5672667 h 8194675"/>
              <a:gd name="connsiteX72" fmla="*/ 2794000 w 7450665"/>
              <a:gd name="connsiteY72" fmla="*/ 5748867 h 8194675"/>
              <a:gd name="connsiteX73" fmla="*/ 2692400 w 7450665"/>
              <a:gd name="connsiteY73" fmla="*/ 5833533 h 8194675"/>
              <a:gd name="connsiteX74" fmla="*/ 2751666 w 7450665"/>
              <a:gd name="connsiteY74" fmla="*/ 5875867 h 8194675"/>
              <a:gd name="connsiteX75" fmla="*/ 2667000 w 7450665"/>
              <a:gd name="connsiteY75" fmla="*/ 5985933 h 8194675"/>
              <a:gd name="connsiteX76" fmla="*/ 2717800 w 7450665"/>
              <a:gd name="connsiteY76" fmla="*/ 6045200 h 8194675"/>
              <a:gd name="connsiteX77" fmla="*/ 2717800 w 7450665"/>
              <a:gd name="connsiteY77" fmla="*/ 6045200 h 8194675"/>
              <a:gd name="connsiteX78" fmla="*/ 2700866 w 7450665"/>
              <a:gd name="connsiteY78" fmla="*/ 6239933 h 8194675"/>
              <a:gd name="connsiteX79" fmla="*/ 2506133 w 7450665"/>
              <a:gd name="connsiteY79" fmla="*/ 6214533 h 8194675"/>
              <a:gd name="connsiteX80" fmla="*/ 2379133 w 7450665"/>
              <a:gd name="connsiteY80" fmla="*/ 6341533 h 8194675"/>
              <a:gd name="connsiteX81" fmla="*/ 2370666 w 7450665"/>
              <a:gd name="connsiteY81" fmla="*/ 6477000 h 8194675"/>
              <a:gd name="connsiteX82" fmla="*/ 2650066 w 7450665"/>
              <a:gd name="connsiteY82" fmla="*/ 6434667 h 8194675"/>
              <a:gd name="connsiteX83" fmla="*/ 2602441 w 7450665"/>
              <a:gd name="connsiteY83" fmla="*/ 6491817 h 8194675"/>
              <a:gd name="connsiteX84" fmla="*/ 2269066 w 7450665"/>
              <a:gd name="connsiteY84" fmla="*/ 6604000 h 8194675"/>
              <a:gd name="connsiteX85" fmla="*/ 2286000 w 7450665"/>
              <a:gd name="connsiteY85" fmla="*/ 6688667 h 8194675"/>
              <a:gd name="connsiteX86" fmla="*/ 2404533 w 7450665"/>
              <a:gd name="connsiteY86" fmla="*/ 6731000 h 8194675"/>
              <a:gd name="connsiteX87" fmla="*/ 2235200 w 7450665"/>
              <a:gd name="connsiteY87" fmla="*/ 6900333 h 8194675"/>
              <a:gd name="connsiteX88" fmla="*/ 2192866 w 7450665"/>
              <a:gd name="connsiteY88" fmla="*/ 7027333 h 8194675"/>
              <a:gd name="connsiteX89" fmla="*/ 2040466 w 7450665"/>
              <a:gd name="connsiteY89" fmla="*/ 6976533 h 8194675"/>
              <a:gd name="connsiteX90" fmla="*/ 2040466 w 7450665"/>
              <a:gd name="connsiteY90" fmla="*/ 6976533 h 8194675"/>
              <a:gd name="connsiteX91" fmla="*/ 2040466 w 7450665"/>
              <a:gd name="connsiteY91" fmla="*/ 7103533 h 8194675"/>
              <a:gd name="connsiteX92" fmla="*/ 2209800 w 7450665"/>
              <a:gd name="connsiteY92" fmla="*/ 7188200 h 8194675"/>
              <a:gd name="connsiteX93" fmla="*/ 2769658 w 7450665"/>
              <a:gd name="connsiteY93" fmla="*/ 7636933 h 8194675"/>
              <a:gd name="connsiteX94" fmla="*/ 2791883 w 7450665"/>
              <a:gd name="connsiteY94" fmla="*/ 7556500 h 8194675"/>
              <a:gd name="connsiteX95" fmla="*/ 3131608 w 7450665"/>
              <a:gd name="connsiteY95" fmla="*/ 7670800 h 8194675"/>
              <a:gd name="connsiteX96" fmla="*/ 3376083 w 7450665"/>
              <a:gd name="connsiteY96" fmla="*/ 7689850 h 8194675"/>
              <a:gd name="connsiteX97" fmla="*/ 3566583 w 7450665"/>
              <a:gd name="connsiteY97" fmla="*/ 7807325 h 8194675"/>
              <a:gd name="connsiteX98" fmla="*/ 3757083 w 7450665"/>
              <a:gd name="connsiteY98" fmla="*/ 7813675 h 8194675"/>
              <a:gd name="connsiteX99" fmla="*/ 4007908 w 7450665"/>
              <a:gd name="connsiteY99" fmla="*/ 7886700 h 8194675"/>
              <a:gd name="connsiteX100" fmla="*/ 3966633 w 7450665"/>
              <a:gd name="connsiteY100" fmla="*/ 7981950 h 8194675"/>
              <a:gd name="connsiteX101" fmla="*/ 4271433 w 7450665"/>
              <a:gd name="connsiteY101" fmla="*/ 8131175 h 8194675"/>
              <a:gd name="connsiteX102" fmla="*/ 4480983 w 7450665"/>
              <a:gd name="connsiteY102" fmla="*/ 8194675 h 8194675"/>
              <a:gd name="connsiteX103" fmla="*/ 4619625 w 7450665"/>
              <a:gd name="connsiteY103" fmla="*/ 8080375 h 8194675"/>
              <a:gd name="connsiteX104" fmla="*/ 4377266 w 7450665"/>
              <a:gd name="connsiteY104" fmla="*/ 7763933 h 8194675"/>
              <a:gd name="connsiteX105" fmla="*/ 4436533 w 7450665"/>
              <a:gd name="connsiteY105" fmla="*/ 7459133 h 8194675"/>
              <a:gd name="connsiteX106" fmla="*/ 4219575 w 7450665"/>
              <a:gd name="connsiteY106" fmla="*/ 7297208 h 8194675"/>
              <a:gd name="connsiteX107" fmla="*/ 4293658 w 7450665"/>
              <a:gd name="connsiteY107" fmla="*/ 7149042 h 8194675"/>
              <a:gd name="connsiteX108" fmla="*/ 4495800 w 7450665"/>
              <a:gd name="connsiteY108" fmla="*/ 6942667 h 8194675"/>
              <a:gd name="connsiteX109" fmla="*/ 4622800 w 7450665"/>
              <a:gd name="connsiteY109" fmla="*/ 6908800 h 8194675"/>
              <a:gd name="connsiteX110" fmla="*/ 4777316 w 7450665"/>
              <a:gd name="connsiteY110" fmla="*/ 6727825 h 8194675"/>
              <a:gd name="connsiteX111" fmla="*/ 4673600 w 7450665"/>
              <a:gd name="connsiteY111" fmla="*/ 6663267 h 8194675"/>
              <a:gd name="connsiteX112" fmla="*/ 4597400 w 7450665"/>
              <a:gd name="connsiteY112" fmla="*/ 6620933 h 8194675"/>
              <a:gd name="connsiteX113" fmla="*/ 4594225 w 7450665"/>
              <a:gd name="connsiteY113" fmla="*/ 6586008 h 8194675"/>
              <a:gd name="connsiteX114" fmla="*/ 4690533 w 7450665"/>
              <a:gd name="connsiteY114" fmla="*/ 6604000 h 8194675"/>
              <a:gd name="connsiteX115" fmla="*/ 4712758 w 7450665"/>
              <a:gd name="connsiteY115" fmla="*/ 6572250 h 8194675"/>
              <a:gd name="connsiteX116" fmla="*/ 4513791 w 7450665"/>
              <a:gd name="connsiteY116" fmla="*/ 6247342 h 8194675"/>
              <a:gd name="connsiteX117" fmla="*/ 4363508 w 7450665"/>
              <a:gd name="connsiteY117" fmla="*/ 6235700 h 8194675"/>
              <a:gd name="connsiteX118" fmla="*/ 4352925 w 7450665"/>
              <a:gd name="connsiteY118" fmla="*/ 6274858 h 8194675"/>
              <a:gd name="connsiteX119" fmla="*/ 4267200 w 7450665"/>
              <a:gd name="connsiteY119" fmla="*/ 6062133 h 8194675"/>
              <a:gd name="connsiteX120" fmla="*/ 4182533 w 7450665"/>
              <a:gd name="connsiteY120" fmla="*/ 6028267 h 8194675"/>
              <a:gd name="connsiteX121" fmla="*/ 4292600 w 7450665"/>
              <a:gd name="connsiteY121" fmla="*/ 5791200 h 8194675"/>
              <a:gd name="connsiteX122" fmla="*/ 4216400 w 7450665"/>
              <a:gd name="connsiteY122" fmla="*/ 5715000 h 8194675"/>
              <a:gd name="connsiteX123" fmla="*/ 4241800 w 7450665"/>
              <a:gd name="connsiteY123" fmla="*/ 5554133 h 8194675"/>
              <a:gd name="connsiteX124" fmla="*/ 4334933 w 7450665"/>
              <a:gd name="connsiteY124" fmla="*/ 5503333 h 8194675"/>
              <a:gd name="connsiteX125" fmla="*/ 4402666 w 7450665"/>
              <a:gd name="connsiteY125" fmla="*/ 5334000 h 8194675"/>
              <a:gd name="connsiteX126" fmla="*/ 4597400 w 7450665"/>
              <a:gd name="connsiteY126" fmla="*/ 5621867 h 8194675"/>
              <a:gd name="connsiteX127" fmla="*/ 4673600 w 7450665"/>
              <a:gd name="connsiteY127" fmla="*/ 5494867 h 8194675"/>
              <a:gd name="connsiteX128" fmla="*/ 4631266 w 7450665"/>
              <a:gd name="connsiteY128" fmla="*/ 5334000 h 8194675"/>
              <a:gd name="connsiteX129" fmla="*/ 4802716 w 7450665"/>
              <a:gd name="connsiteY129" fmla="*/ 5217583 h 8194675"/>
              <a:gd name="connsiteX130" fmla="*/ 4792133 w 7450665"/>
              <a:gd name="connsiteY130" fmla="*/ 5139267 h 8194675"/>
              <a:gd name="connsiteX131" fmla="*/ 4961466 w 7450665"/>
              <a:gd name="connsiteY131" fmla="*/ 5080000 h 8194675"/>
              <a:gd name="connsiteX132" fmla="*/ 5105400 w 7450665"/>
              <a:gd name="connsiteY132" fmla="*/ 4919133 h 8194675"/>
              <a:gd name="connsiteX133" fmla="*/ 5215466 w 7450665"/>
              <a:gd name="connsiteY133" fmla="*/ 4953000 h 8194675"/>
              <a:gd name="connsiteX134" fmla="*/ 5215466 w 7450665"/>
              <a:gd name="connsiteY134" fmla="*/ 4953000 h 8194675"/>
              <a:gd name="connsiteX135" fmla="*/ 5291666 w 7450665"/>
              <a:gd name="connsiteY135" fmla="*/ 5003800 h 8194675"/>
              <a:gd name="connsiteX136" fmla="*/ 5342466 w 7450665"/>
              <a:gd name="connsiteY136" fmla="*/ 4944533 h 8194675"/>
              <a:gd name="connsiteX137" fmla="*/ 5435600 w 7450665"/>
              <a:gd name="connsiteY137" fmla="*/ 4910667 h 8194675"/>
              <a:gd name="connsiteX138" fmla="*/ 5469466 w 7450665"/>
              <a:gd name="connsiteY138" fmla="*/ 5020733 h 8194675"/>
              <a:gd name="connsiteX139" fmla="*/ 5664200 w 7450665"/>
              <a:gd name="connsiteY139" fmla="*/ 5012267 h 8194675"/>
              <a:gd name="connsiteX140" fmla="*/ 5884333 w 7450665"/>
              <a:gd name="connsiteY140" fmla="*/ 5214408 h 8194675"/>
              <a:gd name="connsiteX141" fmla="*/ 5884333 w 7450665"/>
              <a:gd name="connsiteY141" fmla="*/ 5325533 h 8194675"/>
              <a:gd name="connsiteX142" fmla="*/ 5884333 w 7450665"/>
              <a:gd name="connsiteY142" fmla="*/ 5325533 h 8194675"/>
              <a:gd name="connsiteX143" fmla="*/ 5952066 w 7450665"/>
              <a:gd name="connsiteY143" fmla="*/ 5291667 h 8194675"/>
              <a:gd name="connsiteX144" fmla="*/ 5901266 w 7450665"/>
              <a:gd name="connsiteY144" fmla="*/ 5164667 h 8194675"/>
              <a:gd name="connsiteX145" fmla="*/ 5901266 w 7450665"/>
              <a:gd name="connsiteY145" fmla="*/ 5164667 h 8194675"/>
              <a:gd name="connsiteX146" fmla="*/ 6172200 w 7450665"/>
              <a:gd name="connsiteY146" fmla="*/ 5334000 h 8194675"/>
              <a:gd name="connsiteX147" fmla="*/ 6328833 w 7450665"/>
              <a:gd name="connsiteY147" fmla="*/ 5143500 h 8194675"/>
              <a:gd name="connsiteX148" fmla="*/ 6392333 w 7450665"/>
              <a:gd name="connsiteY148" fmla="*/ 5181600 h 8194675"/>
              <a:gd name="connsiteX149" fmla="*/ 6522508 w 7450665"/>
              <a:gd name="connsiteY149" fmla="*/ 5200650 h 8194675"/>
              <a:gd name="connsiteX150" fmla="*/ 6620933 w 7450665"/>
              <a:gd name="connsiteY150" fmla="*/ 5190067 h 8194675"/>
              <a:gd name="connsiteX151" fmla="*/ 6620933 w 7450665"/>
              <a:gd name="connsiteY151" fmla="*/ 5113867 h 8194675"/>
              <a:gd name="connsiteX152" fmla="*/ 6807200 w 7450665"/>
              <a:gd name="connsiteY152" fmla="*/ 5130800 h 8194675"/>
              <a:gd name="connsiteX153" fmla="*/ 6773333 w 7450665"/>
              <a:gd name="connsiteY153" fmla="*/ 5232400 h 8194675"/>
              <a:gd name="connsiteX154" fmla="*/ 6994525 w 7450665"/>
              <a:gd name="connsiteY154" fmla="*/ 5325533 h 8194675"/>
              <a:gd name="connsiteX155" fmla="*/ 7078133 w 7450665"/>
              <a:gd name="connsiteY155" fmla="*/ 5291667 h 8194675"/>
              <a:gd name="connsiteX156" fmla="*/ 7090833 w 7450665"/>
              <a:gd name="connsiteY156" fmla="*/ 5223933 h 8194675"/>
              <a:gd name="connsiteX157" fmla="*/ 7109883 w 7450665"/>
              <a:gd name="connsiteY157" fmla="*/ 5227108 h 8194675"/>
              <a:gd name="connsiteX158" fmla="*/ 7250641 w 7450665"/>
              <a:gd name="connsiteY158" fmla="*/ 5288492 h 8194675"/>
              <a:gd name="connsiteX159" fmla="*/ 7400925 w 7450665"/>
              <a:gd name="connsiteY159" fmla="*/ 5233458 h 8194675"/>
              <a:gd name="connsiteX160" fmla="*/ 7450666 w 7450665"/>
              <a:gd name="connsiteY160" fmla="*/ 5037667 h 8194675"/>
              <a:gd name="connsiteX161" fmla="*/ 7315200 w 7450665"/>
              <a:gd name="connsiteY161" fmla="*/ 4995333 h 8194675"/>
              <a:gd name="connsiteX162" fmla="*/ 7277100 w 7450665"/>
              <a:gd name="connsiteY162" fmla="*/ 4947708 h 8194675"/>
              <a:gd name="connsiteX163" fmla="*/ 7171266 w 7450665"/>
              <a:gd name="connsiteY163" fmla="*/ 4936067 h 8194675"/>
              <a:gd name="connsiteX164" fmla="*/ 7179733 w 7450665"/>
              <a:gd name="connsiteY164" fmla="*/ 4851400 h 8194675"/>
              <a:gd name="connsiteX165" fmla="*/ 7078133 w 7450665"/>
              <a:gd name="connsiteY165" fmla="*/ 4834467 h 8194675"/>
              <a:gd name="connsiteX166" fmla="*/ 6810002 w 7450665"/>
              <a:gd name="connsiteY166" fmla="*/ 923753 h 8194675"/>
              <a:gd name="connsiteX167" fmla="*/ 6815689 w 7450665"/>
              <a:gd name="connsiteY167" fmla="*/ 51810 h 8194675"/>
              <a:gd name="connsiteX168" fmla="*/ 660400 w 7450665"/>
              <a:gd name="connsiteY168" fmla="*/ 0 h 8194675"/>
              <a:gd name="connsiteX169" fmla="*/ 677333 w 7450665"/>
              <a:gd name="connsiteY169" fmla="*/ 50800 h 8194675"/>
              <a:gd name="connsiteX0" fmla="*/ 677333 w 7450667"/>
              <a:gd name="connsiteY0" fmla="*/ 50800 h 8194675"/>
              <a:gd name="connsiteX1" fmla="*/ 851958 w 7450667"/>
              <a:gd name="connsiteY1" fmla="*/ 190500 h 8194675"/>
              <a:gd name="connsiteX2" fmla="*/ 935566 w 7450667"/>
              <a:gd name="connsiteY2" fmla="*/ 332317 h 8194675"/>
              <a:gd name="connsiteX3" fmla="*/ 818091 w 7450667"/>
              <a:gd name="connsiteY3" fmla="*/ 585258 h 8194675"/>
              <a:gd name="connsiteX4" fmla="*/ 719666 w 7450667"/>
              <a:gd name="connsiteY4" fmla="*/ 685800 h 8194675"/>
              <a:gd name="connsiteX5" fmla="*/ 458258 w 7450667"/>
              <a:gd name="connsiteY5" fmla="*/ 1039283 h 8194675"/>
              <a:gd name="connsiteX6" fmla="*/ 195791 w 7450667"/>
              <a:gd name="connsiteY6" fmla="*/ 1332442 h 8194675"/>
              <a:gd name="connsiteX7" fmla="*/ 84666 w 7450667"/>
              <a:gd name="connsiteY7" fmla="*/ 1476375 h 8194675"/>
              <a:gd name="connsiteX8" fmla="*/ 296333 w 7450667"/>
              <a:gd name="connsiteY8" fmla="*/ 1363133 h 8194675"/>
              <a:gd name="connsiteX9" fmla="*/ 237066 w 7450667"/>
              <a:gd name="connsiteY9" fmla="*/ 1540933 h 8194675"/>
              <a:gd name="connsiteX10" fmla="*/ 391583 w 7450667"/>
              <a:gd name="connsiteY10" fmla="*/ 1602317 h 8194675"/>
              <a:gd name="connsiteX11" fmla="*/ 609600 w 7450667"/>
              <a:gd name="connsiteY11" fmla="*/ 1659467 h 8194675"/>
              <a:gd name="connsiteX12" fmla="*/ 644525 w 7450667"/>
              <a:gd name="connsiteY12" fmla="*/ 1726142 h 8194675"/>
              <a:gd name="connsiteX13" fmla="*/ 448733 w 7450667"/>
              <a:gd name="connsiteY13" fmla="*/ 1684867 h 8194675"/>
              <a:gd name="connsiteX14" fmla="*/ 354541 w 7450667"/>
              <a:gd name="connsiteY14" fmla="*/ 1767417 h 8194675"/>
              <a:gd name="connsiteX15" fmla="*/ 265641 w 7450667"/>
              <a:gd name="connsiteY15" fmla="*/ 1742017 h 8194675"/>
              <a:gd name="connsiteX16" fmla="*/ 228600 w 7450667"/>
              <a:gd name="connsiteY16" fmla="*/ 1820333 h 8194675"/>
              <a:gd name="connsiteX17" fmla="*/ 228600 w 7450667"/>
              <a:gd name="connsiteY17" fmla="*/ 1820333 h 8194675"/>
              <a:gd name="connsiteX18" fmla="*/ 160866 w 7450667"/>
              <a:gd name="connsiteY18" fmla="*/ 1735667 h 8194675"/>
              <a:gd name="connsiteX19" fmla="*/ 177800 w 7450667"/>
              <a:gd name="connsiteY19" fmla="*/ 1938867 h 8194675"/>
              <a:gd name="connsiteX20" fmla="*/ 59266 w 7450667"/>
              <a:gd name="connsiteY20" fmla="*/ 2159000 h 8194675"/>
              <a:gd name="connsiteX21" fmla="*/ 59266 w 7450667"/>
              <a:gd name="connsiteY21" fmla="*/ 2159000 h 8194675"/>
              <a:gd name="connsiteX22" fmla="*/ 17991 w 7450667"/>
              <a:gd name="connsiteY22" fmla="*/ 2189692 h 8194675"/>
              <a:gd name="connsiteX23" fmla="*/ 48683 w 7450667"/>
              <a:gd name="connsiteY23" fmla="*/ 2435225 h 8194675"/>
              <a:gd name="connsiteX24" fmla="*/ 84666 w 7450667"/>
              <a:gd name="connsiteY24" fmla="*/ 2590800 h 8194675"/>
              <a:gd name="connsiteX25" fmla="*/ 0 w 7450667"/>
              <a:gd name="connsiteY25" fmla="*/ 2709333 h 8194675"/>
              <a:gd name="connsiteX26" fmla="*/ 118533 w 7450667"/>
              <a:gd name="connsiteY26" fmla="*/ 2827867 h 8194675"/>
              <a:gd name="connsiteX27" fmla="*/ 84666 w 7450667"/>
              <a:gd name="connsiteY27" fmla="*/ 2997200 h 8194675"/>
              <a:gd name="connsiteX28" fmla="*/ 84666 w 7450667"/>
              <a:gd name="connsiteY28" fmla="*/ 2997200 h 8194675"/>
              <a:gd name="connsiteX29" fmla="*/ 143933 w 7450667"/>
              <a:gd name="connsiteY29" fmla="*/ 3005667 h 8194675"/>
              <a:gd name="connsiteX30" fmla="*/ 169333 w 7450667"/>
              <a:gd name="connsiteY30" fmla="*/ 3268133 h 8194675"/>
              <a:gd name="connsiteX31" fmla="*/ 254000 w 7450667"/>
              <a:gd name="connsiteY31" fmla="*/ 3310467 h 8194675"/>
              <a:gd name="connsiteX32" fmla="*/ 457200 w 7450667"/>
              <a:gd name="connsiteY32" fmla="*/ 3344333 h 8194675"/>
              <a:gd name="connsiteX33" fmla="*/ 474133 w 7450667"/>
              <a:gd name="connsiteY33" fmla="*/ 3445933 h 8194675"/>
              <a:gd name="connsiteX34" fmla="*/ 601133 w 7450667"/>
              <a:gd name="connsiteY34" fmla="*/ 3369733 h 8194675"/>
              <a:gd name="connsiteX35" fmla="*/ 795866 w 7450667"/>
              <a:gd name="connsiteY35" fmla="*/ 3488267 h 8194675"/>
              <a:gd name="connsiteX36" fmla="*/ 745066 w 7450667"/>
              <a:gd name="connsiteY36" fmla="*/ 3615267 h 8194675"/>
              <a:gd name="connsiteX37" fmla="*/ 821266 w 7450667"/>
              <a:gd name="connsiteY37" fmla="*/ 3666067 h 8194675"/>
              <a:gd name="connsiteX38" fmla="*/ 736600 w 7450667"/>
              <a:gd name="connsiteY38" fmla="*/ 3793067 h 8194675"/>
              <a:gd name="connsiteX39" fmla="*/ 838200 w 7450667"/>
              <a:gd name="connsiteY39" fmla="*/ 3843867 h 8194675"/>
              <a:gd name="connsiteX40" fmla="*/ 804333 w 7450667"/>
              <a:gd name="connsiteY40" fmla="*/ 3911600 h 8194675"/>
              <a:gd name="connsiteX41" fmla="*/ 804333 w 7450667"/>
              <a:gd name="connsiteY41" fmla="*/ 3911600 h 8194675"/>
              <a:gd name="connsiteX42" fmla="*/ 880533 w 7450667"/>
              <a:gd name="connsiteY42" fmla="*/ 4013200 h 8194675"/>
              <a:gd name="connsiteX43" fmla="*/ 1005416 w 7450667"/>
              <a:gd name="connsiteY43" fmla="*/ 4079875 h 8194675"/>
              <a:gd name="connsiteX44" fmla="*/ 939800 w 7450667"/>
              <a:gd name="connsiteY44" fmla="*/ 4174067 h 8194675"/>
              <a:gd name="connsiteX45" fmla="*/ 1109133 w 7450667"/>
              <a:gd name="connsiteY45" fmla="*/ 4182533 h 8194675"/>
              <a:gd name="connsiteX46" fmla="*/ 1112308 w 7450667"/>
              <a:gd name="connsiteY46" fmla="*/ 4248150 h 8194675"/>
              <a:gd name="connsiteX47" fmla="*/ 1168400 w 7450667"/>
              <a:gd name="connsiteY47" fmla="*/ 4309533 h 8194675"/>
              <a:gd name="connsiteX48" fmla="*/ 1026583 w 7450667"/>
              <a:gd name="connsiteY48" fmla="*/ 4438650 h 8194675"/>
              <a:gd name="connsiteX49" fmla="*/ 931333 w 7450667"/>
              <a:gd name="connsiteY49" fmla="*/ 4385733 h 8194675"/>
              <a:gd name="connsiteX50" fmla="*/ 912283 w 7450667"/>
              <a:gd name="connsiteY50" fmla="*/ 4366683 h 8194675"/>
              <a:gd name="connsiteX51" fmla="*/ 846666 w 7450667"/>
              <a:gd name="connsiteY51" fmla="*/ 4453467 h 8194675"/>
              <a:gd name="connsiteX52" fmla="*/ 931333 w 7450667"/>
              <a:gd name="connsiteY52" fmla="*/ 4555067 h 8194675"/>
              <a:gd name="connsiteX53" fmla="*/ 928158 w 7450667"/>
              <a:gd name="connsiteY53" fmla="*/ 4686300 h 8194675"/>
              <a:gd name="connsiteX54" fmla="*/ 964141 w 7450667"/>
              <a:gd name="connsiteY54" fmla="*/ 4773083 h 8194675"/>
              <a:gd name="connsiteX55" fmla="*/ 1075266 w 7450667"/>
              <a:gd name="connsiteY55" fmla="*/ 4809067 h 8194675"/>
              <a:gd name="connsiteX56" fmla="*/ 1134533 w 7450667"/>
              <a:gd name="connsiteY56" fmla="*/ 4715933 h 8194675"/>
              <a:gd name="connsiteX57" fmla="*/ 1303866 w 7450667"/>
              <a:gd name="connsiteY57" fmla="*/ 4682067 h 8194675"/>
              <a:gd name="connsiteX58" fmla="*/ 1439333 w 7450667"/>
              <a:gd name="connsiteY58" fmla="*/ 4707467 h 8194675"/>
              <a:gd name="connsiteX59" fmla="*/ 1557866 w 7450667"/>
              <a:gd name="connsiteY59" fmla="*/ 4893733 h 8194675"/>
              <a:gd name="connsiteX60" fmla="*/ 1490133 w 7450667"/>
              <a:gd name="connsiteY60" fmla="*/ 4936067 h 8194675"/>
              <a:gd name="connsiteX61" fmla="*/ 1532466 w 7450667"/>
              <a:gd name="connsiteY61" fmla="*/ 5088467 h 8194675"/>
              <a:gd name="connsiteX62" fmla="*/ 1695450 w 7450667"/>
              <a:gd name="connsiteY62" fmla="*/ 5095875 h 8194675"/>
              <a:gd name="connsiteX63" fmla="*/ 1763183 w 7450667"/>
              <a:gd name="connsiteY63" fmla="*/ 5229225 h 8194675"/>
              <a:gd name="connsiteX64" fmla="*/ 1794933 w 7450667"/>
              <a:gd name="connsiteY64" fmla="*/ 5384800 h 8194675"/>
              <a:gd name="connsiteX65" fmla="*/ 1938866 w 7450667"/>
              <a:gd name="connsiteY65" fmla="*/ 5359400 h 8194675"/>
              <a:gd name="connsiteX66" fmla="*/ 2023533 w 7450667"/>
              <a:gd name="connsiteY66" fmla="*/ 5435600 h 8194675"/>
              <a:gd name="connsiteX67" fmla="*/ 2201333 w 7450667"/>
              <a:gd name="connsiteY67" fmla="*/ 5376333 h 8194675"/>
              <a:gd name="connsiteX68" fmla="*/ 2319866 w 7450667"/>
              <a:gd name="connsiteY68" fmla="*/ 5545667 h 8194675"/>
              <a:gd name="connsiteX69" fmla="*/ 2379133 w 7450667"/>
              <a:gd name="connsiteY69" fmla="*/ 5486400 h 8194675"/>
              <a:gd name="connsiteX70" fmla="*/ 2743200 w 7450667"/>
              <a:gd name="connsiteY70" fmla="*/ 5672667 h 8194675"/>
              <a:gd name="connsiteX71" fmla="*/ 2743200 w 7450667"/>
              <a:gd name="connsiteY71" fmla="*/ 5672667 h 8194675"/>
              <a:gd name="connsiteX72" fmla="*/ 2794000 w 7450667"/>
              <a:gd name="connsiteY72" fmla="*/ 5748867 h 8194675"/>
              <a:gd name="connsiteX73" fmla="*/ 2692400 w 7450667"/>
              <a:gd name="connsiteY73" fmla="*/ 5833533 h 8194675"/>
              <a:gd name="connsiteX74" fmla="*/ 2751666 w 7450667"/>
              <a:gd name="connsiteY74" fmla="*/ 5875867 h 8194675"/>
              <a:gd name="connsiteX75" fmla="*/ 2667000 w 7450667"/>
              <a:gd name="connsiteY75" fmla="*/ 5985933 h 8194675"/>
              <a:gd name="connsiteX76" fmla="*/ 2717800 w 7450667"/>
              <a:gd name="connsiteY76" fmla="*/ 6045200 h 8194675"/>
              <a:gd name="connsiteX77" fmla="*/ 2717800 w 7450667"/>
              <a:gd name="connsiteY77" fmla="*/ 6045200 h 8194675"/>
              <a:gd name="connsiteX78" fmla="*/ 2700866 w 7450667"/>
              <a:gd name="connsiteY78" fmla="*/ 6239933 h 8194675"/>
              <a:gd name="connsiteX79" fmla="*/ 2506133 w 7450667"/>
              <a:gd name="connsiteY79" fmla="*/ 6214533 h 8194675"/>
              <a:gd name="connsiteX80" fmla="*/ 2379133 w 7450667"/>
              <a:gd name="connsiteY80" fmla="*/ 6341533 h 8194675"/>
              <a:gd name="connsiteX81" fmla="*/ 2370666 w 7450667"/>
              <a:gd name="connsiteY81" fmla="*/ 6477000 h 8194675"/>
              <a:gd name="connsiteX82" fmla="*/ 2650066 w 7450667"/>
              <a:gd name="connsiteY82" fmla="*/ 6434667 h 8194675"/>
              <a:gd name="connsiteX83" fmla="*/ 2602441 w 7450667"/>
              <a:gd name="connsiteY83" fmla="*/ 6491817 h 8194675"/>
              <a:gd name="connsiteX84" fmla="*/ 2269066 w 7450667"/>
              <a:gd name="connsiteY84" fmla="*/ 6604000 h 8194675"/>
              <a:gd name="connsiteX85" fmla="*/ 2286000 w 7450667"/>
              <a:gd name="connsiteY85" fmla="*/ 6688667 h 8194675"/>
              <a:gd name="connsiteX86" fmla="*/ 2404533 w 7450667"/>
              <a:gd name="connsiteY86" fmla="*/ 6731000 h 8194675"/>
              <a:gd name="connsiteX87" fmla="*/ 2235200 w 7450667"/>
              <a:gd name="connsiteY87" fmla="*/ 6900333 h 8194675"/>
              <a:gd name="connsiteX88" fmla="*/ 2192866 w 7450667"/>
              <a:gd name="connsiteY88" fmla="*/ 7027333 h 8194675"/>
              <a:gd name="connsiteX89" fmla="*/ 2040466 w 7450667"/>
              <a:gd name="connsiteY89" fmla="*/ 6976533 h 8194675"/>
              <a:gd name="connsiteX90" fmla="*/ 2040466 w 7450667"/>
              <a:gd name="connsiteY90" fmla="*/ 6976533 h 8194675"/>
              <a:gd name="connsiteX91" fmla="*/ 2040466 w 7450667"/>
              <a:gd name="connsiteY91" fmla="*/ 7103533 h 8194675"/>
              <a:gd name="connsiteX92" fmla="*/ 2209800 w 7450667"/>
              <a:gd name="connsiteY92" fmla="*/ 7188200 h 8194675"/>
              <a:gd name="connsiteX93" fmla="*/ 2769658 w 7450667"/>
              <a:gd name="connsiteY93" fmla="*/ 7636933 h 8194675"/>
              <a:gd name="connsiteX94" fmla="*/ 2791883 w 7450667"/>
              <a:gd name="connsiteY94" fmla="*/ 7556500 h 8194675"/>
              <a:gd name="connsiteX95" fmla="*/ 3131608 w 7450667"/>
              <a:gd name="connsiteY95" fmla="*/ 7670800 h 8194675"/>
              <a:gd name="connsiteX96" fmla="*/ 3376083 w 7450667"/>
              <a:gd name="connsiteY96" fmla="*/ 7689850 h 8194675"/>
              <a:gd name="connsiteX97" fmla="*/ 3566583 w 7450667"/>
              <a:gd name="connsiteY97" fmla="*/ 7807325 h 8194675"/>
              <a:gd name="connsiteX98" fmla="*/ 3757083 w 7450667"/>
              <a:gd name="connsiteY98" fmla="*/ 7813675 h 8194675"/>
              <a:gd name="connsiteX99" fmla="*/ 4007908 w 7450667"/>
              <a:gd name="connsiteY99" fmla="*/ 7886700 h 8194675"/>
              <a:gd name="connsiteX100" fmla="*/ 3966633 w 7450667"/>
              <a:gd name="connsiteY100" fmla="*/ 7981950 h 8194675"/>
              <a:gd name="connsiteX101" fmla="*/ 4271433 w 7450667"/>
              <a:gd name="connsiteY101" fmla="*/ 8131175 h 8194675"/>
              <a:gd name="connsiteX102" fmla="*/ 4480983 w 7450667"/>
              <a:gd name="connsiteY102" fmla="*/ 8194675 h 8194675"/>
              <a:gd name="connsiteX103" fmla="*/ 4619625 w 7450667"/>
              <a:gd name="connsiteY103" fmla="*/ 8080375 h 8194675"/>
              <a:gd name="connsiteX104" fmla="*/ 4377266 w 7450667"/>
              <a:gd name="connsiteY104" fmla="*/ 7763933 h 8194675"/>
              <a:gd name="connsiteX105" fmla="*/ 4436533 w 7450667"/>
              <a:gd name="connsiteY105" fmla="*/ 7459133 h 8194675"/>
              <a:gd name="connsiteX106" fmla="*/ 4219575 w 7450667"/>
              <a:gd name="connsiteY106" fmla="*/ 7297208 h 8194675"/>
              <a:gd name="connsiteX107" fmla="*/ 4293658 w 7450667"/>
              <a:gd name="connsiteY107" fmla="*/ 7149042 h 8194675"/>
              <a:gd name="connsiteX108" fmla="*/ 4495800 w 7450667"/>
              <a:gd name="connsiteY108" fmla="*/ 6942667 h 8194675"/>
              <a:gd name="connsiteX109" fmla="*/ 4622800 w 7450667"/>
              <a:gd name="connsiteY109" fmla="*/ 6908800 h 8194675"/>
              <a:gd name="connsiteX110" fmla="*/ 4777316 w 7450667"/>
              <a:gd name="connsiteY110" fmla="*/ 6727825 h 8194675"/>
              <a:gd name="connsiteX111" fmla="*/ 4673600 w 7450667"/>
              <a:gd name="connsiteY111" fmla="*/ 6663267 h 8194675"/>
              <a:gd name="connsiteX112" fmla="*/ 4597400 w 7450667"/>
              <a:gd name="connsiteY112" fmla="*/ 6620933 h 8194675"/>
              <a:gd name="connsiteX113" fmla="*/ 4594225 w 7450667"/>
              <a:gd name="connsiteY113" fmla="*/ 6586008 h 8194675"/>
              <a:gd name="connsiteX114" fmla="*/ 4690533 w 7450667"/>
              <a:gd name="connsiteY114" fmla="*/ 6604000 h 8194675"/>
              <a:gd name="connsiteX115" fmla="*/ 4712758 w 7450667"/>
              <a:gd name="connsiteY115" fmla="*/ 6572250 h 8194675"/>
              <a:gd name="connsiteX116" fmla="*/ 4513791 w 7450667"/>
              <a:gd name="connsiteY116" fmla="*/ 6247342 h 8194675"/>
              <a:gd name="connsiteX117" fmla="*/ 4363508 w 7450667"/>
              <a:gd name="connsiteY117" fmla="*/ 6235700 h 8194675"/>
              <a:gd name="connsiteX118" fmla="*/ 4352925 w 7450667"/>
              <a:gd name="connsiteY118" fmla="*/ 6274858 h 8194675"/>
              <a:gd name="connsiteX119" fmla="*/ 4267200 w 7450667"/>
              <a:gd name="connsiteY119" fmla="*/ 6062133 h 8194675"/>
              <a:gd name="connsiteX120" fmla="*/ 4182533 w 7450667"/>
              <a:gd name="connsiteY120" fmla="*/ 6028267 h 8194675"/>
              <a:gd name="connsiteX121" fmla="*/ 4292600 w 7450667"/>
              <a:gd name="connsiteY121" fmla="*/ 5791200 h 8194675"/>
              <a:gd name="connsiteX122" fmla="*/ 4216400 w 7450667"/>
              <a:gd name="connsiteY122" fmla="*/ 5715000 h 8194675"/>
              <a:gd name="connsiteX123" fmla="*/ 4241800 w 7450667"/>
              <a:gd name="connsiteY123" fmla="*/ 5554133 h 8194675"/>
              <a:gd name="connsiteX124" fmla="*/ 4334933 w 7450667"/>
              <a:gd name="connsiteY124" fmla="*/ 5503333 h 8194675"/>
              <a:gd name="connsiteX125" fmla="*/ 4402666 w 7450667"/>
              <a:gd name="connsiteY125" fmla="*/ 5334000 h 8194675"/>
              <a:gd name="connsiteX126" fmla="*/ 4597400 w 7450667"/>
              <a:gd name="connsiteY126" fmla="*/ 5621867 h 8194675"/>
              <a:gd name="connsiteX127" fmla="*/ 4673600 w 7450667"/>
              <a:gd name="connsiteY127" fmla="*/ 5494867 h 8194675"/>
              <a:gd name="connsiteX128" fmla="*/ 4631266 w 7450667"/>
              <a:gd name="connsiteY128" fmla="*/ 5334000 h 8194675"/>
              <a:gd name="connsiteX129" fmla="*/ 4802716 w 7450667"/>
              <a:gd name="connsiteY129" fmla="*/ 5217583 h 8194675"/>
              <a:gd name="connsiteX130" fmla="*/ 4792133 w 7450667"/>
              <a:gd name="connsiteY130" fmla="*/ 5139267 h 8194675"/>
              <a:gd name="connsiteX131" fmla="*/ 4961466 w 7450667"/>
              <a:gd name="connsiteY131" fmla="*/ 5080000 h 8194675"/>
              <a:gd name="connsiteX132" fmla="*/ 5105400 w 7450667"/>
              <a:gd name="connsiteY132" fmla="*/ 4919133 h 8194675"/>
              <a:gd name="connsiteX133" fmla="*/ 5215466 w 7450667"/>
              <a:gd name="connsiteY133" fmla="*/ 4953000 h 8194675"/>
              <a:gd name="connsiteX134" fmla="*/ 5215466 w 7450667"/>
              <a:gd name="connsiteY134" fmla="*/ 4953000 h 8194675"/>
              <a:gd name="connsiteX135" fmla="*/ 5291666 w 7450667"/>
              <a:gd name="connsiteY135" fmla="*/ 5003800 h 8194675"/>
              <a:gd name="connsiteX136" fmla="*/ 5342466 w 7450667"/>
              <a:gd name="connsiteY136" fmla="*/ 4944533 h 8194675"/>
              <a:gd name="connsiteX137" fmla="*/ 5435600 w 7450667"/>
              <a:gd name="connsiteY137" fmla="*/ 4910667 h 8194675"/>
              <a:gd name="connsiteX138" fmla="*/ 5469466 w 7450667"/>
              <a:gd name="connsiteY138" fmla="*/ 5020733 h 8194675"/>
              <a:gd name="connsiteX139" fmla="*/ 5664200 w 7450667"/>
              <a:gd name="connsiteY139" fmla="*/ 5012267 h 8194675"/>
              <a:gd name="connsiteX140" fmla="*/ 5884333 w 7450667"/>
              <a:gd name="connsiteY140" fmla="*/ 5214408 h 8194675"/>
              <a:gd name="connsiteX141" fmla="*/ 5884333 w 7450667"/>
              <a:gd name="connsiteY141" fmla="*/ 5325533 h 8194675"/>
              <a:gd name="connsiteX142" fmla="*/ 5884333 w 7450667"/>
              <a:gd name="connsiteY142" fmla="*/ 5325533 h 8194675"/>
              <a:gd name="connsiteX143" fmla="*/ 5952066 w 7450667"/>
              <a:gd name="connsiteY143" fmla="*/ 5291667 h 8194675"/>
              <a:gd name="connsiteX144" fmla="*/ 5901266 w 7450667"/>
              <a:gd name="connsiteY144" fmla="*/ 5164667 h 8194675"/>
              <a:gd name="connsiteX145" fmla="*/ 5901266 w 7450667"/>
              <a:gd name="connsiteY145" fmla="*/ 5164667 h 8194675"/>
              <a:gd name="connsiteX146" fmla="*/ 6172200 w 7450667"/>
              <a:gd name="connsiteY146" fmla="*/ 5334000 h 8194675"/>
              <a:gd name="connsiteX147" fmla="*/ 6328833 w 7450667"/>
              <a:gd name="connsiteY147" fmla="*/ 5143500 h 8194675"/>
              <a:gd name="connsiteX148" fmla="*/ 6392333 w 7450667"/>
              <a:gd name="connsiteY148" fmla="*/ 5181600 h 8194675"/>
              <a:gd name="connsiteX149" fmla="*/ 6522508 w 7450667"/>
              <a:gd name="connsiteY149" fmla="*/ 5200650 h 8194675"/>
              <a:gd name="connsiteX150" fmla="*/ 6620933 w 7450667"/>
              <a:gd name="connsiteY150" fmla="*/ 5190067 h 8194675"/>
              <a:gd name="connsiteX151" fmla="*/ 6620933 w 7450667"/>
              <a:gd name="connsiteY151" fmla="*/ 5113867 h 8194675"/>
              <a:gd name="connsiteX152" fmla="*/ 6807200 w 7450667"/>
              <a:gd name="connsiteY152" fmla="*/ 5130800 h 8194675"/>
              <a:gd name="connsiteX153" fmla="*/ 6773333 w 7450667"/>
              <a:gd name="connsiteY153" fmla="*/ 5232400 h 8194675"/>
              <a:gd name="connsiteX154" fmla="*/ 6994525 w 7450667"/>
              <a:gd name="connsiteY154" fmla="*/ 5325533 h 8194675"/>
              <a:gd name="connsiteX155" fmla="*/ 7078133 w 7450667"/>
              <a:gd name="connsiteY155" fmla="*/ 5291667 h 8194675"/>
              <a:gd name="connsiteX156" fmla="*/ 7090833 w 7450667"/>
              <a:gd name="connsiteY156" fmla="*/ 5223933 h 8194675"/>
              <a:gd name="connsiteX157" fmla="*/ 7109883 w 7450667"/>
              <a:gd name="connsiteY157" fmla="*/ 5227108 h 8194675"/>
              <a:gd name="connsiteX158" fmla="*/ 7250641 w 7450667"/>
              <a:gd name="connsiteY158" fmla="*/ 5288492 h 8194675"/>
              <a:gd name="connsiteX159" fmla="*/ 7400925 w 7450667"/>
              <a:gd name="connsiteY159" fmla="*/ 5233458 h 8194675"/>
              <a:gd name="connsiteX160" fmla="*/ 7450666 w 7450667"/>
              <a:gd name="connsiteY160" fmla="*/ 5037667 h 8194675"/>
              <a:gd name="connsiteX161" fmla="*/ 7315200 w 7450667"/>
              <a:gd name="connsiteY161" fmla="*/ 4995333 h 8194675"/>
              <a:gd name="connsiteX162" fmla="*/ 7277100 w 7450667"/>
              <a:gd name="connsiteY162" fmla="*/ 4947708 h 8194675"/>
              <a:gd name="connsiteX163" fmla="*/ 7171266 w 7450667"/>
              <a:gd name="connsiteY163" fmla="*/ 4936067 h 8194675"/>
              <a:gd name="connsiteX164" fmla="*/ 7179733 w 7450667"/>
              <a:gd name="connsiteY164" fmla="*/ 4851400 h 8194675"/>
              <a:gd name="connsiteX165" fmla="*/ 6810002 w 7450667"/>
              <a:gd name="connsiteY165" fmla="*/ 923753 h 8194675"/>
              <a:gd name="connsiteX166" fmla="*/ 6815689 w 7450667"/>
              <a:gd name="connsiteY166" fmla="*/ 51810 h 8194675"/>
              <a:gd name="connsiteX167" fmla="*/ 660400 w 7450667"/>
              <a:gd name="connsiteY167" fmla="*/ 0 h 8194675"/>
              <a:gd name="connsiteX168" fmla="*/ 677333 w 7450667"/>
              <a:gd name="connsiteY168" fmla="*/ 50800 h 8194675"/>
              <a:gd name="connsiteX0" fmla="*/ 677333 w 7450665"/>
              <a:gd name="connsiteY0" fmla="*/ 50800 h 8194675"/>
              <a:gd name="connsiteX1" fmla="*/ 851958 w 7450665"/>
              <a:gd name="connsiteY1" fmla="*/ 190500 h 8194675"/>
              <a:gd name="connsiteX2" fmla="*/ 935566 w 7450665"/>
              <a:gd name="connsiteY2" fmla="*/ 332317 h 8194675"/>
              <a:gd name="connsiteX3" fmla="*/ 818091 w 7450665"/>
              <a:gd name="connsiteY3" fmla="*/ 585258 h 8194675"/>
              <a:gd name="connsiteX4" fmla="*/ 719666 w 7450665"/>
              <a:gd name="connsiteY4" fmla="*/ 685800 h 8194675"/>
              <a:gd name="connsiteX5" fmla="*/ 458258 w 7450665"/>
              <a:gd name="connsiteY5" fmla="*/ 1039283 h 8194675"/>
              <a:gd name="connsiteX6" fmla="*/ 195791 w 7450665"/>
              <a:gd name="connsiteY6" fmla="*/ 1332442 h 8194675"/>
              <a:gd name="connsiteX7" fmla="*/ 84666 w 7450665"/>
              <a:gd name="connsiteY7" fmla="*/ 1476375 h 8194675"/>
              <a:gd name="connsiteX8" fmla="*/ 296333 w 7450665"/>
              <a:gd name="connsiteY8" fmla="*/ 1363133 h 8194675"/>
              <a:gd name="connsiteX9" fmla="*/ 237066 w 7450665"/>
              <a:gd name="connsiteY9" fmla="*/ 1540933 h 8194675"/>
              <a:gd name="connsiteX10" fmla="*/ 391583 w 7450665"/>
              <a:gd name="connsiteY10" fmla="*/ 1602317 h 8194675"/>
              <a:gd name="connsiteX11" fmla="*/ 609600 w 7450665"/>
              <a:gd name="connsiteY11" fmla="*/ 1659467 h 8194675"/>
              <a:gd name="connsiteX12" fmla="*/ 644525 w 7450665"/>
              <a:gd name="connsiteY12" fmla="*/ 1726142 h 8194675"/>
              <a:gd name="connsiteX13" fmla="*/ 448733 w 7450665"/>
              <a:gd name="connsiteY13" fmla="*/ 1684867 h 8194675"/>
              <a:gd name="connsiteX14" fmla="*/ 354541 w 7450665"/>
              <a:gd name="connsiteY14" fmla="*/ 1767417 h 8194675"/>
              <a:gd name="connsiteX15" fmla="*/ 265641 w 7450665"/>
              <a:gd name="connsiteY15" fmla="*/ 1742017 h 8194675"/>
              <a:gd name="connsiteX16" fmla="*/ 228600 w 7450665"/>
              <a:gd name="connsiteY16" fmla="*/ 1820333 h 8194675"/>
              <a:gd name="connsiteX17" fmla="*/ 228600 w 7450665"/>
              <a:gd name="connsiteY17" fmla="*/ 1820333 h 8194675"/>
              <a:gd name="connsiteX18" fmla="*/ 160866 w 7450665"/>
              <a:gd name="connsiteY18" fmla="*/ 1735667 h 8194675"/>
              <a:gd name="connsiteX19" fmla="*/ 177800 w 7450665"/>
              <a:gd name="connsiteY19" fmla="*/ 1938867 h 8194675"/>
              <a:gd name="connsiteX20" fmla="*/ 59266 w 7450665"/>
              <a:gd name="connsiteY20" fmla="*/ 2159000 h 8194675"/>
              <a:gd name="connsiteX21" fmla="*/ 59266 w 7450665"/>
              <a:gd name="connsiteY21" fmla="*/ 2159000 h 8194675"/>
              <a:gd name="connsiteX22" fmla="*/ 17991 w 7450665"/>
              <a:gd name="connsiteY22" fmla="*/ 2189692 h 8194675"/>
              <a:gd name="connsiteX23" fmla="*/ 48683 w 7450665"/>
              <a:gd name="connsiteY23" fmla="*/ 2435225 h 8194675"/>
              <a:gd name="connsiteX24" fmla="*/ 84666 w 7450665"/>
              <a:gd name="connsiteY24" fmla="*/ 2590800 h 8194675"/>
              <a:gd name="connsiteX25" fmla="*/ 0 w 7450665"/>
              <a:gd name="connsiteY25" fmla="*/ 2709333 h 8194675"/>
              <a:gd name="connsiteX26" fmla="*/ 118533 w 7450665"/>
              <a:gd name="connsiteY26" fmla="*/ 2827867 h 8194675"/>
              <a:gd name="connsiteX27" fmla="*/ 84666 w 7450665"/>
              <a:gd name="connsiteY27" fmla="*/ 2997200 h 8194675"/>
              <a:gd name="connsiteX28" fmla="*/ 84666 w 7450665"/>
              <a:gd name="connsiteY28" fmla="*/ 2997200 h 8194675"/>
              <a:gd name="connsiteX29" fmla="*/ 143933 w 7450665"/>
              <a:gd name="connsiteY29" fmla="*/ 3005667 h 8194675"/>
              <a:gd name="connsiteX30" fmla="*/ 169333 w 7450665"/>
              <a:gd name="connsiteY30" fmla="*/ 3268133 h 8194675"/>
              <a:gd name="connsiteX31" fmla="*/ 254000 w 7450665"/>
              <a:gd name="connsiteY31" fmla="*/ 3310467 h 8194675"/>
              <a:gd name="connsiteX32" fmla="*/ 457200 w 7450665"/>
              <a:gd name="connsiteY32" fmla="*/ 3344333 h 8194675"/>
              <a:gd name="connsiteX33" fmla="*/ 474133 w 7450665"/>
              <a:gd name="connsiteY33" fmla="*/ 3445933 h 8194675"/>
              <a:gd name="connsiteX34" fmla="*/ 601133 w 7450665"/>
              <a:gd name="connsiteY34" fmla="*/ 3369733 h 8194675"/>
              <a:gd name="connsiteX35" fmla="*/ 795866 w 7450665"/>
              <a:gd name="connsiteY35" fmla="*/ 3488267 h 8194675"/>
              <a:gd name="connsiteX36" fmla="*/ 745066 w 7450665"/>
              <a:gd name="connsiteY36" fmla="*/ 3615267 h 8194675"/>
              <a:gd name="connsiteX37" fmla="*/ 821266 w 7450665"/>
              <a:gd name="connsiteY37" fmla="*/ 3666067 h 8194675"/>
              <a:gd name="connsiteX38" fmla="*/ 736600 w 7450665"/>
              <a:gd name="connsiteY38" fmla="*/ 3793067 h 8194675"/>
              <a:gd name="connsiteX39" fmla="*/ 838200 w 7450665"/>
              <a:gd name="connsiteY39" fmla="*/ 3843867 h 8194675"/>
              <a:gd name="connsiteX40" fmla="*/ 804333 w 7450665"/>
              <a:gd name="connsiteY40" fmla="*/ 3911600 h 8194675"/>
              <a:gd name="connsiteX41" fmla="*/ 804333 w 7450665"/>
              <a:gd name="connsiteY41" fmla="*/ 3911600 h 8194675"/>
              <a:gd name="connsiteX42" fmla="*/ 880533 w 7450665"/>
              <a:gd name="connsiteY42" fmla="*/ 4013200 h 8194675"/>
              <a:gd name="connsiteX43" fmla="*/ 1005416 w 7450665"/>
              <a:gd name="connsiteY43" fmla="*/ 4079875 h 8194675"/>
              <a:gd name="connsiteX44" fmla="*/ 939800 w 7450665"/>
              <a:gd name="connsiteY44" fmla="*/ 4174067 h 8194675"/>
              <a:gd name="connsiteX45" fmla="*/ 1109133 w 7450665"/>
              <a:gd name="connsiteY45" fmla="*/ 4182533 h 8194675"/>
              <a:gd name="connsiteX46" fmla="*/ 1112308 w 7450665"/>
              <a:gd name="connsiteY46" fmla="*/ 4248150 h 8194675"/>
              <a:gd name="connsiteX47" fmla="*/ 1168400 w 7450665"/>
              <a:gd name="connsiteY47" fmla="*/ 4309533 h 8194675"/>
              <a:gd name="connsiteX48" fmla="*/ 1026583 w 7450665"/>
              <a:gd name="connsiteY48" fmla="*/ 4438650 h 8194675"/>
              <a:gd name="connsiteX49" fmla="*/ 931333 w 7450665"/>
              <a:gd name="connsiteY49" fmla="*/ 4385733 h 8194675"/>
              <a:gd name="connsiteX50" fmla="*/ 912283 w 7450665"/>
              <a:gd name="connsiteY50" fmla="*/ 4366683 h 8194675"/>
              <a:gd name="connsiteX51" fmla="*/ 846666 w 7450665"/>
              <a:gd name="connsiteY51" fmla="*/ 4453467 h 8194675"/>
              <a:gd name="connsiteX52" fmla="*/ 931333 w 7450665"/>
              <a:gd name="connsiteY52" fmla="*/ 4555067 h 8194675"/>
              <a:gd name="connsiteX53" fmla="*/ 928158 w 7450665"/>
              <a:gd name="connsiteY53" fmla="*/ 4686300 h 8194675"/>
              <a:gd name="connsiteX54" fmla="*/ 964141 w 7450665"/>
              <a:gd name="connsiteY54" fmla="*/ 4773083 h 8194675"/>
              <a:gd name="connsiteX55" fmla="*/ 1075266 w 7450665"/>
              <a:gd name="connsiteY55" fmla="*/ 4809067 h 8194675"/>
              <a:gd name="connsiteX56" fmla="*/ 1134533 w 7450665"/>
              <a:gd name="connsiteY56" fmla="*/ 4715933 h 8194675"/>
              <a:gd name="connsiteX57" fmla="*/ 1303866 w 7450665"/>
              <a:gd name="connsiteY57" fmla="*/ 4682067 h 8194675"/>
              <a:gd name="connsiteX58" fmla="*/ 1439333 w 7450665"/>
              <a:gd name="connsiteY58" fmla="*/ 4707467 h 8194675"/>
              <a:gd name="connsiteX59" fmla="*/ 1557866 w 7450665"/>
              <a:gd name="connsiteY59" fmla="*/ 4893733 h 8194675"/>
              <a:gd name="connsiteX60" fmla="*/ 1490133 w 7450665"/>
              <a:gd name="connsiteY60" fmla="*/ 4936067 h 8194675"/>
              <a:gd name="connsiteX61" fmla="*/ 1532466 w 7450665"/>
              <a:gd name="connsiteY61" fmla="*/ 5088467 h 8194675"/>
              <a:gd name="connsiteX62" fmla="*/ 1695450 w 7450665"/>
              <a:gd name="connsiteY62" fmla="*/ 5095875 h 8194675"/>
              <a:gd name="connsiteX63" fmla="*/ 1763183 w 7450665"/>
              <a:gd name="connsiteY63" fmla="*/ 5229225 h 8194675"/>
              <a:gd name="connsiteX64" fmla="*/ 1794933 w 7450665"/>
              <a:gd name="connsiteY64" fmla="*/ 5384800 h 8194675"/>
              <a:gd name="connsiteX65" fmla="*/ 1938866 w 7450665"/>
              <a:gd name="connsiteY65" fmla="*/ 5359400 h 8194675"/>
              <a:gd name="connsiteX66" fmla="*/ 2023533 w 7450665"/>
              <a:gd name="connsiteY66" fmla="*/ 5435600 h 8194675"/>
              <a:gd name="connsiteX67" fmla="*/ 2201333 w 7450665"/>
              <a:gd name="connsiteY67" fmla="*/ 5376333 h 8194675"/>
              <a:gd name="connsiteX68" fmla="*/ 2319866 w 7450665"/>
              <a:gd name="connsiteY68" fmla="*/ 5545667 h 8194675"/>
              <a:gd name="connsiteX69" fmla="*/ 2379133 w 7450665"/>
              <a:gd name="connsiteY69" fmla="*/ 5486400 h 8194675"/>
              <a:gd name="connsiteX70" fmla="*/ 2743200 w 7450665"/>
              <a:gd name="connsiteY70" fmla="*/ 5672667 h 8194675"/>
              <a:gd name="connsiteX71" fmla="*/ 2743200 w 7450665"/>
              <a:gd name="connsiteY71" fmla="*/ 5672667 h 8194675"/>
              <a:gd name="connsiteX72" fmla="*/ 2794000 w 7450665"/>
              <a:gd name="connsiteY72" fmla="*/ 5748867 h 8194675"/>
              <a:gd name="connsiteX73" fmla="*/ 2692400 w 7450665"/>
              <a:gd name="connsiteY73" fmla="*/ 5833533 h 8194675"/>
              <a:gd name="connsiteX74" fmla="*/ 2751666 w 7450665"/>
              <a:gd name="connsiteY74" fmla="*/ 5875867 h 8194675"/>
              <a:gd name="connsiteX75" fmla="*/ 2667000 w 7450665"/>
              <a:gd name="connsiteY75" fmla="*/ 5985933 h 8194675"/>
              <a:gd name="connsiteX76" fmla="*/ 2717800 w 7450665"/>
              <a:gd name="connsiteY76" fmla="*/ 6045200 h 8194675"/>
              <a:gd name="connsiteX77" fmla="*/ 2717800 w 7450665"/>
              <a:gd name="connsiteY77" fmla="*/ 6045200 h 8194675"/>
              <a:gd name="connsiteX78" fmla="*/ 2700866 w 7450665"/>
              <a:gd name="connsiteY78" fmla="*/ 6239933 h 8194675"/>
              <a:gd name="connsiteX79" fmla="*/ 2506133 w 7450665"/>
              <a:gd name="connsiteY79" fmla="*/ 6214533 h 8194675"/>
              <a:gd name="connsiteX80" fmla="*/ 2379133 w 7450665"/>
              <a:gd name="connsiteY80" fmla="*/ 6341533 h 8194675"/>
              <a:gd name="connsiteX81" fmla="*/ 2370666 w 7450665"/>
              <a:gd name="connsiteY81" fmla="*/ 6477000 h 8194675"/>
              <a:gd name="connsiteX82" fmla="*/ 2650066 w 7450665"/>
              <a:gd name="connsiteY82" fmla="*/ 6434667 h 8194675"/>
              <a:gd name="connsiteX83" fmla="*/ 2602441 w 7450665"/>
              <a:gd name="connsiteY83" fmla="*/ 6491817 h 8194675"/>
              <a:gd name="connsiteX84" fmla="*/ 2269066 w 7450665"/>
              <a:gd name="connsiteY84" fmla="*/ 6604000 h 8194675"/>
              <a:gd name="connsiteX85" fmla="*/ 2286000 w 7450665"/>
              <a:gd name="connsiteY85" fmla="*/ 6688667 h 8194675"/>
              <a:gd name="connsiteX86" fmla="*/ 2404533 w 7450665"/>
              <a:gd name="connsiteY86" fmla="*/ 6731000 h 8194675"/>
              <a:gd name="connsiteX87" fmla="*/ 2235200 w 7450665"/>
              <a:gd name="connsiteY87" fmla="*/ 6900333 h 8194675"/>
              <a:gd name="connsiteX88" fmla="*/ 2192866 w 7450665"/>
              <a:gd name="connsiteY88" fmla="*/ 7027333 h 8194675"/>
              <a:gd name="connsiteX89" fmla="*/ 2040466 w 7450665"/>
              <a:gd name="connsiteY89" fmla="*/ 6976533 h 8194675"/>
              <a:gd name="connsiteX90" fmla="*/ 2040466 w 7450665"/>
              <a:gd name="connsiteY90" fmla="*/ 6976533 h 8194675"/>
              <a:gd name="connsiteX91" fmla="*/ 2040466 w 7450665"/>
              <a:gd name="connsiteY91" fmla="*/ 7103533 h 8194675"/>
              <a:gd name="connsiteX92" fmla="*/ 2209800 w 7450665"/>
              <a:gd name="connsiteY92" fmla="*/ 7188200 h 8194675"/>
              <a:gd name="connsiteX93" fmla="*/ 2769658 w 7450665"/>
              <a:gd name="connsiteY93" fmla="*/ 7636933 h 8194675"/>
              <a:gd name="connsiteX94" fmla="*/ 2791883 w 7450665"/>
              <a:gd name="connsiteY94" fmla="*/ 7556500 h 8194675"/>
              <a:gd name="connsiteX95" fmla="*/ 3131608 w 7450665"/>
              <a:gd name="connsiteY95" fmla="*/ 7670800 h 8194675"/>
              <a:gd name="connsiteX96" fmla="*/ 3376083 w 7450665"/>
              <a:gd name="connsiteY96" fmla="*/ 7689850 h 8194675"/>
              <a:gd name="connsiteX97" fmla="*/ 3566583 w 7450665"/>
              <a:gd name="connsiteY97" fmla="*/ 7807325 h 8194675"/>
              <a:gd name="connsiteX98" fmla="*/ 3757083 w 7450665"/>
              <a:gd name="connsiteY98" fmla="*/ 7813675 h 8194675"/>
              <a:gd name="connsiteX99" fmla="*/ 4007908 w 7450665"/>
              <a:gd name="connsiteY99" fmla="*/ 7886700 h 8194675"/>
              <a:gd name="connsiteX100" fmla="*/ 3966633 w 7450665"/>
              <a:gd name="connsiteY100" fmla="*/ 7981950 h 8194675"/>
              <a:gd name="connsiteX101" fmla="*/ 4271433 w 7450665"/>
              <a:gd name="connsiteY101" fmla="*/ 8131175 h 8194675"/>
              <a:gd name="connsiteX102" fmla="*/ 4480983 w 7450665"/>
              <a:gd name="connsiteY102" fmla="*/ 8194675 h 8194675"/>
              <a:gd name="connsiteX103" fmla="*/ 4619625 w 7450665"/>
              <a:gd name="connsiteY103" fmla="*/ 8080375 h 8194675"/>
              <a:gd name="connsiteX104" fmla="*/ 4377266 w 7450665"/>
              <a:gd name="connsiteY104" fmla="*/ 7763933 h 8194675"/>
              <a:gd name="connsiteX105" fmla="*/ 4436533 w 7450665"/>
              <a:gd name="connsiteY105" fmla="*/ 7459133 h 8194675"/>
              <a:gd name="connsiteX106" fmla="*/ 4219575 w 7450665"/>
              <a:gd name="connsiteY106" fmla="*/ 7297208 h 8194675"/>
              <a:gd name="connsiteX107" fmla="*/ 4293658 w 7450665"/>
              <a:gd name="connsiteY107" fmla="*/ 7149042 h 8194675"/>
              <a:gd name="connsiteX108" fmla="*/ 4495800 w 7450665"/>
              <a:gd name="connsiteY108" fmla="*/ 6942667 h 8194675"/>
              <a:gd name="connsiteX109" fmla="*/ 4622800 w 7450665"/>
              <a:gd name="connsiteY109" fmla="*/ 6908800 h 8194675"/>
              <a:gd name="connsiteX110" fmla="*/ 4777316 w 7450665"/>
              <a:gd name="connsiteY110" fmla="*/ 6727825 h 8194675"/>
              <a:gd name="connsiteX111" fmla="*/ 4673600 w 7450665"/>
              <a:gd name="connsiteY111" fmla="*/ 6663267 h 8194675"/>
              <a:gd name="connsiteX112" fmla="*/ 4597400 w 7450665"/>
              <a:gd name="connsiteY112" fmla="*/ 6620933 h 8194675"/>
              <a:gd name="connsiteX113" fmla="*/ 4594225 w 7450665"/>
              <a:gd name="connsiteY113" fmla="*/ 6586008 h 8194675"/>
              <a:gd name="connsiteX114" fmla="*/ 4690533 w 7450665"/>
              <a:gd name="connsiteY114" fmla="*/ 6604000 h 8194675"/>
              <a:gd name="connsiteX115" fmla="*/ 4712758 w 7450665"/>
              <a:gd name="connsiteY115" fmla="*/ 6572250 h 8194675"/>
              <a:gd name="connsiteX116" fmla="*/ 4513791 w 7450665"/>
              <a:gd name="connsiteY116" fmla="*/ 6247342 h 8194675"/>
              <a:gd name="connsiteX117" fmla="*/ 4363508 w 7450665"/>
              <a:gd name="connsiteY117" fmla="*/ 6235700 h 8194675"/>
              <a:gd name="connsiteX118" fmla="*/ 4352925 w 7450665"/>
              <a:gd name="connsiteY118" fmla="*/ 6274858 h 8194675"/>
              <a:gd name="connsiteX119" fmla="*/ 4267200 w 7450665"/>
              <a:gd name="connsiteY119" fmla="*/ 6062133 h 8194675"/>
              <a:gd name="connsiteX120" fmla="*/ 4182533 w 7450665"/>
              <a:gd name="connsiteY120" fmla="*/ 6028267 h 8194675"/>
              <a:gd name="connsiteX121" fmla="*/ 4292600 w 7450665"/>
              <a:gd name="connsiteY121" fmla="*/ 5791200 h 8194675"/>
              <a:gd name="connsiteX122" fmla="*/ 4216400 w 7450665"/>
              <a:gd name="connsiteY122" fmla="*/ 5715000 h 8194675"/>
              <a:gd name="connsiteX123" fmla="*/ 4241800 w 7450665"/>
              <a:gd name="connsiteY123" fmla="*/ 5554133 h 8194675"/>
              <a:gd name="connsiteX124" fmla="*/ 4334933 w 7450665"/>
              <a:gd name="connsiteY124" fmla="*/ 5503333 h 8194675"/>
              <a:gd name="connsiteX125" fmla="*/ 4402666 w 7450665"/>
              <a:gd name="connsiteY125" fmla="*/ 5334000 h 8194675"/>
              <a:gd name="connsiteX126" fmla="*/ 4597400 w 7450665"/>
              <a:gd name="connsiteY126" fmla="*/ 5621867 h 8194675"/>
              <a:gd name="connsiteX127" fmla="*/ 4673600 w 7450665"/>
              <a:gd name="connsiteY127" fmla="*/ 5494867 h 8194675"/>
              <a:gd name="connsiteX128" fmla="*/ 4631266 w 7450665"/>
              <a:gd name="connsiteY128" fmla="*/ 5334000 h 8194675"/>
              <a:gd name="connsiteX129" fmla="*/ 4802716 w 7450665"/>
              <a:gd name="connsiteY129" fmla="*/ 5217583 h 8194675"/>
              <a:gd name="connsiteX130" fmla="*/ 4792133 w 7450665"/>
              <a:gd name="connsiteY130" fmla="*/ 5139267 h 8194675"/>
              <a:gd name="connsiteX131" fmla="*/ 4961466 w 7450665"/>
              <a:gd name="connsiteY131" fmla="*/ 5080000 h 8194675"/>
              <a:gd name="connsiteX132" fmla="*/ 5105400 w 7450665"/>
              <a:gd name="connsiteY132" fmla="*/ 4919133 h 8194675"/>
              <a:gd name="connsiteX133" fmla="*/ 5215466 w 7450665"/>
              <a:gd name="connsiteY133" fmla="*/ 4953000 h 8194675"/>
              <a:gd name="connsiteX134" fmla="*/ 5215466 w 7450665"/>
              <a:gd name="connsiteY134" fmla="*/ 4953000 h 8194675"/>
              <a:gd name="connsiteX135" fmla="*/ 5291666 w 7450665"/>
              <a:gd name="connsiteY135" fmla="*/ 5003800 h 8194675"/>
              <a:gd name="connsiteX136" fmla="*/ 5342466 w 7450665"/>
              <a:gd name="connsiteY136" fmla="*/ 4944533 h 8194675"/>
              <a:gd name="connsiteX137" fmla="*/ 5435600 w 7450665"/>
              <a:gd name="connsiteY137" fmla="*/ 4910667 h 8194675"/>
              <a:gd name="connsiteX138" fmla="*/ 5469466 w 7450665"/>
              <a:gd name="connsiteY138" fmla="*/ 5020733 h 8194675"/>
              <a:gd name="connsiteX139" fmla="*/ 5664200 w 7450665"/>
              <a:gd name="connsiteY139" fmla="*/ 5012267 h 8194675"/>
              <a:gd name="connsiteX140" fmla="*/ 5884333 w 7450665"/>
              <a:gd name="connsiteY140" fmla="*/ 5214408 h 8194675"/>
              <a:gd name="connsiteX141" fmla="*/ 5884333 w 7450665"/>
              <a:gd name="connsiteY141" fmla="*/ 5325533 h 8194675"/>
              <a:gd name="connsiteX142" fmla="*/ 5884333 w 7450665"/>
              <a:gd name="connsiteY142" fmla="*/ 5325533 h 8194675"/>
              <a:gd name="connsiteX143" fmla="*/ 5952066 w 7450665"/>
              <a:gd name="connsiteY143" fmla="*/ 5291667 h 8194675"/>
              <a:gd name="connsiteX144" fmla="*/ 5901266 w 7450665"/>
              <a:gd name="connsiteY144" fmla="*/ 5164667 h 8194675"/>
              <a:gd name="connsiteX145" fmla="*/ 5901266 w 7450665"/>
              <a:gd name="connsiteY145" fmla="*/ 5164667 h 8194675"/>
              <a:gd name="connsiteX146" fmla="*/ 6172200 w 7450665"/>
              <a:gd name="connsiteY146" fmla="*/ 5334000 h 8194675"/>
              <a:gd name="connsiteX147" fmla="*/ 6328833 w 7450665"/>
              <a:gd name="connsiteY147" fmla="*/ 5143500 h 8194675"/>
              <a:gd name="connsiteX148" fmla="*/ 6392333 w 7450665"/>
              <a:gd name="connsiteY148" fmla="*/ 5181600 h 8194675"/>
              <a:gd name="connsiteX149" fmla="*/ 6522508 w 7450665"/>
              <a:gd name="connsiteY149" fmla="*/ 5200650 h 8194675"/>
              <a:gd name="connsiteX150" fmla="*/ 6620933 w 7450665"/>
              <a:gd name="connsiteY150" fmla="*/ 5190067 h 8194675"/>
              <a:gd name="connsiteX151" fmla="*/ 6620933 w 7450665"/>
              <a:gd name="connsiteY151" fmla="*/ 5113867 h 8194675"/>
              <a:gd name="connsiteX152" fmla="*/ 6807200 w 7450665"/>
              <a:gd name="connsiteY152" fmla="*/ 5130800 h 8194675"/>
              <a:gd name="connsiteX153" fmla="*/ 6773333 w 7450665"/>
              <a:gd name="connsiteY153" fmla="*/ 5232400 h 8194675"/>
              <a:gd name="connsiteX154" fmla="*/ 6994525 w 7450665"/>
              <a:gd name="connsiteY154" fmla="*/ 5325533 h 8194675"/>
              <a:gd name="connsiteX155" fmla="*/ 7078133 w 7450665"/>
              <a:gd name="connsiteY155" fmla="*/ 5291667 h 8194675"/>
              <a:gd name="connsiteX156" fmla="*/ 7090833 w 7450665"/>
              <a:gd name="connsiteY156" fmla="*/ 5223933 h 8194675"/>
              <a:gd name="connsiteX157" fmla="*/ 7109883 w 7450665"/>
              <a:gd name="connsiteY157" fmla="*/ 5227108 h 8194675"/>
              <a:gd name="connsiteX158" fmla="*/ 7250641 w 7450665"/>
              <a:gd name="connsiteY158" fmla="*/ 5288492 h 8194675"/>
              <a:gd name="connsiteX159" fmla="*/ 7400925 w 7450665"/>
              <a:gd name="connsiteY159" fmla="*/ 5233458 h 8194675"/>
              <a:gd name="connsiteX160" fmla="*/ 7450666 w 7450665"/>
              <a:gd name="connsiteY160" fmla="*/ 5037667 h 8194675"/>
              <a:gd name="connsiteX161" fmla="*/ 7315200 w 7450665"/>
              <a:gd name="connsiteY161" fmla="*/ 4995333 h 8194675"/>
              <a:gd name="connsiteX162" fmla="*/ 7277100 w 7450665"/>
              <a:gd name="connsiteY162" fmla="*/ 4947708 h 8194675"/>
              <a:gd name="connsiteX163" fmla="*/ 7171266 w 7450665"/>
              <a:gd name="connsiteY163" fmla="*/ 4936067 h 8194675"/>
              <a:gd name="connsiteX164" fmla="*/ 6810002 w 7450665"/>
              <a:gd name="connsiteY164" fmla="*/ 923753 h 8194675"/>
              <a:gd name="connsiteX165" fmla="*/ 6815689 w 7450665"/>
              <a:gd name="connsiteY165" fmla="*/ 51810 h 8194675"/>
              <a:gd name="connsiteX166" fmla="*/ 660400 w 7450665"/>
              <a:gd name="connsiteY166" fmla="*/ 0 h 8194675"/>
              <a:gd name="connsiteX167" fmla="*/ 677333 w 7450665"/>
              <a:gd name="connsiteY167" fmla="*/ 50800 h 8194675"/>
              <a:gd name="connsiteX0" fmla="*/ 677333 w 7450667"/>
              <a:gd name="connsiteY0" fmla="*/ 50800 h 8194675"/>
              <a:gd name="connsiteX1" fmla="*/ 851958 w 7450667"/>
              <a:gd name="connsiteY1" fmla="*/ 190500 h 8194675"/>
              <a:gd name="connsiteX2" fmla="*/ 935566 w 7450667"/>
              <a:gd name="connsiteY2" fmla="*/ 332317 h 8194675"/>
              <a:gd name="connsiteX3" fmla="*/ 818091 w 7450667"/>
              <a:gd name="connsiteY3" fmla="*/ 585258 h 8194675"/>
              <a:gd name="connsiteX4" fmla="*/ 719666 w 7450667"/>
              <a:gd name="connsiteY4" fmla="*/ 685800 h 8194675"/>
              <a:gd name="connsiteX5" fmla="*/ 458258 w 7450667"/>
              <a:gd name="connsiteY5" fmla="*/ 1039283 h 8194675"/>
              <a:gd name="connsiteX6" fmla="*/ 195791 w 7450667"/>
              <a:gd name="connsiteY6" fmla="*/ 1332442 h 8194675"/>
              <a:gd name="connsiteX7" fmla="*/ 84666 w 7450667"/>
              <a:gd name="connsiteY7" fmla="*/ 1476375 h 8194675"/>
              <a:gd name="connsiteX8" fmla="*/ 296333 w 7450667"/>
              <a:gd name="connsiteY8" fmla="*/ 1363133 h 8194675"/>
              <a:gd name="connsiteX9" fmla="*/ 237066 w 7450667"/>
              <a:gd name="connsiteY9" fmla="*/ 1540933 h 8194675"/>
              <a:gd name="connsiteX10" fmla="*/ 391583 w 7450667"/>
              <a:gd name="connsiteY10" fmla="*/ 1602317 h 8194675"/>
              <a:gd name="connsiteX11" fmla="*/ 609600 w 7450667"/>
              <a:gd name="connsiteY11" fmla="*/ 1659467 h 8194675"/>
              <a:gd name="connsiteX12" fmla="*/ 644525 w 7450667"/>
              <a:gd name="connsiteY12" fmla="*/ 1726142 h 8194675"/>
              <a:gd name="connsiteX13" fmla="*/ 448733 w 7450667"/>
              <a:gd name="connsiteY13" fmla="*/ 1684867 h 8194675"/>
              <a:gd name="connsiteX14" fmla="*/ 354541 w 7450667"/>
              <a:gd name="connsiteY14" fmla="*/ 1767417 h 8194675"/>
              <a:gd name="connsiteX15" fmla="*/ 265641 w 7450667"/>
              <a:gd name="connsiteY15" fmla="*/ 1742017 h 8194675"/>
              <a:gd name="connsiteX16" fmla="*/ 228600 w 7450667"/>
              <a:gd name="connsiteY16" fmla="*/ 1820333 h 8194675"/>
              <a:gd name="connsiteX17" fmla="*/ 228600 w 7450667"/>
              <a:gd name="connsiteY17" fmla="*/ 1820333 h 8194675"/>
              <a:gd name="connsiteX18" fmla="*/ 160866 w 7450667"/>
              <a:gd name="connsiteY18" fmla="*/ 1735667 h 8194675"/>
              <a:gd name="connsiteX19" fmla="*/ 177800 w 7450667"/>
              <a:gd name="connsiteY19" fmla="*/ 1938867 h 8194675"/>
              <a:gd name="connsiteX20" fmla="*/ 59266 w 7450667"/>
              <a:gd name="connsiteY20" fmla="*/ 2159000 h 8194675"/>
              <a:gd name="connsiteX21" fmla="*/ 59266 w 7450667"/>
              <a:gd name="connsiteY21" fmla="*/ 2159000 h 8194675"/>
              <a:gd name="connsiteX22" fmla="*/ 17991 w 7450667"/>
              <a:gd name="connsiteY22" fmla="*/ 2189692 h 8194675"/>
              <a:gd name="connsiteX23" fmla="*/ 48683 w 7450667"/>
              <a:gd name="connsiteY23" fmla="*/ 2435225 h 8194675"/>
              <a:gd name="connsiteX24" fmla="*/ 84666 w 7450667"/>
              <a:gd name="connsiteY24" fmla="*/ 2590800 h 8194675"/>
              <a:gd name="connsiteX25" fmla="*/ 0 w 7450667"/>
              <a:gd name="connsiteY25" fmla="*/ 2709333 h 8194675"/>
              <a:gd name="connsiteX26" fmla="*/ 118533 w 7450667"/>
              <a:gd name="connsiteY26" fmla="*/ 2827867 h 8194675"/>
              <a:gd name="connsiteX27" fmla="*/ 84666 w 7450667"/>
              <a:gd name="connsiteY27" fmla="*/ 2997200 h 8194675"/>
              <a:gd name="connsiteX28" fmla="*/ 84666 w 7450667"/>
              <a:gd name="connsiteY28" fmla="*/ 2997200 h 8194675"/>
              <a:gd name="connsiteX29" fmla="*/ 143933 w 7450667"/>
              <a:gd name="connsiteY29" fmla="*/ 3005667 h 8194675"/>
              <a:gd name="connsiteX30" fmla="*/ 169333 w 7450667"/>
              <a:gd name="connsiteY30" fmla="*/ 3268133 h 8194675"/>
              <a:gd name="connsiteX31" fmla="*/ 254000 w 7450667"/>
              <a:gd name="connsiteY31" fmla="*/ 3310467 h 8194675"/>
              <a:gd name="connsiteX32" fmla="*/ 457200 w 7450667"/>
              <a:gd name="connsiteY32" fmla="*/ 3344333 h 8194675"/>
              <a:gd name="connsiteX33" fmla="*/ 474133 w 7450667"/>
              <a:gd name="connsiteY33" fmla="*/ 3445933 h 8194675"/>
              <a:gd name="connsiteX34" fmla="*/ 601133 w 7450667"/>
              <a:gd name="connsiteY34" fmla="*/ 3369733 h 8194675"/>
              <a:gd name="connsiteX35" fmla="*/ 795866 w 7450667"/>
              <a:gd name="connsiteY35" fmla="*/ 3488267 h 8194675"/>
              <a:gd name="connsiteX36" fmla="*/ 745066 w 7450667"/>
              <a:gd name="connsiteY36" fmla="*/ 3615267 h 8194675"/>
              <a:gd name="connsiteX37" fmla="*/ 821266 w 7450667"/>
              <a:gd name="connsiteY37" fmla="*/ 3666067 h 8194675"/>
              <a:gd name="connsiteX38" fmla="*/ 736600 w 7450667"/>
              <a:gd name="connsiteY38" fmla="*/ 3793067 h 8194675"/>
              <a:gd name="connsiteX39" fmla="*/ 838200 w 7450667"/>
              <a:gd name="connsiteY39" fmla="*/ 3843867 h 8194675"/>
              <a:gd name="connsiteX40" fmla="*/ 804333 w 7450667"/>
              <a:gd name="connsiteY40" fmla="*/ 3911600 h 8194675"/>
              <a:gd name="connsiteX41" fmla="*/ 804333 w 7450667"/>
              <a:gd name="connsiteY41" fmla="*/ 3911600 h 8194675"/>
              <a:gd name="connsiteX42" fmla="*/ 880533 w 7450667"/>
              <a:gd name="connsiteY42" fmla="*/ 4013200 h 8194675"/>
              <a:gd name="connsiteX43" fmla="*/ 1005416 w 7450667"/>
              <a:gd name="connsiteY43" fmla="*/ 4079875 h 8194675"/>
              <a:gd name="connsiteX44" fmla="*/ 939800 w 7450667"/>
              <a:gd name="connsiteY44" fmla="*/ 4174067 h 8194675"/>
              <a:gd name="connsiteX45" fmla="*/ 1109133 w 7450667"/>
              <a:gd name="connsiteY45" fmla="*/ 4182533 h 8194675"/>
              <a:gd name="connsiteX46" fmla="*/ 1112308 w 7450667"/>
              <a:gd name="connsiteY46" fmla="*/ 4248150 h 8194675"/>
              <a:gd name="connsiteX47" fmla="*/ 1168400 w 7450667"/>
              <a:gd name="connsiteY47" fmla="*/ 4309533 h 8194675"/>
              <a:gd name="connsiteX48" fmla="*/ 1026583 w 7450667"/>
              <a:gd name="connsiteY48" fmla="*/ 4438650 h 8194675"/>
              <a:gd name="connsiteX49" fmla="*/ 931333 w 7450667"/>
              <a:gd name="connsiteY49" fmla="*/ 4385733 h 8194675"/>
              <a:gd name="connsiteX50" fmla="*/ 912283 w 7450667"/>
              <a:gd name="connsiteY50" fmla="*/ 4366683 h 8194675"/>
              <a:gd name="connsiteX51" fmla="*/ 846666 w 7450667"/>
              <a:gd name="connsiteY51" fmla="*/ 4453467 h 8194675"/>
              <a:gd name="connsiteX52" fmla="*/ 931333 w 7450667"/>
              <a:gd name="connsiteY52" fmla="*/ 4555067 h 8194675"/>
              <a:gd name="connsiteX53" fmla="*/ 928158 w 7450667"/>
              <a:gd name="connsiteY53" fmla="*/ 4686300 h 8194675"/>
              <a:gd name="connsiteX54" fmla="*/ 964141 w 7450667"/>
              <a:gd name="connsiteY54" fmla="*/ 4773083 h 8194675"/>
              <a:gd name="connsiteX55" fmla="*/ 1075266 w 7450667"/>
              <a:gd name="connsiteY55" fmla="*/ 4809067 h 8194675"/>
              <a:gd name="connsiteX56" fmla="*/ 1134533 w 7450667"/>
              <a:gd name="connsiteY56" fmla="*/ 4715933 h 8194675"/>
              <a:gd name="connsiteX57" fmla="*/ 1303866 w 7450667"/>
              <a:gd name="connsiteY57" fmla="*/ 4682067 h 8194675"/>
              <a:gd name="connsiteX58" fmla="*/ 1439333 w 7450667"/>
              <a:gd name="connsiteY58" fmla="*/ 4707467 h 8194675"/>
              <a:gd name="connsiteX59" fmla="*/ 1557866 w 7450667"/>
              <a:gd name="connsiteY59" fmla="*/ 4893733 h 8194675"/>
              <a:gd name="connsiteX60" fmla="*/ 1490133 w 7450667"/>
              <a:gd name="connsiteY60" fmla="*/ 4936067 h 8194675"/>
              <a:gd name="connsiteX61" fmla="*/ 1532466 w 7450667"/>
              <a:gd name="connsiteY61" fmla="*/ 5088467 h 8194675"/>
              <a:gd name="connsiteX62" fmla="*/ 1695450 w 7450667"/>
              <a:gd name="connsiteY62" fmla="*/ 5095875 h 8194675"/>
              <a:gd name="connsiteX63" fmla="*/ 1763183 w 7450667"/>
              <a:gd name="connsiteY63" fmla="*/ 5229225 h 8194675"/>
              <a:gd name="connsiteX64" fmla="*/ 1794933 w 7450667"/>
              <a:gd name="connsiteY64" fmla="*/ 5384800 h 8194675"/>
              <a:gd name="connsiteX65" fmla="*/ 1938866 w 7450667"/>
              <a:gd name="connsiteY65" fmla="*/ 5359400 h 8194675"/>
              <a:gd name="connsiteX66" fmla="*/ 2023533 w 7450667"/>
              <a:gd name="connsiteY66" fmla="*/ 5435600 h 8194675"/>
              <a:gd name="connsiteX67" fmla="*/ 2201333 w 7450667"/>
              <a:gd name="connsiteY67" fmla="*/ 5376333 h 8194675"/>
              <a:gd name="connsiteX68" fmla="*/ 2319866 w 7450667"/>
              <a:gd name="connsiteY68" fmla="*/ 5545667 h 8194675"/>
              <a:gd name="connsiteX69" fmla="*/ 2379133 w 7450667"/>
              <a:gd name="connsiteY69" fmla="*/ 5486400 h 8194675"/>
              <a:gd name="connsiteX70" fmla="*/ 2743200 w 7450667"/>
              <a:gd name="connsiteY70" fmla="*/ 5672667 h 8194675"/>
              <a:gd name="connsiteX71" fmla="*/ 2743200 w 7450667"/>
              <a:gd name="connsiteY71" fmla="*/ 5672667 h 8194675"/>
              <a:gd name="connsiteX72" fmla="*/ 2794000 w 7450667"/>
              <a:gd name="connsiteY72" fmla="*/ 5748867 h 8194675"/>
              <a:gd name="connsiteX73" fmla="*/ 2692400 w 7450667"/>
              <a:gd name="connsiteY73" fmla="*/ 5833533 h 8194675"/>
              <a:gd name="connsiteX74" fmla="*/ 2751666 w 7450667"/>
              <a:gd name="connsiteY74" fmla="*/ 5875867 h 8194675"/>
              <a:gd name="connsiteX75" fmla="*/ 2667000 w 7450667"/>
              <a:gd name="connsiteY75" fmla="*/ 5985933 h 8194675"/>
              <a:gd name="connsiteX76" fmla="*/ 2717800 w 7450667"/>
              <a:gd name="connsiteY76" fmla="*/ 6045200 h 8194675"/>
              <a:gd name="connsiteX77" fmla="*/ 2717800 w 7450667"/>
              <a:gd name="connsiteY77" fmla="*/ 6045200 h 8194675"/>
              <a:gd name="connsiteX78" fmla="*/ 2700866 w 7450667"/>
              <a:gd name="connsiteY78" fmla="*/ 6239933 h 8194675"/>
              <a:gd name="connsiteX79" fmla="*/ 2506133 w 7450667"/>
              <a:gd name="connsiteY79" fmla="*/ 6214533 h 8194675"/>
              <a:gd name="connsiteX80" fmla="*/ 2379133 w 7450667"/>
              <a:gd name="connsiteY80" fmla="*/ 6341533 h 8194675"/>
              <a:gd name="connsiteX81" fmla="*/ 2370666 w 7450667"/>
              <a:gd name="connsiteY81" fmla="*/ 6477000 h 8194675"/>
              <a:gd name="connsiteX82" fmla="*/ 2650066 w 7450667"/>
              <a:gd name="connsiteY82" fmla="*/ 6434667 h 8194675"/>
              <a:gd name="connsiteX83" fmla="*/ 2602441 w 7450667"/>
              <a:gd name="connsiteY83" fmla="*/ 6491817 h 8194675"/>
              <a:gd name="connsiteX84" fmla="*/ 2269066 w 7450667"/>
              <a:gd name="connsiteY84" fmla="*/ 6604000 h 8194675"/>
              <a:gd name="connsiteX85" fmla="*/ 2286000 w 7450667"/>
              <a:gd name="connsiteY85" fmla="*/ 6688667 h 8194675"/>
              <a:gd name="connsiteX86" fmla="*/ 2404533 w 7450667"/>
              <a:gd name="connsiteY86" fmla="*/ 6731000 h 8194675"/>
              <a:gd name="connsiteX87" fmla="*/ 2235200 w 7450667"/>
              <a:gd name="connsiteY87" fmla="*/ 6900333 h 8194675"/>
              <a:gd name="connsiteX88" fmla="*/ 2192866 w 7450667"/>
              <a:gd name="connsiteY88" fmla="*/ 7027333 h 8194675"/>
              <a:gd name="connsiteX89" fmla="*/ 2040466 w 7450667"/>
              <a:gd name="connsiteY89" fmla="*/ 6976533 h 8194675"/>
              <a:gd name="connsiteX90" fmla="*/ 2040466 w 7450667"/>
              <a:gd name="connsiteY90" fmla="*/ 6976533 h 8194675"/>
              <a:gd name="connsiteX91" fmla="*/ 2040466 w 7450667"/>
              <a:gd name="connsiteY91" fmla="*/ 7103533 h 8194675"/>
              <a:gd name="connsiteX92" fmla="*/ 2209800 w 7450667"/>
              <a:gd name="connsiteY92" fmla="*/ 7188200 h 8194675"/>
              <a:gd name="connsiteX93" fmla="*/ 2769658 w 7450667"/>
              <a:gd name="connsiteY93" fmla="*/ 7636933 h 8194675"/>
              <a:gd name="connsiteX94" fmla="*/ 2791883 w 7450667"/>
              <a:gd name="connsiteY94" fmla="*/ 7556500 h 8194675"/>
              <a:gd name="connsiteX95" fmla="*/ 3131608 w 7450667"/>
              <a:gd name="connsiteY95" fmla="*/ 7670800 h 8194675"/>
              <a:gd name="connsiteX96" fmla="*/ 3376083 w 7450667"/>
              <a:gd name="connsiteY96" fmla="*/ 7689850 h 8194675"/>
              <a:gd name="connsiteX97" fmla="*/ 3566583 w 7450667"/>
              <a:gd name="connsiteY97" fmla="*/ 7807325 h 8194675"/>
              <a:gd name="connsiteX98" fmla="*/ 3757083 w 7450667"/>
              <a:gd name="connsiteY98" fmla="*/ 7813675 h 8194675"/>
              <a:gd name="connsiteX99" fmla="*/ 4007908 w 7450667"/>
              <a:gd name="connsiteY99" fmla="*/ 7886700 h 8194675"/>
              <a:gd name="connsiteX100" fmla="*/ 3966633 w 7450667"/>
              <a:gd name="connsiteY100" fmla="*/ 7981950 h 8194675"/>
              <a:gd name="connsiteX101" fmla="*/ 4271433 w 7450667"/>
              <a:gd name="connsiteY101" fmla="*/ 8131175 h 8194675"/>
              <a:gd name="connsiteX102" fmla="*/ 4480983 w 7450667"/>
              <a:gd name="connsiteY102" fmla="*/ 8194675 h 8194675"/>
              <a:gd name="connsiteX103" fmla="*/ 4619625 w 7450667"/>
              <a:gd name="connsiteY103" fmla="*/ 8080375 h 8194675"/>
              <a:gd name="connsiteX104" fmla="*/ 4377266 w 7450667"/>
              <a:gd name="connsiteY104" fmla="*/ 7763933 h 8194675"/>
              <a:gd name="connsiteX105" fmla="*/ 4436533 w 7450667"/>
              <a:gd name="connsiteY105" fmla="*/ 7459133 h 8194675"/>
              <a:gd name="connsiteX106" fmla="*/ 4219575 w 7450667"/>
              <a:gd name="connsiteY106" fmla="*/ 7297208 h 8194675"/>
              <a:gd name="connsiteX107" fmla="*/ 4293658 w 7450667"/>
              <a:gd name="connsiteY107" fmla="*/ 7149042 h 8194675"/>
              <a:gd name="connsiteX108" fmla="*/ 4495800 w 7450667"/>
              <a:gd name="connsiteY108" fmla="*/ 6942667 h 8194675"/>
              <a:gd name="connsiteX109" fmla="*/ 4622800 w 7450667"/>
              <a:gd name="connsiteY109" fmla="*/ 6908800 h 8194675"/>
              <a:gd name="connsiteX110" fmla="*/ 4777316 w 7450667"/>
              <a:gd name="connsiteY110" fmla="*/ 6727825 h 8194675"/>
              <a:gd name="connsiteX111" fmla="*/ 4673600 w 7450667"/>
              <a:gd name="connsiteY111" fmla="*/ 6663267 h 8194675"/>
              <a:gd name="connsiteX112" fmla="*/ 4597400 w 7450667"/>
              <a:gd name="connsiteY112" fmla="*/ 6620933 h 8194675"/>
              <a:gd name="connsiteX113" fmla="*/ 4594225 w 7450667"/>
              <a:gd name="connsiteY113" fmla="*/ 6586008 h 8194675"/>
              <a:gd name="connsiteX114" fmla="*/ 4690533 w 7450667"/>
              <a:gd name="connsiteY114" fmla="*/ 6604000 h 8194675"/>
              <a:gd name="connsiteX115" fmla="*/ 4712758 w 7450667"/>
              <a:gd name="connsiteY115" fmla="*/ 6572250 h 8194675"/>
              <a:gd name="connsiteX116" fmla="*/ 4513791 w 7450667"/>
              <a:gd name="connsiteY116" fmla="*/ 6247342 h 8194675"/>
              <a:gd name="connsiteX117" fmla="*/ 4363508 w 7450667"/>
              <a:gd name="connsiteY117" fmla="*/ 6235700 h 8194675"/>
              <a:gd name="connsiteX118" fmla="*/ 4352925 w 7450667"/>
              <a:gd name="connsiteY118" fmla="*/ 6274858 h 8194675"/>
              <a:gd name="connsiteX119" fmla="*/ 4267200 w 7450667"/>
              <a:gd name="connsiteY119" fmla="*/ 6062133 h 8194675"/>
              <a:gd name="connsiteX120" fmla="*/ 4182533 w 7450667"/>
              <a:gd name="connsiteY120" fmla="*/ 6028267 h 8194675"/>
              <a:gd name="connsiteX121" fmla="*/ 4292600 w 7450667"/>
              <a:gd name="connsiteY121" fmla="*/ 5791200 h 8194675"/>
              <a:gd name="connsiteX122" fmla="*/ 4216400 w 7450667"/>
              <a:gd name="connsiteY122" fmla="*/ 5715000 h 8194675"/>
              <a:gd name="connsiteX123" fmla="*/ 4241800 w 7450667"/>
              <a:gd name="connsiteY123" fmla="*/ 5554133 h 8194675"/>
              <a:gd name="connsiteX124" fmla="*/ 4334933 w 7450667"/>
              <a:gd name="connsiteY124" fmla="*/ 5503333 h 8194675"/>
              <a:gd name="connsiteX125" fmla="*/ 4402666 w 7450667"/>
              <a:gd name="connsiteY125" fmla="*/ 5334000 h 8194675"/>
              <a:gd name="connsiteX126" fmla="*/ 4597400 w 7450667"/>
              <a:gd name="connsiteY126" fmla="*/ 5621867 h 8194675"/>
              <a:gd name="connsiteX127" fmla="*/ 4673600 w 7450667"/>
              <a:gd name="connsiteY127" fmla="*/ 5494867 h 8194675"/>
              <a:gd name="connsiteX128" fmla="*/ 4631266 w 7450667"/>
              <a:gd name="connsiteY128" fmla="*/ 5334000 h 8194675"/>
              <a:gd name="connsiteX129" fmla="*/ 4802716 w 7450667"/>
              <a:gd name="connsiteY129" fmla="*/ 5217583 h 8194675"/>
              <a:gd name="connsiteX130" fmla="*/ 4792133 w 7450667"/>
              <a:gd name="connsiteY130" fmla="*/ 5139267 h 8194675"/>
              <a:gd name="connsiteX131" fmla="*/ 4961466 w 7450667"/>
              <a:gd name="connsiteY131" fmla="*/ 5080000 h 8194675"/>
              <a:gd name="connsiteX132" fmla="*/ 5105400 w 7450667"/>
              <a:gd name="connsiteY132" fmla="*/ 4919133 h 8194675"/>
              <a:gd name="connsiteX133" fmla="*/ 5215466 w 7450667"/>
              <a:gd name="connsiteY133" fmla="*/ 4953000 h 8194675"/>
              <a:gd name="connsiteX134" fmla="*/ 5215466 w 7450667"/>
              <a:gd name="connsiteY134" fmla="*/ 4953000 h 8194675"/>
              <a:gd name="connsiteX135" fmla="*/ 5291666 w 7450667"/>
              <a:gd name="connsiteY135" fmla="*/ 5003800 h 8194675"/>
              <a:gd name="connsiteX136" fmla="*/ 5342466 w 7450667"/>
              <a:gd name="connsiteY136" fmla="*/ 4944533 h 8194675"/>
              <a:gd name="connsiteX137" fmla="*/ 5435600 w 7450667"/>
              <a:gd name="connsiteY137" fmla="*/ 4910667 h 8194675"/>
              <a:gd name="connsiteX138" fmla="*/ 5469466 w 7450667"/>
              <a:gd name="connsiteY138" fmla="*/ 5020733 h 8194675"/>
              <a:gd name="connsiteX139" fmla="*/ 5664200 w 7450667"/>
              <a:gd name="connsiteY139" fmla="*/ 5012267 h 8194675"/>
              <a:gd name="connsiteX140" fmla="*/ 5884333 w 7450667"/>
              <a:gd name="connsiteY140" fmla="*/ 5214408 h 8194675"/>
              <a:gd name="connsiteX141" fmla="*/ 5884333 w 7450667"/>
              <a:gd name="connsiteY141" fmla="*/ 5325533 h 8194675"/>
              <a:gd name="connsiteX142" fmla="*/ 5884333 w 7450667"/>
              <a:gd name="connsiteY142" fmla="*/ 5325533 h 8194675"/>
              <a:gd name="connsiteX143" fmla="*/ 5952066 w 7450667"/>
              <a:gd name="connsiteY143" fmla="*/ 5291667 h 8194675"/>
              <a:gd name="connsiteX144" fmla="*/ 5901266 w 7450667"/>
              <a:gd name="connsiteY144" fmla="*/ 5164667 h 8194675"/>
              <a:gd name="connsiteX145" fmla="*/ 5901266 w 7450667"/>
              <a:gd name="connsiteY145" fmla="*/ 5164667 h 8194675"/>
              <a:gd name="connsiteX146" fmla="*/ 6172200 w 7450667"/>
              <a:gd name="connsiteY146" fmla="*/ 5334000 h 8194675"/>
              <a:gd name="connsiteX147" fmla="*/ 6328833 w 7450667"/>
              <a:gd name="connsiteY147" fmla="*/ 5143500 h 8194675"/>
              <a:gd name="connsiteX148" fmla="*/ 6392333 w 7450667"/>
              <a:gd name="connsiteY148" fmla="*/ 5181600 h 8194675"/>
              <a:gd name="connsiteX149" fmla="*/ 6522508 w 7450667"/>
              <a:gd name="connsiteY149" fmla="*/ 5200650 h 8194675"/>
              <a:gd name="connsiteX150" fmla="*/ 6620933 w 7450667"/>
              <a:gd name="connsiteY150" fmla="*/ 5190067 h 8194675"/>
              <a:gd name="connsiteX151" fmla="*/ 6620933 w 7450667"/>
              <a:gd name="connsiteY151" fmla="*/ 5113867 h 8194675"/>
              <a:gd name="connsiteX152" fmla="*/ 6807200 w 7450667"/>
              <a:gd name="connsiteY152" fmla="*/ 5130800 h 8194675"/>
              <a:gd name="connsiteX153" fmla="*/ 6773333 w 7450667"/>
              <a:gd name="connsiteY153" fmla="*/ 5232400 h 8194675"/>
              <a:gd name="connsiteX154" fmla="*/ 6994525 w 7450667"/>
              <a:gd name="connsiteY154" fmla="*/ 5325533 h 8194675"/>
              <a:gd name="connsiteX155" fmla="*/ 7078133 w 7450667"/>
              <a:gd name="connsiteY155" fmla="*/ 5291667 h 8194675"/>
              <a:gd name="connsiteX156" fmla="*/ 7090833 w 7450667"/>
              <a:gd name="connsiteY156" fmla="*/ 5223933 h 8194675"/>
              <a:gd name="connsiteX157" fmla="*/ 7109883 w 7450667"/>
              <a:gd name="connsiteY157" fmla="*/ 5227108 h 8194675"/>
              <a:gd name="connsiteX158" fmla="*/ 7250641 w 7450667"/>
              <a:gd name="connsiteY158" fmla="*/ 5288492 h 8194675"/>
              <a:gd name="connsiteX159" fmla="*/ 7400925 w 7450667"/>
              <a:gd name="connsiteY159" fmla="*/ 5233458 h 8194675"/>
              <a:gd name="connsiteX160" fmla="*/ 7450666 w 7450667"/>
              <a:gd name="connsiteY160" fmla="*/ 5037667 h 8194675"/>
              <a:gd name="connsiteX161" fmla="*/ 7315200 w 7450667"/>
              <a:gd name="connsiteY161" fmla="*/ 4995333 h 8194675"/>
              <a:gd name="connsiteX162" fmla="*/ 7171266 w 7450667"/>
              <a:gd name="connsiteY162" fmla="*/ 4936067 h 8194675"/>
              <a:gd name="connsiteX163" fmla="*/ 6810002 w 7450667"/>
              <a:gd name="connsiteY163" fmla="*/ 923753 h 8194675"/>
              <a:gd name="connsiteX164" fmla="*/ 6815689 w 7450667"/>
              <a:gd name="connsiteY164" fmla="*/ 51810 h 8194675"/>
              <a:gd name="connsiteX165" fmla="*/ 660400 w 7450667"/>
              <a:gd name="connsiteY165" fmla="*/ 0 h 8194675"/>
              <a:gd name="connsiteX166" fmla="*/ 677333 w 7450667"/>
              <a:gd name="connsiteY166" fmla="*/ 50800 h 8194675"/>
              <a:gd name="connsiteX0" fmla="*/ 677333 w 7450665"/>
              <a:gd name="connsiteY0" fmla="*/ 50800 h 8194675"/>
              <a:gd name="connsiteX1" fmla="*/ 851958 w 7450665"/>
              <a:gd name="connsiteY1" fmla="*/ 190500 h 8194675"/>
              <a:gd name="connsiteX2" fmla="*/ 935566 w 7450665"/>
              <a:gd name="connsiteY2" fmla="*/ 332317 h 8194675"/>
              <a:gd name="connsiteX3" fmla="*/ 818091 w 7450665"/>
              <a:gd name="connsiteY3" fmla="*/ 585258 h 8194675"/>
              <a:gd name="connsiteX4" fmla="*/ 719666 w 7450665"/>
              <a:gd name="connsiteY4" fmla="*/ 685800 h 8194675"/>
              <a:gd name="connsiteX5" fmla="*/ 458258 w 7450665"/>
              <a:gd name="connsiteY5" fmla="*/ 1039283 h 8194675"/>
              <a:gd name="connsiteX6" fmla="*/ 195791 w 7450665"/>
              <a:gd name="connsiteY6" fmla="*/ 1332442 h 8194675"/>
              <a:gd name="connsiteX7" fmla="*/ 84666 w 7450665"/>
              <a:gd name="connsiteY7" fmla="*/ 1476375 h 8194675"/>
              <a:gd name="connsiteX8" fmla="*/ 296333 w 7450665"/>
              <a:gd name="connsiteY8" fmla="*/ 1363133 h 8194675"/>
              <a:gd name="connsiteX9" fmla="*/ 237066 w 7450665"/>
              <a:gd name="connsiteY9" fmla="*/ 1540933 h 8194675"/>
              <a:gd name="connsiteX10" fmla="*/ 391583 w 7450665"/>
              <a:gd name="connsiteY10" fmla="*/ 1602317 h 8194675"/>
              <a:gd name="connsiteX11" fmla="*/ 609600 w 7450665"/>
              <a:gd name="connsiteY11" fmla="*/ 1659467 h 8194675"/>
              <a:gd name="connsiteX12" fmla="*/ 644525 w 7450665"/>
              <a:gd name="connsiteY12" fmla="*/ 1726142 h 8194675"/>
              <a:gd name="connsiteX13" fmla="*/ 448733 w 7450665"/>
              <a:gd name="connsiteY13" fmla="*/ 1684867 h 8194675"/>
              <a:gd name="connsiteX14" fmla="*/ 354541 w 7450665"/>
              <a:gd name="connsiteY14" fmla="*/ 1767417 h 8194675"/>
              <a:gd name="connsiteX15" fmla="*/ 265641 w 7450665"/>
              <a:gd name="connsiteY15" fmla="*/ 1742017 h 8194675"/>
              <a:gd name="connsiteX16" fmla="*/ 228600 w 7450665"/>
              <a:gd name="connsiteY16" fmla="*/ 1820333 h 8194675"/>
              <a:gd name="connsiteX17" fmla="*/ 228600 w 7450665"/>
              <a:gd name="connsiteY17" fmla="*/ 1820333 h 8194675"/>
              <a:gd name="connsiteX18" fmla="*/ 160866 w 7450665"/>
              <a:gd name="connsiteY18" fmla="*/ 1735667 h 8194675"/>
              <a:gd name="connsiteX19" fmla="*/ 177800 w 7450665"/>
              <a:gd name="connsiteY19" fmla="*/ 1938867 h 8194675"/>
              <a:gd name="connsiteX20" fmla="*/ 59266 w 7450665"/>
              <a:gd name="connsiteY20" fmla="*/ 2159000 h 8194675"/>
              <a:gd name="connsiteX21" fmla="*/ 59266 w 7450665"/>
              <a:gd name="connsiteY21" fmla="*/ 2159000 h 8194675"/>
              <a:gd name="connsiteX22" fmla="*/ 17991 w 7450665"/>
              <a:gd name="connsiteY22" fmla="*/ 2189692 h 8194675"/>
              <a:gd name="connsiteX23" fmla="*/ 48683 w 7450665"/>
              <a:gd name="connsiteY23" fmla="*/ 2435225 h 8194675"/>
              <a:gd name="connsiteX24" fmla="*/ 84666 w 7450665"/>
              <a:gd name="connsiteY24" fmla="*/ 2590800 h 8194675"/>
              <a:gd name="connsiteX25" fmla="*/ 0 w 7450665"/>
              <a:gd name="connsiteY25" fmla="*/ 2709333 h 8194675"/>
              <a:gd name="connsiteX26" fmla="*/ 118533 w 7450665"/>
              <a:gd name="connsiteY26" fmla="*/ 2827867 h 8194675"/>
              <a:gd name="connsiteX27" fmla="*/ 84666 w 7450665"/>
              <a:gd name="connsiteY27" fmla="*/ 2997200 h 8194675"/>
              <a:gd name="connsiteX28" fmla="*/ 84666 w 7450665"/>
              <a:gd name="connsiteY28" fmla="*/ 2997200 h 8194675"/>
              <a:gd name="connsiteX29" fmla="*/ 143933 w 7450665"/>
              <a:gd name="connsiteY29" fmla="*/ 3005667 h 8194675"/>
              <a:gd name="connsiteX30" fmla="*/ 169333 w 7450665"/>
              <a:gd name="connsiteY30" fmla="*/ 3268133 h 8194675"/>
              <a:gd name="connsiteX31" fmla="*/ 254000 w 7450665"/>
              <a:gd name="connsiteY31" fmla="*/ 3310467 h 8194675"/>
              <a:gd name="connsiteX32" fmla="*/ 457200 w 7450665"/>
              <a:gd name="connsiteY32" fmla="*/ 3344333 h 8194675"/>
              <a:gd name="connsiteX33" fmla="*/ 474133 w 7450665"/>
              <a:gd name="connsiteY33" fmla="*/ 3445933 h 8194675"/>
              <a:gd name="connsiteX34" fmla="*/ 601133 w 7450665"/>
              <a:gd name="connsiteY34" fmla="*/ 3369733 h 8194675"/>
              <a:gd name="connsiteX35" fmla="*/ 795866 w 7450665"/>
              <a:gd name="connsiteY35" fmla="*/ 3488267 h 8194675"/>
              <a:gd name="connsiteX36" fmla="*/ 745066 w 7450665"/>
              <a:gd name="connsiteY36" fmla="*/ 3615267 h 8194675"/>
              <a:gd name="connsiteX37" fmla="*/ 821266 w 7450665"/>
              <a:gd name="connsiteY37" fmla="*/ 3666067 h 8194675"/>
              <a:gd name="connsiteX38" fmla="*/ 736600 w 7450665"/>
              <a:gd name="connsiteY38" fmla="*/ 3793067 h 8194675"/>
              <a:gd name="connsiteX39" fmla="*/ 838200 w 7450665"/>
              <a:gd name="connsiteY39" fmla="*/ 3843867 h 8194675"/>
              <a:gd name="connsiteX40" fmla="*/ 804333 w 7450665"/>
              <a:gd name="connsiteY40" fmla="*/ 3911600 h 8194675"/>
              <a:gd name="connsiteX41" fmla="*/ 804333 w 7450665"/>
              <a:gd name="connsiteY41" fmla="*/ 3911600 h 8194675"/>
              <a:gd name="connsiteX42" fmla="*/ 880533 w 7450665"/>
              <a:gd name="connsiteY42" fmla="*/ 4013200 h 8194675"/>
              <a:gd name="connsiteX43" fmla="*/ 1005416 w 7450665"/>
              <a:gd name="connsiteY43" fmla="*/ 4079875 h 8194675"/>
              <a:gd name="connsiteX44" fmla="*/ 939800 w 7450665"/>
              <a:gd name="connsiteY44" fmla="*/ 4174067 h 8194675"/>
              <a:gd name="connsiteX45" fmla="*/ 1109133 w 7450665"/>
              <a:gd name="connsiteY45" fmla="*/ 4182533 h 8194675"/>
              <a:gd name="connsiteX46" fmla="*/ 1112308 w 7450665"/>
              <a:gd name="connsiteY46" fmla="*/ 4248150 h 8194675"/>
              <a:gd name="connsiteX47" fmla="*/ 1168400 w 7450665"/>
              <a:gd name="connsiteY47" fmla="*/ 4309533 h 8194675"/>
              <a:gd name="connsiteX48" fmla="*/ 1026583 w 7450665"/>
              <a:gd name="connsiteY48" fmla="*/ 4438650 h 8194675"/>
              <a:gd name="connsiteX49" fmla="*/ 931333 w 7450665"/>
              <a:gd name="connsiteY49" fmla="*/ 4385733 h 8194675"/>
              <a:gd name="connsiteX50" fmla="*/ 912283 w 7450665"/>
              <a:gd name="connsiteY50" fmla="*/ 4366683 h 8194675"/>
              <a:gd name="connsiteX51" fmla="*/ 846666 w 7450665"/>
              <a:gd name="connsiteY51" fmla="*/ 4453467 h 8194675"/>
              <a:gd name="connsiteX52" fmla="*/ 931333 w 7450665"/>
              <a:gd name="connsiteY52" fmla="*/ 4555067 h 8194675"/>
              <a:gd name="connsiteX53" fmla="*/ 928158 w 7450665"/>
              <a:gd name="connsiteY53" fmla="*/ 4686300 h 8194675"/>
              <a:gd name="connsiteX54" fmla="*/ 964141 w 7450665"/>
              <a:gd name="connsiteY54" fmla="*/ 4773083 h 8194675"/>
              <a:gd name="connsiteX55" fmla="*/ 1075266 w 7450665"/>
              <a:gd name="connsiteY55" fmla="*/ 4809067 h 8194675"/>
              <a:gd name="connsiteX56" fmla="*/ 1134533 w 7450665"/>
              <a:gd name="connsiteY56" fmla="*/ 4715933 h 8194675"/>
              <a:gd name="connsiteX57" fmla="*/ 1303866 w 7450665"/>
              <a:gd name="connsiteY57" fmla="*/ 4682067 h 8194675"/>
              <a:gd name="connsiteX58" fmla="*/ 1439333 w 7450665"/>
              <a:gd name="connsiteY58" fmla="*/ 4707467 h 8194675"/>
              <a:gd name="connsiteX59" fmla="*/ 1557866 w 7450665"/>
              <a:gd name="connsiteY59" fmla="*/ 4893733 h 8194675"/>
              <a:gd name="connsiteX60" fmla="*/ 1490133 w 7450665"/>
              <a:gd name="connsiteY60" fmla="*/ 4936067 h 8194675"/>
              <a:gd name="connsiteX61" fmla="*/ 1532466 w 7450665"/>
              <a:gd name="connsiteY61" fmla="*/ 5088467 h 8194675"/>
              <a:gd name="connsiteX62" fmla="*/ 1695450 w 7450665"/>
              <a:gd name="connsiteY62" fmla="*/ 5095875 h 8194675"/>
              <a:gd name="connsiteX63" fmla="*/ 1763183 w 7450665"/>
              <a:gd name="connsiteY63" fmla="*/ 5229225 h 8194675"/>
              <a:gd name="connsiteX64" fmla="*/ 1794933 w 7450665"/>
              <a:gd name="connsiteY64" fmla="*/ 5384800 h 8194675"/>
              <a:gd name="connsiteX65" fmla="*/ 1938866 w 7450665"/>
              <a:gd name="connsiteY65" fmla="*/ 5359400 h 8194675"/>
              <a:gd name="connsiteX66" fmla="*/ 2023533 w 7450665"/>
              <a:gd name="connsiteY66" fmla="*/ 5435600 h 8194675"/>
              <a:gd name="connsiteX67" fmla="*/ 2201333 w 7450665"/>
              <a:gd name="connsiteY67" fmla="*/ 5376333 h 8194675"/>
              <a:gd name="connsiteX68" fmla="*/ 2319866 w 7450665"/>
              <a:gd name="connsiteY68" fmla="*/ 5545667 h 8194675"/>
              <a:gd name="connsiteX69" fmla="*/ 2379133 w 7450665"/>
              <a:gd name="connsiteY69" fmla="*/ 5486400 h 8194675"/>
              <a:gd name="connsiteX70" fmla="*/ 2743200 w 7450665"/>
              <a:gd name="connsiteY70" fmla="*/ 5672667 h 8194675"/>
              <a:gd name="connsiteX71" fmla="*/ 2743200 w 7450665"/>
              <a:gd name="connsiteY71" fmla="*/ 5672667 h 8194675"/>
              <a:gd name="connsiteX72" fmla="*/ 2794000 w 7450665"/>
              <a:gd name="connsiteY72" fmla="*/ 5748867 h 8194675"/>
              <a:gd name="connsiteX73" fmla="*/ 2692400 w 7450665"/>
              <a:gd name="connsiteY73" fmla="*/ 5833533 h 8194675"/>
              <a:gd name="connsiteX74" fmla="*/ 2751666 w 7450665"/>
              <a:gd name="connsiteY74" fmla="*/ 5875867 h 8194675"/>
              <a:gd name="connsiteX75" fmla="*/ 2667000 w 7450665"/>
              <a:gd name="connsiteY75" fmla="*/ 5985933 h 8194675"/>
              <a:gd name="connsiteX76" fmla="*/ 2717800 w 7450665"/>
              <a:gd name="connsiteY76" fmla="*/ 6045200 h 8194675"/>
              <a:gd name="connsiteX77" fmla="*/ 2717800 w 7450665"/>
              <a:gd name="connsiteY77" fmla="*/ 6045200 h 8194675"/>
              <a:gd name="connsiteX78" fmla="*/ 2700866 w 7450665"/>
              <a:gd name="connsiteY78" fmla="*/ 6239933 h 8194675"/>
              <a:gd name="connsiteX79" fmla="*/ 2506133 w 7450665"/>
              <a:gd name="connsiteY79" fmla="*/ 6214533 h 8194675"/>
              <a:gd name="connsiteX80" fmla="*/ 2379133 w 7450665"/>
              <a:gd name="connsiteY80" fmla="*/ 6341533 h 8194675"/>
              <a:gd name="connsiteX81" fmla="*/ 2370666 w 7450665"/>
              <a:gd name="connsiteY81" fmla="*/ 6477000 h 8194675"/>
              <a:gd name="connsiteX82" fmla="*/ 2650066 w 7450665"/>
              <a:gd name="connsiteY82" fmla="*/ 6434667 h 8194675"/>
              <a:gd name="connsiteX83" fmla="*/ 2602441 w 7450665"/>
              <a:gd name="connsiteY83" fmla="*/ 6491817 h 8194675"/>
              <a:gd name="connsiteX84" fmla="*/ 2269066 w 7450665"/>
              <a:gd name="connsiteY84" fmla="*/ 6604000 h 8194675"/>
              <a:gd name="connsiteX85" fmla="*/ 2286000 w 7450665"/>
              <a:gd name="connsiteY85" fmla="*/ 6688667 h 8194675"/>
              <a:gd name="connsiteX86" fmla="*/ 2404533 w 7450665"/>
              <a:gd name="connsiteY86" fmla="*/ 6731000 h 8194675"/>
              <a:gd name="connsiteX87" fmla="*/ 2235200 w 7450665"/>
              <a:gd name="connsiteY87" fmla="*/ 6900333 h 8194675"/>
              <a:gd name="connsiteX88" fmla="*/ 2192866 w 7450665"/>
              <a:gd name="connsiteY88" fmla="*/ 7027333 h 8194675"/>
              <a:gd name="connsiteX89" fmla="*/ 2040466 w 7450665"/>
              <a:gd name="connsiteY89" fmla="*/ 6976533 h 8194675"/>
              <a:gd name="connsiteX90" fmla="*/ 2040466 w 7450665"/>
              <a:gd name="connsiteY90" fmla="*/ 6976533 h 8194675"/>
              <a:gd name="connsiteX91" fmla="*/ 2040466 w 7450665"/>
              <a:gd name="connsiteY91" fmla="*/ 7103533 h 8194675"/>
              <a:gd name="connsiteX92" fmla="*/ 2209800 w 7450665"/>
              <a:gd name="connsiteY92" fmla="*/ 7188200 h 8194675"/>
              <a:gd name="connsiteX93" fmla="*/ 2769658 w 7450665"/>
              <a:gd name="connsiteY93" fmla="*/ 7636933 h 8194675"/>
              <a:gd name="connsiteX94" fmla="*/ 2791883 w 7450665"/>
              <a:gd name="connsiteY94" fmla="*/ 7556500 h 8194675"/>
              <a:gd name="connsiteX95" fmla="*/ 3131608 w 7450665"/>
              <a:gd name="connsiteY95" fmla="*/ 7670800 h 8194675"/>
              <a:gd name="connsiteX96" fmla="*/ 3376083 w 7450665"/>
              <a:gd name="connsiteY96" fmla="*/ 7689850 h 8194675"/>
              <a:gd name="connsiteX97" fmla="*/ 3566583 w 7450665"/>
              <a:gd name="connsiteY97" fmla="*/ 7807325 h 8194675"/>
              <a:gd name="connsiteX98" fmla="*/ 3757083 w 7450665"/>
              <a:gd name="connsiteY98" fmla="*/ 7813675 h 8194675"/>
              <a:gd name="connsiteX99" fmla="*/ 4007908 w 7450665"/>
              <a:gd name="connsiteY99" fmla="*/ 7886700 h 8194675"/>
              <a:gd name="connsiteX100" fmla="*/ 3966633 w 7450665"/>
              <a:gd name="connsiteY100" fmla="*/ 7981950 h 8194675"/>
              <a:gd name="connsiteX101" fmla="*/ 4271433 w 7450665"/>
              <a:gd name="connsiteY101" fmla="*/ 8131175 h 8194675"/>
              <a:gd name="connsiteX102" fmla="*/ 4480983 w 7450665"/>
              <a:gd name="connsiteY102" fmla="*/ 8194675 h 8194675"/>
              <a:gd name="connsiteX103" fmla="*/ 4619625 w 7450665"/>
              <a:gd name="connsiteY103" fmla="*/ 8080375 h 8194675"/>
              <a:gd name="connsiteX104" fmla="*/ 4377266 w 7450665"/>
              <a:gd name="connsiteY104" fmla="*/ 7763933 h 8194675"/>
              <a:gd name="connsiteX105" fmla="*/ 4436533 w 7450665"/>
              <a:gd name="connsiteY105" fmla="*/ 7459133 h 8194675"/>
              <a:gd name="connsiteX106" fmla="*/ 4219575 w 7450665"/>
              <a:gd name="connsiteY106" fmla="*/ 7297208 h 8194675"/>
              <a:gd name="connsiteX107" fmla="*/ 4293658 w 7450665"/>
              <a:gd name="connsiteY107" fmla="*/ 7149042 h 8194675"/>
              <a:gd name="connsiteX108" fmla="*/ 4495800 w 7450665"/>
              <a:gd name="connsiteY108" fmla="*/ 6942667 h 8194675"/>
              <a:gd name="connsiteX109" fmla="*/ 4622800 w 7450665"/>
              <a:gd name="connsiteY109" fmla="*/ 6908800 h 8194675"/>
              <a:gd name="connsiteX110" fmla="*/ 4777316 w 7450665"/>
              <a:gd name="connsiteY110" fmla="*/ 6727825 h 8194675"/>
              <a:gd name="connsiteX111" fmla="*/ 4673600 w 7450665"/>
              <a:gd name="connsiteY111" fmla="*/ 6663267 h 8194675"/>
              <a:gd name="connsiteX112" fmla="*/ 4597400 w 7450665"/>
              <a:gd name="connsiteY112" fmla="*/ 6620933 h 8194675"/>
              <a:gd name="connsiteX113" fmla="*/ 4594225 w 7450665"/>
              <a:gd name="connsiteY113" fmla="*/ 6586008 h 8194675"/>
              <a:gd name="connsiteX114" fmla="*/ 4690533 w 7450665"/>
              <a:gd name="connsiteY114" fmla="*/ 6604000 h 8194675"/>
              <a:gd name="connsiteX115" fmla="*/ 4712758 w 7450665"/>
              <a:gd name="connsiteY115" fmla="*/ 6572250 h 8194675"/>
              <a:gd name="connsiteX116" fmla="*/ 4513791 w 7450665"/>
              <a:gd name="connsiteY116" fmla="*/ 6247342 h 8194675"/>
              <a:gd name="connsiteX117" fmla="*/ 4363508 w 7450665"/>
              <a:gd name="connsiteY117" fmla="*/ 6235700 h 8194675"/>
              <a:gd name="connsiteX118" fmla="*/ 4352925 w 7450665"/>
              <a:gd name="connsiteY118" fmla="*/ 6274858 h 8194675"/>
              <a:gd name="connsiteX119" fmla="*/ 4267200 w 7450665"/>
              <a:gd name="connsiteY119" fmla="*/ 6062133 h 8194675"/>
              <a:gd name="connsiteX120" fmla="*/ 4182533 w 7450665"/>
              <a:gd name="connsiteY120" fmla="*/ 6028267 h 8194675"/>
              <a:gd name="connsiteX121" fmla="*/ 4292600 w 7450665"/>
              <a:gd name="connsiteY121" fmla="*/ 5791200 h 8194675"/>
              <a:gd name="connsiteX122" fmla="*/ 4216400 w 7450665"/>
              <a:gd name="connsiteY122" fmla="*/ 5715000 h 8194675"/>
              <a:gd name="connsiteX123" fmla="*/ 4241800 w 7450665"/>
              <a:gd name="connsiteY123" fmla="*/ 5554133 h 8194675"/>
              <a:gd name="connsiteX124" fmla="*/ 4334933 w 7450665"/>
              <a:gd name="connsiteY124" fmla="*/ 5503333 h 8194675"/>
              <a:gd name="connsiteX125" fmla="*/ 4402666 w 7450665"/>
              <a:gd name="connsiteY125" fmla="*/ 5334000 h 8194675"/>
              <a:gd name="connsiteX126" fmla="*/ 4597400 w 7450665"/>
              <a:gd name="connsiteY126" fmla="*/ 5621867 h 8194675"/>
              <a:gd name="connsiteX127" fmla="*/ 4673600 w 7450665"/>
              <a:gd name="connsiteY127" fmla="*/ 5494867 h 8194675"/>
              <a:gd name="connsiteX128" fmla="*/ 4631266 w 7450665"/>
              <a:gd name="connsiteY128" fmla="*/ 5334000 h 8194675"/>
              <a:gd name="connsiteX129" fmla="*/ 4802716 w 7450665"/>
              <a:gd name="connsiteY129" fmla="*/ 5217583 h 8194675"/>
              <a:gd name="connsiteX130" fmla="*/ 4792133 w 7450665"/>
              <a:gd name="connsiteY130" fmla="*/ 5139267 h 8194675"/>
              <a:gd name="connsiteX131" fmla="*/ 4961466 w 7450665"/>
              <a:gd name="connsiteY131" fmla="*/ 5080000 h 8194675"/>
              <a:gd name="connsiteX132" fmla="*/ 5105400 w 7450665"/>
              <a:gd name="connsiteY132" fmla="*/ 4919133 h 8194675"/>
              <a:gd name="connsiteX133" fmla="*/ 5215466 w 7450665"/>
              <a:gd name="connsiteY133" fmla="*/ 4953000 h 8194675"/>
              <a:gd name="connsiteX134" fmla="*/ 5215466 w 7450665"/>
              <a:gd name="connsiteY134" fmla="*/ 4953000 h 8194675"/>
              <a:gd name="connsiteX135" fmla="*/ 5291666 w 7450665"/>
              <a:gd name="connsiteY135" fmla="*/ 5003800 h 8194675"/>
              <a:gd name="connsiteX136" fmla="*/ 5342466 w 7450665"/>
              <a:gd name="connsiteY136" fmla="*/ 4944533 h 8194675"/>
              <a:gd name="connsiteX137" fmla="*/ 5435600 w 7450665"/>
              <a:gd name="connsiteY137" fmla="*/ 4910667 h 8194675"/>
              <a:gd name="connsiteX138" fmla="*/ 5469466 w 7450665"/>
              <a:gd name="connsiteY138" fmla="*/ 5020733 h 8194675"/>
              <a:gd name="connsiteX139" fmla="*/ 5664200 w 7450665"/>
              <a:gd name="connsiteY139" fmla="*/ 5012267 h 8194675"/>
              <a:gd name="connsiteX140" fmla="*/ 5884333 w 7450665"/>
              <a:gd name="connsiteY140" fmla="*/ 5214408 h 8194675"/>
              <a:gd name="connsiteX141" fmla="*/ 5884333 w 7450665"/>
              <a:gd name="connsiteY141" fmla="*/ 5325533 h 8194675"/>
              <a:gd name="connsiteX142" fmla="*/ 5884333 w 7450665"/>
              <a:gd name="connsiteY142" fmla="*/ 5325533 h 8194675"/>
              <a:gd name="connsiteX143" fmla="*/ 5952066 w 7450665"/>
              <a:gd name="connsiteY143" fmla="*/ 5291667 h 8194675"/>
              <a:gd name="connsiteX144" fmla="*/ 5901266 w 7450665"/>
              <a:gd name="connsiteY144" fmla="*/ 5164667 h 8194675"/>
              <a:gd name="connsiteX145" fmla="*/ 5901266 w 7450665"/>
              <a:gd name="connsiteY145" fmla="*/ 5164667 h 8194675"/>
              <a:gd name="connsiteX146" fmla="*/ 6172200 w 7450665"/>
              <a:gd name="connsiteY146" fmla="*/ 5334000 h 8194675"/>
              <a:gd name="connsiteX147" fmla="*/ 6328833 w 7450665"/>
              <a:gd name="connsiteY147" fmla="*/ 5143500 h 8194675"/>
              <a:gd name="connsiteX148" fmla="*/ 6392333 w 7450665"/>
              <a:gd name="connsiteY148" fmla="*/ 5181600 h 8194675"/>
              <a:gd name="connsiteX149" fmla="*/ 6522508 w 7450665"/>
              <a:gd name="connsiteY149" fmla="*/ 5200650 h 8194675"/>
              <a:gd name="connsiteX150" fmla="*/ 6620933 w 7450665"/>
              <a:gd name="connsiteY150" fmla="*/ 5190067 h 8194675"/>
              <a:gd name="connsiteX151" fmla="*/ 6620933 w 7450665"/>
              <a:gd name="connsiteY151" fmla="*/ 5113867 h 8194675"/>
              <a:gd name="connsiteX152" fmla="*/ 6807200 w 7450665"/>
              <a:gd name="connsiteY152" fmla="*/ 5130800 h 8194675"/>
              <a:gd name="connsiteX153" fmla="*/ 6773333 w 7450665"/>
              <a:gd name="connsiteY153" fmla="*/ 5232400 h 8194675"/>
              <a:gd name="connsiteX154" fmla="*/ 6994525 w 7450665"/>
              <a:gd name="connsiteY154" fmla="*/ 5325533 h 8194675"/>
              <a:gd name="connsiteX155" fmla="*/ 7078133 w 7450665"/>
              <a:gd name="connsiteY155" fmla="*/ 5291667 h 8194675"/>
              <a:gd name="connsiteX156" fmla="*/ 7090833 w 7450665"/>
              <a:gd name="connsiteY156" fmla="*/ 5223933 h 8194675"/>
              <a:gd name="connsiteX157" fmla="*/ 7109883 w 7450665"/>
              <a:gd name="connsiteY157" fmla="*/ 5227108 h 8194675"/>
              <a:gd name="connsiteX158" fmla="*/ 7250641 w 7450665"/>
              <a:gd name="connsiteY158" fmla="*/ 5288492 h 8194675"/>
              <a:gd name="connsiteX159" fmla="*/ 7400925 w 7450665"/>
              <a:gd name="connsiteY159" fmla="*/ 5233458 h 8194675"/>
              <a:gd name="connsiteX160" fmla="*/ 7450666 w 7450665"/>
              <a:gd name="connsiteY160" fmla="*/ 5037667 h 8194675"/>
              <a:gd name="connsiteX161" fmla="*/ 7171266 w 7450665"/>
              <a:gd name="connsiteY161" fmla="*/ 4936067 h 8194675"/>
              <a:gd name="connsiteX162" fmla="*/ 6810002 w 7450665"/>
              <a:gd name="connsiteY162" fmla="*/ 923753 h 8194675"/>
              <a:gd name="connsiteX163" fmla="*/ 6815689 w 7450665"/>
              <a:gd name="connsiteY163" fmla="*/ 51810 h 8194675"/>
              <a:gd name="connsiteX164" fmla="*/ 660400 w 7450665"/>
              <a:gd name="connsiteY164" fmla="*/ 0 h 8194675"/>
              <a:gd name="connsiteX165" fmla="*/ 677333 w 7450665"/>
              <a:gd name="connsiteY165" fmla="*/ 50800 h 8194675"/>
              <a:gd name="connsiteX0" fmla="*/ 677333 w 7400926"/>
              <a:gd name="connsiteY0" fmla="*/ 50800 h 8194675"/>
              <a:gd name="connsiteX1" fmla="*/ 851958 w 7400926"/>
              <a:gd name="connsiteY1" fmla="*/ 190500 h 8194675"/>
              <a:gd name="connsiteX2" fmla="*/ 935566 w 7400926"/>
              <a:gd name="connsiteY2" fmla="*/ 332317 h 8194675"/>
              <a:gd name="connsiteX3" fmla="*/ 818091 w 7400926"/>
              <a:gd name="connsiteY3" fmla="*/ 585258 h 8194675"/>
              <a:gd name="connsiteX4" fmla="*/ 719666 w 7400926"/>
              <a:gd name="connsiteY4" fmla="*/ 685800 h 8194675"/>
              <a:gd name="connsiteX5" fmla="*/ 458258 w 7400926"/>
              <a:gd name="connsiteY5" fmla="*/ 1039283 h 8194675"/>
              <a:gd name="connsiteX6" fmla="*/ 195791 w 7400926"/>
              <a:gd name="connsiteY6" fmla="*/ 1332442 h 8194675"/>
              <a:gd name="connsiteX7" fmla="*/ 84666 w 7400926"/>
              <a:gd name="connsiteY7" fmla="*/ 1476375 h 8194675"/>
              <a:gd name="connsiteX8" fmla="*/ 296333 w 7400926"/>
              <a:gd name="connsiteY8" fmla="*/ 1363133 h 8194675"/>
              <a:gd name="connsiteX9" fmla="*/ 237066 w 7400926"/>
              <a:gd name="connsiteY9" fmla="*/ 1540933 h 8194675"/>
              <a:gd name="connsiteX10" fmla="*/ 391583 w 7400926"/>
              <a:gd name="connsiteY10" fmla="*/ 1602317 h 8194675"/>
              <a:gd name="connsiteX11" fmla="*/ 609600 w 7400926"/>
              <a:gd name="connsiteY11" fmla="*/ 1659467 h 8194675"/>
              <a:gd name="connsiteX12" fmla="*/ 644525 w 7400926"/>
              <a:gd name="connsiteY12" fmla="*/ 1726142 h 8194675"/>
              <a:gd name="connsiteX13" fmla="*/ 448733 w 7400926"/>
              <a:gd name="connsiteY13" fmla="*/ 1684867 h 8194675"/>
              <a:gd name="connsiteX14" fmla="*/ 354541 w 7400926"/>
              <a:gd name="connsiteY14" fmla="*/ 1767417 h 8194675"/>
              <a:gd name="connsiteX15" fmla="*/ 265641 w 7400926"/>
              <a:gd name="connsiteY15" fmla="*/ 1742017 h 8194675"/>
              <a:gd name="connsiteX16" fmla="*/ 228600 w 7400926"/>
              <a:gd name="connsiteY16" fmla="*/ 1820333 h 8194675"/>
              <a:gd name="connsiteX17" fmla="*/ 228600 w 7400926"/>
              <a:gd name="connsiteY17" fmla="*/ 1820333 h 8194675"/>
              <a:gd name="connsiteX18" fmla="*/ 160866 w 7400926"/>
              <a:gd name="connsiteY18" fmla="*/ 1735667 h 8194675"/>
              <a:gd name="connsiteX19" fmla="*/ 177800 w 7400926"/>
              <a:gd name="connsiteY19" fmla="*/ 1938867 h 8194675"/>
              <a:gd name="connsiteX20" fmla="*/ 59266 w 7400926"/>
              <a:gd name="connsiteY20" fmla="*/ 2159000 h 8194675"/>
              <a:gd name="connsiteX21" fmla="*/ 59266 w 7400926"/>
              <a:gd name="connsiteY21" fmla="*/ 2159000 h 8194675"/>
              <a:gd name="connsiteX22" fmla="*/ 17991 w 7400926"/>
              <a:gd name="connsiteY22" fmla="*/ 2189692 h 8194675"/>
              <a:gd name="connsiteX23" fmla="*/ 48683 w 7400926"/>
              <a:gd name="connsiteY23" fmla="*/ 2435225 h 8194675"/>
              <a:gd name="connsiteX24" fmla="*/ 84666 w 7400926"/>
              <a:gd name="connsiteY24" fmla="*/ 2590800 h 8194675"/>
              <a:gd name="connsiteX25" fmla="*/ 0 w 7400926"/>
              <a:gd name="connsiteY25" fmla="*/ 2709333 h 8194675"/>
              <a:gd name="connsiteX26" fmla="*/ 118533 w 7400926"/>
              <a:gd name="connsiteY26" fmla="*/ 2827867 h 8194675"/>
              <a:gd name="connsiteX27" fmla="*/ 84666 w 7400926"/>
              <a:gd name="connsiteY27" fmla="*/ 2997200 h 8194675"/>
              <a:gd name="connsiteX28" fmla="*/ 84666 w 7400926"/>
              <a:gd name="connsiteY28" fmla="*/ 2997200 h 8194675"/>
              <a:gd name="connsiteX29" fmla="*/ 143933 w 7400926"/>
              <a:gd name="connsiteY29" fmla="*/ 3005667 h 8194675"/>
              <a:gd name="connsiteX30" fmla="*/ 169333 w 7400926"/>
              <a:gd name="connsiteY30" fmla="*/ 3268133 h 8194675"/>
              <a:gd name="connsiteX31" fmla="*/ 254000 w 7400926"/>
              <a:gd name="connsiteY31" fmla="*/ 3310467 h 8194675"/>
              <a:gd name="connsiteX32" fmla="*/ 457200 w 7400926"/>
              <a:gd name="connsiteY32" fmla="*/ 3344333 h 8194675"/>
              <a:gd name="connsiteX33" fmla="*/ 474133 w 7400926"/>
              <a:gd name="connsiteY33" fmla="*/ 3445933 h 8194675"/>
              <a:gd name="connsiteX34" fmla="*/ 601133 w 7400926"/>
              <a:gd name="connsiteY34" fmla="*/ 3369733 h 8194675"/>
              <a:gd name="connsiteX35" fmla="*/ 795866 w 7400926"/>
              <a:gd name="connsiteY35" fmla="*/ 3488267 h 8194675"/>
              <a:gd name="connsiteX36" fmla="*/ 745066 w 7400926"/>
              <a:gd name="connsiteY36" fmla="*/ 3615267 h 8194675"/>
              <a:gd name="connsiteX37" fmla="*/ 821266 w 7400926"/>
              <a:gd name="connsiteY37" fmla="*/ 3666067 h 8194675"/>
              <a:gd name="connsiteX38" fmla="*/ 736600 w 7400926"/>
              <a:gd name="connsiteY38" fmla="*/ 3793067 h 8194675"/>
              <a:gd name="connsiteX39" fmla="*/ 838200 w 7400926"/>
              <a:gd name="connsiteY39" fmla="*/ 3843867 h 8194675"/>
              <a:gd name="connsiteX40" fmla="*/ 804333 w 7400926"/>
              <a:gd name="connsiteY40" fmla="*/ 3911600 h 8194675"/>
              <a:gd name="connsiteX41" fmla="*/ 804333 w 7400926"/>
              <a:gd name="connsiteY41" fmla="*/ 3911600 h 8194675"/>
              <a:gd name="connsiteX42" fmla="*/ 880533 w 7400926"/>
              <a:gd name="connsiteY42" fmla="*/ 4013200 h 8194675"/>
              <a:gd name="connsiteX43" fmla="*/ 1005416 w 7400926"/>
              <a:gd name="connsiteY43" fmla="*/ 4079875 h 8194675"/>
              <a:gd name="connsiteX44" fmla="*/ 939800 w 7400926"/>
              <a:gd name="connsiteY44" fmla="*/ 4174067 h 8194675"/>
              <a:gd name="connsiteX45" fmla="*/ 1109133 w 7400926"/>
              <a:gd name="connsiteY45" fmla="*/ 4182533 h 8194675"/>
              <a:gd name="connsiteX46" fmla="*/ 1112308 w 7400926"/>
              <a:gd name="connsiteY46" fmla="*/ 4248150 h 8194675"/>
              <a:gd name="connsiteX47" fmla="*/ 1168400 w 7400926"/>
              <a:gd name="connsiteY47" fmla="*/ 4309533 h 8194675"/>
              <a:gd name="connsiteX48" fmla="*/ 1026583 w 7400926"/>
              <a:gd name="connsiteY48" fmla="*/ 4438650 h 8194675"/>
              <a:gd name="connsiteX49" fmla="*/ 931333 w 7400926"/>
              <a:gd name="connsiteY49" fmla="*/ 4385733 h 8194675"/>
              <a:gd name="connsiteX50" fmla="*/ 912283 w 7400926"/>
              <a:gd name="connsiteY50" fmla="*/ 4366683 h 8194675"/>
              <a:gd name="connsiteX51" fmla="*/ 846666 w 7400926"/>
              <a:gd name="connsiteY51" fmla="*/ 4453467 h 8194675"/>
              <a:gd name="connsiteX52" fmla="*/ 931333 w 7400926"/>
              <a:gd name="connsiteY52" fmla="*/ 4555067 h 8194675"/>
              <a:gd name="connsiteX53" fmla="*/ 928158 w 7400926"/>
              <a:gd name="connsiteY53" fmla="*/ 4686300 h 8194675"/>
              <a:gd name="connsiteX54" fmla="*/ 964141 w 7400926"/>
              <a:gd name="connsiteY54" fmla="*/ 4773083 h 8194675"/>
              <a:gd name="connsiteX55" fmla="*/ 1075266 w 7400926"/>
              <a:gd name="connsiteY55" fmla="*/ 4809067 h 8194675"/>
              <a:gd name="connsiteX56" fmla="*/ 1134533 w 7400926"/>
              <a:gd name="connsiteY56" fmla="*/ 4715933 h 8194675"/>
              <a:gd name="connsiteX57" fmla="*/ 1303866 w 7400926"/>
              <a:gd name="connsiteY57" fmla="*/ 4682067 h 8194675"/>
              <a:gd name="connsiteX58" fmla="*/ 1439333 w 7400926"/>
              <a:gd name="connsiteY58" fmla="*/ 4707467 h 8194675"/>
              <a:gd name="connsiteX59" fmla="*/ 1557866 w 7400926"/>
              <a:gd name="connsiteY59" fmla="*/ 4893733 h 8194675"/>
              <a:gd name="connsiteX60" fmla="*/ 1490133 w 7400926"/>
              <a:gd name="connsiteY60" fmla="*/ 4936067 h 8194675"/>
              <a:gd name="connsiteX61" fmla="*/ 1532466 w 7400926"/>
              <a:gd name="connsiteY61" fmla="*/ 5088467 h 8194675"/>
              <a:gd name="connsiteX62" fmla="*/ 1695450 w 7400926"/>
              <a:gd name="connsiteY62" fmla="*/ 5095875 h 8194675"/>
              <a:gd name="connsiteX63" fmla="*/ 1763183 w 7400926"/>
              <a:gd name="connsiteY63" fmla="*/ 5229225 h 8194675"/>
              <a:gd name="connsiteX64" fmla="*/ 1794933 w 7400926"/>
              <a:gd name="connsiteY64" fmla="*/ 5384800 h 8194675"/>
              <a:gd name="connsiteX65" fmla="*/ 1938866 w 7400926"/>
              <a:gd name="connsiteY65" fmla="*/ 5359400 h 8194675"/>
              <a:gd name="connsiteX66" fmla="*/ 2023533 w 7400926"/>
              <a:gd name="connsiteY66" fmla="*/ 5435600 h 8194675"/>
              <a:gd name="connsiteX67" fmla="*/ 2201333 w 7400926"/>
              <a:gd name="connsiteY67" fmla="*/ 5376333 h 8194675"/>
              <a:gd name="connsiteX68" fmla="*/ 2319866 w 7400926"/>
              <a:gd name="connsiteY68" fmla="*/ 5545667 h 8194675"/>
              <a:gd name="connsiteX69" fmla="*/ 2379133 w 7400926"/>
              <a:gd name="connsiteY69" fmla="*/ 5486400 h 8194675"/>
              <a:gd name="connsiteX70" fmla="*/ 2743200 w 7400926"/>
              <a:gd name="connsiteY70" fmla="*/ 5672667 h 8194675"/>
              <a:gd name="connsiteX71" fmla="*/ 2743200 w 7400926"/>
              <a:gd name="connsiteY71" fmla="*/ 5672667 h 8194675"/>
              <a:gd name="connsiteX72" fmla="*/ 2794000 w 7400926"/>
              <a:gd name="connsiteY72" fmla="*/ 5748867 h 8194675"/>
              <a:gd name="connsiteX73" fmla="*/ 2692400 w 7400926"/>
              <a:gd name="connsiteY73" fmla="*/ 5833533 h 8194675"/>
              <a:gd name="connsiteX74" fmla="*/ 2751666 w 7400926"/>
              <a:gd name="connsiteY74" fmla="*/ 5875867 h 8194675"/>
              <a:gd name="connsiteX75" fmla="*/ 2667000 w 7400926"/>
              <a:gd name="connsiteY75" fmla="*/ 5985933 h 8194675"/>
              <a:gd name="connsiteX76" fmla="*/ 2717800 w 7400926"/>
              <a:gd name="connsiteY76" fmla="*/ 6045200 h 8194675"/>
              <a:gd name="connsiteX77" fmla="*/ 2717800 w 7400926"/>
              <a:gd name="connsiteY77" fmla="*/ 6045200 h 8194675"/>
              <a:gd name="connsiteX78" fmla="*/ 2700866 w 7400926"/>
              <a:gd name="connsiteY78" fmla="*/ 6239933 h 8194675"/>
              <a:gd name="connsiteX79" fmla="*/ 2506133 w 7400926"/>
              <a:gd name="connsiteY79" fmla="*/ 6214533 h 8194675"/>
              <a:gd name="connsiteX80" fmla="*/ 2379133 w 7400926"/>
              <a:gd name="connsiteY80" fmla="*/ 6341533 h 8194675"/>
              <a:gd name="connsiteX81" fmla="*/ 2370666 w 7400926"/>
              <a:gd name="connsiteY81" fmla="*/ 6477000 h 8194675"/>
              <a:gd name="connsiteX82" fmla="*/ 2650066 w 7400926"/>
              <a:gd name="connsiteY82" fmla="*/ 6434667 h 8194675"/>
              <a:gd name="connsiteX83" fmla="*/ 2602441 w 7400926"/>
              <a:gd name="connsiteY83" fmla="*/ 6491817 h 8194675"/>
              <a:gd name="connsiteX84" fmla="*/ 2269066 w 7400926"/>
              <a:gd name="connsiteY84" fmla="*/ 6604000 h 8194675"/>
              <a:gd name="connsiteX85" fmla="*/ 2286000 w 7400926"/>
              <a:gd name="connsiteY85" fmla="*/ 6688667 h 8194675"/>
              <a:gd name="connsiteX86" fmla="*/ 2404533 w 7400926"/>
              <a:gd name="connsiteY86" fmla="*/ 6731000 h 8194675"/>
              <a:gd name="connsiteX87" fmla="*/ 2235200 w 7400926"/>
              <a:gd name="connsiteY87" fmla="*/ 6900333 h 8194675"/>
              <a:gd name="connsiteX88" fmla="*/ 2192866 w 7400926"/>
              <a:gd name="connsiteY88" fmla="*/ 7027333 h 8194675"/>
              <a:gd name="connsiteX89" fmla="*/ 2040466 w 7400926"/>
              <a:gd name="connsiteY89" fmla="*/ 6976533 h 8194675"/>
              <a:gd name="connsiteX90" fmla="*/ 2040466 w 7400926"/>
              <a:gd name="connsiteY90" fmla="*/ 6976533 h 8194675"/>
              <a:gd name="connsiteX91" fmla="*/ 2040466 w 7400926"/>
              <a:gd name="connsiteY91" fmla="*/ 7103533 h 8194675"/>
              <a:gd name="connsiteX92" fmla="*/ 2209800 w 7400926"/>
              <a:gd name="connsiteY92" fmla="*/ 7188200 h 8194675"/>
              <a:gd name="connsiteX93" fmla="*/ 2769658 w 7400926"/>
              <a:gd name="connsiteY93" fmla="*/ 7636933 h 8194675"/>
              <a:gd name="connsiteX94" fmla="*/ 2791883 w 7400926"/>
              <a:gd name="connsiteY94" fmla="*/ 7556500 h 8194675"/>
              <a:gd name="connsiteX95" fmla="*/ 3131608 w 7400926"/>
              <a:gd name="connsiteY95" fmla="*/ 7670800 h 8194675"/>
              <a:gd name="connsiteX96" fmla="*/ 3376083 w 7400926"/>
              <a:gd name="connsiteY96" fmla="*/ 7689850 h 8194675"/>
              <a:gd name="connsiteX97" fmla="*/ 3566583 w 7400926"/>
              <a:gd name="connsiteY97" fmla="*/ 7807325 h 8194675"/>
              <a:gd name="connsiteX98" fmla="*/ 3757083 w 7400926"/>
              <a:gd name="connsiteY98" fmla="*/ 7813675 h 8194675"/>
              <a:gd name="connsiteX99" fmla="*/ 4007908 w 7400926"/>
              <a:gd name="connsiteY99" fmla="*/ 7886700 h 8194675"/>
              <a:gd name="connsiteX100" fmla="*/ 3966633 w 7400926"/>
              <a:gd name="connsiteY100" fmla="*/ 7981950 h 8194675"/>
              <a:gd name="connsiteX101" fmla="*/ 4271433 w 7400926"/>
              <a:gd name="connsiteY101" fmla="*/ 8131175 h 8194675"/>
              <a:gd name="connsiteX102" fmla="*/ 4480983 w 7400926"/>
              <a:gd name="connsiteY102" fmla="*/ 8194675 h 8194675"/>
              <a:gd name="connsiteX103" fmla="*/ 4619625 w 7400926"/>
              <a:gd name="connsiteY103" fmla="*/ 8080375 h 8194675"/>
              <a:gd name="connsiteX104" fmla="*/ 4377266 w 7400926"/>
              <a:gd name="connsiteY104" fmla="*/ 7763933 h 8194675"/>
              <a:gd name="connsiteX105" fmla="*/ 4436533 w 7400926"/>
              <a:gd name="connsiteY105" fmla="*/ 7459133 h 8194675"/>
              <a:gd name="connsiteX106" fmla="*/ 4219575 w 7400926"/>
              <a:gd name="connsiteY106" fmla="*/ 7297208 h 8194675"/>
              <a:gd name="connsiteX107" fmla="*/ 4293658 w 7400926"/>
              <a:gd name="connsiteY107" fmla="*/ 7149042 h 8194675"/>
              <a:gd name="connsiteX108" fmla="*/ 4495800 w 7400926"/>
              <a:gd name="connsiteY108" fmla="*/ 6942667 h 8194675"/>
              <a:gd name="connsiteX109" fmla="*/ 4622800 w 7400926"/>
              <a:gd name="connsiteY109" fmla="*/ 6908800 h 8194675"/>
              <a:gd name="connsiteX110" fmla="*/ 4777316 w 7400926"/>
              <a:gd name="connsiteY110" fmla="*/ 6727825 h 8194675"/>
              <a:gd name="connsiteX111" fmla="*/ 4673600 w 7400926"/>
              <a:gd name="connsiteY111" fmla="*/ 6663267 h 8194675"/>
              <a:gd name="connsiteX112" fmla="*/ 4597400 w 7400926"/>
              <a:gd name="connsiteY112" fmla="*/ 6620933 h 8194675"/>
              <a:gd name="connsiteX113" fmla="*/ 4594225 w 7400926"/>
              <a:gd name="connsiteY113" fmla="*/ 6586008 h 8194675"/>
              <a:gd name="connsiteX114" fmla="*/ 4690533 w 7400926"/>
              <a:gd name="connsiteY114" fmla="*/ 6604000 h 8194675"/>
              <a:gd name="connsiteX115" fmla="*/ 4712758 w 7400926"/>
              <a:gd name="connsiteY115" fmla="*/ 6572250 h 8194675"/>
              <a:gd name="connsiteX116" fmla="*/ 4513791 w 7400926"/>
              <a:gd name="connsiteY116" fmla="*/ 6247342 h 8194675"/>
              <a:gd name="connsiteX117" fmla="*/ 4363508 w 7400926"/>
              <a:gd name="connsiteY117" fmla="*/ 6235700 h 8194675"/>
              <a:gd name="connsiteX118" fmla="*/ 4352925 w 7400926"/>
              <a:gd name="connsiteY118" fmla="*/ 6274858 h 8194675"/>
              <a:gd name="connsiteX119" fmla="*/ 4267200 w 7400926"/>
              <a:gd name="connsiteY119" fmla="*/ 6062133 h 8194675"/>
              <a:gd name="connsiteX120" fmla="*/ 4182533 w 7400926"/>
              <a:gd name="connsiteY120" fmla="*/ 6028267 h 8194675"/>
              <a:gd name="connsiteX121" fmla="*/ 4292600 w 7400926"/>
              <a:gd name="connsiteY121" fmla="*/ 5791200 h 8194675"/>
              <a:gd name="connsiteX122" fmla="*/ 4216400 w 7400926"/>
              <a:gd name="connsiteY122" fmla="*/ 5715000 h 8194675"/>
              <a:gd name="connsiteX123" fmla="*/ 4241800 w 7400926"/>
              <a:gd name="connsiteY123" fmla="*/ 5554133 h 8194675"/>
              <a:gd name="connsiteX124" fmla="*/ 4334933 w 7400926"/>
              <a:gd name="connsiteY124" fmla="*/ 5503333 h 8194675"/>
              <a:gd name="connsiteX125" fmla="*/ 4402666 w 7400926"/>
              <a:gd name="connsiteY125" fmla="*/ 5334000 h 8194675"/>
              <a:gd name="connsiteX126" fmla="*/ 4597400 w 7400926"/>
              <a:gd name="connsiteY126" fmla="*/ 5621867 h 8194675"/>
              <a:gd name="connsiteX127" fmla="*/ 4673600 w 7400926"/>
              <a:gd name="connsiteY127" fmla="*/ 5494867 h 8194675"/>
              <a:gd name="connsiteX128" fmla="*/ 4631266 w 7400926"/>
              <a:gd name="connsiteY128" fmla="*/ 5334000 h 8194675"/>
              <a:gd name="connsiteX129" fmla="*/ 4802716 w 7400926"/>
              <a:gd name="connsiteY129" fmla="*/ 5217583 h 8194675"/>
              <a:gd name="connsiteX130" fmla="*/ 4792133 w 7400926"/>
              <a:gd name="connsiteY130" fmla="*/ 5139267 h 8194675"/>
              <a:gd name="connsiteX131" fmla="*/ 4961466 w 7400926"/>
              <a:gd name="connsiteY131" fmla="*/ 5080000 h 8194675"/>
              <a:gd name="connsiteX132" fmla="*/ 5105400 w 7400926"/>
              <a:gd name="connsiteY132" fmla="*/ 4919133 h 8194675"/>
              <a:gd name="connsiteX133" fmla="*/ 5215466 w 7400926"/>
              <a:gd name="connsiteY133" fmla="*/ 4953000 h 8194675"/>
              <a:gd name="connsiteX134" fmla="*/ 5215466 w 7400926"/>
              <a:gd name="connsiteY134" fmla="*/ 4953000 h 8194675"/>
              <a:gd name="connsiteX135" fmla="*/ 5291666 w 7400926"/>
              <a:gd name="connsiteY135" fmla="*/ 5003800 h 8194675"/>
              <a:gd name="connsiteX136" fmla="*/ 5342466 w 7400926"/>
              <a:gd name="connsiteY136" fmla="*/ 4944533 h 8194675"/>
              <a:gd name="connsiteX137" fmla="*/ 5435600 w 7400926"/>
              <a:gd name="connsiteY137" fmla="*/ 4910667 h 8194675"/>
              <a:gd name="connsiteX138" fmla="*/ 5469466 w 7400926"/>
              <a:gd name="connsiteY138" fmla="*/ 5020733 h 8194675"/>
              <a:gd name="connsiteX139" fmla="*/ 5664200 w 7400926"/>
              <a:gd name="connsiteY139" fmla="*/ 5012267 h 8194675"/>
              <a:gd name="connsiteX140" fmla="*/ 5884333 w 7400926"/>
              <a:gd name="connsiteY140" fmla="*/ 5214408 h 8194675"/>
              <a:gd name="connsiteX141" fmla="*/ 5884333 w 7400926"/>
              <a:gd name="connsiteY141" fmla="*/ 5325533 h 8194675"/>
              <a:gd name="connsiteX142" fmla="*/ 5884333 w 7400926"/>
              <a:gd name="connsiteY142" fmla="*/ 5325533 h 8194675"/>
              <a:gd name="connsiteX143" fmla="*/ 5952066 w 7400926"/>
              <a:gd name="connsiteY143" fmla="*/ 5291667 h 8194675"/>
              <a:gd name="connsiteX144" fmla="*/ 5901266 w 7400926"/>
              <a:gd name="connsiteY144" fmla="*/ 5164667 h 8194675"/>
              <a:gd name="connsiteX145" fmla="*/ 5901266 w 7400926"/>
              <a:gd name="connsiteY145" fmla="*/ 5164667 h 8194675"/>
              <a:gd name="connsiteX146" fmla="*/ 6172200 w 7400926"/>
              <a:gd name="connsiteY146" fmla="*/ 5334000 h 8194675"/>
              <a:gd name="connsiteX147" fmla="*/ 6328833 w 7400926"/>
              <a:gd name="connsiteY147" fmla="*/ 5143500 h 8194675"/>
              <a:gd name="connsiteX148" fmla="*/ 6392333 w 7400926"/>
              <a:gd name="connsiteY148" fmla="*/ 5181600 h 8194675"/>
              <a:gd name="connsiteX149" fmla="*/ 6522508 w 7400926"/>
              <a:gd name="connsiteY149" fmla="*/ 5200650 h 8194675"/>
              <a:gd name="connsiteX150" fmla="*/ 6620933 w 7400926"/>
              <a:gd name="connsiteY150" fmla="*/ 5190067 h 8194675"/>
              <a:gd name="connsiteX151" fmla="*/ 6620933 w 7400926"/>
              <a:gd name="connsiteY151" fmla="*/ 5113867 h 8194675"/>
              <a:gd name="connsiteX152" fmla="*/ 6807200 w 7400926"/>
              <a:gd name="connsiteY152" fmla="*/ 5130800 h 8194675"/>
              <a:gd name="connsiteX153" fmla="*/ 6773333 w 7400926"/>
              <a:gd name="connsiteY153" fmla="*/ 5232400 h 8194675"/>
              <a:gd name="connsiteX154" fmla="*/ 6994525 w 7400926"/>
              <a:gd name="connsiteY154" fmla="*/ 5325533 h 8194675"/>
              <a:gd name="connsiteX155" fmla="*/ 7078133 w 7400926"/>
              <a:gd name="connsiteY155" fmla="*/ 5291667 h 8194675"/>
              <a:gd name="connsiteX156" fmla="*/ 7090833 w 7400926"/>
              <a:gd name="connsiteY156" fmla="*/ 5223933 h 8194675"/>
              <a:gd name="connsiteX157" fmla="*/ 7109883 w 7400926"/>
              <a:gd name="connsiteY157" fmla="*/ 5227108 h 8194675"/>
              <a:gd name="connsiteX158" fmla="*/ 7250641 w 7400926"/>
              <a:gd name="connsiteY158" fmla="*/ 5288492 h 8194675"/>
              <a:gd name="connsiteX159" fmla="*/ 7400925 w 7400926"/>
              <a:gd name="connsiteY159" fmla="*/ 5233458 h 8194675"/>
              <a:gd name="connsiteX160" fmla="*/ 7171266 w 7400926"/>
              <a:gd name="connsiteY160" fmla="*/ 4936067 h 8194675"/>
              <a:gd name="connsiteX161" fmla="*/ 6810002 w 7400926"/>
              <a:gd name="connsiteY161" fmla="*/ 923753 h 8194675"/>
              <a:gd name="connsiteX162" fmla="*/ 6815689 w 7400926"/>
              <a:gd name="connsiteY162" fmla="*/ 51810 h 8194675"/>
              <a:gd name="connsiteX163" fmla="*/ 660400 w 7400926"/>
              <a:gd name="connsiteY163" fmla="*/ 0 h 8194675"/>
              <a:gd name="connsiteX164" fmla="*/ 677333 w 7400926"/>
              <a:gd name="connsiteY164" fmla="*/ 50800 h 8194675"/>
              <a:gd name="connsiteX0" fmla="*/ 677333 w 7250641"/>
              <a:gd name="connsiteY0" fmla="*/ 50800 h 8194675"/>
              <a:gd name="connsiteX1" fmla="*/ 851958 w 7250641"/>
              <a:gd name="connsiteY1" fmla="*/ 190500 h 8194675"/>
              <a:gd name="connsiteX2" fmla="*/ 935566 w 7250641"/>
              <a:gd name="connsiteY2" fmla="*/ 332317 h 8194675"/>
              <a:gd name="connsiteX3" fmla="*/ 818091 w 7250641"/>
              <a:gd name="connsiteY3" fmla="*/ 585258 h 8194675"/>
              <a:gd name="connsiteX4" fmla="*/ 719666 w 7250641"/>
              <a:gd name="connsiteY4" fmla="*/ 685800 h 8194675"/>
              <a:gd name="connsiteX5" fmla="*/ 458258 w 7250641"/>
              <a:gd name="connsiteY5" fmla="*/ 1039283 h 8194675"/>
              <a:gd name="connsiteX6" fmla="*/ 195791 w 7250641"/>
              <a:gd name="connsiteY6" fmla="*/ 1332442 h 8194675"/>
              <a:gd name="connsiteX7" fmla="*/ 84666 w 7250641"/>
              <a:gd name="connsiteY7" fmla="*/ 1476375 h 8194675"/>
              <a:gd name="connsiteX8" fmla="*/ 296333 w 7250641"/>
              <a:gd name="connsiteY8" fmla="*/ 1363133 h 8194675"/>
              <a:gd name="connsiteX9" fmla="*/ 237066 w 7250641"/>
              <a:gd name="connsiteY9" fmla="*/ 1540933 h 8194675"/>
              <a:gd name="connsiteX10" fmla="*/ 391583 w 7250641"/>
              <a:gd name="connsiteY10" fmla="*/ 1602317 h 8194675"/>
              <a:gd name="connsiteX11" fmla="*/ 609600 w 7250641"/>
              <a:gd name="connsiteY11" fmla="*/ 1659467 h 8194675"/>
              <a:gd name="connsiteX12" fmla="*/ 644525 w 7250641"/>
              <a:gd name="connsiteY12" fmla="*/ 1726142 h 8194675"/>
              <a:gd name="connsiteX13" fmla="*/ 448733 w 7250641"/>
              <a:gd name="connsiteY13" fmla="*/ 1684867 h 8194675"/>
              <a:gd name="connsiteX14" fmla="*/ 354541 w 7250641"/>
              <a:gd name="connsiteY14" fmla="*/ 1767417 h 8194675"/>
              <a:gd name="connsiteX15" fmla="*/ 265641 w 7250641"/>
              <a:gd name="connsiteY15" fmla="*/ 1742017 h 8194675"/>
              <a:gd name="connsiteX16" fmla="*/ 228600 w 7250641"/>
              <a:gd name="connsiteY16" fmla="*/ 1820333 h 8194675"/>
              <a:gd name="connsiteX17" fmla="*/ 228600 w 7250641"/>
              <a:gd name="connsiteY17" fmla="*/ 1820333 h 8194675"/>
              <a:gd name="connsiteX18" fmla="*/ 160866 w 7250641"/>
              <a:gd name="connsiteY18" fmla="*/ 1735667 h 8194675"/>
              <a:gd name="connsiteX19" fmla="*/ 177800 w 7250641"/>
              <a:gd name="connsiteY19" fmla="*/ 1938867 h 8194675"/>
              <a:gd name="connsiteX20" fmla="*/ 59266 w 7250641"/>
              <a:gd name="connsiteY20" fmla="*/ 2159000 h 8194675"/>
              <a:gd name="connsiteX21" fmla="*/ 59266 w 7250641"/>
              <a:gd name="connsiteY21" fmla="*/ 2159000 h 8194675"/>
              <a:gd name="connsiteX22" fmla="*/ 17991 w 7250641"/>
              <a:gd name="connsiteY22" fmla="*/ 2189692 h 8194675"/>
              <a:gd name="connsiteX23" fmla="*/ 48683 w 7250641"/>
              <a:gd name="connsiteY23" fmla="*/ 2435225 h 8194675"/>
              <a:gd name="connsiteX24" fmla="*/ 84666 w 7250641"/>
              <a:gd name="connsiteY24" fmla="*/ 2590800 h 8194675"/>
              <a:gd name="connsiteX25" fmla="*/ 0 w 7250641"/>
              <a:gd name="connsiteY25" fmla="*/ 2709333 h 8194675"/>
              <a:gd name="connsiteX26" fmla="*/ 118533 w 7250641"/>
              <a:gd name="connsiteY26" fmla="*/ 2827867 h 8194675"/>
              <a:gd name="connsiteX27" fmla="*/ 84666 w 7250641"/>
              <a:gd name="connsiteY27" fmla="*/ 2997200 h 8194675"/>
              <a:gd name="connsiteX28" fmla="*/ 84666 w 7250641"/>
              <a:gd name="connsiteY28" fmla="*/ 2997200 h 8194675"/>
              <a:gd name="connsiteX29" fmla="*/ 143933 w 7250641"/>
              <a:gd name="connsiteY29" fmla="*/ 3005667 h 8194675"/>
              <a:gd name="connsiteX30" fmla="*/ 169333 w 7250641"/>
              <a:gd name="connsiteY30" fmla="*/ 3268133 h 8194675"/>
              <a:gd name="connsiteX31" fmla="*/ 254000 w 7250641"/>
              <a:gd name="connsiteY31" fmla="*/ 3310467 h 8194675"/>
              <a:gd name="connsiteX32" fmla="*/ 457200 w 7250641"/>
              <a:gd name="connsiteY32" fmla="*/ 3344333 h 8194675"/>
              <a:gd name="connsiteX33" fmla="*/ 474133 w 7250641"/>
              <a:gd name="connsiteY33" fmla="*/ 3445933 h 8194675"/>
              <a:gd name="connsiteX34" fmla="*/ 601133 w 7250641"/>
              <a:gd name="connsiteY34" fmla="*/ 3369733 h 8194675"/>
              <a:gd name="connsiteX35" fmla="*/ 795866 w 7250641"/>
              <a:gd name="connsiteY35" fmla="*/ 3488267 h 8194675"/>
              <a:gd name="connsiteX36" fmla="*/ 745066 w 7250641"/>
              <a:gd name="connsiteY36" fmla="*/ 3615267 h 8194675"/>
              <a:gd name="connsiteX37" fmla="*/ 821266 w 7250641"/>
              <a:gd name="connsiteY37" fmla="*/ 3666067 h 8194675"/>
              <a:gd name="connsiteX38" fmla="*/ 736600 w 7250641"/>
              <a:gd name="connsiteY38" fmla="*/ 3793067 h 8194675"/>
              <a:gd name="connsiteX39" fmla="*/ 838200 w 7250641"/>
              <a:gd name="connsiteY39" fmla="*/ 3843867 h 8194675"/>
              <a:gd name="connsiteX40" fmla="*/ 804333 w 7250641"/>
              <a:gd name="connsiteY40" fmla="*/ 3911600 h 8194675"/>
              <a:gd name="connsiteX41" fmla="*/ 804333 w 7250641"/>
              <a:gd name="connsiteY41" fmla="*/ 3911600 h 8194675"/>
              <a:gd name="connsiteX42" fmla="*/ 880533 w 7250641"/>
              <a:gd name="connsiteY42" fmla="*/ 4013200 h 8194675"/>
              <a:gd name="connsiteX43" fmla="*/ 1005416 w 7250641"/>
              <a:gd name="connsiteY43" fmla="*/ 4079875 h 8194675"/>
              <a:gd name="connsiteX44" fmla="*/ 939800 w 7250641"/>
              <a:gd name="connsiteY44" fmla="*/ 4174067 h 8194675"/>
              <a:gd name="connsiteX45" fmla="*/ 1109133 w 7250641"/>
              <a:gd name="connsiteY45" fmla="*/ 4182533 h 8194675"/>
              <a:gd name="connsiteX46" fmla="*/ 1112308 w 7250641"/>
              <a:gd name="connsiteY46" fmla="*/ 4248150 h 8194675"/>
              <a:gd name="connsiteX47" fmla="*/ 1168400 w 7250641"/>
              <a:gd name="connsiteY47" fmla="*/ 4309533 h 8194675"/>
              <a:gd name="connsiteX48" fmla="*/ 1026583 w 7250641"/>
              <a:gd name="connsiteY48" fmla="*/ 4438650 h 8194675"/>
              <a:gd name="connsiteX49" fmla="*/ 931333 w 7250641"/>
              <a:gd name="connsiteY49" fmla="*/ 4385733 h 8194675"/>
              <a:gd name="connsiteX50" fmla="*/ 912283 w 7250641"/>
              <a:gd name="connsiteY50" fmla="*/ 4366683 h 8194675"/>
              <a:gd name="connsiteX51" fmla="*/ 846666 w 7250641"/>
              <a:gd name="connsiteY51" fmla="*/ 4453467 h 8194675"/>
              <a:gd name="connsiteX52" fmla="*/ 931333 w 7250641"/>
              <a:gd name="connsiteY52" fmla="*/ 4555067 h 8194675"/>
              <a:gd name="connsiteX53" fmla="*/ 928158 w 7250641"/>
              <a:gd name="connsiteY53" fmla="*/ 4686300 h 8194675"/>
              <a:gd name="connsiteX54" fmla="*/ 964141 w 7250641"/>
              <a:gd name="connsiteY54" fmla="*/ 4773083 h 8194675"/>
              <a:gd name="connsiteX55" fmla="*/ 1075266 w 7250641"/>
              <a:gd name="connsiteY55" fmla="*/ 4809067 h 8194675"/>
              <a:gd name="connsiteX56" fmla="*/ 1134533 w 7250641"/>
              <a:gd name="connsiteY56" fmla="*/ 4715933 h 8194675"/>
              <a:gd name="connsiteX57" fmla="*/ 1303866 w 7250641"/>
              <a:gd name="connsiteY57" fmla="*/ 4682067 h 8194675"/>
              <a:gd name="connsiteX58" fmla="*/ 1439333 w 7250641"/>
              <a:gd name="connsiteY58" fmla="*/ 4707467 h 8194675"/>
              <a:gd name="connsiteX59" fmla="*/ 1557866 w 7250641"/>
              <a:gd name="connsiteY59" fmla="*/ 4893733 h 8194675"/>
              <a:gd name="connsiteX60" fmla="*/ 1490133 w 7250641"/>
              <a:gd name="connsiteY60" fmla="*/ 4936067 h 8194675"/>
              <a:gd name="connsiteX61" fmla="*/ 1532466 w 7250641"/>
              <a:gd name="connsiteY61" fmla="*/ 5088467 h 8194675"/>
              <a:gd name="connsiteX62" fmla="*/ 1695450 w 7250641"/>
              <a:gd name="connsiteY62" fmla="*/ 5095875 h 8194675"/>
              <a:gd name="connsiteX63" fmla="*/ 1763183 w 7250641"/>
              <a:gd name="connsiteY63" fmla="*/ 5229225 h 8194675"/>
              <a:gd name="connsiteX64" fmla="*/ 1794933 w 7250641"/>
              <a:gd name="connsiteY64" fmla="*/ 5384800 h 8194675"/>
              <a:gd name="connsiteX65" fmla="*/ 1938866 w 7250641"/>
              <a:gd name="connsiteY65" fmla="*/ 5359400 h 8194675"/>
              <a:gd name="connsiteX66" fmla="*/ 2023533 w 7250641"/>
              <a:gd name="connsiteY66" fmla="*/ 5435600 h 8194675"/>
              <a:gd name="connsiteX67" fmla="*/ 2201333 w 7250641"/>
              <a:gd name="connsiteY67" fmla="*/ 5376333 h 8194675"/>
              <a:gd name="connsiteX68" fmla="*/ 2319866 w 7250641"/>
              <a:gd name="connsiteY68" fmla="*/ 5545667 h 8194675"/>
              <a:gd name="connsiteX69" fmla="*/ 2379133 w 7250641"/>
              <a:gd name="connsiteY69" fmla="*/ 5486400 h 8194675"/>
              <a:gd name="connsiteX70" fmla="*/ 2743200 w 7250641"/>
              <a:gd name="connsiteY70" fmla="*/ 5672667 h 8194675"/>
              <a:gd name="connsiteX71" fmla="*/ 2743200 w 7250641"/>
              <a:gd name="connsiteY71" fmla="*/ 5672667 h 8194675"/>
              <a:gd name="connsiteX72" fmla="*/ 2794000 w 7250641"/>
              <a:gd name="connsiteY72" fmla="*/ 5748867 h 8194675"/>
              <a:gd name="connsiteX73" fmla="*/ 2692400 w 7250641"/>
              <a:gd name="connsiteY73" fmla="*/ 5833533 h 8194675"/>
              <a:gd name="connsiteX74" fmla="*/ 2751666 w 7250641"/>
              <a:gd name="connsiteY74" fmla="*/ 5875867 h 8194675"/>
              <a:gd name="connsiteX75" fmla="*/ 2667000 w 7250641"/>
              <a:gd name="connsiteY75" fmla="*/ 5985933 h 8194675"/>
              <a:gd name="connsiteX76" fmla="*/ 2717800 w 7250641"/>
              <a:gd name="connsiteY76" fmla="*/ 6045200 h 8194675"/>
              <a:gd name="connsiteX77" fmla="*/ 2717800 w 7250641"/>
              <a:gd name="connsiteY77" fmla="*/ 6045200 h 8194675"/>
              <a:gd name="connsiteX78" fmla="*/ 2700866 w 7250641"/>
              <a:gd name="connsiteY78" fmla="*/ 6239933 h 8194675"/>
              <a:gd name="connsiteX79" fmla="*/ 2506133 w 7250641"/>
              <a:gd name="connsiteY79" fmla="*/ 6214533 h 8194675"/>
              <a:gd name="connsiteX80" fmla="*/ 2379133 w 7250641"/>
              <a:gd name="connsiteY80" fmla="*/ 6341533 h 8194675"/>
              <a:gd name="connsiteX81" fmla="*/ 2370666 w 7250641"/>
              <a:gd name="connsiteY81" fmla="*/ 6477000 h 8194675"/>
              <a:gd name="connsiteX82" fmla="*/ 2650066 w 7250641"/>
              <a:gd name="connsiteY82" fmla="*/ 6434667 h 8194675"/>
              <a:gd name="connsiteX83" fmla="*/ 2602441 w 7250641"/>
              <a:gd name="connsiteY83" fmla="*/ 6491817 h 8194675"/>
              <a:gd name="connsiteX84" fmla="*/ 2269066 w 7250641"/>
              <a:gd name="connsiteY84" fmla="*/ 6604000 h 8194675"/>
              <a:gd name="connsiteX85" fmla="*/ 2286000 w 7250641"/>
              <a:gd name="connsiteY85" fmla="*/ 6688667 h 8194675"/>
              <a:gd name="connsiteX86" fmla="*/ 2404533 w 7250641"/>
              <a:gd name="connsiteY86" fmla="*/ 6731000 h 8194675"/>
              <a:gd name="connsiteX87" fmla="*/ 2235200 w 7250641"/>
              <a:gd name="connsiteY87" fmla="*/ 6900333 h 8194675"/>
              <a:gd name="connsiteX88" fmla="*/ 2192866 w 7250641"/>
              <a:gd name="connsiteY88" fmla="*/ 7027333 h 8194675"/>
              <a:gd name="connsiteX89" fmla="*/ 2040466 w 7250641"/>
              <a:gd name="connsiteY89" fmla="*/ 6976533 h 8194675"/>
              <a:gd name="connsiteX90" fmla="*/ 2040466 w 7250641"/>
              <a:gd name="connsiteY90" fmla="*/ 6976533 h 8194675"/>
              <a:gd name="connsiteX91" fmla="*/ 2040466 w 7250641"/>
              <a:gd name="connsiteY91" fmla="*/ 7103533 h 8194675"/>
              <a:gd name="connsiteX92" fmla="*/ 2209800 w 7250641"/>
              <a:gd name="connsiteY92" fmla="*/ 7188200 h 8194675"/>
              <a:gd name="connsiteX93" fmla="*/ 2769658 w 7250641"/>
              <a:gd name="connsiteY93" fmla="*/ 7636933 h 8194675"/>
              <a:gd name="connsiteX94" fmla="*/ 2791883 w 7250641"/>
              <a:gd name="connsiteY94" fmla="*/ 7556500 h 8194675"/>
              <a:gd name="connsiteX95" fmla="*/ 3131608 w 7250641"/>
              <a:gd name="connsiteY95" fmla="*/ 7670800 h 8194675"/>
              <a:gd name="connsiteX96" fmla="*/ 3376083 w 7250641"/>
              <a:gd name="connsiteY96" fmla="*/ 7689850 h 8194675"/>
              <a:gd name="connsiteX97" fmla="*/ 3566583 w 7250641"/>
              <a:gd name="connsiteY97" fmla="*/ 7807325 h 8194675"/>
              <a:gd name="connsiteX98" fmla="*/ 3757083 w 7250641"/>
              <a:gd name="connsiteY98" fmla="*/ 7813675 h 8194675"/>
              <a:gd name="connsiteX99" fmla="*/ 4007908 w 7250641"/>
              <a:gd name="connsiteY99" fmla="*/ 7886700 h 8194675"/>
              <a:gd name="connsiteX100" fmla="*/ 3966633 w 7250641"/>
              <a:gd name="connsiteY100" fmla="*/ 7981950 h 8194675"/>
              <a:gd name="connsiteX101" fmla="*/ 4271433 w 7250641"/>
              <a:gd name="connsiteY101" fmla="*/ 8131175 h 8194675"/>
              <a:gd name="connsiteX102" fmla="*/ 4480983 w 7250641"/>
              <a:gd name="connsiteY102" fmla="*/ 8194675 h 8194675"/>
              <a:gd name="connsiteX103" fmla="*/ 4619625 w 7250641"/>
              <a:gd name="connsiteY103" fmla="*/ 8080375 h 8194675"/>
              <a:gd name="connsiteX104" fmla="*/ 4377266 w 7250641"/>
              <a:gd name="connsiteY104" fmla="*/ 7763933 h 8194675"/>
              <a:gd name="connsiteX105" fmla="*/ 4436533 w 7250641"/>
              <a:gd name="connsiteY105" fmla="*/ 7459133 h 8194675"/>
              <a:gd name="connsiteX106" fmla="*/ 4219575 w 7250641"/>
              <a:gd name="connsiteY106" fmla="*/ 7297208 h 8194675"/>
              <a:gd name="connsiteX107" fmla="*/ 4293658 w 7250641"/>
              <a:gd name="connsiteY107" fmla="*/ 7149042 h 8194675"/>
              <a:gd name="connsiteX108" fmla="*/ 4495800 w 7250641"/>
              <a:gd name="connsiteY108" fmla="*/ 6942667 h 8194675"/>
              <a:gd name="connsiteX109" fmla="*/ 4622800 w 7250641"/>
              <a:gd name="connsiteY109" fmla="*/ 6908800 h 8194675"/>
              <a:gd name="connsiteX110" fmla="*/ 4777316 w 7250641"/>
              <a:gd name="connsiteY110" fmla="*/ 6727825 h 8194675"/>
              <a:gd name="connsiteX111" fmla="*/ 4673600 w 7250641"/>
              <a:gd name="connsiteY111" fmla="*/ 6663267 h 8194675"/>
              <a:gd name="connsiteX112" fmla="*/ 4597400 w 7250641"/>
              <a:gd name="connsiteY112" fmla="*/ 6620933 h 8194675"/>
              <a:gd name="connsiteX113" fmla="*/ 4594225 w 7250641"/>
              <a:gd name="connsiteY113" fmla="*/ 6586008 h 8194675"/>
              <a:gd name="connsiteX114" fmla="*/ 4690533 w 7250641"/>
              <a:gd name="connsiteY114" fmla="*/ 6604000 h 8194675"/>
              <a:gd name="connsiteX115" fmla="*/ 4712758 w 7250641"/>
              <a:gd name="connsiteY115" fmla="*/ 6572250 h 8194675"/>
              <a:gd name="connsiteX116" fmla="*/ 4513791 w 7250641"/>
              <a:gd name="connsiteY116" fmla="*/ 6247342 h 8194675"/>
              <a:gd name="connsiteX117" fmla="*/ 4363508 w 7250641"/>
              <a:gd name="connsiteY117" fmla="*/ 6235700 h 8194675"/>
              <a:gd name="connsiteX118" fmla="*/ 4352925 w 7250641"/>
              <a:gd name="connsiteY118" fmla="*/ 6274858 h 8194675"/>
              <a:gd name="connsiteX119" fmla="*/ 4267200 w 7250641"/>
              <a:gd name="connsiteY119" fmla="*/ 6062133 h 8194675"/>
              <a:gd name="connsiteX120" fmla="*/ 4182533 w 7250641"/>
              <a:gd name="connsiteY120" fmla="*/ 6028267 h 8194675"/>
              <a:gd name="connsiteX121" fmla="*/ 4292600 w 7250641"/>
              <a:gd name="connsiteY121" fmla="*/ 5791200 h 8194675"/>
              <a:gd name="connsiteX122" fmla="*/ 4216400 w 7250641"/>
              <a:gd name="connsiteY122" fmla="*/ 5715000 h 8194675"/>
              <a:gd name="connsiteX123" fmla="*/ 4241800 w 7250641"/>
              <a:gd name="connsiteY123" fmla="*/ 5554133 h 8194675"/>
              <a:gd name="connsiteX124" fmla="*/ 4334933 w 7250641"/>
              <a:gd name="connsiteY124" fmla="*/ 5503333 h 8194675"/>
              <a:gd name="connsiteX125" fmla="*/ 4402666 w 7250641"/>
              <a:gd name="connsiteY125" fmla="*/ 5334000 h 8194675"/>
              <a:gd name="connsiteX126" fmla="*/ 4597400 w 7250641"/>
              <a:gd name="connsiteY126" fmla="*/ 5621867 h 8194675"/>
              <a:gd name="connsiteX127" fmla="*/ 4673600 w 7250641"/>
              <a:gd name="connsiteY127" fmla="*/ 5494867 h 8194675"/>
              <a:gd name="connsiteX128" fmla="*/ 4631266 w 7250641"/>
              <a:gd name="connsiteY128" fmla="*/ 5334000 h 8194675"/>
              <a:gd name="connsiteX129" fmla="*/ 4802716 w 7250641"/>
              <a:gd name="connsiteY129" fmla="*/ 5217583 h 8194675"/>
              <a:gd name="connsiteX130" fmla="*/ 4792133 w 7250641"/>
              <a:gd name="connsiteY130" fmla="*/ 5139267 h 8194675"/>
              <a:gd name="connsiteX131" fmla="*/ 4961466 w 7250641"/>
              <a:gd name="connsiteY131" fmla="*/ 5080000 h 8194675"/>
              <a:gd name="connsiteX132" fmla="*/ 5105400 w 7250641"/>
              <a:gd name="connsiteY132" fmla="*/ 4919133 h 8194675"/>
              <a:gd name="connsiteX133" fmla="*/ 5215466 w 7250641"/>
              <a:gd name="connsiteY133" fmla="*/ 4953000 h 8194675"/>
              <a:gd name="connsiteX134" fmla="*/ 5215466 w 7250641"/>
              <a:gd name="connsiteY134" fmla="*/ 4953000 h 8194675"/>
              <a:gd name="connsiteX135" fmla="*/ 5291666 w 7250641"/>
              <a:gd name="connsiteY135" fmla="*/ 5003800 h 8194675"/>
              <a:gd name="connsiteX136" fmla="*/ 5342466 w 7250641"/>
              <a:gd name="connsiteY136" fmla="*/ 4944533 h 8194675"/>
              <a:gd name="connsiteX137" fmla="*/ 5435600 w 7250641"/>
              <a:gd name="connsiteY137" fmla="*/ 4910667 h 8194675"/>
              <a:gd name="connsiteX138" fmla="*/ 5469466 w 7250641"/>
              <a:gd name="connsiteY138" fmla="*/ 5020733 h 8194675"/>
              <a:gd name="connsiteX139" fmla="*/ 5664200 w 7250641"/>
              <a:gd name="connsiteY139" fmla="*/ 5012267 h 8194675"/>
              <a:gd name="connsiteX140" fmla="*/ 5884333 w 7250641"/>
              <a:gd name="connsiteY140" fmla="*/ 5214408 h 8194675"/>
              <a:gd name="connsiteX141" fmla="*/ 5884333 w 7250641"/>
              <a:gd name="connsiteY141" fmla="*/ 5325533 h 8194675"/>
              <a:gd name="connsiteX142" fmla="*/ 5884333 w 7250641"/>
              <a:gd name="connsiteY142" fmla="*/ 5325533 h 8194675"/>
              <a:gd name="connsiteX143" fmla="*/ 5952066 w 7250641"/>
              <a:gd name="connsiteY143" fmla="*/ 5291667 h 8194675"/>
              <a:gd name="connsiteX144" fmla="*/ 5901266 w 7250641"/>
              <a:gd name="connsiteY144" fmla="*/ 5164667 h 8194675"/>
              <a:gd name="connsiteX145" fmla="*/ 5901266 w 7250641"/>
              <a:gd name="connsiteY145" fmla="*/ 5164667 h 8194675"/>
              <a:gd name="connsiteX146" fmla="*/ 6172200 w 7250641"/>
              <a:gd name="connsiteY146" fmla="*/ 5334000 h 8194675"/>
              <a:gd name="connsiteX147" fmla="*/ 6328833 w 7250641"/>
              <a:gd name="connsiteY147" fmla="*/ 5143500 h 8194675"/>
              <a:gd name="connsiteX148" fmla="*/ 6392333 w 7250641"/>
              <a:gd name="connsiteY148" fmla="*/ 5181600 h 8194675"/>
              <a:gd name="connsiteX149" fmla="*/ 6522508 w 7250641"/>
              <a:gd name="connsiteY149" fmla="*/ 5200650 h 8194675"/>
              <a:gd name="connsiteX150" fmla="*/ 6620933 w 7250641"/>
              <a:gd name="connsiteY150" fmla="*/ 5190067 h 8194675"/>
              <a:gd name="connsiteX151" fmla="*/ 6620933 w 7250641"/>
              <a:gd name="connsiteY151" fmla="*/ 5113867 h 8194675"/>
              <a:gd name="connsiteX152" fmla="*/ 6807200 w 7250641"/>
              <a:gd name="connsiteY152" fmla="*/ 5130800 h 8194675"/>
              <a:gd name="connsiteX153" fmla="*/ 6773333 w 7250641"/>
              <a:gd name="connsiteY153" fmla="*/ 5232400 h 8194675"/>
              <a:gd name="connsiteX154" fmla="*/ 6994525 w 7250641"/>
              <a:gd name="connsiteY154" fmla="*/ 5325533 h 8194675"/>
              <a:gd name="connsiteX155" fmla="*/ 7078133 w 7250641"/>
              <a:gd name="connsiteY155" fmla="*/ 5291667 h 8194675"/>
              <a:gd name="connsiteX156" fmla="*/ 7090833 w 7250641"/>
              <a:gd name="connsiteY156" fmla="*/ 5223933 h 8194675"/>
              <a:gd name="connsiteX157" fmla="*/ 7109883 w 7250641"/>
              <a:gd name="connsiteY157" fmla="*/ 5227108 h 8194675"/>
              <a:gd name="connsiteX158" fmla="*/ 7250641 w 7250641"/>
              <a:gd name="connsiteY158" fmla="*/ 5288492 h 8194675"/>
              <a:gd name="connsiteX159" fmla="*/ 7171266 w 7250641"/>
              <a:gd name="connsiteY159" fmla="*/ 4936067 h 8194675"/>
              <a:gd name="connsiteX160" fmla="*/ 6810002 w 7250641"/>
              <a:gd name="connsiteY160" fmla="*/ 923753 h 8194675"/>
              <a:gd name="connsiteX161" fmla="*/ 6815689 w 7250641"/>
              <a:gd name="connsiteY161" fmla="*/ 51810 h 8194675"/>
              <a:gd name="connsiteX162" fmla="*/ 660400 w 7250641"/>
              <a:gd name="connsiteY162" fmla="*/ 0 h 8194675"/>
              <a:gd name="connsiteX163" fmla="*/ 677333 w 7250641"/>
              <a:gd name="connsiteY163" fmla="*/ 50800 h 8194675"/>
              <a:gd name="connsiteX0" fmla="*/ 677333 w 7185360"/>
              <a:gd name="connsiteY0" fmla="*/ 50800 h 8194675"/>
              <a:gd name="connsiteX1" fmla="*/ 851958 w 7185360"/>
              <a:gd name="connsiteY1" fmla="*/ 190500 h 8194675"/>
              <a:gd name="connsiteX2" fmla="*/ 935566 w 7185360"/>
              <a:gd name="connsiteY2" fmla="*/ 332317 h 8194675"/>
              <a:gd name="connsiteX3" fmla="*/ 818091 w 7185360"/>
              <a:gd name="connsiteY3" fmla="*/ 585258 h 8194675"/>
              <a:gd name="connsiteX4" fmla="*/ 719666 w 7185360"/>
              <a:gd name="connsiteY4" fmla="*/ 685800 h 8194675"/>
              <a:gd name="connsiteX5" fmla="*/ 458258 w 7185360"/>
              <a:gd name="connsiteY5" fmla="*/ 1039283 h 8194675"/>
              <a:gd name="connsiteX6" fmla="*/ 195791 w 7185360"/>
              <a:gd name="connsiteY6" fmla="*/ 1332442 h 8194675"/>
              <a:gd name="connsiteX7" fmla="*/ 84666 w 7185360"/>
              <a:gd name="connsiteY7" fmla="*/ 1476375 h 8194675"/>
              <a:gd name="connsiteX8" fmla="*/ 296333 w 7185360"/>
              <a:gd name="connsiteY8" fmla="*/ 1363133 h 8194675"/>
              <a:gd name="connsiteX9" fmla="*/ 237066 w 7185360"/>
              <a:gd name="connsiteY9" fmla="*/ 1540933 h 8194675"/>
              <a:gd name="connsiteX10" fmla="*/ 391583 w 7185360"/>
              <a:gd name="connsiteY10" fmla="*/ 1602317 h 8194675"/>
              <a:gd name="connsiteX11" fmla="*/ 609600 w 7185360"/>
              <a:gd name="connsiteY11" fmla="*/ 1659467 h 8194675"/>
              <a:gd name="connsiteX12" fmla="*/ 644525 w 7185360"/>
              <a:gd name="connsiteY12" fmla="*/ 1726142 h 8194675"/>
              <a:gd name="connsiteX13" fmla="*/ 448733 w 7185360"/>
              <a:gd name="connsiteY13" fmla="*/ 1684867 h 8194675"/>
              <a:gd name="connsiteX14" fmla="*/ 354541 w 7185360"/>
              <a:gd name="connsiteY14" fmla="*/ 1767417 h 8194675"/>
              <a:gd name="connsiteX15" fmla="*/ 265641 w 7185360"/>
              <a:gd name="connsiteY15" fmla="*/ 1742017 h 8194675"/>
              <a:gd name="connsiteX16" fmla="*/ 228600 w 7185360"/>
              <a:gd name="connsiteY16" fmla="*/ 1820333 h 8194675"/>
              <a:gd name="connsiteX17" fmla="*/ 228600 w 7185360"/>
              <a:gd name="connsiteY17" fmla="*/ 1820333 h 8194675"/>
              <a:gd name="connsiteX18" fmla="*/ 160866 w 7185360"/>
              <a:gd name="connsiteY18" fmla="*/ 1735667 h 8194675"/>
              <a:gd name="connsiteX19" fmla="*/ 177800 w 7185360"/>
              <a:gd name="connsiteY19" fmla="*/ 1938867 h 8194675"/>
              <a:gd name="connsiteX20" fmla="*/ 59266 w 7185360"/>
              <a:gd name="connsiteY20" fmla="*/ 2159000 h 8194675"/>
              <a:gd name="connsiteX21" fmla="*/ 59266 w 7185360"/>
              <a:gd name="connsiteY21" fmla="*/ 2159000 h 8194675"/>
              <a:gd name="connsiteX22" fmla="*/ 17991 w 7185360"/>
              <a:gd name="connsiteY22" fmla="*/ 2189692 h 8194675"/>
              <a:gd name="connsiteX23" fmla="*/ 48683 w 7185360"/>
              <a:gd name="connsiteY23" fmla="*/ 2435225 h 8194675"/>
              <a:gd name="connsiteX24" fmla="*/ 84666 w 7185360"/>
              <a:gd name="connsiteY24" fmla="*/ 2590800 h 8194675"/>
              <a:gd name="connsiteX25" fmla="*/ 0 w 7185360"/>
              <a:gd name="connsiteY25" fmla="*/ 2709333 h 8194675"/>
              <a:gd name="connsiteX26" fmla="*/ 118533 w 7185360"/>
              <a:gd name="connsiteY26" fmla="*/ 2827867 h 8194675"/>
              <a:gd name="connsiteX27" fmla="*/ 84666 w 7185360"/>
              <a:gd name="connsiteY27" fmla="*/ 2997200 h 8194675"/>
              <a:gd name="connsiteX28" fmla="*/ 84666 w 7185360"/>
              <a:gd name="connsiteY28" fmla="*/ 2997200 h 8194675"/>
              <a:gd name="connsiteX29" fmla="*/ 143933 w 7185360"/>
              <a:gd name="connsiteY29" fmla="*/ 3005667 h 8194675"/>
              <a:gd name="connsiteX30" fmla="*/ 169333 w 7185360"/>
              <a:gd name="connsiteY30" fmla="*/ 3268133 h 8194675"/>
              <a:gd name="connsiteX31" fmla="*/ 254000 w 7185360"/>
              <a:gd name="connsiteY31" fmla="*/ 3310467 h 8194675"/>
              <a:gd name="connsiteX32" fmla="*/ 457200 w 7185360"/>
              <a:gd name="connsiteY32" fmla="*/ 3344333 h 8194675"/>
              <a:gd name="connsiteX33" fmla="*/ 474133 w 7185360"/>
              <a:gd name="connsiteY33" fmla="*/ 3445933 h 8194675"/>
              <a:gd name="connsiteX34" fmla="*/ 601133 w 7185360"/>
              <a:gd name="connsiteY34" fmla="*/ 3369733 h 8194675"/>
              <a:gd name="connsiteX35" fmla="*/ 795866 w 7185360"/>
              <a:gd name="connsiteY35" fmla="*/ 3488267 h 8194675"/>
              <a:gd name="connsiteX36" fmla="*/ 745066 w 7185360"/>
              <a:gd name="connsiteY36" fmla="*/ 3615267 h 8194675"/>
              <a:gd name="connsiteX37" fmla="*/ 821266 w 7185360"/>
              <a:gd name="connsiteY37" fmla="*/ 3666067 h 8194675"/>
              <a:gd name="connsiteX38" fmla="*/ 736600 w 7185360"/>
              <a:gd name="connsiteY38" fmla="*/ 3793067 h 8194675"/>
              <a:gd name="connsiteX39" fmla="*/ 838200 w 7185360"/>
              <a:gd name="connsiteY39" fmla="*/ 3843867 h 8194675"/>
              <a:gd name="connsiteX40" fmla="*/ 804333 w 7185360"/>
              <a:gd name="connsiteY40" fmla="*/ 3911600 h 8194675"/>
              <a:gd name="connsiteX41" fmla="*/ 804333 w 7185360"/>
              <a:gd name="connsiteY41" fmla="*/ 3911600 h 8194675"/>
              <a:gd name="connsiteX42" fmla="*/ 880533 w 7185360"/>
              <a:gd name="connsiteY42" fmla="*/ 4013200 h 8194675"/>
              <a:gd name="connsiteX43" fmla="*/ 1005416 w 7185360"/>
              <a:gd name="connsiteY43" fmla="*/ 4079875 h 8194675"/>
              <a:gd name="connsiteX44" fmla="*/ 939800 w 7185360"/>
              <a:gd name="connsiteY44" fmla="*/ 4174067 h 8194675"/>
              <a:gd name="connsiteX45" fmla="*/ 1109133 w 7185360"/>
              <a:gd name="connsiteY45" fmla="*/ 4182533 h 8194675"/>
              <a:gd name="connsiteX46" fmla="*/ 1112308 w 7185360"/>
              <a:gd name="connsiteY46" fmla="*/ 4248150 h 8194675"/>
              <a:gd name="connsiteX47" fmla="*/ 1168400 w 7185360"/>
              <a:gd name="connsiteY47" fmla="*/ 4309533 h 8194675"/>
              <a:gd name="connsiteX48" fmla="*/ 1026583 w 7185360"/>
              <a:gd name="connsiteY48" fmla="*/ 4438650 h 8194675"/>
              <a:gd name="connsiteX49" fmla="*/ 931333 w 7185360"/>
              <a:gd name="connsiteY49" fmla="*/ 4385733 h 8194675"/>
              <a:gd name="connsiteX50" fmla="*/ 912283 w 7185360"/>
              <a:gd name="connsiteY50" fmla="*/ 4366683 h 8194675"/>
              <a:gd name="connsiteX51" fmla="*/ 846666 w 7185360"/>
              <a:gd name="connsiteY51" fmla="*/ 4453467 h 8194675"/>
              <a:gd name="connsiteX52" fmla="*/ 931333 w 7185360"/>
              <a:gd name="connsiteY52" fmla="*/ 4555067 h 8194675"/>
              <a:gd name="connsiteX53" fmla="*/ 928158 w 7185360"/>
              <a:gd name="connsiteY53" fmla="*/ 4686300 h 8194675"/>
              <a:gd name="connsiteX54" fmla="*/ 964141 w 7185360"/>
              <a:gd name="connsiteY54" fmla="*/ 4773083 h 8194675"/>
              <a:gd name="connsiteX55" fmla="*/ 1075266 w 7185360"/>
              <a:gd name="connsiteY55" fmla="*/ 4809067 h 8194675"/>
              <a:gd name="connsiteX56" fmla="*/ 1134533 w 7185360"/>
              <a:gd name="connsiteY56" fmla="*/ 4715933 h 8194675"/>
              <a:gd name="connsiteX57" fmla="*/ 1303866 w 7185360"/>
              <a:gd name="connsiteY57" fmla="*/ 4682067 h 8194675"/>
              <a:gd name="connsiteX58" fmla="*/ 1439333 w 7185360"/>
              <a:gd name="connsiteY58" fmla="*/ 4707467 h 8194675"/>
              <a:gd name="connsiteX59" fmla="*/ 1557866 w 7185360"/>
              <a:gd name="connsiteY59" fmla="*/ 4893733 h 8194675"/>
              <a:gd name="connsiteX60" fmla="*/ 1490133 w 7185360"/>
              <a:gd name="connsiteY60" fmla="*/ 4936067 h 8194675"/>
              <a:gd name="connsiteX61" fmla="*/ 1532466 w 7185360"/>
              <a:gd name="connsiteY61" fmla="*/ 5088467 h 8194675"/>
              <a:gd name="connsiteX62" fmla="*/ 1695450 w 7185360"/>
              <a:gd name="connsiteY62" fmla="*/ 5095875 h 8194675"/>
              <a:gd name="connsiteX63" fmla="*/ 1763183 w 7185360"/>
              <a:gd name="connsiteY63" fmla="*/ 5229225 h 8194675"/>
              <a:gd name="connsiteX64" fmla="*/ 1794933 w 7185360"/>
              <a:gd name="connsiteY64" fmla="*/ 5384800 h 8194675"/>
              <a:gd name="connsiteX65" fmla="*/ 1938866 w 7185360"/>
              <a:gd name="connsiteY65" fmla="*/ 5359400 h 8194675"/>
              <a:gd name="connsiteX66" fmla="*/ 2023533 w 7185360"/>
              <a:gd name="connsiteY66" fmla="*/ 5435600 h 8194675"/>
              <a:gd name="connsiteX67" fmla="*/ 2201333 w 7185360"/>
              <a:gd name="connsiteY67" fmla="*/ 5376333 h 8194675"/>
              <a:gd name="connsiteX68" fmla="*/ 2319866 w 7185360"/>
              <a:gd name="connsiteY68" fmla="*/ 5545667 h 8194675"/>
              <a:gd name="connsiteX69" fmla="*/ 2379133 w 7185360"/>
              <a:gd name="connsiteY69" fmla="*/ 5486400 h 8194675"/>
              <a:gd name="connsiteX70" fmla="*/ 2743200 w 7185360"/>
              <a:gd name="connsiteY70" fmla="*/ 5672667 h 8194675"/>
              <a:gd name="connsiteX71" fmla="*/ 2743200 w 7185360"/>
              <a:gd name="connsiteY71" fmla="*/ 5672667 h 8194675"/>
              <a:gd name="connsiteX72" fmla="*/ 2794000 w 7185360"/>
              <a:gd name="connsiteY72" fmla="*/ 5748867 h 8194675"/>
              <a:gd name="connsiteX73" fmla="*/ 2692400 w 7185360"/>
              <a:gd name="connsiteY73" fmla="*/ 5833533 h 8194675"/>
              <a:gd name="connsiteX74" fmla="*/ 2751666 w 7185360"/>
              <a:gd name="connsiteY74" fmla="*/ 5875867 h 8194675"/>
              <a:gd name="connsiteX75" fmla="*/ 2667000 w 7185360"/>
              <a:gd name="connsiteY75" fmla="*/ 5985933 h 8194675"/>
              <a:gd name="connsiteX76" fmla="*/ 2717800 w 7185360"/>
              <a:gd name="connsiteY76" fmla="*/ 6045200 h 8194675"/>
              <a:gd name="connsiteX77" fmla="*/ 2717800 w 7185360"/>
              <a:gd name="connsiteY77" fmla="*/ 6045200 h 8194675"/>
              <a:gd name="connsiteX78" fmla="*/ 2700866 w 7185360"/>
              <a:gd name="connsiteY78" fmla="*/ 6239933 h 8194675"/>
              <a:gd name="connsiteX79" fmla="*/ 2506133 w 7185360"/>
              <a:gd name="connsiteY79" fmla="*/ 6214533 h 8194675"/>
              <a:gd name="connsiteX80" fmla="*/ 2379133 w 7185360"/>
              <a:gd name="connsiteY80" fmla="*/ 6341533 h 8194675"/>
              <a:gd name="connsiteX81" fmla="*/ 2370666 w 7185360"/>
              <a:gd name="connsiteY81" fmla="*/ 6477000 h 8194675"/>
              <a:gd name="connsiteX82" fmla="*/ 2650066 w 7185360"/>
              <a:gd name="connsiteY82" fmla="*/ 6434667 h 8194675"/>
              <a:gd name="connsiteX83" fmla="*/ 2602441 w 7185360"/>
              <a:gd name="connsiteY83" fmla="*/ 6491817 h 8194675"/>
              <a:gd name="connsiteX84" fmla="*/ 2269066 w 7185360"/>
              <a:gd name="connsiteY84" fmla="*/ 6604000 h 8194675"/>
              <a:gd name="connsiteX85" fmla="*/ 2286000 w 7185360"/>
              <a:gd name="connsiteY85" fmla="*/ 6688667 h 8194675"/>
              <a:gd name="connsiteX86" fmla="*/ 2404533 w 7185360"/>
              <a:gd name="connsiteY86" fmla="*/ 6731000 h 8194675"/>
              <a:gd name="connsiteX87" fmla="*/ 2235200 w 7185360"/>
              <a:gd name="connsiteY87" fmla="*/ 6900333 h 8194675"/>
              <a:gd name="connsiteX88" fmla="*/ 2192866 w 7185360"/>
              <a:gd name="connsiteY88" fmla="*/ 7027333 h 8194675"/>
              <a:gd name="connsiteX89" fmla="*/ 2040466 w 7185360"/>
              <a:gd name="connsiteY89" fmla="*/ 6976533 h 8194675"/>
              <a:gd name="connsiteX90" fmla="*/ 2040466 w 7185360"/>
              <a:gd name="connsiteY90" fmla="*/ 6976533 h 8194675"/>
              <a:gd name="connsiteX91" fmla="*/ 2040466 w 7185360"/>
              <a:gd name="connsiteY91" fmla="*/ 7103533 h 8194675"/>
              <a:gd name="connsiteX92" fmla="*/ 2209800 w 7185360"/>
              <a:gd name="connsiteY92" fmla="*/ 7188200 h 8194675"/>
              <a:gd name="connsiteX93" fmla="*/ 2769658 w 7185360"/>
              <a:gd name="connsiteY93" fmla="*/ 7636933 h 8194675"/>
              <a:gd name="connsiteX94" fmla="*/ 2791883 w 7185360"/>
              <a:gd name="connsiteY94" fmla="*/ 7556500 h 8194675"/>
              <a:gd name="connsiteX95" fmla="*/ 3131608 w 7185360"/>
              <a:gd name="connsiteY95" fmla="*/ 7670800 h 8194675"/>
              <a:gd name="connsiteX96" fmla="*/ 3376083 w 7185360"/>
              <a:gd name="connsiteY96" fmla="*/ 7689850 h 8194675"/>
              <a:gd name="connsiteX97" fmla="*/ 3566583 w 7185360"/>
              <a:gd name="connsiteY97" fmla="*/ 7807325 h 8194675"/>
              <a:gd name="connsiteX98" fmla="*/ 3757083 w 7185360"/>
              <a:gd name="connsiteY98" fmla="*/ 7813675 h 8194675"/>
              <a:gd name="connsiteX99" fmla="*/ 4007908 w 7185360"/>
              <a:gd name="connsiteY99" fmla="*/ 7886700 h 8194675"/>
              <a:gd name="connsiteX100" fmla="*/ 3966633 w 7185360"/>
              <a:gd name="connsiteY100" fmla="*/ 7981950 h 8194675"/>
              <a:gd name="connsiteX101" fmla="*/ 4271433 w 7185360"/>
              <a:gd name="connsiteY101" fmla="*/ 8131175 h 8194675"/>
              <a:gd name="connsiteX102" fmla="*/ 4480983 w 7185360"/>
              <a:gd name="connsiteY102" fmla="*/ 8194675 h 8194675"/>
              <a:gd name="connsiteX103" fmla="*/ 4619625 w 7185360"/>
              <a:gd name="connsiteY103" fmla="*/ 8080375 h 8194675"/>
              <a:gd name="connsiteX104" fmla="*/ 4377266 w 7185360"/>
              <a:gd name="connsiteY104" fmla="*/ 7763933 h 8194675"/>
              <a:gd name="connsiteX105" fmla="*/ 4436533 w 7185360"/>
              <a:gd name="connsiteY105" fmla="*/ 7459133 h 8194675"/>
              <a:gd name="connsiteX106" fmla="*/ 4219575 w 7185360"/>
              <a:gd name="connsiteY106" fmla="*/ 7297208 h 8194675"/>
              <a:gd name="connsiteX107" fmla="*/ 4293658 w 7185360"/>
              <a:gd name="connsiteY107" fmla="*/ 7149042 h 8194675"/>
              <a:gd name="connsiteX108" fmla="*/ 4495800 w 7185360"/>
              <a:gd name="connsiteY108" fmla="*/ 6942667 h 8194675"/>
              <a:gd name="connsiteX109" fmla="*/ 4622800 w 7185360"/>
              <a:gd name="connsiteY109" fmla="*/ 6908800 h 8194675"/>
              <a:gd name="connsiteX110" fmla="*/ 4777316 w 7185360"/>
              <a:gd name="connsiteY110" fmla="*/ 6727825 h 8194675"/>
              <a:gd name="connsiteX111" fmla="*/ 4673600 w 7185360"/>
              <a:gd name="connsiteY111" fmla="*/ 6663267 h 8194675"/>
              <a:gd name="connsiteX112" fmla="*/ 4597400 w 7185360"/>
              <a:gd name="connsiteY112" fmla="*/ 6620933 h 8194675"/>
              <a:gd name="connsiteX113" fmla="*/ 4594225 w 7185360"/>
              <a:gd name="connsiteY113" fmla="*/ 6586008 h 8194675"/>
              <a:gd name="connsiteX114" fmla="*/ 4690533 w 7185360"/>
              <a:gd name="connsiteY114" fmla="*/ 6604000 h 8194675"/>
              <a:gd name="connsiteX115" fmla="*/ 4712758 w 7185360"/>
              <a:gd name="connsiteY115" fmla="*/ 6572250 h 8194675"/>
              <a:gd name="connsiteX116" fmla="*/ 4513791 w 7185360"/>
              <a:gd name="connsiteY116" fmla="*/ 6247342 h 8194675"/>
              <a:gd name="connsiteX117" fmla="*/ 4363508 w 7185360"/>
              <a:gd name="connsiteY117" fmla="*/ 6235700 h 8194675"/>
              <a:gd name="connsiteX118" fmla="*/ 4352925 w 7185360"/>
              <a:gd name="connsiteY118" fmla="*/ 6274858 h 8194675"/>
              <a:gd name="connsiteX119" fmla="*/ 4267200 w 7185360"/>
              <a:gd name="connsiteY119" fmla="*/ 6062133 h 8194675"/>
              <a:gd name="connsiteX120" fmla="*/ 4182533 w 7185360"/>
              <a:gd name="connsiteY120" fmla="*/ 6028267 h 8194675"/>
              <a:gd name="connsiteX121" fmla="*/ 4292600 w 7185360"/>
              <a:gd name="connsiteY121" fmla="*/ 5791200 h 8194675"/>
              <a:gd name="connsiteX122" fmla="*/ 4216400 w 7185360"/>
              <a:gd name="connsiteY122" fmla="*/ 5715000 h 8194675"/>
              <a:gd name="connsiteX123" fmla="*/ 4241800 w 7185360"/>
              <a:gd name="connsiteY123" fmla="*/ 5554133 h 8194675"/>
              <a:gd name="connsiteX124" fmla="*/ 4334933 w 7185360"/>
              <a:gd name="connsiteY124" fmla="*/ 5503333 h 8194675"/>
              <a:gd name="connsiteX125" fmla="*/ 4402666 w 7185360"/>
              <a:gd name="connsiteY125" fmla="*/ 5334000 h 8194675"/>
              <a:gd name="connsiteX126" fmla="*/ 4597400 w 7185360"/>
              <a:gd name="connsiteY126" fmla="*/ 5621867 h 8194675"/>
              <a:gd name="connsiteX127" fmla="*/ 4673600 w 7185360"/>
              <a:gd name="connsiteY127" fmla="*/ 5494867 h 8194675"/>
              <a:gd name="connsiteX128" fmla="*/ 4631266 w 7185360"/>
              <a:gd name="connsiteY128" fmla="*/ 5334000 h 8194675"/>
              <a:gd name="connsiteX129" fmla="*/ 4802716 w 7185360"/>
              <a:gd name="connsiteY129" fmla="*/ 5217583 h 8194675"/>
              <a:gd name="connsiteX130" fmla="*/ 4792133 w 7185360"/>
              <a:gd name="connsiteY130" fmla="*/ 5139267 h 8194675"/>
              <a:gd name="connsiteX131" fmla="*/ 4961466 w 7185360"/>
              <a:gd name="connsiteY131" fmla="*/ 5080000 h 8194675"/>
              <a:gd name="connsiteX132" fmla="*/ 5105400 w 7185360"/>
              <a:gd name="connsiteY132" fmla="*/ 4919133 h 8194675"/>
              <a:gd name="connsiteX133" fmla="*/ 5215466 w 7185360"/>
              <a:gd name="connsiteY133" fmla="*/ 4953000 h 8194675"/>
              <a:gd name="connsiteX134" fmla="*/ 5215466 w 7185360"/>
              <a:gd name="connsiteY134" fmla="*/ 4953000 h 8194675"/>
              <a:gd name="connsiteX135" fmla="*/ 5291666 w 7185360"/>
              <a:gd name="connsiteY135" fmla="*/ 5003800 h 8194675"/>
              <a:gd name="connsiteX136" fmla="*/ 5342466 w 7185360"/>
              <a:gd name="connsiteY136" fmla="*/ 4944533 h 8194675"/>
              <a:gd name="connsiteX137" fmla="*/ 5435600 w 7185360"/>
              <a:gd name="connsiteY137" fmla="*/ 4910667 h 8194675"/>
              <a:gd name="connsiteX138" fmla="*/ 5469466 w 7185360"/>
              <a:gd name="connsiteY138" fmla="*/ 5020733 h 8194675"/>
              <a:gd name="connsiteX139" fmla="*/ 5664200 w 7185360"/>
              <a:gd name="connsiteY139" fmla="*/ 5012267 h 8194675"/>
              <a:gd name="connsiteX140" fmla="*/ 5884333 w 7185360"/>
              <a:gd name="connsiteY140" fmla="*/ 5214408 h 8194675"/>
              <a:gd name="connsiteX141" fmla="*/ 5884333 w 7185360"/>
              <a:gd name="connsiteY141" fmla="*/ 5325533 h 8194675"/>
              <a:gd name="connsiteX142" fmla="*/ 5884333 w 7185360"/>
              <a:gd name="connsiteY142" fmla="*/ 5325533 h 8194675"/>
              <a:gd name="connsiteX143" fmla="*/ 5952066 w 7185360"/>
              <a:gd name="connsiteY143" fmla="*/ 5291667 h 8194675"/>
              <a:gd name="connsiteX144" fmla="*/ 5901266 w 7185360"/>
              <a:gd name="connsiteY144" fmla="*/ 5164667 h 8194675"/>
              <a:gd name="connsiteX145" fmla="*/ 5901266 w 7185360"/>
              <a:gd name="connsiteY145" fmla="*/ 5164667 h 8194675"/>
              <a:gd name="connsiteX146" fmla="*/ 6172200 w 7185360"/>
              <a:gd name="connsiteY146" fmla="*/ 5334000 h 8194675"/>
              <a:gd name="connsiteX147" fmla="*/ 6328833 w 7185360"/>
              <a:gd name="connsiteY147" fmla="*/ 5143500 h 8194675"/>
              <a:gd name="connsiteX148" fmla="*/ 6392333 w 7185360"/>
              <a:gd name="connsiteY148" fmla="*/ 5181600 h 8194675"/>
              <a:gd name="connsiteX149" fmla="*/ 6522508 w 7185360"/>
              <a:gd name="connsiteY149" fmla="*/ 5200650 h 8194675"/>
              <a:gd name="connsiteX150" fmla="*/ 6620933 w 7185360"/>
              <a:gd name="connsiteY150" fmla="*/ 5190067 h 8194675"/>
              <a:gd name="connsiteX151" fmla="*/ 6620933 w 7185360"/>
              <a:gd name="connsiteY151" fmla="*/ 5113867 h 8194675"/>
              <a:gd name="connsiteX152" fmla="*/ 6807200 w 7185360"/>
              <a:gd name="connsiteY152" fmla="*/ 5130800 h 8194675"/>
              <a:gd name="connsiteX153" fmla="*/ 6773333 w 7185360"/>
              <a:gd name="connsiteY153" fmla="*/ 5232400 h 8194675"/>
              <a:gd name="connsiteX154" fmla="*/ 6994525 w 7185360"/>
              <a:gd name="connsiteY154" fmla="*/ 5325533 h 8194675"/>
              <a:gd name="connsiteX155" fmla="*/ 7078133 w 7185360"/>
              <a:gd name="connsiteY155" fmla="*/ 5291667 h 8194675"/>
              <a:gd name="connsiteX156" fmla="*/ 7090833 w 7185360"/>
              <a:gd name="connsiteY156" fmla="*/ 5223933 h 8194675"/>
              <a:gd name="connsiteX157" fmla="*/ 7109883 w 7185360"/>
              <a:gd name="connsiteY157" fmla="*/ 5227108 h 8194675"/>
              <a:gd name="connsiteX158" fmla="*/ 7171266 w 7185360"/>
              <a:gd name="connsiteY158" fmla="*/ 4936067 h 8194675"/>
              <a:gd name="connsiteX159" fmla="*/ 6810002 w 7185360"/>
              <a:gd name="connsiteY159" fmla="*/ 923753 h 8194675"/>
              <a:gd name="connsiteX160" fmla="*/ 6815689 w 7185360"/>
              <a:gd name="connsiteY160" fmla="*/ 51810 h 8194675"/>
              <a:gd name="connsiteX161" fmla="*/ 660400 w 7185360"/>
              <a:gd name="connsiteY161" fmla="*/ 0 h 8194675"/>
              <a:gd name="connsiteX162" fmla="*/ 677333 w 7185360"/>
              <a:gd name="connsiteY162" fmla="*/ 50800 h 8194675"/>
              <a:gd name="connsiteX0" fmla="*/ 677333 w 7182645"/>
              <a:gd name="connsiteY0" fmla="*/ 50800 h 8194675"/>
              <a:gd name="connsiteX1" fmla="*/ 851958 w 7182645"/>
              <a:gd name="connsiteY1" fmla="*/ 190500 h 8194675"/>
              <a:gd name="connsiteX2" fmla="*/ 935566 w 7182645"/>
              <a:gd name="connsiteY2" fmla="*/ 332317 h 8194675"/>
              <a:gd name="connsiteX3" fmla="*/ 818091 w 7182645"/>
              <a:gd name="connsiteY3" fmla="*/ 585258 h 8194675"/>
              <a:gd name="connsiteX4" fmla="*/ 719666 w 7182645"/>
              <a:gd name="connsiteY4" fmla="*/ 685800 h 8194675"/>
              <a:gd name="connsiteX5" fmla="*/ 458258 w 7182645"/>
              <a:gd name="connsiteY5" fmla="*/ 1039283 h 8194675"/>
              <a:gd name="connsiteX6" fmla="*/ 195791 w 7182645"/>
              <a:gd name="connsiteY6" fmla="*/ 1332442 h 8194675"/>
              <a:gd name="connsiteX7" fmla="*/ 84666 w 7182645"/>
              <a:gd name="connsiteY7" fmla="*/ 1476375 h 8194675"/>
              <a:gd name="connsiteX8" fmla="*/ 296333 w 7182645"/>
              <a:gd name="connsiteY8" fmla="*/ 1363133 h 8194675"/>
              <a:gd name="connsiteX9" fmla="*/ 237066 w 7182645"/>
              <a:gd name="connsiteY9" fmla="*/ 1540933 h 8194675"/>
              <a:gd name="connsiteX10" fmla="*/ 391583 w 7182645"/>
              <a:gd name="connsiteY10" fmla="*/ 1602317 h 8194675"/>
              <a:gd name="connsiteX11" fmla="*/ 609600 w 7182645"/>
              <a:gd name="connsiteY11" fmla="*/ 1659467 h 8194675"/>
              <a:gd name="connsiteX12" fmla="*/ 644525 w 7182645"/>
              <a:gd name="connsiteY12" fmla="*/ 1726142 h 8194675"/>
              <a:gd name="connsiteX13" fmla="*/ 448733 w 7182645"/>
              <a:gd name="connsiteY13" fmla="*/ 1684867 h 8194675"/>
              <a:gd name="connsiteX14" fmla="*/ 354541 w 7182645"/>
              <a:gd name="connsiteY14" fmla="*/ 1767417 h 8194675"/>
              <a:gd name="connsiteX15" fmla="*/ 265641 w 7182645"/>
              <a:gd name="connsiteY15" fmla="*/ 1742017 h 8194675"/>
              <a:gd name="connsiteX16" fmla="*/ 228600 w 7182645"/>
              <a:gd name="connsiteY16" fmla="*/ 1820333 h 8194675"/>
              <a:gd name="connsiteX17" fmla="*/ 228600 w 7182645"/>
              <a:gd name="connsiteY17" fmla="*/ 1820333 h 8194675"/>
              <a:gd name="connsiteX18" fmla="*/ 160866 w 7182645"/>
              <a:gd name="connsiteY18" fmla="*/ 1735667 h 8194675"/>
              <a:gd name="connsiteX19" fmla="*/ 177800 w 7182645"/>
              <a:gd name="connsiteY19" fmla="*/ 1938867 h 8194675"/>
              <a:gd name="connsiteX20" fmla="*/ 59266 w 7182645"/>
              <a:gd name="connsiteY20" fmla="*/ 2159000 h 8194675"/>
              <a:gd name="connsiteX21" fmla="*/ 59266 w 7182645"/>
              <a:gd name="connsiteY21" fmla="*/ 2159000 h 8194675"/>
              <a:gd name="connsiteX22" fmla="*/ 17991 w 7182645"/>
              <a:gd name="connsiteY22" fmla="*/ 2189692 h 8194675"/>
              <a:gd name="connsiteX23" fmla="*/ 48683 w 7182645"/>
              <a:gd name="connsiteY23" fmla="*/ 2435225 h 8194675"/>
              <a:gd name="connsiteX24" fmla="*/ 84666 w 7182645"/>
              <a:gd name="connsiteY24" fmla="*/ 2590800 h 8194675"/>
              <a:gd name="connsiteX25" fmla="*/ 0 w 7182645"/>
              <a:gd name="connsiteY25" fmla="*/ 2709333 h 8194675"/>
              <a:gd name="connsiteX26" fmla="*/ 118533 w 7182645"/>
              <a:gd name="connsiteY26" fmla="*/ 2827867 h 8194675"/>
              <a:gd name="connsiteX27" fmla="*/ 84666 w 7182645"/>
              <a:gd name="connsiteY27" fmla="*/ 2997200 h 8194675"/>
              <a:gd name="connsiteX28" fmla="*/ 84666 w 7182645"/>
              <a:gd name="connsiteY28" fmla="*/ 2997200 h 8194675"/>
              <a:gd name="connsiteX29" fmla="*/ 143933 w 7182645"/>
              <a:gd name="connsiteY29" fmla="*/ 3005667 h 8194675"/>
              <a:gd name="connsiteX30" fmla="*/ 169333 w 7182645"/>
              <a:gd name="connsiteY30" fmla="*/ 3268133 h 8194675"/>
              <a:gd name="connsiteX31" fmla="*/ 254000 w 7182645"/>
              <a:gd name="connsiteY31" fmla="*/ 3310467 h 8194675"/>
              <a:gd name="connsiteX32" fmla="*/ 457200 w 7182645"/>
              <a:gd name="connsiteY32" fmla="*/ 3344333 h 8194675"/>
              <a:gd name="connsiteX33" fmla="*/ 474133 w 7182645"/>
              <a:gd name="connsiteY33" fmla="*/ 3445933 h 8194675"/>
              <a:gd name="connsiteX34" fmla="*/ 601133 w 7182645"/>
              <a:gd name="connsiteY34" fmla="*/ 3369733 h 8194675"/>
              <a:gd name="connsiteX35" fmla="*/ 795866 w 7182645"/>
              <a:gd name="connsiteY35" fmla="*/ 3488267 h 8194675"/>
              <a:gd name="connsiteX36" fmla="*/ 745066 w 7182645"/>
              <a:gd name="connsiteY36" fmla="*/ 3615267 h 8194675"/>
              <a:gd name="connsiteX37" fmla="*/ 821266 w 7182645"/>
              <a:gd name="connsiteY37" fmla="*/ 3666067 h 8194675"/>
              <a:gd name="connsiteX38" fmla="*/ 736600 w 7182645"/>
              <a:gd name="connsiteY38" fmla="*/ 3793067 h 8194675"/>
              <a:gd name="connsiteX39" fmla="*/ 838200 w 7182645"/>
              <a:gd name="connsiteY39" fmla="*/ 3843867 h 8194675"/>
              <a:gd name="connsiteX40" fmla="*/ 804333 w 7182645"/>
              <a:gd name="connsiteY40" fmla="*/ 3911600 h 8194675"/>
              <a:gd name="connsiteX41" fmla="*/ 804333 w 7182645"/>
              <a:gd name="connsiteY41" fmla="*/ 3911600 h 8194675"/>
              <a:gd name="connsiteX42" fmla="*/ 880533 w 7182645"/>
              <a:gd name="connsiteY42" fmla="*/ 4013200 h 8194675"/>
              <a:gd name="connsiteX43" fmla="*/ 1005416 w 7182645"/>
              <a:gd name="connsiteY43" fmla="*/ 4079875 h 8194675"/>
              <a:gd name="connsiteX44" fmla="*/ 939800 w 7182645"/>
              <a:gd name="connsiteY44" fmla="*/ 4174067 h 8194675"/>
              <a:gd name="connsiteX45" fmla="*/ 1109133 w 7182645"/>
              <a:gd name="connsiteY45" fmla="*/ 4182533 h 8194675"/>
              <a:gd name="connsiteX46" fmla="*/ 1112308 w 7182645"/>
              <a:gd name="connsiteY46" fmla="*/ 4248150 h 8194675"/>
              <a:gd name="connsiteX47" fmla="*/ 1168400 w 7182645"/>
              <a:gd name="connsiteY47" fmla="*/ 4309533 h 8194675"/>
              <a:gd name="connsiteX48" fmla="*/ 1026583 w 7182645"/>
              <a:gd name="connsiteY48" fmla="*/ 4438650 h 8194675"/>
              <a:gd name="connsiteX49" fmla="*/ 931333 w 7182645"/>
              <a:gd name="connsiteY49" fmla="*/ 4385733 h 8194675"/>
              <a:gd name="connsiteX50" fmla="*/ 912283 w 7182645"/>
              <a:gd name="connsiteY50" fmla="*/ 4366683 h 8194675"/>
              <a:gd name="connsiteX51" fmla="*/ 846666 w 7182645"/>
              <a:gd name="connsiteY51" fmla="*/ 4453467 h 8194675"/>
              <a:gd name="connsiteX52" fmla="*/ 931333 w 7182645"/>
              <a:gd name="connsiteY52" fmla="*/ 4555067 h 8194675"/>
              <a:gd name="connsiteX53" fmla="*/ 928158 w 7182645"/>
              <a:gd name="connsiteY53" fmla="*/ 4686300 h 8194675"/>
              <a:gd name="connsiteX54" fmla="*/ 964141 w 7182645"/>
              <a:gd name="connsiteY54" fmla="*/ 4773083 h 8194675"/>
              <a:gd name="connsiteX55" fmla="*/ 1075266 w 7182645"/>
              <a:gd name="connsiteY55" fmla="*/ 4809067 h 8194675"/>
              <a:gd name="connsiteX56" fmla="*/ 1134533 w 7182645"/>
              <a:gd name="connsiteY56" fmla="*/ 4715933 h 8194675"/>
              <a:gd name="connsiteX57" fmla="*/ 1303866 w 7182645"/>
              <a:gd name="connsiteY57" fmla="*/ 4682067 h 8194675"/>
              <a:gd name="connsiteX58" fmla="*/ 1439333 w 7182645"/>
              <a:gd name="connsiteY58" fmla="*/ 4707467 h 8194675"/>
              <a:gd name="connsiteX59" fmla="*/ 1557866 w 7182645"/>
              <a:gd name="connsiteY59" fmla="*/ 4893733 h 8194675"/>
              <a:gd name="connsiteX60" fmla="*/ 1490133 w 7182645"/>
              <a:gd name="connsiteY60" fmla="*/ 4936067 h 8194675"/>
              <a:gd name="connsiteX61" fmla="*/ 1532466 w 7182645"/>
              <a:gd name="connsiteY61" fmla="*/ 5088467 h 8194675"/>
              <a:gd name="connsiteX62" fmla="*/ 1695450 w 7182645"/>
              <a:gd name="connsiteY62" fmla="*/ 5095875 h 8194675"/>
              <a:gd name="connsiteX63" fmla="*/ 1763183 w 7182645"/>
              <a:gd name="connsiteY63" fmla="*/ 5229225 h 8194675"/>
              <a:gd name="connsiteX64" fmla="*/ 1794933 w 7182645"/>
              <a:gd name="connsiteY64" fmla="*/ 5384800 h 8194675"/>
              <a:gd name="connsiteX65" fmla="*/ 1938866 w 7182645"/>
              <a:gd name="connsiteY65" fmla="*/ 5359400 h 8194675"/>
              <a:gd name="connsiteX66" fmla="*/ 2023533 w 7182645"/>
              <a:gd name="connsiteY66" fmla="*/ 5435600 h 8194675"/>
              <a:gd name="connsiteX67" fmla="*/ 2201333 w 7182645"/>
              <a:gd name="connsiteY67" fmla="*/ 5376333 h 8194675"/>
              <a:gd name="connsiteX68" fmla="*/ 2319866 w 7182645"/>
              <a:gd name="connsiteY68" fmla="*/ 5545667 h 8194675"/>
              <a:gd name="connsiteX69" fmla="*/ 2379133 w 7182645"/>
              <a:gd name="connsiteY69" fmla="*/ 5486400 h 8194675"/>
              <a:gd name="connsiteX70" fmla="*/ 2743200 w 7182645"/>
              <a:gd name="connsiteY70" fmla="*/ 5672667 h 8194675"/>
              <a:gd name="connsiteX71" fmla="*/ 2743200 w 7182645"/>
              <a:gd name="connsiteY71" fmla="*/ 5672667 h 8194675"/>
              <a:gd name="connsiteX72" fmla="*/ 2794000 w 7182645"/>
              <a:gd name="connsiteY72" fmla="*/ 5748867 h 8194675"/>
              <a:gd name="connsiteX73" fmla="*/ 2692400 w 7182645"/>
              <a:gd name="connsiteY73" fmla="*/ 5833533 h 8194675"/>
              <a:gd name="connsiteX74" fmla="*/ 2751666 w 7182645"/>
              <a:gd name="connsiteY74" fmla="*/ 5875867 h 8194675"/>
              <a:gd name="connsiteX75" fmla="*/ 2667000 w 7182645"/>
              <a:gd name="connsiteY75" fmla="*/ 5985933 h 8194675"/>
              <a:gd name="connsiteX76" fmla="*/ 2717800 w 7182645"/>
              <a:gd name="connsiteY76" fmla="*/ 6045200 h 8194675"/>
              <a:gd name="connsiteX77" fmla="*/ 2717800 w 7182645"/>
              <a:gd name="connsiteY77" fmla="*/ 6045200 h 8194675"/>
              <a:gd name="connsiteX78" fmla="*/ 2700866 w 7182645"/>
              <a:gd name="connsiteY78" fmla="*/ 6239933 h 8194675"/>
              <a:gd name="connsiteX79" fmla="*/ 2506133 w 7182645"/>
              <a:gd name="connsiteY79" fmla="*/ 6214533 h 8194675"/>
              <a:gd name="connsiteX80" fmla="*/ 2379133 w 7182645"/>
              <a:gd name="connsiteY80" fmla="*/ 6341533 h 8194675"/>
              <a:gd name="connsiteX81" fmla="*/ 2370666 w 7182645"/>
              <a:gd name="connsiteY81" fmla="*/ 6477000 h 8194675"/>
              <a:gd name="connsiteX82" fmla="*/ 2650066 w 7182645"/>
              <a:gd name="connsiteY82" fmla="*/ 6434667 h 8194675"/>
              <a:gd name="connsiteX83" fmla="*/ 2602441 w 7182645"/>
              <a:gd name="connsiteY83" fmla="*/ 6491817 h 8194675"/>
              <a:gd name="connsiteX84" fmla="*/ 2269066 w 7182645"/>
              <a:gd name="connsiteY84" fmla="*/ 6604000 h 8194675"/>
              <a:gd name="connsiteX85" fmla="*/ 2286000 w 7182645"/>
              <a:gd name="connsiteY85" fmla="*/ 6688667 h 8194675"/>
              <a:gd name="connsiteX86" fmla="*/ 2404533 w 7182645"/>
              <a:gd name="connsiteY86" fmla="*/ 6731000 h 8194675"/>
              <a:gd name="connsiteX87" fmla="*/ 2235200 w 7182645"/>
              <a:gd name="connsiteY87" fmla="*/ 6900333 h 8194675"/>
              <a:gd name="connsiteX88" fmla="*/ 2192866 w 7182645"/>
              <a:gd name="connsiteY88" fmla="*/ 7027333 h 8194675"/>
              <a:gd name="connsiteX89" fmla="*/ 2040466 w 7182645"/>
              <a:gd name="connsiteY89" fmla="*/ 6976533 h 8194675"/>
              <a:gd name="connsiteX90" fmla="*/ 2040466 w 7182645"/>
              <a:gd name="connsiteY90" fmla="*/ 6976533 h 8194675"/>
              <a:gd name="connsiteX91" fmla="*/ 2040466 w 7182645"/>
              <a:gd name="connsiteY91" fmla="*/ 7103533 h 8194675"/>
              <a:gd name="connsiteX92" fmla="*/ 2209800 w 7182645"/>
              <a:gd name="connsiteY92" fmla="*/ 7188200 h 8194675"/>
              <a:gd name="connsiteX93" fmla="*/ 2769658 w 7182645"/>
              <a:gd name="connsiteY93" fmla="*/ 7636933 h 8194675"/>
              <a:gd name="connsiteX94" fmla="*/ 2791883 w 7182645"/>
              <a:gd name="connsiteY94" fmla="*/ 7556500 h 8194675"/>
              <a:gd name="connsiteX95" fmla="*/ 3131608 w 7182645"/>
              <a:gd name="connsiteY95" fmla="*/ 7670800 h 8194675"/>
              <a:gd name="connsiteX96" fmla="*/ 3376083 w 7182645"/>
              <a:gd name="connsiteY96" fmla="*/ 7689850 h 8194675"/>
              <a:gd name="connsiteX97" fmla="*/ 3566583 w 7182645"/>
              <a:gd name="connsiteY97" fmla="*/ 7807325 h 8194675"/>
              <a:gd name="connsiteX98" fmla="*/ 3757083 w 7182645"/>
              <a:gd name="connsiteY98" fmla="*/ 7813675 h 8194675"/>
              <a:gd name="connsiteX99" fmla="*/ 4007908 w 7182645"/>
              <a:gd name="connsiteY99" fmla="*/ 7886700 h 8194675"/>
              <a:gd name="connsiteX100" fmla="*/ 3966633 w 7182645"/>
              <a:gd name="connsiteY100" fmla="*/ 7981950 h 8194675"/>
              <a:gd name="connsiteX101" fmla="*/ 4271433 w 7182645"/>
              <a:gd name="connsiteY101" fmla="*/ 8131175 h 8194675"/>
              <a:gd name="connsiteX102" fmla="*/ 4480983 w 7182645"/>
              <a:gd name="connsiteY102" fmla="*/ 8194675 h 8194675"/>
              <a:gd name="connsiteX103" fmla="*/ 4619625 w 7182645"/>
              <a:gd name="connsiteY103" fmla="*/ 8080375 h 8194675"/>
              <a:gd name="connsiteX104" fmla="*/ 4377266 w 7182645"/>
              <a:gd name="connsiteY104" fmla="*/ 7763933 h 8194675"/>
              <a:gd name="connsiteX105" fmla="*/ 4436533 w 7182645"/>
              <a:gd name="connsiteY105" fmla="*/ 7459133 h 8194675"/>
              <a:gd name="connsiteX106" fmla="*/ 4219575 w 7182645"/>
              <a:gd name="connsiteY106" fmla="*/ 7297208 h 8194675"/>
              <a:gd name="connsiteX107" fmla="*/ 4293658 w 7182645"/>
              <a:gd name="connsiteY107" fmla="*/ 7149042 h 8194675"/>
              <a:gd name="connsiteX108" fmla="*/ 4495800 w 7182645"/>
              <a:gd name="connsiteY108" fmla="*/ 6942667 h 8194675"/>
              <a:gd name="connsiteX109" fmla="*/ 4622800 w 7182645"/>
              <a:gd name="connsiteY109" fmla="*/ 6908800 h 8194675"/>
              <a:gd name="connsiteX110" fmla="*/ 4777316 w 7182645"/>
              <a:gd name="connsiteY110" fmla="*/ 6727825 h 8194675"/>
              <a:gd name="connsiteX111" fmla="*/ 4673600 w 7182645"/>
              <a:gd name="connsiteY111" fmla="*/ 6663267 h 8194675"/>
              <a:gd name="connsiteX112" fmla="*/ 4597400 w 7182645"/>
              <a:gd name="connsiteY112" fmla="*/ 6620933 h 8194675"/>
              <a:gd name="connsiteX113" fmla="*/ 4594225 w 7182645"/>
              <a:gd name="connsiteY113" fmla="*/ 6586008 h 8194675"/>
              <a:gd name="connsiteX114" fmla="*/ 4690533 w 7182645"/>
              <a:gd name="connsiteY114" fmla="*/ 6604000 h 8194675"/>
              <a:gd name="connsiteX115" fmla="*/ 4712758 w 7182645"/>
              <a:gd name="connsiteY115" fmla="*/ 6572250 h 8194675"/>
              <a:gd name="connsiteX116" fmla="*/ 4513791 w 7182645"/>
              <a:gd name="connsiteY116" fmla="*/ 6247342 h 8194675"/>
              <a:gd name="connsiteX117" fmla="*/ 4363508 w 7182645"/>
              <a:gd name="connsiteY117" fmla="*/ 6235700 h 8194675"/>
              <a:gd name="connsiteX118" fmla="*/ 4352925 w 7182645"/>
              <a:gd name="connsiteY118" fmla="*/ 6274858 h 8194675"/>
              <a:gd name="connsiteX119" fmla="*/ 4267200 w 7182645"/>
              <a:gd name="connsiteY119" fmla="*/ 6062133 h 8194675"/>
              <a:gd name="connsiteX120" fmla="*/ 4182533 w 7182645"/>
              <a:gd name="connsiteY120" fmla="*/ 6028267 h 8194675"/>
              <a:gd name="connsiteX121" fmla="*/ 4292600 w 7182645"/>
              <a:gd name="connsiteY121" fmla="*/ 5791200 h 8194675"/>
              <a:gd name="connsiteX122" fmla="*/ 4216400 w 7182645"/>
              <a:gd name="connsiteY122" fmla="*/ 5715000 h 8194675"/>
              <a:gd name="connsiteX123" fmla="*/ 4241800 w 7182645"/>
              <a:gd name="connsiteY123" fmla="*/ 5554133 h 8194675"/>
              <a:gd name="connsiteX124" fmla="*/ 4334933 w 7182645"/>
              <a:gd name="connsiteY124" fmla="*/ 5503333 h 8194675"/>
              <a:gd name="connsiteX125" fmla="*/ 4402666 w 7182645"/>
              <a:gd name="connsiteY125" fmla="*/ 5334000 h 8194675"/>
              <a:gd name="connsiteX126" fmla="*/ 4597400 w 7182645"/>
              <a:gd name="connsiteY126" fmla="*/ 5621867 h 8194675"/>
              <a:gd name="connsiteX127" fmla="*/ 4673600 w 7182645"/>
              <a:gd name="connsiteY127" fmla="*/ 5494867 h 8194675"/>
              <a:gd name="connsiteX128" fmla="*/ 4631266 w 7182645"/>
              <a:gd name="connsiteY128" fmla="*/ 5334000 h 8194675"/>
              <a:gd name="connsiteX129" fmla="*/ 4802716 w 7182645"/>
              <a:gd name="connsiteY129" fmla="*/ 5217583 h 8194675"/>
              <a:gd name="connsiteX130" fmla="*/ 4792133 w 7182645"/>
              <a:gd name="connsiteY130" fmla="*/ 5139267 h 8194675"/>
              <a:gd name="connsiteX131" fmla="*/ 4961466 w 7182645"/>
              <a:gd name="connsiteY131" fmla="*/ 5080000 h 8194675"/>
              <a:gd name="connsiteX132" fmla="*/ 5105400 w 7182645"/>
              <a:gd name="connsiteY132" fmla="*/ 4919133 h 8194675"/>
              <a:gd name="connsiteX133" fmla="*/ 5215466 w 7182645"/>
              <a:gd name="connsiteY133" fmla="*/ 4953000 h 8194675"/>
              <a:gd name="connsiteX134" fmla="*/ 5215466 w 7182645"/>
              <a:gd name="connsiteY134" fmla="*/ 4953000 h 8194675"/>
              <a:gd name="connsiteX135" fmla="*/ 5291666 w 7182645"/>
              <a:gd name="connsiteY135" fmla="*/ 5003800 h 8194675"/>
              <a:gd name="connsiteX136" fmla="*/ 5342466 w 7182645"/>
              <a:gd name="connsiteY136" fmla="*/ 4944533 h 8194675"/>
              <a:gd name="connsiteX137" fmla="*/ 5435600 w 7182645"/>
              <a:gd name="connsiteY137" fmla="*/ 4910667 h 8194675"/>
              <a:gd name="connsiteX138" fmla="*/ 5469466 w 7182645"/>
              <a:gd name="connsiteY138" fmla="*/ 5020733 h 8194675"/>
              <a:gd name="connsiteX139" fmla="*/ 5664200 w 7182645"/>
              <a:gd name="connsiteY139" fmla="*/ 5012267 h 8194675"/>
              <a:gd name="connsiteX140" fmla="*/ 5884333 w 7182645"/>
              <a:gd name="connsiteY140" fmla="*/ 5214408 h 8194675"/>
              <a:gd name="connsiteX141" fmla="*/ 5884333 w 7182645"/>
              <a:gd name="connsiteY141" fmla="*/ 5325533 h 8194675"/>
              <a:gd name="connsiteX142" fmla="*/ 5884333 w 7182645"/>
              <a:gd name="connsiteY142" fmla="*/ 5325533 h 8194675"/>
              <a:gd name="connsiteX143" fmla="*/ 5952066 w 7182645"/>
              <a:gd name="connsiteY143" fmla="*/ 5291667 h 8194675"/>
              <a:gd name="connsiteX144" fmla="*/ 5901266 w 7182645"/>
              <a:gd name="connsiteY144" fmla="*/ 5164667 h 8194675"/>
              <a:gd name="connsiteX145" fmla="*/ 5901266 w 7182645"/>
              <a:gd name="connsiteY145" fmla="*/ 5164667 h 8194675"/>
              <a:gd name="connsiteX146" fmla="*/ 6172200 w 7182645"/>
              <a:gd name="connsiteY146" fmla="*/ 5334000 h 8194675"/>
              <a:gd name="connsiteX147" fmla="*/ 6328833 w 7182645"/>
              <a:gd name="connsiteY147" fmla="*/ 5143500 h 8194675"/>
              <a:gd name="connsiteX148" fmla="*/ 6392333 w 7182645"/>
              <a:gd name="connsiteY148" fmla="*/ 5181600 h 8194675"/>
              <a:gd name="connsiteX149" fmla="*/ 6522508 w 7182645"/>
              <a:gd name="connsiteY149" fmla="*/ 5200650 h 8194675"/>
              <a:gd name="connsiteX150" fmla="*/ 6620933 w 7182645"/>
              <a:gd name="connsiteY150" fmla="*/ 5190067 h 8194675"/>
              <a:gd name="connsiteX151" fmla="*/ 6620933 w 7182645"/>
              <a:gd name="connsiteY151" fmla="*/ 5113867 h 8194675"/>
              <a:gd name="connsiteX152" fmla="*/ 6807200 w 7182645"/>
              <a:gd name="connsiteY152" fmla="*/ 5130800 h 8194675"/>
              <a:gd name="connsiteX153" fmla="*/ 6773333 w 7182645"/>
              <a:gd name="connsiteY153" fmla="*/ 5232400 h 8194675"/>
              <a:gd name="connsiteX154" fmla="*/ 6994525 w 7182645"/>
              <a:gd name="connsiteY154" fmla="*/ 5325533 h 8194675"/>
              <a:gd name="connsiteX155" fmla="*/ 7078133 w 7182645"/>
              <a:gd name="connsiteY155" fmla="*/ 5291667 h 8194675"/>
              <a:gd name="connsiteX156" fmla="*/ 7090833 w 7182645"/>
              <a:gd name="connsiteY156" fmla="*/ 5223933 h 8194675"/>
              <a:gd name="connsiteX157" fmla="*/ 7171266 w 7182645"/>
              <a:gd name="connsiteY157" fmla="*/ 4936067 h 8194675"/>
              <a:gd name="connsiteX158" fmla="*/ 6810002 w 7182645"/>
              <a:gd name="connsiteY158" fmla="*/ 923753 h 8194675"/>
              <a:gd name="connsiteX159" fmla="*/ 6815689 w 7182645"/>
              <a:gd name="connsiteY159" fmla="*/ 51810 h 8194675"/>
              <a:gd name="connsiteX160" fmla="*/ 660400 w 7182645"/>
              <a:gd name="connsiteY160" fmla="*/ 0 h 8194675"/>
              <a:gd name="connsiteX161" fmla="*/ 677333 w 7182645"/>
              <a:gd name="connsiteY161" fmla="*/ 50800 h 8194675"/>
              <a:gd name="connsiteX0" fmla="*/ 677333 w 7182643"/>
              <a:gd name="connsiteY0" fmla="*/ 50800 h 8194675"/>
              <a:gd name="connsiteX1" fmla="*/ 851958 w 7182643"/>
              <a:gd name="connsiteY1" fmla="*/ 190500 h 8194675"/>
              <a:gd name="connsiteX2" fmla="*/ 935566 w 7182643"/>
              <a:gd name="connsiteY2" fmla="*/ 332317 h 8194675"/>
              <a:gd name="connsiteX3" fmla="*/ 818091 w 7182643"/>
              <a:gd name="connsiteY3" fmla="*/ 585258 h 8194675"/>
              <a:gd name="connsiteX4" fmla="*/ 719666 w 7182643"/>
              <a:gd name="connsiteY4" fmla="*/ 685800 h 8194675"/>
              <a:gd name="connsiteX5" fmla="*/ 458258 w 7182643"/>
              <a:gd name="connsiteY5" fmla="*/ 1039283 h 8194675"/>
              <a:gd name="connsiteX6" fmla="*/ 195791 w 7182643"/>
              <a:gd name="connsiteY6" fmla="*/ 1332442 h 8194675"/>
              <a:gd name="connsiteX7" fmla="*/ 84666 w 7182643"/>
              <a:gd name="connsiteY7" fmla="*/ 1476375 h 8194675"/>
              <a:gd name="connsiteX8" fmla="*/ 296333 w 7182643"/>
              <a:gd name="connsiteY8" fmla="*/ 1363133 h 8194675"/>
              <a:gd name="connsiteX9" fmla="*/ 237066 w 7182643"/>
              <a:gd name="connsiteY9" fmla="*/ 1540933 h 8194675"/>
              <a:gd name="connsiteX10" fmla="*/ 391583 w 7182643"/>
              <a:gd name="connsiteY10" fmla="*/ 1602317 h 8194675"/>
              <a:gd name="connsiteX11" fmla="*/ 609600 w 7182643"/>
              <a:gd name="connsiteY11" fmla="*/ 1659467 h 8194675"/>
              <a:gd name="connsiteX12" fmla="*/ 644525 w 7182643"/>
              <a:gd name="connsiteY12" fmla="*/ 1726142 h 8194675"/>
              <a:gd name="connsiteX13" fmla="*/ 448733 w 7182643"/>
              <a:gd name="connsiteY13" fmla="*/ 1684867 h 8194675"/>
              <a:gd name="connsiteX14" fmla="*/ 354541 w 7182643"/>
              <a:gd name="connsiteY14" fmla="*/ 1767417 h 8194675"/>
              <a:gd name="connsiteX15" fmla="*/ 265641 w 7182643"/>
              <a:gd name="connsiteY15" fmla="*/ 1742017 h 8194675"/>
              <a:gd name="connsiteX16" fmla="*/ 228600 w 7182643"/>
              <a:gd name="connsiteY16" fmla="*/ 1820333 h 8194675"/>
              <a:gd name="connsiteX17" fmla="*/ 228600 w 7182643"/>
              <a:gd name="connsiteY17" fmla="*/ 1820333 h 8194675"/>
              <a:gd name="connsiteX18" fmla="*/ 160866 w 7182643"/>
              <a:gd name="connsiteY18" fmla="*/ 1735667 h 8194675"/>
              <a:gd name="connsiteX19" fmla="*/ 177800 w 7182643"/>
              <a:gd name="connsiteY19" fmla="*/ 1938867 h 8194675"/>
              <a:gd name="connsiteX20" fmla="*/ 59266 w 7182643"/>
              <a:gd name="connsiteY20" fmla="*/ 2159000 h 8194675"/>
              <a:gd name="connsiteX21" fmla="*/ 59266 w 7182643"/>
              <a:gd name="connsiteY21" fmla="*/ 2159000 h 8194675"/>
              <a:gd name="connsiteX22" fmla="*/ 17991 w 7182643"/>
              <a:gd name="connsiteY22" fmla="*/ 2189692 h 8194675"/>
              <a:gd name="connsiteX23" fmla="*/ 48683 w 7182643"/>
              <a:gd name="connsiteY23" fmla="*/ 2435225 h 8194675"/>
              <a:gd name="connsiteX24" fmla="*/ 84666 w 7182643"/>
              <a:gd name="connsiteY24" fmla="*/ 2590800 h 8194675"/>
              <a:gd name="connsiteX25" fmla="*/ 0 w 7182643"/>
              <a:gd name="connsiteY25" fmla="*/ 2709333 h 8194675"/>
              <a:gd name="connsiteX26" fmla="*/ 118533 w 7182643"/>
              <a:gd name="connsiteY26" fmla="*/ 2827867 h 8194675"/>
              <a:gd name="connsiteX27" fmla="*/ 84666 w 7182643"/>
              <a:gd name="connsiteY27" fmla="*/ 2997200 h 8194675"/>
              <a:gd name="connsiteX28" fmla="*/ 84666 w 7182643"/>
              <a:gd name="connsiteY28" fmla="*/ 2997200 h 8194675"/>
              <a:gd name="connsiteX29" fmla="*/ 143933 w 7182643"/>
              <a:gd name="connsiteY29" fmla="*/ 3005667 h 8194675"/>
              <a:gd name="connsiteX30" fmla="*/ 169333 w 7182643"/>
              <a:gd name="connsiteY30" fmla="*/ 3268133 h 8194675"/>
              <a:gd name="connsiteX31" fmla="*/ 254000 w 7182643"/>
              <a:gd name="connsiteY31" fmla="*/ 3310467 h 8194675"/>
              <a:gd name="connsiteX32" fmla="*/ 457200 w 7182643"/>
              <a:gd name="connsiteY32" fmla="*/ 3344333 h 8194675"/>
              <a:gd name="connsiteX33" fmla="*/ 474133 w 7182643"/>
              <a:gd name="connsiteY33" fmla="*/ 3445933 h 8194675"/>
              <a:gd name="connsiteX34" fmla="*/ 601133 w 7182643"/>
              <a:gd name="connsiteY34" fmla="*/ 3369733 h 8194675"/>
              <a:gd name="connsiteX35" fmla="*/ 795866 w 7182643"/>
              <a:gd name="connsiteY35" fmla="*/ 3488267 h 8194675"/>
              <a:gd name="connsiteX36" fmla="*/ 745066 w 7182643"/>
              <a:gd name="connsiteY36" fmla="*/ 3615267 h 8194675"/>
              <a:gd name="connsiteX37" fmla="*/ 821266 w 7182643"/>
              <a:gd name="connsiteY37" fmla="*/ 3666067 h 8194675"/>
              <a:gd name="connsiteX38" fmla="*/ 736600 w 7182643"/>
              <a:gd name="connsiteY38" fmla="*/ 3793067 h 8194675"/>
              <a:gd name="connsiteX39" fmla="*/ 838200 w 7182643"/>
              <a:gd name="connsiteY39" fmla="*/ 3843867 h 8194675"/>
              <a:gd name="connsiteX40" fmla="*/ 804333 w 7182643"/>
              <a:gd name="connsiteY40" fmla="*/ 3911600 h 8194675"/>
              <a:gd name="connsiteX41" fmla="*/ 804333 w 7182643"/>
              <a:gd name="connsiteY41" fmla="*/ 3911600 h 8194675"/>
              <a:gd name="connsiteX42" fmla="*/ 880533 w 7182643"/>
              <a:gd name="connsiteY42" fmla="*/ 4013200 h 8194675"/>
              <a:gd name="connsiteX43" fmla="*/ 1005416 w 7182643"/>
              <a:gd name="connsiteY43" fmla="*/ 4079875 h 8194675"/>
              <a:gd name="connsiteX44" fmla="*/ 939800 w 7182643"/>
              <a:gd name="connsiteY44" fmla="*/ 4174067 h 8194675"/>
              <a:gd name="connsiteX45" fmla="*/ 1109133 w 7182643"/>
              <a:gd name="connsiteY45" fmla="*/ 4182533 h 8194675"/>
              <a:gd name="connsiteX46" fmla="*/ 1112308 w 7182643"/>
              <a:gd name="connsiteY46" fmla="*/ 4248150 h 8194675"/>
              <a:gd name="connsiteX47" fmla="*/ 1168400 w 7182643"/>
              <a:gd name="connsiteY47" fmla="*/ 4309533 h 8194675"/>
              <a:gd name="connsiteX48" fmla="*/ 1026583 w 7182643"/>
              <a:gd name="connsiteY48" fmla="*/ 4438650 h 8194675"/>
              <a:gd name="connsiteX49" fmla="*/ 931333 w 7182643"/>
              <a:gd name="connsiteY49" fmla="*/ 4385733 h 8194675"/>
              <a:gd name="connsiteX50" fmla="*/ 912283 w 7182643"/>
              <a:gd name="connsiteY50" fmla="*/ 4366683 h 8194675"/>
              <a:gd name="connsiteX51" fmla="*/ 846666 w 7182643"/>
              <a:gd name="connsiteY51" fmla="*/ 4453467 h 8194675"/>
              <a:gd name="connsiteX52" fmla="*/ 931333 w 7182643"/>
              <a:gd name="connsiteY52" fmla="*/ 4555067 h 8194675"/>
              <a:gd name="connsiteX53" fmla="*/ 928158 w 7182643"/>
              <a:gd name="connsiteY53" fmla="*/ 4686300 h 8194675"/>
              <a:gd name="connsiteX54" fmla="*/ 964141 w 7182643"/>
              <a:gd name="connsiteY54" fmla="*/ 4773083 h 8194675"/>
              <a:gd name="connsiteX55" fmla="*/ 1075266 w 7182643"/>
              <a:gd name="connsiteY55" fmla="*/ 4809067 h 8194675"/>
              <a:gd name="connsiteX56" fmla="*/ 1134533 w 7182643"/>
              <a:gd name="connsiteY56" fmla="*/ 4715933 h 8194675"/>
              <a:gd name="connsiteX57" fmla="*/ 1303866 w 7182643"/>
              <a:gd name="connsiteY57" fmla="*/ 4682067 h 8194675"/>
              <a:gd name="connsiteX58" fmla="*/ 1439333 w 7182643"/>
              <a:gd name="connsiteY58" fmla="*/ 4707467 h 8194675"/>
              <a:gd name="connsiteX59" fmla="*/ 1557866 w 7182643"/>
              <a:gd name="connsiteY59" fmla="*/ 4893733 h 8194675"/>
              <a:gd name="connsiteX60" fmla="*/ 1490133 w 7182643"/>
              <a:gd name="connsiteY60" fmla="*/ 4936067 h 8194675"/>
              <a:gd name="connsiteX61" fmla="*/ 1532466 w 7182643"/>
              <a:gd name="connsiteY61" fmla="*/ 5088467 h 8194675"/>
              <a:gd name="connsiteX62" fmla="*/ 1695450 w 7182643"/>
              <a:gd name="connsiteY62" fmla="*/ 5095875 h 8194675"/>
              <a:gd name="connsiteX63" fmla="*/ 1763183 w 7182643"/>
              <a:gd name="connsiteY63" fmla="*/ 5229225 h 8194675"/>
              <a:gd name="connsiteX64" fmla="*/ 1794933 w 7182643"/>
              <a:gd name="connsiteY64" fmla="*/ 5384800 h 8194675"/>
              <a:gd name="connsiteX65" fmla="*/ 1938866 w 7182643"/>
              <a:gd name="connsiteY65" fmla="*/ 5359400 h 8194675"/>
              <a:gd name="connsiteX66" fmla="*/ 2023533 w 7182643"/>
              <a:gd name="connsiteY66" fmla="*/ 5435600 h 8194675"/>
              <a:gd name="connsiteX67" fmla="*/ 2201333 w 7182643"/>
              <a:gd name="connsiteY67" fmla="*/ 5376333 h 8194675"/>
              <a:gd name="connsiteX68" fmla="*/ 2319866 w 7182643"/>
              <a:gd name="connsiteY68" fmla="*/ 5545667 h 8194675"/>
              <a:gd name="connsiteX69" fmla="*/ 2379133 w 7182643"/>
              <a:gd name="connsiteY69" fmla="*/ 5486400 h 8194675"/>
              <a:gd name="connsiteX70" fmla="*/ 2743200 w 7182643"/>
              <a:gd name="connsiteY70" fmla="*/ 5672667 h 8194675"/>
              <a:gd name="connsiteX71" fmla="*/ 2743200 w 7182643"/>
              <a:gd name="connsiteY71" fmla="*/ 5672667 h 8194675"/>
              <a:gd name="connsiteX72" fmla="*/ 2794000 w 7182643"/>
              <a:gd name="connsiteY72" fmla="*/ 5748867 h 8194675"/>
              <a:gd name="connsiteX73" fmla="*/ 2692400 w 7182643"/>
              <a:gd name="connsiteY73" fmla="*/ 5833533 h 8194675"/>
              <a:gd name="connsiteX74" fmla="*/ 2751666 w 7182643"/>
              <a:gd name="connsiteY74" fmla="*/ 5875867 h 8194675"/>
              <a:gd name="connsiteX75" fmla="*/ 2667000 w 7182643"/>
              <a:gd name="connsiteY75" fmla="*/ 5985933 h 8194675"/>
              <a:gd name="connsiteX76" fmla="*/ 2717800 w 7182643"/>
              <a:gd name="connsiteY76" fmla="*/ 6045200 h 8194675"/>
              <a:gd name="connsiteX77" fmla="*/ 2717800 w 7182643"/>
              <a:gd name="connsiteY77" fmla="*/ 6045200 h 8194675"/>
              <a:gd name="connsiteX78" fmla="*/ 2700866 w 7182643"/>
              <a:gd name="connsiteY78" fmla="*/ 6239933 h 8194675"/>
              <a:gd name="connsiteX79" fmla="*/ 2506133 w 7182643"/>
              <a:gd name="connsiteY79" fmla="*/ 6214533 h 8194675"/>
              <a:gd name="connsiteX80" fmla="*/ 2379133 w 7182643"/>
              <a:gd name="connsiteY80" fmla="*/ 6341533 h 8194675"/>
              <a:gd name="connsiteX81" fmla="*/ 2370666 w 7182643"/>
              <a:gd name="connsiteY81" fmla="*/ 6477000 h 8194675"/>
              <a:gd name="connsiteX82" fmla="*/ 2650066 w 7182643"/>
              <a:gd name="connsiteY82" fmla="*/ 6434667 h 8194675"/>
              <a:gd name="connsiteX83" fmla="*/ 2602441 w 7182643"/>
              <a:gd name="connsiteY83" fmla="*/ 6491817 h 8194675"/>
              <a:gd name="connsiteX84" fmla="*/ 2269066 w 7182643"/>
              <a:gd name="connsiteY84" fmla="*/ 6604000 h 8194675"/>
              <a:gd name="connsiteX85" fmla="*/ 2286000 w 7182643"/>
              <a:gd name="connsiteY85" fmla="*/ 6688667 h 8194675"/>
              <a:gd name="connsiteX86" fmla="*/ 2404533 w 7182643"/>
              <a:gd name="connsiteY86" fmla="*/ 6731000 h 8194675"/>
              <a:gd name="connsiteX87" fmla="*/ 2235200 w 7182643"/>
              <a:gd name="connsiteY87" fmla="*/ 6900333 h 8194675"/>
              <a:gd name="connsiteX88" fmla="*/ 2192866 w 7182643"/>
              <a:gd name="connsiteY88" fmla="*/ 7027333 h 8194675"/>
              <a:gd name="connsiteX89" fmla="*/ 2040466 w 7182643"/>
              <a:gd name="connsiteY89" fmla="*/ 6976533 h 8194675"/>
              <a:gd name="connsiteX90" fmla="*/ 2040466 w 7182643"/>
              <a:gd name="connsiteY90" fmla="*/ 6976533 h 8194675"/>
              <a:gd name="connsiteX91" fmla="*/ 2040466 w 7182643"/>
              <a:gd name="connsiteY91" fmla="*/ 7103533 h 8194675"/>
              <a:gd name="connsiteX92" fmla="*/ 2209800 w 7182643"/>
              <a:gd name="connsiteY92" fmla="*/ 7188200 h 8194675"/>
              <a:gd name="connsiteX93" fmla="*/ 2769658 w 7182643"/>
              <a:gd name="connsiteY93" fmla="*/ 7636933 h 8194675"/>
              <a:gd name="connsiteX94" fmla="*/ 2791883 w 7182643"/>
              <a:gd name="connsiteY94" fmla="*/ 7556500 h 8194675"/>
              <a:gd name="connsiteX95" fmla="*/ 3131608 w 7182643"/>
              <a:gd name="connsiteY95" fmla="*/ 7670800 h 8194675"/>
              <a:gd name="connsiteX96" fmla="*/ 3376083 w 7182643"/>
              <a:gd name="connsiteY96" fmla="*/ 7689850 h 8194675"/>
              <a:gd name="connsiteX97" fmla="*/ 3566583 w 7182643"/>
              <a:gd name="connsiteY97" fmla="*/ 7807325 h 8194675"/>
              <a:gd name="connsiteX98" fmla="*/ 3757083 w 7182643"/>
              <a:gd name="connsiteY98" fmla="*/ 7813675 h 8194675"/>
              <a:gd name="connsiteX99" fmla="*/ 4007908 w 7182643"/>
              <a:gd name="connsiteY99" fmla="*/ 7886700 h 8194675"/>
              <a:gd name="connsiteX100" fmla="*/ 3966633 w 7182643"/>
              <a:gd name="connsiteY100" fmla="*/ 7981950 h 8194675"/>
              <a:gd name="connsiteX101" fmla="*/ 4271433 w 7182643"/>
              <a:gd name="connsiteY101" fmla="*/ 8131175 h 8194675"/>
              <a:gd name="connsiteX102" fmla="*/ 4480983 w 7182643"/>
              <a:gd name="connsiteY102" fmla="*/ 8194675 h 8194675"/>
              <a:gd name="connsiteX103" fmla="*/ 4619625 w 7182643"/>
              <a:gd name="connsiteY103" fmla="*/ 8080375 h 8194675"/>
              <a:gd name="connsiteX104" fmla="*/ 4377266 w 7182643"/>
              <a:gd name="connsiteY104" fmla="*/ 7763933 h 8194675"/>
              <a:gd name="connsiteX105" fmla="*/ 4436533 w 7182643"/>
              <a:gd name="connsiteY105" fmla="*/ 7459133 h 8194675"/>
              <a:gd name="connsiteX106" fmla="*/ 4219575 w 7182643"/>
              <a:gd name="connsiteY106" fmla="*/ 7297208 h 8194675"/>
              <a:gd name="connsiteX107" fmla="*/ 4293658 w 7182643"/>
              <a:gd name="connsiteY107" fmla="*/ 7149042 h 8194675"/>
              <a:gd name="connsiteX108" fmla="*/ 4495800 w 7182643"/>
              <a:gd name="connsiteY108" fmla="*/ 6942667 h 8194675"/>
              <a:gd name="connsiteX109" fmla="*/ 4622800 w 7182643"/>
              <a:gd name="connsiteY109" fmla="*/ 6908800 h 8194675"/>
              <a:gd name="connsiteX110" fmla="*/ 4777316 w 7182643"/>
              <a:gd name="connsiteY110" fmla="*/ 6727825 h 8194675"/>
              <a:gd name="connsiteX111" fmla="*/ 4673600 w 7182643"/>
              <a:gd name="connsiteY111" fmla="*/ 6663267 h 8194675"/>
              <a:gd name="connsiteX112" fmla="*/ 4597400 w 7182643"/>
              <a:gd name="connsiteY112" fmla="*/ 6620933 h 8194675"/>
              <a:gd name="connsiteX113" fmla="*/ 4594225 w 7182643"/>
              <a:gd name="connsiteY113" fmla="*/ 6586008 h 8194675"/>
              <a:gd name="connsiteX114" fmla="*/ 4690533 w 7182643"/>
              <a:gd name="connsiteY114" fmla="*/ 6604000 h 8194675"/>
              <a:gd name="connsiteX115" fmla="*/ 4712758 w 7182643"/>
              <a:gd name="connsiteY115" fmla="*/ 6572250 h 8194675"/>
              <a:gd name="connsiteX116" fmla="*/ 4513791 w 7182643"/>
              <a:gd name="connsiteY116" fmla="*/ 6247342 h 8194675"/>
              <a:gd name="connsiteX117" fmla="*/ 4363508 w 7182643"/>
              <a:gd name="connsiteY117" fmla="*/ 6235700 h 8194675"/>
              <a:gd name="connsiteX118" fmla="*/ 4352925 w 7182643"/>
              <a:gd name="connsiteY118" fmla="*/ 6274858 h 8194675"/>
              <a:gd name="connsiteX119" fmla="*/ 4267200 w 7182643"/>
              <a:gd name="connsiteY119" fmla="*/ 6062133 h 8194675"/>
              <a:gd name="connsiteX120" fmla="*/ 4182533 w 7182643"/>
              <a:gd name="connsiteY120" fmla="*/ 6028267 h 8194675"/>
              <a:gd name="connsiteX121" fmla="*/ 4292600 w 7182643"/>
              <a:gd name="connsiteY121" fmla="*/ 5791200 h 8194675"/>
              <a:gd name="connsiteX122" fmla="*/ 4216400 w 7182643"/>
              <a:gd name="connsiteY122" fmla="*/ 5715000 h 8194675"/>
              <a:gd name="connsiteX123" fmla="*/ 4241800 w 7182643"/>
              <a:gd name="connsiteY123" fmla="*/ 5554133 h 8194675"/>
              <a:gd name="connsiteX124" fmla="*/ 4334933 w 7182643"/>
              <a:gd name="connsiteY124" fmla="*/ 5503333 h 8194675"/>
              <a:gd name="connsiteX125" fmla="*/ 4402666 w 7182643"/>
              <a:gd name="connsiteY125" fmla="*/ 5334000 h 8194675"/>
              <a:gd name="connsiteX126" fmla="*/ 4597400 w 7182643"/>
              <a:gd name="connsiteY126" fmla="*/ 5621867 h 8194675"/>
              <a:gd name="connsiteX127" fmla="*/ 4673600 w 7182643"/>
              <a:gd name="connsiteY127" fmla="*/ 5494867 h 8194675"/>
              <a:gd name="connsiteX128" fmla="*/ 4631266 w 7182643"/>
              <a:gd name="connsiteY128" fmla="*/ 5334000 h 8194675"/>
              <a:gd name="connsiteX129" fmla="*/ 4802716 w 7182643"/>
              <a:gd name="connsiteY129" fmla="*/ 5217583 h 8194675"/>
              <a:gd name="connsiteX130" fmla="*/ 4792133 w 7182643"/>
              <a:gd name="connsiteY130" fmla="*/ 5139267 h 8194675"/>
              <a:gd name="connsiteX131" fmla="*/ 4961466 w 7182643"/>
              <a:gd name="connsiteY131" fmla="*/ 5080000 h 8194675"/>
              <a:gd name="connsiteX132" fmla="*/ 5105400 w 7182643"/>
              <a:gd name="connsiteY132" fmla="*/ 4919133 h 8194675"/>
              <a:gd name="connsiteX133" fmla="*/ 5215466 w 7182643"/>
              <a:gd name="connsiteY133" fmla="*/ 4953000 h 8194675"/>
              <a:gd name="connsiteX134" fmla="*/ 5215466 w 7182643"/>
              <a:gd name="connsiteY134" fmla="*/ 4953000 h 8194675"/>
              <a:gd name="connsiteX135" fmla="*/ 5291666 w 7182643"/>
              <a:gd name="connsiteY135" fmla="*/ 5003800 h 8194675"/>
              <a:gd name="connsiteX136" fmla="*/ 5342466 w 7182643"/>
              <a:gd name="connsiteY136" fmla="*/ 4944533 h 8194675"/>
              <a:gd name="connsiteX137" fmla="*/ 5435600 w 7182643"/>
              <a:gd name="connsiteY137" fmla="*/ 4910667 h 8194675"/>
              <a:gd name="connsiteX138" fmla="*/ 5469466 w 7182643"/>
              <a:gd name="connsiteY138" fmla="*/ 5020733 h 8194675"/>
              <a:gd name="connsiteX139" fmla="*/ 5664200 w 7182643"/>
              <a:gd name="connsiteY139" fmla="*/ 5012267 h 8194675"/>
              <a:gd name="connsiteX140" fmla="*/ 5884333 w 7182643"/>
              <a:gd name="connsiteY140" fmla="*/ 5214408 h 8194675"/>
              <a:gd name="connsiteX141" fmla="*/ 5884333 w 7182643"/>
              <a:gd name="connsiteY141" fmla="*/ 5325533 h 8194675"/>
              <a:gd name="connsiteX142" fmla="*/ 5884333 w 7182643"/>
              <a:gd name="connsiteY142" fmla="*/ 5325533 h 8194675"/>
              <a:gd name="connsiteX143" fmla="*/ 5952066 w 7182643"/>
              <a:gd name="connsiteY143" fmla="*/ 5291667 h 8194675"/>
              <a:gd name="connsiteX144" fmla="*/ 5901266 w 7182643"/>
              <a:gd name="connsiteY144" fmla="*/ 5164667 h 8194675"/>
              <a:gd name="connsiteX145" fmla="*/ 5901266 w 7182643"/>
              <a:gd name="connsiteY145" fmla="*/ 5164667 h 8194675"/>
              <a:gd name="connsiteX146" fmla="*/ 6172200 w 7182643"/>
              <a:gd name="connsiteY146" fmla="*/ 5334000 h 8194675"/>
              <a:gd name="connsiteX147" fmla="*/ 6328833 w 7182643"/>
              <a:gd name="connsiteY147" fmla="*/ 5143500 h 8194675"/>
              <a:gd name="connsiteX148" fmla="*/ 6392333 w 7182643"/>
              <a:gd name="connsiteY148" fmla="*/ 5181600 h 8194675"/>
              <a:gd name="connsiteX149" fmla="*/ 6522508 w 7182643"/>
              <a:gd name="connsiteY149" fmla="*/ 5200650 h 8194675"/>
              <a:gd name="connsiteX150" fmla="*/ 6620933 w 7182643"/>
              <a:gd name="connsiteY150" fmla="*/ 5190067 h 8194675"/>
              <a:gd name="connsiteX151" fmla="*/ 6620933 w 7182643"/>
              <a:gd name="connsiteY151" fmla="*/ 5113867 h 8194675"/>
              <a:gd name="connsiteX152" fmla="*/ 6807200 w 7182643"/>
              <a:gd name="connsiteY152" fmla="*/ 5130800 h 8194675"/>
              <a:gd name="connsiteX153" fmla="*/ 6773333 w 7182643"/>
              <a:gd name="connsiteY153" fmla="*/ 5232400 h 8194675"/>
              <a:gd name="connsiteX154" fmla="*/ 6994525 w 7182643"/>
              <a:gd name="connsiteY154" fmla="*/ 5325533 h 8194675"/>
              <a:gd name="connsiteX155" fmla="*/ 7090833 w 7182643"/>
              <a:gd name="connsiteY155" fmla="*/ 5223933 h 8194675"/>
              <a:gd name="connsiteX156" fmla="*/ 7171266 w 7182643"/>
              <a:gd name="connsiteY156" fmla="*/ 4936067 h 8194675"/>
              <a:gd name="connsiteX157" fmla="*/ 6810002 w 7182643"/>
              <a:gd name="connsiteY157" fmla="*/ 923753 h 8194675"/>
              <a:gd name="connsiteX158" fmla="*/ 6815689 w 7182643"/>
              <a:gd name="connsiteY158" fmla="*/ 51810 h 8194675"/>
              <a:gd name="connsiteX159" fmla="*/ 660400 w 7182643"/>
              <a:gd name="connsiteY159" fmla="*/ 0 h 8194675"/>
              <a:gd name="connsiteX160" fmla="*/ 677333 w 7182643"/>
              <a:gd name="connsiteY160" fmla="*/ 50800 h 8194675"/>
              <a:gd name="connsiteX0" fmla="*/ 677333 w 7187113"/>
              <a:gd name="connsiteY0" fmla="*/ 50800 h 8194675"/>
              <a:gd name="connsiteX1" fmla="*/ 851958 w 7187113"/>
              <a:gd name="connsiteY1" fmla="*/ 190500 h 8194675"/>
              <a:gd name="connsiteX2" fmla="*/ 935566 w 7187113"/>
              <a:gd name="connsiteY2" fmla="*/ 332317 h 8194675"/>
              <a:gd name="connsiteX3" fmla="*/ 818091 w 7187113"/>
              <a:gd name="connsiteY3" fmla="*/ 585258 h 8194675"/>
              <a:gd name="connsiteX4" fmla="*/ 719666 w 7187113"/>
              <a:gd name="connsiteY4" fmla="*/ 685800 h 8194675"/>
              <a:gd name="connsiteX5" fmla="*/ 458258 w 7187113"/>
              <a:gd name="connsiteY5" fmla="*/ 1039283 h 8194675"/>
              <a:gd name="connsiteX6" fmla="*/ 195791 w 7187113"/>
              <a:gd name="connsiteY6" fmla="*/ 1332442 h 8194675"/>
              <a:gd name="connsiteX7" fmla="*/ 84666 w 7187113"/>
              <a:gd name="connsiteY7" fmla="*/ 1476375 h 8194675"/>
              <a:gd name="connsiteX8" fmla="*/ 296333 w 7187113"/>
              <a:gd name="connsiteY8" fmla="*/ 1363133 h 8194675"/>
              <a:gd name="connsiteX9" fmla="*/ 237066 w 7187113"/>
              <a:gd name="connsiteY9" fmla="*/ 1540933 h 8194675"/>
              <a:gd name="connsiteX10" fmla="*/ 391583 w 7187113"/>
              <a:gd name="connsiteY10" fmla="*/ 1602317 h 8194675"/>
              <a:gd name="connsiteX11" fmla="*/ 609600 w 7187113"/>
              <a:gd name="connsiteY11" fmla="*/ 1659467 h 8194675"/>
              <a:gd name="connsiteX12" fmla="*/ 644525 w 7187113"/>
              <a:gd name="connsiteY12" fmla="*/ 1726142 h 8194675"/>
              <a:gd name="connsiteX13" fmla="*/ 448733 w 7187113"/>
              <a:gd name="connsiteY13" fmla="*/ 1684867 h 8194675"/>
              <a:gd name="connsiteX14" fmla="*/ 354541 w 7187113"/>
              <a:gd name="connsiteY14" fmla="*/ 1767417 h 8194675"/>
              <a:gd name="connsiteX15" fmla="*/ 265641 w 7187113"/>
              <a:gd name="connsiteY15" fmla="*/ 1742017 h 8194675"/>
              <a:gd name="connsiteX16" fmla="*/ 228600 w 7187113"/>
              <a:gd name="connsiteY16" fmla="*/ 1820333 h 8194675"/>
              <a:gd name="connsiteX17" fmla="*/ 228600 w 7187113"/>
              <a:gd name="connsiteY17" fmla="*/ 1820333 h 8194675"/>
              <a:gd name="connsiteX18" fmla="*/ 160866 w 7187113"/>
              <a:gd name="connsiteY18" fmla="*/ 1735667 h 8194675"/>
              <a:gd name="connsiteX19" fmla="*/ 177800 w 7187113"/>
              <a:gd name="connsiteY19" fmla="*/ 1938867 h 8194675"/>
              <a:gd name="connsiteX20" fmla="*/ 59266 w 7187113"/>
              <a:gd name="connsiteY20" fmla="*/ 2159000 h 8194675"/>
              <a:gd name="connsiteX21" fmla="*/ 59266 w 7187113"/>
              <a:gd name="connsiteY21" fmla="*/ 2159000 h 8194675"/>
              <a:gd name="connsiteX22" fmla="*/ 17991 w 7187113"/>
              <a:gd name="connsiteY22" fmla="*/ 2189692 h 8194675"/>
              <a:gd name="connsiteX23" fmla="*/ 48683 w 7187113"/>
              <a:gd name="connsiteY23" fmla="*/ 2435225 h 8194675"/>
              <a:gd name="connsiteX24" fmla="*/ 84666 w 7187113"/>
              <a:gd name="connsiteY24" fmla="*/ 2590800 h 8194675"/>
              <a:gd name="connsiteX25" fmla="*/ 0 w 7187113"/>
              <a:gd name="connsiteY25" fmla="*/ 2709333 h 8194675"/>
              <a:gd name="connsiteX26" fmla="*/ 118533 w 7187113"/>
              <a:gd name="connsiteY26" fmla="*/ 2827867 h 8194675"/>
              <a:gd name="connsiteX27" fmla="*/ 84666 w 7187113"/>
              <a:gd name="connsiteY27" fmla="*/ 2997200 h 8194675"/>
              <a:gd name="connsiteX28" fmla="*/ 84666 w 7187113"/>
              <a:gd name="connsiteY28" fmla="*/ 2997200 h 8194675"/>
              <a:gd name="connsiteX29" fmla="*/ 143933 w 7187113"/>
              <a:gd name="connsiteY29" fmla="*/ 3005667 h 8194675"/>
              <a:gd name="connsiteX30" fmla="*/ 169333 w 7187113"/>
              <a:gd name="connsiteY30" fmla="*/ 3268133 h 8194675"/>
              <a:gd name="connsiteX31" fmla="*/ 254000 w 7187113"/>
              <a:gd name="connsiteY31" fmla="*/ 3310467 h 8194675"/>
              <a:gd name="connsiteX32" fmla="*/ 457200 w 7187113"/>
              <a:gd name="connsiteY32" fmla="*/ 3344333 h 8194675"/>
              <a:gd name="connsiteX33" fmla="*/ 474133 w 7187113"/>
              <a:gd name="connsiteY33" fmla="*/ 3445933 h 8194675"/>
              <a:gd name="connsiteX34" fmla="*/ 601133 w 7187113"/>
              <a:gd name="connsiteY34" fmla="*/ 3369733 h 8194675"/>
              <a:gd name="connsiteX35" fmla="*/ 795866 w 7187113"/>
              <a:gd name="connsiteY35" fmla="*/ 3488267 h 8194675"/>
              <a:gd name="connsiteX36" fmla="*/ 745066 w 7187113"/>
              <a:gd name="connsiteY36" fmla="*/ 3615267 h 8194675"/>
              <a:gd name="connsiteX37" fmla="*/ 821266 w 7187113"/>
              <a:gd name="connsiteY37" fmla="*/ 3666067 h 8194675"/>
              <a:gd name="connsiteX38" fmla="*/ 736600 w 7187113"/>
              <a:gd name="connsiteY38" fmla="*/ 3793067 h 8194675"/>
              <a:gd name="connsiteX39" fmla="*/ 838200 w 7187113"/>
              <a:gd name="connsiteY39" fmla="*/ 3843867 h 8194675"/>
              <a:gd name="connsiteX40" fmla="*/ 804333 w 7187113"/>
              <a:gd name="connsiteY40" fmla="*/ 3911600 h 8194675"/>
              <a:gd name="connsiteX41" fmla="*/ 804333 w 7187113"/>
              <a:gd name="connsiteY41" fmla="*/ 3911600 h 8194675"/>
              <a:gd name="connsiteX42" fmla="*/ 880533 w 7187113"/>
              <a:gd name="connsiteY42" fmla="*/ 4013200 h 8194675"/>
              <a:gd name="connsiteX43" fmla="*/ 1005416 w 7187113"/>
              <a:gd name="connsiteY43" fmla="*/ 4079875 h 8194675"/>
              <a:gd name="connsiteX44" fmla="*/ 939800 w 7187113"/>
              <a:gd name="connsiteY44" fmla="*/ 4174067 h 8194675"/>
              <a:gd name="connsiteX45" fmla="*/ 1109133 w 7187113"/>
              <a:gd name="connsiteY45" fmla="*/ 4182533 h 8194675"/>
              <a:gd name="connsiteX46" fmla="*/ 1112308 w 7187113"/>
              <a:gd name="connsiteY46" fmla="*/ 4248150 h 8194675"/>
              <a:gd name="connsiteX47" fmla="*/ 1168400 w 7187113"/>
              <a:gd name="connsiteY47" fmla="*/ 4309533 h 8194675"/>
              <a:gd name="connsiteX48" fmla="*/ 1026583 w 7187113"/>
              <a:gd name="connsiteY48" fmla="*/ 4438650 h 8194675"/>
              <a:gd name="connsiteX49" fmla="*/ 931333 w 7187113"/>
              <a:gd name="connsiteY49" fmla="*/ 4385733 h 8194675"/>
              <a:gd name="connsiteX50" fmla="*/ 912283 w 7187113"/>
              <a:gd name="connsiteY50" fmla="*/ 4366683 h 8194675"/>
              <a:gd name="connsiteX51" fmla="*/ 846666 w 7187113"/>
              <a:gd name="connsiteY51" fmla="*/ 4453467 h 8194675"/>
              <a:gd name="connsiteX52" fmla="*/ 931333 w 7187113"/>
              <a:gd name="connsiteY52" fmla="*/ 4555067 h 8194675"/>
              <a:gd name="connsiteX53" fmla="*/ 928158 w 7187113"/>
              <a:gd name="connsiteY53" fmla="*/ 4686300 h 8194675"/>
              <a:gd name="connsiteX54" fmla="*/ 964141 w 7187113"/>
              <a:gd name="connsiteY54" fmla="*/ 4773083 h 8194675"/>
              <a:gd name="connsiteX55" fmla="*/ 1075266 w 7187113"/>
              <a:gd name="connsiteY55" fmla="*/ 4809067 h 8194675"/>
              <a:gd name="connsiteX56" fmla="*/ 1134533 w 7187113"/>
              <a:gd name="connsiteY56" fmla="*/ 4715933 h 8194675"/>
              <a:gd name="connsiteX57" fmla="*/ 1303866 w 7187113"/>
              <a:gd name="connsiteY57" fmla="*/ 4682067 h 8194675"/>
              <a:gd name="connsiteX58" fmla="*/ 1439333 w 7187113"/>
              <a:gd name="connsiteY58" fmla="*/ 4707467 h 8194675"/>
              <a:gd name="connsiteX59" fmla="*/ 1557866 w 7187113"/>
              <a:gd name="connsiteY59" fmla="*/ 4893733 h 8194675"/>
              <a:gd name="connsiteX60" fmla="*/ 1490133 w 7187113"/>
              <a:gd name="connsiteY60" fmla="*/ 4936067 h 8194675"/>
              <a:gd name="connsiteX61" fmla="*/ 1532466 w 7187113"/>
              <a:gd name="connsiteY61" fmla="*/ 5088467 h 8194675"/>
              <a:gd name="connsiteX62" fmla="*/ 1695450 w 7187113"/>
              <a:gd name="connsiteY62" fmla="*/ 5095875 h 8194675"/>
              <a:gd name="connsiteX63" fmla="*/ 1763183 w 7187113"/>
              <a:gd name="connsiteY63" fmla="*/ 5229225 h 8194675"/>
              <a:gd name="connsiteX64" fmla="*/ 1794933 w 7187113"/>
              <a:gd name="connsiteY64" fmla="*/ 5384800 h 8194675"/>
              <a:gd name="connsiteX65" fmla="*/ 1938866 w 7187113"/>
              <a:gd name="connsiteY65" fmla="*/ 5359400 h 8194675"/>
              <a:gd name="connsiteX66" fmla="*/ 2023533 w 7187113"/>
              <a:gd name="connsiteY66" fmla="*/ 5435600 h 8194675"/>
              <a:gd name="connsiteX67" fmla="*/ 2201333 w 7187113"/>
              <a:gd name="connsiteY67" fmla="*/ 5376333 h 8194675"/>
              <a:gd name="connsiteX68" fmla="*/ 2319866 w 7187113"/>
              <a:gd name="connsiteY68" fmla="*/ 5545667 h 8194675"/>
              <a:gd name="connsiteX69" fmla="*/ 2379133 w 7187113"/>
              <a:gd name="connsiteY69" fmla="*/ 5486400 h 8194675"/>
              <a:gd name="connsiteX70" fmla="*/ 2743200 w 7187113"/>
              <a:gd name="connsiteY70" fmla="*/ 5672667 h 8194675"/>
              <a:gd name="connsiteX71" fmla="*/ 2743200 w 7187113"/>
              <a:gd name="connsiteY71" fmla="*/ 5672667 h 8194675"/>
              <a:gd name="connsiteX72" fmla="*/ 2794000 w 7187113"/>
              <a:gd name="connsiteY72" fmla="*/ 5748867 h 8194675"/>
              <a:gd name="connsiteX73" fmla="*/ 2692400 w 7187113"/>
              <a:gd name="connsiteY73" fmla="*/ 5833533 h 8194675"/>
              <a:gd name="connsiteX74" fmla="*/ 2751666 w 7187113"/>
              <a:gd name="connsiteY74" fmla="*/ 5875867 h 8194675"/>
              <a:gd name="connsiteX75" fmla="*/ 2667000 w 7187113"/>
              <a:gd name="connsiteY75" fmla="*/ 5985933 h 8194675"/>
              <a:gd name="connsiteX76" fmla="*/ 2717800 w 7187113"/>
              <a:gd name="connsiteY76" fmla="*/ 6045200 h 8194675"/>
              <a:gd name="connsiteX77" fmla="*/ 2717800 w 7187113"/>
              <a:gd name="connsiteY77" fmla="*/ 6045200 h 8194675"/>
              <a:gd name="connsiteX78" fmla="*/ 2700866 w 7187113"/>
              <a:gd name="connsiteY78" fmla="*/ 6239933 h 8194675"/>
              <a:gd name="connsiteX79" fmla="*/ 2506133 w 7187113"/>
              <a:gd name="connsiteY79" fmla="*/ 6214533 h 8194675"/>
              <a:gd name="connsiteX80" fmla="*/ 2379133 w 7187113"/>
              <a:gd name="connsiteY80" fmla="*/ 6341533 h 8194675"/>
              <a:gd name="connsiteX81" fmla="*/ 2370666 w 7187113"/>
              <a:gd name="connsiteY81" fmla="*/ 6477000 h 8194675"/>
              <a:gd name="connsiteX82" fmla="*/ 2650066 w 7187113"/>
              <a:gd name="connsiteY82" fmla="*/ 6434667 h 8194675"/>
              <a:gd name="connsiteX83" fmla="*/ 2602441 w 7187113"/>
              <a:gd name="connsiteY83" fmla="*/ 6491817 h 8194675"/>
              <a:gd name="connsiteX84" fmla="*/ 2269066 w 7187113"/>
              <a:gd name="connsiteY84" fmla="*/ 6604000 h 8194675"/>
              <a:gd name="connsiteX85" fmla="*/ 2286000 w 7187113"/>
              <a:gd name="connsiteY85" fmla="*/ 6688667 h 8194675"/>
              <a:gd name="connsiteX86" fmla="*/ 2404533 w 7187113"/>
              <a:gd name="connsiteY86" fmla="*/ 6731000 h 8194675"/>
              <a:gd name="connsiteX87" fmla="*/ 2235200 w 7187113"/>
              <a:gd name="connsiteY87" fmla="*/ 6900333 h 8194675"/>
              <a:gd name="connsiteX88" fmla="*/ 2192866 w 7187113"/>
              <a:gd name="connsiteY88" fmla="*/ 7027333 h 8194675"/>
              <a:gd name="connsiteX89" fmla="*/ 2040466 w 7187113"/>
              <a:gd name="connsiteY89" fmla="*/ 6976533 h 8194675"/>
              <a:gd name="connsiteX90" fmla="*/ 2040466 w 7187113"/>
              <a:gd name="connsiteY90" fmla="*/ 6976533 h 8194675"/>
              <a:gd name="connsiteX91" fmla="*/ 2040466 w 7187113"/>
              <a:gd name="connsiteY91" fmla="*/ 7103533 h 8194675"/>
              <a:gd name="connsiteX92" fmla="*/ 2209800 w 7187113"/>
              <a:gd name="connsiteY92" fmla="*/ 7188200 h 8194675"/>
              <a:gd name="connsiteX93" fmla="*/ 2769658 w 7187113"/>
              <a:gd name="connsiteY93" fmla="*/ 7636933 h 8194675"/>
              <a:gd name="connsiteX94" fmla="*/ 2791883 w 7187113"/>
              <a:gd name="connsiteY94" fmla="*/ 7556500 h 8194675"/>
              <a:gd name="connsiteX95" fmla="*/ 3131608 w 7187113"/>
              <a:gd name="connsiteY95" fmla="*/ 7670800 h 8194675"/>
              <a:gd name="connsiteX96" fmla="*/ 3376083 w 7187113"/>
              <a:gd name="connsiteY96" fmla="*/ 7689850 h 8194675"/>
              <a:gd name="connsiteX97" fmla="*/ 3566583 w 7187113"/>
              <a:gd name="connsiteY97" fmla="*/ 7807325 h 8194675"/>
              <a:gd name="connsiteX98" fmla="*/ 3757083 w 7187113"/>
              <a:gd name="connsiteY98" fmla="*/ 7813675 h 8194675"/>
              <a:gd name="connsiteX99" fmla="*/ 4007908 w 7187113"/>
              <a:gd name="connsiteY99" fmla="*/ 7886700 h 8194675"/>
              <a:gd name="connsiteX100" fmla="*/ 3966633 w 7187113"/>
              <a:gd name="connsiteY100" fmla="*/ 7981950 h 8194675"/>
              <a:gd name="connsiteX101" fmla="*/ 4271433 w 7187113"/>
              <a:gd name="connsiteY101" fmla="*/ 8131175 h 8194675"/>
              <a:gd name="connsiteX102" fmla="*/ 4480983 w 7187113"/>
              <a:gd name="connsiteY102" fmla="*/ 8194675 h 8194675"/>
              <a:gd name="connsiteX103" fmla="*/ 4619625 w 7187113"/>
              <a:gd name="connsiteY103" fmla="*/ 8080375 h 8194675"/>
              <a:gd name="connsiteX104" fmla="*/ 4377266 w 7187113"/>
              <a:gd name="connsiteY104" fmla="*/ 7763933 h 8194675"/>
              <a:gd name="connsiteX105" fmla="*/ 4436533 w 7187113"/>
              <a:gd name="connsiteY105" fmla="*/ 7459133 h 8194675"/>
              <a:gd name="connsiteX106" fmla="*/ 4219575 w 7187113"/>
              <a:gd name="connsiteY106" fmla="*/ 7297208 h 8194675"/>
              <a:gd name="connsiteX107" fmla="*/ 4293658 w 7187113"/>
              <a:gd name="connsiteY107" fmla="*/ 7149042 h 8194675"/>
              <a:gd name="connsiteX108" fmla="*/ 4495800 w 7187113"/>
              <a:gd name="connsiteY108" fmla="*/ 6942667 h 8194675"/>
              <a:gd name="connsiteX109" fmla="*/ 4622800 w 7187113"/>
              <a:gd name="connsiteY109" fmla="*/ 6908800 h 8194675"/>
              <a:gd name="connsiteX110" fmla="*/ 4777316 w 7187113"/>
              <a:gd name="connsiteY110" fmla="*/ 6727825 h 8194675"/>
              <a:gd name="connsiteX111" fmla="*/ 4673600 w 7187113"/>
              <a:gd name="connsiteY111" fmla="*/ 6663267 h 8194675"/>
              <a:gd name="connsiteX112" fmla="*/ 4597400 w 7187113"/>
              <a:gd name="connsiteY112" fmla="*/ 6620933 h 8194675"/>
              <a:gd name="connsiteX113" fmla="*/ 4594225 w 7187113"/>
              <a:gd name="connsiteY113" fmla="*/ 6586008 h 8194675"/>
              <a:gd name="connsiteX114" fmla="*/ 4690533 w 7187113"/>
              <a:gd name="connsiteY114" fmla="*/ 6604000 h 8194675"/>
              <a:gd name="connsiteX115" fmla="*/ 4712758 w 7187113"/>
              <a:gd name="connsiteY115" fmla="*/ 6572250 h 8194675"/>
              <a:gd name="connsiteX116" fmla="*/ 4513791 w 7187113"/>
              <a:gd name="connsiteY116" fmla="*/ 6247342 h 8194675"/>
              <a:gd name="connsiteX117" fmla="*/ 4363508 w 7187113"/>
              <a:gd name="connsiteY117" fmla="*/ 6235700 h 8194675"/>
              <a:gd name="connsiteX118" fmla="*/ 4352925 w 7187113"/>
              <a:gd name="connsiteY118" fmla="*/ 6274858 h 8194675"/>
              <a:gd name="connsiteX119" fmla="*/ 4267200 w 7187113"/>
              <a:gd name="connsiteY119" fmla="*/ 6062133 h 8194675"/>
              <a:gd name="connsiteX120" fmla="*/ 4182533 w 7187113"/>
              <a:gd name="connsiteY120" fmla="*/ 6028267 h 8194675"/>
              <a:gd name="connsiteX121" fmla="*/ 4292600 w 7187113"/>
              <a:gd name="connsiteY121" fmla="*/ 5791200 h 8194675"/>
              <a:gd name="connsiteX122" fmla="*/ 4216400 w 7187113"/>
              <a:gd name="connsiteY122" fmla="*/ 5715000 h 8194675"/>
              <a:gd name="connsiteX123" fmla="*/ 4241800 w 7187113"/>
              <a:gd name="connsiteY123" fmla="*/ 5554133 h 8194675"/>
              <a:gd name="connsiteX124" fmla="*/ 4334933 w 7187113"/>
              <a:gd name="connsiteY124" fmla="*/ 5503333 h 8194675"/>
              <a:gd name="connsiteX125" fmla="*/ 4402666 w 7187113"/>
              <a:gd name="connsiteY125" fmla="*/ 5334000 h 8194675"/>
              <a:gd name="connsiteX126" fmla="*/ 4597400 w 7187113"/>
              <a:gd name="connsiteY126" fmla="*/ 5621867 h 8194675"/>
              <a:gd name="connsiteX127" fmla="*/ 4673600 w 7187113"/>
              <a:gd name="connsiteY127" fmla="*/ 5494867 h 8194675"/>
              <a:gd name="connsiteX128" fmla="*/ 4631266 w 7187113"/>
              <a:gd name="connsiteY128" fmla="*/ 5334000 h 8194675"/>
              <a:gd name="connsiteX129" fmla="*/ 4802716 w 7187113"/>
              <a:gd name="connsiteY129" fmla="*/ 5217583 h 8194675"/>
              <a:gd name="connsiteX130" fmla="*/ 4792133 w 7187113"/>
              <a:gd name="connsiteY130" fmla="*/ 5139267 h 8194675"/>
              <a:gd name="connsiteX131" fmla="*/ 4961466 w 7187113"/>
              <a:gd name="connsiteY131" fmla="*/ 5080000 h 8194675"/>
              <a:gd name="connsiteX132" fmla="*/ 5105400 w 7187113"/>
              <a:gd name="connsiteY132" fmla="*/ 4919133 h 8194675"/>
              <a:gd name="connsiteX133" fmla="*/ 5215466 w 7187113"/>
              <a:gd name="connsiteY133" fmla="*/ 4953000 h 8194675"/>
              <a:gd name="connsiteX134" fmla="*/ 5215466 w 7187113"/>
              <a:gd name="connsiteY134" fmla="*/ 4953000 h 8194675"/>
              <a:gd name="connsiteX135" fmla="*/ 5291666 w 7187113"/>
              <a:gd name="connsiteY135" fmla="*/ 5003800 h 8194675"/>
              <a:gd name="connsiteX136" fmla="*/ 5342466 w 7187113"/>
              <a:gd name="connsiteY136" fmla="*/ 4944533 h 8194675"/>
              <a:gd name="connsiteX137" fmla="*/ 5435600 w 7187113"/>
              <a:gd name="connsiteY137" fmla="*/ 4910667 h 8194675"/>
              <a:gd name="connsiteX138" fmla="*/ 5469466 w 7187113"/>
              <a:gd name="connsiteY138" fmla="*/ 5020733 h 8194675"/>
              <a:gd name="connsiteX139" fmla="*/ 5664200 w 7187113"/>
              <a:gd name="connsiteY139" fmla="*/ 5012267 h 8194675"/>
              <a:gd name="connsiteX140" fmla="*/ 5884333 w 7187113"/>
              <a:gd name="connsiteY140" fmla="*/ 5214408 h 8194675"/>
              <a:gd name="connsiteX141" fmla="*/ 5884333 w 7187113"/>
              <a:gd name="connsiteY141" fmla="*/ 5325533 h 8194675"/>
              <a:gd name="connsiteX142" fmla="*/ 5884333 w 7187113"/>
              <a:gd name="connsiteY142" fmla="*/ 5325533 h 8194675"/>
              <a:gd name="connsiteX143" fmla="*/ 5952066 w 7187113"/>
              <a:gd name="connsiteY143" fmla="*/ 5291667 h 8194675"/>
              <a:gd name="connsiteX144" fmla="*/ 5901266 w 7187113"/>
              <a:gd name="connsiteY144" fmla="*/ 5164667 h 8194675"/>
              <a:gd name="connsiteX145" fmla="*/ 5901266 w 7187113"/>
              <a:gd name="connsiteY145" fmla="*/ 5164667 h 8194675"/>
              <a:gd name="connsiteX146" fmla="*/ 6172200 w 7187113"/>
              <a:gd name="connsiteY146" fmla="*/ 5334000 h 8194675"/>
              <a:gd name="connsiteX147" fmla="*/ 6328833 w 7187113"/>
              <a:gd name="connsiteY147" fmla="*/ 5143500 h 8194675"/>
              <a:gd name="connsiteX148" fmla="*/ 6392333 w 7187113"/>
              <a:gd name="connsiteY148" fmla="*/ 5181600 h 8194675"/>
              <a:gd name="connsiteX149" fmla="*/ 6522508 w 7187113"/>
              <a:gd name="connsiteY149" fmla="*/ 5200650 h 8194675"/>
              <a:gd name="connsiteX150" fmla="*/ 6620933 w 7187113"/>
              <a:gd name="connsiteY150" fmla="*/ 5190067 h 8194675"/>
              <a:gd name="connsiteX151" fmla="*/ 6620933 w 7187113"/>
              <a:gd name="connsiteY151" fmla="*/ 5113867 h 8194675"/>
              <a:gd name="connsiteX152" fmla="*/ 6807200 w 7187113"/>
              <a:gd name="connsiteY152" fmla="*/ 5130800 h 8194675"/>
              <a:gd name="connsiteX153" fmla="*/ 6773333 w 7187113"/>
              <a:gd name="connsiteY153" fmla="*/ 5232400 h 8194675"/>
              <a:gd name="connsiteX154" fmla="*/ 6994525 w 7187113"/>
              <a:gd name="connsiteY154" fmla="*/ 5325533 h 8194675"/>
              <a:gd name="connsiteX155" fmla="*/ 7132282 w 7187113"/>
              <a:gd name="connsiteY155" fmla="*/ 5234295 h 8194675"/>
              <a:gd name="connsiteX156" fmla="*/ 7171266 w 7187113"/>
              <a:gd name="connsiteY156" fmla="*/ 4936067 h 8194675"/>
              <a:gd name="connsiteX157" fmla="*/ 6810002 w 7187113"/>
              <a:gd name="connsiteY157" fmla="*/ 923753 h 8194675"/>
              <a:gd name="connsiteX158" fmla="*/ 6815689 w 7187113"/>
              <a:gd name="connsiteY158" fmla="*/ 51810 h 8194675"/>
              <a:gd name="connsiteX159" fmla="*/ 660400 w 7187113"/>
              <a:gd name="connsiteY159" fmla="*/ 0 h 8194675"/>
              <a:gd name="connsiteX160" fmla="*/ 677333 w 7187113"/>
              <a:gd name="connsiteY160" fmla="*/ 50800 h 8194675"/>
              <a:gd name="connsiteX0" fmla="*/ 677333 w 7175587"/>
              <a:gd name="connsiteY0" fmla="*/ 50800 h 8194675"/>
              <a:gd name="connsiteX1" fmla="*/ 851958 w 7175587"/>
              <a:gd name="connsiteY1" fmla="*/ 190500 h 8194675"/>
              <a:gd name="connsiteX2" fmla="*/ 935566 w 7175587"/>
              <a:gd name="connsiteY2" fmla="*/ 332317 h 8194675"/>
              <a:gd name="connsiteX3" fmla="*/ 818091 w 7175587"/>
              <a:gd name="connsiteY3" fmla="*/ 585258 h 8194675"/>
              <a:gd name="connsiteX4" fmla="*/ 719666 w 7175587"/>
              <a:gd name="connsiteY4" fmla="*/ 685800 h 8194675"/>
              <a:gd name="connsiteX5" fmla="*/ 458258 w 7175587"/>
              <a:gd name="connsiteY5" fmla="*/ 1039283 h 8194675"/>
              <a:gd name="connsiteX6" fmla="*/ 195791 w 7175587"/>
              <a:gd name="connsiteY6" fmla="*/ 1332442 h 8194675"/>
              <a:gd name="connsiteX7" fmla="*/ 84666 w 7175587"/>
              <a:gd name="connsiteY7" fmla="*/ 1476375 h 8194675"/>
              <a:gd name="connsiteX8" fmla="*/ 296333 w 7175587"/>
              <a:gd name="connsiteY8" fmla="*/ 1363133 h 8194675"/>
              <a:gd name="connsiteX9" fmla="*/ 237066 w 7175587"/>
              <a:gd name="connsiteY9" fmla="*/ 1540933 h 8194675"/>
              <a:gd name="connsiteX10" fmla="*/ 391583 w 7175587"/>
              <a:gd name="connsiteY10" fmla="*/ 1602317 h 8194675"/>
              <a:gd name="connsiteX11" fmla="*/ 609600 w 7175587"/>
              <a:gd name="connsiteY11" fmla="*/ 1659467 h 8194675"/>
              <a:gd name="connsiteX12" fmla="*/ 644525 w 7175587"/>
              <a:gd name="connsiteY12" fmla="*/ 1726142 h 8194675"/>
              <a:gd name="connsiteX13" fmla="*/ 448733 w 7175587"/>
              <a:gd name="connsiteY13" fmla="*/ 1684867 h 8194675"/>
              <a:gd name="connsiteX14" fmla="*/ 354541 w 7175587"/>
              <a:gd name="connsiteY14" fmla="*/ 1767417 h 8194675"/>
              <a:gd name="connsiteX15" fmla="*/ 265641 w 7175587"/>
              <a:gd name="connsiteY15" fmla="*/ 1742017 h 8194675"/>
              <a:gd name="connsiteX16" fmla="*/ 228600 w 7175587"/>
              <a:gd name="connsiteY16" fmla="*/ 1820333 h 8194675"/>
              <a:gd name="connsiteX17" fmla="*/ 228600 w 7175587"/>
              <a:gd name="connsiteY17" fmla="*/ 1820333 h 8194675"/>
              <a:gd name="connsiteX18" fmla="*/ 160866 w 7175587"/>
              <a:gd name="connsiteY18" fmla="*/ 1735667 h 8194675"/>
              <a:gd name="connsiteX19" fmla="*/ 177800 w 7175587"/>
              <a:gd name="connsiteY19" fmla="*/ 1938867 h 8194675"/>
              <a:gd name="connsiteX20" fmla="*/ 59266 w 7175587"/>
              <a:gd name="connsiteY20" fmla="*/ 2159000 h 8194675"/>
              <a:gd name="connsiteX21" fmla="*/ 59266 w 7175587"/>
              <a:gd name="connsiteY21" fmla="*/ 2159000 h 8194675"/>
              <a:gd name="connsiteX22" fmla="*/ 17991 w 7175587"/>
              <a:gd name="connsiteY22" fmla="*/ 2189692 h 8194675"/>
              <a:gd name="connsiteX23" fmla="*/ 48683 w 7175587"/>
              <a:gd name="connsiteY23" fmla="*/ 2435225 h 8194675"/>
              <a:gd name="connsiteX24" fmla="*/ 84666 w 7175587"/>
              <a:gd name="connsiteY24" fmla="*/ 2590800 h 8194675"/>
              <a:gd name="connsiteX25" fmla="*/ 0 w 7175587"/>
              <a:gd name="connsiteY25" fmla="*/ 2709333 h 8194675"/>
              <a:gd name="connsiteX26" fmla="*/ 118533 w 7175587"/>
              <a:gd name="connsiteY26" fmla="*/ 2827867 h 8194675"/>
              <a:gd name="connsiteX27" fmla="*/ 84666 w 7175587"/>
              <a:gd name="connsiteY27" fmla="*/ 2997200 h 8194675"/>
              <a:gd name="connsiteX28" fmla="*/ 84666 w 7175587"/>
              <a:gd name="connsiteY28" fmla="*/ 2997200 h 8194675"/>
              <a:gd name="connsiteX29" fmla="*/ 143933 w 7175587"/>
              <a:gd name="connsiteY29" fmla="*/ 3005667 h 8194675"/>
              <a:gd name="connsiteX30" fmla="*/ 169333 w 7175587"/>
              <a:gd name="connsiteY30" fmla="*/ 3268133 h 8194675"/>
              <a:gd name="connsiteX31" fmla="*/ 254000 w 7175587"/>
              <a:gd name="connsiteY31" fmla="*/ 3310467 h 8194675"/>
              <a:gd name="connsiteX32" fmla="*/ 457200 w 7175587"/>
              <a:gd name="connsiteY32" fmla="*/ 3344333 h 8194675"/>
              <a:gd name="connsiteX33" fmla="*/ 474133 w 7175587"/>
              <a:gd name="connsiteY33" fmla="*/ 3445933 h 8194675"/>
              <a:gd name="connsiteX34" fmla="*/ 601133 w 7175587"/>
              <a:gd name="connsiteY34" fmla="*/ 3369733 h 8194675"/>
              <a:gd name="connsiteX35" fmla="*/ 795866 w 7175587"/>
              <a:gd name="connsiteY35" fmla="*/ 3488267 h 8194675"/>
              <a:gd name="connsiteX36" fmla="*/ 745066 w 7175587"/>
              <a:gd name="connsiteY36" fmla="*/ 3615267 h 8194675"/>
              <a:gd name="connsiteX37" fmla="*/ 821266 w 7175587"/>
              <a:gd name="connsiteY37" fmla="*/ 3666067 h 8194675"/>
              <a:gd name="connsiteX38" fmla="*/ 736600 w 7175587"/>
              <a:gd name="connsiteY38" fmla="*/ 3793067 h 8194675"/>
              <a:gd name="connsiteX39" fmla="*/ 838200 w 7175587"/>
              <a:gd name="connsiteY39" fmla="*/ 3843867 h 8194675"/>
              <a:gd name="connsiteX40" fmla="*/ 804333 w 7175587"/>
              <a:gd name="connsiteY40" fmla="*/ 3911600 h 8194675"/>
              <a:gd name="connsiteX41" fmla="*/ 804333 w 7175587"/>
              <a:gd name="connsiteY41" fmla="*/ 3911600 h 8194675"/>
              <a:gd name="connsiteX42" fmla="*/ 880533 w 7175587"/>
              <a:gd name="connsiteY42" fmla="*/ 4013200 h 8194675"/>
              <a:gd name="connsiteX43" fmla="*/ 1005416 w 7175587"/>
              <a:gd name="connsiteY43" fmla="*/ 4079875 h 8194675"/>
              <a:gd name="connsiteX44" fmla="*/ 939800 w 7175587"/>
              <a:gd name="connsiteY44" fmla="*/ 4174067 h 8194675"/>
              <a:gd name="connsiteX45" fmla="*/ 1109133 w 7175587"/>
              <a:gd name="connsiteY45" fmla="*/ 4182533 h 8194675"/>
              <a:gd name="connsiteX46" fmla="*/ 1112308 w 7175587"/>
              <a:gd name="connsiteY46" fmla="*/ 4248150 h 8194675"/>
              <a:gd name="connsiteX47" fmla="*/ 1168400 w 7175587"/>
              <a:gd name="connsiteY47" fmla="*/ 4309533 h 8194675"/>
              <a:gd name="connsiteX48" fmla="*/ 1026583 w 7175587"/>
              <a:gd name="connsiteY48" fmla="*/ 4438650 h 8194675"/>
              <a:gd name="connsiteX49" fmla="*/ 931333 w 7175587"/>
              <a:gd name="connsiteY49" fmla="*/ 4385733 h 8194675"/>
              <a:gd name="connsiteX50" fmla="*/ 912283 w 7175587"/>
              <a:gd name="connsiteY50" fmla="*/ 4366683 h 8194675"/>
              <a:gd name="connsiteX51" fmla="*/ 846666 w 7175587"/>
              <a:gd name="connsiteY51" fmla="*/ 4453467 h 8194675"/>
              <a:gd name="connsiteX52" fmla="*/ 931333 w 7175587"/>
              <a:gd name="connsiteY52" fmla="*/ 4555067 h 8194675"/>
              <a:gd name="connsiteX53" fmla="*/ 928158 w 7175587"/>
              <a:gd name="connsiteY53" fmla="*/ 4686300 h 8194675"/>
              <a:gd name="connsiteX54" fmla="*/ 964141 w 7175587"/>
              <a:gd name="connsiteY54" fmla="*/ 4773083 h 8194675"/>
              <a:gd name="connsiteX55" fmla="*/ 1075266 w 7175587"/>
              <a:gd name="connsiteY55" fmla="*/ 4809067 h 8194675"/>
              <a:gd name="connsiteX56" fmla="*/ 1134533 w 7175587"/>
              <a:gd name="connsiteY56" fmla="*/ 4715933 h 8194675"/>
              <a:gd name="connsiteX57" fmla="*/ 1303866 w 7175587"/>
              <a:gd name="connsiteY57" fmla="*/ 4682067 h 8194675"/>
              <a:gd name="connsiteX58" fmla="*/ 1439333 w 7175587"/>
              <a:gd name="connsiteY58" fmla="*/ 4707467 h 8194675"/>
              <a:gd name="connsiteX59" fmla="*/ 1557866 w 7175587"/>
              <a:gd name="connsiteY59" fmla="*/ 4893733 h 8194675"/>
              <a:gd name="connsiteX60" fmla="*/ 1490133 w 7175587"/>
              <a:gd name="connsiteY60" fmla="*/ 4936067 h 8194675"/>
              <a:gd name="connsiteX61" fmla="*/ 1532466 w 7175587"/>
              <a:gd name="connsiteY61" fmla="*/ 5088467 h 8194675"/>
              <a:gd name="connsiteX62" fmla="*/ 1695450 w 7175587"/>
              <a:gd name="connsiteY62" fmla="*/ 5095875 h 8194675"/>
              <a:gd name="connsiteX63" fmla="*/ 1763183 w 7175587"/>
              <a:gd name="connsiteY63" fmla="*/ 5229225 h 8194675"/>
              <a:gd name="connsiteX64" fmla="*/ 1794933 w 7175587"/>
              <a:gd name="connsiteY64" fmla="*/ 5384800 h 8194675"/>
              <a:gd name="connsiteX65" fmla="*/ 1938866 w 7175587"/>
              <a:gd name="connsiteY65" fmla="*/ 5359400 h 8194675"/>
              <a:gd name="connsiteX66" fmla="*/ 2023533 w 7175587"/>
              <a:gd name="connsiteY66" fmla="*/ 5435600 h 8194675"/>
              <a:gd name="connsiteX67" fmla="*/ 2201333 w 7175587"/>
              <a:gd name="connsiteY67" fmla="*/ 5376333 h 8194675"/>
              <a:gd name="connsiteX68" fmla="*/ 2319866 w 7175587"/>
              <a:gd name="connsiteY68" fmla="*/ 5545667 h 8194675"/>
              <a:gd name="connsiteX69" fmla="*/ 2379133 w 7175587"/>
              <a:gd name="connsiteY69" fmla="*/ 5486400 h 8194675"/>
              <a:gd name="connsiteX70" fmla="*/ 2743200 w 7175587"/>
              <a:gd name="connsiteY70" fmla="*/ 5672667 h 8194675"/>
              <a:gd name="connsiteX71" fmla="*/ 2743200 w 7175587"/>
              <a:gd name="connsiteY71" fmla="*/ 5672667 h 8194675"/>
              <a:gd name="connsiteX72" fmla="*/ 2794000 w 7175587"/>
              <a:gd name="connsiteY72" fmla="*/ 5748867 h 8194675"/>
              <a:gd name="connsiteX73" fmla="*/ 2692400 w 7175587"/>
              <a:gd name="connsiteY73" fmla="*/ 5833533 h 8194675"/>
              <a:gd name="connsiteX74" fmla="*/ 2751666 w 7175587"/>
              <a:gd name="connsiteY74" fmla="*/ 5875867 h 8194675"/>
              <a:gd name="connsiteX75" fmla="*/ 2667000 w 7175587"/>
              <a:gd name="connsiteY75" fmla="*/ 5985933 h 8194675"/>
              <a:gd name="connsiteX76" fmla="*/ 2717800 w 7175587"/>
              <a:gd name="connsiteY76" fmla="*/ 6045200 h 8194675"/>
              <a:gd name="connsiteX77" fmla="*/ 2717800 w 7175587"/>
              <a:gd name="connsiteY77" fmla="*/ 6045200 h 8194675"/>
              <a:gd name="connsiteX78" fmla="*/ 2700866 w 7175587"/>
              <a:gd name="connsiteY78" fmla="*/ 6239933 h 8194675"/>
              <a:gd name="connsiteX79" fmla="*/ 2506133 w 7175587"/>
              <a:gd name="connsiteY79" fmla="*/ 6214533 h 8194675"/>
              <a:gd name="connsiteX80" fmla="*/ 2379133 w 7175587"/>
              <a:gd name="connsiteY80" fmla="*/ 6341533 h 8194675"/>
              <a:gd name="connsiteX81" fmla="*/ 2370666 w 7175587"/>
              <a:gd name="connsiteY81" fmla="*/ 6477000 h 8194675"/>
              <a:gd name="connsiteX82" fmla="*/ 2650066 w 7175587"/>
              <a:gd name="connsiteY82" fmla="*/ 6434667 h 8194675"/>
              <a:gd name="connsiteX83" fmla="*/ 2602441 w 7175587"/>
              <a:gd name="connsiteY83" fmla="*/ 6491817 h 8194675"/>
              <a:gd name="connsiteX84" fmla="*/ 2269066 w 7175587"/>
              <a:gd name="connsiteY84" fmla="*/ 6604000 h 8194675"/>
              <a:gd name="connsiteX85" fmla="*/ 2286000 w 7175587"/>
              <a:gd name="connsiteY85" fmla="*/ 6688667 h 8194675"/>
              <a:gd name="connsiteX86" fmla="*/ 2404533 w 7175587"/>
              <a:gd name="connsiteY86" fmla="*/ 6731000 h 8194675"/>
              <a:gd name="connsiteX87" fmla="*/ 2235200 w 7175587"/>
              <a:gd name="connsiteY87" fmla="*/ 6900333 h 8194675"/>
              <a:gd name="connsiteX88" fmla="*/ 2192866 w 7175587"/>
              <a:gd name="connsiteY88" fmla="*/ 7027333 h 8194675"/>
              <a:gd name="connsiteX89" fmla="*/ 2040466 w 7175587"/>
              <a:gd name="connsiteY89" fmla="*/ 6976533 h 8194675"/>
              <a:gd name="connsiteX90" fmla="*/ 2040466 w 7175587"/>
              <a:gd name="connsiteY90" fmla="*/ 6976533 h 8194675"/>
              <a:gd name="connsiteX91" fmla="*/ 2040466 w 7175587"/>
              <a:gd name="connsiteY91" fmla="*/ 7103533 h 8194675"/>
              <a:gd name="connsiteX92" fmla="*/ 2209800 w 7175587"/>
              <a:gd name="connsiteY92" fmla="*/ 7188200 h 8194675"/>
              <a:gd name="connsiteX93" fmla="*/ 2769658 w 7175587"/>
              <a:gd name="connsiteY93" fmla="*/ 7636933 h 8194675"/>
              <a:gd name="connsiteX94" fmla="*/ 2791883 w 7175587"/>
              <a:gd name="connsiteY94" fmla="*/ 7556500 h 8194675"/>
              <a:gd name="connsiteX95" fmla="*/ 3131608 w 7175587"/>
              <a:gd name="connsiteY95" fmla="*/ 7670800 h 8194675"/>
              <a:gd name="connsiteX96" fmla="*/ 3376083 w 7175587"/>
              <a:gd name="connsiteY96" fmla="*/ 7689850 h 8194675"/>
              <a:gd name="connsiteX97" fmla="*/ 3566583 w 7175587"/>
              <a:gd name="connsiteY97" fmla="*/ 7807325 h 8194675"/>
              <a:gd name="connsiteX98" fmla="*/ 3757083 w 7175587"/>
              <a:gd name="connsiteY98" fmla="*/ 7813675 h 8194675"/>
              <a:gd name="connsiteX99" fmla="*/ 4007908 w 7175587"/>
              <a:gd name="connsiteY99" fmla="*/ 7886700 h 8194675"/>
              <a:gd name="connsiteX100" fmla="*/ 3966633 w 7175587"/>
              <a:gd name="connsiteY100" fmla="*/ 7981950 h 8194675"/>
              <a:gd name="connsiteX101" fmla="*/ 4271433 w 7175587"/>
              <a:gd name="connsiteY101" fmla="*/ 8131175 h 8194675"/>
              <a:gd name="connsiteX102" fmla="*/ 4480983 w 7175587"/>
              <a:gd name="connsiteY102" fmla="*/ 8194675 h 8194675"/>
              <a:gd name="connsiteX103" fmla="*/ 4619625 w 7175587"/>
              <a:gd name="connsiteY103" fmla="*/ 8080375 h 8194675"/>
              <a:gd name="connsiteX104" fmla="*/ 4377266 w 7175587"/>
              <a:gd name="connsiteY104" fmla="*/ 7763933 h 8194675"/>
              <a:gd name="connsiteX105" fmla="*/ 4436533 w 7175587"/>
              <a:gd name="connsiteY105" fmla="*/ 7459133 h 8194675"/>
              <a:gd name="connsiteX106" fmla="*/ 4219575 w 7175587"/>
              <a:gd name="connsiteY106" fmla="*/ 7297208 h 8194675"/>
              <a:gd name="connsiteX107" fmla="*/ 4293658 w 7175587"/>
              <a:gd name="connsiteY107" fmla="*/ 7149042 h 8194675"/>
              <a:gd name="connsiteX108" fmla="*/ 4495800 w 7175587"/>
              <a:gd name="connsiteY108" fmla="*/ 6942667 h 8194675"/>
              <a:gd name="connsiteX109" fmla="*/ 4622800 w 7175587"/>
              <a:gd name="connsiteY109" fmla="*/ 6908800 h 8194675"/>
              <a:gd name="connsiteX110" fmla="*/ 4777316 w 7175587"/>
              <a:gd name="connsiteY110" fmla="*/ 6727825 h 8194675"/>
              <a:gd name="connsiteX111" fmla="*/ 4673600 w 7175587"/>
              <a:gd name="connsiteY111" fmla="*/ 6663267 h 8194675"/>
              <a:gd name="connsiteX112" fmla="*/ 4597400 w 7175587"/>
              <a:gd name="connsiteY112" fmla="*/ 6620933 h 8194675"/>
              <a:gd name="connsiteX113" fmla="*/ 4594225 w 7175587"/>
              <a:gd name="connsiteY113" fmla="*/ 6586008 h 8194675"/>
              <a:gd name="connsiteX114" fmla="*/ 4690533 w 7175587"/>
              <a:gd name="connsiteY114" fmla="*/ 6604000 h 8194675"/>
              <a:gd name="connsiteX115" fmla="*/ 4712758 w 7175587"/>
              <a:gd name="connsiteY115" fmla="*/ 6572250 h 8194675"/>
              <a:gd name="connsiteX116" fmla="*/ 4513791 w 7175587"/>
              <a:gd name="connsiteY116" fmla="*/ 6247342 h 8194675"/>
              <a:gd name="connsiteX117" fmla="*/ 4363508 w 7175587"/>
              <a:gd name="connsiteY117" fmla="*/ 6235700 h 8194675"/>
              <a:gd name="connsiteX118" fmla="*/ 4352925 w 7175587"/>
              <a:gd name="connsiteY118" fmla="*/ 6274858 h 8194675"/>
              <a:gd name="connsiteX119" fmla="*/ 4267200 w 7175587"/>
              <a:gd name="connsiteY119" fmla="*/ 6062133 h 8194675"/>
              <a:gd name="connsiteX120" fmla="*/ 4182533 w 7175587"/>
              <a:gd name="connsiteY120" fmla="*/ 6028267 h 8194675"/>
              <a:gd name="connsiteX121" fmla="*/ 4292600 w 7175587"/>
              <a:gd name="connsiteY121" fmla="*/ 5791200 h 8194675"/>
              <a:gd name="connsiteX122" fmla="*/ 4216400 w 7175587"/>
              <a:gd name="connsiteY122" fmla="*/ 5715000 h 8194675"/>
              <a:gd name="connsiteX123" fmla="*/ 4241800 w 7175587"/>
              <a:gd name="connsiteY123" fmla="*/ 5554133 h 8194675"/>
              <a:gd name="connsiteX124" fmla="*/ 4334933 w 7175587"/>
              <a:gd name="connsiteY124" fmla="*/ 5503333 h 8194675"/>
              <a:gd name="connsiteX125" fmla="*/ 4402666 w 7175587"/>
              <a:gd name="connsiteY125" fmla="*/ 5334000 h 8194675"/>
              <a:gd name="connsiteX126" fmla="*/ 4597400 w 7175587"/>
              <a:gd name="connsiteY126" fmla="*/ 5621867 h 8194675"/>
              <a:gd name="connsiteX127" fmla="*/ 4673600 w 7175587"/>
              <a:gd name="connsiteY127" fmla="*/ 5494867 h 8194675"/>
              <a:gd name="connsiteX128" fmla="*/ 4631266 w 7175587"/>
              <a:gd name="connsiteY128" fmla="*/ 5334000 h 8194675"/>
              <a:gd name="connsiteX129" fmla="*/ 4802716 w 7175587"/>
              <a:gd name="connsiteY129" fmla="*/ 5217583 h 8194675"/>
              <a:gd name="connsiteX130" fmla="*/ 4792133 w 7175587"/>
              <a:gd name="connsiteY130" fmla="*/ 5139267 h 8194675"/>
              <a:gd name="connsiteX131" fmla="*/ 4961466 w 7175587"/>
              <a:gd name="connsiteY131" fmla="*/ 5080000 h 8194675"/>
              <a:gd name="connsiteX132" fmla="*/ 5105400 w 7175587"/>
              <a:gd name="connsiteY132" fmla="*/ 4919133 h 8194675"/>
              <a:gd name="connsiteX133" fmla="*/ 5215466 w 7175587"/>
              <a:gd name="connsiteY133" fmla="*/ 4953000 h 8194675"/>
              <a:gd name="connsiteX134" fmla="*/ 5215466 w 7175587"/>
              <a:gd name="connsiteY134" fmla="*/ 4953000 h 8194675"/>
              <a:gd name="connsiteX135" fmla="*/ 5291666 w 7175587"/>
              <a:gd name="connsiteY135" fmla="*/ 5003800 h 8194675"/>
              <a:gd name="connsiteX136" fmla="*/ 5342466 w 7175587"/>
              <a:gd name="connsiteY136" fmla="*/ 4944533 h 8194675"/>
              <a:gd name="connsiteX137" fmla="*/ 5435600 w 7175587"/>
              <a:gd name="connsiteY137" fmla="*/ 4910667 h 8194675"/>
              <a:gd name="connsiteX138" fmla="*/ 5469466 w 7175587"/>
              <a:gd name="connsiteY138" fmla="*/ 5020733 h 8194675"/>
              <a:gd name="connsiteX139" fmla="*/ 5664200 w 7175587"/>
              <a:gd name="connsiteY139" fmla="*/ 5012267 h 8194675"/>
              <a:gd name="connsiteX140" fmla="*/ 5884333 w 7175587"/>
              <a:gd name="connsiteY140" fmla="*/ 5214408 h 8194675"/>
              <a:gd name="connsiteX141" fmla="*/ 5884333 w 7175587"/>
              <a:gd name="connsiteY141" fmla="*/ 5325533 h 8194675"/>
              <a:gd name="connsiteX142" fmla="*/ 5884333 w 7175587"/>
              <a:gd name="connsiteY142" fmla="*/ 5325533 h 8194675"/>
              <a:gd name="connsiteX143" fmla="*/ 5952066 w 7175587"/>
              <a:gd name="connsiteY143" fmla="*/ 5291667 h 8194675"/>
              <a:gd name="connsiteX144" fmla="*/ 5901266 w 7175587"/>
              <a:gd name="connsiteY144" fmla="*/ 5164667 h 8194675"/>
              <a:gd name="connsiteX145" fmla="*/ 5901266 w 7175587"/>
              <a:gd name="connsiteY145" fmla="*/ 5164667 h 8194675"/>
              <a:gd name="connsiteX146" fmla="*/ 6172200 w 7175587"/>
              <a:gd name="connsiteY146" fmla="*/ 5334000 h 8194675"/>
              <a:gd name="connsiteX147" fmla="*/ 6328833 w 7175587"/>
              <a:gd name="connsiteY147" fmla="*/ 5143500 h 8194675"/>
              <a:gd name="connsiteX148" fmla="*/ 6392333 w 7175587"/>
              <a:gd name="connsiteY148" fmla="*/ 5181600 h 8194675"/>
              <a:gd name="connsiteX149" fmla="*/ 6522508 w 7175587"/>
              <a:gd name="connsiteY149" fmla="*/ 5200650 h 8194675"/>
              <a:gd name="connsiteX150" fmla="*/ 6620933 w 7175587"/>
              <a:gd name="connsiteY150" fmla="*/ 5190067 h 8194675"/>
              <a:gd name="connsiteX151" fmla="*/ 6620933 w 7175587"/>
              <a:gd name="connsiteY151" fmla="*/ 5113867 h 8194675"/>
              <a:gd name="connsiteX152" fmla="*/ 6807200 w 7175587"/>
              <a:gd name="connsiteY152" fmla="*/ 5130800 h 8194675"/>
              <a:gd name="connsiteX153" fmla="*/ 6773333 w 7175587"/>
              <a:gd name="connsiteY153" fmla="*/ 5232400 h 8194675"/>
              <a:gd name="connsiteX154" fmla="*/ 6994525 w 7175587"/>
              <a:gd name="connsiteY154" fmla="*/ 5325533 h 8194675"/>
              <a:gd name="connsiteX155" fmla="*/ 7171266 w 7175587"/>
              <a:gd name="connsiteY155" fmla="*/ 4936067 h 8194675"/>
              <a:gd name="connsiteX156" fmla="*/ 6810002 w 7175587"/>
              <a:gd name="connsiteY156" fmla="*/ 923753 h 8194675"/>
              <a:gd name="connsiteX157" fmla="*/ 6815689 w 7175587"/>
              <a:gd name="connsiteY157" fmla="*/ 51810 h 8194675"/>
              <a:gd name="connsiteX158" fmla="*/ 660400 w 7175587"/>
              <a:gd name="connsiteY158" fmla="*/ 0 h 8194675"/>
              <a:gd name="connsiteX159" fmla="*/ 677333 w 7175587"/>
              <a:gd name="connsiteY159" fmla="*/ 50800 h 8194675"/>
              <a:gd name="connsiteX0" fmla="*/ 677333 w 6994694"/>
              <a:gd name="connsiteY0" fmla="*/ 50800 h 8194675"/>
              <a:gd name="connsiteX1" fmla="*/ 851958 w 6994694"/>
              <a:gd name="connsiteY1" fmla="*/ 190500 h 8194675"/>
              <a:gd name="connsiteX2" fmla="*/ 935566 w 6994694"/>
              <a:gd name="connsiteY2" fmla="*/ 332317 h 8194675"/>
              <a:gd name="connsiteX3" fmla="*/ 818091 w 6994694"/>
              <a:gd name="connsiteY3" fmla="*/ 585258 h 8194675"/>
              <a:gd name="connsiteX4" fmla="*/ 719666 w 6994694"/>
              <a:gd name="connsiteY4" fmla="*/ 685800 h 8194675"/>
              <a:gd name="connsiteX5" fmla="*/ 458258 w 6994694"/>
              <a:gd name="connsiteY5" fmla="*/ 1039283 h 8194675"/>
              <a:gd name="connsiteX6" fmla="*/ 195791 w 6994694"/>
              <a:gd name="connsiteY6" fmla="*/ 1332442 h 8194675"/>
              <a:gd name="connsiteX7" fmla="*/ 84666 w 6994694"/>
              <a:gd name="connsiteY7" fmla="*/ 1476375 h 8194675"/>
              <a:gd name="connsiteX8" fmla="*/ 296333 w 6994694"/>
              <a:gd name="connsiteY8" fmla="*/ 1363133 h 8194675"/>
              <a:gd name="connsiteX9" fmla="*/ 237066 w 6994694"/>
              <a:gd name="connsiteY9" fmla="*/ 1540933 h 8194675"/>
              <a:gd name="connsiteX10" fmla="*/ 391583 w 6994694"/>
              <a:gd name="connsiteY10" fmla="*/ 1602317 h 8194675"/>
              <a:gd name="connsiteX11" fmla="*/ 609600 w 6994694"/>
              <a:gd name="connsiteY11" fmla="*/ 1659467 h 8194675"/>
              <a:gd name="connsiteX12" fmla="*/ 644525 w 6994694"/>
              <a:gd name="connsiteY12" fmla="*/ 1726142 h 8194675"/>
              <a:gd name="connsiteX13" fmla="*/ 448733 w 6994694"/>
              <a:gd name="connsiteY13" fmla="*/ 1684867 h 8194675"/>
              <a:gd name="connsiteX14" fmla="*/ 354541 w 6994694"/>
              <a:gd name="connsiteY14" fmla="*/ 1767417 h 8194675"/>
              <a:gd name="connsiteX15" fmla="*/ 265641 w 6994694"/>
              <a:gd name="connsiteY15" fmla="*/ 1742017 h 8194675"/>
              <a:gd name="connsiteX16" fmla="*/ 228600 w 6994694"/>
              <a:gd name="connsiteY16" fmla="*/ 1820333 h 8194675"/>
              <a:gd name="connsiteX17" fmla="*/ 228600 w 6994694"/>
              <a:gd name="connsiteY17" fmla="*/ 1820333 h 8194675"/>
              <a:gd name="connsiteX18" fmla="*/ 160866 w 6994694"/>
              <a:gd name="connsiteY18" fmla="*/ 1735667 h 8194675"/>
              <a:gd name="connsiteX19" fmla="*/ 177800 w 6994694"/>
              <a:gd name="connsiteY19" fmla="*/ 1938867 h 8194675"/>
              <a:gd name="connsiteX20" fmla="*/ 59266 w 6994694"/>
              <a:gd name="connsiteY20" fmla="*/ 2159000 h 8194675"/>
              <a:gd name="connsiteX21" fmla="*/ 59266 w 6994694"/>
              <a:gd name="connsiteY21" fmla="*/ 2159000 h 8194675"/>
              <a:gd name="connsiteX22" fmla="*/ 17991 w 6994694"/>
              <a:gd name="connsiteY22" fmla="*/ 2189692 h 8194675"/>
              <a:gd name="connsiteX23" fmla="*/ 48683 w 6994694"/>
              <a:gd name="connsiteY23" fmla="*/ 2435225 h 8194675"/>
              <a:gd name="connsiteX24" fmla="*/ 84666 w 6994694"/>
              <a:gd name="connsiteY24" fmla="*/ 2590800 h 8194675"/>
              <a:gd name="connsiteX25" fmla="*/ 0 w 6994694"/>
              <a:gd name="connsiteY25" fmla="*/ 2709333 h 8194675"/>
              <a:gd name="connsiteX26" fmla="*/ 118533 w 6994694"/>
              <a:gd name="connsiteY26" fmla="*/ 2827867 h 8194675"/>
              <a:gd name="connsiteX27" fmla="*/ 84666 w 6994694"/>
              <a:gd name="connsiteY27" fmla="*/ 2997200 h 8194675"/>
              <a:gd name="connsiteX28" fmla="*/ 84666 w 6994694"/>
              <a:gd name="connsiteY28" fmla="*/ 2997200 h 8194675"/>
              <a:gd name="connsiteX29" fmla="*/ 143933 w 6994694"/>
              <a:gd name="connsiteY29" fmla="*/ 3005667 h 8194675"/>
              <a:gd name="connsiteX30" fmla="*/ 169333 w 6994694"/>
              <a:gd name="connsiteY30" fmla="*/ 3268133 h 8194675"/>
              <a:gd name="connsiteX31" fmla="*/ 254000 w 6994694"/>
              <a:gd name="connsiteY31" fmla="*/ 3310467 h 8194675"/>
              <a:gd name="connsiteX32" fmla="*/ 457200 w 6994694"/>
              <a:gd name="connsiteY32" fmla="*/ 3344333 h 8194675"/>
              <a:gd name="connsiteX33" fmla="*/ 474133 w 6994694"/>
              <a:gd name="connsiteY33" fmla="*/ 3445933 h 8194675"/>
              <a:gd name="connsiteX34" fmla="*/ 601133 w 6994694"/>
              <a:gd name="connsiteY34" fmla="*/ 3369733 h 8194675"/>
              <a:gd name="connsiteX35" fmla="*/ 795866 w 6994694"/>
              <a:gd name="connsiteY35" fmla="*/ 3488267 h 8194675"/>
              <a:gd name="connsiteX36" fmla="*/ 745066 w 6994694"/>
              <a:gd name="connsiteY36" fmla="*/ 3615267 h 8194675"/>
              <a:gd name="connsiteX37" fmla="*/ 821266 w 6994694"/>
              <a:gd name="connsiteY37" fmla="*/ 3666067 h 8194675"/>
              <a:gd name="connsiteX38" fmla="*/ 736600 w 6994694"/>
              <a:gd name="connsiteY38" fmla="*/ 3793067 h 8194675"/>
              <a:gd name="connsiteX39" fmla="*/ 838200 w 6994694"/>
              <a:gd name="connsiteY39" fmla="*/ 3843867 h 8194675"/>
              <a:gd name="connsiteX40" fmla="*/ 804333 w 6994694"/>
              <a:gd name="connsiteY40" fmla="*/ 3911600 h 8194675"/>
              <a:gd name="connsiteX41" fmla="*/ 804333 w 6994694"/>
              <a:gd name="connsiteY41" fmla="*/ 3911600 h 8194675"/>
              <a:gd name="connsiteX42" fmla="*/ 880533 w 6994694"/>
              <a:gd name="connsiteY42" fmla="*/ 4013200 h 8194675"/>
              <a:gd name="connsiteX43" fmla="*/ 1005416 w 6994694"/>
              <a:gd name="connsiteY43" fmla="*/ 4079875 h 8194675"/>
              <a:gd name="connsiteX44" fmla="*/ 939800 w 6994694"/>
              <a:gd name="connsiteY44" fmla="*/ 4174067 h 8194675"/>
              <a:gd name="connsiteX45" fmla="*/ 1109133 w 6994694"/>
              <a:gd name="connsiteY45" fmla="*/ 4182533 h 8194675"/>
              <a:gd name="connsiteX46" fmla="*/ 1112308 w 6994694"/>
              <a:gd name="connsiteY46" fmla="*/ 4248150 h 8194675"/>
              <a:gd name="connsiteX47" fmla="*/ 1168400 w 6994694"/>
              <a:gd name="connsiteY47" fmla="*/ 4309533 h 8194675"/>
              <a:gd name="connsiteX48" fmla="*/ 1026583 w 6994694"/>
              <a:gd name="connsiteY48" fmla="*/ 4438650 h 8194675"/>
              <a:gd name="connsiteX49" fmla="*/ 931333 w 6994694"/>
              <a:gd name="connsiteY49" fmla="*/ 4385733 h 8194675"/>
              <a:gd name="connsiteX50" fmla="*/ 912283 w 6994694"/>
              <a:gd name="connsiteY50" fmla="*/ 4366683 h 8194675"/>
              <a:gd name="connsiteX51" fmla="*/ 846666 w 6994694"/>
              <a:gd name="connsiteY51" fmla="*/ 4453467 h 8194675"/>
              <a:gd name="connsiteX52" fmla="*/ 931333 w 6994694"/>
              <a:gd name="connsiteY52" fmla="*/ 4555067 h 8194675"/>
              <a:gd name="connsiteX53" fmla="*/ 928158 w 6994694"/>
              <a:gd name="connsiteY53" fmla="*/ 4686300 h 8194675"/>
              <a:gd name="connsiteX54" fmla="*/ 964141 w 6994694"/>
              <a:gd name="connsiteY54" fmla="*/ 4773083 h 8194675"/>
              <a:gd name="connsiteX55" fmla="*/ 1075266 w 6994694"/>
              <a:gd name="connsiteY55" fmla="*/ 4809067 h 8194675"/>
              <a:gd name="connsiteX56" fmla="*/ 1134533 w 6994694"/>
              <a:gd name="connsiteY56" fmla="*/ 4715933 h 8194675"/>
              <a:gd name="connsiteX57" fmla="*/ 1303866 w 6994694"/>
              <a:gd name="connsiteY57" fmla="*/ 4682067 h 8194675"/>
              <a:gd name="connsiteX58" fmla="*/ 1439333 w 6994694"/>
              <a:gd name="connsiteY58" fmla="*/ 4707467 h 8194675"/>
              <a:gd name="connsiteX59" fmla="*/ 1557866 w 6994694"/>
              <a:gd name="connsiteY59" fmla="*/ 4893733 h 8194675"/>
              <a:gd name="connsiteX60" fmla="*/ 1490133 w 6994694"/>
              <a:gd name="connsiteY60" fmla="*/ 4936067 h 8194675"/>
              <a:gd name="connsiteX61" fmla="*/ 1532466 w 6994694"/>
              <a:gd name="connsiteY61" fmla="*/ 5088467 h 8194675"/>
              <a:gd name="connsiteX62" fmla="*/ 1695450 w 6994694"/>
              <a:gd name="connsiteY62" fmla="*/ 5095875 h 8194675"/>
              <a:gd name="connsiteX63" fmla="*/ 1763183 w 6994694"/>
              <a:gd name="connsiteY63" fmla="*/ 5229225 h 8194675"/>
              <a:gd name="connsiteX64" fmla="*/ 1794933 w 6994694"/>
              <a:gd name="connsiteY64" fmla="*/ 5384800 h 8194675"/>
              <a:gd name="connsiteX65" fmla="*/ 1938866 w 6994694"/>
              <a:gd name="connsiteY65" fmla="*/ 5359400 h 8194675"/>
              <a:gd name="connsiteX66" fmla="*/ 2023533 w 6994694"/>
              <a:gd name="connsiteY66" fmla="*/ 5435600 h 8194675"/>
              <a:gd name="connsiteX67" fmla="*/ 2201333 w 6994694"/>
              <a:gd name="connsiteY67" fmla="*/ 5376333 h 8194675"/>
              <a:gd name="connsiteX68" fmla="*/ 2319866 w 6994694"/>
              <a:gd name="connsiteY68" fmla="*/ 5545667 h 8194675"/>
              <a:gd name="connsiteX69" fmla="*/ 2379133 w 6994694"/>
              <a:gd name="connsiteY69" fmla="*/ 5486400 h 8194675"/>
              <a:gd name="connsiteX70" fmla="*/ 2743200 w 6994694"/>
              <a:gd name="connsiteY70" fmla="*/ 5672667 h 8194675"/>
              <a:gd name="connsiteX71" fmla="*/ 2743200 w 6994694"/>
              <a:gd name="connsiteY71" fmla="*/ 5672667 h 8194675"/>
              <a:gd name="connsiteX72" fmla="*/ 2794000 w 6994694"/>
              <a:gd name="connsiteY72" fmla="*/ 5748867 h 8194675"/>
              <a:gd name="connsiteX73" fmla="*/ 2692400 w 6994694"/>
              <a:gd name="connsiteY73" fmla="*/ 5833533 h 8194675"/>
              <a:gd name="connsiteX74" fmla="*/ 2751666 w 6994694"/>
              <a:gd name="connsiteY74" fmla="*/ 5875867 h 8194675"/>
              <a:gd name="connsiteX75" fmla="*/ 2667000 w 6994694"/>
              <a:gd name="connsiteY75" fmla="*/ 5985933 h 8194675"/>
              <a:gd name="connsiteX76" fmla="*/ 2717800 w 6994694"/>
              <a:gd name="connsiteY76" fmla="*/ 6045200 h 8194675"/>
              <a:gd name="connsiteX77" fmla="*/ 2717800 w 6994694"/>
              <a:gd name="connsiteY77" fmla="*/ 6045200 h 8194675"/>
              <a:gd name="connsiteX78" fmla="*/ 2700866 w 6994694"/>
              <a:gd name="connsiteY78" fmla="*/ 6239933 h 8194675"/>
              <a:gd name="connsiteX79" fmla="*/ 2506133 w 6994694"/>
              <a:gd name="connsiteY79" fmla="*/ 6214533 h 8194675"/>
              <a:gd name="connsiteX80" fmla="*/ 2379133 w 6994694"/>
              <a:gd name="connsiteY80" fmla="*/ 6341533 h 8194675"/>
              <a:gd name="connsiteX81" fmla="*/ 2370666 w 6994694"/>
              <a:gd name="connsiteY81" fmla="*/ 6477000 h 8194675"/>
              <a:gd name="connsiteX82" fmla="*/ 2650066 w 6994694"/>
              <a:gd name="connsiteY82" fmla="*/ 6434667 h 8194675"/>
              <a:gd name="connsiteX83" fmla="*/ 2602441 w 6994694"/>
              <a:gd name="connsiteY83" fmla="*/ 6491817 h 8194675"/>
              <a:gd name="connsiteX84" fmla="*/ 2269066 w 6994694"/>
              <a:gd name="connsiteY84" fmla="*/ 6604000 h 8194675"/>
              <a:gd name="connsiteX85" fmla="*/ 2286000 w 6994694"/>
              <a:gd name="connsiteY85" fmla="*/ 6688667 h 8194675"/>
              <a:gd name="connsiteX86" fmla="*/ 2404533 w 6994694"/>
              <a:gd name="connsiteY86" fmla="*/ 6731000 h 8194675"/>
              <a:gd name="connsiteX87" fmla="*/ 2235200 w 6994694"/>
              <a:gd name="connsiteY87" fmla="*/ 6900333 h 8194675"/>
              <a:gd name="connsiteX88" fmla="*/ 2192866 w 6994694"/>
              <a:gd name="connsiteY88" fmla="*/ 7027333 h 8194675"/>
              <a:gd name="connsiteX89" fmla="*/ 2040466 w 6994694"/>
              <a:gd name="connsiteY89" fmla="*/ 6976533 h 8194675"/>
              <a:gd name="connsiteX90" fmla="*/ 2040466 w 6994694"/>
              <a:gd name="connsiteY90" fmla="*/ 6976533 h 8194675"/>
              <a:gd name="connsiteX91" fmla="*/ 2040466 w 6994694"/>
              <a:gd name="connsiteY91" fmla="*/ 7103533 h 8194675"/>
              <a:gd name="connsiteX92" fmla="*/ 2209800 w 6994694"/>
              <a:gd name="connsiteY92" fmla="*/ 7188200 h 8194675"/>
              <a:gd name="connsiteX93" fmla="*/ 2769658 w 6994694"/>
              <a:gd name="connsiteY93" fmla="*/ 7636933 h 8194675"/>
              <a:gd name="connsiteX94" fmla="*/ 2791883 w 6994694"/>
              <a:gd name="connsiteY94" fmla="*/ 7556500 h 8194675"/>
              <a:gd name="connsiteX95" fmla="*/ 3131608 w 6994694"/>
              <a:gd name="connsiteY95" fmla="*/ 7670800 h 8194675"/>
              <a:gd name="connsiteX96" fmla="*/ 3376083 w 6994694"/>
              <a:gd name="connsiteY96" fmla="*/ 7689850 h 8194675"/>
              <a:gd name="connsiteX97" fmla="*/ 3566583 w 6994694"/>
              <a:gd name="connsiteY97" fmla="*/ 7807325 h 8194675"/>
              <a:gd name="connsiteX98" fmla="*/ 3757083 w 6994694"/>
              <a:gd name="connsiteY98" fmla="*/ 7813675 h 8194675"/>
              <a:gd name="connsiteX99" fmla="*/ 4007908 w 6994694"/>
              <a:gd name="connsiteY99" fmla="*/ 7886700 h 8194675"/>
              <a:gd name="connsiteX100" fmla="*/ 3966633 w 6994694"/>
              <a:gd name="connsiteY100" fmla="*/ 7981950 h 8194675"/>
              <a:gd name="connsiteX101" fmla="*/ 4271433 w 6994694"/>
              <a:gd name="connsiteY101" fmla="*/ 8131175 h 8194675"/>
              <a:gd name="connsiteX102" fmla="*/ 4480983 w 6994694"/>
              <a:gd name="connsiteY102" fmla="*/ 8194675 h 8194675"/>
              <a:gd name="connsiteX103" fmla="*/ 4619625 w 6994694"/>
              <a:gd name="connsiteY103" fmla="*/ 8080375 h 8194675"/>
              <a:gd name="connsiteX104" fmla="*/ 4377266 w 6994694"/>
              <a:gd name="connsiteY104" fmla="*/ 7763933 h 8194675"/>
              <a:gd name="connsiteX105" fmla="*/ 4436533 w 6994694"/>
              <a:gd name="connsiteY105" fmla="*/ 7459133 h 8194675"/>
              <a:gd name="connsiteX106" fmla="*/ 4219575 w 6994694"/>
              <a:gd name="connsiteY106" fmla="*/ 7297208 h 8194675"/>
              <a:gd name="connsiteX107" fmla="*/ 4293658 w 6994694"/>
              <a:gd name="connsiteY107" fmla="*/ 7149042 h 8194675"/>
              <a:gd name="connsiteX108" fmla="*/ 4495800 w 6994694"/>
              <a:gd name="connsiteY108" fmla="*/ 6942667 h 8194675"/>
              <a:gd name="connsiteX109" fmla="*/ 4622800 w 6994694"/>
              <a:gd name="connsiteY109" fmla="*/ 6908800 h 8194675"/>
              <a:gd name="connsiteX110" fmla="*/ 4777316 w 6994694"/>
              <a:gd name="connsiteY110" fmla="*/ 6727825 h 8194675"/>
              <a:gd name="connsiteX111" fmla="*/ 4673600 w 6994694"/>
              <a:gd name="connsiteY111" fmla="*/ 6663267 h 8194675"/>
              <a:gd name="connsiteX112" fmla="*/ 4597400 w 6994694"/>
              <a:gd name="connsiteY112" fmla="*/ 6620933 h 8194675"/>
              <a:gd name="connsiteX113" fmla="*/ 4594225 w 6994694"/>
              <a:gd name="connsiteY113" fmla="*/ 6586008 h 8194675"/>
              <a:gd name="connsiteX114" fmla="*/ 4690533 w 6994694"/>
              <a:gd name="connsiteY114" fmla="*/ 6604000 h 8194675"/>
              <a:gd name="connsiteX115" fmla="*/ 4712758 w 6994694"/>
              <a:gd name="connsiteY115" fmla="*/ 6572250 h 8194675"/>
              <a:gd name="connsiteX116" fmla="*/ 4513791 w 6994694"/>
              <a:gd name="connsiteY116" fmla="*/ 6247342 h 8194675"/>
              <a:gd name="connsiteX117" fmla="*/ 4363508 w 6994694"/>
              <a:gd name="connsiteY117" fmla="*/ 6235700 h 8194675"/>
              <a:gd name="connsiteX118" fmla="*/ 4352925 w 6994694"/>
              <a:gd name="connsiteY118" fmla="*/ 6274858 h 8194675"/>
              <a:gd name="connsiteX119" fmla="*/ 4267200 w 6994694"/>
              <a:gd name="connsiteY119" fmla="*/ 6062133 h 8194675"/>
              <a:gd name="connsiteX120" fmla="*/ 4182533 w 6994694"/>
              <a:gd name="connsiteY120" fmla="*/ 6028267 h 8194675"/>
              <a:gd name="connsiteX121" fmla="*/ 4292600 w 6994694"/>
              <a:gd name="connsiteY121" fmla="*/ 5791200 h 8194675"/>
              <a:gd name="connsiteX122" fmla="*/ 4216400 w 6994694"/>
              <a:gd name="connsiteY122" fmla="*/ 5715000 h 8194675"/>
              <a:gd name="connsiteX123" fmla="*/ 4241800 w 6994694"/>
              <a:gd name="connsiteY123" fmla="*/ 5554133 h 8194675"/>
              <a:gd name="connsiteX124" fmla="*/ 4334933 w 6994694"/>
              <a:gd name="connsiteY124" fmla="*/ 5503333 h 8194675"/>
              <a:gd name="connsiteX125" fmla="*/ 4402666 w 6994694"/>
              <a:gd name="connsiteY125" fmla="*/ 5334000 h 8194675"/>
              <a:gd name="connsiteX126" fmla="*/ 4597400 w 6994694"/>
              <a:gd name="connsiteY126" fmla="*/ 5621867 h 8194675"/>
              <a:gd name="connsiteX127" fmla="*/ 4673600 w 6994694"/>
              <a:gd name="connsiteY127" fmla="*/ 5494867 h 8194675"/>
              <a:gd name="connsiteX128" fmla="*/ 4631266 w 6994694"/>
              <a:gd name="connsiteY128" fmla="*/ 5334000 h 8194675"/>
              <a:gd name="connsiteX129" fmla="*/ 4802716 w 6994694"/>
              <a:gd name="connsiteY129" fmla="*/ 5217583 h 8194675"/>
              <a:gd name="connsiteX130" fmla="*/ 4792133 w 6994694"/>
              <a:gd name="connsiteY130" fmla="*/ 5139267 h 8194675"/>
              <a:gd name="connsiteX131" fmla="*/ 4961466 w 6994694"/>
              <a:gd name="connsiteY131" fmla="*/ 5080000 h 8194675"/>
              <a:gd name="connsiteX132" fmla="*/ 5105400 w 6994694"/>
              <a:gd name="connsiteY132" fmla="*/ 4919133 h 8194675"/>
              <a:gd name="connsiteX133" fmla="*/ 5215466 w 6994694"/>
              <a:gd name="connsiteY133" fmla="*/ 4953000 h 8194675"/>
              <a:gd name="connsiteX134" fmla="*/ 5215466 w 6994694"/>
              <a:gd name="connsiteY134" fmla="*/ 4953000 h 8194675"/>
              <a:gd name="connsiteX135" fmla="*/ 5291666 w 6994694"/>
              <a:gd name="connsiteY135" fmla="*/ 5003800 h 8194675"/>
              <a:gd name="connsiteX136" fmla="*/ 5342466 w 6994694"/>
              <a:gd name="connsiteY136" fmla="*/ 4944533 h 8194675"/>
              <a:gd name="connsiteX137" fmla="*/ 5435600 w 6994694"/>
              <a:gd name="connsiteY137" fmla="*/ 4910667 h 8194675"/>
              <a:gd name="connsiteX138" fmla="*/ 5469466 w 6994694"/>
              <a:gd name="connsiteY138" fmla="*/ 5020733 h 8194675"/>
              <a:gd name="connsiteX139" fmla="*/ 5664200 w 6994694"/>
              <a:gd name="connsiteY139" fmla="*/ 5012267 h 8194675"/>
              <a:gd name="connsiteX140" fmla="*/ 5884333 w 6994694"/>
              <a:gd name="connsiteY140" fmla="*/ 5214408 h 8194675"/>
              <a:gd name="connsiteX141" fmla="*/ 5884333 w 6994694"/>
              <a:gd name="connsiteY141" fmla="*/ 5325533 h 8194675"/>
              <a:gd name="connsiteX142" fmla="*/ 5884333 w 6994694"/>
              <a:gd name="connsiteY142" fmla="*/ 5325533 h 8194675"/>
              <a:gd name="connsiteX143" fmla="*/ 5952066 w 6994694"/>
              <a:gd name="connsiteY143" fmla="*/ 5291667 h 8194675"/>
              <a:gd name="connsiteX144" fmla="*/ 5901266 w 6994694"/>
              <a:gd name="connsiteY144" fmla="*/ 5164667 h 8194675"/>
              <a:gd name="connsiteX145" fmla="*/ 5901266 w 6994694"/>
              <a:gd name="connsiteY145" fmla="*/ 5164667 h 8194675"/>
              <a:gd name="connsiteX146" fmla="*/ 6172200 w 6994694"/>
              <a:gd name="connsiteY146" fmla="*/ 5334000 h 8194675"/>
              <a:gd name="connsiteX147" fmla="*/ 6328833 w 6994694"/>
              <a:gd name="connsiteY147" fmla="*/ 5143500 h 8194675"/>
              <a:gd name="connsiteX148" fmla="*/ 6392333 w 6994694"/>
              <a:gd name="connsiteY148" fmla="*/ 5181600 h 8194675"/>
              <a:gd name="connsiteX149" fmla="*/ 6522508 w 6994694"/>
              <a:gd name="connsiteY149" fmla="*/ 5200650 h 8194675"/>
              <a:gd name="connsiteX150" fmla="*/ 6620933 w 6994694"/>
              <a:gd name="connsiteY150" fmla="*/ 5190067 h 8194675"/>
              <a:gd name="connsiteX151" fmla="*/ 6620933 w 6994694"/>
              <a:gd name="connsiteY151" fmla="*/ 5113867 h 8194675"/>
              <a:gd name="connsiteX152" fmla="*/ 6807200 w 6994694"/>
              <a:gd name="connsiteY152" fmla="*/ 5130800 h 8194675"/>
              <a:gd name="connsiteX153" fmla="*/ 6773333 w 6994694"/>
              <a:gd name="connsiteY153" fmla="*/ 5232400 h 8194675"/>
              <a:gd name="connsiteX154" fmla="*/ 6994525 w 6994694"/>
              <a:gd name="connsiteY154" fmla="*/ 5325533 h 8194675"/>
              <a:gd name="connsiteX155" fmla="*/ 6810002 w 6994694"/>
              <a:gd name="connsiteY155" fmla="*/ 923753 h 8194675"/>
              <a:gd name="connsiteX156" fmla="*/ 6815689 w 6994694"/>
              <a:gd name="connsiteY156" fmla="*/ 51810 h 8194675"/>
              <a:gd name="connsiteX157" fmla="*/ 660400 w 6994694"/>
              <a:gd name="connsiteY157" fmla="*/ 0 h 8194675"/>
              <a:gd name="connsiteX158" fmla="*/ 677333 w 6994694"/>
              <a:gd name="connsiteY158" fmla="*/ 50800 h 8194675"/>
              <a:gd name="connsiteX0" fmla="*/ 677333 w 6815689"/>
              <a:gd name="connsiteY0" fmla="*/ 50800 h 8194675"/>
              <a:gd name="connsiteX1" fmla="*/ 851958 w 6815689"/>
              <a:gd name="connsiteY1" fmla="*/ 190500 h 8194675"/>
              <a:gd name="connsiteX2" fmla="*/ 935566 w 6815689"/>
              <a:gd name="connsiteY2" fmla="*/ 332317 h 8194675"/>
              <a:gd name="connsiteX3" fmla="*/ 818091 w 6815689"/>
              <a:gd name="connsiteY3" fmla="*/ 585258 h 8194675"/>
              <a:gd name="connsiteX4" fmla="*/ 719666 w 6815689"/>
              <a:gd name="connsiteY4" fmla="*/ 685800 h 8194675"/>
              <a:gd name="connsiteX5" fmla="*/ 458258 w 6815689"/>
              <a:gd name="connsiteY5" fmla="*/ 1039283 h 8194675"/>
              <a:gd name="connsiteX6" fmla="*/ 195791 w 6815689"/>
              <a:gd name="connsiteY6" fmla="*/ 1332442 h 8194675"/>
              <a:gd name="connsiteX7" fmla="*/ 84666 w 6815689"/>
              <a:gd name="connsiteY7" fmla="*/ 1476375 h 8194675"/>
              <a:gd name="connsiteX8" fmla="*/ 296333 w 6815689"/>
              <a:gd name="connsiteY8" fmla="*/ 1363133 h 8194675"/>
              <a:gd name="connsiteX9" fmla="*/ 237066 w 6815689"/>
              <a:gd name="connsiteY9" fmla="*/ 1540933 h 8194675"/>
              <a:gd name="connsiteX10" fmla="*/ 391583 w 6815689"/>
              <a:gd name="connsiteY10" fmla="*/ 1602317 h 8194675"/>
              <a:gd name="connsiteX11" fmla="*/ 609600 w 6815689"/>
              <a:gd name="connsiteY11" fmla="*/ 1659467 h 8194675"/>
              <a:gd name="connsiteX12" fmla="*/ 644525 w 6815689"/>
              <a:gd name="connsiteY12" fmla="*/ 1726142 h 8194675"/>
              <a:gd name="connsiteX13" fmla="*/ 448733 w 6815689"/>
              <a:gd name="connsiteY13" fmla="*/ 1684867 h 8194675"/>
              <a:gd name="connsiteX14" fmla="*/ 354541 w 6815689"/>
              <a:gd name="connsiteY14" fmla="*/ 1767417 h 8194675"/>
              <a:gd name="connsiteX15" fmla="*/ 265641 w 6815689"/>
              <a:gd name="connsiteY15" fmla="*/ 1742017 h 8194675"/>
              <a:gd name="connsiteX16" fmla="*/ 228600 w 6815689"/>
              <a:gd name="connsiteY16" fmla="*/ 1820333 h 8194675"/>
              <a:gd name="connsiteX17" fmla="*/ 228600 w 6815689"/>
              <a:gd name="connsiteY17" fmla="*/ 1820333 h 8194675"/>
              <a:gd name="connsiteX18" fmla="*/ 160866 w 6815689"/>
              <a:gd name="connsiteY18" fmla="*/ 1735667 h 8194675"/>
              <a:gd name="connsiteX19" fmla="*/ 177800 w 6815689"/>
              <a:gd name="connsiteY19" fmla="*/ 1938867 h 8194675"/>
              <a:gd name="connsiteX20" fmla="*/ 59266 w 6815689"/>
              <a:gd name="connsiteY20" fmla="*/ 2159000 h 8194675"/>
              <a:gd name="connsiteX21" fmla="*/ 59266 w 6815689"/>
              <a:gd name="connsiteY21" fmla="*/ 2159000 h 8194675"/>
              <a:gd name="connsiteX22" fmla="*/ 17991 w 6815689"/>
              <a:gd name="connsiteY22" fmla="*/ 2189692 h 8194675"/>
              <a:gd name="connsiteX23" fmla="*/ 48683 w 6815689"/>
              <a:gd name="connsiteY23" fmla="*/ 2435225 h 8194675"/>
              <a:gd name="connsiteX24" fmla="*/ 84666 w 6815689"/>
              <a:gd name="connsiteY24" fmla="*/ 2590800 h 8194675"/>
              <a:gd name="connsiteX25" fmla="*/ 0 w 6815689"/>
              <a:gd name="connsiteY25" fmla="*/ 2709333 h 8194675"/>
              <a:gd name="connsiteX26" fmla="*/ 118533 w 6815689"/>
              <a:gd name="connsiteY26" fmla="*/ 2827867 h 8194675"/>
              <a:gd name="connsiteX27" fmla="*/ 84666 w 6815689"/>
              <a:gd name="connsiteY27" fmla="*/ 2997200 h 8194675"/>
              <a:gd name="connsiteX28" fmla="*/ 84666 w 6815689"/>
              <a:gd name="connsiteY28" fmla="*/ 2997200 h 8194675"/>
              <a:gd name="connsiteX29" fmla="*/ 143933 w 6815689"/>
              <a:gd name="connsiteY29" fmla="*/ 3005667 h 8194675"/>
              <a:gd name="connsiteX30" fmla="*/ 169333 w 6815689"/>
              <a:gd name="connsiteY30" fmla="*/ 3268133 h 8194675"/>
              <a:gd name="connsiteX31" fmla="*/ 254000 w 6815689"/>
              <a:gd name="connsiteY31" fmla="*/ 3310467 h 8194675"/>
              <a:gd name="connsiteX32" fmla="*/ 457200 w 6815689"/>
              <a:gd name="connsiteY32" fmla="*/ 3344333 h 8194675"/>
              <a:gd name="connsiteX33" fmla="*/ 474133 w 6815689"/>
              <a:gd name="connsiteY33" fmla="*/ 3445933 h 8194675"/>
              <a:gd name="connsiteX34" fmla="*/ 601133 w 6815689"/>
              <a:gd name="connsiteY34" fmla="*/ 3369733 h 8194675"/>
              <a:gd name="connsiteX35" fmla="*/ 795866 w 6815689"/>
              <a:gd name="connsiteY35" fmla="*/ 3488267 h 8194675"/>
              <a:gd name="connsiteX36" fmla="*/ 745066 w 6815689"/>
              <a:gd name="connsiteY36" fmla="*/ 3615267 h 8194675"/>
              <a:gd name="connsiteX37" fmla="*/ 821266 w 6815689"/>
              <a:gd name="connsiteY37" fmla="*/ 3666067 h 8194675"/>
              <a:gd name="connsiteX38" fmla="*/ 736600 w 6815689"/>
              <a:gd name="connsiteY38" fmla="*/ 3793067 h 8194675"/>
              <a:gd name="connsiteX39" fmla="*/ 838200 w 6815689"/>
              <a:gd name="connsiteY39" fmla="*/ 3843867 h 8194675"/>
              <a:gd name="connsiteX40" fmla="*/ 804333 w 6815689"/>
              <a:gd name="connsiteY40" fmla="*/ 3911600 h 8194675"/>
              <a:gd name="connsiteX41" fmla="*/ 804333 w 6815689"/>
              <a:gd name="connsiteY41" fmla="*/ 3911600 h 8194675"/>
              <a:gd name="connsiteX42" fmla="*/ 880533 w 6815689"/>
              <a:gd name="connsiteY42" fmla="*/ 4013200 h 8194675"/>
              <a:gd name="connsiteX43" fmla="*/ 1005416 w 6815689"/>
              <a:gd name="connsiteY43" fmla="*/ 4079875 h 8194675"/>
              <a:gd name="connsiteX44" fmla="*/ 939800 w 6815689"/>
              <a:gd name="connsiteY44" fmla="*/ 4174067 h 8194675"/>
              <a:gd name="connsiteX45" fmla="*/ 1109133 w 6815689"/>
              <a:gd name="connsiteY45" fmla="*/ 4182533 h 8194675"/>
              <a:gd name="connsiteX46" fmla="*/ 1112308 w 6815689"/>
              <a:gd name="connsiteY46" fmla="*/ 4248150 h 8194675"/>
              <a:gd name="connsiteX47" fmla="*/ 1168400 w 6815689"/>
              <a:gd name="connsiteY47" fmla="*/ 4309533 h 8194675"/>
              <a:gd name="connsiteX48" fmla="*/ 1026583 w 6815689"/>
              <a:gd name="connsiteY48" fmla="*/ 4438650 h 8194675"/>
              <a:gd name="connsiteX49" fmla="*/ 931333 w 6815689"/>
              <a:gd name="connsiteY49" fmla="*/ 4385733 h 8194675"/>
              <a:gd name="connsiteX50" fmla="*/ 912283 w 6815689"/>
              <a:gd name="connsiteY50" fmla="*/ 4366683 h 8194675"/>
              <a:gd name="connsiteX51" fmla="*/ 846666 w 6815689"/>
              <a:gd name="connsiteY51" fmla="*/ 4453467 h 8194675"/>
              <a:gd name="connsiteX52" fmla="*/ 931333 w 6815689"/>
              <a:gd name="connsiteY52" fmla="*/ 4555067 h 8194675"/>
              <a:gd name="connsiteX53" fmla="*/ 928158 w 6815689"/>
              <a:gd name="connsiteY53" fmla="*/ 4686300 h 8194675"/>
              <a:gd name="connsiteX54" fmla="*/ 964141 w 6815689"/>
              <a:gd name="connsiteY54" fmla="*/ 4773083 h 8194675"/>
              <a:gd name="connsiteX55" fmla="*/ 1075266 w 6815689"/>
              <a:gd name="connsiteY55" fmla="*/ 4809067 h 8194675"/>
              <a:gd name="connsiteX56" fmla="*/ 1134533 w 6815689"/>
              <a:gd name="connsiteY56" fmla="*/ 4715933 h 8194675"/>
              <a:gd name="connsiteX57" fmla="*/ 1303866 w 6815689"/>
              <a:gd name="connsiteY57" fmla="*/ 4682067 h 8194675"/>
              <a:gd name="connsiteX58" fmla="*/ 1439333 w 6815689"/>
              <a:gd name="connsiteY58" fmla="*/ 4707467 h 8194675"/>
              <a:gd name="connsiteX59" fmla="*/ 1557866 w 6815689"/>
              <a:gd name="connsiteY59" fmla="*/ 4893733 h 8194675"/>
              <a:gd name="connsiteX60" fmla="*/ 1490133 w 6815689"/>
              <a:gd name="connsiteY60" fmla="*/ 4936067 h 8194675"/>
              <a:gd name="connsiteX61" fmla="*/ 1532466 w 6815689"/>
              <a:gd name="connsiteY61" fmla="*/ 5088467 h 8194675"/>
              <a:gd name="connsiteX62" fmla="*/ 1695450 w 6815689"/>
              <a:gd name="connsiteY62" fmla="*/ 5095875 h 8194675"/>
              <a:gd name="connsiteX63" fmla="*/ 1763183 w 6815689"/>
              <a:gd name="connsiteY63" fmla="*/ 5229225 h 8194675"/>
              <a:gd name="connsiteX64" fmla="*/ 1794933 w 6815689"/>
              <a:gd name="connsiteY64" fmla="*/ 5384800 h 8194675"/>
              <a:gd name="connsiteX65" fmla="*/ 1938866 w 6815689"/>
              <a:gd name="connsiteY65" fmla="*/ 5359400 h 8194675"/>
              <a:gd name="connsiteX66" fmla="*/ 2023533 w 6815689"/>
              <a:gd name="connsiteY66" fmla="*/ 5435600 h 8194675"/>
              <a:gd name="connsiteX67" fmla="*/ 2201333 w 6815689"/>
              <a:gd name="connsiteY67" fmla="*/ 5376333 h 8194675"/>
              <a:gd name="connsiteX68" fmla="*/ 2319866 w 6815689"/>
              <a:gd name="connsiteY68" fmla="*/ 5545667 h 8194675"/>
              <a:gd name="connsiteX69" fmla="*/ 2379133 w 6815689"/>
              <a:gd name="connsiteY69" fmla="*/ 5486400 h 8194675"/>
              <a:gd name="connsiteX70" fmla="*/ 2743200 w 6815689"/>
              <a:gd name="connsiteY70" fmla="*/ 5672667 h 8194675"/>
              <a:gd name="connsiteX71" fmla="*/ 2743200 w 6815689"/>
              <a:gd name="connsiteY71" fmla="*/ 5672667 h 8194675"/>
              <a:gd name="connsiteX72" fmla="*/ 2794000 w 6815689"/>
              <a:gd name="connsiteY72" fmla="*/ 5748867 h 8194675"/>
              <a:gd name="connsiteX73" fmla="*/ 2692400 w 6815689"/>
              <a:gd name="connsiteY73" fmla="*/ 5833533 h 8194675"/>
              <a:gd name="connsiteX74" fmla="*/ 2751666 w 6815689"/>
              <a:gd name="connsiteY74" fmla="*/ 5875867 h 8194675"/>
              <a:gd name="connsiteX75" fmla="*/ 2667000 w 6815689"/>
              <a:gd name="connsiteY75" fmla="*/ 5985933 h 8194675"/>
              <a:gd name="connsiteX76" fmla="*/ 2717800 w 6815689"/>
              <a:gd name="connsiteY76" fmla="*/ 6045200 h 8194675"/>
              <a:gd name="connsiteX77" fmla="*/ 2717800 w 6815689"/>
              <a:gd name="connsiteY77" fmla="*/ 6045200 h 8194675"/>
              <a:gd name="connsiteX78" fmla="*/ 2700866 w 6815689"/>
              <a:gd name="connsiteY78" fmla="*/ 6239933 h 8194675"/>
              <a:gd name="connsiteX79" fmla="*/ 2506133 w 6815689"/>
              <a:gd name="connsiteY79" fmla="*/ 6214533 h 8194675"/>
              <a:gd name="connsiteX80" fmla="*/ 2379133 w 6815689"/>
              <a:gd name="connsiteY80" fmla="*/ 6341533 h 8194675"/>
              <a:gd name="connsiteX81" fmla="*/ 2370666 w 6815689"/>
              <a:gd name="connsiteY81" fmla="*/ 6477000 h 8194675"/>
              <a:gd name="connsiteX82" fmla="*/ 2650066 w 6815689"/>
              <a:gd name="connsiteY82" fmla="*/ 6434667 h 8194675"/>
              <a:gd name="connsiteX83" fmla="*/ 2602441 w 6815689"/>
              <a:gd name="connsiteY83" fmla="*/ 6491817 h 8194675"/>
              <a:gd name="connsiteX84" fmla="*/ 2269066 w 6815689"/>
              <a:gd name="connsiteY84" fmla="*/ 6604000 h 8194675"/>
              <a:gd name="connsiteX85" fmla="*/ 2286000 w 6815689"/>
              <a:gd name="connsiteY85" fmla="*/ 6688667 h 8194675"/>
              <a:gd name="connsiteX86" fmla="*/ 2404533 w 6815689"/>
              <a:gd name="connsiteY86" fmla="*/ 6731000 h 8194675"/>
              <a:gd name="connsiteX87" fmla="*/ 2235200 w 6815689"/>
              <a:gd name="connsiteY87" fmla="*/ 6900333 h 8194675"/>
              <a:gd name="connsiteX88" fmla="*/ 2192866 w 6815689"/>
              <a:gd name="connsiteY88" fmla="*/ 7027333 h 8194675"/>
              <a:gd name="connsiteX89" fmla="*/ 2040466 w 6815689"/>
              <a:gd name="connsiteY89" fmla="*/ 6976533 h 8194675"/>
              <a:gd name="connsiteX90" fmla="*/ 2040466 w 6815689"/>
              <a:gd name="connsiteY90" fmla="*/ 6976533 h 8194675"/>
              <a:gd name="connsiteX91" fmla="*/ 2040466 w 6815689"/>
              <a:gd name="connsiteY91" fmla="*/ 7103533 h 8194675"/>
              <a:gd name="connsiteX92" fmla="*/ 2209800 w 6815689"/>
              <a:gd name="connsiteY92" fmla="*/ 7188200 h 8194675"/>
              <a:gd name="connsiteX93" fmla="*/ 2769658 w 6815689"/>
              <a:gd name="connsiteY93" fmla="*/ 7636933 h 8194675"/>
              <a:gd name="connsiteX94" fmla="*/ 2791883 w 6815689"/>
              <a:gd name="connsiteY94" fmla="*/ 7556500 h 8194675"/>
              <a:gd name="connsiteX95" fmla="*/ 3131608 w 6815689"/>
              <a:gd name="connsiteY95" fmla="*/ 7670800 h 8194675"/>
              <a:gd name="connsiteX96" fmla="*/ 3376083 w 6815689"/>
              <a:gd name="connsiteY96" fmla="*/ 7689850 h 8194675"/>
              <a:gd name="connsiteX97" fmla="*/ 3566583 w 6815689"/>
              <a:gd name="connsiteY97" fmla="*/ 7807325 h 8194675"/>
              <a:gd name="connsiteX98" fmla="*/ 3757083 w 6815689"/>
              <a:gd name="connsiteY98" fmla="*/ 7813675 h 8194675"/>
              <a:gd name="connsiteX99" fmla="*/ 4007908 w 6815689"/>
              <a:gd name="connsiteY99" fmla="*/ 7886700 h 8194675"/>
              <a:gd name="connsiteX100" fmla="*/ 3966633 w 6815689"/>
              <a:gd name="connsiteY100" fmla="*/ 7981950 h 8194675"/>
              <a:gd name="connsiteX101" fmla="*/ 4271433 w 6815689"/>
              <a:gd name="connsiteY101" fmla="*/ 8131175 h 8194675"/>
              <a:gd name="connsiteX102" fmla="*/ 4480983 w 6815689"/>
              <a:gd name="connsiteY102" fmla="*/ 8194675 h 8194675"/>
              <a:gd name="connsiteX103" fmla="*/ 4619625 w 6815689"/>
              <a:gd name="connsiteY103" fmla="*/ 8080375 h 8194675"/>
              <a:gd name="connsiteX104" fmla="*/ 4377266 w 6815689"/>
              <a:gd name="connsiteY104" fmla="*/ 7763933 h 8194675"/>
              <a:gd name="connsiteX105" fmla="*/ 4436533 w 6815689"/>
              <a:gd name="connsiteY105" fmla="*/ 7459133 h 8194675"/>
              <a:gd name="connsiteX106" fmla="*/ 4219575 w 6815689"/>
              <a:gd name="connsiteY106" fmla="*/ 7297208 h 8194675"/>
              <a:gd name="connsiteX107" fmla="*/ 4293658 w 6815689"/>
              <a:gd name="connsiteY107" fmla="*/ 7149042 h 8194675"/>
              <a:gd name="connsiteX108" fmla="*/ 4495800 w 6815689"/>
              <a:gd name="connsiteY108" fmla="*/ 6942667 h 8194675"/>
              <a:gd name="connsiteX109" fmla="*/ 4622800 w 6815689"/>
              <a:gd name="connsiteY109" fmla="*/ 6908800 h 8194675"/>
              <a:gd name="connsiteX110" fmla="*/ 4777316 w 6815689"/>
              <a:gd name="connsiteY110" fmla="*/ 6727825 h 8194675"/>
              <a:gd name="connsiteX111" fmla="*/ 4673600 w 6815689"/>
              <a:gd name="connsiteY111" fmla="*/ 6663267 h 8194675"/>
              <a:gd name="connsiteX112" fmla="*/ 4597400 w 6815689"/>
              <a:gd name="connsiteY112" fmla="*/ 6620933 h 8194675"/>
              <a:gd name="connsiteX113" fmla="*/ 4594225 w 6815689"/>
              <a:gd name="connsiteY113" fmla="*/ 6586008 h 8194675"/>
              <a:gd name="connsiteX114" fmla="*/ 4690533 w 6815689"/>
              <a:gd name="connsiteY114" fmla="*/ 6604000 h 8194675"/>
              <a:gd name="connsiteX115" fmla="*/ 4712758 w 6815689"/>
              <a:gd name="connsiteY115" fmla="*/ 6572250 h 8194675"/>
              <a:gd name="connsiteX116" fmla="*/ 4513791 w 6815689"/>
              <a:gd name="connsiteY116" fmla="*/ 6247342 h 8194675"/>
              <a:gd name="connsiteX117" fmla="*/ 4363508 w 6815689"/>
              <a:gd name="connsiteY117" fmla="*/ 6235700 h 8194675"/>
              <a:gd name="connsiteX118" fmla="*/ 4352925 w 6815689"/>
              <a:gd name="connsiteY118" fmla="*/ 6274858 h 8194675"/>
              <a:gd name="connsiteX119" fmla="*/ 4267200 w 6815689"/>
              <a:gd name="connsiteY119" fmla="*/ 6062133 h 8194675"/>
              <a:gd name="connsiteX120" fmla="*/ 4182533 w 6815689"/>
              <a:gd name="connsiteY120" fmla="*/ 6028267 h 8194675"/>
              <a:gd name="connsiteX121" fmla="*/ 4292600 w 6815689"/>
              <a:gd name="connsiteY121" fmla="*/ 5791200 h 8194675"/>
              <a:gd name="connsiteX122" fmla="*/ 4216400 w 6815689"/>
              <a:gd name="connsiteY122" fmla="*/ 5715000 h 8194675"/>
              <a:gd name="connsiteX123" fmla="*/ 4241800 w 6815689"/>
              <a:gd name="connsiteY123" fmla="*/ 5554133 h 8194675"/>
              <a:gd name="connsiteX124" fmla="*/ 4334933 w 6815689"/>
              <a:gd name="connsiteY124" fmla="*/ 5503333 h 8194675"/>
              <a:gd name="connsiteX125" fmla="*/ 4402666 w 6815689"/>
              <a:gd name="connsiteY125" fmla="*/ 5334000 h 8194675"/>
              <a:gd name="connsiteX126" fmla="*/ 4597400 w 6815689"/>
              <a:gd name="connsiteY126" fmla="*/ 5621867 h 8194675"/>
              <a:gd name="connsiteX127" fmla="*/ 4673600 w 6815689"/>
              <a:gd name="connsiteY127" fmla="*/ 5494867 h 8194675"/>
              <a:gd name="connsiteX128" fmla="*/ 4631266 w 6815689"/>
              <a:gd name="connsiteY128" fmla="*/ 5334000 h 8194675"/>
              <a:gd name="connsiteX129" fmla="*/ 4802716 w 6815689"/>
              <a:gd name="connsiteY129" fmla="*/ 5217583 h 8194675"/>
              <a:gd name="connsiteX130" fmla="*/ 4792133 w 6815689"/>
              <a:gd name="connsiteY130" fmla="*/ 5139267 h 8194675"/>
              <a:gd name="connsiteX131" fmla="*/ 4961466 w 6815689"/>
              <a:gd name="connsiteY131" fmla="*/ 5080000 h 8194675"/>
              <a:gd name="connsiteX132" fmla="*/ 5105400 w 6815689"/>
              <a:gd name="connsiteY132" fmla="*/ 4919133 h 8194675"/>
              <a:gd name="connsiteX133" fmla="*/ 5215466 w 6815689"/>
              <a:gd name="connsiteY133" fmla="*/ 4953000 h 8194675"/>
              <a:gd name="connsiteX134" fmla="*/ 5215466 w 6815689"/>
              <a:gd name="connsiteY134" fmla="*/ 4953000 h 8194675"/>
              <a:gd name="connsiteX135" fmla="*/ 5291666 w 6815689"/>
              <a:gd name="connsiteY135" fmla="*/ 5003800 h 8194675"/>
              <a:gd name="connsiteX136" fmla="*/ 5342466 w 6815689"/>
              <a:gd name="connsiteY136" fmla="*/ 4944533 h 8194675"/>
              <a:gd name="connsiteX137" fmla="*/ 5435600 w 6815689"/>
              <a:gd name="connsiteY137" fmla="*/ 4910667 h 8194675"/>
              <a:gd name="connsiteX138" fmla="*/ 5469466 w 6815689"/>
              <a:gd name="connsiteY138" fmla="*/ 5020733 h 8194675"/>
              <a:gd name="connsiteX139" fmla="*/ 5664200 w 6815689"/>
              <a:gd name="connsiteY139" fmla="*/ 5012267 h 8194675"/>
              <a:gd name="connsiteX140" fmla="*/ 5884333 w 6815689"/>
              <a:gd name="connsiteY140" fmla="*/ 5214408 h 8194675"/>
              <a:gd name="connsiteX141" fmla="*/ 5884333 w 6815689"/>
              <a:gd name="connsiteY141" fmla="*/ 5325533 h 8194675"/>
              <a:gd name="connsiteX142" fmla="*/ 5884333 w 6815689"/>
              <a:gd name="connsiteY142" fmla="*/ 5325533 h 8194675"/>
              <a:gd name="connsiteX143" fmla="*/ 5952066 w 6815689"/>
              <a:gd name="connsiteY143" fmla="*/ 5291667 h 8194675"/>
              <a:gd name="connsiteX144" fmla="*/ 5901266 w 6815689"/>
              <a:gd name="connsiteY144" fmla="*/ 5164667 h 8194675"/>
              <a:gd name="connsiteX145" fmla="*/ 5901266 w 6815689"/>
              <a:gd name="connsiteY145" fmla="*/ 5164667 h 8194675"/>
              <a:gd name="connsiteX146" fmla="*/ 6172200 w 6815689"/>
              <a:gd name="connsiteY146" fmla="*/ 5334000 h 8194675"/>
              <a:gd name="connsiteX147" fmla="*/ 6328833 w 6815689"/>
              <a:gd name="connsiteY147" fmla="*/ 5143500 h 8194675"/>
              <a:gd name="connsiteX148" fmla="*/ 6392333 w 6815689"/>
              <a:gd name="connsiteY148" fmla="*/ 5181600 h 8194675"/>
              <a:gd name="connsiteX149" fmla="*/ 6522508 w 6815689"/>
              <a:gd name="connsiteY149" fmla="*/ 5200650 h 8194675"/>
              <a:gd name="connsiteX150" fmla="*/ 6620933 w 6815689"/>
              <a:gd name="connsiteY150" fmla="*/ 5190067 h 8194675"/>
              <a:gd name="connsiteX151" fmla="*/ 6620933 w 6815689"/>
              <a:gd name="connsiteY151" fmla="*/ 5113867 h 8194675"/>
              <a:gd name="connsiteX152" fmla="*/ 6807200 w 6815689"/>
              <a:gd name="connsiteY152" fmla="*/ 5130800 h 8194675"/>
              <a:gd name="connsiteX153" fmla="*/ 6773333 w 6815689"/>
              <a:gd name="connsiteY153" fmla="*/ 5232400 h 8194675"/>
              <a:gd name="connsiteX154" fmla="*/ 6810002 w 6815689"/>
              <a:gd name="connsiteY154" fmla="*/ 923753 h 8194675"/>
              <a:gd name="connsiteX155" fmla="*/ 6815689 w 6815689"/>
              <a:gd name="connsiteY155" fmla="*/ 51810 h 8194675"/>
              <a:gd name="connsiteX156" fmla="*/ 660400 w 6815689"/>
              <a:gd name="connsiteY156" fmla="*/ 0 h 8194675"/>
              <a:gd name="connsiteX157" fmla="*/ 677333 w 6815689"/>
              <a:gd name="connsiteY157" fmla="*/ 50800 h 8194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</a:cxnLst>
            <a:rect l="l" t="t" r="r" b="b"/>
            <a:pathLst>
              <a:path w="6815689" h="8194675">
                <a:moveTo>
                  <a:pt x="677333" y="50800"/>
                </a:moveTo>
                <a:cubicBezTo>
                  <a:pt x="703438" y="84137"/>
                  <a:pt x="808919" y="143581"/>
                  <a:pt x="851958" y="190500"/>
                </a:cubicBezTo>
                <a:cubicBezTo>
                  <a:pt x="850547" y="300919"/>
                  <a:pt x="893586" y="264407"/>
                  <a:pt x="935566" y="332317"/>
                </a:cubicBezTo>
                <a:lnTo>
                  <a:pt x="818091" y="585258"/>
                </a:lnTo>
                <a:lnTo>
                  <a:pt x="719666" y="685800"/>
                </a:lnTo>
                <a:cubicBezTo>
                  <a:pt x="632530" y="803628"/>
                  <a:pt x="564444" y="940505"/>
                  <a:pt x="458258" y="1039283"/>
                </a:cubicBezTo>
                <a:cubicBezTo>
                  <a:pt x="439561" y="1094669"/>
                  <a:pt x="277988" y="1235781"/>
                  <a:pt x="195791" y="1332442"/>
                </a:cubicBezTo>
                <a:lnTo>
                  <a:pt x="84666" y="1476375"/>
                </a:lnTo>
                <a:lnTo>
                  <a:pt x="296333" y="1363133"/>
                </a:lnTo>
                <a:lnTo>
                  <a:pt x="237066" y="1540933"/>
                </a:lnTo>
                <a:cubicBezTo>
                  <a:pt x="288572" y="1561394"/>
                  <a:pt x="359127" y="1546931"/>
                  <a:pt x="391583" y="1602317"/>
                </a:cubicBezTo>
                <a:cubicBezTo>
                  <a:pt x="546805" y="1589617"/>
                  <a:pt x="567443" y="1638830"/>
                  <a:pt x="609600" y="1659467"/>
                </a:cubicBezTo>
                <a:cubicBezTo>
                  <a:pt x="651757" y="1680104"/>
                  <a:pt x="632883" y="1703917"/>
                  <a:pt x="644525" y="1726142"/>
                </a:cubicBezTo>
                <a:lnTo>
                  <a:pt x="448733" y="1684867"/>
                </a:lnTo>
                <a:cubicBezTo>
                  <a:pt x="403577" y="1710267"/>
                  <a:pt x="385056" y="1757892"/>
                  <a:pt x="354541" y="1767417"/>
                </a:cubicBezTo>
                <a:cubicBezTo>
                  <a:pt x="324026" y="1776942"/>
                  <a:pt x="286631" y="1733198"/>
                  <a:pt x="265641" y="1742017"/>
                </a:cubicBezTo>
                <a:cubicBezTo>
                  <a:pt x="244651" y="1750836"/>
                  <a:pt x="240947" y="1794228"/>
                  <a:pt x="228600" y="1820333"/>
                </a:cubicBezTo>
                <a:lnTo>
                  <a:pt x="228600" y="1820333"/>
                </a:lnTo>
                <a:lnTo>
                  <a:pt x="160866" y="1735667"/>
                </a:lnTo>
                <a:lnTo>
                  <a:pt x="177800" y="1938867"/>
                </a:lnTo>
                <a:lnTo>
                  <a:pt x="59266" y="2159000"/>
                </a:lnTo>
                <a:lnTo>
                  <a:pt x="59266" y="2159000"/>
                </a:lnTo>
                <a:lnTo>
                  <a:pt x="17991" y="2189692"/>
                </a:lnTo>
                <a:cubicBezTo>
                  <a:pt x="28222" y="2271536"/>
                  <a:pt x="60677" y="2359731"/>
                  <a:pt x="48683" y="2435225"/>
                </a:cubicBezTo>
                <a:lnTo>
                  <a:pt x="84666" y="2590800"/>
                </a:lnTo>
                <a:lnTo>
                  <a:pt x="0" y="2709333"/>
                </a:lnTo>
                <a:lnTo>
                  <a:pt x="118533" y="2827867"/>
                </a:lnTo>
                <a:lnTo>
                  <a:pt x="84666" y="2997200"/>
                </a:lnTo>
                <a:lnTo>
                  <a:pt x="84666" y="2997200"/>
                </a:lnTo>
                <a:lnTo>
                  <a:pt x="143933" y="3005667"/>
                </a:lnTo>
                <a:cubicBezTo>
                  <a:pt x="212725" y="3207456"/>
                  <a:pt x="218016" y="3209219"/>
                  <a:pt x="169333" y="3268133"/>
                </a:cubicBezTo>
                <a:lnTo>
                  <a:pt x="254000" y="3310467"/>
                </a:lnTo>
                <a:lnTo>
                  <a:pt x="457200" y="3344333"/>
                </a:lnTo>
                <a:cubicBezTo>
                  <a:pt x="462844" y="3378200"/>
                  <a:pt x="436739" y="3421591"/>
                  <a:pt x="474133" y="3445933"/>
                </a:cubicBezTo>
                <a:lnTo>
                  <a:pt x="601133" y="3369733"/>
                </a:lnTo>
                <a:lnTo>
                  <a:pt x="795866" y="3488267"/>
                </a:lnTo>
                <a:lnTo>
                  <a:pt x="745066" y="3615267"/>
                </a:lnTo>
                <a:lnTo>
                  <a:pt x="821266" y="3666067"/>
                </a:lnTo>
                <a:lnTo>
                  <a:pt x="736600" y="3793067"/>
                </a:lnTo>
                <a:lnTo>
                  <a:pt x="838200" y="3843867"/>
                </a:lnTo>
                <a:lnTo>
                  <a:pt x="804333" y="3911600"/>
                </a:lnTo>
                <a:lnTo>
                  <a:pt x="804333" y="3911600"/>
                </a:lnTo>
                <a:lnTo>
                  <a:pt x="880533" y="4013200"/>
                </a:lnTo>
                <a:lnTo>
                  <a:pt x="1005416" y="4079875"/>
                </a:lnTo>
                <a:lnTo>
                  <a:pt x="939800" y="4174067"/>
                </a:lnTo>
                <a:lnTo>
                  <a:pt x="1109133" y="4182533"/>
                </a:lnTo>
                <a:lnTo>
                  <a:pt x="1112308" y="4248150"/>
                </a:lnTo>
                <a:lnTo>
                  <a:pt x="1168400" y="4309533"/>
                </a:lnTo>
                <a:cubicBezTo>
                  <a:pt x="1121128" y="4352572"/>
                  <a:pt x="1115130" y="4405136"/>
                  <a:pt x="1026583" y="4438650"/>
                </a:cubicBezTo>
                <a:cubicBezTo>
                  <a:pt x="994833" y="4421011"/>
                  <a:pt x="950383" y="4397728"/>
                  <a:pt x="931333" y="4385733"/>
                </a:cubicBezTo>
                <a:cubicBezTo>
                  <a:pt x="912283" y="4373738"/>
                  <a:pt x="918633" y="4373033"/>
                  <a:pt x="912283" y="4366683"/>
                </a:cubicBezTo>
                <a:lnTo>
                  <a:pt x="846666" y="4453467"/>
                </a:lnTo>
                <a:lnTo>
                  <a:pt x="931333" y="4555067"/>
                </a:lnTo>
                <a:cubicBezTo>
                  <a:pt x="930275" y="4598811"/>
                  <a:pt x="929216" y="4642556"/>
                  <a:pt x="928158" y="4686300"/>
                </a:cubicBezTo>
                <a:lnTo>
                  <a:pt x="964141" y="4773083"/>
                </a:lnTo>
                <a:lnTo>
                  <a:pt x="1075266" y="4809067"/>
                </a:lnTo>
                <a:lnTo>
                  <a:pt x="1134533" y="4715933"/>
                </a:lnTo>
                <a:cubicBezTo>
                  <a:pt x="1190977" y="4704644"/>
                  <a:pt x="1206147" y="4734631"/>
                  <a:pt x="1303866" y="4682067"/>
                </a:cubicBezTo>
                <a:lnTo>
                  <a:pt x="1439333" y="4707467"/>
                </a:lnTo>
                <a:cubicBezTo>
                  <a:pt x="1478844" y="4769556"/>
                  <a:pt x="1492955" y="4853869"/>
                  <a:pt x="1557866" y="4893733"/>
                </a:cubicBezTo>
                <a:lnTo>
                  <a:pt x="1490133" y="4936067"/>
                </a:lnTo>
                <a:lnTo>
                  <a:pt x="1532466" y="5088467"/>
                </a:lnTo>
                <a:lnTo>
                  <a:pt x="1695450" y="5095875"/>
                </a:lnTo>
                <a:cubicBezTo>
                  <a:pt x="1701094" y="5145264"/>
                  <a:pt x="1762478" y="5152496"/>
                  <a:pt x="1763183" y="5229225"/>
                </a:cubicBezTo>
                <a:cubicBezTo>
                  <a:pt x="1773413" y="5305954"/>
                  <a:pt x="1761419" y="5363633"/>
                  <a:pt x="1794933" y="5384800"/>
                </a:cubicBezTo>
                <a:lnTo>
                  <a:pt x="1938866" y="5359400"/>
                </a:lnTo>
                <a:lnTo>
                  <a:pt x="2023533" y="5435600"/>
                </a:lnTo>
                <a:lnTo>
                  <a:pt x="2201333" y="5376333"/>
                </a:lnTo>
                <a:lnTo>
                  <a:pt x="2319866" y="5545667"/>
                </a:lnTo>
                <a:lnTo>
                  <a:pt x="2379133" y="5486400"/>
                </a:lnTo>
                <a:lnTo>
                  <a:pt x="2743200" y="5672667"/>
                </a:lnTo>
                <a:lnTo>
                  <a:pt x="2743200" y="5672667"/>
                </a:lnTo>
                <a:lnTo>
                  <a:pt x="2794000" y="5748867"/>
                </a:lnTo>
                <a:lnTo>
                  <a:pt x="2692400" y="5833533"/>
                </a:lnTo>
                <a:lnTo>
                  <a:pt x="2751666" y="5875867"/>
                </a:lnTo>
                <a:lnTo>
                  <a:pt x="2667000" y="5985933"/>
                </a:lnTo>
                <a:lnTo>
                  <a:pt x="2717800" y="6045200"/>
                </a:lnTo>
                <a:lnTo>
                  <a:pt x="2717800" y="6045200"/>
                </a:lnTo>
                <a:lnTo>
                  <a:pt x="2700866" y="6239933"/>
                </a:lnTo>
                <a:lnTo>
                  <a:pt x="2506133" y="6214533"/>
                </a:lnTo>
                <a:lnTo>
                  <a:pt x="2379133" y="6341533"/>
                </a:lnTo>
                <a:lnTo>
                  <a:pt x="2370666" y="6477000"/>
                </a:lnTo>
                <a:lnTo>
                  <a:pt x="2650066" y="6434667"/>
                </a:lnTo>
                <a:lnTo>
                  <a:pt x="2602441" y="6491817"/>
                </a:lnTo>
                <a:lnTo>
                  <a:pt x="2269066" y="6604000"/>
                </a:lnTo>
                <a:lnTo>
                  <a:pt x="2286000" y="6688667"/>
                </a:lnTo>
                <a:lnTo>
                  <a:pt x="2404533" y="6731000"/>
                </a:lnTo>
                <a:lnTo>
                  <a:pt x="2235200" y="6900333"/>
                </a:lnTo>
                <a:lnTo>
                  <a:pt x="2192866" y="7027333"/>
                </a:lnTo>
                <a:lnTo>
                  <a:pt x="2040466" y="6976533"/>
                </a:lnTo>
                <a:lnTo>
                  <a:pt x="2040466" y="6976533"/>
                </a:lnTo>
                <a:lnTo>
                  <a:pt x="2040466" y="7103533"/>
                </a:lnTo>
                <a:lnTo>
                  <a:pt x="2209800" y="7188200"/>
                </a:lnTo>
                <a:cubicBezTo>
                  <a:pt x="2472619" y="7321903"/>
                  <a:pt x="2529064" y="7360355"/>
                  <a:pt x="2769658" y="7636933"/>
                </a:cubicBezTo>
                <a:lnTo>
                  <a:pt x="2791883" y="7556500"/>
                </a:lnTo>
                <a:lnTo>
                  <a:pt x="3131608" y="7670800"/>
                </a:lnTo>
                <a:lnTo>
                  <a:pt x="3376083" y="7689850"/>
                </a:lnTo>
                <a:lnTo>
                  <a:pt x="3566583" y="7807325"/>
                </a:lnTo>
                <a:lnTo>
                  <a:pt x="3757083" y="7813675"/>
                </a:lnTo>
                <a:lnTo>
                  <a:pt x="4007908" y="7886700"/>
                </a:lnTo>
                <a:lnTo>
                  <a:pt x="3966633" y="7981950"/>
                </a:lnTo>
                <a:lnTo>
                  <a:pt x="4271433" y="8131175"/>
                </a:lnTo>
                <a:lnTo>
                  <a:pt x="4480983" y="8194675"/>
                </a:lnTo>
                <a:cubicBezTo>
                  <a:pt x="4545189" y="8169275"/>
                  <a:pt x="4577644" y="8156575"/>
                  <a:pt x="4619625" y="8080375"/>
                </a:cubicBezTo>
                <a:lnTo>
                  <a:pt x="4377266" y="7763933"/>
                </a:lnTo>
                <a:cubicBezTo>
                  <a:pt x="4397022" y="7662333"/>
                  <a:pt x="4362802" y="7595658"/>
                  <a:pt x="4436533" y="7459133"/>
                </a:cubicBezTo>
                <a:cubicBezTo>
                  <a:pt x="4365272" y="7478183"/>
                  <a:pt x="4332111" y="7373408"/>
                  <a:pt x="4219575" y="7297208"/>
                </a:cubicBezTo>
                <a:cubicBezTo>
                  <a:pt x="4222044" y="7244644"/>
                  <a:pt x="4224514" y="7220656"/>
                  <a:pt x="4293658" y="7149042"/>
                </a:cubicBezTo>
                <a:lnTo>
                  <a:pt x="4495800" y="6942667"/>
                </a:lnTo>
                <a:lnTo>
                  <a:pt x="4622800" y="6908800"/>
                </a:lnTo>
                <a:lnTo>
                  <a:pt x="4777316" y="6727825"/>
                </a:lnTo>
                <a:lnTo>
                  <a:pt x="4673600" y="6663267"/>
                </a:lnTo>
                <a:cubicBezTo>
                  <a:pt x="4648200" y="6649156"/>
                  <a:pt x="4610629" y="6633809"/>
                  <a:pt x="4597400" y="6620933"/>
                </a:cubicBezTo>
                <a:cubicBezTo>
                  <a:pt x="4584171" y="6608057"/>
                  <a:pt x="4595283" y="6597650"/>
                  <a:pt x="4594225" y="6586008"/>
                </a:cubicBezTo>
                <a:cubicBezTo>
                  <a:pt x="4626328" y="6592005"/>
                  <a:pt x="4670778" y="6606293"/>
                  <a:pt x="4690533" y="6604000"/>
                </a:cubicBezTo>
                <a:cubicBezTo>
                  <a:pt x="4710288" y="6601707"/>
                  <a:pt x="4742215" y="6631693"/>
                  <a:pt x="4712758" y="6572250"/>
                </a:cubicBezTo>
                <a:cubicBezTo>
                  <a:pt x="4683301" y="6512807"/>
                  <a:pt x="4562474" y="6299729"/>
                  <a:pt x="4513791" y="6247342"/>
                </a:cubicBezTo>
                <a:cubicBezTo>
                  <a:pt x="4423833" y="6264805"/>
                  <a:pt x="4412544" y="6253339"/>
                  <a:pt x="4363508" y="6235700"/>
                </a:cubicBezTo>
                <a:cubicBezTo>
                  <a:pt x="4336697" y="6240286"/>
                  <a:pt x="4378501" y="6307490"/>
                  <a:pt x="4352925" y="6274858"/>
                </a:cubicBezTo>
                <a:cubicBezTo>
                  <a:pt x="4295775" y="6264275"/>
                  <a:pt x="4295775" y="6133041"/>
                  <a:pt x="4267200" y="6062133"/>
                </a:cubicBezTo>
                <a:lnTo>
                  <a:pt x="4182533" y="6028267"/>
                </a:lnTo>
                <a:cubicBezTo>
                  <a:pt x="4190647" y="5949245"/>
                  <a:pt x="4205111" y="5876572"/>
                  <a:pt x="4292600" y="5791200"/>
                </a:cubicBezTo>
                <a:lnTo>
                  <a:pt x="4216400" y="5715000"/>
                </a:lnTo>
                <a:lnTo>
                  <a:pt x="4241800" y="5554133"/>
                </a:lnTo>
                <a:lnTo>
                  <a:pt x="4334933" y="5503333"/>
                </a:lnTo>
                <a:cubicBezTo>
                  <a:pt x="4316236" y="5389739"/>
                  <a:pt x="4380088" y="5390444"/>
                  <a:pt x="4402666" y="5334000"/>
                </a:cubicBezTo>
                <a:lnTo>
                  <a:pt x="4597400" y="5621867"/>
                </a:lnTo>
                <a:lnTo>
                  <a:pt x="4673600" y="5494867"/>
                </a:lnTo>
                <a:lnTo>
                  <a:pt x="4631266" y="5334000"/>
                </a:lnTo>
                <a:lnTo>
                  <a:pt x="4802716" y="5217583"/>
                </a:lnTo>
                <a:lnTo>
                  <a:pt x="4792133" y="5139267"/>
                </a:lnTo>
                <a:lnTo>
                  <a:pt x="4961466" y="5080000"/>
                </a:lnTo>
                <a:lnTo>
                  <a:pt x="5105400" y="4919133"/>
                </a:lnTo>
                <a:lnTo>
                  <a:pt x="5215466" y="4953000"/>
                </a:lnTo>
                <a:lnTo>
                  <a:pt x="5215466" y="4953000"/>
                </a:lnTo>
                <a:lnTo>
                  <a:pt x="5291666" y="5003800"/>
                </a:lnTo>
                <a:lnTo>
                  <a:pt x="5342466" y="4944533"/>
                </a:lnTo>
                <a:lnTo>
                  <a:pt x="5435600" y="4910667"/>
                </a:lnTo>
                <a:lnTo>
                  <a:pt x="5469466" y="5020733"/>
                </a:lnTo>
                <a:cubicBezTo>
                  <a:pt x="5534377" y="5017911"/>
                  <a:pt x="5551664" y="4992864"/>
                  <a:pt x="5664200" y="5012267"/>
                </a:cubicBezTo>
                <a:lnTo>
                  <a:pt x="5884333" y="5214408"/>
                </a:lnTo>
                <a:lnTo>
                  <a:pt x="5884333" y="5325533"/>
                </a:lnTo>
                <a:lnTo>
                  <a:pt x="5884333" y="5325533"/>
                </a:lnTo>
                <a:lnTo>
                  <a:pt x="5952066" y="5291667"/>
                </a:lnTo>
                <a:lnTo>
                  <a:pt x="5901266" y="5164667"/>
                </a:lnTo>
                <a:lnTo>
                  <a:pt x="5901266" y="5164667"/>
                </a:lnTo>
                <a:lnTo>
                  <a:pt x="6172200" y="5334000"/>
                </a:lnTo>
                <a:lnTo>
                  <a:pt x="6328833" y="5143500"/>
                </a:lnTo>
                <a:lnTo>
                  <a:pt x="6392333" y="5181600"/>
                </a:lnTo>
                <a:cubicBezTo>
                  <a:pt x="6365875" y="5121275"/>
                  <a:pt x="6475941" y="5114925"/>
                  <a:pt x="6522508" y="5200650"/>
                </a:cubicBezTo>
                <a:lnTo>
                  <a:pt x="6620933" y="5190067"/>
                </a:lnTo>
                <a:lnTo>
                  <a:pt x="6620933" y="5113867"/>
                </a:lnTo>
                <a:lnTo>
                  <a:pt x="6807200" y="5130800"/>
                </a:lnTo>
                <a:lnTo>
                  <a:pt x="6773333" y="5232400"/>
                </a:lnTo>
                <a:lnTo>
                  <a:pt x="6810002" y="923753"/>
                </a:lnTo>
                <a:cubicBezTo>
                  <a:pt x="6811898" y="633105"/>
                  <a:pt x="6813793" y="342458"/>
                  <a:pt x="6815689" y="51810"/>
                </a:cubicBezTo>
                <a:lnTo>
                  <a:pt x="660400" y="0"/>
                </a:lnTo>
                <a:lnTo>
                  <a:pt x="677333" y="50800"/>
                </a:lnTo>
                <a:close/>
              </a:path>
            </a:pathLst>
          </a:custGeom>
          <a:solidFill>
            <a:schemeClr val="accent2">
              <a:lumMod val="75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prstClr val="white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978541" y="2879837"/>
            <a:ext cx="439725" cy="227645"/>
          </a:xfrm>
          <a:custGeom>
            <a:avLst/>
            <a:gdLst>
              <a:gd name="connsiteX0" fmla="*/ 0 w 717550"/>
              <a:gd name="connsiteY0" fmla="*/ 317500 h 371475"/>
              <a:gd name="connsiteX1" fmla="*/ 222250 w 717550"/>
              <a:gd name="connsiteY1" fmla="*/ 355600 h 371475"/>
              <a:gd name="connsiteX2" fmla="*/ 460375 w 717550"/>
              <a:gd name="connsiteY2" fmla="*/ 371475 h 371475"/>
              <a:gd name="connsiteX3" fmla="*/ 717550 w 717550"/>
              <a:gd name="connsiteY3" fmla="*/ 361950 h 371475"/>
              <a:gd name="connsiteX4" fmla="*/ 676275 w 717550"/>
              <a:gd name="connsiteY4" fmla="*/ 292100 h 371475"/>
              <a:gd name="connsiteX5" fmla="*/ 714375 w 717550"/>
              <a:gd name="connsiteY5" fmla="*/ 184150 h 371475"/>
              <a:gd name="connsiteX6" fmla="*/ 638175 w 717550"/>
              <a:gd name="connsiteY6" fmla="*/ 82550 h 371475"/>
              <a:gd name="connsiteX7" fmla="*/ 527050 w 717550"/>
              <a:gd name="connsiteY7" fmla="*/ 111125 h 371475"/>
              <a:gd name="connsiteX8" fmla="*/ 508000 w 717550"/>
              <a:gd name="connsiteY8" fmla="*/ 76200 h 371475"/>
              <a:gd name="connsiteX9" fmla="*/ 419100 w 717550"/>
              <a:gd name="connsiteY9" fmla="*/ 44450 h 371475"/>
              <a:gd name="connsiteX10" fmla="*/ 393700 w 717550"/>
              <a:gd name="connsiteY10" fmla="*/ 0 h 371475"/>
              <a:gd name="connsiteX11" fmla="*/ 355600 w 717550"/>
              <a:gd name="connsiteY11" fmla="*/ 22225 h 371475"/>
              <a:gd name="connsiteX12" fmla="*/ 298450 w 717550"/>
              <a:gd name="connsiteY12" fmla="*/ 15875 h 371475"/>
              <a:gd name="connsiteX13" fmla="*/ 190500 w 717550"/>
              <a:gd name="connsiteY13" fmla="*/ 120650 h 371475"/>
              <a:gd name="connsiteX14" fmla="*/ 85725 w 717550"/>
              <a:gd name="connsiteY14" fmla="*/ 133350 h 371475"/>
              <a:gd name="connsiteX15" fmla="*/ 76200 w 717550"/>
              <a:gd name="connsiteY15" fmla="*/ 215900 h 371475"/>
              <a:gd name="connsiteX16" fmla="*/ 0 w 717550"/>
              <a:gd name="connsiteY16" fmla="*/ 31750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7550" h="371475">
                <a:moveTo>
                  <a:pt x="0" y="317500"/>
                </a:moveTo>
                <a:lnTo>
                  <a:pt x="222250" y="355600"/>
                </a:lnTo>
                <a:lnTo>
                  <a:pt x="460375" y="371475"/>
                </a:lnTo>
                <a:lnTo>
                  <a:pt x="717550" y="361950"/>
                </a:lnTo>
                <a:lnTo>
                  <a:pt x="676275" y="292100"/>
                </a:lnTo>
                <a:lnTo>
                  <a:pt x="714375" y="184150"/>
                </a:lnTo>
                <a:lnTo>
                  <a:pt x="638175" y="82550"/>
                </a:lnTo>
                <a:lnTo>
                  <a:pt x="527050" y="111125"/>
                </a:lnTo>
                <a:lnTo>
                  <a:pt x="508000" y="76200"/>
                </a:lnTo>
                <a:lnTo>
                  <a:pt x="419100" y="44450"/>
                </a:lnTo>
                <a:lnTo>
                  <a:pt x="393700" y="0"/>
                </a:lnTo>
                <a:lnTo>
                  <a:pt x="355600" y="22225"/>
                </a:lnTo>
                <a:lnTo>
                  <a:pt x="298450" y="15875"/>
                </a:lnTo>
                <a:lnTo>
                  <a:pt x="190500" y="120650"/>
                </a:lnTo>
                <a:lnTo>
                  <a:pt x="85725" y="133350"/>
                </a:lnTo>
                <a:lnTo>
                  <a:pt x="76200" y="215900"/>
                </a:lnTo>
                <a:lnTo>
                  <a:pt x="0" y="317500"/>
                </a:lnTo>
                <a:close/>
              </a:path>
            </a:pathLst>
          </a:custGeom>
          <a:solidFill>
            <a:schemeClr val="accent2">
              <a:lumMod val="75000"/>
              <a:alpha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4447452" y="2681377"/>
            <a:ext cx="1278316" cy="1103204"/>
          </a:xfrm>
          <a:custGeom>
            <a:avLst/>
            <a:gdLst>
              <a:gd name="connsiteX0" fmla="*/ 1082675 w 2085975"/>
              <a:gd name="connsiteY0" fmla="*/ 0 h 1800225"/>
              <a:gd name="connsiteX1" fmla="*/ 1022350 w 2085975"/>
              <a:gd name="connsiteY1" fmla="*/ 41275 h 1800225"/>
              <a:gd name="connsiteX2" fmla="*/ 968375 w 2085975"/>
              <a:gd name="connsiteY2" fmla="*/ 101600 h 1800225"/>
              <a:gd name="connsiteX3" fmla="*/ 968375 w 2085975"/>
              <a:gd name="connsiteY3" fmla="*/ 136525 h 1800225"/>
              <a:gd name="connsiteX4" fmla="*/ 901700 w 2085975"/>
              <a:gd name="connsiteY4" fmla="*/ 136525 h 1800225"/>
              <a:gd name="connsiteX5" fmla="*/ 850900 w 2085975"/>
              <a:gd name="connsiteY5" fmla="*/ 107950 h 1800225"/>
              <a:gd name="connsiteX6" fmla="*/ 793750 w 2085975"/>
              <a:gd name="connsiteY6" fmla="*/ 174625 h 1800225"/>
              <a:gd name="connsiteX7" fmla="*/ 755650 w 2085975"/>
              <a:gd name="connsiteY7" fmla="*/ 174625 h 1800225"/>
              <a:gd name="connsiteX8" fmla="*/ 746125 w 2085975"/>
              <a:gd name="connsiteY8" fmla="*/ 228600 h 1800225"/>
              <a:gd name="connsiteX9" fmla="*/ 727075 w 2085975"/>
              <a:gd name="connsiteY9" fmla="*/ 307975 h 1800225"/>
              <a:gd name="connsiteX10" fmla="*/ 803275 w 2085975"/>
              <a:gd name="connsiteY10" fmla="*/ 317500 h 1800225"/>
              <a:gd name="connsiteX11" fmla="*/ 762000 w 2085975"/>
              <a:gd name="connsiteY11" fmla="*/ 377825 h 1800225"/>
              <a:gd name="connsiteX12" fmla="*/ 663575 w 2085975"/>
              <a:gd name="connsiteY12" fmla="*/ 415925 h 1800225"/>
              <a:gd name="connsiteX13" fmla="*/ 650875 w 2085975"/>
              <a:gd name="connsiteY13" fmla="*/ 450850 h 1800225"/>
              <a:gd name="connsiteX14" fmla="*/ 577850 w 2085975"/>
              <a:gd name="connsiteY14" fmla="*/ 488950 h 1800225"/>
              <a:gd name="connsiteX15" fmla="*/ 565150 w 2085975"/>
              <a:gd name="connsiteY15" fmla="*/ 600075 h 1800225"/>
              <a:gd name="connsiteX16" fmla="*/ 530225 w 2085975"/>
              <a:gd name="connsiteY16" fmla="*/ 695325 h 1800225"/>
              <a:gd name="connsiteX17" fmla="*/ 577850 w 2085975"/>
              <a:gd name="connsiteY17" fmla="*/ 714375 h 1800225"/>
              <a:gd name="connsiteX18" fmla="*/ 581025 w 2085975"/>
              <a:gd name="connsiteY18" fmla="*/ 758825 h 1800225"/>
              <a:gd name="connsiteX19" fmla="*/ 523875 w 2085975"/>
              <a:gd name="connsiteY19" fmla="*/ 774700 h 1800225"/>
              <a:gd name="connsiteX20" fmla="*/ 508000 w 2085975"/>
              <a:gd name="connsiteY20" fmla="*/ 701675 h 1800225"/>
              <a:gd name="connsiteX21" fmla="*/ 454025 w 2085975"/>
              <a:gd name="connsiteY21" fmla="*/ 733425 h 1800225"/>
              <a:gd name="connsiteX22" fmla="*/ 428625 w 2085975"/>
              <a:gd name="connsiteY22" fmla="*/ 774700 h 1800225"/>
              <a:gd name="connsiteX23" fmla="*/ 374650 w 2085975"/>
              <a:gd name="connsiteY23" fmla="*/ 749300 h 1800225"/>
              <a:gd name="connsiteX24" fmla="*/ 374650 w 2085975"/>
              <a:gd name="connsiteY24" fmla="*/ 749300 h 1800225"/>
              <a:gd name="connsiteX25" fmla="*/ 377825 w 2085975"/>
              <a:gd name="connsiteY25" fmla="*/ 806450 h 1800225"/>
              <a:gd name="connsiteX26" fmla="*/ 327025 w 2085975"/>
              <a:gd name="connsiteY26" fmla="*/ 838200 h 1800225"/>
              <a:gd name="connsiteX27" fmla="*/ 311150 w 2085975"/>
              <a:gd name="connsiteY27" fmla="*/ 809625 h 1800225"/>
              <a:gd name="connsiteX28" fmla="*/ 276225 w 2085975"/>
              <a:gd name="connsiteY28" fmla="*/ 854075 h 1800225"/>
              <a:gd name="connsiteX29" fmla="*/ 219075 w 2085975"/>
              <a:gd name="connsiteY29" fmla="*/ 822325 h 1800225"/>
              <a:gd name="connsiteX30" fmla="*/ 60325 w 2085975"/>
              <a:gd name="connsiteY30" fmla="*/ 838200 h 1800225"/>
              <a:gd name="connsiteX31" fmla="*/ 168275 w 2085975"/>
              <a:gd name="connsiteY31" fmla="*/ 1136650 h 1800225"/>
              <a:gd name="connsiteX32" fmla="*/ 168275 w 2085975"/>
              <a:gd name="connsiteY32" fmla="*/ 1295400 h 1800225"/>
              <a:gd name="connsiteX33" fmla="*/ 123825 w 2085975"/>
              <a:gd name="connsiteY33" fmla="*/ 1333500 h 1800225"/>
              <a:gd name="connsiteX34" fmla="*/ 47625 w 2085975"/>
              <a:gd name="connsiteY34" fmla="*/ 1368425 h 1800225"/>
              <a:gd name="connsiteX35" fmla="*/ 0 w 2085975"/>
              <a:gd name="connsiteY35" fmla="*/ 1454150 h 1800225"/>
              <a:gd name="connsiteX36" fmla="*/ 107950 w 2085975"/>
              <a:gd name="connsiteY36" fmla="*/ 1517650 h 1800225"/>
              <a:gd name="connsiteX37" fmla="*/ 104775 w 2085975"/>
              <a:gd name="connsiteY37" fmla="*/ 1638300 h 1800225"/>
              <a:gd name="connsiteX38" fmla="*/ 76200 w 2085975"/>
              <a:gd name="connsiteY38" fmla="*/ 1651000 h 1800225"/>
              <a:gd name="connsiteX39" fmla="*/ 107950 w 2085975"/>
              <a:gd name="connsiteY39" fmla="*/ 1727200 h 1800225"/>
              <a:gd name="connsiteX40" fmla="*/ 111125 w 2085975"/>
              <a:gd name="connsiteY40" fmla="*/ 1666875 h 1800225"/>
              <a:gd name="connsiteX41" fmla="*/ 111125 w 2085975"/>
              <a:gd name="connsiteY41" fmla="*/ 1666875 h 1800225"/>
              <a:gd name="connsiteX42" fmla="*/ 184150 w 2085975"/>
              <a:gd name="connsiteY42" fmla="*/ 1695450 h 1800225"/>
              <a:gd name="connsiteX43" fmla="*/ 250825 w 2085975"/>
              <a:gd name="connsiteY43" fmla="*/ 1638300 h 1800225"/>
              <a:gd name="connsiteX44" fmla="*/ 266700 w 2085975"/>
              <a:gd name="connsiteY44" fmla="*/ 1584325 h 1800225"/>
              <a:gd name="connsiteX45" fmla="*/ 422275 w 2085975"/>
              <a:gd name="connsiteY45" fmla="*/ 1581150 h 1800225"/>
              <a:gd name="connsiteX46" fmla="*/ 460375 w 2085975"/>
              <a:gd name="connsiteY46" fmla="*/ 1555750 h 1800225"/>
              <a:gd name="connsiteX47" fmla="*/ 523875 w 2085975"/>
              <a:gd name="connsiteY47" fmla="*/ 1577975 h 1800225"/>
              <a:gd name="connsiteX48" fmla="*/ 641350 w 2085975"/>
              <a:gd name="connsiteY48" fmla="*/ 1574800 h 1800225"/>
              <a:gd name="connsiteX49" fmla="*/ 739775 w 2085975"/>
              <a:gd name="connsiteY49" fmla="*/ 1616075 h 1800225"/>
              <a:gd name="connsiteX50" fmla="*/ 777875 w 2085975"/>
              <a:gd name="connsiteY50" fmla="*/ 1606550 h 1800225"/>
              <a:gd name="connsiteX51" fmla="*/ 809625 w 2085975"/>
              <a:gd name="connsiteY51" fmla="*/ 1635125 h 1800225"/>
              <a:gd name="connsiteX52" fmla="*/ 889000 w 2085975"/>
              <a:gd name="connsiteY52" fmla="*/ 1628775 h 1800225"/>
              <a:gd name="connsiteX53" fmla="*/ 901700 w 2085975"/>
              <a:gd name="connsiteY53" fmla="*/ 1679575 h 1800225"/>
              <a:gd name="connsiteX54" fmla="*/ 996950 w 2085975"/>
              <a:gd name="connsiteY54" fmla="*/ 1685925 h 1800225"/>
              <a:gd name="connsiteX55" fmla="*/ 996950 w 2085975"/>
              <a:gd name="connsiteY55" fmla="*/ 1733550 h 1800225"/>
              <a:gd name="connsiteX56" fmla="*/ 1038225 w 2085975"/>
              <a:gd name="connsiteY56" fmla="*/ 1701800 h 1800225"/>
              <a:gd name="connsiteX57" fmla="*/ 1016000 w 2085975"/>
              <a:gd name="connsiteY57" fmla="*/ 1663700 h 1800225"/>
              <a:gd name="connsiteX58" fmla="*/ 1060450 w 2085975"/>
              <a:gd name="connsiteY58" fmla="*/ 1695450 h 1800225"/>
              <a:gd name="connsiteX59" fmla="*/ 1108075 w 2085975"/>
              <a:gd name="connsiteY59" fmla="*/ 1663700 h 1800225"/>
              <a:gd name="connsiteX60" fmla="*/ 1130300 w 2085975"/>
              <a:gd name="connsiteY60" fmla="*/ 1708150 h 1800225"/>
              <a:gd name="connsiteX61" fmla="*/ 1168400 w 2085975"/>
              <a:gd name="connsiteY61" fmla="*/ 1689100 h 1800225"/>
              <a:gd name="connsiteX62" fmla="*/ 1206500 w 2085975"/>
              <a:gd name="connsiteY62" fmla="*/ 1701800 h 1800225"/>
              <a:gd name="connsiteX63" fmla="*/ 1212850 w 2085975"/>
              <a:gd name="connsiteY63" fmla="*/ 1749425 h 1800225"/>
              <a:gd name="connsiteX64" fmla="*/ 1250950 w 2085975"/>
              <a:gd name="connsiteY64" fmla="*/ 1701800 h 1800225"/>
              <a:gd name="connsiteX65" fmla="*/ 1282700 w 2085975"/>
              <a:gd name="connsiteY65" fmla="*/ 1695450 h 1800225"/>
              <a:gd name="connsiteX66" fmla="*/ 1311275 w 2085975"/>
              <a:gd name="connsiteY66" fmla="*/ 1666875 h 1800225"/>
              <a:gd name="connsiteX67" fmla="*/ 1339850 w 2085975"/>
              <a:gd name="connsiteY67" fmla="*/ 1755775 h 1800225"/>
              <a:gd name="connsiteX68" fmla="*/ 1387475 w 2085975"/>
              <a:gd name="connsiteY68" fmla="*/ 1752600 h 1800225"/>
              <a:gd name="connsiteX69" fmla="*/ 1425575 w 2085975"/>
              <a:gd name="connsiteY69" fmla="*/ 1708150 h 1800225"/>
              <a:gd name="connsiteX70" fmla="*/ 1457325 w 2085975"/>
              <a:gd name="connsiteY70" fmla="*/ 1758950 h 1800225"/>
              <a:gd name="connsiteX71" fmla="*/ 1533525 w 2085975"/>
              <a:gd name="connsiteY71" fmla="*/ 1727200 h 1800225"/>
              <a:gd name="connsiteX72" fmla="*/ 1574800 w 2085975"/>
              <a:gd name="connsiteY72" fmla="*/ 1758950 h 1800225"/>
              <a:gd name="connsiteX73" fmla="*/ 1571625 w 2085975"/>
              <a:gd name="connsiteY73" fmla="*/ 1787525 h 1800225"/>
              <a:gd name="connsiteX74" fmla="*/ 1616075 w 2085975"/>
              <a:gd name="connsiteY74" fmla="*/ 1800225 h 1800225"/>
              <a:gd name="connsiteX75" fmla="*/ 1628775 w 2085975"/>
              <a:gd name="connsiteY75" fmla="*/ 1758950 h 1800225"/>
              <a:gd name="connsiteX76" fmla="*/ 1593850 w 2085975"/>
              <a:gd name="connsiteY76" fmla="*/ 1657350 h 1800225"/>
              <a:gd name="connsiteX77" fmla="*/ 1701800 w 2085975"/>
              <a:gd name="connsiteY77" fmla="*/ 1508125 h 1800225"/>
              <a:gd name="connsiteX78" fmla="*/ 1758950 w 2085975"/>
              <a:gd name="connsiteY78" fmla="*/ 1524000 h 1800225"/>
              <a:gd name="connsiteX79" fmla="*/ 1793875 w 2085975"/>
              <a:gd name="connsiteY79" fmla="*/ 1498600 h 1800225"/>
              <a:gd name="connsiteX80" fmla="*/ 1885950 w 2085975"/>
              <a:gd name="connsiteY80" fmla="*/ 1508125 h 1800225"/>
              <a:gd name="connsiteX81" fmla="*/ 1835150 w 2085975"/>
              <a:gd name="connsiteY81" fmla="*/ 1425575 h 1800225"/>
              <a:gd name="connsiteX82" fmla="*/ 1838325 w 2085975"/>
              <a:gd name="connsiteY82" fmla="*/ 1349375 h 1800225"/>
              <a:gd name="connsiteX83" fmla="*/ 1816100 w 2085975"/>
              <a:gd name="connsiteY83" fmla="*/ 1301750 h 1800225"/>
              <a:gd name="connsiteX84" fmla="*/ 1828800 w 2085975"/>
              <a:gd name="connsiteY84" fmla="*/ 1257300 h 1800225"/>
              <a:gd name="connsiteX85" fmla="*/ 1752600 w 2085975"/>
              <a:gd name="connsiteY85" fmla="*/ 1174750 h 1800225"/>
              <a:gd name="connsiteX86" fmla="*/ 1803400 w 2085975"/>
              <a:gd name="connsiteY86" fmla="*/ 1098550 h 1800225"/>
              <a:gd name="connsiteX87" fmla="*/ 1854200 w 2085975"/>
              <a:gd name="connsiteY87" fmla="*/ 1101725 h 1800225"/>
              <a:gd name="connsiteX88" fmla="*/ 1920875 w 2085975"/>
              <a:gd name="connsiteY88" fmla="*/ 1162050 h 1800225"/>
              <a:gd name="connsiteX89" fmla="*/ 1990725 w 2085975"/>
              <a:gd name="connsiteY89" fmla="*/ 1136650 h 1800225"/>
              <a:gd name="connsiteX90" fmla="*/ 2038350 w 2085975"/>
              <a:gd name="connsiteY90" fmla="*/ 1066800 h 1800225"/>
              <a:gd name="connsiteX91" fmla="*/ 2085975 w 2085975"/>
              <a:gd name="connsiteY91" fmla="*/ 1050925 h 1800225"/>
              <a:gd name="connsiteX92" fmla="*/ 2085975 w 2085975"/>
              <a:gd name="connsiteY92" fmla="*/ 1016000 h 1800225"/>
              <a:gd name="connsiteX93" fmla="*/ 2019300 w 2085975"/>
              <a:gd name="connsiteY93" fmla="*/ 971550 h 1800225"/>
              <a:gd name="connsiteX94" fmla="*/ 2025650 w 2085975"/>
              <a:gd name="connsiteY94" fmla="*/ 917575 h 1800225"/>
              <a:gd name="connsiteX95" fmla="*/ 1924050 w 2085975"/>
              <a:gd name="connsiteY95" fmla="*/ 889000 h 1800225"/>
              <a:gd name="connsiteX96" fmla="*/ 1860550 w 2085975"/>
              <a:gd name="connsiteY96" fmla="*/ 895350 h 1800225"/>
              <a:gd name="connsiteX97" fmla="*/ 1898650 w 2085975"/>
              <a:gd name="connsiteY97" fmla="*/ 790575 h 1800225"/>
              <a:gd name="connsiteX98" fmla="*/ 1781175 w 2085975"/>
              <a:gd name="connsiteY98" fmla="*/ 736600 h 1800225"/>
              <a:gd name="connsiteX99" fmla="*/ 1749425 w 2085975"/>
              <a:gd name="connsiteY99" fmla="*/ 644525 h 1800225"/>
              <a:gd name="connsiteX100" fmla="*/ 1724025 w 2085975"/>
              <a:gd name="connsiteY100" fmla="*/ 625475 h 1800225"/>
              <a:gd name="connsiteX101" fmla="*/ 1752600 w 2085975"/>
              <a:gd name="connsiteY101" fmla="*/ 565150 h 1800225"/>
              <a:gd name="connsiteX102" fmla="*/ 1701800 w 2085975"/>
              <a:gd name="connsiteY102" fmla="*/ 561975 h 1800225"/>
              <a:gd name="connsiteX103" fmla="*/ 1657350 w 2085975"/>
              <a:gd name="connsiteY103" fmla="*/ 520700 h 1800225"/>
              <a:gd name="connsiteX104" fmla="*/ 1701800 w 2085975"/>
              <a:gd name="connsiteY104" fmla="*/ 406400 h 1800225"/>
              <a:gd name="connsiteX105" fmla="*/ 1698625 w 2085975"/>
              <a:gd name="connsiteY105" fmla="*/ 358775 h 1800225"/>
              <a:gd name="connsiteX106" fmla="*/ 1660525 w 2085975"/>
              <a:gd name="connsiteY106" fmla="*/ 323850 h 1800225"/>
              <a:gd name="connsiteX107" fmla="*/ 1692275 w 2085975"/>
              <a:gd name="connsiteY107" fmla="*/ 231775 h 1800225"/>
              <a:gd name="connsiteX108" fmla="*/ 1685925 w 2085975"/>
              <a:gd name="connsiteY108" fmla="*/ 196850 h 1800225"/>
              <a:gd name="connsiteX109" fmla="*/ 1647825 w 2085975"/>
              <a:gd name="connsiteY109" fmla="*/ 215900 h 1800225"/>
              <a:gd name="connsiteX110" fmla="*/ 1603375 w 2085975"/>
              <a:gd name="connsiteY110" fmla="*/ 136525 h 1800225"/>
              <a:gd name="connsiteX111" fmla="*/ 1514475 w 2085975"/>
              <a:gd name="connsiteY111" fmla="*/ 107950 h 1800225"/>
              <a:gd name="connsiteX112" fmla="*/ 1463675 w 2085975"/>
              <a:gd name="connsiteY112" fmla="*/ 114300 h 1800225"/>
              <a:gd name="connsiteX113" fmla="*/ 1431925 w 2085975"/>
              <a:gd name="connsiteY113" fmla="*/ 142875 h 1800225"/>
              <a:gd name="connsiteX114" fmla="*/ 1381125 w 2085975"/>
              <a:gd name="connsiteY114" fmla="*/ 168275 h 1800225"/>
              <a:gd name="connsiteX115" fmla="*/ 1349375 w 2085975"/>
              <a:gd name="connsiteY115" fmla="*/ 142875 h 1800225"/>
              <a:gd name="connsiteX116" fmla="*/ 1365250 w 2085975"/>
              <a:gd name="connsiteY116" fmla="*/ 66675 h 1800225"/>
              <a:gd name="connsiteX117" fmla="*/ 1282700 w 2085975"/>
              <a:gd name="connsiteY117" fmla="*/ 44450 h 1800225"/>
              <a:gd name="connsiteX118" fmla="*/ 1235075 w 2085975"/>
              <a:gd name="connsiteY118" fmla="*/ 79375 h 1800225"/>
              <a:gd name="connsiteX119" fmla="*/ 1209675 w 2085975"/>
              <a:gd name="connsiteY119" fmla="*/ 63500 h 1800225"/>
              <a:gd name="connsiteX120" fmla="*/ 1181100 w 2085975"/>
              <a:gd name="connsiteY120" fmla="*/ 15875 h 1800225"/>
              <a:gd name="connsiteX121" fmla="*/ 1133475 w 2085975"/>
              <a:gd name="connsiteY121" fmla="*/ 12700 h 1800225"/>
              <a:gd name="connsiteX122" fmla="*/ 1082675 w 2085975"/>
              <a:gd name="connsiteY122" fmla="*/ 0 h 1800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</a:cxnLst>
            <a:rect l="l" t="t" r="r" b="b"/>
            <a:pathLst>
              <a:path w="2085975" h="1800225">
                <a:moveTo>
                  <a:pt x="1082675" y="0"/>
                </a:moveTo>
                <a:lnTo>
                  <a:pt x="1022350" y="41275"/>
                </a:lnTo>
                <a:lnTo>
                  <a:pt x="968375" y="101600"/>
                </a:lnTo>
                <a:lnTo>
                  <a:pt x="968375" y="136525"/>
                </a:lnTo>
                <a:lnTo>
                  <a:pt x="901700" y="136525"/>
                </a:lnTo>
                <a:lnTo>
                  <a:pt x="850900" y="107950"/>
                </a:lnTo>
                <a:lnTo>
                  <a:pt x="793750" y="174625"/>
                </a:lnTo>
                <a:lnTo>
                  <a:pt x="755650" y="174625"/>
                </a:lnTo>
                <a:lnTo>
                  <a:pt x="746125" y="228600"/>
                </a:lnTo>
                <a:lnTo>
                  <a:pt x="727075" y="307975"/>
                </a:lnTo>
                <a:lnTo>
                  <a:pt x="803275" y="317500"/>
                </a:lnTo>
                <a:lnTo>
                  <a:pt x="762000" y="377825"/>
                </a:lnTo>
                <a:lnTo>
                  <a:pt x="663575" y="415925"/>
                </a:lnTo>
                <a:lnTo>
                  <a:pt x="650875" y="450850"/>
                </a:lnTo>
                <a:lnTo>
                  <a:pt x="577850" y="488950"/>
                </a:lnTo>
                <a:lnTo>
                  <a:pt x="565150" y="600075"/>
                </a:lnTo>
                <a:lnTo>
                  <a:pt x="530225" y="695325"/>
                </a:lnTo>
                <a:lnTo>
                  <a:pt x="577850" y="714375"/>
                </a:lnTo>
                <a:lnTo>
                  <a:pt x="581025" y="758825"/>
                </a:lnTo>
                <a:lnTo>
                  <a:pt x="523875" y="774700"/>
                </a:lnTo>
                <a:lnTo>
                  <a:pt x="508000" y="701675"/>
                </a:lnTo>
                <a:lnTo>
                  <a:pt x="454025" y="733425"/>
                </a:lnTo>
                <a:lnTo>
                  <a:pt x="428625" y="774700"/>
                </a:lnTo>
                <a:lnTo>
                  <a:pt x="374650" y="749300"/>
                </a:lnTo>
                <a:lnTo>
                  <a:pt x="374650" y="749300"/>
                </a:lnTo>
                <a:lnTo>
                  <a:pt x="377825" y="806450"/>
                </a:lnTo>
                <a:lnTo>
                  <a:pt x="327025" y="838200"/>
                </a:lnTo>
                <a:lnTo>
                  <a:pt x="311150" y="809625"/>
                </a:lnTo>
                <a:lnTo>
                  <a:pt x="276225" y="854075"/>
                </a:lnTo>
                <a:lnTo>
                  <a:pt x="219075" y="822325"/>
                </a:lnTo>
                <a:lnTo>
                  <a:pt x="60325" y="838200"/>
                </a:lnTo>
                <a:lnTo>
                  <a:pt x="168275" y="1136650"/>
                </a:lnTo>
                <a:lnTo>
                  <a:pt x="168275" y="1295400"/>
                </a:lnTo>
                <a:lnTo>
                  <a:pt x="123825" y="1333500"/>
                </a:lnTo>
                <a:lnTo>
                  <a:pt x="47625" y="1368425"/>
                </a:lnTo>
                <a:lnTo>
                  <a:pt x="0" y="1454150"/>
                </a:lnTo>
                <a:lnTo>
                  <a:pt x="107950" y="1517650"/>
                </a:lnTo>
                <a:cubicBezTo>
                  <a:pt x="106892" y="1557867"/>
                  <a:pt x="105833" y="1598083"/>
                  <a:pt x="104775" y="1638300"/>
                </a:cubicBezTo>
                <a:lnTo>
                  <a:pt x="76200" y="1651000"/>
                </a:lnTo>
                <a:lnTo>
                  <a:pt x="107950" y="1727200"/>
                </a:lnTo>
                <a:lnTo>
                  <a:pt x="111125" y="1666875"/>
                </a:lnTo>
                <a:lnTo>
                  <a:pt x="111125" y="1666875"/>
                </a:lnTo>
                <a:lnTo>
                  <a:pt x="184150" y="1695450"/>
                </a:lnTo>
                <a:lnTo>
                  <a:pt x="250825" y="1638300"/>
                </a:lnTo>
                <a:lnTo>
                  <a:pt x="266700" y="1584325"/>
                </a:lnTo>
                <a:lnTo>
                  <a:pt x="422275" y="1581150"/>
                </a:lnTo>
                <a:lnTo>
                  <a:pt x="460375" y="1555750"/>
                </a:lnTo>
                <a:lnTo>
                  <a:pt x="523875" y="1577975"/>
                </a:lnTo>
                <a:lnTo>
                  <a:pt x="641350" y="1574800"/>
                </a:lnTo>
                <a:lnTo>
                  <a:pt x="739775" y="1616075"/>
                </a:lnTo>
                <a:lnTo>
                  <a:pt x="777875" y="1606550"/>
                </a:lnTo>
                <a:lnTo>
                  <a:pt x="809625" y="1635125"/>
                </a:lnTo>
                <a:lnTo>
                  <a:pt x="889000" y="1628775"/>
                </a:lnTo>
                <a:lnTo>
                  <a:pt x="901700" y="1679575"/>
                </a:lnTo>
                <a:lnTo>
                  <a:pt x="996950" y="1685925"/>
                </a:lnTo>
                <a:lnTo>
                  <a:pt x="996950" y="1733550"/>
                </a:lnTo>
                <a:lnTo>
                  <a:pt x="1038225" y="1701800"/>
                </a:lnTo>
                <a:lnTo>
                  <a:pt x="1016000" y="1663700"/>
                </a:lnTo>
                <a:lnTo>
                  <a:pt x="1060450" y="1695450"/>
                </a:lnTo>
                <a:lnTo>
                  <a:pt x="1108075" y="1663700"/>
                </a:lnTo>
                <a:lnTo>
                  <a:pt x="1130300" y="1708150"/>
                </a:lnTo>
                <a:lnTo>
                  <a:pt x="1168400" y="1689100"/>
                </a:lnTo>
                <a:lnTo>
                  <a:pt x="1206500" y="1701800"/>
                </a:lnTo>
                <a:lnTo>
                  <a:pt x="1212850" y="1749425"/>
                </a:lnTo>
                <a:lnTo>
                  <a:pt x="1250950" y="1701800"/>
                </a:lnTo>
                <a:lnTo>
                  <a:pt x="1282700" y="1695450"/>
                </a:lnTo>
                <a:lnTo>
                  <a:pt x="1311275" y="1666875"/>
                </a:lnTo>
                <a:lnTo>
                  <a:pt x="1339850" y="1755775"/>
                </a:lnTo>
                <a:lnTo>
                  <a:pt x="1387475" y="1752600"/>
                </a:lnTo>
                <a:lnTo>
                  <a:pt x="1425575" y="1708150"/>
                </a:lnTo>
                <a:lnTo>
                  <a:pt x="1457325" y="1758950"/>
                </a:lnTo>
                <a:lnTo>
                  <a:pt x="1533525" y="1727200"/>
                </a:lnTo>
                <a:lnTo>
                  <a:pt x="1574800" y="1758950"/>
                </a:lnTo>
                <a:lnTo>
                  <a:pt x="1571625" y="1787525"/>
                </a:lnTo>
                <a:lnTo>
                  <a:pt x="1616075" y="1800225"/>
                </a:lnTo>
                <a:lnTo>
                  <a:pt x="1628775" y="1758950"/>
                </a:lnTo>
                <a:lnTo>
                  <a:pt x="1593850" y="1657350"/>
                </a:lnTo>
                <a:lnTo>
                  <a:pt x="1701800" y="1508125"/>
                </a:lnTo>
                <a:lnTo>
                  <a:pt x="1758950" y="1524000"/>
                </a:lnTo>
                <a:lnTo>
                  <a:pt x="1793875" y="1498600"/>
                </a:lnTo>
                <a:lnTo>
                  <a:pt x="1885950" y="1508125"/>
                </a:lnTo>
                <a:lnTo>
                  <a:pt x="1835150" y="1425575"/>
                </a:lnTo>
                <a:lnTo>
                  <a:pt x="1838325" y="1349375"/>
                </a:lnTo>
                <a:lnTo>
                  <a:pt x="1816100" y="1301750"/>
                </a:lnTo>
                <a:lnTo>
                  <a:pt x="1828800" y="1257300"/>
                </a:lnTo>
                <a:lnTo>
                  <a:pt x="1752600" y="1174750"/>
                </a:lnTo>
                <a:lnTo>
                  <a:pt x="1803400" y="1098550"/>
                </a:lnTo>
                <a:lnTo>
                  <a:pt x="1854200" y="1101725"/>
                </a:lnTo>
                <a:lnTo>
                  <a:pt x="1920875" y="1162050"/>
                </a:lnTo>
                <a:lnTo>
                  <a:pt x="1990725" y="1136650"/>
                </a:lnTo>
                <a:lnTo>
                  <a:pt x="2038350" y="1066800"/>
                </a:lnTo>
                <a:lnTo>
                  <a:pt x="2085975" y="1050925"/>
                </a:lnTo>
                <a:lnTo>
                  <a:pt x="2085975" y="1016000"/>
                </a:lnTo>
                <a:lnTo>
                  <a:pt x="2019300" y="971550"/>
                </a:lnTo>
                <a:lnTo>
                  <a:pt x="2025650" y="917575"/>
                </a:lnTo>
                <a:lnTo>
                  <a:pt x="1924050" y="889000"/>
                </a:lnTo>
                <a:lnTo>
                  <a:pt x="1860550" y="895350"/>
                </a:lnTo>
                <a:lnTo>
                  <a:pt x="1898650" y="790575"/>
                </a:lnTo>
                <a:lnTo>
                  <a:pt x="1781175" y="736600"/>
                </a:lnTo>
                <a:lnTo>
                  <a:pt x="1749425" y="644525"/>
                </a:lnTo>
                <a:lnTo>
                  <a:pt x="1724025" y="625475"/>
                </a:lnTo>
                <a:lnTo>
                  <a:pt x="1752600" y="565150"/>
                </a:lnTo>
                <a:lnTo>
                  <a:pt x="1701800" y="561975"/>
                </a:lnTo>
                <a:lnTo>
                  <a:pt x="1657350" y="520700"/>
                </a:lnTo>
                <a:lnTo>
                  <a:pt x="1701800" y="406400"/>
                </a:lnTo>
                <a:lnTo>
                  <a:pt x="1698625" y="358775"/>
                </a:lnTo>
                <a:lnTo>
                  <a:pt x="1660525" y="323850"/>
                </a:lnTo>
                <a:lnTo>
                  <a:pt x="1692275" y="231775"/>
                </a:lnTo>
                <a:lnTo>
                  <a:pt x="1685925" y="196850"/>
                </a:lnTo>
                <a:lnTo>
                  <a:pt x="1647825" y="215900"/>
                </a:lnTo>
                <a:lnTo>
                  <a:pt x="1603375" y="136525"/>
                </a:lnTo>
                <a:lnTo>
                  <a:pt x="1514475" y="107950"/>
                </a:lnTo>
                <a:lnTo>
                  <a:pt x="1463675" y="114300"/>
                </a:lnTo>
                <a:lnTo>
                  <a:pt x="1431925" y="142875"/>
                </a:lnTo>
                <a:lnTo>
                  <a:pt x="1381125" y="168275"/>
                </a:lnTo>
                <a:lnTo>
                  <a:pt x="1349375" y="142875"/>
                </a:lnTo>
                <a:lnTo>
                  <a:pt x="1365250" y="66675"/>
                </a:lnTo>
                <a:lnTo>
                  <a:pt x="1282700" y="44450"/>
                </a:lnTo>
                <a:lnTo>
                  <a:pt x="1235075" y="79375"/>
                </a:lnTo>
                <a:lnTo>
                  <a:pt x="1209675" y="63500"/>
                </a:lnTo>
                <a:lnTo>
                  <a:pt x="1181100" y="15875"/>
                </a:lnTo>
                <a:lnTo>
                  <a:pt x="1133475" y="12700"/>
                </a:lnTo>
                <a:lnTo>
                  <a:pt x="1082675" y="0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686854" y="4808012"/>
            <a:ext cx="560358" cy="356061"/>
          </a:xfrm>
          <a:custGeom>
            <a:avLst/>
            <a:gdLst>
              <a:gd name="connsiteX0" fmla="*/ 914400 w 914400"/>
              <a:gd name="connsiteY0" fmla="*/ 244475 h 581025"/>
              <a:gd name="connsiteX1" fmla="*/ 911225 w 914400"/>
              <a:gd name="connsiteY1" fmla="*/ 339725 h 581025"/>
              <a:gd name="connsiteX2" fmla="*/ 889000 w 914400"/>
              <a:gd name="connsiteY2" fmla="*/ 285750 h 581025"/>
              <a:gd name="connsiteX3" fmla="*/ 863600 w 914400"/>
              <a:gd name="connsiteY3" fmla="*/ 307975 h 581025"/>
              <a:gd name="connsiteX4" fmla="*/ 860425 w 914400"/>
              <a:gd name="connsiteY4" fmla="*/ 365125 h 581025"/>
              <a:gd name="connsiteX5" fmla="*/ 720725 w 914400"/>
              <a:gd name="connsiteY5" fmla="*/ 384175 h 581025"/>
              <a:gd name="connsiteX6" fmla="*/ 695325 w 914400"/>
              <a:gd name="connsiteY6" fmla="*/ 342900 h 581025"/>
              <a:gd name="connsiteX7" fmla="*/ 635000 w 914400"/>
              <a:gd name="connsiteY7" fmla="*/ 387350 h 581025"/>
              <a:gd name="connsiteX8" fmla="*/ 574675 w 914400"/>
              <a:gd name="connsiteY8" fmla="*/ 431800 h 581025"/>
              <a:gd name="connsiteX9" fmla="*/ 460375 w 914400"/>
              <a:gd name="connsiteY9" fmla="*/ 460375 h 581025"/>
              <a:gd name="connsiteX10" fmla="*/ 400050 w 914400"/>
              <a:gd name="connsiteY10" fmla="*/ 533400 h 581025"/>
              <a:gd name="connsiteX11" fmla="*/ 352425 w 914400"/>
              <a:gd name="connsiteY11" fmla="*/ 581025 h 581025"/>
              <a:gd name="connsiteX12" fmla="*/ 266700 w 914400"/>
              <a:gd name="connsiteY12" fmla="*/ 571500 h 581025"/>
              <a:gd name="connsiteX13" fmla="*/ 231775 w 914400"/>
              <a:gd name="connsiteY13" fmla="*/ 527050 h 581025"/>
              <a:gd name="connsiteX14" fmla="*/ 196850 w 914400"/>
              <a:gd name="connsiteY14" fmla="*/ 517525 h 581025"/>
              <a:gd name="connsiteX15" fmla="*/ 257175 w 914400"/>
              <a:gd name="connsiteY15" fmla="*/ 415925 h 581025"/>
              <a:gd name="connsiteX16" fmla="*/ 234950 w 914400"/>
              <a:gd name="connsiteY16" fmla="*/ 330200 h 581025"/>
              <a:gd name="connsiteX17" fmla="*/ 190500 w 914400"/>
              <a:gd name="connsiteY17" fmla="*/ 342900 h 581025"/>
              <a:gd name="connsiteX18" fmla="*/ 123825 w 914400"/>
              <a:gd name="connsiteY18" fmla="*/ 298450 h 581025"/>
              <a:gd name="connsiteX19" fmla="*/ 123825 w 914400"/>
              <a:gd name="connsiteY19" fmla="*/ 298450 h 581025"/>
              <a:gd name="connsiteX20" fmla="*/ 79375 w 914400"/>
              <a:gd name="connsiteY20" fmla="*/ 269875 h 581025"/>
              <a:gd name="connsiteX21" fmla="*/ 50800 w 914400"/>
              <a:gd name="connsiteY21" fmla="*/ 292100 h 581025"/>
              <a:gd name="connsiteX22" fmla="*/ 0 w 914400"/>
              <a:gd name="connsiteY22" fmla="*/ 273050 h 581025"/>
              <a:gd name="connsiteX23" fmla="*/ 12700 w 914400"/>
              <a:gd name="connsiteY23" fmla="*/ 238125 h 581025"/>
              <a:gd name="connsiteX24" fmla="*/ 158750 w 914400"/>
              <a:gd name="connsiteY24" fmla="*/ 142875 h 581025"/>
              <a:gd name="connsiteX25" fmla="*/ 288925 w 914400"/>
              <a:gd name="connsiteY25" fmla="*/ 107950 h 581025"/>
              <a:gd name="connsiteX26" fmla="*/ 238125 w 914400"/>
              <a:gd name="connsiteY26" fmla="*/ 79375 h 581025"/>
              <a:gd name="connsiteX27" fmla="*/ 266700 w 914400"/>
              <a:gd name="connsiteY27" fmla="*/ 0 h 581025"/>
              <a:gd name="connsiteX28" fmla="*/ 323850 w 914400"/>
              <a:gd name="connsiteY28" fmla="*/ 12700 h 581025"/>
              <a:gd name="connsiteX29" fmla="*/ 371475 w 914400"/>
              <a:gd name="connsiteY29" fmla="*/ 53975 h 581025"/>
              <a:gd name="connsiteX30" fmla="*/ 409575 w 914400"/>
              <a:gd name="connsiteY30" fmla="*/ 53975 h 581025"/>
              <a:gd name="connsiteX31" fmla="*/ 444500 w 914400"/>
              <a:gd name="connsiteY31" fmla="*/ 95250 h 581025"/>
              <a:gd name="connsiteX32" fmla="*/ 463550 w 914400"/>
              <a:gd name="connsiteY32" fmla="*/ 73025 h 581025"/>
              <a:gd name="connsiteX33" fmla="*/ 508000 w 914400"/>
              <a:gd name="connsiteY33" fmla="*/ 114300 h 581025"/>
              <a:gd name="connsiteX34" fmla="*/ 517525 w 914400"/>
              <a:gd name="connsiteY34" fmla="*/ 152400 h 581025"/>
              <a:gd name="connsiteX35" fmla="*/ 546100 w 914400"/>
              <a:gd name="connsiteY35" fmla="*/ 152400 h 581025"/>
              <a:gd name="connsiteX36" fmla="*/ 666750 w 914400"/>
              <a:gd name="connsiteY36" fmla="*/ 295275 h 581025"/>
              <a:gd name="connsiteX37" fmla="*/ 717550 w 914400"/>
              <a:gd name="connsiteY37" fmla="*/ 276225 h 581025"/>
              <a:gd name="connsiteX38" fmla="*/ 739775 w 914400"/>
              <a:gd name="connsiteY38" fmla="*/ 225425 h 581025"/>
              <a:gd name="connsiteX39" fmla="*/ 768350 w 914400"/>
              <a:gd name="connsiteY39" fmla="*/ 269875 h 581025"/>
              <a:gd name="connsiteX40" fmla="*/ 803275 w 914400"/>
              <a:gd name="connsiteY40" fmla="*/ 238125 h 581025"/>
              <a:gd name="connsiteX41" fmla="*/ 914400 w 914400"/>
              <a:gd name="connsiteY41" fmla="*/ 24447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914400" h="581025">
                <a:moveTo>
                  <a:pt x="914400" y="244475"/>
                </a:moveTo>
                <a:lnTo>
                  <a:pt x="911225" y="339725"/>
                </a:lnTo>
                <a:lnTo>
                  <a:pt x="889000" y="285750"/>
                </a:lnTo>
                <a:lnTo>
                  <a:pt x="863600" y="307975"/>
                </a:lnTo>
                <a:lnTo>
                  <a:pt x="860425" y="365125"/>
                </a:lnTo>
                <a:lnTo>
                  <a:pt x="720725" y="384175"/>
                </a:lnTo>
                <a:lnTo>
                  <a:pt x="695325" y="342900"/>
                </a:lnTo>
                <a:lnTo>
                  <a:pt x="635000" y="387350"/>
                </a:lnTo>
                <a:lnTo>
                  <a:pt x="574675" y="431800"/>
                </a:lnTo>
                <a:lnTo>
                  <a:pt x="460375" y="460375"/>
                </a:lnTo>
                <a:lnTo>
                  <a:pt x="400050" y="533400"/>
                </a:lnTo>
                <a:lnTo>
                  <a:pt x="352425" y="581025"/>
                </a:lnTo>
                <a:lnTo>
                  <a:pt x="266700" y="571500"/>
                </a:lnTo>
                <a:lnTo>
                  <a:pt x="231775" y="527050"/>
                </a:lnTo>
                <a:lnTo>
                  <a:pt x="196850" y="517525"/>
                </a:lnTo>
                <a:lnTo>
                  <a:pt x="257175" y="415925"/>
                </a:lnTo>
                <a:lnTo>
                  <a:pt x="234950" y="330200"/>
                </a:lnTo>
                <a:lnTo>
                  <a:pt x="190500" y="342900"/>
                </a:lnTo>
                <a:lnTo>
                  <a:pt x="123825" y="298450"/>
                </a:lnTo>
                <a:lnTo>
                  <a:pt x="123825" y="298450"/>
                </a:lnTo>
                <a:lnTo>
                  <a:pt x="79375" y="269875"/>
                </a:lnTo>
                <a:lnTo>
                  <a:pt x="50800" y="292100"/>
                </a:lnTo>
                <a:lnTo>
                  <a:pt x="0" y="273050"/>
                </a:lnTo>
                <a:lnTo>
                  <a:pt x="12700" y="238125"/>
                </a:lnTo>
                <a:lnTo>
                  <a:pt x="158750" y="142875"/>
                </a:lnTo>
                <a:lnTo>
                  <a:pt x="288925" y="107950"/>
                </a:lnTo>
                <a:lnTo>
                  <a:pt x="238125" y="79375"/>
                </a:lnTo>
                <a:lnTo>
                  <a:pt x="266700" y="0"/>
                </a:lnTo>
                <a:lnTo>
                  <a:pt x="323850" y="12700"/>
                </a:lnTo>
                <a:lnTo>
                  <a:pt x="371475" y="53975"/>
                </a:lnTo>
                <a:lnTo>
                  <a:pt x="409575" y="53975"/>
                </a:lnTo>
                <a:lnTo>
                  <a:pt x="444500" y="95250"/>
                </a:lnTo>
                <a:lnTo>
                  <a:pt x="463550" y="73025"/>
                </a:lnTo>
                <a:lnTo>
                  <a:pt x="508000" y="114300"/>
                </a:lnTo>
                <a:lnTo>
                  <a:pt x="517525" y="152400"/>
                </a:lnTo>
                <a:lnTo>
                  <a:pt x="546100" y="152400"/>
                </a:lnTo>
                <a:lnTo>
                  <a:pt x="666750" y="295275"/>
                </a:lnTo>
                <a:lnTo>
                  <a:pt x="717550" y="276225"/>
                </a:lnTo>
                <a:lnTo>
                  <a:pt x="739775" y="225425"/>
                </a:lnTo>
                <a:lnTo>
                  <a:pt x="768350" y="269875"/>
                </a:lnTo>
                <a:lnTo>
                  <a:pt x="803275" y="238125"/>
                </a:lnTo>
                <a:lnTo>
                  <a:pt x="914400" y="244475"/>
                </a:lnTo>
                <a:close/>
              </a:path>
            </a:pathLst>
          </a:custGeom>
          <a:solidFill>
            <a:srgbClr val="FF0000">
              <a:alpha val="1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5142061" y="4420821"/>
            <a:ext cx="214025" cy="326875"/>
          </a:xfrm>
          <a:custGeom>
            <a:avLst/>
            <a:gdLst>
              <a:gd name="connsiteX0" fmla="*/ 0 w 381000"/>
              <a:gd name="connsiteY0" fmla="*/ 6350 h 593725"/>
              <a:gd name="connsiteX1" fmla="*/ 22225 w 381000"/>
              <a:gd name="connsiteY1" fmla="*/ 41275 h 593725"/>
              <a:gd name="connsiteX2" fmla="*/ 50800 w 381000"/>
              <a:gd name="connsiteY2" fmla="*/ 0 h 593725"/>
              <a:gd name="connsiteX3" fmla="*/ 107950 w 381000"/>
              <a:gd name="connsiteY3" fmla="*/ 15875 h 593725"/>
              <a:gd name="connsiteX4" fmla="*/ 114300 w 381000"/>
              <a:gd name="connsiteY4" fmla="*/ 69850 h 593725"/>
              <a:gd name="connsiteX5" fmla="*/ 161925 w 381000"/>
              <a:gd name="connsiteY5" fmla="*/ 69850 h 593725"/>
              <a:gd name="connsiteX6" fmla="*/ 206375 w 381000"/>
              <a:gd name="connsiteY6" fmla="*/ 107950 h 593725"/>
              <a:gd name="connsiteX7" fmla="*/ 161925 w 381000"/>
              <a:gd name="connsiteY7" fmla="*/ 206375 h 593725"/>
              <a:gd name="connsiteX8" fmla="*/ 190500 w 381000"/>
              <a:gd name="connsiteY8" fmla="*/ 241300 h 593725"/>
              <a:gd name="connsiteX9" fmla="*/ 228600 w 381000"/>
              <a:gd name="connsiteY9" fmla="*/ 276225 h 593725"/>
              <a:gd name="connsiteX10" fmla="*/ 257175 w 381000"/>
              <a:gd name="connsiteY10" fmla="*/ 263525 h 593725"/>
              <a:gd name="connsiteX11" fmla="*/ 257175 w 381000"/>
              <a:gd name="connsiteY11" fmla="*/ 355600 h 593725"/>
              <a:gd name="connsiteX12" fmla="*/ 273050 w 381000"/>
              <a:gd name="connsiteY12" fmla="*/ 393700 h 593725"/>
              <a:gd name="connsiteX13" fmla="*/ 273050 w 381000"/>
              <a:gd name="connsiteY13" fmla="*/ 393700 h 593725"/>
              <a:gd name="connsiteX14" fmla="*/ 346075 w 381000"/>
              <a:gd name="connsiteY14" fmla="*/ 444500 h 593725"/>
              <a:gd name="connsiteX15" fmla="*/ 349250 w 381000"/>
              <a:gd name="connsiteY15" fmla="*/ 533400 h 593725"/>
              <a:gd name="connsiteX16" fmla="*/ 381000 w 381000"/>
              <a:gd name="connsiteY16" fmla="*/ 571500 h 593725"/>
              <a:gd name="connsiteX17" fmla="*/ 327025 w 381000"/>
              <a:gd name="connsiteY17" fmla="*/ 593725 h 593725"/>
              <a:gd name="connsiteX18" fmla="*/ 307975 w 381000"/>
              <a:gd name="connsiteY18" fmla="*/ 558800 h 593725"/>
              <a:gd name="connsiteX19" fmla="*/ 323850 w 381000"/>
              <a:gd name="connsiteY19" fmla="*/ 473075 h 593725"/>
              <a:gd name="connsiteX20" fmla="*/ 250825 w 381000"/>
              <a:gd name="connsiteY20" fmla="*/ 419100 h 593725"/>
              <a:gd name="connsiteX21" fmla="*/ 215900 w 381000"/>
              <a:gd name="connsiteY21" fmla="*/ 288925 h 593725"/>
              <a:gd name="connsiteX22" fmla="*/ 133350 w 381000"/>
              <a:gd name="connsiteY22" fmla="*/ 212725 h 593725"/>
              <a:gd name="connsiteX23" fmla="*/ 149225 w 381000"/>
              <a:gd name="connsiteY23" fmla="*/ 111125 h 593725"/>
              <a:gd name="connsiteX24" fmla="*/ 69850 w 381000"/>
              <a:gd name="connsiteY24" fmla="*/ 63500 h 593725"/>
              <a:gd name="connsiteX25" fmla="*/ 0 w 381000"/>
              <a:gd name="connsiteY25" fmla="*/ 6350 h 593725"/>
              <a:gd name="connsiteX0" fmla="*/ 0 w 349250"/>
              <a:gd name="connsiteY0" fmla="*/ 6350 h 593725"/>
              <a:gd name="connsiteX1" fmla="*/ 22225 w 349250"/>
              <a:gd name="connsiteY1" fmla="*/ 41275 h 593725"/>
              <a:gd name="connsiteX2" fmla="*/ 50800 w 349250"/>
              <a:gd name="connsiteY2" fmla="*/ 0 h 593725"/>
              <a:gd name="connsiteX3" fmla="*/ 107950 w 349250"/>
              <a:gd name="connsiteY3" fmla="*/ 15875 h 593725"/>
              <a:gd name="connsiteX4" fmla="*/ 114300 w 349250"/>
              <a:gd name="connsiteY4" fmla="*/ 69850 h 593725"/>
              <a:gd name="connsiteX5" fmla="*/ 161925 w 349250"/>
              <a:gd name="connsiteY5" fmla="*/ 69850 h 593725"/>
              <a:gd name="connsiteX6" fmla="*/ 206375 w 349250"/>
              <a:gd name="connsiteY6" fmla="*/ 107950 h 593725"/>
              <a:gd name="connsiteX7" fmla="*/ 161925 w 349250"/>
              <a:gd name="connsiteY7" fmla="*/ 206375 h 593725"/>
              <a:gd name="connsiteX8" fmla="*/ 190500 w 349250"/>
              <a:gd name="connsiteY8" fmla="*/ 241300 h 593725"/>
              <a:gd name="connsiteX9" fmla="*/ 228600 w 349250"/>
              <a:gd name="connsiteY9" fmla="*/ 276225 h 593725"/>
              <a:gd name="connsiteX10" fmla="*/ 257175 w 349250"/>
              <a:gd name="connsiteY10" fmla="*/ 263525 h 593725"/>
              <a:gd name="connsiteX11" fmla="*/ 257175 w 349250"/>
              <a:gd name="connsiteY11" fmla="*/ 355600 h 593725"/>
              <a:gd name="connsiteX12" fmla="*/ 273050 w 349250"/>
              <a:gd name="connsiteY12" fmla="*/ 393700 h 593725"/>
              <a:gd name="connsiteX13" fmla="*/ 273050 w 349250"/>
              <a:gd name="connsiteY13" fmla="*/ 393700 h 593725"/>
              <a:gd name="connsiteX14" fmla="*/ 346075 w 349250"/>
              <a:gd name="connsiteY14" fmla="*/ 444500 h 593725"/>
              <a:gd name="connsiteX15" fmla="*/ 349250 w 349250"/>
              <a:gd name="connsiteY15" fmla="*/ 533400 h 593725"/>
              <a:gd name="connsiteX16" fmla="*/ 327025 w 349250"/>
              <a:gd name="connsiteY16" fmla="*/ 593725 h 593725"/>
              <a:gd name="connsiteX17" fmla="*/ 307975 w 349250"/>
              <a:gd name="connsiteY17" fmla="*/ 558800 h 593725"/>
              <a:gd name="connsiteX18" fmla="*/ 323850 w 349250"/>
              <a:gd name="connsiteY18" fmla="*/ 473075 h 593725"/>
              <a:gd name="connsiteX19" fmla="*/ 250825 w 349250"/>
              <a:gd name="connsiteY19" fmla="*/ 419100 h 593725"/>
              <a:gd name="connsiteX20" fmla="*/ 215900 w 349250"/>
              <a:gd name="connsiteY20" fmla="*/ 288925 h 593725"/>
              <a:gd name="connsiteX21" fmla="*/ 133350 w 349250"/>
              <a:gd name="connsiteY21" fmla="*/ 212725 h 593725"/>
              <a:gd name="connsiteX22" fmla="*/ 149225 w 349250"/>
              <a:gd name="connsiteY22" fmla="*/ 111125 h 593725"/>
              <a:gd name="connsiteX23" fmla="*/ 69850 w 349250"/>
              <a:gd name="connsiteY23" fmla="*/ 63500 h 593725"/>
              <a:gd name="connsiteX24" fmla="*/ 0 w 349250"/>
              <a:gd name="connsiteY24" fmla="*/ 6350 h 593725"/>
              <a:gd name="connsiteX0" fmla="*/ 0 w 349250"/>
              <a:gd name="connsiteY0" fmla="*/ 6350 h 558800"/>
              <a:gd name="connsiteX1" fmla="*/ 22225 w 349250"/>
              <a:gd name="connsiteY1" fmla="*/ 41275 h 558800"/>
              <a:gd name="connsiteX2" fmla="*/ 50800 w 349250"/>
              <a:gd name="connsiteY2" fmla="*/ 0 h 558800"/>
              <a:gd name="connsiteX3" fmla="*/ 107950 w 349250"/>
              <a:gd name="connsiteY3" fmla="*/ 15875 h 558800"/>
              <a:gd name="connsiteX4" fmla="*/ 114300 w 349250"/>
              <a:gd name="connsiteY4" fmla="*/ 69850 h 558800"/>
              <a:gd name="connsiteX5" fmla="*/ 161925 w 349250"/>
              <a:gd name="connsiteY5" fmla="*/ 69850 h 558800"/>
              <a:gd name="connsiteX6" fmla="*/ 206375 w 349250"/>
              <a:gd name="connsiteY6" fmla="*/ 107950 h 558800"/>
              <a:gd name="connsiteX7" fmla="*/ 161925 w 349250"/>
              <a:gd name="connsiteY7" fmla="*/ 206375 h 558800"/>
              <a:gd name="connsiteX8" fmla="*/ 190500 w 349250"/>
              <a:gd name="connsiteY8" fmla="*/ 241300 h 558800"/>
              <a:gd name="connsiteX9" fmla="*/ 228600 w 349250"/>
              <a:gd name="connsiteY9" fmla="*/ 276225 h 558800"/>
              <a:gd name="connsiteX10" fmla="*/ 257175 w 349250"/>
              <a:gd name="connsiteY10" fmla="*/ 263525 h 558800"/>
              <a:gd name="connsiteX11" fmla="*/ 257175 w 349250"/>
              <a:gd name="connsiteY11" fmla="*/ 355600 h 558800"/>
              <a:gd name="connsiteX12" fmla="*/ 273050 w 349250"/>
              <a:gd name="connsiteY12" fmla="*/ 393700 h 558800"/>
              <a:gd name="connsiteX13" fmla="*/ 273050 w 349250"/>
              <a:gd name="connsiteY13" fmla="*/ 393700 h 558800"/>
              <a:gd name="connsiteX14" fmla="*/ 346075 w 349250"/>
              <a:gd name="connsiteY14" fmla="*/ 444500 h 558800"/>
              <a:gd name="connsiteX15" fmla="*/ 349250 w 349250"/>
              <a:gd name="connsiteY15" fmla="*/ 533400 h 558800"/>
              <a:gd name="connsiteX16" fmla="*/ 307975 w 349250"/>
              <a:gd name="connsiteY16" fmla="*/ 558800 h 558800"/>
              <a:gd name="connsiteX17" fmla="*/ 323850 w 349250"/>
              <a:gd name="connsiteY17" fmla="*/ 473075 h 558800"/>
              <a:gd name="connsiteX18" fmla="*/ 250825 w 349250"/>
              <a:gd name="connsiteY18" fmla="*/ 419100 h 558800"/>
              <a:gd name="connsiteX19" fmla="*/ 215900 w 349250"/>
              <a:gd name="connsiteY19" fmla="*/ 288925 h 558800"/>
              <a:gd name="connsiteX20" fmla="*/ 133350 w 349250"/>
              <a:gd name="connsiteY20" fmla="*/ 212725 h 558800"/>
              <a:gd name="connsiteX21" fmla="*/ 149225 w 349250"/>
              <a:gd name="connsiteY21" fmla="*/ 111125 h 558800"/>
              <a:gd name="connsiteX22" fmla="*/ 69850 w 349250"/>
              <a:gd name="connsiteY22" fmla="*/ 63500 h 558800"/>
              <a:gd name="connsiteX23" fmla="*/ 0 w 349250"/>
              <a:gd name="connsiteY23" fmla="*/ 6350 h 558800"/>
              <a:gd name="connsiteX0" fmla="*/ 0 w 349250"/>
              <a:gd name="connsiteY0" fmla="*/ 6350 h 533400"/>
              <a:gd name="connsiteX1" fmla="*/ 22225 w 349250"/>
              <a:gd name="connsiteY1" fmla="*/ 41275 h 533400"/>
              <a:gd name="connsiteX2" fmla="*/ 50800 w 349250"/>
              <a:gd name="connsiteY2" fmla="*/ 0 h 533400"/>
              <a:gd name="connsiteX3" fmla="*/ 107950 w 349250"/>
              <a:gd name="connsiteY3" fmla="*/ 15875 h 533400"/>
              <a:gd name="connsiteX4" fmla="*/ 114300 w 349250"/>
              <a:gd name="connsiteY4" fmla="*/ 69850 h 533400"/>
              <a:gd name="connsiteX5" fmla="*/ 161925 w 349250"/>
              <a:gd name="connsiteY5" fmla="*/ 69850 h 533400"/>
              <a:gd name="connsiteX6" fmla="*/ 206375 w 349250"/>
              <a:gd name="connsiteY6" fmla="*/ 107950 h 533400"/>
              <a:gd name="connsiteX7" fmla="*/ 161925 w 349250"/>
              <a:gd name="connsiteY7" fmla="*/ 206375 h 533400"/>
              <a:gd name="connsiteX8" fmla="*/ 190500 w 349250"/>
              <a:gd name="connsiteY8" fmla="*/ 241300 h 533400"/>
              <a:gd name="connsiteX9" fmla="*/ 228600 w 349250"/>
              <a:gd name="connsiteY9" fmla="*/ 276225 h 533400"/>
              <a:gd name="connsiteX10" fmla="*/ 257175 w 349250"/>
              <a:gd name="connsiteY10" fmla="*/ 263525 h 533400"/>
              <a:gd name="connsiteX11" fmla="*/ 257175 w 349250"/>
              <a:gd name="connsiteY11" fmla="*/ 355600 h 533400"/>
              <a:gd name="connsiteX12" fmla="*/ 273050 w 349250"/>
              <a:gd name="connsiteY12" fmla="*/ 393700 h 533400"/>
              <a:gd name="connsiteX13" fmla="*/ 273050 w 349250"/>
              <a:gd name="connsiteY13" fmla="*/ 393700 h 533400"/>
              <a:gd name="connsiteX14" fmla="*/ 346075 w 349250"/>
              <a:gd name="connsiteY14" fmla="*/ 444500 h 533400"/>
              <a:gd name="connsiteX15" fmla="*/ 349250 w 349250"/>
              <a:gd name="connsiteY15" fmla="*/ 533400 h 533400"/>
              <a:gd name="connsiteX16" fmla="*/ 323850 w 349250"/>
              <a:gd name="connsiteY16" fmla="*/ 473075 h 533400"/>
              <a:gd name="connsiteX17" fmla="*/ 250825 w 349250"/>
              <a:gd name="connsiteY17" fmla="*/ 419100 h 533400"/>
              <a:gd name="connsiteX18" fmla="*/ 215900 w 349250"/>
              <a:gd name="connsiteY18" fmla="*/ 288925 h 533400"/>
              <a:gd name="connsiteX19" fmla="*/ 133350 w 349250"/>
              <a:gd name="connsiteY19" fmla="*/ 212725 h 533400"/>
              <a:gd name="connsiteX20" fmla="*/ 149225 w 349250"/>
              <a:gd name="connsiteY20" fmla="*/ 111125 h 533400"/>
              <a:gd name="connsiteX21" fmla="*/ 69850 w 349250"/>
              <a:gd name="connsiteY21" fmla="*/ 63500 h 533400"/>
              <a:gd name="connsiteX22" fmla="*/ 0 w 349250"/>
              <a:gd name="connsiteY22" fmla="*/ 6350 h 533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9250" h="533400">
                <a:moveTo>
                  <a:pt x="0" y="6350"/>
                </a:moveTo>
                <a:lnTo>
                  <a:pt x="22225" y="41275"/>
                </a:lnTo>
                <a:lnTo>
                  <a:pt x="50800" y="0"/>
                </a:lnTo>
                <a:lnTo>
                  <a:pt x="107950" y="15875"/>
                </a:lnTo>
                <a:lnTo>
                  <a:pt x="114300" y="69850"/>
                </a:lnTo>
                <a:lnTo>
                  <a:pt x="161925" y="69850"/>
                </a:lnTo>
                <a:lnTo>
                  <a:pt x="206375" y="107950"/>
                </a:lnTo>
                <a:lnTo>
                  <a:pt x="161925" y="206375"/>
                </a:lnTo>
                <a:lnTo>
                  <a:pt x="190500" y="241300"/>
                </a:lnTo>
                <a:lnTo>
                  <a:pt x="228600" y="276225"/>
                </a:lnTo>
                <a:lnTo>
                  <a:pt x="257175" y="263525"/>
                </a:lnTo>
                <a:lnTo>
                  <a:pt x="257175" y="355600"/>
                </a:lnTo>
                <a:lnTo>
                  <a:pt x="273050" y="393700"/>
                </a:lnTo>
                <a:lnTo>
                  <a:pt x="273050" y="393700"/>
                </a:lnTo>
                <a:lnTo>
                  <a:pt x="346075" y="444500"/>
                </a:lnTo>
                <a:lnTo>
                  <a:pt x="349250" y="533400"/>
                </a:lnTo>
                <a:lnTo>
                  <a:pt x="323850" y="473075"/>
                </a:lnTo>
                <a:lnTo>
                  <a:pt x="250825" y="419100"/>
                </a:lnTo>
                <a:lnTo>
                  <a:pt x="215900" y="288925"/>
                </a:lnTo>
                <a:lnTo>
                  <a:pt x="133350" y="212725"/>
                </a:lnTo>
                <a:lnTo>
                  <a:pt x="149225" y="111125"/>
                </a:lnTo>
                <a:lnTo>
                  <a:pt x="69850" y="63500"/>
                </a:lnTo>
                <a:lnTo>
                  <a:pt x="0" y="6350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Freeform 10"/>
          <p:cNvSpPr/>
          <p:nvPr/>
        </p:nvSpPr>
        <p:spPr>
          <a:xfrm>
            <a:off x="6122687" y="6428769"/>
            <a:ext cx="893070" cy="809405"/>
          </a:xfrm>
          <a:custGeom>
            <a:avLst/>
            <a:gdLst>
              <a:gd name="connsiteX0" fmla="*/ 50800 w 1457325"/>
              <a:gd name="connsiteY0" fmla="*/ 358775 h 1320800"/>
              <a:gd name="connsiteX1" fmla="*/ 76200 w 1457325"/>
              <a:gd name="connsiteY1" fmla="*/ 374650 h 1320800"/>
              <a:gd name="connsiteX2" fmla="*/ 146050 w 1457325"/>
              <a:gd name="connsiteY2" fmla="*/ 320675 h 1320800"/>
              <a:gd name="connsiteX3" fmla="*/ 149225 w 1457325"/>
              <a:gd name="connsiteY3" fmla="*/ 273050 h 1320800"/>
              <a:gd name="connsiteX4" fmla="*/ 206375 w 1457325"/>
              <a:gd name="connsiteY4" fmla="*/ 266700 h 1320800"/>
              <a:gd name="connsiteX5" fmla="*/ 184150 w 1457325"/>
              <a:gd name="connsiteY5" fmla="*/ 200025 h 1320800"/>
              <a:gd name="connsiteX6" fmla="*/ 209550 w 1457325"/>
              <a:gd name="connsiteY6" fmla="*/ 111125 h 1320800"/>
              <a:gd name="connsiteX7" fmla="*/ 285750 w 1457325"/>
              <a:gd name="connsiteY7" fmla="*/ 139700 h 1320800"/>
              <a:gd name="connsiteX8" fmla="*/ 285750 w 1457325"/>
              <a:gd name="connsiteY8" fmla="*/ 139700 h 1320800"/>
              <a:gd name="connsiteX9" fmla="*/ 377825 w 1457325"/>
              <a:gd name="connsiteY9" fmla="*/ 168275 h 1320800"/>
              <a:gd name="connsiteX10" fmla="*/ 552450 w 1457325"/>
              <a:gd name="connsiteY10" fmla="*/ 85725 h 1320800"/>
              <a:gd name="connsiteX11" fmla="*/ 612775 w 1457325"/>
              <a:gd name="connsiteY11" fmla="*/ 104775 h 1320800"/>
              <a:gd name="connsiteX12" fmla="*/ 647700 w 1457325"/>
              <a:gd name="connsiteY12" fmla="*/ 146050 h 1320800"/>
              <a:gd name="connsiteX13" fmla="*/ 749300 w 1457325"/>
              <a:gd name="connsiteY13" fmla="*/ 149225 h 1320800"/>
              <a:gd name="connsiteX14" fmla="*/ 952500 w 1457325"/>
              <a:gd name="connsiteY14" fmla="*/ 107950 h 1320800"/>
              <a:gd name="connsiteX15" fmla="*/ 1085850 w 1457325"/>
              <a:gd name="connsiteY15" fmla="*/ 44450 h 1320800"/>
              <a:gd name="connsiteX16" fmla="*/ 1146175 w 1457325"/>
              <a:gd name="connsiteY16" fmla="*/ 31750 h 1320800"/>
              <a:gd name="connsiteX17" fmla="*/ 1200150 w 1457325"/>
              <a:gd name="connsiteY17" fmla="*/ 47625 h 1320800"/>
              <a:gd name="connsiteX18" fmla="*/ 1393825 w 1457325"/>
              <a:gd name="connsiteY18" fmla="*/ 6350 h 1320800"/>
              <a:gd name="connsiteX19" fmla="*/ 1425575 w 1457325"/>
              <a:gd name="connsiteY19" fmla="*/ 0 h 1320800"/>
              <a:gd name="connsiteX20" fmla="*/ 1457325 w 1457325"/>
              <a:gd name="connsiteY20" fmla="*/ 38100 h 1320800"/>
              <a:gd name="connsiteX21" fmla="*/ 1311275 w 1457325"/>
              <a:gd name="connsiteY21" fmla="*/ 180975 h 1320800"/>
              <a:gd name="connsiteX22" fmla="*/ 1235075 w 1457325"/>
              <a:gd name="connsiteY22" fmla="*/ 196850 h 1320800"/>
              <a:gd name="connsiteX23" fmla="*/ 1187450 w 1457325"/>
              <a:gd name="connsiteY23" fmla="*/ 263525 h 1320800"/>
              <a:gd name="connsiteX24" fmla="*/ 1200150 w 1457325"/>
              <a:gd name="connsiteY24" fmla="*/ 358775 h 1320800"/>
              <a:gd name="connsiteX25" fmla="*/ 1228725 w 1457325"/>
              <a:gd name="connsiteY25" fmla="*/ 403225 h 1320800"/>
              <a:gd name="connsiteX26" fmla="*/ 1196975 w 1457325"/>
              <a:gd name="connsiteY26" fmla="*/ 501650 h 1320800"/>
              <a:gd name="connsiteX27" fmla="*/ 1187450 w 1457325"/>
              <a:gd name="connsiteY27" fmla="*/ 676275 h 1320800"/>
              <a:gd name="connsiteX28" fmla="*/ 1117600 w 1457325"/>
              <a:gd name="connsiteY28" fmla="*/ 774700 h 1320800"/>
              <a:gd name="connsiteX29" fmla="*/ 231775 w 1457325"/>
              <a:gd name="connsiteY29" fmla="*/ 1320800 h 1320800"/>
              <a:gd name="connsiteX30" fmla="*/ 130175 w 1457325"/>
              <a:gd name="connsiteY30" fmla="*/ 1285875 h 1320800"/>
              <a:gd name="connsiteX31" fmla="*/ 92075 w 1457325"/>
              <a:gd name="connsiteY31" fmla="*/ 1257300 h 1320800"/>
              <a:gd name="connsiteX32" fmla="*/ 9525 w 1457325"/>
              <a:gd name="connsiteY32" fmla="*/ 1200150 h 1320800"/>
              <a:gd name="connsiteX33" fmla="*/ 31750 w 1457325"/>
              <a:gd name="connsiteY33" fmla="*/ 1136650 h 1320800"/>
              <a:gd name="connsiteX34" fmla="*/ 15875 w 1457325"/>
              <a:gd name="connsiteY34" fmla="*/ 1050925 h 1320800"/>
              <a:gd name="connsiteX35" fmla="*/ 53975 w 1457325"/>
              <a:gd name="connsiteY35" fmla="*/ 1000125 h 1320800"/>
              <a:gd name="connsiteX36" fmla="*/ 79375 w 1457325"/>
              <a:gd name="connsiteY36" fmla="*/ 984250 h 1320800"/>
              <a:gd name="connsiteX37" fmla="*/ 53975 w 1457325"/>
              <a:gd name="connsiteY37" fmla="*/ 962025 h 1320800"/>
              <a:gd name="connsiteX38" fmla="*/ 79375 w 1457325"/>
              <a:gd name="connsiteY38" fmla="*/ 917575 h 1320800"/>
              <a:gd name="connsiteX39" fmla="*/ 133350 w 1457325"/>
              <a:gd name="connsiteY39" fmla="*/ 914400 h 1320800"/>
              <a:gd name="connsiteX40" fmla="*/ 130175 w 1457325"/>
              <a:gd name="connsiteY40" fmla="*/ 882650 h 1320800"/>
              <a:gd name="connsiteX41" fmla="*/ 196850 w 1457325"/>
              <a:gd name="connsiteY41" fmla="*/ 825500 h 1320800"/>
              <a:gd name="connsiteX42" fmla="*/ 161925 w 1457325"/>
              <a:gd name="connsiteY42" fmla="*/ 749300 h 1320800"/>
              <a:gd name="connsiteX43" fmla="*/ 161925 w 1457325"/>
              <a:gd name="connsiteY43" fmla="*/ 749300 h 1320800"/>
              <a:gd name="connsiteX44" fmla="*/ 149225 w 1457325"/>
              <a:gd name="connsiteY44" fmla="*/ 704850 h 1320800"/>
              <a:gd name="connsiteX45" fmla="*/ 123825 w 1457325"/>
              <a:gd name="connsiteY45" fmla="*/ 685800 h 1320800"/>
              <a:gd name="connsiteX46" fmla="*/ 123825 w 1457325"/>
              <a:gd name="connsiteY46" fmla="*/ 685800 h 1320800"/>
              <a:gd name="connsiteX47" fmla="*/ 41275 w 1457325"/>
              <a:gd name="connsiteY47" fmla="*/ 704850 h 1320800"/>
              <a:gd name="connsiteX48" fmla="*/ 19050 w 1457325"/>
              <a:gd name="connsiteY48" fmla="*/ 571500 h 1320800"/>
              <a:gd name="connsiteX49" fmla="*/ 34925 w 1457325"/>
              <a:gd name="connsiteY49" fmla="*/ 549275 h 1320800"/>
              <a:gd name="connsiteX50" fmla="*/ 28575 w 1457325"/>
              <a:gd name="connsiteY50" fmla="*/ 482600 h 1320800"/>
              <a:gd name="connsiteX51" fmla="*/ 0 w 1457325"/>
              <a:gd name="connsiteY51" fmla="*/ 460375 h 1320800"/>
              <a:gd name="connsiteX52" fmla="*/ 50800 w 1457325"/>
              <a:gd name="connsiteY52" fmla="*/ 358775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1457325" h="1320800">
                <a:moveTo>
                  <a:pt x="50800" y="358775"/>
                </a:moveTo>
                <a:lnTo>
                  <a:pt x="76200" y="374650"/>
                </a:lnTo>
                <a:lnTo>
                  <a:pt x="146050" y="320675"/>
                </a:lnTo>
                <a:lnTo>
                  <a:pt x="149225" y="273050"/>
                </a:lnTo>
                <a:lnTo>
                  <a:pt x="206375" y="266700"/>
                </a:lnTo>
                <a:lnTo>
                  <a:pt x="184150" y="200025"/>
                </a:lnTo>
                <a:lnTo>
                  <a:pt x="209550" y="111125"/>
                </a:lnTo>
                <a:lnTo>
                  <a:pt x="285750" y="139700"/>
                </a:lnTo>
                <a:lnTo>
                  <a:pt x="285750" y="139700"/>
                </a:lnTo>
                <a:lnTo>
                  <a:pt x="377825" y="168275"/>
                </a:lnTo>
                <a:lnTo>
                  <a:pt x="552450" y="85725"/>
                </a:lnTo>
                <a:lnTo>
                  <a:pt x="612775" y="104775"/>
                </a:lnTo>
                <a:lnTo>
                  <a:pt x="647700" y="146050"/>
                </a:lnTo>
                <a:lnTo>
                  <a:pt x="749300" y="149225"/>
                </a:lnTo>
                <a:lnTo>
                  <a:pt x="952500" y="107950"/>
                </a:lnTo>
                <a:lnTo>
                  <a:pt x="1085850" y="44450"/>
                </a:lnTo>
                <a:lnTo>
                  <a:pt x="1146175" y="31750"/>
                </a:lnTo>
                <a:lnTo>
                  <a:pt x="1200150" y="47625"/>
                </a:lnTo>
                <a:lnTo>
                  <a:pt x="1393825" y="6350"/>
                </a:lnTo>
                <a:lnTo>
                  <a:pt x="1425575" y="0"/>
                </a:lnTo>
                <a:lnTo>
                  <a:pt x="1457325" y="38100"/>
                </a:lnTo>
                <a:lnTo>
                  <a:pt x="1311275" y="180975"/>
                </a:lnTo>
                <a:lnTo>
                  <a:pt x="1235075" y="196850"/>
                </a:lnTo>
                <a:lnTo>
                  <a:pt x="1187450" y="263525"/>
                </a:lnTo>
                <a:lnTo>
                  <a:pt x="1200150" y="358775"/>
                </a:lnTo>
                <a:lnTo>
                  <a:pt x="1228725" y="403225"/>
                </a:lnTo>
                <a:lnTo>
                  <a:pt x="1196975" y="501650"/>
                </a:lnTo>
                <a:lnTo>
                  <a:pt x="1187450" y="676275"/>
                </a:lnTo>
                <a:lnTo>
                  <a:pt x="1117600" y="774700"/>
                </a:lnTo>
                <a:lnTo>
                  <a:pt x="231775" y="1320800"/>
                </a:lnTo>
                <a:lnTo>
                  <a:pt x="130175" y="1285875"/>
                </a:lnTo>
                <a:lnTo>
                  <a:pt x="92075" y="1257300"/>
                </a:lnTo>
                <a:lnTo>
                  <a:pt x="9525" y="1200150"/>
                </a:lnTo>
                <a:lnTo>
                  <a:pt x="31750" y="1136650"/>
                </a:lnTo>
                <a:lnTo>
                  <a:pt x="15875" y="1050925"/>
                </a:lnTo>
                <a:lnTo>
                  <a:pt x="53975" y="1000125"/>
                </a:lnTo>
                <a:lnTo>
                  <a:pt x="79375" y="984250"/>
                </a:lnTo>
                <a:lnTo>
                  <a:pt x="53975" y="962025"/>
                </a:lnTo>
                <a:lnTo>
                  <a:pt x="79375" y="917575"/>
                </a:lnTo>
                <a:lnTo>
                  <a:pt x="133350" y="914400"/>
                </a:lnTo>
                <a:lnTo>
                  <a:pt x="130175" y="882650"/>
                </a:lnTo>
                <a:lnTo>
                  <a:pt x="196850" y="825500"/>
                </a:lnTo>
                <a:lnTo>
                  <a:pt x="161925" y="749300"/>
                </a:lnTo>
                <a:lnTo>
                  <a:pt x="161925" y="749300"/>
                </a:lnTo>
                <a:lnTo>
                  <a:pt x="149225" y="704850"/>
                </a:lnTo>
                <a:lnTo>
                  <a:pt x="123825" y="685800"/>
                </a:lnTo>
                <a:lnTo>
                  <a:pt x="123825" y="685800"/>
                </a:lnTo>
                <a:lnTo>
                  <a:pt x="41275" y="704850"/>
                </a:lnTo>
                <a:lnTo>
                  <a:pt x="19050" y="571500"/>
                </a:lnTo>
                <a:lnTo>
                  <a:pt x="34925" y="549275"/>
                </a:lnTo>
                <a:lnTo>
                  <a:pt x="28575" y="482600"/>
                </a:lnTo>
                <a:lnTo>
                  <a:pt x="0" y="460375"/>
                </a:lnTo>
                <a:lnTo>
                  <a:pt x="50800" y="358775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686936" y="5308053"/>
            <a:ext cx="309364" cy="223754"/>
          </a:xfrm>
          <a:custGeom>
            <a:avLst/>
            <a:gdLst>
              <a:gd name="connsiteX0" fmla="*/ 504825 w 504825"/>
              <a:gd name="connsiteY0" fmla="*/ 111125 h 365125"/>
              <a:gd name="connsiteX1" fmla="*/ 473075 w 504825"/>
              <a:gd name="connsiteY1" fmla="*/ 190500 h 365125"/>
              <a:gd name="connsiteX2" fmla="*/ 444500 w 504825"/>
              <a:gd name="connsiteY2" fmla="*/ 209550 h 365125"/>
              <a:gd name="connsiteX3" fmla="*/ 434975 w 504825"/>
              <a:gd name="connsiteY3" fmla="*/ 276225 h 365125"/>
              <a:gd name="connsiteX4" fmla="*/ 333375 w 504825"/>
              <a:gd name="connsiteY4" fmla="*/ 365125 h 365125"/>
              <a:gd name="connsiteX5" fmla="*/ 323850 w 504825"/>
              <a:gd name="connsiteY5" fmla="*/ 257175 h 365125"/>
              <a:gd name="connsiteX6" fmla="*/ 247650 w 504825"/>
              <a:gd name="connsiteY6" fmla="*/ 231775 h 365125"/>
              <a:gd name="connsiteX7" fmla="*/ 212725 w 504825"/>
              <a:gd name="connsiteY7" fmla="*/ 155575 h 365125"/>
              <a:gd name="connsiteX8" fmla="*/ 130175 w 504825"/>
              <a:gd name="connsiteY8" fmla="*/ 152400 h 365125"/>
              <a:gd name="connsiteX9" fmla="*/ 95250 w 504825"/>
              <a:gd name="connsiteY9" fmla="*/ 114300 h 365125"/>
              <a:gd name="connsiteX10" fmla="*/ 69850 w 504825"/>
              <a:gd name="connsiteY10" fmla="*/ 130175 h 365125"/>
              <a:gd name="connsiteX11" fmla="*/ 38100 w 504825"/>
              <a:gd name="connsiteY11" fmla="*/ 85725 h 365125"/>
              <a:gd name="connsiteX12" fmla="*/ 0 w 504825"/>
              <a:gd name="connsiteY12" fmla="*/ 60325 h 365125"/>
              <a:gd name="connsiteX13" fmla="*/ 38100 w 504825"/>
              <a:gd name="connsiteY13" fmla="*/ 0 h 365125"/>
              <a:gd name="connsiteX14" fmla="*/ 168275 w 504825"/>
              <a:gd name="connsiteY14" fmla="*/ 25400 h 365125"/>
              <a:gd name="connsiteX15" fmla="*/ 320675 w 504825"/>
              <a:gd name="connsiteY15" fmla="*/ 79375 h 365125"/>
              <a:gd name="connsiteX16" fmla="*/ 365125 w 504825"/>
              <a:gd name="connsiteY16" fmla="*/ 117475 h 365125"/>
              <a:gd name="connsiteX17" fmla="*/ 504825 w 504825"/>
              <a:gd name="connsiteY17" fmla="*/ 111125 h 365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04825" h="365125">
                <a:moveTo>
                  <a:pt x="504825" y="111125"/>
                </a:moveTo>
                <a:lnTo>
                  <a:pt x="473075" y="190500"/>
                </a:lnTo>
                <a:lnTo>
                  <a:pt x="444500" y="209550"/>
                </a:lnTo>
                <a:lnTo>
                  <a:pt x="434975" y="276225"/>
                </a:lnTo>
                <a:lnTo>
                  <a:pt x="333375" y="365125"/>
                </a:lnTo>
                <a:lnTo>
                  <a:pt x="323850" y="257175"/>
                </a:lnTo>
                <a:lnTo>
                  <a:pt x="247650" y="231775"/>
                </a:lnTo>
                <a:lnTo>
                  <a:pt x="212725" y="155575"/>
                </a:lnTo>
                <a:lnTo>
                  <a:pt x="130175" y="152400"/>
                </a:lnTo>
                <a:lnTo>
                  <a:pt x="95250" y="114300"/>
                </a:lnTo>
                <a:lnTo>
                  <a:pt x="69850" y="130175"/>
                </a:lnTo>
                <a:lnTo>
                  <a:pt x="38100" y="85725"/>
                </a:lnTo>
                <a:lnTo>
                  <a:pt x="0" y="60325"/>
                </a:lnTo>
                <a:lnTo>
                  <a:pt x="38100" y="0"/>
                </a:lnTo>
                <a:lnTo>
                  <a:pt x="168275" y="25400"/>
                </a:lnTo>
                <a:lnTo>
                  <a:pt x="320675" y="79375"/>
                </a:lnTo>
                <a:lnTo>
                  <a:pt x="365125" y="117475"/>
                </a:lnTo>
                <a:lnTo>
                  <a:pt x="504825" y="111125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7165575" y="5450089"/>
            <a:ext cx="147872" cy="145926"/>
          </a:xfrm>
          <a:custGeom>
            <a:avLst/>
            <a:gdLst>
              <a:gd name="connsiteX0" fmla="*/ 44450 w 241300"/>
              <a:gd name="connsiteY0" fmla="*/ 63500 h 238125"/>
              <a:gd name="connsiteX1" fmla="*/ 41275 w 241300"/>
              <a:gd name="connsiteY1" fmla="*/ 22225 h 238125"/>
              <a:gd name="connsiteX2" fmla="*/ 101600 w 241300"/>
              <a:gd name="connsiteY2" fmla="*/ 0 h 238125"/>
              <a:gd name="connsiteX3" fmla="*/ 180975 w 241300"/>
              <a:gd name="connsiteY3" fmla="*/ 19050 h 238125"/>
              <a:gd name="connsiteX4" fmla="*/ 241300 w 241300"/>
              <a:gd name="connsiteY4" fmla="*/ 25400 h 238125"/>
              <a:gd name="connsiteX5" fmla="*/ 161925 w 241300"/>
              <a:gd name="connsiteY5" fmla="*/ 69850 h 238125"/>
              <a:gd name="connsiteX6" fmla="*/ 171450 w 241300"/>
              <a:gd name="connsiteY6" fmla="*/ 127000 h 238125"/>
              <a:gd name="connsiteX7" fmla="*/ 228600 w 241300"/>
              <a:gd name="connsiteY7" fmla="*/ 158750 h 238125"/>
              <a:gd name="connsiteX8" fmla="*/ 196850 w 241300"/>
              <a:gd name="connsiteY8" fmla="*/ 231775 h 238125"/>
              <a:gd name="connsiteX9" fmla="*/ 152400 w 241300"/>
              <a:gd name="connsiteY9" fmla="*/ 238125 h 238125"/>
              <a:gd name="connsiteX10" fmla="*/ 95250 w 241300"/>
              <a:gd name="connsiteY10" fmla="*/ 184150 h 238125"/>
              <a:gd name="connsiteX11" fmla="*/ 34925 w 241300"/>
              <a:gd name="connsiteY11" fmla="*/ 174625 h 238125"/>
              <a:gd name="connsiteX12" fmla="*/ 0 w 241300"/>
              <a:gd name="connsiteY12" fmla="*/ 127000 h 238125"/>
              <a:gd name="connsiteX13" fmla="*/ 44450 w 241300"/>
              <a:gd name="connsiteY13" fmla="*/ 63500 h 238125"/>
              <a:gd name="connsiteX0" fmla="*/ 12700 w 241300"/>
              <a:gd name="connsiteY0" fmla="*/ 66675 h 238125"/>
              <a:gd name="connsiteX1" fmla="*/ 41275 w 241300"/>
              <a:gd name="connsiteY1" fmla="*/ 22225 h 238125"/>
              <a:gd name="connsiteX2" fmla="*/ 101600 w 241300"/>
              <a:gd name="connsiteY2" fmla="*/ 0 h 238125"/>
              <a:gd name="connsiteX3" fmla="*/ 180975 w 241300"/>
              <a:gd name="connsiteY3" fmla="*/ 19050 h 238125"/>
              <a:gd name="connsiteX4" fmla="*/ 241300 w 241300"/>
              <a:gd name="connsiteY4" fmla="*/ 25400 h 238125"/>
              <a:gd name="connsiteX5" fmla="*/ 161925 w 241300"/>
              <a:gd name="connsiteY5" fmla="*/ 69850 h 238125"/>
              <a:gd name="connsiteX6" fmla="*/ 171450 w 241300"/>
              <a:gd name="connsiteY6" fmla="*/ 127000 h 238125"/>
              <a:gd name="connsiteX7" fmla="*/ 228600 w 241300"/>
              <a:gd name="connsiteY7" fmla="*/ 158750 h 238125"/>
              <a:gd name="connsiteX8" fmla="*/ 196850 w 241300"/>
              <a:gd name="connsiteY8" fmla="*/ 231775 h 238125"/>
              <a:gd name="connsiteX9" fmla="*/ 152400 w 241300"/>
              <a:gd name="connsiteY9" fmla="*/ 238125 h 238125"/>
              <a:gd name="connsiteX10" fmla="*/ 95250 w 241300"/>
              <a:gd name="connsiteY10" fmla="*/ 184150 h 238125"/>
              <a:gd name="connsiteX11" fmla="*/ 34925 w 241300"/>
              <a:gd name="connsiteY11" fmla="*/ 174625 h 238125"/>
              <a:gd name="connsiteX12" fmla="*/ 0 w 241300"/>
              <a:gd name="connsiteY12" fmla="*/ 127000 h 238125"/>
              <a:gd name="connsiteX13" fmla="*/ 12700 w 241300"/>
              <a:gd name="connsiteY13" fmla="*/ 66675 h 23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41300" h="238125">
                <a:moveTo>
                  <a:pt x="12700" y="66675"/>
                </a:moveTo>
                <a:lnTo>
                  <a:pt x="41275" y="22225"/>
                </a:lnTo>
                <a:lnTo>
                  <a:pt x="101600" y="0"/>
                </a:lnTo>
                <a:lnTo>
                  <a:pt x="180975" y="19050"/>
                </a:lnTo>
                <a:lnTo>
                  <a:pt x="241300" y="25400"/>
                </a:lnTo>
                <a:lnTo>
                  <a:pt x="161925" y="69850"/>
                </a:lnTo>
                <a:lnTo>
                  <a:pt x="171450" y="127000"/>
                </a:lnTo>
                <a:lnTo>
                  <a:pt x="228600" y="158750"/>
                </a:lnTo>
                <a:lnTo>
                  <a:pt x="196850" y="231775"/>
                </a:lnTo>
                <a:lnTo>
                  <a:pt x="152400" y="238125"/>
                </a:lnTo>
                <a:lnTo>
                  <a:pt x="95250" y="184150"/>
                </a:lnTo>
                <a:lnTo>
                  <a:pt x="34925" y="174625"/>
                </a:lnTo>
                <a:lnTo>
                  <a:pt x="0" y="127000"/>
                </a:lnTo>
                <a:lnTo>
                  <a:pt x="12700" y="66675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7150009" y="5726376"/>
            <a:ext cx="418322" cy="426105"/>
          </a:xfrm>
          <a:custGeom>
            <a:avLst/>
            <a:gdLst>
              <a:gd name="connsiteX0" fmla="*/ 0 w 682625"/>
              <a:gd name="connsiteY0" fmla="*/ 44450 h 695325"/>
              <a:gd name="connsiteX1" fmla="*/ 82550 w 682625"/>
              <a:gd name="connsiteY1" fmla="*/ 41275 h 695325"/>
              <a:gd name="connsiteX2" fmla="*/ 171450 w 682625"/>
              <a:gd name="connsiteY2" fmla="*/ 19050 h 695325"/>
              <a:gd name="connsiteX3" fmla="*/ 282575 w 682625"/>
              <a:gd name="connsiteY3" fmla="*/ 19050 h 695325"/>
              <a:gd name="connsiteX4" fmla="*/ 333375 w 682625"/>
              <a:gd name="connsiteY4" fmla="*/ 0 h 695325"/>
              <a:gd name="connsiteX5" fmla="*/ 374650 w 682625"/>
              <a:gd name="connsiteY5" fmla="*/ 44450 h 695325"/>
              <a:gd name="connsiteX6" fmla="*/ 339725 w 682625"/>
              <a:gd name="connsiteY6" fmla="*/ 76200 h 695325"/>
              <a:gd name="connsiteX7" fmla="*/ 450850 w 682625"/>
              <a:gd name="connsiteY7" fmla="*/ 98425 h 695325"/>
              <a:gd name="connsiteX8" fmla="*/ 463550 w 682625"/>
              <a:gd name="connsiteY8" fmla="*/ 123825 h 695325"/>
              <a:gd name="connsiteX9" fmla="*/ 415925 w 682625"/>
              <a:gd name="connsiteY9" fmla="*/ 180975 h 695325"/>
              <a:gd name="connsiteX10" fmla="*/ 457200 w 682625"/>
              <a:gd name="connsiteY10" fmla="*/ 250825 h 695325"/>
              <a:gd name="connsiteX11" fmla="*/ 552450 w 682625"/>
              <a:gd name="connsiteY11" fmla="*/ 298450 h 695325"/>
              <a:gd name="connsiteX12" fmla="*/ 523875 w 682625"/>
              <a:gd name="connsiteY12" fmla="*/ 368300 h 695325"/>
              <a:gd name="connsiteX13" fmla="*/ 473075 w 682625"/>
              <a:gd name="connsiteY13" fmla="*/ 371475 h 695325"/>
              <a:gd name="connsiteX14" fmla="*/ 555625 w 682625"/>
              <a:gd name="connsiteY14" fmla="*/ 447675 h 695325"/>
              <a:gd name="connsiteX15" fmla="*/ 600075 w 682625"/>
              <a:gd name="connsiteY15" fmla="*/ 492125 h 695325"/>
              <a:gd name="connsiteX16" fmla="*/ 657225 w 682625"/>
              <a:gd name="connsiteY16" fmla="*/ 492125 h 695325"/>
              <a:gd name="connsiteX17" fmla="*/ 650875 w 682625"/>
              <a:gd name="connsiteY17" fmla="*/ 533400 h 695325"/>
              <a:gd name="connsiteX18" fmla="*/ 682625 w 682625"/>
              <a:gd name="connsiteY18" fmla="*/ 587375 h 695325"/>
              <a:gd name="connsiteX19" fmla="*/ 663575 w 682625"/>
              <a:gd name="connsiteY19" fmla="*/ 612775 h 695325"/>
              <a:gd name="connsiteX20" fmla="*/ 679450 w 682625"/>
              <a:gd name="connsiteY20" fmla="*/ 688975 h 695325"/>
              <a:gd name="connsiteX21" fmla="*/ 581025 w 682625"/>
              <a:gd name="connsiteY21" fmla="*/ 695325 h 695325"/>
              <a:gd name="connsiteX22" fmla="*/ 536575 w 682625"/>
              <a:gd name="connsiteY22" fmla="*/ 584200 h 695325"/>
              <a:gd name="connsiteX23" fmla="*/ 495300 w 682625"/>
              <a:gd name="connsiteY23" fmla="*/ 549275 h 695325"/>
              <a:gd name="connsiteX24" fmla="*/ 482600 w 682625"/>
              <a:gd name="connsiteY24" fmla="*/ 492125 h 695325"/>
              <a:gd name="connsiteX25" fmla="*/ 441325 w 682625"/>
              <a:gd name="connsiteY25" fmla="*/ 523875 h 695325"/>
              <a:gd name="connsiteX26" fmla="*/ 371475 w 682625"/>
              <a:gd name="connsiteY26" fmla="*/ 482600 h 695325"/>
              <a:gd name="connsiteX27" fmla="*/ 342900 w 682625"/>
              <a:gd name="connsiteY27" fmla="*/ 434975 h 695325"/>
              <a:gd name="connsiteX28" fmla="*/ 295275 w 682625"/>
              <a:gd name="connsiteY28" fmla="*/ 457200 h 695325"/>
              <a:gd name="connsiteX29" fmla="*/ 196850 w 682625"/>
              <a:gd name="connsiteY29" fmla="*/ 374650 h 695325"/>
              <a:gd name="connsiteX30" fmla="*/ 133350 w 682625"/>
              <a:gd name="connsiteY30" fmla="*/ 371475 h 695325"/>
              <a:gd name="connsiteX31" fmla="*/ 31750 w 682625"/>
              <a:gd name="connsiteY31" fmla="*/ 339725 h 695325"/>
              <a:gd name="connsiteX32" fmla="*/ 38100 w 682625"/>
              <a:gd name="connsiteY32" fmla="*/ 304800 h 695325"/>
              <a:gd name="connsiteX33" fmla="*/ 25400 w 682625"/>
              <a:gd name="connsiteY33" fmla="*/ 225425 h 695325"/>
              <a:gd name="connsiteX34" fmla="*/ 69850 w 682625"/>
              <a:gd name="connsiteY34" fmla="*/ 174625 h 695325"/>
              <a:gd name="connsiteX35" fmla="*/ 34925 w 682625"/>
              <a:gd name="connsiteY35" fmla="*/ 101600 h 695325"/>
              <a:gd name="connsiteX36" fmla="*/ 0 w 682625"/>
              <a:gd name="connsiteY36" fmla="*/ 44450 h 695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82625" h="695325">
                <a:moveTo>
                  <a:pt x="0" y="44450"/>
                </a:moveTo>
                <a:lnTo>
                  <a:pt x="82550" y="41275"/>
                </a:lnTo>
                <a:lnTo>
                  <a:pt x="171450" y="19050"/>
                </a:lnTo>
                <a:lnTo>
                  <a:pt x="282575" y="19050"/>
                </a:lnTo>
                <a:lnTo>
                  <a:pt x="333375" y="0"/>
                </a:lnTo>
                <a:lnTo>
                  <a:pt x="374650" y="44450"/>
                </a:lnTo>
                <a:lnTo>
                  <a:pt x="339725" y="76200"/>
                </a:lnTo>
                <a:lnTo>
                  <a:pt x="450850" y="98425"/>
                </a:lnTo>
                <a:lnTo>
                  <a:pt x="463550" y="123825"/>
                </a:lnTo>
                <a:lnTo>
                  <a:pt x="415925" y="180975"/>
                </a:lnTo>
                <a:lnTo>
                  <a:pt x="457200" y="250825"/>
                </a:lnTo>
                <a:lnTo>
                  <a:pt x="552450" y="298450"/>
                </a:lnTo>
                <a:lnTo>
                  <a:pt x="523875" y="368300"/>
                </a:lnTo>
                <a:lnTo>
                  <a:pt x="473075" y="371475"/>
                </a:lnTo>
                <a:lnTo>
                  <a:pt x="555625" y="447675"/>
                </a:lnTo>
                <a:lnTo>
                  <a:pt x="600075" y="492125"/>
                </a:lnTo>
                <a:lnTo>
                  <a:pt x="657225" y="492125"/>
                </a:lnTo>
                <a:lnTo>
                  <a:pt x="650875" y="533400"/>
                </a:lnTo>
                <a:lnTo>
                  <a:pt x="682625" y="587375"/>
                </a:lnTo>
                <a:lnTo>
                  <a:pt x="663575" y="612775"/>
                </a:lnTo>
                <a:lnTo>
                  <a:pt x="679450" y="688975"/>
                </a:lnTo>
                <a:lnTo>
                  <a:pt x="581025" y="695325"/>
                </a:lnTo>
                <a:lnTo>
                  <a:pt x="536575" y="584200"/>
                </a:lnTo>
                <a:lnTo>
                  <a:pt x="495300" y="549275"/>
                </a:lnTo>
                <a:lnTo>
                  <a:pt x="482600" y="492125"/>
                </a:lnTo>
                <a:lnTo>
                  <a:pt x="441325" y="523875"/>
                </a:lnTo>
                <a:lnTo>
                  <a:pt x="371475" y="482600"/>
                </a:lnTo>
                <a:lnTo>
                  <a:pt x="342900" y="434975"/>
                </a:lnTo>
                <a:lnTo>
                  <a:pt x="295275" y="457200"/>
                </a:lnTo>
                <a:lnTo>
                  <a:pt x="196850" y="374650"/>
                </a:lnTo>
                <a:lnTo>
                  <a:pt x="133350" y="371475"/>
                </a:lnTo>
                <a:lnTo>
                  <a:pt x="31750" y="339725"/>
                </a:lnTo>
                <a:lnTo>
                  <a:pt x="38100" y="304800"/>
                </a:lnTo>
                <a:lnTo>
                  <a:pt x="25400" y="225425"/>
                </a:lnTo>
                <a:lnTo>
                  <a:pt x="69850" y="174625"/>
                </a:lnTo>
                <a:lnTo>
                  <a:pt x="34925" y="101600"/>
                </a:lnTo>
                <a:lnTo>
                  <a:pt x="0" y="44450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36831" y="318022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36831" y="345933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773345" y="332656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61602" y="317503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147250" y="336807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" name="Picture 1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38050" y="291042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Picture 2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022484" y="295605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" name="Picture 2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37441" y="497956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3" name="Picture 2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47819" y="501482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Picture 23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37441" y="506564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5" name="Picture 2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85720" y="667926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25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31000" y="584910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7" name="Picture 2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18108" y="505205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8" name="Picture 2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913853" y="503408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9" name="Picture 28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774492" y="510806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0" name="Picture 2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69789" y="500963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1" name="Picture 3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09599" y="495881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2" name="Picture 3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748960" y="485198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Picture 3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88322" y="474515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Picture 33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69789" y="473997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5" name="Picture 3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69789" y="465130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Picture 35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52236" y="456263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7" name="Picture 3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14123" y="455546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Picture 3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51834" y="463314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Picture 38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27152" y="470731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0" name="Picture 3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51834" y="427050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1" name="Picture 4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58961" y="436481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2" name="Picture 4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148535" y="430880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Picture 4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438109" y="436481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727683" y="473997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053215" y="448068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7" name="Picture 4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39596" y="372857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8" name="Picture 4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939385" y="372857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9" name="Picture 48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104278" y="369355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0" name="Picture 4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288939" y="365852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1" name="Picture 5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355662" y="367256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2" name="Picture 5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727683" y="332893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3" name="Picture 5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628930" y="360251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4" name="Picture 53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165575" y="345933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5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57190" y="345933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6" name="Picture 55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717828" y="338257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7" name="Picture 5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84067" y="346958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8" name="Picture 5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686854" y="316549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9" name="Picture 58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819888" y="307725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Picture 5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842303" y="289153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1" name="Picture 6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604407" y="259379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2" name="Picture 6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44049" y="222235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3" name="Picture 6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229696" y="211034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4" name="Picture 63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819888" y="227836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5" name="Picture 6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957794" y="239038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6" name="Picture 65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71815" y="246408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7" name="Picture 6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54261" y="262536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8" name="Picture 6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54261" y="276782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12848" y="270581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0" name="Picture 6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734280" y="235380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1" name="Picture 7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970768" y="279840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2" name="Picture 7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635381" y="305347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3" name="Picture 7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126495" y="150009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4" name="Picture 73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56087" y="167131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5" name="Picture 7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686774" y="144408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6" name="Picture 75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830265" y="116084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Picture 7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104278" y="150009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1" name="Picture 8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711376" y="224779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2" name="Picture 8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936949" y="486755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3" name="Picture 8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88683" y="184950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4" name="Picture 83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778309" y="389659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5" name="Picture 8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16610" y="385176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6" name="Picture 85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199056" y="405854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7" name="Picture 8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245183" y="402615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8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309875" y="413816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9" name="Picture 88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701443" y="492356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0" name="Picture 8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11860" y="452112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1" name="Picture 9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984781" y="642876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2" name="Picture 9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825968" y="544705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3" name="Picture 9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96050" y="550306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269" name="Group 268"/>
          <p:cNvGrpSpPr/>
          <p:nvPr/>
        </p:nvGrpSpPr>
        <p:grpSpPr>
          <a:xfrm>
            <a:off x="8485109" y="1526605"/>
            <a:ext cx="631047" cy="4977270"/>
            <a:chOff x="14262507" y="1350080"/>
            <a:chExt cx="1029751" cy="8121985"/>
          </a:xfrm>
        </p:grpSpPr>
        <p:grpSp>
          <p:nvGrpSpPr>
            <p:cNvPr id="270" name="Group 269"/>
            <p:cNvGrpSpPr/>
            <p:nvPr/>
          </p:nvGrpSpPr>
          <p:grpSpPr>
            <a:xfrm>
              <a:off x="14262507" y="1352487"/>
              <a:ext cx="1001268" cy="93757"/>
              <a:chOff x="195789" y="1340658"/>
              <a:chExt cx="1001268" cy="93757"/>
            </a:xfrm>
          </p:grpSpPr>
          <p:cxnSp>
            <p:nvCxnSpPr>
              <p:cNvPr id="282" name="Straight Connector 281"/>
              <p:cNvCxnSpPr/>
              <p:nvPr/>
            </p:nvCxnSpPr>
            <p:spPr>
              <a:xfrm>
                <a:off x="195789" y="1388695"/>
                <a:ext cx="1001268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Straight Connector 282"/>
              <p:cNvCxnSpPr/>
              <p:nvPr/>
            </p:nvCxnSpPr>
            <p:spPr>
              <a:xfrm rot="5400000">
                <a:off x="1151337" y="1386378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Straight Connector 283"/>
              <p:cNvCxnSpPr/>
              <p:nvPr/>
            </p:nvCxnSpPr>
            <p:spPr>
              <a:xfrm rot="5400000">
                <a:off x="150070" y="1388695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1" name="TextBox 270"/>
            <p:cNvSpPr txBox="1"/>
            <p:nvPr/>
          </p:nvSpPr>
          <p:spPr>
            <a:xfrm>
              <a:off x="14364938" y="1350080"/>
              <a:ext cx="810277" cy="35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prstClr val="black"/>
                  </a:solidFill>
                </a:rPr>
                <a:t>250 km</a:t>
              </a:r>
            </a:p>
          </p:txBody>
        </p:sp>
        <p:grpSp>
          <p:nvGrpSpPr>
            <p:cNvPr id="272" name="Group 271"/>
            <p:cNvGrpSpPr/>
            <p:nvPr/>
          </p:nvGrpSpPr>
          <p:grpSpPr>
            <a:xfrm>
              <a:off x="14496593" y="5545220"/>
              <a:ext cx="767182" cy="91440"/>
              <a:chOff x="2451099" y="5508400"/>
              <a:chExt cx="767182" cy="91440"/>
            </a:xfrm>
          </p:grpSpPr>
          <p:cxnSp>
            <p:nvCxnSpPr>
              <p:cNvPr id="279" name="Straight Connector 278"/>
              <p:cNvCxnSpPr/>
              <p:nvPr/>
            </p:nvCxnSpPr>
            <p:spPr>
              <a:xfrm>
                <a:off x="2451099" y="5554120"/>
                <a:ext cx="767182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0" name="Straight Connector 279"/>
              <p:cNvCxnSpPr/>
              <p:nvPr/>
            </p:nvCxnSpPr>
            <p:spPr>
              <a:xfrm rot="5400000">
                <a:off x="2405379" y="5554120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Straight Connector 280"/>
              <p:cNvCxnSpPr/>
              <p:nvPr/>
            </p:nvCxnSpPr>
            <p:spPr>
              <a:xfrm rot="5400000">
                <a:off x="3171315" y="5554120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3" name="TextBox 272"/>
            <p:cNvSpPr txBox="1"/>
            <p:nvPr/>
          </p:nvSpPr>
          <p:spPr>
            <a:xfrm>
              <a:off x="14481981" y="5529348"/>
              <a:ext cx="810277" cy="35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prstClr val="black"/>
                  </a:solidFill>
                </a:rPr>
                <a:t>250 km</a:t>
              </a:r>
            </a:p>
          </p:txBody>
        </p:sp>
        <p:grpSp>
          <p:nvGrpSpPr>
            <p:cNvPr id="274" name="Group 273"/>
            <p:cNvGrpSpPr/>
            <p:nvPr/>
          </p:nvGrpSpPr>
          <p:grpSpPr>
            <a:xfrm>
              <a:off x="14577214" y="9380625"/>
              <a:ext cx="686561" cy="91440"/>
              <a:chOff x="2451099" y="5508400"/>
              <a:chExt cx="686561" cy="91440"/>
            </a:xfrm>
          </p:grpSpPr>
          <p:cxnSp>
            <p:nvCxnSpPr>
              <p:cNvPr id="277" name="Straight Connector 276"/>
              <p:cNvCxnSpPr/>
              <p:nvPr/>
            </p:nvCxnSpPr>
            <p:spPr>
              <a:xfrm rot="5400000">
                <a:off x="2405379" y="5554120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8" name="Straight Connector 277"/>
              <p:cNvCxnSpPr/>
              <p:nvPr/>
            </p:nvCxnSpPr>
            <p:spPr>
              <a:xfrm rot="5400000">
                <a:off x="3091940" y="5554120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95" name="Picture 94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105816" y="677355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6" name="Picture 95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37275" y="5024759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7" name="Picture 96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356087" y="1686438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8" name="Picture 97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38932" y="2741056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9" name="Picture 98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293729" y="1658633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0" name="Picture 99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47313" y="506564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1" name="Picture 100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342707" y="5052057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" name="Picture 101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35622" y="519372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" name="Picture 10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792901" y="495362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4" name="Picture 103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08493" y="543040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5" name="Picture 104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30794" y="5397114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105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679238" y="4803031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7" name="Picture 106" descr="Missile Launcher, Iskander.png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08553" y="2916729"/>
            <a:ext cx="127268" cy="112081"/>
          </a:xfrm>
          <a:prstGeom prst="rect">
            <a:avLst/>
          </a:prstGeom>
        </p:spPr>
      </p:pic>
      <p:pic>
        <p:nvPicPr>
          <p:cNvPr id="108" name="Picture 107" descr="Missile Launcher, Iskander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59053" y="3624006"/>
            <a:ext cx="127268" cy="112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9" name="Picture 108" descr="Missile Launcher, Iskander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39596" y="5041828"/>
            <a:ext cx="127268" cy="112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0" name="Picture 109" descr="Missile Launcher, Iskander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570449" y="3559232"/>
            <a:ext cx="127268" cy="112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1" name="Picture 110" descr="Missile Launcher, Iskander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184875" y="2054301"/>
            <a:ext cx="127268" cy="112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2" name="Picture 111" descr="Missile Launcher, Iskander.png"/>
          <p:cNvPicPr>
            <a:picLocks noChangeAspect="1"/>
          </p:cNvPicPr>
          <p:nvPr/>
        </p:nvPicPr>
        <p:blipFill>
          <a:blip r:embed="rId10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800274" y="2395110"/>
            <a:ext cx="127268" cy="11208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3" name="Picture 11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071815" y="367256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4" name="Block Arc 113"/>
          <p:cNvSpPr>
            <a:spLocks noChangeAspect="1"/>
          </p:cNvSpPr>
          <p:nvPr/>
        </p:nvSpPr>
        <p:spPr>
          <a:xfrm>
            <a:off x="3893709" y="277219"/>
            <a:ext cx="2465573" cy="2465573"/>
          </a:xfrm>
          <a:prstGeom prst="blockArc">
            <a:avLst>
              <a:gd name="adj1" fmla="val 9561278"/>
              <a:gd name="adj2" fmla="val 13183554"/>
              <a:gd name="adj3" fmla="val 0"/>
            </a:avLst>
          </a:prstGeom>
          <a:noFill/>
          <a:ln w="19050" cmpd="sng">
            <a:solidFill>
              <a:schemeClr val="accent2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5" name="Block Arc 114"/>
          <p:cNvSpPr>
            <a:spLocks noChangeAspect="1"/>
          </p:cNvSpPr>
          <p:nvPr/>
        </p:nvSpPr>
        <p:spPr>
          <a:xfrm>
            <a:off x="3929620" y="1182694"/>
            <a:ext cx="2241392" cy="2241392"/>
          </a:xfrm>
          <a:prstGeom prst="blockArc">
            <a:avLst>
              <a:gd name="adj1" fmla="val 9641071"/>
              <a:gd name="adj2" fmla="val 11846021"/>
              <a:gd name="adj3" fmla="val 0"/>
            </a:avLst>
          </a:prstGeom>
          <a:noFill/>
          <a:ln w="19050" cmpd="sng">
            <a:solidFill>
              <a:schemeClr val="accent2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6" name="Block Arc 115"/>
          <p:cNvSpPr>
            <a:spLocks noChangeAspect="1"/>
          </p:cNvSpPr>
          <p:nvPr/>
        </p:nvSpPr>
        <p:spPr>
          <a:xfrm>
            <a:off x="3047516" y="1988826"/>
            <a:ext cx="2017287" cy="2017287"/>
          </a:xfrm>
          <a:prstGeom prst="blockArc">
            <a:avLst>
              <a:gd name="adj1" fmla="val 3130504"/>
              <a:gd name="adj2" fmla="val 15890438"/>
              <a:gd name="adj3" fmla="val 0"/>
            </a:avLst>
          </a:prstGeom>
          <a:noFill/>
          <a:ln w="19050" cmpd="sng">
            <a:solidFill>
              <a:schemeClr val="accent2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7" name="Block Arc 116"/>
          <p:cNvSpPr>
            <a:spLocks noChangeAspect="1"/>
          </p:cNvSpPr>
          <p:nvPr/>
        </p:nvSpPr>
        <p:spPr>
          <a:xfrm>
            <a:off x="4002947" y="1538303"/>
            <a:ext cx="2241392" cy="2133010"/>
          </a:xfrm>
          <a:prstGeom prst="blockArc">
            <a:avLst>
              <a:gd name="adj1" fmla="val 6941436"/>
              <a:gd name="adj2" fmla="val 10547830"/>
              <a:gd name="adj3" fmla="val 0"/>
            </a:avLst>
          </a:prstGeom>
          <a:noFill/>
          <a:ln w="19050" cmpd="sng">
            <a:solidFill>
              <a:schemeClr val="accent2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8" name="Block Arc 117"/>
          <p:cNvSpPr>
            <a:spLocks noChangeAspect="1"/>
          </p:cNvSpPr>
          <p:nvPr/>
        </p:nvSpPr>
        <p:spPr>
          <a:xfrm>
            <a:off x="4663006" y="2638326"/>
            <a:ext cx="1882801" cy="1882802"/>
          </a:xfrm>
          <a:prstGeom prst="blockArc">
            <a:avLst>
              <a:gd name="adj1" fmla="val 7614074"/>
              <a:gd name="adj2" fmla="val 10799461"/>
              <a:gd name="adj3" fmla="val 0"/>
            </a:avLst>
          </a:prstGeom>
          <a:noFill/>
          <a:ln w="19050" cmpd="sng">
            <a:solidFill>
              <a:schemeClr val="accent2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9" name="Block Arc 118"/>
          <p:cNvSpPr>
            <a:spLocks noChangeAspect="1"/>
          </p:cNvSpPr>
          <p:nvPr/>
        </p:nvSpPr>
        <p:spPr>
          <a:xfrm>
            <a:off x="4833356" y="4057052"/>
            <a:ext cx="1793144" cy="1793144"/>
          </a:xfrm>
          <a:prstGeom prst="blockArc">
            <a:avLst>
              <a:gd name="adj1" fmla="val 7273510"/>
              <a:gd name="adj2" fmla="val 13365235"/>
              <a:gd name="adj3" fmla="val 0"/>
            </a:avLst>
          </a:prstGeom>
          <a:noFill/>
          <a:ln w="19050" cmpd="sng">
            <a:solidFill>
              <a:schemeClr val="accent2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0" name="Block Arc 119"/>
          <p:cNvSpPr>
            <a:spLocks noChangeAspect="1"/>
          </p:cNvSpPr>
          <p:nvPr/>
        </p:nvSpPr>
        <p:spPr>
          <a:xfrm>
            <a:off x="5005762" y="4230265"/>
            <a:ext cx="1737108" cy="1737109"/>
          </a:xfrm>
          <a:prstGeom prst="blockArc">
            <a:avLst>
              <a:gd name="adj1" fmla="val 3739382"/>
              <a:gd name="adj2" fmla="val 8090989"/>
              <a:gd name="adj3" fmla="val 0"/>
            </a:avLst>
          </a:prstGeom>
          <a:noFill/>
          <a:ln w="12700" cmpd="sng">
            <a:solidFill>
              <a:schemeClr val="accent2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1" name="Block Arc 120"/>
          <p:cNvSpPr>
            <a:spLocks noChangeAspect="1"/>
          </p:cNvSpPr>
          <p:nvPr/>
        </p:nvSpPr>
        <p:spPr>
          <a:xfrm>
            <a:off x="6105816" y="4480683"/>
            <a:ext cx="1737108" cy="1737109"/>
          </a:xfrm>
          <a:prstGeom prst="blockArc">
            <a:avLst>
              <a:gd name="adj1" fmla="val 5086151"/>
              <a:gd name="adj2" fmla="val 8574040"/>
              <a:gd name="adj3" fmla="val 0"/>
            </a:avLst>
          </a:prstGeom>
          <a:noFill/>
          <a:ln w="19050" cmpd="sng">
            <a:solidFill>
              <a:schemeClr val="accent2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2" name="Block Arc 121"/>
          <p:cNvSpPr>
            <a:spLocks noChangeAspect="1"/>
          </p:cNvSpPr>
          <p:nvPr/>
        </p:nvSpPr>
        <p:spPr>
          <a:xfrm>
            <a:off x="3554722" y="2222358"/>
            <a:ext cx="2017287" cy="2017287"/>
          </a:xfrm>
          <a:prstGeom prst="blockArc">
            <a:avLst>
              <a:gd name="adj1" fmla="val 9847888"/>
              <a:gd name="adj2" fmla="val 13844391"/>
              <a:gd name="adj3" fmla="val 0"/>
            </a:avLst>
          </a:prstGeom>
          <a:noFill/>
          <a:ln w="19050" cmpd="sng">
            <a:solidFill>
              <a:schemeClr val="accent6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3" name="Block Arc 122"/>
          <p:cNvSpPr>
            <a:spLocks noChangeAspect="1"/>
          </p:cNvSpPr>
          <p:nvPr/>
        </p:nvSpPr>
        <p:spPr>
          <a:xfrm>
            <a:off x="3587768" y="2718069"/>
            <a:ext cx="1933234" cy="1933234"/>
          </a:xfrm>
          <a:prstGeom prst="blockArc">
            <a:avLst>
              <a:gd name="adj1" fmla="val 4094702"/>
              <a:gd name="adj2" fmla="val 11330123"/>
              <a:gd name="adj3" fmla="val 0"/>
            </a:avLst>
          </a:prstGeom>
          <a:noFill/>
          <a:ln w="19050" cmpd="sng">
            <a:solidFill>
              <a:schemeClr val="accent6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4" name="Block Arc 123"/>
          <p:cNvSpPr>
            <a:spLocks noChangeAspect="1"/>
          </p:cNvSpPr>
          <p:nvPr/>
        </p:nvSpPr>
        <p:spPr>
          <a:xfrm>
            <a:off x="6472911" y="5091584"/>
            <a:ext cx="1681073" cy="1681073"/>
          </a:xfrm>
          <a:prstGeom prst="blockArc">
            <a:avLst>
              <a:gd name="adj1" fmla="val 7458273"/>
              <a:gd name="adj2" fmla="val 10252890"/>
              <a:gd name="adj3" fmla="val 0"/>
            </a:avLst>
          </a:prstGeom>
          <a:noFill/>
          <a:ln w="19050" cmpd="sng">
            <a:solidFill>
              <a:srgbClr val="E46C0A"/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5" name="Block Arc 124"/>
          <p:cNvSpPr>
            <a:spLocks noChangeAspect="1"/>
          </p:cNvSpPr>
          <p:nvPr/>
        </p:nvSpPr>
        <p:spPr>
          <a:xfrm>
            <a:off x="6853707" y="4819326"/>
            <a:ext cx="1737108" cy="1737109"/>
          </a:xfrm>
          <a:prstGeom prst="blockArc">
            <a:avLst>
              <a:gd name="adj1" fmla="val 3090095"/>
              <a:gd name="adj2" fmla="val 8525430"/>
              <a:gd name="adj3" fmla="val 0"/>
            </a:avLst>
          </a:prstGeom>
          <a:noFill/>
          <a:ln w="19050" cmpd="sng">
            <a:solidFill>
              <a:schemeClr val="accent2">
                <a:lumMod val="75000"/>
              </a:schemeClr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6" name="Block Arc 125"/>
          <p:cNvSpPr>
            <a:spLocks noChangeAspect="1"/>
          </p:cNvSpPr>
          <p:nvPr/>
        </p:nvSpPr>
        <p:spPr>
          <a:xfrm>
            <a:off x="6680706" y="5300987"/>
            <a:ext cx="1681073" cy="1681073"/>
          </a:xfrm>
          <a:prstGeom prst="blockArc">
            <a:avLst>
              <a:gd name="adj1" fmla="val 2040252"/>
              <a:gd name="adj2" fmla="val 8788729"/>
              <a:gd name="adj3" fmla="val 0"/>
            </a:avLst>
          </a:prstGeom>
          <a:noFill/>
          <a:ln w="19050" cmpd="sng">
            <a:solidFill>
              <a:srgbClr val="E46C0A"/>
            </a:solidFill>
            <a:prstDash val="lgDashDot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7" name="Freeform 126"/>
          <p:cNvSpPr/>
          <p:nvPr/>
        </p:nvSpPr>
        <p:spPr>
          <a:xfrm>
            <a:off x="6256940" y="4039466"/>
            <a:ext cx="466965" cy="636239"/>
          </a:xfrm>
          <a:custGeom>
            <a:avLst/>
            <a:gdLst>
              <a:gd name="connsiteX0" fmla="*/ 279400 w 762000"/>
              <a:gd name="connsiteY0" fmla="*/ 76200 h 1038225"/>
              <a:gd name="connsiteX1" fmla="*/ 279400 w 762000"/>
              <a:gd name="connsiteY1" fmla="*/ 371475 h 1038225"/>
              <a:gd name="connsiteX2" fmla="*/ 161925 w 762000"/>
              <a:gd name="connsiteY2" fmla="*/ 454025 h 1038225"/>
              <a:gd name="connsiteX3" fmla="*/ 47625 w 762000"/>
              <a:gd name="connsiteY3" fmla="*/ 517525 h 1038225"/>
              <a:gd name="connsiteX4" fmla="*/ 60325 w 762000"/>
              <a:gd name="connsiteY4" fmla="*/ 619125 h 1038225"/>
              <a:gd name="connsiteX5" fmla="*/ 79375 w 762000"/>
              <a:gd name="connsiteY5" fmla="*/ 663575 h 1038225"/>
              <a:gd name="connsiteX6" fmla="*/ 0 w 762000"/>
              <a:gd name="connsiteY6" fmla="*/ 654050 h 1038225"/>
              <a:gd name="connsiteX7" fmla="*/ 53975 w 762000"/>
              <a:gd name="connsiteY7" fmla="*/ 847725 h 1038225"/>
              <a:gd name="connsiteX8" fmla="*/ 158750 w 762000"/>
              <a:gd name="connsiteY8" fmla="*/ 857250 h 1038225"/>
              <a:gd name="connsiteX9" fmla="*/ 66675 w 762000"/>
              <a:gd name="connsiteY9" fmla="*/ 936625 h 1038225"/>
              <a:gd name="connsiteX10" fmla="*/ 130175 w 762000"/>
              <a:gd name="connsiteY10" fmla="*/ 1038225 h 1038225"/>
              <a:gd name="connsiteX11" fmla="*/ 196850 w 762000"/>
              <a:gd name="connsiteY11" fmla="*/ 993775 h 1038225"/>
              <a:gd name="connsiteX12" fmla="*/ 327025 w 762000"/>
              <a:gd name="connsiteY12" fmla="*/ 984250 h 1038225"/>
              <a:gd name="connsiteX13" fmla="*/ 342900 w 762000"/>
              <a:gd name="connsiteY13" fmla="*/ 825500 h 1038225"/>
              <a:gd name="connsiteX14" fmla="*/ 463550 w 762000"/>
              <a:gd name="connsiteY14" fmla="*/ 749300 h 1038225"/>
              <a:gd name="connsiteX15" fmla="*/ 673100 w 762000"/>
              <a:gd name="connsiteY15" fmla="*/ 762000 h 1038225"/>
              <a:gd name="connsiteX16" fmla="*/ 695325 w 762000"/>
              <a:gd name="connsiteY16" fmla="*/ 593725 h 1038225"/>
              <a:gd name="connsiteX17" fmla="*/ 682625 w 762000"/>
              <a:gd name="connsiteY17" fmla="*/ 520700 h 1038225"/>
              <a:gd name="connsiteX18" fmla="*/ 628650 w 762000"/>
              <a:gd name="connsiteY18" fmla="*/ 495300 h 1038225"/>
              <a:gd name="connsiteX19" fmla="*/ 663575 w 762000"/>
              <a:gd name="connsiteY19" fmla="*/ 425450 h 1038225"/>
              <a:gd name="connsiteX20" fmla="*/ 704850 w 762000"/>
              <a:gd name="connsiteY20" fmla="*/ 428625 h 1038225"/>
              <a:gd name="connsiteX21" fmla="*/ 730250 w 762000"/>
              <a:gd name="connsiteY21" fmla="*/ 400050 h 1038225"/>
              <a:gd name="connsiteX22" fmla="*/ 641350 w 762000"/>
              <a:gd name="connsiteY22" fmla="*/ 358775 h 1038225"/>
              <a:gd name="connsiteX23" fmla="*/ 762000 w 762000"/>
              <a:gd name="connsiteY23" fmla="*/ 282575 h 1038225"/>
              <a:gd name="connsiteX24" fmla="*/ 714375 w 762000"/>
              <a:gd name="connsiteY24" fmla="*/ 212725 h 1038225"/>
              <a:gd name="connsiteX25" fmla="*/ 730250 w 762000"/>
              <a:gd name="connsiteY25" fmla="*/ 155575 h 1038225"/>
              <a:gd name="connsiteX26" fmla="*/ 679450 w 762000"/>
              <a:gd name="connsiteY26" fmla="*/ 165100 h 1038225"/>
              <a:gd name="connsiteX27" fmla="*/ 584200 w 762000"/>
              <a:gd name="connsiteY27" fmla="*/ 117475 h 1038225"/>
              <a:gd name="connsiteX28" fmla="*/ 527050 w 762000"/>
              <a:gd name="connsiteY28" fmla="*/ 82550 h 1038225"/>
              <a:gd name="connsiteX29" fmla="*/ 400050 w 762000"/>
              <a:gd name="connsiteY29" fmla="*/ 38100 h 1038225"/>
              <a:gd name="connsiteX30" fmla="*/ 314325 w 762000"/>
              <a:gd name="connsiteY30" fmla="*/ 0 h 1038225"/>
              <a:gd name="connsiteX31" fmla="*/ 279400 w 762000"/>
              <a:gd name="connsiteY31" fmla="*/ 76200 h 103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762000" h="1038225">
                <a:moveTo>
                  <a:pt x="279400" y="76200"/>
                </a:moveTo>
                <a:lnTo>
                  <a:pt x="279400" y="371475"/>
                </a:lnTo>
                <a:lnTo>
                  <a:pt x="161925" y="454025"/>
                </a:lnTo>
                <a:lnTo>
                  <a:pt x="47625" y="517525"/>
                </a:lnTo>
                <a:lnTo>
                  <a:pt x="60325" y="619125"/>
                </a:lnTo>
                <a:lnTo>
                  <a:pt x="79375" y="663575"/>
                </a:lnTo>
                <a:lnTo>
                  <a:pt x="0" y="654050"/>
                </a:lnTo>
                <a:lnTo>
                  <a:pt x="53975" y="847725"/>
                </a:lnTo>
                <a:lnTo>
                  <a:pt x="158750" y="857250"/>
                </a:lnTo>
                <a:lnTo>
                  <a:pt x="66675" y="936625"/>
                </a:lnTo>
                <a:lnTo>
                  <a:pt x="130175" y="1038225"/>
                </a:lnTo>
                <a:lnTo>
                  <a:pt x="196850" y="993775"/>
                </a:lnTo>
                <a:lnTo>
                  <a:pt x="327025" y="984250"/>
                </a:lnTo>
                <a:lnTo>
                  <a:pt x="342900" y="825500"/>
                </a:lnTo>
                <a:lnTo>
                  <a:pt x="463550" y="749300"/>
                </a:lnTo>
                <a:lnTo>
                  <a:pt x="673100" y="762000"/>
                </a:lnTo>
                <a:lnTo>
                  <a:pt x="695325" y="593725"/>
                </a:lnTo>
                <a:lnTo>
                  <a:pt x="682625" y="520700"/>
                </a:lnTo>
                <a:lnTo>
                  <a:pt x="628650" y="495300"/>
                </a:lnTo>
                <a:lnTo>
                  <a:pt x="663575" y="425450"/>
                </a:lnTo>
                <a:lnTo>
                  <a:pt x="704850" y="428625"/>
                </a:lnTo>
                <a:lnTo>
                  <a:pt x="730250" y="400050"/>
                </a:lnTo>
                <a:lnTo>
                  <a:pt x="641350" y="358775"/>
                </a:lnTo>
                <a:lnTo>
                  <a:pt x="762000" y="282575"/>
                </a:lnTo>
                <a:lnTo>
                  <a:pt x="714375" y="212725"/>
                </a:lnTo>
                <a:lnTo>
                  <a:pt x="730250" y="155575"/>
                </a:lnTo>
                <a:lnTo>
                  <a:pt x="679450" y="165100"/>
                </a:lnTo>
                <a:lnTo>
                  <a:pt x="584200" y="117475"/>
                </a:lnTo>
                <a:lnTo>
                  <a:pt x="527050" y="82550"/>
                </a:lnTo>
                <a:lnTo>
                  <a:pt x="400050" y="38100"/>
                </a:lnTo>
                <a:lnTo>
                  <a:pt x="314325" y="0"/>
                </a:lnTo>
                <a:lnTo>
                  <a:pt x="279400" y="76200"/>
                </a:lnTo>
                <a:close/>
              </a:path>
            </a:pathLst>
          </a:custGeom>
          <a:solidFill>
            <a:schemeClr val="accent6">
              <a:lumMod val="75000"/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8" name="Picture 12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48216" y="642319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9" name="Picture 128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9772" y="6486336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0" name="Picture 12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61737" y="635426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1" name="Picture 13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176126" y="574004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2" name="Picture 131" descr="Facility, Aegis Ashore white icon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71403" y="5193721"/>
            <a:ext cx="181597" cy="121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33" name="Straight Arrow Connector 132"/>
          <p:cNvCxnSpPr/>
          <p:nvPr/>
        </p:nvCxnSpPr>
        <p:spPr>
          <a:xfrm flipH="1">
            <a:off x="3299497" y="5134840"/>
            <a:ext cx="2447817" cy="0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4" name="Group 133"/>
          <p:cNvGrpSpPr/>
          <p:nvPr/>
        </p:nvGrpSpPr>
        <p:grpSpPr>
          <a:xfrm>
            <a:off x="3926511" y="5025407"/>
            <a:ext cx="290874" cy="205770"/>
            <a:chOff x="8453708" y="7098490"/>
            <a:chExt cx="474652" cy="335779"/>
          </a:xfrm>
        </p:grpSpPr>
        <p:pic>
          <p:nvPicPr>
            <p:cNvPr id="266" name="Picture 265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663366" y="724258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7" name="Picture 266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453708" y="709849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35" name="Straight Arrow Connector 134"/>
          <p:cNvCxnSpPr/>
          <p:nvPr/>
        </p:nvCxnSpPr>
        <p:spPr>
          <a:xfrm flipH="1" flipV="1">
            <a:off x="3426630" y="3685767"/>
            <a:ext cx="2321190" cy="1422299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6" name="Group 135"/>
          <p:cNvGrpSpPr/>
          <p:nvPr/>
        </p:nvGrpSpPr>
        <p:grpSpPr>
          <a:xfrm rot="1734141">
            <a:off x="4255088" y="4174787"/>
            <a:ext cx="290874" cy="205770"/>
            <a:chOff x="8453708" y="7098490"/>
            <a:chExt cx="474652" cy="335779"/>
          </a:xfrm>
        </p:grpSpPr>
        <p:pic>
          <p:nvPicPr>
            <p:cNvPr id="264" name="Picture 263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663366" y="724258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5" name="Picture 264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453708" y="709849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37" name="Straight Arrow Connector 136"/>
          <p:cNvCxnSpPr/>
          <p:nvPr/>
        </p:nvCxnSpPr>
        <p:spPr>
          <a:xfrm flipH="1">
            <a:off x="1737759" y="2422113"/>
            <a:ext cx="3378439" cy="153989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Arrow Connector 137"/>
          <p:cNvCxnSpPr/>
          <p:nvPr/>
        </p:nvCxnSpPr>
        <p:spPr>
          <a:xfrm flipH="1" flipV="1">
            <a:off x="1988683" y="1002250"/>
            <a:ext cx="3133197" cy="1405829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9" name="Group 138"/>
          <p:cNvGrpSpPr/>
          <p:nvPr/>
        </p:nvGrpSpPr>
        <p:grpSpPr>
          <a:xfrm rot="21264447">
            <a:off x="2648767" y="2414589"/>
            <a:ext cx="290874" cy="205770"/>
            <a:chOff x="8453708" y="7098490"/>
            <a:chExt cx="474652" cy="335779"/>
          </a:xfrm>
        </p:grpSpPr>
        <p:pic>
          <p:nvPicPr>
            <p:cNvPr id="262" name="Picture 261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663366" y="724258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3" name="Picture 262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453708" y="709849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0" name="Group 139"/>
          <p:cNvGrpSpPr/>
          <p:nvPr/>
        </p:nvGrpSpPr>
        <p:grpSpPr>
          <a:xfrm rot="1441251">
            <a:off x="2682090" y="1275605"/>
            <a:ext cx="290874" cy="205770"/>
            <a:chOff x="8453708" y="7098490"/>
            <a:chExt cx="474652" cy="335779"/>
          </a:xfrm>
        </p:grpSpPr>
        <p:pic>
          <p:nvPicPr>
            <p:cNvPr id="260" name="Picture 259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663366" y="724258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61" name="Picture 260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453708" y="709849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cxnSp>
        <p:nvCxnSpPr>
          <p:cNvPr id="141" name="Straight Arrow Connector 140"/>
          <p:cNvCxnSpPr>
            <a:stCxn id="100" idx="2"/>
          </p:cNvCxnSpPr>
          <p:nvPr/>
        </p:nvCxnSpPr>
        <p:spPr>
          <a:xfrm flipH="1">
            <a:off x="4517158" y="5162529"/>
            <a:ext cx="1239374" cy="1707910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2" name="Picture 14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17158" y="667926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3" name="Picture 142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49413" y="670995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4" name="Group 143"/>
          <p:cNvGrpSpPr/>
          <p:nvPr/>
        </p:nvGrpSpPr>
        <p:grpSpPr>
          <a:xfrm rot="18343700">
            <a:off x="4659844" y="6370818"/>
            <a:ext cx="290874" cy="205770"/>
            <a:chOff x="8453708" y="7098490"/>
            <a:chExt cx="474652" cy="335779"/>
          </a:xfrm>
        </p:grpSpPr>
        <p:pic>
          <p:nvPicPr>
            <p:cNvPr id="258" name="Picture 257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663366" y="724258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9" name="Picture 258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453708" y="709849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5" name="Picture 14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899910" y="615248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6" name="Straight Arrow Connector 145"/>
          <p:cNvCxnSpPr/>
          <p:nvPr/>
        </p:nvCxnSpPr>
        <p:spPr>
          <a:xfrm flipH="1">
            <a:off x="2624992" y="2422576"/>
            <a:ext cx="2522259" cy="1747979"/>
          </a:xfrm>
          <a:prstGeom prst="straightConnector1">
            <a:avLst/>
          </a:prstGeom>
          <a:ln w="38100" cmpd="sng">
            <a:solidFill>
              <a:schemeClr val="accent2">
                <a:lumMod val="75000"/>
                <a:alpha val="50000"/>
              </a:schemeClr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7" name="Picture 14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064803" y="2352070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8" name="Group 147"/>
          <p:cNvGrpSpPr/>
          <p:nvPr/>
        </p:nvGrpSpPr>
        <p:grpSpPr>
          <a:xfrm rot="19399991">
            <a:off x="3029807" y="3688002"/>
            <a:ext cx="290874" cy="205770"/>
            <a:chOff x="8453708" y="7098490"/>
            <a:chExt cx="474652" cy="335779"/>
          </a:xfrm>
        </p:grpSpPr>
        <p:pic>
          <p:nvPicPr>
            <p:cNvPr id="256" name="Picture 255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663366" y="724258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57" name="Picture 256" descr="Multirole, Su-35 no canard.png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8453708" y="7098490"/>
              <a:ext cx="264994" cy="191689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49" name="Group 148"/>
          <p:cNvGrpSpPr/>
          <p:nvPr/>
        </p:nvGrpSpPr>
        <p:grpSpPr>
          <a:xfrm>
            <a:off x="4235821" y="1425343"/>
            <a:ext cx="1793144" cy="1793144"/>
            <a:chOff x="222660" y="2025687"/>
            <a:chExt cx="2926080" cy="2926080"/>
          </a:xfrm>
        </p:grpSpPr>
        <p:pic>
          <p:nvPicPr>
            <p:cNvPr id="249" name="Picture 248" descr="Missile Launcher, S-300 white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564050" y="3385792"/>
              <a:ext cx="243301" cy="205870"/>
            </a:xfrm>
            <a:prstGeom prst="rect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grpSp>
          <p:nvGrpSpPr>
            <p:cNvPr id="250" name="Group 249"/>
            <p:cNvGrpSpPr/>
            <p:nvPr/>
          </p:nvGrpSpPr>
          <p:grpSpPr>
            <a:xfrm>
              <a:off x="222660" y="2025687"/>
              <a:ext cx="2926080" cy="2926080"/>
              <a:chOff x="1288990" y="2635821"/>
              <a:chExt cx="2926080" cy="2926080"/>
            </a:xfrm>
          </p:grpSpPr>
          <p:sp>
            <p:nvSpPr>
              <p:cNvPr id="251" name="Block Arc 250"/>
              <p:cNvSpPr>
                <a:spLocks noChangeAspect="1"/>
              </p:cNvSpPr>
              <p:nvPr/>
            </p:nvSpPr>
            <p:spPr>
              <a:xfrm>
                <a:off x="2422846" y="3769677"/>
                <a:ext cx="658368" cy="658368"/>
              </a:xfrm>
              <a:prstGeom prst="blockArc">
                <a:avLst>
                  <a:gd name="adj1" fmla="val 3130504"/>
                  <a:gd name="adj2" fmla="val 15927373"/>
                  <a:gd name="adj3" fmla="val 0"/>
                </a:avLst>
              </a:prstGeom>
              <a:noFill/>
              <a:ln w="12700" cmpd="sng">
                <a:solidFill>
                  <a:schemeClr val="accent2">
                    <a:lumMod val="75000"/>
                  </a:schemeClr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2" name="Block Arc 251"/>
              <p:cNvSpPr>
                <a:spLocks noChangeAspect="1"/>
              </p:cNvSpPr>
              <p:nvPr/>
            </p:nvSpPr>
            <p:spPr>
              <a:xfrm>
                <a:off x="2203390" y="3550221"/>
                <a:ext cx="1097280" cy="1097280"/>
              </a:xfrm>
              <a:prstGeom prst="blockArc">
                <a:avLst>
                  <a:gd name="adj1" fmla="val 3130504"/>
                  <a:gd name="adj2" fmla="val 15927373"/>
                  <a:gd name="adj3" fmla="val 0"/>
                </a:avLst>
              </a:prstGeom>
              <a:noFill/>
              <a:ln w="12700" cmpd="sng">
                <a:solidFill>
                  <a:schemeClr val="accent2">
                    <a:lumMod val="75000"/>
                  </a:schemeClr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3" name="Block Arc 252"/>
              <p:cNvSpPr>
                <a:spLocks noChangeAspect="1"/>
              </p:cNvSpPr>
              <p:nvPr/>
            </p:nvSpPr>
            <p:spPr>
              <a:xfrm>
                <a:off x="2011366" y="3358197"/>
                <a:ext cx="1481328" cy="1481328"/>
              </a:xfrm>
              <a:prstGeom prst="blockArc">
                <a:avLst>
                  <a:gd name="adj1" fmla="val 3130504"/>
                  <a:gd name="adj2" fmla="val 15927373"/>
                  <a:gd name="adj3" fmla="val 0"/>
                </a:avLst>
              </a:prstGeom>
              <a:noFill/>
              <a:ln w="12700" cmpd="sng">
                <a:solidFill>
                  <a:schemeClr val="accent2">
                    <a:lumMod val="75000"/>
                  </a:schemeClr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4" name="Block Arc 253"/>
              <p:cNvSpPr>
                <a:spLocks noChangeAspect="1"/>
              </p:cNvSpPr>
              <p:nvPr/>
            </p:nvSpPr>
            <p:spPr>
              <a:xfrm>
                <a:off x="1837630" y="3184461"/>
                <a:ext cx="1828800" cy="1828800"/>
              </a:xfrm>
              <a:prstGeom prst="blockArc">
                <a:avLst>
                  <a:gd name="adj1" fmla="val 3130504"/>
                  <a:gd name="adj2" fmla="val 15927373"/>
                  <a:gd name="adj3" fmla="val 0"/>
                </a:avLst>
              </a:prstGeom>
              <a:noFill/>
              <a:ln w="12700" cmpd="sng">
                <a:solidFill>
                  <a:schemeClr val="accent2">
                    <a:lumMod val="75000"/>
                  </a:schemeClr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55" name="Block Arc 254"/>
              <p:cNvSpPr>
                <a:spLocks noChangeAspect="1"/>
              </p:cNvSpPr>
              <p:nvPr/>
            </p:nvSpPr>
            <p:spPr>
              <a:xfrm>
                <a:off x="1288990" y="2635821"/>
                <a:ext cx="2926080" cy="2926080"/>
              </a:xfrm>
              <a:prstGeom prst="blockArc">
                <a:avLst>
                  <a:gd name="adj1" fmla="val 3130504"/>
                  <a:gd name="adj2" fmla="val 15927373"/>
                  <a:gd name="adj3" fmla="val 0"/>
                </a:avLst>
              </a:prstGeom>
              <a:noFill/>
              <a:ln w="12700" cmpd="sng">
                <a:solidFill>
                  <a:schemeClr val="accent2">
                    <a:lumMod val="75000"/>
                  </a:schemeClr>
                </a:solidFill>
                <a:prstDash val="dot"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pic>
        <p:nvPicPr>
          <p:cNvPr id="150" name="Picture 149" descr="Missile Launcher, S-300 white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6075124" y="3811121"/>
            <a:ext cx="149098" cy="12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1" name="Group 150"/>
          <p:cNvGrpSpPr>
            <a:grpSpLocks noChangeAspect="1"/>
          </p:cNvGrpSpPr>
          <p:nvPr/>
        </p:nvGrpSpPr>
        <p:grpSpPr>
          <a:xfrm rot="20113067">
            <a:off x="5393190" y="3117718"/>
            <a:ext cx="1512965" cy="1512966"/>
            <a:chOff x="1288990" y="2635821"/>
            <a:chExt cx="2926080" cy="2926080"/>
          </a:xfrm>
        </p:grpSpPr>
        <p:sp>
          <p:nvSpPr>
            <p:cNvPr id="244" name="Block Arc 243"/>
            <p:cNvSpPr>
              <a:spLocks noChangeAspect="1"/>
            </p:cNvSpPr>
            <p:nvPr/>
          </p:nvSpPr>
          <p:spPr>
            <a:xfrm>
              <a:off x="2422846" y="3769677"/>
              <a:ext cx="658368" cy="65836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5" name="Block Arc 244"/>
            <p:cNvSpPr>
              <a:spLocks noChangeAspect="1"/>
            </p:cNvSpPr>
            <p:nvPr/>
          </p:nvSpPr>
          <p:spPr>
            <a:xfrm>
              <a:off x="2203390" y="3550221"/>
              <a:ext cx="1097280" cy="10972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6" name="Block Arc 245"/>
            <p:cNvSpPr>
              <a:spLocks noChangeAspect="1"/>
            </p:cNvSpPr>
            <p:nvPr/>
          </p:nvSpPr>
          <p:spPr>
            <a:xfrm>
              <a:off x="2011366" y="3358197"/>
              <a:ext cx="1481328" cy="148132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7" name="Block Arc 246"/>
            <p:cNvSpPr>
              <a:spLocks noChangeAspect="1"/>
            </p:cNvSpPr>
            <p:nvPr/>
          </p:nvSpPr>
          <p:spPr>
            <a:xfrm>
              <a:off x="1837630" y="3184461"/>
              <a:ext cx="1828800" cy="182880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8" name="Block Arc 247"/>
            <p:cNvSpPr>
              <a:spLocks noChangeAspect="1"/>
            </p:cNvSpPr>
            <p:nvPr/>
          </p:nvSpPr>
          <p:spPr>
            <a:xfrm>
              <a:off x="1288990" y="2635821"/>
              <a:ext cx="2926080" cy="29260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2" name="Group 151"/>
          <p:cNvGrpSpPr>
            <a:grpSpLocks noChangeAspect="1"/>
          </p:cNvGrpSpPr>
          <p:nvPr/>
        </p:nvGrpSpPr>
        <p:grpSpPr>
          <a:xfrm>
            <a:off x="3317076" y="2200489"/>
            <a:ext cx="1625037" cy="1625037"/>
            <a:chOff x="1288990" y="2635821"/>
            <a:chExt cx="2926080" cy="2926080"/>
          </a:xfrm>
        </p:grpSpPr>
        <p:sp>
          <p:nvSpPr>
            <p:cNvPr id="239" name="Block Arc 238"/>
            <p:cNvSpPr>
              <a:spLocks noChangeAspect="1"/>
            </p:cNvSpPr>
            <p:nvPr/>
          </p:nvSpPr>
          <p:spPr>
            <a:xfrm>
              <a:off x="2422846" y="3769677"/>
              <a:ext cx="658368" cy="658368"/>
            </a:xfrm>
            <a:prstGeom prst="blockArc">
              <a:avLst>
                <a:gd name="adj1" fmla="val 3130504"/>
                <a:gd name="adj2" fmla="val 390087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0" name="Block Arc 239"/>
            <p:cNvSpPr>
              <a:spLocks noChangeAspect="1"/>
            </p:cNvSpPr>
            <p:nvPr/>
          </p:nvSpPr>
          <p:spPr>
            <a:xfrm>
              <a:off x="2203390" y="3550221"/>
              <a:ext cx="1097280" cy="1097280"/>
            </a:xfrm>
            <a:prstGeom prst="blockArc">
              <a:avLst>
                <a:gd name="adj1" fmla="val 3130504"/>
                <a:gd name="adj2" fmla="val 401581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1" name="Block Arc 240"/>
            <p:cNvSpPr>
              <a:spLocks noChangeAspect="1"/>
            </p:cNvSpPr>
            <p:nvPr/>
          </p:nvSpPr>
          <p:spPr>
            <a:xfrm>
              <a:off x="2011366" y="3358197"/>
              <a:ext cx="1481329" cy="1481329"/>
            </a:xfrm>
            <a:prstGeom prst="blockArc">
              <a:avLst>
                <a:gd name="adj1" fmla="val 3130504"/>
                <a:gd name="adj2" fmla="val 26483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2" name="Block Arc 241"/>
            <p:cNvSpPr>
              <a:spLocks noChangeAspect="1"/>
            </p:cNvSpPr>
            <p:nvPr/>
          </p:nvSpPr>
          <p:spPr>
            <a:xfrm>
              <a:off x="1837630" y="3184461"/>
              <a:ext cx="1828800" cy="1828800"/>
            </a:xfrm>
            <a:prstGeom prst="blockArc">
              <a:avLst>
                <a:gd name="adj1" fmla="val 3130504"/>
                <a:gd name="adj2" fmla="val 83417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43" name="Block Arc 242"/>
            <p:cNvSpPr>
              <a:spLocks noChangeAspect="1"/>
            </p:cNvSpPr>
            <p:nvPr/>
          </p:nvSpPr>
          <p:spPr>
            <a:xfrm>
              <a:off x="1288990" y="2635821"/>
              <a:ext cx="2926080" cy="2926080"/>
            </a:xfrm>
            <a:prstGeom prst="blockArc">
              <a:avLst>
                <a:gd name="adj1" fmla="val 3130504"/>
                <a:gd name="adj2" fmla="val 21201427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3" name="Group 152"/>
          <p:cNvGrpSpPr>
            <a:grpSpLocks noChangeAspect="1"/>
          </p:cNvGrpSpPr>
          <p:nvPr/>
        </p:nvGrpSpPr>
        <p:grpSpPr>
          <a:xfrm>
            <a:off x="3853342" y="2800386"/>
            <a:ext cx="1512965" cy="1512966"/>
            <a:chOff x="1288990" y="2635821"/>
            <a:chExt cx="2926080" cy="2926080"/>
          </a:xfrm>
        </p:grpSpPr>
        <p:sp>
          <p:nvSpPr>
            <p:cNvPr id="234" name="Block Arc 233"/>
            <p:cNvSpPr>
              <a:spLocks noChangeAspect="1"/>
            </p:cNvSpPr>
            <p:nvPr/>
          </p:nvSpPr>
          <p:spPr>
            <a:xfrm>
              <a:off x="2422846" y="3769677"/>
              <a:ext cx="658368" cy="65836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5" name="Block Arc 234"/>
            <p:cNvSpPr>
              <a:spLocks noChangeAspect="1"/>
            </p:cNvSpPr>
            <p:nvPr/>
          </p:nvSpPr>
          <p:spPr>
            <a:xfrm>
              <a:off x="2203390" y="3550221"/>
              <a:ext cx="1097280" cy="10972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6" name="Block Arc 235"/>
            <p:cNvSpPr>
              <a:spLocks noChangeAspect="1"/>
            </p:cNvSpPr>
            <p:nvPr/>
          </p:nvSpPr>
          <p:spPr>
            <a:xfrm>
              <a:off x="2011366" y="3358197"/>
              <a:ext cx="1481328" cy="148132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7" name="Block Arc 236"/>
            <p:cNvSpPr>
              <a:spLocks noChangeAspect="1"/>
            </p:cNvSpPr>
            <p:nvPr/>
          </p:nvSpPr>
          <p:spPr>
            <a:xfrm>
              <a:off x="1837630" y="3184461"/>
              <a:ext cx="1828800" cy="182880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8" name="Block Arc 237"/>
            <p:cNvSpPr>
              <a:spLocks noChangeAspect="1"/>
            </p:cNvSpPr>
            <p:nvPr/>
          </p:nvSpPr>
          <p:spPr>
            <a:xfrm>
              <a:off x="1288990" y="2635821"/>
              <a:ext cx="2926080" cy="29260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54" name="Group 153"/>
          <p:cNvGrpSpPr>
            <a:grpSpLocks noChangeAspect="1"/>
          </p:cNvGrpSpPr>
          <p:nvPr/>
        </p:nvGrpSpPr>
        <p:grpSpPr>
          <a:xfrm rot="18521784">
            <a:off x="6534682" y="5134191"/>
            <a:ext cx="1456930" cy="1456930"/>
            <a:chOff x="1288990" y="2635821"/>
            <a:chExt cx="2926080" cy="2926080"/>
          </a:xfrm>
        </p:grpSpPr>
        <p:sp>
          <p:nvSpPr>
            <p:cNvPr id="229" name="Block Arc 228"/>
            <p:cNvSpPr>
              <a:spLocks noChangeAspect="1"/>
            </p:cNvSpPr>
            <p:nvPr/>
          </p:nvSpPr>
          <p:spPr>
            <a:xfrm>
              <a:off x="2422846" y="3769677"/>
              <a:ext cx="658368" cy="65836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0" name="Block Arc 229"/>
            <p:cNvSpPr>
              <a:spLocks noChangeAspect="1"/>
            </p:cNvSpPr>
            <p:nvPr/>
          </p:nvSpPr>
          <p:spPr>
            <a:xfrm>
              <a:off x="2203390" y="3550221"/>
              <a:ext cx="1097280" cy="10972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1" name="Block Arc 230"/>
            <p:cNvSpPr>
              <a:spLocks noChangeAspect="1"/>
            </p:cNvSpPr>
            <p:nvPr/>
          </p:nvSpPr>
          <p:spPr>
            <a:xfrm>
              <a:off x="2011366" y="3358197"/>
              <a:ext cx="1481328" cy="148132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2" name="Block Arc 231"/>
            <p:cNvSpPr>
              <a:spLocks noChangeAspect="1"/>
            </p:cNvSpPr>
            <p:nvPr/>
          </p:nvSpPr>
          <p:spPr>
            <a:xfrm>
              <a:off x="1837630" y="3184461"/>
              <a:ext cx="1828800" cy="182880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33" name="Block Arc 232"/>
            <p:cNvSpPr>
              <a:spLocks noChangeAspect="1"/>
            </p:cNvSpPr>
            <p:nvPr/>
          </p:nvSpPr>
          <p:spPr>
            <a:xfrm>
              <a:off x="1288990" y="2635821"/>
              <a:ext cx="2926080" cy="29260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6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5" name="Picture 154" descr="Missile Launcher, S-300 white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188598" y="5799576"/>
            <a:ext cx="149098" cy="12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6" name="Group 155"/>
          <p:cNvGrpSpPr>
            <a:grpSpLocks noChangeAspect="1"/>
          </p:cNvGrpSpPr>
          <p:nvPr/>
        </p:nvGrpSpPr>
        <p:grpSpPr>
          <a:xfrm rot="21070381">
            <a:off x="5154985" y="4330103"/>
            <a:ext cx="1456930" cy="1456930"/>
            <a:chOff x="1288990" y="2635821"/>
            <a:chExt cx="2926080" cy="2926080"/>
          </a:xfrm>
        </p:grpSpPr>
        <p:sp>
          <p:nvSpPr>
            <p:cNvPr id="224" name="Block Arc 223"/>
            <p:cNvSpPr>
              <a:spLocks noChangeAspect="1"/>
            </p:cNvSpPr>
            <p:nvPr/>
          </p:nvSpPr>
          <p:spPr>
            <a:xfrm>
              <a:off x="2422846" y="3769677"/>
              <a:ext cx="658368" cy="65836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5" name="Block Arc 224"/>
            <p:cNvSpPr>
              <a:spLocks noChangeAspect="1"/>
            </p:cNvSpPr>
            <p:nvPr/>
          </p:nvSpPr>
          <p:spPr>
            <a:xfrm>
              <a:off x="2203390" y="3550221"/>
              <a:ext cx="1097280" cy="10972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6" name="Block Arc 225"/>
            <p:cNvSpPr>
              <a:spLocks noChangeAspect="1"/>
            </p:cNvSpPr>
            <p:nvPr/>
          </p:nvSpPr>
          <p:spPr>
            <a:xfrm>
              <a:off x="2011366" y="3358197"/>
              <a:ext cx="1481328" cy="148132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7" name="Block Arc 226"/>
            <p:cNvSpPr>
              <a:spLocks noChangeAspect="1"/>
            </p:cNvSpPr>
            <p:nvPr/>
          </p:nvSpPr>
          <p:spPr>
            <a:xfrm>
              <a:off x="1837630" y="3184461"/>
              <a:ext cx="1828800" cy="182880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8" name="Block Arc 227"/>
            <p:cNvSpPr>
              <a:spLocks noChangeAspect="1"/>
            </p:cNvSpPr>
            <p:nvPr/>
          </p:nvSpPr>
          <p:spPr>
            <a:xfrm>
              <a:off x="1288990" y="2635821"/>
              <a:ext cx="2926080" cy="29260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chemeClr val="accent2">
                  <a:lumMod val="50000"/>
                </a:schemeClr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7" name="Picture 156" descr="Missile Launcher, S-300 white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5808901" y="4995487"/>
            <a:ext cx="149098" cy="12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58" name="Group 157"/>
          <p:cNvGrpSpPr>
            <a:grpSpLocks noChangeAspect="1"/>
          </p:cNvGrpSpPr>
          <p:nvPr/>
        </p:nvGrpSpPr>
        <p:grpSpPr>
          <a:xfrm rot="1601572">
            <a:off x="5484390" y="6066591"/>
            <a:ext cx="1400894" cy="1400894"/>
            <a:chOff x="1288990" y="2635821"/>
            <a:chExt cx="2926080" cy="2926080"/>
          </a:xfrm>
        </p:grpSpPr>
        <p:sp>
          <p:nvSpPr>
            <p:cNvPr id="219" name="Block Arc 218"/>
            <p:cNvSpPr>
              <a:spLocks noChangeAspect="1"/>
            </p:cNvSpPr>
            <p:nvPr/>
          </p:nvSpPr>
          <p:spPr>
            <a:xfrm>
              <a:off x="2422846" y="3769677"/>
              <a:ext cx="658368" cy="65836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rgbClr val="984807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0" name="Block Arc 219"/>
            <p:cNvSpPr>
              <a:spLocks noChangeAspect="1"/>
            </p:cNvSpPr>
            <p:nvPr/>
          </p:nvSpPr>
          <p:spPr>
            <a:xfrm>
              <a:off x="2203390" y="3550221"/>
              <a:ext cx="1097280" cy="10972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rgbClr val="984807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1" name="Block Arc 220"/>
            <p:cNvSpPr>
              <a:spLocks noChangeAspect="1"/>
            </p:cNvSpPr>
            <p:nvPr/>
          </p:nvSpPr>
          <p:spPr>
            <a:xfrm>
              <a:off x="2011366" y="3358197"/>
              <a:ext cx="1481328" cy="1481328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rgbClr val="984807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2" name="Block Arc 221"/>
            <p:cNvSpPr>
              <a:spLocks noChangeAspect="1"/>
            </p:cNvSpPr>
            <p:nvPr/>
          </p:nvSpPr>
          <p:spPr>
            <a:xfrm>
              <a:off x="1837630" y="3184461"/>
              <a:ext cx="1828800" cy="182880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rgbClr val="984807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23" name="Block Arc 222"/>
            <p:cNvSpPr>
              <a:spLocks noChangeAspect="1"/>
            </p:cNvSpPr>
            <p:nvPr/>
          </p:nvSpPr>
          <p:spPr>
            <a:xfrm>
              <a:off x="1288990" y="2635821"/>
              <a:ext cx="2926080" cy="2926080"/>
            </a:xfrm>
            <a:prstGeom prst="blockArc">
              <a:avLst>
                <a:gd name="adj1" fmla="val 3130504"/>
                <a:gd name="adj2" fmla="val 15927373"/>
                <a:gd name="adj3" fmla="val 0"/>
              </a:avLst>
            </a:prstGeom>
            <a:noFill/>
            <a:ln w="12700" cmpd="sng">
              <a:solidFill>
                <a:srgbClr val="984807"/>
              </a:solidFill>
              <a:prstDash val="dot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159" name="Picture 158" descr="Missile Launcher, S-300 white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6149674" y="6699607"/>
            <a:ext cx="149098" cy="12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0" name="Picture 15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54385" y="3424086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1" name="Picture 16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12950" y="362846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2" name="Picture 16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230503" y="361655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3" name="Picture 16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065610" y="368576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4" name="Picture 163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000514" y="371453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5" name="Picture 16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988683" y="376475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6" name="Picture 165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034164" y="363291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7" name="Picture 16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41511" y="313326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8" name="Picture 16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86297" y="356054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9" name="Picture 168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73157" y="363754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0" name="Picture 16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47820" y="299746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1" name="Picture 17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388286" y="3260507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2" name="Picture 17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702583" y="337319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3" name="Picture 17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665374" y="3560549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" name="Picture 173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04930" y="352089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5" name="Picture 174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253373" y="350793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6" name="Picture 175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335819" y="370054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7" name="Picture 176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20496" y="371453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8" name="Picture 177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81943" y="2982843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9" name="Picture 178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08130" y="302881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0" name="Picture 179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41789" y="3141505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1" name="Picture 180" descr="Facility, Aegis Ashore white icon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536660" y="3034561"/>
            <a:ext cx="181597" cy="1211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2" name="Picture 18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87377" y="296643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3" name="Picture 182" descr="Missile Launcher, S-300 white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535276" y="3493789"/>
            <a:ext cx="149098" cy="12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4" name="Picture 183" descr="Missile Launcher, S-300 white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038278" y="2965730"/>
            <a:ext cx="149098" cy="12616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5" name="TextBox 184"/>
          <p:cNvSpPr txBox="1"/>
          <p:nvPr/>
        </p:nvSpPr>
        <p:spPr>
          <a:xfrm rot="21438853">
            <a:off x="1697596" y="2314411"/>
            <a:ext cx="1095172" cy="451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400"/>
              </a:lnSpc>
            </a:pPr>
            <a:r>
              <a:rPr lang="en-US" sz="800" dirty="0">
                <a:solidFill>
                  <a:prstClr val="black"/>
                </a:solidFill>
              </a:rPr>
              <a:t>Su-35 Combat Radius </a:t>
            </a:r>
          </a:p>
          <a:p>
            <a:pPr algn="ctr">
              <a:lnSpc>
                <a:spcPts val="1400"/>
              </a:lnSpc>
            </a:pPr>
            <a:r>
              <a:rPr lang="en-US" sz="800" dirty="0">
                <a:solidFill>
                  <a:prstClr val="black"/>
                </a:solidFill>
              </a:rPr>
              <a:t>(1500-1600 km)</a:t>
            </a:r>
          </a:p>
        </p:txBody>
      </p:sp>
      <p:sp>
        <p:nvSpPr>
          <p:cNvPr id="186" name="TextBox 185"/>
          <p:cNvSpPr txBox="1"/>
          <p:nvPr/>
        </p:nvSpPr>
        <p:spPr>
          <a:xfrm rot="16928005">
            <a:off x="3508621" y="1091069"/>
            <a:ext cx="83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dirty="0">
                <a:solidFill>
                  <a:prstClr val="black"/>
                </a:solidFill>
              </a:rPr>
              <a:t>Iskander-M SRBM</a:t>
            </a:r>
          </a:p>
          <a:p>
            <a:pPr algn="ctr"/>
            <a:r>
              <a:rPr lang="en-US" sz="700" dirty="0">
                <a:solidFill>
                  <a:prstClr val="black"/>
                </a:solidFill>
              </a:rPr>
              <a:t>(500 km)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6733328" y="4128982"/>
            <a:ext cx="1313180" cy="182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" dirty="0">
                <a:solidFill>
                  <a:prstClr val="black"/>
                </a:solidFill>
              </a:rPr>
              <a:t>S-300V4/S-400/S-500 (400 km)</a:t>
            </a:r>
          </a:p>
        </p:txBody>
      </p:sp>
      <p:sp>
        <p:nvSpPr>
          <p:cNvPr id="189" name="TextBox 188"/>
          <p:cNvSpPr txBox="1"/>
          <p:nvPr/>
        </p:nvSpPr>
        <p:spPr>
          <a:xfrm>
            <a:off x="6429267" y="3965652"/>
            <a:ext cx="960144" cy="182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" dirty="0">
                <a:solidFill>
                  <a:prstClr val="black"/>
                </a:solidFill>
              </a:rPr>
              <a:t>S-300PMU2 (200 km)</a:t>
            </a:r>
          </a:p>
        </p:txBody>
      </p:sp>
      <p:sp>
        <p:nvSpPr>
          <p:cNvPr id="190" name="TextBox 189"/>
          <p:cNvSpPr txBox="1"/>
          <p:nvPr/>
        </p:nvSpPr>
        <p:spPr>
          <a:xfrm>
            <a:off x="6319676" y="3883986"/>
            <a:ext cx="960144" cy="182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" dirty="0">
                <a:solidFill>
                  <a:prstClr val="black"/>
                </a:solidFill>
              </a:rPr>
              <a:t>S-300PMU1 (150 km)</a:t>
            </a:r>
          </a:p>
        </p:txBody>
      </p:sp>
      <p:sp>
        <p:nvSpPr>
          <p:cNvPr id="192" name="Freeform 191"/>
          <p:cNvSpPr/>
          <p:nvPr/>
        </p:nvSpPr>
        <p:spPr>
          <a:xfrm>
            <a:off x="6712230" y="3813767"/>
            <a:ext cx="976734" cy="348278"/>
          </a:xfrm>
          <a:custGeom>
            <a:avLst/>
            <a:gdLst>
              <a:gd name="connsiteX0" fmla="*/ 1593850 w 1593850"/>
              <a:gd name="connsiteY0" fmla="*/ 238125 h 568325"/>
              <a:gd name="connsiteX1" fmla="*/ 1368425 w 1593850"/>
              <a:gd name="connsiteY1" fmla="*/ 174625 h 568325"/>
              <a:gd name="connsiteX2" fmla="*/ 1301750 w 1593850"/>
              <a:gd name="connsiteY2" fmla="*/ 203200 h 568325"/>
              <a:gd name="connsiteX3" fmla="*/ 1273175 w 1593850"/>
              <a:gd name="connsiteY3" fmla="*/ 139700 h 568325"/>
              <a:gd name="connsiteX4" fmla="*/ 1190625 w 1593850"/>
              <a:gd name="connsiteY4" fmla="*/ 158750 h 568325"/>
              <a:gd name="connsiteX5" fmla="*/ 1222375 w 1593850"/>
              <a:gd name="connsiteY5" fmla="*/ 228600 h 568325"/>
              <a:gd name="connsiteX6" fmla="*/ 1047750 w 1593850"/>
              <a:gd name="connsiteY6" fmla="*/ 225425 h 568325"/>
              <a:gd name="connsiteX7" fmla="*/ 1012825 w 1593850"/>
              <a:gd name="connsiteY7" fmla="*/ 88900 h 568325"/>
              <a:gd name="connsiteX8" fmla="*/ 860425 w 1593850"/>
              <a:gd name="connsiteY8" fmla="*/ 0 h 568325"/>
              <a:gd name="connsiteX9" fmla="*/ 682625 w 1593850"/>
              <a:gd name="connsiteY9" fmla="*/ 66675 h 568325"/>
              <a:gd name="connsiteX10" fmla="*/ 561975 w 1593850"/>
              <a:gd name="connsiteY10" fmla="*/ 12700 h 568325"/>
              <a:gd name="connsiteX11" fmla="*/ 473075 w 1593850"/>
              <a:gd name="connsiteY11" fmla="*/ 111125 h 568325"/>
              <a:gd name="connsiteX12" fmla="*/ 333375 w 1593850"/>
              <a:gd name="connsiteY12" fmla="*/ 85725 h 568325"/>
              <a:gd name="connsiteX13" fmla="*/ 257175 w 1593850"/>
              <a:gd name="connsiteY13" fmla="*/ 234950 h 568325"/>
              <a:gd name="connsiteX14" fmla="*/ 339725 w 1593850"/>
              <a:gd name="connsiteY14" fmla="*/ 333375 h 568325"/>
              <a:gd name="connsiteX15" fmla="*/ 273050 w 1593850"/>
              <a:gd name="connsiteY15" fmla="*/ 450850 h 568325"/>
              <a:gd name="connsiteX16" fmla="*/ 123825 w 1593850"/>
              <a:gd name="connsiteY16" fmla="*/ 568325 h 568325"/>
              <a:gd name="connsiteX17" fmla="*/ 0 w 1593850"/>
              <a:gd name="connsiteY17" fmla="*/ 527050 h 56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593850" h="568325">
                <a:moveTo>
                  <a:pt x="1593850" y="238125"/>
                </a:moveTo>
                <a:lnTo>
                  <a:pt x="1368425" y="174625"/>
                </a:lnTo>
                <a:lnTo>
                  <a:pt x="1301750" y="203200"/>
                </a:lnTo>
                <a:lnTo>
                  <a:pt x="1273175" y="139700"/>
                </a:lnTo>
                <a:lnTo>
                  <a:pt x="1190625" y="158750"/>
                </a:lnTo>
                <a:lnTo>
                  <a:pt x="1222375" y="228600"/>
                </a:lnTo>
                <a:lnTo>
                  <a:pt x="1047750" y="225425"/>
                </a:lnTo>
                <a:lnTo>
                  <a:pt x="1012825" y="88900"/>
                </a:lnTo>
                <a:lnTo>
                  <a:pt x="860425" y="0"/>
                </a:lnTo>
                <a:lnTo>
                  <a:pt x="682625" y="66675"/>
                </a:lnTo>
                <a:lnTo>
                  <a:pt x="561975" y="12700"/>
                </a:lnTo>
                <a:lnTo>
                  <a:pt x="473075" y="111125"/>
                </a:lnTo>
                <a:lnTo>
                  <a:pt x="333375" y="85725"/>
                </a:lnTo>
                <a:lnTo>
                  <a:pt x="257175" y="234950"/>
                </a:lnTo>
                <a:lnTo>
                  <a:pt x="339725" y="333375"/>
                </a:lnTo>
                <a:lnTo>
                  <a:pt x="273050" y="450850"/>
                </a:lnTo>
                <a:lnTo>
                  <a:pt x="123825" y="568325"/>
                </a:lnTo>
                <a:lnTo>
                  <a:pt x="0" y="527050"/>
                </a:lnTo>
              </a:path>
            </a:pathLst>
          </a:custGeom>
          <a:ln w="12700" cmpd="sng">
            <a:solidFill>
              <a:schemeClr val="accent2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3" name="TextBox 192"/>
          <p:cNvSpPr txBox="1"/>
          <p:nvPr/>
        </p:nvSpPr>
        <p:spPr>
          <a:xfrm>
            <a:off x="6816727" y="4577181"/>
            <a:ext cx="167545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504D">
                    <a:lumMod val="75000"/>
                  </a:srgbClr>
                </a:solidFill>
              </a:rPr>
              <a:t>Southern Military District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5399951" y="2038060"/>
            <a:ext cx="16369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504D">
                    <a:lumMod val="75000"/>
                  </a:srgbClr>
                </a:solidFill>
              </a:rPr>
              <a:t>Western Military District</a:t>
            </a:r>
          </a:p>
        </p:txBody>
      </p:sp>
      <p:sp>
        <p:nvSpPr>
          <p:cNvPr id="195" name="Freeform 194"/>
          <p:cNvSpPr/>
          <p:nvPr/>
        </p:nvSpPr>
        <p:spPr>
          <a:xfrm>
            <a:off x="7078020" y="696777"/>
            <a:ext cx="1607137" cy="3140337"/>
          </a:xfrm>
          <a:custGeom>
            <a:avLst/>
            <a:gdLst>
              <a:gd name="connsiteX0" fmla="*/ 47625 w 733425"/>
              <a:gd name="connsiteY0" fmla="*/ 2016125 h 2016125"/>
              <a:gd name="connsiteX1" fmla="*/ 0 w 733425"/>
              <a:gd name="connsiteY1" fmla="*/ 1781175 h 2016125"/>
              <a:gd name="connsiteX2" fmla="*/ 231775 w 733425"/>
              <a:gd name="connsiteY2" fmla="*/ 1346200 h 2016125"/>
              <a:gd name="connsiteX3" fmla="*/ 31750 w 733425"/>
              <a:gd name="connsiteY3" fmla="*/ 955675 h 2016125"/>
              <a:gd name="connsiteX4" fmla="*/ 127000 w 733425"/>
              <a:gd name="connsiteY4" fmla="*/ 708025 h 2016125"/>
              <a:gd name="connsiteX5" fmla="*/ 257175 w 733425"/>
              <a:gd name="connsiteY5" fmla="*/ 666750 h 2016125"/>
              <a:gd name="connsiteX6" fmla="*/ 539750 w 733425"/>
              <a:gd name="connsiteY6" fmla="*/ 800100 h 2016125"/>
              <a:gd name="connsiteX7" fmla="*/ 679450 w 733425"/>
              <a:gd name="connsiteY7" fmla="*/ 596900 h 2016125"/>
              <a:gd name="connsiteX8" fmla="*/ 714375 w 733425"/>
              <a:gd name="connsiteY8" fmla="*/ 390525 h 2016125"/>
              <a:gd name="connsiteX9" fmla="*/ 708025 w 733425"/>
              <a:gd name="connsiteY9" fmla="*/ 184150 h 2016125"/>
              <a:gd name="connsiteX10" fmla="*/ 733425 w 733425"/>
              <a:gd name="connsiteY10" fmla="*/ 0 h 2016125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1819275 w 1819275"/>
              <a:gd name="connsiteY10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920750 w 1819275"/>
              <a:gd name="connsiteY10" fmla="*/ 2101850 h 4432300"/>
              <a:gd name="connsiteX11" fmla="*/ 1819275 w 1819275"/>
              <a:gd name="connsiteY11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1819275 w 1819275"/>
              <a:gd name="connsiteY11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815975 w 1819275"/>
              <a:gd name="connsiteY11" fmla="*/ 1768475 h 4432300"/>
              <a:gd name="connsiteX12" fmla="*/ 1819275 w 1819275"/>
              <a:gd name="connsiteY12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1819275 w 1819275"/>
              <a:gd name="connsiteY12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831850 w 1819275"/>
              <a:gd name="connsiteY12" fmla="*/ 1425575 h 4432300"/>
              <a:gd name="connsiteX13" fmla="*/ 1819275 w 1819275"/>
              <a:gd name="connsiteY13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52450 w 1819275"/>
              <a:gd name="connsiteY12" fmla="*/ 1416050 h 4432300"/>
              <a:gd name="connsiteX13" fmla="*/ 1819275 w 1819275"/>
              <a:gd name="connsiteY13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552450 w 1819275"/>
              <a:gd name="connsiteY13" fmla="*/ 1416050 h 4432300"/>
              <a:gd name="connsiteX14" fmla="*/ 1819275 w 1819275"/>
              <a:gd name="connsiteY14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50850 w 1819275"/>
              <a:gd name="connsiteY13" fmla="*/ 1206500 h 4432300"/>
              <a:gd name="connsiteX14" fmla="*/ 1819275 w 1819275"/>
              <a:gd name="connsiteY14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450850 w 1819275"/>
              <a:gd name="connsiteY14" fmla="*/ 1206500 h 4432300"/>
              <a:gd name="connsiteX15" fmla="*/ 1819275 w 1819275"/>
              <a:gd name="connsiteY15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1819275 w 1819275"/>
              <a:gd name="connsiteY15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1819275 w 1819275"/>
              <a:gd name="connsiteY16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517525 w 1819275"/>
              <a:gd name="connsiteY16" fmla="*/ 1050925 h 4432300"/>
              <a:gd name="connsiteX17" fmla="*/ 1819275 w 1819275"/>
              <a:gd name="connsiteY17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1819275 w 1819275"/>
              <a:gd name="connsiteY17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38150 w 1819275"/>
              <a:gd name="connsiteY17" fmla="*/ 676275 h 4432300"/>
              <a:gd name="connsiteX18" fmla="*/ 1819275 w 1819275"/>
              <a:gd name="connsiteY18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1819275 w 1819275"/>
              <a:gd name="connsiteY18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590550 w 1819275"/>
              <a:gd name="connsiteY18" fmla="*/ 625475 h 4432300"/>
              <a:gd name="connsiteX19" fmla="*/ 1819275 w 1819275"/>
              <a:gd name="connsiteY19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657225 w 1819275"/>
              <a:gd name="connsiteY18" fmla="*/ 1320800 h 4432300"/>
              <a:gd name="connsiteX19" fmla="*/ 1819275 w 1819275"/>
              <a:gd name="connsiteY19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657225 w 1819275"/>
              <a:gd name="connsiteY18" fmla="*/ 1320800 h 4432300"/>
              <a:gd name="connsiteX19" fmla="*/ 914400 w 1819275"/>
              <a:gd name="connsiteY19" fmla="*/ 1022350 h 4432300"/>
              <a:gd name="connsiteX20" fmla="*/ 1819275 w 1819275"/>
              <a:gd name="connsiteY20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657225 w 1819275"/>
              <a:gd name="connsiteY18" fmla="*/ 1320800 h 4432300"/>
              <a:gd name="connsiteX19" fmla="*/ 898525 w 1819275"/>
              <a:gd name="connsiteY19" fmla="*/ 1504950 h 4432300"/>
              <a:gd name="connsiteX20" fmla="*/ 1819275 w 1819275"/>
              <a:gd name="connsiteY20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657225 w 1819275"/>
              <a:gd name="connsiteY18" fmla="*/ 1320800 h 4432300"/>
              <a:gd name="connsiteX19" fmla="*/ 898525 w 1819275"/>
              <a:gd name="connsiteY19" fmla="*/ 1504950 h 4432300"/>
              <a:gd name="connsiteX20" fmla="*/ 1000125 w 1819275"/>
              <a:gd name="connsiteY20" fmla="*/ 1327150 h 4432300"/>
              <a:gd name="connsiteX21" fmla="*/ 1819275 w 1819275"/>
              <a:gd name="connsiteY21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657225 w 1819275"/>
              <a:gd name="connsiteY18" fmla="*/ 1320800 h 4432300"/>
              <a:gd name="connsiteX19" fmla="*/ 898525 w 1819275"/>
              <a:gd name="connsiteY19" fmla="*/ 1504950 h 4432300"/>
              <a:gd name="connsiteX20" fmla="*/ 1193800 w 1819275"/>
              <a:gd name="connsiteY20" fmla="*/ 1304925 h 4432300"/>
              <a:gd name="connsiteX21" fmla="*/ 1819275 w 1819275"/>
              <a:gd name="connsiteY21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657225 w 1819275"/>
              <a:gd name="connsiteY18" fmla="*/ 1320800 h 4432300"/>
              <a:gd name="connsiteX19" fmla="*/ 898525 w 1819275"/>
              <a:gd name="connsiteY19" fmla="*/ 1504950 h 4432300"/>
              <a:gd name="connsiteX20" fmla="*/ 1193800 w 1819275"/>
              <a:gd name="connsiteY20" fmla="*/ 1304925 h 4432300"/>
              <a:gd name="connsiteX21" fmla="*/ 1273175 w 1819275"/>
              <a:gd name="connsiteY21" fmla="*/ 1136650 h 4432300"/>
              <a:gd name="connsiteX22" fmla="*/ 1819275 w 1819275"/>
              <a:gd name="connsiteY22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657225 w 1819275"/>
              <a:gd name="connsiteY18" fmla="*/ 1320800 h 4432300"/>
              <a:gd name="connsiteX19" fmla="*/ 898525 w 1819275"/>
              <a:gd name="connsiteY19" fmla="*/ 1504950 h 4432300"/>
              <a:gd name="connsiteX20" fmla="*/ 1193800 w 1819275"/>
              <a:gd name="connsiteY20" fmla="*/ 1304925 h 4432300"/>
              <a:gd name="connsiteX21" fmla="*/ 1101725 w 1819275"/>
              <a:gd name="connsiteY21" fmla="*/ 1260475 h 4432300"/>
              <a:gd name="connsiteX22" fmla="*/ 1819275 w 1819275"/>
              <a:gd name="connsiteY22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657225 w 1819275"/>
              <a:gd name="connsiteY18" fmla="*/ 1320800 h 4432300"/>
              <a:gd name="connsiteX19" fmla="*/ 898525 w 1819275"/>
              <a:gd name="connsiteY19" fmla="*/ 1504950 h 4432300"/>
              <a:gd name="connsiteX20" fmla="*/ 1193800 w 1819275"/>
              <a:gd name="connsiteY20" fmla="*/ 1304925 h 4432300"/>
              <a:gd name="connsiteX21" fmla="*/ 1101725 w 1819275"/>
              <a:gd name="connsiteY21" fmla="*/ 1260475 h 4432300"/>
              <a:gd name="connsiteX22" fmla="*/ 1184275 w 1819275"/>
              <a:gd name="connsiteY22" fmla="*/ 1114425 h 4432300"/>
              <a:gd name="connsiteX23" fmla="*/ 1819275 w 1819275"/>
              <a:gd name="connsiteY23" fmla="*/ 0 h 4432300"/>
              <a:gd name="connsiteX0" fmla="*/ 47625 w 1819275"/>
              <a:gd name="connsiteY0" fmla="*/ 4432300 h 4432300"/>
              <a:gd name="connsiteX1" fmla="*/ 0 w 1819275"/>
              <a:gd name="connsiteY1" fmla="*/ 4197350 h 4432300"/>
              <a:gd name="connsiteX2" fmla="*/ 231775 w 1819275"/>
              <a:gd name="connsiteY2" fmla="*/ 3762375 h 4432300"/>
              <a:gd name="connsiteX3" fmla="*/ 31750 w 1819275"/>
              <a:gd name="connsiteY3" fmla="*/ 3371850 h 4432300"/>
              <a:gd name="connsiteX4" fmla="*/ 127000 w 1819275"/>
              <a:gd name="connsiteY4" fmla="*/ 3124200 h 4432300"/>
              <a:gd name="connsiteX5" fmla="*/ 257175 w 1819275"/>
              <a:gd name="connsiteY5" fmla="*/ 3082925 h 4432300"/>
              <a:gd name="connsiteX6" fmla="*/ 539750 w 1819275"/>
              <a:gd name="connsiteY6" fmla="*/ 3216275 h 4432300"/>
              <a:gd name="connsiteX7" fmla="*/ 679450 w 1819275"/>
              <a:gd name="connsiteY7" fmla="*/ 3013075 h 4432300"/>
              <a:gd name="connsiteX8" fmla="*/ 714375 w 1819275"/>
              <a:gd name="connsiteY8" fmla="*/ 2806700 h 4432300"/>
              <a:gd name="connsiteX9" fmla="*/ 708025 w 1819275"/>
              <a:gd name="connsiteY9" fmla="*/ 2600325 h 4432300"/>
              <a:gd name="connsiteX10" fmla="*/ 508000 w 1819275"/>
              <a:gd name="connsiteY10" fmla="*/ 2320925 h 4432300"/>
              <a:gd name="connsiteX11" fmla="*/ 492125 w 1819275"/>
              <a:gd name="connsiteY11" fmla="*/ 1924050 h 4432300"/>
              <a:gd name="connsiteX12" fmla="*/ 539750 w 1819275"/>
              <a:gd name="connsiteY12" fmla="*/ 1520825 h 4432300"/>
              <a:gd name="connsiteX13" fmla="*/ 460375 w 1819275"/>
              <a:gd name="connsiteY13" fmla="*/ 1238250 h 4432300"/>
              <a:gd name="connsiteX14" fmla="*/ 311150 w 1819275"/>
              <a:gd name="connsiteY14" fmla="*/ 1225550 h 4432300"/>
              <a:gd name="connsiteX15" fmla="*/ 400050 w 1819275"/>
              <a:gd name="connsiteY15" fmla="*/ 1152525 h 4432300"/>
              <a:gd name="connsiteX16" fmla="*/ 333375 w 1819275"/>
              <a:gd name="connsiteY16" fmla="*/ 730250 h 4432300"/>
              <a:gd name="connsiteX17" fmla="*/ 492125 w 1819275"/>
              <a:gd name="connsiteY17" fmla="*/ 682625 h 4432300"/>
              <a:gd name="connsiteX18" fmla="*/ 657225 w 1819275"/>
              <a:gd name="connsiteY18" fmla="*/ 1320800 h 4432300"/>
              <a:gd name="connsiteX19" fmla="*/ 898525 w 1819275"/>
              <a:gd name="connsiteY19" fmla="*/ 1504950 h 4432300"/>
              <a:gd name="connsiteX20" fmla="*/ 1193800 w 1819275"/>
              <a:gd name="connsiteY20" fmla="*/ 1304925 h 4432300"/>
              <a:gd name="connsiteX21" fmla="*/ 1101725 w 1819275"/>
              <a:gd name="connsiteY21" fmla="*/ 1260475 h 4432300"/>
              <a:gd name="connsiteX22" fmla="*/ 1098550 w 1819275"/>
              <a:gd name="connsiteY22" fmla="*/ 1123950 h 4432300"/>
              <a:gd name="connsiteX23" fmla="*/ 1819275 w 1819275"/>
              <a:gd name="connsiteY23" fmla="*/ 0 h 4432300"/>
              <a:gd name="connsiteX0" fmla="*/ 47625 w 2219325"/>
              <a:gd name="connsiteY0" fmla="*/ 3749675 h 3749675"/>
              <a:gd name="connsiteX1" fmla="*/ 0 w 2219325"/>
              <a:gd name="connsiteY1" fmla="*/ 3514725 h 3749675"/>
              <a:gd name="connsiteX2" fmla="*/ 231775 w 2219325"/>
              <a:gd name="connsiteY2" fmla="*/ 3079750 h 3749675"/>
              <a:gd name="connsiteX3" fmla="*/ 31750 w 2219325"/>
              <a:gd name="connsiteY3" fmla="*/ 2689225 h 3749675"/>
              <a:gd name="connsiteX4" fmla="*/ 127000 w 2219325"/>
              <a:gd name="connsiteY4" fmla="*/ 2441575 h 3749675"/>
              <a:gd name="connsiteX5" fmla="*/ 257175 w 2219325"/>
              <a:gd name="connsiteY5" fmla="*/ 2400300 h 3749675"/>
              <a:gd name="connsiteX6" fmla="*/ 539750 w 2219325"/>
              <a:gd name="connsiteY6" fmla="*/ 2533650 h 3749675"/>
              <a:gd name="connsiteX7" fmla="*/ 679450 w 2219325"/>
              <a:gd name="connsiteY7" fmla="*/ 2330450 h 3749675"/>
              <a:gd name="connsiteX8" fmla="*/ 714375 w 2219325"/>
              <a:gd name="connsiteY8" fmla="*/ 2124075 h 3749675"/>
              <a:gd name="connsiteX9" fmla="*/ 708025 w 2219325"/>
              <a:gd name="connsiteY9" fmla="*/ 1917700 h 3749675"/>
              <a:gd name="connsiteX10" fmla="*/ 508000 w 2219325"/>
              <a:gd name="connsiteY10" fmla="*/ 1638300 h 3749675"/>
              <a:gd name="connsiteX11" fmla="*/ 492125 w 2219325"/>
              <a:gd name="connsiteY11" fmla="*/ 1241425 h 3749675"/>
              <a:gd name="connsiteX12" fmla="*/ 539750 w 2219325"/>
              <a:gd name="connsiteY12" fmla="*/ 838200 h 3749675"/>
              <a:gd name="connsiteX13" fmla="*/ 460375 w 2219325"/>
              <a:gd name="connsiteY13" fmla="*/ 555625 h 3749675"/>
              <a:gd name="connsiteX14" fmla="*/ 311150 w 2219325"/>
              <a:gd name="connsiteY14" fmla="*/ 542925 h 3749675"/>
              <a:gd name="connsiteX15" fmla="*/ 400050 w 2219325"/>
              <a:gd name="connsiteY15" fmla="*/ 469900 h 3749675"/>
              <a:gd name="connsiteX16" fmla="*/ 333375 w 2219325"/>
              <a:gd name="connsiteY16" fmla="*/ 47625 h 3749675"/>
              <a:gd name="connsiteX17" fmla="*/ 492125 w 2219325"/>
              <a:gd name="connsiteY17" fmla="*/ 0 h 3749675"/>
              <a:gd name="connsiteX18" fmla="*/ 657225 w 2219325"/>
              <a:gd name="connsiteY18" fmla="*/ 638175 h 3749675"/>
              <a:gd name="connsiteX19" fmla="*/ 898525 w 2219325"/>
              <a:gd name="connsiteY19" fmla="*/ 822325 h 3749675"/>
              <a:gd name="connsiteX20" fmla="*/ 1193800 w 2219325"/>
              <a:gd name="connsiteY20" fmla="*/ 622300 h 3749675"/>
              <a:gd name="connsiteX21" fmla="*/ 1101725 w 2219325"/>
              <a:gd name="connsiteY21" fmla="*/ 577850 h 3749675"/>
              <a:gd name="connsiteX22" fmla="*/ 1098550 w 2219325"/>
              <a:gd name="connsiteY22" fmla="*/ 441325 h 3749675"/>
              <a:gd name="connsiteX23" fmla="*/ 2219325 w 2219325"/>
              <a:gd name="connsiteY23" fmla="*/ 22225 h 3749675"/>
              <a:gd name="connsiteX0" fmla="*/ 47625 w 2622550"/>
              <a:gd name="connsiteY0" fmla="*/ 5124450 h 5124450"/>
              <a:gd name="connsiteX1" fmla="*/ 0 w 2622550"/>
              <a:gd name="connsiteY1" fmla="*/ 4889500 h 5124450"/>
              <a:gd name="connsiteX2" fmla="*/ 231775 w 2622550"/>
              <a:gd name="connsiteY2" fmla="*/ 4454525 h 5124450"/>
              <a:gd name="connsiteX3" fmla="*/ 31750 w 2622550"/>
              <a:gd name="connsiteY3" fmla="*/ 4064000 h 5124450"/>
              <a:gd name="connsiteX4" fmla="*/ 127000 w 2622550"/>
              <a:gd name="connsiteY4" fmla="*/ 3816350 h 5124450"/>
              <a:gd name="connsiteX5" fmla="*/ 257175 w 2622550"/>
              <a:gd name="connsiteY5" fmla="*/ 3775075 h 5124450"/>
              <a:gd name="connsiteX6" fmla="*/ 539750 w 2622550"/>
              <a:gd name="connsiteY6" fmla="*/ 3908425 h 5124450"/>
              <a:gd name="connsiteX7" fmla="*/ 679450 w 2622550"/>
              <a:gd name="connsiteY7" fmla="*/ 3705225 h 5124450"/>
              <a:gd name="connsiteX8" fmla="*/ 714375 w 2622550"/>
              <a:gd name="connsiteY8" fmla="*/ 3498850 h 5124450"/>
              <a:gd name="connsiteX9" fmla="*/ 708025 w 2622550"/>
              <a:gd name="connsiteY9" fmla="*/ 3292475 h 5124450"/>
              <a:gd name="connsiteX10" fmla="*/ 508000 w 2622550"/>
              <a:gd name="connsiteY10" fmla="*/ 3013075 h 5124450"/>
              <a:gd name="connsiteX11" fmla="*/ 492125 w 2622550"/>
              <a:gd name="connsiteY11" fmla="*/ 2616200 h 5124450"/>
              <a:gd name="connsiteX12" fmla="*/ 539750 w 2622550"/>
              <a:gd name="connsiteY12" fmla="*/ 2212975 h 5124450"/>
              <a:gd name="connsiteX13" fmla="*/ 460375 w 2622550"/>
              <a:gd name="connsiteY13" fmla="*/ 1930400 h 5124450"/>
              <a:gd name="connsiteX14" fmla="*/ 311150 w 2622550"/>
              <a:gd name="connsiteY14" fmla="*/ 1917700 h 5124450"/>
              <a:gd name="connsiteX15" fmla="*/ 400050 w 2622550"/>
              <a:gd name="connsiteY15" fmla="*/ 1844675 h 5124450"/>
              <a:gd name="connsiteX16" fmla="*/ 333375 w 2622550"/>
              <a:gd name="connsiteY16" fmla="*/ 1422400 h 5124450"/>
              <a:gd name="connsiteX17" fmla="*/ 492125 w 2622550"/>
              <a:gd name="connsiteY17" fmla="*/ 1374775 h 5124450"/>
              <a:gd name="connsiteX18" fmla="*/ 657225 w 2622550"/>
              <a:gd name="connsiteY18" fmla="*/ 2012950 h 5124450"/>
              <a:gd name="connsiteX19" fmla="*/ 898525 w 2622550"/>
              <a:gd name="connsiteY19" fmla="*/ 2197100 h 5124450"/>
              <a:gd name="connsiteX20" fmla="*/ 1193800 w 2622550"/>
              <a:gd name="connsiteY20" fmla="*/ 1997075 h 5124450"/>
              <a:gd name="connsiteX21" fmla="*/ 1101725 w 2622550"/>
              <a:gd name="connsiteY21" fmla="*/ 1952625 h 5124450"/>
              <a:gd name="connsiteX22" fmla="*/ 1098550 w 2622550"/>
              <a:gd name="connsiteY22" fmla="*/ 1816100 h 5124450"/>
              <a:gd name="connsiteX23" fmla="*/ 2622550 w 2622550"/>
              <a:gd name="connsiteY23" fmla="*/ 0 h 5124450"/>
              <a:gd name="connsiteX0" fmla="*/ 47625 w 2622550"/>
              <a:gd name="connsiteY0" fmla="*/ 5124450 h 5124450"/>
              <a:gd name="connsiteX1" fmla="*/ 0 w 2622550"/>
              <a:gd name="connsiteY1" fmla="*/ 4889500 h 5124450"/>
              <a:gd name="connsiteX2" fmla="*/ 231775 w 2622550"/>
              <a:gd name="connsiteY2" fmla="*/ 4454525 h 5124450"/>
              <a:gd name="connsiteX3" fmla="*/ 31750 w 2622550"/>
              <a:gd name="connsiteY3" fmla="*/ 4064000 h 5124450"/>
              <a:gd name="connsiteX4" fmla="*/ 127000 w 2622550"/>
              <a:gd name="connsiteY4" fmla="*/ 3816350 h 5124450"/>
              <a:gd name="connsiteX5" fmla="*/ 257175 w 2622550"/>
              <a:gd name="connsiteY5" fmla="*/ 3775075 h 5124450"/>
              <a:gd name="connsiteX6" fmla="*/ 539750 w 2622550"/>
              <a:gd name="connsiteY6" fmla="*/ 3908425 h 5124450"/>
              <a:gd name="connsiteX7" fmla="*/ 679450 w 2622550"/>
              <a:gd name="connsiteY7" fmla="*/ 3705225 h 5124450"/>
              <a:gd name="connsiteX8" fmla="*/ 714375 w 2622550"/>
              <a:gd name="connsiteY8" fmla="*/ 3498850 h 5124450"/>
              <a:gd name="connsiteX9" fmla="*/ 708025 w 2622550"/>
              <a:gd name="connsiteY9" fmla="*/ 3292475 h 5124450"/>
              <a:gd name="connsiteX10" fmla="*/ 508000 w 2622550"/>
              <a:gd name="connsiteY10" fmla="*/ 3013075 h 5124450"/>
              <a:gd name="connsiteX11" fmla="*/ 492125 w 2622550"/>
              <a:gd name="connsiteY11" fmla="*/ 2616200 h 5124450"/>
              <a:gd name="connsiteX12" fmla="*/ 539750 w 2622550"/>
              <a:gd name="connsiteY12" fmla="*/ 2212975 h 5124450"/>
              <a:gd name="connsiteX13" fmla="*/ 460375 w 2622550"/>
              <a:gd name="connsiteY13" fmla="*/ 1930400 h 5124450"/>
              <a:gd name="connsiteX14" fmla="*/ 311150 w 2622550"/>
              <a:gd name="connsiteY14" fmla="*/ 1917700 h 5124450"/>
              <a:gd name="connsiteX15" fmla="*/ 400050 w 2622550"/>
              <a:gd name="connsiteY15" fmla="*/ 1844675 h 5124450"/>
              <a:gd name="connsiteX16" fmla="*/ 333375 w 2622550"/>
              <a:gd name="connsiteY16" fmla="*/ 1422400 h 5124450"/>
              <a:gd name="connsiteX17" fmla="*/ 492125 w 2622550"/>
              <a:gd name="connsiteY17" fmla="*/ 1374775 h 5124450"/>
              <a:gd name="connsiteX18" fmla="*/ 657225 w 2622550"/>
              <a:gd name="connsiteY18" fmla="*/ 2012950 h 5124450"/>
              <a:gd name="connsiteX19" fmla="*/ 898525 w 2622550"/>
              <a:gd name="connsiteY19" fmla="*/ 2197100 h 5124450"/>
              <a:gd name="connsiteX20" fmla="*/ 1193800 w 2622550"/>
              <a:gd name="connsiteY20" fmla="*/ 1997075 h 5124450"/>
              <a:gd name="connsiteX21" fmla="*/ 1101725 w 2622550"/>
              <a:gd name="connsiteY21" fmla="*/ 1952625 h 5124450"/>
              <a:gd name="connsiteX22" fmla="*/ 1098550 w 2622550"/>
              <a:gd name="connsiteY22" fmla="*/ 1816100 h 5124450"/>
              <a:gd name="connsiteX23" fmla="*/ 1590674 w 2622550"/>
              <a:gd name="connsiteY23" fmla="*/ 1222375 h 5124450"/>
              <a:gd name="connsiteX24" fmla="*/ 2622550 w 2622550"/>
              <a:gd name="connsiteY24" fmla="*/ 0 h 5124450"/>
              <a:gd name="connsiteX0" fmla="*/ 47625 w 2622550"/>
              <a:gd name="connsiteY0" fmla="*/ 5124450 h 5124450"/>
              <a:gd name="connsiteX1" fmla="*/ 0 w 2622550"/>
              <a:gd name="connsiteY1" fmla="*/ 4889500 h 5124450"/>
              <a:gd name="connsiteX2" fmla="*/ 231775 w 2622550"/>
              <a:gd name="connsiteY2" fmla="*/ 4454525 h 5124450"/>
              <a:gd name="connsiteX3" fmla="*/ 31750 w 2622550"/>
              <a:gd name="connsiteY3" fmla="*/ 4064000 h 5124450"/>
              <a:gd name="connsiteX4" fmla="*/ 127000 w 2622550"/>
              <a:gd name="connsiteY4" fmla="*/ 3816350 h 5124450"/>
              <a:gd name="connsiteX5" fmla="*/ 257175 w 2622550"/>
              <a:gd name="connsiteY5" fmla="*/ 3775075 h 5124450"/>
              <a:gd name="connsiteX6" fmla="*/ 539750 w 2622550"/>
              <a:gd name="connsiteY6" fmla="*/ 3908425 h 5124450"/>
              <a:gd name="connsiteX7" fmla="*/ 679450 w 2622550"/>
              <a:gd name="connsiteY7" fmla="*/ 3705225 h 5124450"/>
              <a:gd name="connsiteX8" fmla="*/ 714375 w 2622550"/>
              <a:gd name="connsiteY8" fmla="*/ 3498850 h 5124450"/>
              <a:gd name="connsiteX9" fmla="*/ 708025 w 2622550"/>
              <a:gd name="connsiteY9" fmla="*/ 3292475 h 5124450"/>
              <a:gd name="connsiteX10" fmla="*/ 508000 w 2622550"/>
              <a:gd name="connsiteY10" fmla="*/ 3013075 h 5124450"/>
              <a:gd name="connsiteX11" fmla="*/ 492125 w 2622550"/>
              <a:gd name="connsiteY11" fmla="*/ 2616200 h 5124450"/>
              <a:gd name="connsiteX12" fmla="*/ 539750 w 2622550"/>
              <a:gd name="connsiteY12" fmla="*/ 2212975 h 5124450"/>
              <a:gd name="connsiteX13" fmla="*/ 460375 w 2622550"/>
              <a:gd name="connsiteY13" fmla="*/ 1930400 h 5124450"/>
              <a:gd name="connsiteX14" fmla="*/ 311150 w 2622550"/>
              <a:gd name="connsiteY14" fmla="*/ 1917700 h 5124450"/>
              <a:gd name="connsiteX15" fmla="*/ 400050 w 2622550"/>
              <a:gd name="connsiteY15" fmla="*/ 1844675 h 5124450"/>
              <a:gd name="connsiteX16" fmla="*/ 333375 w 2622550"/>
              <a:gd name="connsiteY16" fmla="*/ 1422400 h 5124450"/>
              <a:gd name="connsiteX17" fmla="*/ 492125 w 2622550"/>
              <a:gd name="connsiteY17" fmla="*/ 1374775 h 5124450"/>
              <a:gd name="connsiteX18" fmla="*/ 657225 w 2622550"/>
              <a:gd name="connsiteY18" fmla="*/ 2012950 h 5124450"/>
              <a:gd name="connsiteX19" fmla="*/ 898525 w 2622550"/>
              <a:gd name="connsiteY19" fmla="*/ 2197100 h 5124450"/>
              <a:gd name="connsiteX20" fmla="*/ 1193800 w 2622550"/>
              <a:gd name="connsiteY20" fmla="*/ 1997075 h 5124450"/>
              <a:gd name="connsiteX21" fmla="*/ 1101725 w 2622550"/>
              <a:gd name="connsiteY21" fmla="*/ 1952625 h 5124450"/>
              <a:gd name="connsiteX22" fmla="*/ 1098550 w 2622550"/>
              <a:gd name="connsiteY22" fmla="*/ 1816100 h 5124450"/>
              <a:gd name="connsiteX23" fmla="*/ 1666874 w 2622550"/>
              <a:gd name="connsiteY23" fmla="*/ 1774825 h 5124450"/>
              <a:gd name="connsiteX24" fmla="*/ 2622550 w 2622550"/>
              <a:gd name="connsiteY24" fmla="*/ 0 h 5124450"/>
              <a:gd name="connsiteX0" fmla="*/ 47625 w 2622550"/>
              <a:gd name="connsiteY0" fmla="*/ 5124450 h 5124450"/>
              <a:gd name="connsiteX1" fmla="*/ 0 w 2622550"/>
              <a:gd name="connsiteY1" fmla="*/ 4889500 h 5124450"/>
              <a:gd name="connsiteX2" fmla="*/ 231775 w 2622550"/>
              <a:gd name="connsiteY2" fmla="*/ 4454525 h 5124450"/>
              <a:gd name="connsiteX3" fmla="*/ 31750 w 2622550"/>
              <a:gd name="connsiteY3" fmla="*/ 4064000 h 5124450"/>
              <a:gd name="connsiteX4" fmla="*/ 127000 w 2622550"/>
              <a:gd name="connsiteY4" fmla="*/ 3816350 h 5124450"/>
              <a:gd name="connsiteX5" fmla="*/ 257175 w 2622550"/>
              <a:gd name="connsiteY5" fmla="*/ 3775075 h 5124450"/>
              <a:gd name="connsiteX6" fmla="*/ 539750 w 2622550"/>
              <a:gd name="connsiteY6" fmla="*/ 3908425 h 5124450"/>
              <a:gd name="connsiteX7" fmla="*/ 679450 w 2622550"/>
              <a:gd name="connsiteY7" fmla="*/ 3705225 h 5124450"/>
              <a:gd name="connsiteX8" fmla="*/ 714375 w 2622550"/>
              <a:gd name="connsiteY8" fmla="*/ 3498850 h 5124450"/>
              <a:gd name="connsiteX9" fmla="*/ 708025 w 2622550"/>
              <a:gd name="connsiteY9" fmla="*/ 3292475 h 5124450"/>
              <a:gd name="connsiteX10" fmla="*/ 508000 w 2622550"/>
              <a:gd name="connsiteY10" fmla="*/ 3013075 h 5124450"/>
              <a:gd name="connsiteX11" fmla="*/ 492125 w 2622550"/>
              <a:gd name="connsiteY11" fmla="*/ 2616200 h 5124450"/>
              <a:gd name="connsiteX12" fmla="*/ 539750 w 2622550"/>
              <a:gd name="connsiteY12" fmla="*/ 2212975 h 5124450"/>
              <a:gd name="connsiteX13" fmla="*/ 460375 w 2622550"/>
              <a:gd name="connsiteY13" fmla="*/ 1930400 h 5124450"/>
              <a:gd name="connsiteX14" fmla="*/ 311150 w 2622550"/>
              <a:gd name="connsiteY14" fmla="*/ 1917700 h 5124450"/>
              <a:gd name="connsiteX15" fmla="*/ 400050 w 2622550"/>
              <a:gd name="connsiteY15" fmla="*/ 1844675 h 5124450"/>
              <a:gd name="connsiteX16" fmla="*/ 333375 w 2622550"/>
              <a:gd name="connsiteY16" fmla="*/ 1422400 h 5124450"/>
              <a:gd name="connsiteX17" fmla="*/ 492125 w 2622550"/>
              <a:gd name="connsiteY17" fmla="*/ 1374775 h 5124450"/>
              <a:gd name="connsiteX18" fmla="*/ 657225 w 2622550"/>
              <a:gd name="connsiteY18" fmla="*/ 2012950 h 5124450"/>
              <a:gd name="connsiteX19" fmla="*/ 898525 w 2622550"/>
              <a:gd name="connsiteY19" fmla="*/ 2197100 h 5124450"/>
              <a:gd name="connsiteX20" fmla="*/ 1193800 w 2622550"/>
              <a:gd name="connsiteY20" fmla="*/ 1997075 h 5124450"/>
              <a:gd name="connsiteX21" fmla="*/ 1101725 w 2622550"/>
              <a:gd name="connsiteY21" fmla="*/ 1952625 h 5124450"/>
              <a:gd name="connsiteX22" fmla="*/ 1098550 w 2622550"/>
              <a:gd name="connsiteY22" fmla="*/ 1816100 h 5124450"/>
              <a:gd name="connsiteX23" fmla="*/ 1666874 w 2622550"/>
              <a:gd name="connsiteY23" fmla="*/ 1774825 h 5124450"/>
              <a:gd name="connsiteX24" fmla="*/ 1739899 w 2622550"/>
              <a:gd name="connsiteY24" fmla="*/ 1631950 h 5124450"/>
              <a:gd name="connsiteX25" fmla="*/ 2622550 w 2622550"/>
              <a:gd name="connsiteY25" fmla="*/ 0 h 5124450"/>
              <a:gd name="connsiteX0" fmla="*/ 47625 w 2622550"/>
              <a:gd name="connsiteY0" fmla="*/ 5124450 h 5124450"/>
              <a:gd name="connsiteX1" fmla="*/ 0 w 2622550"/>
              <a:gd name="connsiteY1" fmla="*/ 4889500 h 5124450"/>
              <a:gd name="connsiteX2" fmla="*/ 231775 w 2622550"/>
              <a:gd name="connsiteY2" fmla="*/ 4454525 h 5124450"/>
              <a:gd name="connsiteX3" fmla="*/ 31750 w 2622550"/>
              <a:gd name="connsiteY3" fmla="*/ 4064000 h 5124450"/>
              <a:gd name="connsiteX4" fmla="*/ 127000 w 2622550"/>
              <a:gd name="connsiteY4" fmla="*/ 3816350 h 5124450"/>
              <a:gd name="connsiteX5" fmla="*/ 257175 w 2622550"/>
              <a:gd name="connsiteY5" fmla="*/ 3775075 h 5124450"/>
              <a:gd name="connsiteX6" fmla="*/ 539750 w 2622550"/>
              <a:gd name="connsiteY6" fmla="*/ 3908425 h 5124450"/>
              <a:gd name="connsiteX7" fmla="*/ 679450 w 2622550"/>
              <a:gd name="connsiteY7" fmla="*/ 3705225 h 5124450"/>
              <a:gd name="connsiteX8" fmla="*/ 714375 w 2622550"/>
              <a:gd name="connsiteY8" fmla="*/ 3498850 h 5124450"/>
              <a:gd name="connsiteX9" fmla="*/ 708025 w 2622550"/>
              <a:gd name="connsiteY9" fmla="*/ 3292475 h 5124450"/>
              <a:gd name="connsiteX10" fmla="*/ 508000 w 2622550"/>
              <a:gd name="connsiteY10" fmla="*/ 3013075 h 5124450"/>
              <a:gd name="connsiteX11" fmla="*/ 492125 w 2622550"/>
              <a:gd name="connsiteY11" fmla="*/ 2616200 h 5124450"/>
              <a:gd name="connsiteX12" fmla="*/ 539750 w 2622550"/>
              <a:gd name="connsiteY12" fmla="*/ 2212975 h 5124450"/>
              <a:gd name="connsiteX13" fmla="*/ 460375 w 2622550"/>
              <a:gd name="connsiteY13" fmla="*/ 1930400 h 5124450"/>
              <a:gd name="connsiteX14" fmla="*/ 311150 w 2622550"/>
              <a:gd name="connsiteY14" fmla="*/ 1917700 h 5124450"/>
              <a:gd name="connsiteX15" fmla="*/ 400050 w 2622550"/>
              <a:gd name="connsiteY15" fmla="*/ 1844675 h 5124450"/>
              <a:gd name="connsiteX16" fmla="*/ 333375 w 2622550"/>
              <a:gd name="connsiteY16" fmla="*/ 1422400 h 5124450"/>
              <a:gd name="connsiteX17" fmla="*/ 492125 w 2622550"/>
              <a:gd name="connsiteY17" fmla="*/ 1374775 h 5124450"/>
              <a:gd name="connsiteX18" fmla="*/ 657225 w 2622550"/>
              <a:gd name="connsiteY18" fmla="*/ 2012950 h 5124450"/>
              <a:gd name="connsiteX19" fmla="*/ 898525 w 2622550"/>
              <a:gd name="connsiteY19" fmla="*/ 2197100 h 5124450"/>
              <a:gd name="connsiteX20" fmla="*/ 1193800 w 2622550"/>
              <a:gd name="connsiteY20" fmla="*/ 1997075 h 5124450"/>
              <a:gd name="connsiteX21" fmla="*/ 1101725 w 2622550"/>
              <a:gd name="connsiteY21" fmla="*/ 1952625 h 5124450"/>
              <a:gd name="connsiteX22" fmla="*/ 1098550 w 2622550"/>
              <a:gd name="connsiteY22" fmla="*/ 1816100 h 5124450"/>
              <a:gd name="connsiteX23" fmla="*/ 1666874 w 2622550"/>
              <a:gd name="connsiteY23" fmla="*/ 1774825 h 5124450"/>
              <a:gd name="connsiteX24" fmla="*/ 2197099 w 2622550"/>
              <a:gd name="connsiteY24" fmla="*/ 1470025 h 5124450"/>
              <a:gd name="connsiteX25" fmla="*/ 2622550 w 2622550"/>
              <a:gd name="connsiteY25" fmla="*/ 0 h 5124450"/>
              <a:gd name="connsiteX0" fmla="*/ 47625 w 2622550"/>
              <a:gd name="connsiteY0" fmla="*/ 5124450 h 5124450"/>
              <a:gd name="connsiteX1" fmla="*/ 0 w 2622550"/>
              <a:gd name="connsiteY1" fmla="*/ 4889500 h 5124450"/>
              <a:gd name="connsiteX2" fmla="*/ 231775 w 2622550"/>
              <a:gd name="connsiteY2" fmla="*/ 4454525 h 5124450"/>
              <a:gd name="connsiteX3" fmla="*/ 31750 w 2622550"/>
              <a:gd name="connsiteY3" fmla="*/ 4064000 h 5124450"/>
              <a:gd name="connsiteX4" fmla="*/ 127000 w 2622550"/>
              <a:gd name="connsiteY4" fmla="*/ 3816350 h 5124450"/>
              <a:gd name="connsiteX5" fmla="*/ 257175 w 2622550"/>
              <a:gd name="connsiteY5" fmla="*/ 3775075 h 5124450"/>
              <a:gd name="connsiteX6" fmla="*/ 539750 w 2622550"/>
              <a:gd name="connsiteY6" fmla="*/ 3908425 h 5124450"/>
              <a:gd name="connsiteX7" fmla="*/ 679450 w 2622550"/>
              <a:gd name="connsiteY7" fmla="*/ 3705225 h 5124450"/>
              <a:gd name="connsiteX8" fmla="*/ 714375 w 2622550"/>
              <a:gd name="connsiteY8" fmla="*/ 3498850 h 5124450"/>
              <a:gd name="connsiteX9" fmla="*/ 708025 w 2622550"/>
              <a:gd name="connsiteY9" fmla="*/ 3292475 h 5124450"/>
              <a:gd name="connsiteX10" fmla="*/ 508000 w 2622550"/>
              <a:gd name="connsiteY10" fmla="*/ 3013075 h 5124450"/>
              <a:gd name="connsiteX11" fmla="*/ 492125 w 2622550"/>
              <a:gd name="connsiteY11" fmla="*/ 2616200 h 5124450"/>
              <a:gd name="connsiteX12" fmla="*/ 539750 w 2622550"/>
              <a:gd name="connsiteY12" fmla="*/ 2212975 h 5124450"/>
              <a:gd name="connsiteX13" fmla="*/ 460375 w 2622550"/>
              <a:gd name="connsiteY13" fmla="*/ 1930400 h 5124450"/>
              <a:gd name="connsiteX14" fmla="*/ 311150 w 2622550"/>
              <a:gd name="connsiteY14" fmla="*/ 1917700 h 5124450"/>
              <a:gd name="connsiteX15" fmla="*/ 400050 w 2622550"/>
              <a:gd name="connsiteY15" fmla="*/ 1844675 h 5124450"/>
              <a:gd name="connsiteX16" fmla="*/ 333375 w 2622550"/>
              <a:gd name="connsiteY16" fmla="*/ 1422400 h 5124450"/>
              <a:gd name="connsiteX17" fmla="*/ 492125 w 2622550"/>
              <a:gd name="connsiteY17" fmla="*/ 1374775 h 5124450"/>
              <a:gd name="connsiteX18" fmla="*/ 657225 w 2622550"/>
              <a:gd name="connsiteY18" fmla="*/ 2012950 h 5124450"/>
              <a:gd name="connsiteX19" fmla="*/ 898525 w 2622550"/>
              <a:gd name="connsiteY19" fmla="*/ 2197100 h 5124450"/>
              <a:gd name="connsiteX20" fmla="*/ 1193800 w 2622550"/>
              <a:gd name="connsiteY20" fmla="*/ 1997075 h 5124450"/>
              <a:gd name="connsiteX21" fmla="*/ 1101725 w 2622550"/>
              <a:gd name="connsiteY21" fmla="*/ 1952625 h 5124450"/>
              <a:gd name="connsiteX22" fmla="*/ 1098550 w 2622550"/>
              <a:gd name="connsiteY22" fmla="*/ 1816100 h 5124450"/>
              <a:gd name="connsiteX23" fmla="*/ 1666874 w 2622550"/>
              <a:gd name="connsiteY23" fmla="*/ 1774825 h 5124450"/>
              <a:gd name="connsiteX24" fmla="*/ 2197099 w 2622550"/>
              <a:gd name="connsiteY24" fmla="*/ 1470025 h 5124450"/>
              <a:gd name="connsiteX25" fmla="*/ 2412999 w 2622550"/>
              <a:gd name="connsiteY25" fmla="*/ 708025 h 5124450"/>
              <a:gd name="connsiteX26" fmla="*/ 2622550 w 2622550"/>
              <a:gd name="connsiteY26" fmla="*/ 0 h 5124450"/>
              <a:gd name="connsiteX0" fmla="*/ 47625 w 2622550"/>
              <a:gd name="connsiteY0" fmla="*/ 5124450 h 5124450"/>
              <a:gd name="connsiteX1" fmla="*/ 0 w 2622550"/>
              <a:gd name="connsiteY1" fmla="*/ 4889500 h 5124450"/>
              <a:gd name="connsiteX2" fmla="*/ 231775 w 2622550"/>
              <a:gd name="connsiteY2" fmla="*/ 4454525 h 5124450"/>
              <a:gd name="connsiteX3" fmla="*/ 31750 w 2622550"/>
              <a:gd name="connsiteY3" fmla="*/ 4064000 h 5124450"/>
              <a:gd name="connsiteX4" fmla="*/ 127000 w 2622550"/>
              <a:gd name="connsiteY4" fmla="*/ 3816350 h 5124450"/>
              <a:gd name="connsiteX5" fmla="*/ 257175 w 2622550"/>
              <a:gd name="connsiteY5" fmla="*/ 3775075 h 5124450"/>
              <a:gd name="connsiteX6" fmla="*/ 539750 w 2622550"/>
              <a:gd name="connsiteY6" fmla="*/ 3908425 h 5124450"/>
              <a:gd name="connsiteX7" fmla="*/ 679450 w 2622550"/>
              <a:gd name="connsiteY7" fmla="*/ 3705225 h 5124450"/>
              <a:gd name="connsiteX8" fmla="*/ 714375 w 2622550"/>
              <a:gd name="connsiteY8" fmla="*/ 3498850 h 5124450"/>
              <a:gd name="connsiteX9" fmla="*/ 708025 w 2622550"/>
              <a:gd name="connsiteY9" fmla="*/ 3292475 h 5124450"/>
              <a:gd name="connsiteX10" fmla="*/ 508000 w 2622550"/>
              <a:gd name="connsiteY10" fmla="*/ 3013075 h 5124450"/>
              <a:gd name="connsiteX11" fmla="*/ 492125 w 2622550"/>
              <a:gd name="connsiteY11" fmla="*/ 2616200 h 5124450"/>
              <a:gd name="connsiteX12" fmla="*/ 539750 w 2622550"/>
              <a:gd name="connsiteY12" fmla="*/ 2212975 h 5124450"/>
              <a:gd name="connsiteX13" fmla="*/ 460375 w 2622550"/>
              <a:gd name="connsiteY13" fmla="*/ 1930400 h 5124450"/>
              <a:gd name="connsiteX14" fmla="*/ 311150 w 2622550"/>
              <a:gd name="connsiteY14" fmla="*/ 1917700 h 5124450"/>
              <a:gd name="connsiteX15" fmla="*/ 400050 w 2622550"/>
              <a:gd name="connsiteY15" fmla="*/ 1844675 h 5124450"/>
              <a:gd name="connsiteX16" fmla="*/ 333375 w 2622550"/>
              <a:gd name="connsiteY16" fmla="*/ 1422400 h 5124450"/>
              <a:gd name="connsiteX17" fmla="*/ 492125 w 2622550"/>
              <a:gd name="connsiteY17" fmla="*/ 1374775 h 5124450"/>
              <a:gd name="connsiteX18" fmla="*/ 657225 w 2622550"/>
              <a:gd name="connsiteY18" fmla="*/ 2012950 h 5124450"/>
              <a:gd name="connsiteX19" fmla="*/ 898525 w 2622550"/>
              <a:gd name="connsiteY19" fmla="*/ 2197100 h 5124450"/>
              <a:gd name="connsiteX20" fmla="*/ 1193800 w 2622550"/>
              <a:gd name="connsiteY20" fmla="*/ 1997075 h 5124450"/>
              <a:gd name="connsiteX21" fmla="*/ 1101725 w 2622550"/>
              <a:gd name="connsiteY21" fmla="*/ 1952625 h 5124450"/>
              <a:gd name="connsiteX22" fmla="*/ 1098550 w 2622550"/>
              <a:gd name="connsiteY22" fmla="*/ 1816100 h 5124450"/>
              <a:gd name="connsiteX23" fmla="*/ 1666874 w 2622550"/>
              <a:gd name="connsiteY23" fmla="*/ 1774825 h 5124450"/>
              <a:gd name="connsiteX24" fmla="*/ 2197099 w 2622550"/>
              <a:gd name="connsiteY24" fmla="*/ 1470025 h 5124450"/>
              <a:gd name="connsiteX25" fmla="*/ 2165349 w 2622550"/>
              <a:gd name="connsiteY25" fmla="*/ 679450 h 5124450"/>
              <a:gd name="connsiteX26" fmla="*/ 2622550 w 2622550"/>
              <a:gd name="connsiteY26" fmla="*/ 0 h 512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2622550" h="5124450">
                <a:moveTo>
                  <a:pt x="47625" y="5124450"/>
                </a:moveTo>
                <a:lnTo>
                  <a:pt x="0" y="4889500"/>
                </a:lnTo>
                <a:lnTo>
                  <a:pt x="231775" y="4454525"/>
                </a:lnTo>
                <a:lnTo>
                  <a:pt x="31750" y="4064000"/>
                </a:lnTo>
                <a:lnTo>
                  <a:pt x="127000" y="3816350"/>
                </a:lnTo>
                <a:lnTo>
                  <a:pt x="257175" y="3775075"/>
                </a:lnTo>
                <a:lnTo>
                  <a:pt x="539750" y="3908425"/>
                </a:lnTo>
                <a:lnTo>
                  <a:pt x="679450" y="3705225"/>
                </a:lnTo>
                <a:lnTo>
                  <a:pt x="714375" y="3498850"/>
                </a:lnTo>
                <a:lnTo>
                  <a:pt x="708025" y="3292475"/>
                </a:lnTo>
                <a:lnTo>
                  <a:pt x="508000" y="3013075"/>
                </a:lnTo>
                <a:lnTo>
                  <a:pt x="492125" y="2616200"/>
                </a:lnTo>
                <a:lnTo>
                  <a:pt x="539750" y="2212975"/>
                </a:lnTo>
                <a:lnTo>
                  <a:pt x="460375" y="1930400"/>
                </a:lnTo>
                <a:lnTo>
                  <a:pt x="311150" y="1917700"/>
                </a:lnTo>
                <a:lnTo>
                  <a:pt x="400050" y="1844675"/>
                </a:lnTo>
                <a:lnTo>
                  <a:pt x="333375" y="1422400"/>
                </a:lnTo>
                <a:lnTo>
                  <a:pt x="492125" y="1374775"/>
                </a:lnTo>
                <a:lnTo>
                  <a:pt x="657225" y="2012950"/>
                </a:lnTo>
                <a:lnTo>
                  <a:pt x="898525" y="2197100"/>
                </a:lnTo>
                <a:lnTo>
                  <a:pt x="1193800" y="1997075"/>
                </a:lnTo>
                <a:lnTo>
                  <a:pt x="1101725" y="1952625"/>
                </a:lnTo>
                <a:cubicBezTo>
                  <a:pt x="1100667" y="1907117"/>
                  <a:pt x="1099608" y="1861608"/>
                  <a:pt x="1098550" y="1816100"/>
                </a:cubicBezTo>
                <a:lnTo>
                  <a:pt x="1666874" y="1774825"/>
                </a:lnTo>
                <a:lnTo>
                  <a:pt x="2197099" y="1470025"/>
                </a:lnTo>
                <a:lnTo>
                  <a:pt x="2165349" y="679450"/>
                </a:lnTo>
                <a:lnTo>
                  <a:pt x="2622550" y="0"/>
                </a:lnTo>
              </a:path>
            </a:pathLst>
          </a:custGeom>
          <a:ln w="12700" cmpd="sng">
            <a:solidFill>
              <a:srgbClr val="C0504D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7526621" y="2468641"/>
            <a:ext cx="156164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>
                <a:solidFill>
                  <a:srgbClr val="C0504D">
                    <a:lumMod val="75000"/>
                  </a:srgbClr>
                </a:solidFill>
              </a:rPr>
              <a:t>Central Military District</a:t>
            </a:r>
          </a:p>
        </p:txBody>
      </p:sp>
      <p:sp>
        <p:nvSpPr>
          <p:cNvPr id="197" name="TextBox 196"/>
          <p:cNvSpPr txBox="1"/>
          <p:nvPr/>
        </p:nvSpPr>
        <p:spPr>
          <a:xfrm>
            <a:off x="6501265" y="2473219"/>
            <a:ext cx="723275" cy="2918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prstClr val="black"/>
                </a:solidFill>
              </a:rPr>
              <a:t>Missile 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prstClr val="black"/>
                </a:solidFill>
              </a:rPr>
              <a:t>Brigade Base</a:t>
            </a:r>
          </a:p>
        </p:txBody>
      </p:sp>
      <p:sp>
        <p:nvSpPr>
          <p:cNvPr id="198" name="TextBox 197"/>
          <p:cNvSpPr txBox="1"/>
          <p:nvPr/>
        </p:nvSpPr>
        <p:spPr>
          <a:xfrm>
            <a:off x="4265594" y="5275437"/>
            <a:ext cx="771365" cy="28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prstClr val="black"/>
                </a:solidFill>
              </a:rPr>
              <a:t>Aegis Ashore</a:t>
            </a:r>
          </a:p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prstClr val="black"/>
                </a:solidFill>
              </a:rPr>
              <a:t>BMD Location</a:t>
            </a:r>
          </a:p>
        </p:txBody>
      </p:sp>
      <p:pic>
        <p:nvPicPr>
          <p:cNvPr id="199" name="Picture 198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210248" y="5767780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0" name="Picture 19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431158" y="2687875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1" name="Picture 200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15427" y="248178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2" name="Picture 201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97030" y="1844313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3" name="Picture 202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513604" y="2446388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4" name="Picture 203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120496" y="2537154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5" name="Picture 204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605954" y="1801057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6" name="Picture 205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355381" y="4125466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7" name="Picture 206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70545" y="3736087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8" name="Picture 207" descr="Facility, Port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878491" y="3563312"/>
            <a:ext cx="96889" cy="968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09" name="Picture 208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955603" y="3983874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0" name="Picture 209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830267" y="3148491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1" name="Picture 210" descr="Radar, OTHR 2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009112" y="2329638"/>
            <a:ext cx="128247" cy="99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2" name="Picture 211" descr="Radar, OTHR 2.png"/>
          <p:cNvPicPr>
            <a:picLocks noChangeAspect="1"/>
          </p:cNvPicPr>
          <p:nvPr/>
        </p:nvPicPr>
        <p:blipFill>
          <a:blip r:embed="rId14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214216" y="3072447"/>
            <a:ext cx="128247" cy="9995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13" name="Block Arc 212"/>
          <p:cNvSpPr>
            <a:spLocks noChangeAspect="1"/>
          </p:cNvSpPr>
          <p:nvPr/>
        </p:nvSpPr>
        <p:spPr>
          <a:xfrm>
            <a:off x="803830" y="-3117485"/>
            <a:ext cx="12249207" cy="10610544"/>
          </a:xfrm>
          <a:prstGeom prst="blockArc">
            <a:avLst>
              <a:gd name="adj1" fmla="val 7265872"/>
              <a:gd name="adj2" fmla="val 11665736"/>
              <a:gd name="adj3" fmla="val 0"/>
            </a:avLst>
          </a:prstGeom>
          <a:noFill/>
          <a:ln w="19050" cmpd="sng">
            <a:solidFill>
              <a:schemeClr val="accent2">
                <a:lumMod val="75000"/>
              </a:schemeClr>
            </a:solidFill>
            <a:prstDash val="dot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214" name="TextBox 213"/>
          <p:cNvSpPr txBox="1"/>
          <p:nvPr/>
        </p:nvSpPr>
        <p:spPr>
          <a:xfrm rot="2908274">
            <a:off x="950496" y="5078272"/>
            <a:ext cx="2692689" cy="392897"/>
          </a:xfrm>
          <a:prstGeom prst="rect">
            <a:avLst/>
          </a:prstGeom>
          <a:noFill/>
        </p:spPr>
        <p:txBody>
          <a:bodyPr wrap="none" rtlCol="0">
            <a:prstTxWarp prst="textArchDown">
              <a:avLst>
                <a:gd name="adj" fmla="val 294495"/>
              </a:avLst>
            </a:prstTxWarp>
            <a:spAutoFit/>
          </a:bodyPr>
          <a:lstStyle/>
          <a:p>
            <a:pPr algn="ctr"/>
            <a:r>
              <a:rPr lang="en-US" sz="800" dirty="0">
                <a:solidFill>
                  <a:prstClr val="black"/>
                </a:solidFill>
              </a:rPr>
              <a:t>29B6 Kontainer Over-the-Horizon Airspace Monitoring  Radar</a:t>
            </a:r>
          </a:p>
          <a:p>
            <a:pPr algn="ctr"/>
            <a:r>
              <a:rPr lang="en-US" sz="800" dirty="0">
                <a:solidFill>
                  <a:prstClr val="black"/>
                </a:solidFill>
              </a:rPr>
              <a:t>(3,000 km) </a:t>
            </a:r>
          </a:p>
        </p:txBody>
      </p:sp>
      <p:sp>
        <p:nvSpPr>
          <p:cNvPr id="215" name="TextBox 214"/>
          <p:cNvSpPr txBox="1"/>
          <p:nvPr/>
        </p:nvSpPr>
        <p:spPr>
          <a:xfrm>
            <a:off x="7066687" y="2283726"/>
            <a:ext cx="965329" cy="193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prstClr val="black"/>
                </a:solidFill>
              </a:rPr>
              <a:t>OTH-R Transmitter</a:t>
            </a:r>
          </a:p>
        </p:txBody>
      </p:sp>
      <p:sp>
        <p:nvSpPr>
          <p:cNvPr id="216" name="TextBox 215"/>
          <p:cNvSpPr txBox="1"/>
          <p:nvPr/>
        </p:nvSpPr>
        <p:spPr>
          <a:xfrm>
            <a:off x="7282394" y="3021492"/>
            <a:ext cx="835486" cy="193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800" dirty="0">
                <a:solidFill>
                  <a:prstClr val="black"/>
                </a:solidFill>
              </a:rPr>
              <a:t>OTH-R Receiver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129821" y="5368976"/>
            <a:ext cx="2123574" cy="477054"/>
          </a:xfrm>
          <a:prstGeom prst="rect">
            <a:avLst/>
          </a:prstGeom>
          <a:noFill/>
          <a:effectLst>
            <a:softEdge rad="38100"/>
          </a:effectLst>
        </p:spPr>
        <p:txBody>
          <a:bodyPr wrap="square" rtlCol="0">
            <a:spAutoFit/>
          </a:bodyPr>
          <a:lstStyle/>
          <a:p>
            <a:pPr>
              <a:lnSpc>
                <a:spcPts val="1000"/>
              </a:lnSpc>
            </a:pPr>
            <a:r>
              <a:rPr lang="en-US" sz="1050" b="1" dirty="0">
                <a:solidFill>
                  <a:prstClr val="black"/>
                </a:solidFill>
              </a:rPr>
              <a:t>NOTE:  Range arcs are illustrative of possible threats rather than an actual force laydown.</a:t>
            </a:r>
          </a:p>
        </p:txBody>
      </p:sp>
      <p:pic>
        <p:nvPicPr>
          <p:cNvPr id="218" name="Picture 217" descr="Facility, Airfield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246146" y="3292242"/>
            <a:ext cx="164893" cy="1120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06" name="TextBox 305"/>
          <p:cNvSpPr txBox="1"/>
          <p:nvPr/>
        </p:nvSpPr>
        <p:spPr>
          <a:xfrm>
            <a:off x="6500548" y="4047317"/>
            <a:ext cx="864339" cy="18210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" dirty="0">
                <a:solidFill>
                  <a:prstClr val="black"/>
                </a:solidFill>
              </a:rPr>
              <a:t>S-300VM (250 km)</a:t>
            </a:r>
          </a:p>
        </p:txBody>
      </p:sp>
      <p:sp>
        <p:nvSpPr>
          <p:cNvPr id="307" name="TextBox 306"/>
          <p:cNvSpPr txBox="1"/>
          <p:nvPr/>
        </p:nvSpPr>
        <p:spPr>
          <a:xfrm>
            <a:off x="6137488" y="3802320"/>
            <a:ext cx="919490" cy="182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00" dirty="0">
                <a:solidFill>
                  <a:prstClr val="black"/>
                </a:solidFill>
              </a:rPr>
              <a:t>S-300PMU (90 km)</a:t>
            </a:r>
          </a:p>
        </p:txBody>
      </p:sp>
      <p:sp>
        <p:nvSpPr>
          <p:cNvPr id="308" name="Slide Number Placeholder 1"/>
          <p:cNvSpPr txBox="1">
            <a:spLocks/>
          </p:cNvSpPr>
          <p:nvPr/>
        </p:nvSpPr>
        <p:spPr>
          <a:xfrm>
            <a:off x="8429625" y="6530438"/>
            <a:ext cx="685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6A0A53D-8F5A-456D-A69E-98852C7C88A5}" type="slidenum">
              <a:rPr lang="en-US" smtClean="0">
                <a:solidFill>
                  <a:srgbClr val="000000"/>
                </a:solidFill>
              </a:rPr>
              <a:pPr/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309" name="Group 308"/>
          <p:cNvGrpSpPr/>
          <p:nvPr/>
        </p:nvGrpSpPr>
        <p:grpSpPr>
          <a:xfrm>
            <a:off x="179208" y="1526605"/>
            <a:ext cx="629415" cy="5132787"/>
            <a:chOff x="169968" y="1338251"/>
            <a:chExt cx="1027089" cy="8375760"/>
          </a:xfrm>
        </p:grpSpPr>
        <p:grpSp>
          <p:nvGrpSpPr>
            <p:cNvPr id="310" name="Group 309"/>
            <p:cNvGrpSpPr/>
            <p:nvPr/>
          </p:nvGrpSpPr>
          <p:grpSpPr>
            <a:xfrm>
              <a:off x="195789" y="1340658"/>
              <a:ext cx="1001268" cy="93757"/>
              <a:chOff x="195789" y="1340658"/>
              <a:chExt cx="1001268" cy="93757"/>
            </a:xfrm>
          </p:grpSpPr>
          <p:cxnSp>
            <p:nvCxnSpPr>
              <p:cNvPr id="322" name="Straight Connector 321"/>
              <p:cNvCxnSpPr/>
              <p:nvPr/>
            </p:nvCxnSpPr>
            <p:spPr>
              <a:xfrm>
                <a:off x="195789" y="1388695"/>
                <a:ext cx="1001268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Straight Connector 322"/>
              <p:cNvCxnSpPr/>
              <p:nvPr/>
            </p:nvCxnSpPr>
            <p:spPr>
              <a:xfrm rot="5400000">
                <a:off x="1151337" y="1386378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Straight Connector 323"/>
              <p:cNvCxnSpPr/>
              <p:nvPr/>
            </p:nvCxnSpPr>
            <p:spPr>
              <a:xfrm rot="5400000">
                <a:off x="150070" y="1388695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1" name="TextBox 310"/>
            <p:cNvSpPr txBox="1"/>
            <p:nvPr/>
          </p:nvSpPr>
          <p:spPr>
            <a:xfrm>
              <a:off x="325852" y="1338251"/>
              <a:ext cx="806192" cy="35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prstClr val="black"/>
                  </a:solidFill>
                </a:rPr>
                <a:t>250 km</a:t>
              </a:r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195789" y="5533391"/>
              <a:ext cx="767182" cy="91440"/>
              <a:chOff x="2451099" y="5508400"/>
              <a:chExt cx="767182" cy="91440"/>
            </a:xfrm>
          </p:grpSpPr>
          <p:cxnSp>
            <p:nvCxnSpPr>
              <p:cNvPr id="319" name="Straight Connector 318"/>
              <p:cNvCxnSpPr/>
              <p:nvPr/>
            </p:nvCxnSpPr>
            <p:spPr>
              <a:xfrm>
                <a:off x="2451099" y="5554120"/>
                <a:ext cx="767182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0" name="Straight Connector 319"/>
              <p:cNvCxnSpPr/>
              <p:nvPr/>
            </p:nvCxnSpPr>
            <p:spPr>
              <a:xfrm rot="5400000">
                <a:off x="2405379" y="5554120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Straight Connector 320"/>
              <p:cNvCxnSpPr/>
              <p:nvPr/>
            </p:nvCxnSpPr>
            <p:spPr>
              <a:xfrm rot="5400000">
                <a:off x="3171315" y="5554120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3" name="TextBox 312"/>
            <p:cNvSpPr txBox="1"/>
            <p:nvPr/>
          </p:nvSpPr>
          <p:spPr>
            <a:xfrm>
              <a:off x="208808" y="5517519"/>
              <a:ext cx="806192" cy="35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prstClr val="black"/>
                  </a:solidFill>
                </a:rPr>
                <a:t>250 km</a:t>
              </a:r>
            </a:p>
          </p:txBody>
        </p:sp>
        <p:grpSp>
          <p:nvGrpSpPr>
            <p:cNvPr id="314" name="Group 313"/>
            <p:cNvGrpSpPr/>
            <p:nvPr/>
          </p:nvGrpSpPr>
          <p:grpSpPr>
            <a:xfrm>
              <a:off x="197259" y="9368796"/>
              <a:ext cx="686561" cy="91440"/>
              <a:chOff x="2451099" y="5508400"/>
              <a:chExt cx="686561" cy="91440"/>
            </a:xfrm>
          </p:grpSpPr>
          <p:cxnSp>
            <p:nvCxnSpPr>
              <p:cNvPr id="316" name="Straight Connector 315"/>
              <p:cNvCxnSpPr/>
              <p:nvPr/>
            </p:nvCxnSpPr>
            <p:spPr>
              <a:xfrm>
                <a:off x="2451099" y="5554120"/>
                <a:ext cx="684886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7" name="Straight Connector 316"/>
              <p:cNvCxnSpPr/>
              <p:nvPr/>
            </p:nvCxnSpPr>
            <p:spPr>
              <a:xfrm rot="5400000">
                <a:off x="2405379" y="5554120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8" name="Straight Connector 317"/>
              <p:cNvCxnSpPr/>
              <p:nvPr/>
            </p:nvCxnSpPr>
            <p:spPr>
              <a:xfrm rot="5400000">
                <a:off x="3091940" y="5554120"/>
                <a:ext cx="91440" cy="0"/>
              </a:xfrm>
              <a:prstGeom prst="line">
                <a:avLst/>
              </a:prstGeom>
              <a:ln w="12700" cmpd="sng">
                <a:solidFill>
                  <a:schemeClr val="bg1">
                    <a:lumMod val="5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5" name="TextBox 314"/>
            <p:cNvSpPr txBox="1"/>
            <p:nvPr/>
          </p:nvSpPr>
          <p:spPr>
            <a:xfrm>
              <a:off x="169968" y="9362446"/>
              <a:ext cx="806192" cy="351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b="1" dirty="0">
                  <a:solidFill>
                    <a:prstClr val="black"/>
                  </a:solidFill>
                </a:rPr>
                <a:t>250 km</a:t>
              </a:r>
            </a:p>
          </p:txBody>
        </p:sp>
      </p:grpSp>
      <p:sp>
        <p:nvSpPr>
          <p:cNvPr id="325" name="Rectangle 324"/>
          <p:cNvSpPr/>
          <p:nvPr/>
        </p:nvSpPr>
        <p:spPr>
          <a:xfrm>
            <a:off x="342900" y="6029858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prstClr val="white"/>
                </a:solidFill>
              </a:rPr>
              <a:t>In the future, U.S. forces will not be able to use same mobilization and response after aggression that it did in Iraq or Kosovo</a:t>
            </a:r>
            <a:endParaRPr lang="en-US" sz="2000" b="1" i="1" dirty="0">
              <a:solidFill>
                <a:prstClr val="white"/>
              </a:solidFill>
            </a:endParaRPr>
          </a:p>
        </p:txBody>
      </p:sp>
      <p:pic>
        <p:nvPicPr>
          <p:cNvPr id="326" name="Picture 32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997966" y="3"/>
            <a:ext cx="1146034" cy="70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966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0" y="25400"/>
            <a:ext cx="9144000" cy="6858000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400" i="1" dirty="0" smtClean="0"/>
              <a:t>New operational concepts</a:t>
            </a:r>
            <a:endParaRPr lang="en-US" sz="4400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131C4-0BA0-0A41-B8A0-761F7104EA8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911922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65"/>
          <p:cNvSpPr/>
          <p:nvPr/>
        </p:nvSpPr>
        <p:spPr>
          <a:xfrm>
            <a:off x="0" y="683021"/>
            <a:ext cx="9144003" cy="3488073"/>
          </a:xfrm>
          <a:prstGeom prst="rect">
            <a:avLst/>
          </a:prstGeom>
          <a:gradFill>
            <a:gsLst>
              <a:gs pos="18000">
                <a:schemeClr val="tx1"/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9"/>
          <p:cNvSpPr/>
          <p:nvPr/>
        </p:nvSpPr>
        <p:spPr>
          <a:xfrm>
            <a:off x="0" y="4910298"/>
            <a:ext cx="9144000" cy="1947702"/>
          </a:xfrm>
          <a:custGeom>
            <a:avLst/>
            <a:gdLst>
              <a:gd name="connsiteX0" fmla="*/ 0 w 5983065"/>
              <a:gd name="connsiteY0" fmla="*/ 0 h 535145"/>
              <a:gd name="connsiteX1" fmla="*/ 5983065 w 5983065"/>
              <a:gd name="connsiteY1" fmla="*/ 0 h 535145"/>
              <a:gd name="connsiteX2" fmla="*/ 5983065 w 5983065"/>
              <a:gd name="connsiteY2" fmla="*/ 535145 h 535145"/>
              <a:gd name="connsiteX3" fmla="*/ 0 w 5983065"/>
              <a:gd name="connsiteY3" fmla="*/ 535145 h 535145"/>
              <a:gd name="connsiteX4" fmla="*/ 0 w 5983065"/>
              <a:gd name="connsiteY4" fmla="*/ 0 h 535145"/>
              <a:gd name="connsiteX0" fmla="*/ 0 w 5983065"/>
              <a:gd name="connsiteY0" fmla="*/ 469 h 535614"/>
              <a:gd name="connsiteX1" fmla="*/ 833879 w 5983065"/>
              <a:gd name="connsiteY1" fmla="*/ 0 h 535614"/>
              <a:gd name="connsiteX2" fmla="*/ 5983065 w 5983065"/>
              <a:gd name="connsiteY2" fmla="*/ 469 h 535614"/>
              <a:gd name="connsiteX3" fmla="*/ 5983065 w 5983065"/>
              <a:gd name="connsiteY3" fmla="*/ 535614 h 535614"/>
              <a:gd name="connsiteX4" fmla="*/ 0 w 5983065"/>
              <a:gd name="connsiteY4" fmla="*/ 535614 h 535614"/>
              <a:gd name="connsiteX5" fmla="*/ 0 w 5983065"/>
              <a:gd name="connsiteY5" fmla="*/ 469 h 535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83065" h="535614">
                <a:moveTo>
                  <a:pt x="0" y="469"/>
                </a:moveTo>
                <a:lnTo>
                  <a:pt x="833879" y="0"/>
                </a:lnTo>
                <a:lnTo>
                  <a:pt x="5983065" y="469"/>
                </a:lnTo>
                <a:lnTo>
                  <a:pt x="5983065" y="535614"/>
                </a:lnTo>
                <a:lnTo>
                  <a:pt x="0" y="535614"/>
                </a:lnTo>
                <a:lnTo>
                  <a:pt x="0" y="469"/>
                </a:lnTo>
                <a:close/>
              </a:path>
            </a:pathLst>
          </a:custGeom>
          <a:blipFill dpi="0" rotWithShape="1">
            <a:blip r:embed="rId2">
              <a:alphaModFix amt="62000"/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3">
                      <a14:imgEffect>
                        <a14:colorTemperature colorTemp="112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Title 4"/>
          <p:cNvSpPr txBox="1">
            <a:spLocks/>
          </p:cNvSpPr>
          <p:nvPr/>
        </p:nvSpPr>
        <p:spPr>
          <a:xfrm>
            <a:off x="1340242" y="-3181"/>
            <a:ext cx="6753579" cy="6798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i="1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</a:rPr>
              <a:t>Increase AMD capacity w/new concept</a:t>
            </a:r>
            <a:endParaRPr lang="en-US" sz="3200" i="1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350172" y="6017672"/>
            <a:ext cx="8450928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sz="1900" dirty="0" smtClean="0">
                <a:solidFill>
                  <a:prstClr val="white"/>
                </a:solidFill>
              </a:rPr>
              <a:t>Medium range AMD approach increases defensive capacity by using smaller interceptors and new technologies including lasers, HPMs, and EW</a:t>
            </a:r>
            <a:endParaRPr lang="en-US" sz="1900" dirty="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-28879" y="3594623"/>
            <a:ext cx="9172879" cy="133918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/>
            <a:stretch>
              <a:fillRect/>
            </a:stretch>
          </a:blip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-27254" y="3598873"/>
            <a:ext cx="9199729" cy="1368299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40000"/>
                  <a:lumOff val="60000"/>
                  <a:alpha val="71000"/>
                </a:schemeClr>
              </a:gs>
              <a:gs pos="87000">
                <a:srgbClr val="CFDBEB">
                  <a:alpha val="10000"/>
                </a:srgbClr>
              </a:gs>
            </a:gsLst>
            <a:lin ang="5400000" scaled="1"/>
            <a:tileRect/>
          </a:gra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pic>
        <p:nvPicPr>
          <p:cNvPr id="77" name="Picture 76" descr="JHSV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728442" y="4213786"/>
            <a:ext cx="520700" cy="203752"/>
          </a:xfrm>
          <a:prstGeom prst="rect">
            <a:avLst/>
          </a:prstGeom>
        </p:spPr>
      </p:pic>
      <p:pic>
        <p:nvPicPr>
          <p:cNvPr id="78" name="Picture 77" descr="LCS-1 white.png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665981" y="3802414"/>
            <a:ext cx="461361" cy="153787"/>
          </a:xfrm>
          <a:prstGeom prst="rect">
            <a:avLst/>
          </a:prstGeom>
        </p:spPr>
      </p:pic>
      <p:pic>
        <p:nvPicPr>
          <p:cNvPr id="79" name="Picture 78" descr="LCS-2 white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656494" y="4493081"/>
            <a:ext cx="557088" cy="181054"/>
          </a:xfrm>
          <a:prstGeom prst="rect">
            <a:avLst/>
          </a:prstGeom>
        </p:spPr>
      </p:pic>
      <p:sp>
        <p:nvSpPr>
          <p:cNvPr id="90" name="TextBox 89"/>
          <p:cNvSpPr txBox="1"/>
          <p:nvPr/>
        </p:nvSpPr>
        <p:spPr>
          <a:xfrm>
            <a:off x="328032" y="3619654"/>
            <a:ext cx="12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ESSM</a:t>
            </a:r>
            <a:endParaRPr lang="en-US" dirty="0"/>
          </a:p>
        </p:txBody>
      </p:sp>
      <p:pic>
        <p:nvPicPr>
          <p:cNvPr id="93" name="Picture 92" descr="A2AD Bubble.png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1B384A"/>
              </a:clrFrom>
              <a:clrTo>
                <a:srgbClr val="1B384A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alphaModFix amt="36000"/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9">
                    <a14:imgEffect>
                      <a14:colorTemperature colorTemp="11500"/>
                    </a14:imgEffect>
                    <a14:imgEffect>
                      <a14:saturation sat="2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548663" y="3128227"/>
            <a:ext cx="2943442" cy="1777935"/>
          </a:xfrm>
          <a:prstGeom prst="rect">
            <a:avLst/>
          </a:prstGeom>
          <a:effectLst>
            <a:outerShdw dir="3000000" algn="ctr" rotWithShape="0">
              <a:schemeClr val="accent1">
                <a:alpha val="48000"/>
              </a:schemeClr>
            </a:outerShdw>
          </a:effectLst>
        </p:spPr>
      </p:pic>
      <p:sp>
        <p:nvSpPr>
          <p:cNvPr id="142" name="TextBox 141"/>
          <p:cNvSpPr txBox="1"/>
          <p:nvPr/>
        </p:nvSpPr>
        <p:spPr>
          <a:xfrm>
            <a:off x="7435104" y="2642759"/>
            <a:ext cx="1568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5-10 nm ship self-defense systems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3855278" y="1732047"/>
            <a:ext cx="3801216" cy="2344465"/>
            <a:chOff x="3855278" y="1732047"/>
            <a:chExt cx="3801216" cy="2344465"/>
          </a:xfrm>
        </p:grpSpPr>
        <p:cxnSp>
          <p:nvCxnSpPr>
            <p:cNvPr id="145" name="Straight Connector 144"/>
            <p:cNvCxnSpPr>
              <a:stCxn id="80" idx="3"/>
            </p:cNvCxnSpPr>
            <p:nvPr/>
          </p:nvCxnSpPr>
          <p:spPr>
            <a:xfrm flipH="1" flipV="1">
              <a:off x="3889116" y="1738277"/>
              <a:ext cx="3767378" cy="2338235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0" name="Picture 149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11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7921339">
              <a:off x="3897107" y="1690218"/>
              <a:ext cx="45719" cy="129378"/>
            </a:xfrm>
            <a:prstGeom prst="rect">
              <a:avLst/>
            </a:prstGeom>
          </p:spPr>
        </p:pic>
        <p:pic>
          <p:nvPicPr>
            <p:cNvPr id="151" name="Picture 150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11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7921339">
              <a:off x="5322163" y="2582751"/>
              <a:ext cx="45719" cy="129378"/>
            </a:xfrm>
            <a:prstGeom prst="rect">
              <a:avLst/>
            </a:prstGeom>
          </p:spPr>
        </p:pic>
        <p:pic>
          <p:nvPicPr>
            <p:cNvPr id="152" name="Picture 151"/>
            <p:cNvPicPr>
              <a:picLocks noChangeAspect="1"/>
            </p:cNvPicPr>
            <p:nvPr/>
          </p:nvPicPr>
          <p:blipFill>
            <a:blip r:embed="rId10" cstate="email">
              <a:extLst>
                <a:ext uri="{BEBA8EAE-BF5A-486C-A8C5-ECC9F3942E4B}">
  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  <a14:imgLayer r:embed="rId11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rot="17921339">
              <a:off x="4602422" y="2131811"/>
              <a:ext cx="45719" cy="129378"/>
            </a:xfrm>
            <a:prstGeom prst="rect">
              <a:avLst/>
            </a:prstGeom>
          </p:spPr>
        </p:pic>
      </p:grpSp>
      <p:sp>
        <p:nvSpPr>
          <p:cNvPr id="155" name="Explosion 2 154"/>
          <p:cNvSpPr/>
          <p:nvPr/>
        </p:nvSpPr>
        <p:spPr>
          <a:xfrm rot="1583027">
            <a:off x="3725840" y="1601477"/>
            <a:ext cx="133063" cy="145044"/>
          </a:xfrm>
          <a:prstGeom prst="irregularSeal2">
            <a:avLst/>
          </a:prstGeom>
          <a:gradFill flip="none" rotWithShape="1">
            <a:gsLst>
              <a:gs pos="0">
                <a:srgbClr val="FFFF00"/>
              </a:gs>
              <a:gs pos="78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B34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54" name="TextBox 153"/>
          <p:cNvSpPr txBox="1"/>
          <p:nvPr/>
        </p:nvSpPr>
        <p:spPr>
          <a:xfrm>
            <a:off x="3111970" y="1383738"/>
            <a:ext cx="76963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cs typeface="Arial"/>
              </a:rPr>
              <a:t>ASBMs</a:t>
            </a:r>
            <a:endParaRPr lang="en-US" sz="11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S PGothic" pitchFamily="34" charset="-128"/>
              <a:cs typeface="Arial"/>
            </a:endParaRPr>
          </a:p>
        </p:txBody>
      </p:sp>
      <p:pic>
        <p:nvPicPr>
          <p:cNvPr id="149" name="Picture 148" descr="Ballistic Projectile.png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7271672">
            <a:off x="3737674" y="1606498"/>
            <a:ext cx="113554" cy="13500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50172" y="3364870"/>
            <a:ext cx="1186141" cy="145044"/>
            <a:chOff x="882860" y="2938578"/>
            <a:chExt cx="1186141" cy="145044"/>
          </a:xfrm>
        </p:grpSpPr>
        <p:sp>
          <p:nvSpPr>
            <p:cNvPr id="156" name="Explosion 2 155"/>
            <p:cNvSpPr/>
            <p:nvPr/>
          </p:nvSpPr>
          <p:spPr>
            <a:xfrm rot="1583027">
              <a:off x="1778057" y="2938578"/>
              <a:ext cx="133063" cy="145044"/>
            </a:xfrm>
            <a:prstGeom prst="irregularSeal2">
              <a:avLst/>
            </a:prstGeom>
            <a:gradFill flip="none" rotWithShape="1">
              <a:gsLst>
                <a:gs pos="0">
                  <a:srgbClr val="FFFF00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B34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57" name="Straight Connector 156"/>
            <p:cNvCxnSpPr/>
            <p:nvPr/>
          </p:nvCxnSpPr>
          <p:spPr>
            <a:xfrm flipH="1" flipV="1">
              <a:off x="882860" y="2996884"/>
              <a:ext cx="9144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58" name="Picture 157" descr="YJ-62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676859" y="2960969"/>
              <a:ext cx="392142" cy="99125"/>
            </a:xfrm>
            <a:prstGeom prst="rect">
              <a:avLst/>
            </a:prstGeom>
          </p:spPr>
        </p:pic>
      </p:grpSp>
      <p:sp>
        <p:nvSpPr>
          <p:cNvPr id="159" name="TextBox 158"/>
          <p:cNvSpPr txBox="1"/>
          <p:nvPr/>
        </p:nvSpPr>
        <p:spPr>
          <a:xfrm>
            <a:off x="-67146" y="2203004"/>
            <a:ext cx="76963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b="1" dirty="0" smtClean="0">
                <a:solidFill>
                  <a:prstClr val="white"/>
                </a:solidFill>
                <a:effectLst>
                  <a:glow rad="63500">
                    <a:srgbClr val="C0504D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MS PGothic" pitchFamily="34" charset="-128"/>
                <a:cs typeface="Arial"/>
              </a:rPr>
              <a:t>ASCM Salvo </a:t>
            </a:r>
            <a:endParaRPr lang="en-US" sz="1100" b="1" dirty="0">
              <a:solidFill>
                <a:prstClr val="white"/>
              </a:solidFill>
              <a:effectLst>
                <a:glow rad="63500">
                  <a:srgbClr val="C0504D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MS PGothic" pitchFamily="34" charset="-128"/>
              <a:cs typeface="Arial"/>
            </a:endParaRPr>
          </a:p>
        </p:txBody>
      </p:sp>
      <p:grpSp>
        <p:nvGrpSpPr>
          <p:cNvPr id="162" name="Group 161"/>
          <p:cNvGrpSpPr/>
          <p:nvPr/>
        </p:nvGrpSpPr>
        <p:grpSpPr>
          <a:xfrm>
            <a:off x="135959" y="3537813"/>
            <a:ext cx="1186141" cy="145044"/>
            <a:chOff x="882860" y="2938578"/>
            <a:chExt cx="1186141" cy="145044"/>
          </a:xfrm>
        </p:grpSpPr>
        <p:sp>
          <p:nvSpPr>
            <p:cNvPr id="163" name="Explosion 2 162"/>
            <p:cNvSpPr/>
            <p:nvPr/>
          </p:nvSpPr>
          <p:spPr>
            <a:xfrm rot="1583027">
              <a:off x="1778057" y="2938578"/>
              <a:ext cx="133063" cy="145044"/>
            </a:xfrm>
            <a:prstGeom prst="irregularSeal2">
              <a:avLst/>
            </a:prstGeom>
            <a:gradFill flip="none" rotWithShape="1">
              <a:gsLst>
                <a:gs pos="0">
                  <a:srgbClr val="FFFF00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B34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64" name="Straight Connector 163"/>
            <p:cNvCxnSpPr/>
            <p:nvPr/>
          </p:nvCxnSpPr>
          <p:spPr>
            <a:xfrm flipH="1" flipV="1">
              <a:off x="882860" y="2996884"/>
              <a:ext cx="9144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65" name="Picture 164" descr="YJ-62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676859" y="2960969"/>
              <a:ext cx="392142" cy="99125"/>
            </a:xfrm>
            <a:prstGeom prst="rect">
              <a:avLst/>
            </a:prstGeom>
          </p:spPr>
        </p:pic>
      </p:grpSp>
      <p:grpSp>
        <p:nvGrpSpPr>
          <p:cNvPr id="167" name="Group 166"/>
          <p:cNvGrpSpPr/>
          <p:nvPr/>
        </p:nvGrpSpPr>
        <p:grpSpPr>
          <a:xfrm>
            <a:off x="154101" y="3194765"/>
            <a:ext cx="1186141" cy="145044"/>
            <a:chOff x="882860" y="2938578"/>
            <a:chExt cx="1186141" cy="145044"/>
          </a:xfrm>
        </p:grpSpPr>
        <p:sp>
          <p:nvSpPr>
            <p:cNvPr id="168" name="Explosion 2 167"/>
            <p:cNvSpPr/>
            <p:nvPr/>
          </p:nvSpPr>
          <p:spPr>
            <a:xfrm rot="1583027">
              <a:off x="1778057" y="2938578"/>
              <a:ext cx="133063" cy="145044"/>
            </a:xfrm>
            <a:prstGeom prst="irregularSeal2">
              <a:avLst/>
            </a:prstGeom>
            <a:gradFill flip="none" rotWithShape="1">
              <a:gsLst>
                <a:gs pos="0">
                  <a:srgbClr val="FFFF00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B34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69" name="Straight Connector 168"/>
            <p:cNvCxnSpPr/>
            <p:nvPr/>
          </p:nvCxnSpPr>
          <p:spPr>
            <a:xfrm flipH="1" flipV="1">
              <a:off x="882860" y="2996884"/>
              <a:ext cx="9144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0" name="Picture 169" descr="YJ-62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676859" y="2960969"/>
              <a:ext cx="392142" cy="99125"/>
            </a:xfrm>
            <a:prstGeom prst="rect">
              <a:avLst/>
            </a:prstGeom>
          </p:spPr>
        </p:pic>
      </p:grpSp>
      <p:grpSp>
        <p:nvGrpSpPr>
          <p:cNvPr id="171" name="Group 170"/>
          <p:cNvGrpSpPr/>
          <p:nvPr/>
        </p:nvGrpSpPr>
        <p:grpSpPr>
          <a:xfrm>
            <a:off x="126514" y="2742253"/>
            <a:ext cx="1186141" cy="145044"/>
            <a:chOff x="882860" y="2938578"/>
            <a:chExt cx="1186141" cy="145044"/>
          </a:xfrm>
        </p:grpSpPr>
        <p:sp>
          <p:nvSpPr>
            <p:cNvPr id="172" name="Explosion 2 171"/>
            <p:cNvSpPr/>
            <p:nvPr/>
          </p:nvSpPr>
          <p:spPr>
            <a:xfrm rot="1583027">
              <a:off x="1778057" y="2938578"/>
              <a:ext cx="133063" cy="145044"/>
            </a:xfrm>
            <a:prstGeom prst="irregularSeal2">
              <a:avLst/>
            </a:prstGeom>
            <a:gradFill flip="none" rotWithShape="1">
              <a:gsLst>
                <a:gs pos="0">
                  <a:srgbClr val="FFFF00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B34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73" name="Straight Connector 172"/>
            <p:cNvCxnSpPr/>
            <p:nvPr/>
          </p:nvCxnSpPr>
          <p:spPr>
            <a:xfrm flipH="1" flipV="1">
              <a:off x="882860" y="2996884"/>
              <a:ext cx="9144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4" name="Picture 173" descr="YJ-62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676859" y="2960969"/>
              <a:ext cx="392142" cy="99125"/>
            </a:xfrm>
            <a:prstGeom prst="rect">
              <a:avLst/>
            </a:prstGeom>
          </p:spPr>
        </p:pic>
      </p:grpSp>
      <p:grpSp>
        <p:nvGrpSpPr>
          <p:cNvPr id="175" name="Group 174"/>
          <p:cNvGrpSpPr/>
          <p:nvPr/>
        </p:nvGrpSpPr>
        <p:grpSpPr>
          <a:xfrm>
            <a:off x="-208553" y="2995601"/>
            <a:ext cx="1186141" cy="145044"/>
            <a:chOff x="882860" y="2938578"/>
            <a:chExt cx="1186141" cy="145044"/>
          </a:xfrm>
        </p:grpSpPr>
        <p:sp>
          <p:nvSpPr>
            <p:cNvPr id="176" name="Explosion 2 175"/>
            <p:cNvSpPr/>
            <p:nvPr/>
          </p:nvSpPr>
          <p:spPr>
            <a:xfrm rot="1583027">
              <a:off x="1778057" y="2938578"/>
              <a:ext cx="133063" cy="145044"/>
            </a:xfrm>
            <a:prstGeom prst="irregularSeal2">
              <a:avLst/>
            </a:prstGeom>
            <a:gradFill flip="none" rotWithShape="1">
              <a:gsLst>
                <a:gs pos="0">
                  <a:srgbClr val="FFFF00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B34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77" name="Straight Connector 176"/>
            <p:cNvCxnSpPr/>
            <p:nvPr/>
          </p:nvCxnSpPr>
          <p:spPr>
            <a:xfrm flipH="1" flipV="1">
              <a:off x="882860" y="2996884"/>
              <a:ext cx="9144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78" name="Picture 177" descr="YJ-62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676859" y="2960969"/>
              <a:ext cx="392142" cy="99125"/>
            </a:xfrm>
            <a:prstGeom prst="rect">
              <a:avLst/>
            </a:prstGeom>
          </p:spPr>
        </p:pic>
      </p:grpSp>
      <p:sp>
        <p:nvSpPr>
          <p:cNvPr id="179" name="TextBox 178"/>
          <p:cNvSpPr txBox="1"/>
          <p:nvPr/>
        </p:nvSpPr>
        <p:spPr>
          <a:xfrm>
            <a:off x="3835777" y="2228449"/>
            <a:ext cx="12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HVPs</a:t>
            </a:r>
            <a:endParaRPr lang="en-US" dirty="0"/>
          </a:p>
        </p:txBody>
      </p:sp>
      <p:sp>
        <p:nvSpPr>
          <p:cNvPr id="180" name="TextBox 179"/>
          <p:cNvSpPr txBox="1"/>
          <p:nvPr/>
        </p:nvSpPr>
        <p:spPr>
          <a:xfrm>
            <a:off x="6731164" y="3259032"/>
            <a:ext cx="12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RAM</a:t>
            </a:r>
            <a:endParaRPr lang="en-US" dirty="0"/>
          </a:p>
        </p:txBody>
      </p:sp>
      <p:sp>
        <p:nvSpPr>
          <p:cNvPr id="181" name="TextBox 180"/>
          <p:cNvSpPr txBox="1"/>
          <p:nvPr/>
        </p:nvSpPr>
        <p:spPr>
          <a:xfrm>
            <a:off x="5545193" y="4102504"/>
            <a:ext cx="12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EW, HPM</a:t>
            </a:r>
            <a:endParaRPr lang="en-US" dirty="0"/>
          </a:p>
        </p:txBody>
      </p:sp>
      <p:grpSp>
        <p:nvGrpSpPr>
          <p:cNvPr id="182" name="Group 181"/>
          <p:cNvGrpSpPr/>
          <p:nvPr/>
        </p:nvGrpSpPr>
        <p:grpSpPr>
          <a:xfrm>
            <a:off x="419880" y="2558398"/>
            <a:ext cx="1186141" cy="145044"/>
            <a:chOff x="882860" y="2938578"/>
            <a:chExt cx="1186141" cy="145044"/>
          </a:xfrm>
        </p:grpSpPr>
        <p:sp>
          <p:nvSpPr>
            <p:cNvPr id="183" name="Explosion 2 182"/>
            <p:cNvSpPr/>
            <p:nvPr/>
          </p:nvSpPr>
          <p:spPr>
            <a:xfrm rot="1583027">
              <a:off x="1778057" y="2938578"/>
              <a:ext cx="133063" cy="145044"/>
            </a:xfrm>
            <a:prstGeom prst="irregularSeal2">
              <a:avLst/>
            </a:prstGeom>
            <a:gradFill flip="none" rotWithShape="1">
              <a:gsLst>
                <a:gs pos="0">
                  <a:srgbClr val="FFFF00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B34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184" name="Straight Connector 183"/>
            <p:cNvCxnSpPr/>
            <p:nvPr/>
          </p:nvCxnSpPr>
          <p:spPr>
            <a:xfrm flipH="1" flipV="1">
              <a:off x="882860" y="2996884"/>
              <a:ext cx="9144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85" name="Picture 184" descr="YJ-62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676859" y="2960969"/>
              <a:ext cx="392142" cy="99125"/>
            </a:xfrm>
            <a:prstGeom prst="rect">
              <a:avLst/>
            </a:prstGeom>
          </p:spPr>
        </p:pic>
      </p:grpSp>
      <p:sp>
        <p:nvSpPr>
          <p:cNvPr id="187" name="Explosion 2 186"/>
          <p:cNvSpPr/>
          <p:nvPr/>
        </p:nvSpPr>
        <p:spPr>
          <a:xfrm rot="1583027">
            <a:off x="6683601" y="3112366"/>
            <a:ext cx="133063" cy="145044"/>
          </a:xfrm>
          <a:prstGeom prst="irregularSeal2">
            <a:avLst/>
          </a:prstGeom>
          <a:gradFill flip="none" rotWithShape="1">
            <a:gsLst>
              <a:gs pos="0">
                <a:srgbClr val="FFFF00"/>
              </a:gs>
              <a:gs pos="78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B34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6" name="TextBox 195"/>
          <p:cNvSpPr txBox="1"/>
          <p:nvPr/>
        </p:nvSpPr>
        <p:spPr>
          <a:xfrm>
            <a:off x="6932347" y="4697769"/>
            <a:ext cx="12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/>
              <a:t>C</a:t>
            </a:r>
            <a:r>
              <a:rPr lang="en-US" dirty="0" smtClean="0"/>
              <a:t>IWS</a:t>
            </a:r>
            <a:endParaRPr lang="en-US" dirty="0"/>
          </a:p>
        </p:txBody>
      </p:sp>
      <p:cxnSp>
        <p:nvCxnSpPr>
          <p:cNvPr id="198" name="Straight Connector 197"/>
          <p:cNvCxnSpPr>
            <a:endCxn id="174" idx="1"/>
          </p:cNvCxnSpPr>
          <p:nvPr/>
        </p:nvCxnSpPr>
        <p:spPr>
          <a:xfrm flipH="1" flipV="1">
            <a:off x="1312655" y="2814207"/>
            <a:ext cx="6501991" cy="1404886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5" name="Picture 204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7074078">
            <a:off x="1327471" y="2750518"/>
            <a:ext cx="54297" cy="153652"/>
          </a:xfrm>
          <a:prstGeom prst="rect">
            <a:avLst/>
          </a:prstGeom>
        </p:spPr>
      </p:pic>
      <p:pic>
        <p:nvPicPr>
          <p:cNvPr id="210" name="Picture 209"/>
          <p:cNvPicPr>
            <a:picLocks noChangeAspect="1"/>
          </p:cNvPicPr>
          <p:nvPr/>
        </p:nvPicPr>
        <p:blipFill>
          <a:blip r:embed="rId15" cstate="email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7074078">
            <a:off x="6247734" y="3795773"/>
            <a:ext cx="49711" cy="167068"/>
          </a:xfrm>
          <a:prstGeom prst="rect">
            <a:avLst/>
          </a:prstGeom>
        </p:spPr>
      </p:pic>
      <p:cxnSp>
        <p:nvCxnSpPr>
          <p:cNvPr id="211" name="Straight Connector 210"/>
          <p:cNvCxnSpPr/>
          <p:nvPr/>
        </p:nvCxnSpPr>
        <p:spPr>
          <a:xfrm flipH="1" flipV="1">
            <a:off x="6770835" y="4528309"/>
            <a:ext cx="1108788" cy="41695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3" name="Explosion 2 212"/>
          <p:cNvSpPr/>
          <p:nvPr/>
        </p:nvSpPr>
        <p:spPr>
          <a:xfrm rot="1583027">
            <a:off x="6544519" y="4447132"/>
            <a:ext cx="133063" cy="145044"/>
          </a:xfrm>
          <a:prstGeom prst="irregularSeal2">
            <a:avLst/>
          </a:prstGeom>
          <a:gradFill flip="none" rotWithShape="1">
            <a:gsLst>
              <a:gs pos="0">
                <a:srgbClr val="FFFF00"/>
              </a:gs>
              <a:gs pos="78000">
                <a:schemeClr val="accent6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>
            <a:solidFill>
              <a:srgbClr val="B34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212" name="Picture 211" descr="YJ-62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402857" flipH="1">
            <a:off x="6424459" y="4468112"/>
            <a:ext cx="392142" cy="99125"/>
          </a:xfrm>
          <a:prstGeom prst="rect">
            <a:avLst/>
          </a:prstGeom>
        </p:spPr>
      </p:pic>
      <p:cxnSp>
        <p:nvCxnSpPr>
          <p:cNvPr id="214" name="Straight Connector 213"/>
          <p:cNvCxnSpPr/>
          <p:nvPr/>
        </p:nvCxnSpPr>
        <p:spPr>
          <a:xfrm flipH="1" flipV="1">
            <a:off x="5542407" y="4442551"/>
            <a:ext cx="927208" cy="52278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/>
          <p:nvPr/>
        </p:nvCxnSpPr>
        <p:spPr>
          <a:xfrm flipH="1" flipV="1">
            <a:off x="5838219" y="2705227"/>
            <a:ext cx="740110" cy="420369"/>
          </a:xfrm>
          <a:prstGeom prst="line">
            <a:avLst/>
          </a:prstGeom>
          <a:ln w="12700" cmpd="sng">
            <a:solidFill>
              <a:schemeClr val="bg1"/>
            </a:solidFill>
            <a:prstDash val="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6" name="TextBox 225"/>
          <p:cNvSpPr txBox="1"/>
          <p:nvPr/>
        </p:nvSpPr>
        <p:spPr>
          <a:xfrm>
            <a:off x="4331719" y="2858521"/>
            <a:ext cx="1264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Lasers</a:t>
            </a:r>
            <a:endParaRPr lang="en-US" dirty="0"/>
          </a:p>
        </p:txBody>
      </p:sp>
      <p:grpSp>
        <p:nvGrpSpPr>
          <p:cNvPr id="244" name="Group 243"/>
          <p:cNvGrpSpPr/>
          <p:nvPr/>
        </p:nvGrpSpPr>
        <p:grpSpPr>
          <a:xfrm rot="21202444">
            <a:off x="945120" y="2980026"/>
            <a:ext cx="388125" cy="81422"/>
            <a:chOff x="895324" y="2929832"/>
            <a:chExt cx="388125" cy="81422"/>
          </a:xfrm>
        </p:grpSpPr>
        <p:pic>
          <p:nvPicPr>
            <p:cNvPr id="227" name="Picture 226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895324" y="2965535"/>
              <a:ext cx="235969" cy="45719"/>
            </a:xfrm>
            <a:prstGeom prst="rect">
              <a:avLst/>
            </a:prstGeom>
          </p:spPr>
        </p:pic>
        <p:pic>
          <p:nvPicPr>
            <p:cNvPr id="228" name="Picture 227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047480" y="2929832"/>
              <a:ext cx="235969" cy="45719"/>
            </a:xfrm>
            <a:prstGeom prst="rect">
              <a:avLst/>
            </a:prstGeom>
          </p:spPr>
        </p:pic>
      </p:grpSp>
      <p:grpSp>
        <p:nvGrpSpPr>
          <p:cNvPr id="245" name="Group 244"/>
          <p:cNvGrpSpPr/>
          <p:nvPr/>
        </p:nvGrpSpPr>
        <p:grpSpPr>
          <a:xfrm rot="21061185">
            <a:off x="1300463" y="3170815"/>
            <a:ext cx="324270" cy="90343"/>
            <a:chOff x="895324" y="2920911"/>
            <a:chExt cx="324270" cy="90343"/>
          </a:xfrm>
        </p:grpSpPr>
        <p:pic>
          <p:nvPicPr>
            <p:cNvPr id="246" name="Picture 245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895324" y="2965535"/>
              <a:ext cx="235969" cy="45719"/>
            </a:xfrm>
            <a:prstGeom prst="rect">
              <a:avLst/>
            </a:prstGeom>
          </p:spPr>
        </p:pic>
        <p:pic>
          <p:nvPicPr>
            <p:cNvPr id="247" name="Picture 246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983625" y="2920911"/>
              <a:ext cx="235969" cy="45719"/>
            </a:xfrm>
            <a:prstGeom prst="rect">
              <a:avLst/>
            </a:prstGeom>
          </p:spPr>
        </p:pic>
      </p:grpSp>
      <p:grpSp>
        <p:nvGrpSpPr>
          <p:cNvPr id="248" name="Group 247"/>
          <p:cNvGrpSpPr/>
          <p:nvPr/>
        </p:nvGrpSpPr>
        <p:grpSpPr>
          <a:xfrm rot="21136934">
            <a:off x="1472839" y="3365368"/>
            <a:ext cx="329474" cy="81721"/>
            <a:chOff x="895324" y="2929533"/>
            <a:chExt cx="329474" cy="81721"/>
          </a:xfrm>
        </p:grpSpPr>
        <p:pic>
          <p:nvPicPr>
            <p:cNvPr id="249" name="Picture 248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895324" y="2965535"/>
              <a:ext cx="235969" cy="45719"/>
            </a:xfrm>
            <a:prstGeom prst="rect">
              <a:avLst/>
            </a:prstGeom>
          </p:spPr>
        </p:pic>
        <p:pic>
          <p:nvPicPr>
            <p:cNvPr id="250" name="Picture 249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988829" y="2929533"/>
              <a:ext cx="235969" cy="45719"/>
            </a:xfrm>
            <a:prstGeom prst="rect">
              <a:avLst/>
            </a:prstGeom>
          </p:spPr>
        </p:pic>
      </p:grpSp>
      <p:grpSp>
        <p:nvGrpSpPr>
          <p:cNvPr id="251" name="Group 250"/>
          <p:cNvGrpSpPr/>
          <p:nvPr/>
        </p:nvGrpSpPr>
        <p:grpSpPr>
          <a:xfrm rot="21248431">
            <a:off x="1270646" y="3557215"/>
            <a:ext cx="300012" cy="90463"/>
            <a:chOff x="983437" y="2929832"/>
            <a:chExt cx="300012" cy="90463"/>
          </a:xfrm>
        </p:grpSpPr>
        <p:pic>
          <p:nvPicPr>
            <p:cNvPr id="252" name="Picture 251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983437" y="2974576"/>
              <a:ext cx="235969" cy="45719"/>
            </a:xfrm>
            <a:prstGeom prst="rect">
              <a:avLst/>
            </a:prstGeom>
          </p:spPr>
        </p:pic>
        <p:pic>
          <p:nvPicPr>
            <p:cNvPr id="253" name="Picture 252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047480" y="2929832"/>
              <a:ext cx="235969" cy="45719"/>
            </a:xfrm>
            <a:prstGeom prst="rect">
              <a:avLst/>
            </a:prstGeom>
          </p:spPr>
        </p:pic>
      </p:grpSp>
      <p:grpSp>
        <p:nvGrpSpPr>
          <p:cNvPr id="256" name="Group 255"/>
          <p:cNvGrpSpPr/>
          <p:nvPr/>
        </p:nvGrpSpPr>
        <p:grpSpPr>
          <a:xfrm rot="884709">
            <a:off x="5299605" y="3248672"/>
            <a:ext cx="1186141" cy="145044"/>
            <a:chOff x="882860" y="2938578"/>
            <a:chExt cx="1186141" cy="145044"/>
          </a:xfrm>
        </p:grpSpPr>
        <p:sp>
          <p:nvSpPr>
            <p:cNvPr id="257" name="Explosion 2 256"/>
            <p:cNvSpPr/>
            <p:nvPr/>
          </p:nvSpPr>
          <p:spPr>
            <a:xfrm rot="1583027">
              <a:off x="1778057" y="2938578"/>
              <a:ext cx="133063" cy="145044"/>
            </a:xfrm>
            <a:prstGeom prst="irregularSeal2">
              <a:avLst/>
            </a:prstGeom>
            <a:gradFill flip="none" rotWithShape="1">
              <a:gsLst>
                <a:gs pos="0">
                  <a:srgbClr val="FFFF00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B34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58" name="Straight Connector 257"/>
            <p:cNvCxnSpPr/>
            <p:nvPr/>
          </p:nvCxnSpPr>
          <p:spPr>
            <a:xfrm flipH="1" flipV="1">
              <a:off x="882860" y="2996884"/>
              <a:ext cx="9144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59" name="Picture 258" descr="YJ-62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676859" y="2960969"/>
              <a:ext cx="392142" cy="99125"/>
            </a:xfrm>
            <a:prstGeom prst="rect">
              <a:avLst/>
            </a:prstGeom>
          </p:spPr>
        </p:pic>
      </p:grpSp>
      <p:grpSp>
        <p:nvGrpSpPr>
          <p:cNvPr id="260" name="Group 259"/>
          <p:cNvGrpSpPr/>
          <p:nvPr/>
        </p:nvGrpSpPr>
        <p:grpSpPr>
          <a:xfrm rot="1159463">
            <a:off x="6410323" y="3471478"/>
            <a:ext cx="324270" cy="90343"/>
            <a:chOff x="895324" y="2920911"/>
            <a:chExt cx="324270" cy="90343"/>
          </a:xfrm>
        </p:grpSpPr>
        <p:pic>
          <p:nvPicPr>
            <p:cNvPr id="261" name="Picture 260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895324" y="2965535"/>
              <a:ext cx="235969" cy="45719"/>
            </a:xfrm>
            <a:prstGeom prst="rect">
              <a:avLst/>
            </a:prstGeom>
          </p:spPr>
        </p:pic>
        <p:pic>
          <p:nvPicPr>
            <p:cNvPr id="262" name="Picture 261" descr="ESSM.png"/>
            <p:cNvPicPr>
              <a:picLocks noChangeAspect="1"/>
            </p:cNvPicPr>
            <p:nvPr/>
          </p:nvPicPr>
          <p:blipFill>
            <a:blip r:embed="rId16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983625" y="2920911"/>
              <a:ext cx="235969" cy="45719"/>
            </a:xfrm>
            <a:prstGeom prst="rect">
              <a:avLst/>
            </a:prstGeom>
          </p:spPr>
        </p:pic>
      </p:grpSp>
      <p:sp>
        <p:nvSpPr>
          <p:cNvPr id="32" name="Chord 31"/>
          <p:cNvSpPr/>
          <p:nvPr/>
        </p:nvSpPr>
        <p:spPr>
          <a:xfrm rot="6711209">
            <a:off x="581631" y="1028042"/>
            <a:ext cx="4204476" cy="3998434"/>
          </a:xfrm>
          <a:prstGeom prst="chord">
            <a:avLst>
              <a:gd name="adj1" fmla="val 2643239"/>
              <a:gd name="adj2" fmla="val 16318320"/>
            </a:avLst>
          </a:prstGeom>
          <a:solidFill>
            <a:schemeClr val="accent1">
              <a:alpha val="15000"/>
            </a:schemeClr>
          </a:solidFill>
          <a:ln>
            <a:noFill/>
          </a:ln>
          <a:effectLst>
            <a:outerShdw blurRad="1270000" dist="23000" dir="5400000" rotWithShape="0">
              <a:srgbClr val="000000">
                <a:alpha val="63000"/>
              </a:srgbClr>
            </a:outerShdw>
            <a:softEdge rad="16510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TextBox 262"/>
          <p:cNvSpPr txBox="1"/>
          <p:nvPr/>
        </p:nvSpPr>
        <p:spPr>
          <a:xfrm>
            <a:off x="1863759" y="2197785"/>
            <a:ext cx="1656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 defTabSz="457200">
              <a:defRPr sz="1200" b="1">
                <a:solidFill>
                  <a:srgbClr val="FFFFFF"/>
                </a:solidFill>
                <a:effectLst>
                  <a:glow rad="63500">
                    <a:srgbClr val="4F81BD">
                      <a:satMod val="175000"/>
                      <a:alpha val="40000"/>
                    </a:srgbClr>
                  </a:glow>
                </a:effectLst>
              </a:defRPr>
            </a:lvl1pPr>
          </a:lstStyle>
          <a:p>
            <a:r>
              <a:rPr lang="en-US" dirty="0" smtClean="0"/>
              <a:t>10-30 nm defense anti-air warfare </a:t>
            </a:r>
            <a:endParaRPr lang="en-US" dirty="0"/>
          </a:p>
        </p:txBody>
      </p:sp>
      <p:sp>
        <p:nvSpPr>
          <p:cNvPr id="33" name="Freeform 32"/>
          <p:cNvSpPr/>
          <p:nvPr/>
        </p:nvSpPr>
        <p:spPr>
          <a:xfrm rot="1056182" flipH="1" flipV="1">
            <a:off x="1576800" y="3555660"/>
            <a:ext cx="6275998" cy="1010170"/>
          </a:xfrm>
          <a:custGeom>
            <a:avLst/>
            <a:gdLst>
              <a:gd name="connsiteX0" fmla="*/ 0 w 740496"/>
              <a:gd name="connsiteY0" fmla="*/ 819033 h 861136"/>
              <a:gd name="connsiteX1" fmla="*/ 280491 w 740496"/>
              <a:gd name="connsiteY1" fmla="*/ 768545 h 861136"/>
              <a:gd name="connsiteX2" fmla="*/ 740496 w 740496"/>
              <a:gd name="connsiteY2" fmla="*/ 0 h 86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96" h="861136">
                <a:moveTo>
                  <a:pt x="0" y="819033"/>
                </a:moveTo>
                <a:cubicBezTo>
                  <a:pt x="78537" y="862042"/>
                  <a:pt x="157075" y="905051"/>
                  <a:pt x="280491" y="768545"/>
                </a:cubicBezTo>
                <a:cubicBezTo>
                  <a:pt x="403907" y="632039"/>
                  <a:pt x="572201" y="316019"/>
                  <a:pt x="740496" y="0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ysDot"/>
            <a:round/>
          </a:ln>
          <a:effectLst>
            <a:outerShdw blurRad="400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Freeform 263"/>
          <p:cNvSpPr/>
          <p:nvPr/>
        </p:nvSpPr>
        <p:spPr>
          <a:xfrm rot="1056182" flipH="1" flipV="1">
            <a:off x="1841295" y="3306093"/>
            <a:ext cx="5997073" cy="1011672"/>
          </a:xfrm>
          <a:custGeom>
            <a:avLst/>
            <a:gdLst>
              <a:gd name="connsiteX0" fmla="*/ 0 w 740496"/>
              <a:gd name="connsiteY0" fmla="*/ 819033 h 861136"/>
              <a:gd name="connsiteX1" fmla="*/ 280491 w 740496"/>
              <a:gd name="connsiteY1" fmla="*/ 768545 h 861136"/>
              <a:gd name="connsiteX2" fmla="*/ 740496 w 740496"/>
              <a:gd name="connsiteY2" fmla="*/ 0 h 86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96" h="861136">
                <a:moveTo>
                  <a:pt x="0" y="819033"/>
                </a:moveTo>
                <a:cubicBezTo>
                  <a:pt x="78537" y="862042"/>
                  <a:pt x="157075" y="905051"/>
                  <a:pt x="280491" y="768545"/>
                </a:cubicBezTo>
                <a:cubicBezTo>
                  <a:pt x="403907" y="632039"/>
                  <a:pt x="572201" y="316019"/>
                  <a:pt x="740496" y="0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ysDot"/>
            <a:round/>
          </a:ln>
          <a:effectLst>
            <a:outerShdw blurRad="400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Freeform 264"/>
          <p:cNvSpPr/>
          <p:nvPr/>
        </p:nvSpPr>
        <p:spPr>
          <a:xfrm rot="1056182" flipH="1" flipV="1">
            <a:off x="1609135" y="3053646"/>
            <a:ext cx="6145791" cy="1102698"/>
          </a:xfrm>
          <a:custGeom>
            <a:avLst/>
            <a:gdLst>
              <a:gd name="connsiteX0" fmla="*/ 0 w 740496"/>
              <a:gd name="connsiteY0" fmla="*/ 819033 h 861136"/>
              <a:gd name="connsiteX1" fmla="*/ 280491 w 740496"/>
              <a:gd name="connsiteY1" fmla="*/ 768545 h 861136"/>
              <a:gd name="connsiteX2" fmla="*/ 740496 w 740496"/>
              <a:gd name="connsiteY2" fmla="*/ 0 h 86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96" h="861136">
                <a:moveTo>
                  <a:pt x="0" y="819033"/>
                </a:moveTo>
                <a:cubicBezTo>
                  <a:pt x="78537" y="862042"/>
                  <a:pt x="157075" y="905051"/>
                  <a:pt x="280491" y="768545"/>
                </a:cubicBezTo>
                <a:cubicBezTo>
                  <a:pt x="403907" y="632039"/>
                  <a:pt x="572201" y="316019"/>
                  <a:pt x="740496" y="0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ysDot"/>
            <a:round/>
          </a:ln>
          <a:effectLst>
            <a:outerShdw blurRad="400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Freeform 265"/>
          <p:cNvSpPr/>
          <p:nvPr/>
        </p:nvSpPr>
        <p:spPr>
          <a:xfrm rot="1056182" flipH="1" flipV="1">
            <a:off x="1331812" y="2749251"/>
            <a:ext cx="6498707" cy="1290901"/>
          </a:xfrm>
          <a:custGeom>
            <a:avLst/>
            <a:gdLst>
              <a:gd name="connsiteX0" fmla="*/ 0 w 740496"/>
              <a:gd name="connsiteY0" fmla="*/ 819033 h 861136"/>
              <a:gd name="connsiteX1" fmla="*/ 280491 w 740496"/>
              <a:gd name="connsiteY1" fmla="*/ 768545 h 861136"/>
              <a:gd name="connsiteX2" fmla="*/ 740496 w 740496"/>
              <a:gd name="connsiteY2" fmla="*/ 0 h 86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96" h="861136">
                <a:moveTo>
                  <a:pt x="0" y="819033"/>
                </a:moveTo>
                <a:cubicBezTo>
                  <a:pt x="78537" y="862042"/>
                  <a:pt x="157075" y="905051"/>
                  <a:pt x="280491" y="768545"/>
                </a:cubicBezTo>
                <a:cubicBezTo>
                  <a:pt x="403907" y="632039"/>
                  <a:pt x="572201" y="316019"/>
                  <a:pt x="740496" y="0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ysDot"/>
            <a:round/>
          </a:ln>
          <a:effectLst>
            <a:outerShdw blurRad="400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4" name="Straight Connector 223"/>
          <p:cNvCxnSpPr/>
          <p:nvPr/>
        </p:nvCxnSpPr>
        <p:spPr>
          <a:xfrm flipH="1" flipV="1">
            <a:off x="4355394" y="3027259"/>
            <a:ext cx="3511893" cy="1072993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glow rad="12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/>
          <p:cNvCxnSpPr/>
          <p:nvPr/>
        </p:nvCxnSpPr>
        <p:spPr>
          <a:xfrm flipH="1" flipV="1">
            <a:off x="3795633" y="3092994"/>
            <a:ext cx="4071654" cy="1015901"/>
          </a:xfrm>
          <a:prstGeom prst="line">
            <a:avLst/>
          </a:prstGeom>
          <a:ln w="9525">
            <a:solidFill>
              <a:schemeClr val="bg1"/>
            </a:solidFill>
          </a:ln>
          <a:effectLst>
            <a:glow rad="12700">
              <a:srgbClr val="FF0000">
                <a:alpha val="75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6" name="Straight Connector 185"/>
          <p:cNvCxnSpPr/>
          <p:nvPr/>
        </p:nvCxnSpPr>
        <p:spPr>
          <a:xfrm flipH="1" flipV="1">
            <a:off x="6731164" y="3171173"/>
            <a:ext cx="1126636" cy="692272"/>
          </a:xfrm>
          <a:prstGeom prst="line">
            <a:avLst/>
          </a:prstGeom>
          <a:ln w="9525" cmpd="sng">
            <a:solidFill>
              <a:schemeClr val="accent6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20" name="Group 219"/>
          <p:cNvGrpSpPr/>
          <p:nvPr/>
        </p:nvGrpSpPr>
        <p:grpSpPr>
          <a:xfrm rot="444727">
            <a:off x="2680038" y="2956323"/>
            <a:ext cx="1186141" cy="145044"/>
            <a:chOff x="882860" y="2938578"/>
            <a:chExt cx="1186141" cy="145044"/>
          </a:xfrm>
        </p:grpSpPr>
        <p:sp>
          <p:nvSpPr>
            <p:cNvPr id="221" name="Explosion 2 220"/>
            <p:cNvSpPr/>
            <p:nvPr/>
          </p:nvSpPr>
          <p:spPr>
            <a:xfrm rot="1583027">
              <a:off x="1778057" y="2938578"/>
              <a:ext cx="133063" cy="145044"/>
            </a:xfrm>
            <a:prstGeom prst="irregularSeal2">
              <a:avLst/>
            </a:prstGeom>
            <a:gradFill flip="none" rotWithShape="1">
              <a:gsLst>
                <a:gs pos="0">
                  <a:srgbClr val="FFFF00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B34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22" name="Straight Connector 221"/>
            <p:cNvCxnSpPr/>
            <p:nvPr/>
          </p:nvCxnSpPr>
          <p:spPr>
            <a:xfrm flipH="1" flipV="1">
              <a:off x="882860" y="2996884"/>
              <a:ext cx="9144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3" name="Picture 222" descr="YJ-62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676859" y="2960969"/>
              <a:ext cx="392142" cy="99125"/>
            </a:xfrm>
            <a:prstGeom prst="rect">
              <a:avLst/>
            </a:prstGeom>
          </p:spPr>
        </p:pic>
      </p:grpSp>
      <p:grpSp>
        <p:nvGrpSpPr>
          <p:cNvPr id="216" name="Group 215"/>
          <p:cNvGrpSpPr/>
          <p:nvPr/>
        </p:nvGrpSpPr>
        <p:grpSpPr>
          <a:xfrm rot="421160">
            <a:off x="3242706" y="2899073"/>
            <a:ext cx="1186141" cy="145044"/>
            <a:chOff x="882860" y="2938578"/>
            <a:chExt cx="1186141" cy="145044"/>
          </a:xfrm>
        </p:grpSpPr>
        <p:sp>
          <p:nvSpPr>
            <p:cNvPr id="217" name="Explosion 2 216"/>
            <p:cNvSpPr/>
            <p:nvPr/>
          </p:nvSpPr>
          <p:spPr>
            <a:xfrm rot="1583027">
              <a:off x="1778057" y="2938578"/>
              <a:ext cx="133063" cy="145044"/>
            </a:xfrm>
            <a:prstGeom prst="irregularSeal2">
              <a:avLst/>
            </a:prstGeom>
            <a:gradFill flip="none" rotWithShape="1">
              <a:gsLst>
                <a:gs pos="0">
                  <a:srgbClr val="FFFF00"/>
                </a:gs>
                <a:gs pos="78000">
                  <a:schemeClr val="accent6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6350">
              <a:solidFill>
                <a:srgbClr val="B3423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prstClr val="white"/>
                </a:solidFill>
              </a:endParaRPr>
            </a:p>
          </p:txBody>
        </p:sp>
        <p:cxnSp>
          <p:nvCxnSpPr>
            <p:cNvPr id="218" name="Straight Connector 217"/>
            <p:cNvCxnSpPr/>
            <p:nvPr/>
          </p:nvCxnSpPr>
          <p:spPr>
            <a:xfrm flipH="1" flipV="1">
              <a:off x="882860" y="2996884"/>
              <a:ext cx="914400" cy="0"/>
            </a:xfrm>
            <a:prstGeom prst="line">
              <a:avLst/>
            </a:prstGeom>
            <a:ln w="12700" cmpd="sng">
              <a:solidFill>
                <a:schemeClr val="bg1"/>
              </a:solidFill>
              <a:prstDash val="dot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19" name="Picture 218" descr="YJ-62.png"/>
            <p:cNvPicPr>
              <a:picLocks noChangeAspect="1"/>
            </p:cNvPicPr>
            <p:nvPr/>
          </p:nvPicPr>
          <p:blipFill>
            <a:blip r:embed="rId13" cstate="email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 flipH="1">
              <a:off x="1676859" y="2960969"/>
              <a:ext cx="392142" cy="99125"/>
            </a:xfrm>
            <a:prstGeom prst="rect">
              <a:avLst/>
            </a:prstGeom>
          </p:spPr>
        </p:pic>
      </p:grpSp>
      <p:sp>
        <p:nvSpPr>
          <p:cNvPr id="267" name="Freeform 266"/>
          <p:cNvSpPr/>
          <p:nvPr/>
        </p:nvSpPr>
        <p:spPr>
          <a:xfrm rot="11807493" flipH="1">
            <a:off x="6678833" y="3726953"/>
            <a:ext cx="1228165" cy="181017"/>
          </a:xfrm>
          <a:custGeom>
            <a:avLst/>
            <a:gdLst>
              <a:gd name="connsiteX0" fmla="*/ 0 w 740496"/>
              <a:gd name="connsiteY0" fmla="*/ 819033 h 861136"/>
              <a:gd name="connsiteX1" fmla="*/ 280491 w 740496"/>
              <a:gd name="connsiteY1" fmla="*/ 768545 h 861136"/>
              <a:gd name="connsiteX2" fmla="*/ 740496 w 740496"/>
              <a:gd name="connsiteY2" fmla="*/ 0 h 861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0496" h="861136">
                <a:moveTo>
                  <a:pt x="0" y="819033"/>
                </a:moveTo>
                <a:cubicBezTo>
                  <a:pt x="78537" y="862042"/>
                  <a:pt x="157075" y="905051"/>
                  <a:pt x="280491" y="768545"/>
                </a:cubicBezTo>
                <a:cubicBezTo>
                  <a:pt x="403907" y="632039"/>
                  <a:pt x="572201" y="316019"/>
                  <a:pt x="740496" y="0"/>
                </a:cubicBezTo>
              </a:path>
            </a:pathLst>
          </a:custGeom>
          <a:noFill/>
          <a:ln w="12700" cap="flat">
            <a:solidFill>
              <a:schemeClr val="bg1"/>
            </a:solidFill>
            <a:prstDash val="sysDot"/>
            <a:round/>
          </a:ln>
          <a:effectLst>
            <a:outerShdw blurRad="40000" dist="381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8" name="Picture 187" descr="YJ-62.png"/>
          <p:cNvPicPr>
            <a:picLocks noChangeAspect="1"/>
          </p:cNvPicPr>
          <p:nvPr/>
        </p:nvPicPr>
        <p:blipFill>
          <a:blip r:embed="rId1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202501" flipH="1">
            <a:off x="6535093" y="3139842"/>
            <a:ext cx="392142" cy="99125"/>
          </a:xfrm>
          <a:prstGeom prst="rect">
            <a:avLst/>
          </a:prstGeom>
        </p:spPr>
      </p:pic>
      <p:pic>
        <p:nvPicPr>
          <p:cNvPr id="208" name="Picture 207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7074078">
            <a:off x="4623516" y="3471738"/>
            <a:ext cx="54297" cy="153652"/>
          </a:xfrm>
          <a:prstGeom prst="rect">
            <a:avLst/>
          </a:prstGeom>
        </p:spPr>
      </p:pic>
      <p:pic>
        <p:nvPicPr>
          <p:cNvPr id="229" name="Picture 228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14:imgLayer r:embed="rId11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7074078">
            <a:off x="3259442" y="3169995"/>
            <a:ext cx="54297" cy="153652"/>
          </a:xfrm>
          <a:prstGeom prst="rect">
            <a:avLst/>
          </a:prstGeom>
        </p:spPr>
      </p:pic>
      <p:pic>
        <p:nvPicPr>
          <p:cNvPr id="80" name="Picture 79" descr="DDG 51 white.png"/>
          <p:cNvPicPr>
            <a:picLocks noChangeAspect="1"/>
          </p:cNvPicPr>
          <p:nvPr/>
        </p:nvPicPr>
        <p:blipFill>
          <a:blip r:embed="rId17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7656494" y="3979445"/>
            <a:ext cx="685800" cy="194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5626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350172" y="767571"/>
          <a:ext cx="8276764" cy="2805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0186" y="1"/>
            <a:ext cx="6820889" cy="677155"/>
          </a:xfrm>
        </p:spPr>
        <p:txBody>
          <a:bodyPr/>
          <a:lstStyle/>
          <a:p>
            <a:r>
              <a:rPr lang="en-US" sz="3200" i="1" dirty="0" smtClean="0"/>
              <a:t>AMD capacity could dissuade attacks</a:t>
            </a:r>
            <a:endParaRPr lang="en-US" sz="3200" i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/>
          </p:nvPr>
        </p:nvGraphicFramePr>
        <p:xfrm>
          <a:off x="1300186" y="996995"/>
          <a:ext cx="3188368" cy="1173479"/>
        </p:xfrm>
        <a:graphic>
          <a:graphicData uri="http://schemas.openxmlformats.org/drawingml/2006/table">
            <a:tbl>
              <a:tblPr firstRow="1" firstCol="1" bandRow="1"/>
              <a:tblGrid>
                <a:gridCol w="1392858"/>
                <a:gridCol w="873736"/>
                <a:gridCol w="921774"/>
              </a:tblGrid>
              <a:tr h="11153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Weapon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Notional current VLS allocation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Proposed VLS allocation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SM-3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SM-6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SM-2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30%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ESSM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10%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Tomahawk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VLA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5%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5765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 Mk-45 gun with HVP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20 rounds per minute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1531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1 400kW laser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6 seconds per missile defeat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50172" y="6017672"/>
            <a:ext cx="8450928" cy="67710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sz="1900" dirty="0" smtClean="0">
                <a:solidFill>
                  <a:prstClr val="white"/>
                </a:solidFill>
              </a:rPr>
              <a:t>New AMD approach also provides more repeatable capacity for multiple salvos </a:t>
            </a:r>
            <a:r>
              <a:rPr lang="mr-IN" sz="1900" dirty="0" smtClean="0">
                <a:solidFill>
                  <a:prstClr val="white"/>
                </a:solidFill>
              </a:rPr>
              <a:t>–</a:t>
            </a:r>
            <a:r>
              <a:rPr lang="en-US" sz="1900" dirty="0" smtClean="0">
                <a:solidFill>
                  <a:prstClr val="white"/>
                </a:solidFill>
              </a:rPr>
              <a:t> EW, HPRF, laser, and Mk-54</a:t>
            </a:r>
            <a:endParaRPr lang="en-US" sz="1900" dirty="0">
              <a:solidFill>
                <a:prstClr val="white"/>
              </a:solidFill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85522967"/>
              </p:ext>
            </p:extLst>
          </p:nvPr>
        </p:nvGraphicFramePr>
        <p:xfrm>
          <a:off x="350172" y="3573379"/>
          <a:ext cx="8450927" cy="23109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319321948"/>
              </p:ext>
            </p:extLst>
          </p:nvPr>
        </p:nvGraphicFramePr>
        <p:xfrm>
          <a:off x="1631442" y="3848111"/>
          <a:ext cx="2525856" cy="853439"/>
        </p:xfrm>
        <a:graphic>
          <a:graphicData uri="http://schemas.openxmlformats.org/drawingml/2006/table">
            <a:tbl>
              <a:tblPr firstRow="1" firstCol="1" bandRow="1"/>
              <a:tblGrid>
                <a:gridCol w="1262540"/>
                <a:gridCol w="1263316"/>
              </a:tblGrid>
              <a:tr h="30766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Weapon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b="1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Notional probability of kill</a:t>
                      </a:r>
                      <a:endParaRPr lang="en-US" sz="700" b="1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SM-6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0.7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SM-2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0.7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ESSM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0.7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Mk-45 </a:t>
                      </a:r>
                      <a:r>
                        <a:rPr lang="en-US" sz="700" dirty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gun with HVP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0.4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Laser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0.4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EW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0.4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HPRF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700" dirty="0" smtClean="0">
                          <a:effectLst/>
                          <a:latin typeface="+mn-lt"/>
                          <a:ea typeface="Calibri" charset="0"/>
                          <a:cs typeface="Times New Roman" charset="0"/>
                        </a:rPr>
                        <a:t>0.4</a:t>
                      </a:r>
                      <a:endParaRPr lang="en-US" sz="700" dirty="0">
                        <a:effectLst/>
                        <a:latin typeface="+mn-lt"/>
                        <a:ea typeface="Calibri" charset="0"/>
                        <a:cs typeface="Times New Roman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3674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541" y="1"/>
            <a:ext cx="6842533" cy="67715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i="1" dirty="0" smtClean="0"/>
              <a:t>Hide with EMCON &amp; stand-in jamming</a:t>
            </a:r>
            <a:endParaRPr lang="en-US" sz="3200" i="1" dirty="0">
              <a:ea typeface="+mj-ea"/>
            </a:endParaRPr>
          </a:p>
        </p:txBody>
      </p:sp>
      <p:pic>
        <p:nvPicPr>
          <p:cNvPr id="109570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0" y="677863"/>
            <a:ext cx="9144000" cy="618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V="1">
            <a:off x="5419725" y="1309688"/>
            <a:ext cx="3052763" cy="5780087"/>
          </a:xfrm>
          <a:prstGeom prst="straightConnector1">
            <a:avLst/>
          </a:prstGeom>
          <a:ln w="76200" cmpd="sng">
            <a:solidFill>
              <a:schemeClr val="accent1">
                <a:lumMod val="75000"/>
              </a:schemeClr>
            </a:solidFill>
            <a:headEnd type="non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/>
        </p:blipFill>
        <p:spPr>
          <a:xfrm>
            <a:off x="6503863" y="4307977"/>
            <a:ext cx="1009467" cy="3651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 descr="Ships, CG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6429114" y="4066118"/>
            <a:ext cx="777467" cy="2426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591202" y="2696237"/>
            <a:ext cx="311854" cy="180005"/>
          </a:xfrm>
          <a:prstGeom prst="rect">
            <a:avLst/>
          </a:prstGeom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1733282" y="3975494"/>
            <a:ext cx="311854" cy="180005"/>
          </a:xfrm>
          <a:prstGeom prst="rect">
            <a:avLst/>
          </a:prstGeom>
          <a:effectLst/>
        </p:spPr>
      </p:pic>
      <p:pic>
        <p:nvPicPr>
          <p:cNvPr id="24" name="Picture 23" descr="Radar, Passive System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1563750" y="3906075"/>
            <a:ext cx="234597" cy="26692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1422132" y="4179012"/>
            <a:ext cx="311854" cy="180005"/>
          </a:xfrm>
          <a:prstGeom prst="rect">
            <a:avLst/>
          </a:prstGeom>
          <a:effectLst/>
        </p:spPr>
      </p:pic>
      <p:pic>
        <p:nvPicPr>
          <p:cNvPr id="26" name="Picture 25" descr="Radar, Passive System.png"/>
          <p:cNvPicPr>
            <a:picLocks noChangeAspect="1"/>
          </p:cNvPicPr>
          <p:nvPr/>
        </p:nvPicPr>
        <p:blipFill>
          <a:blip r:embed="rId7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3447665" y="2683534"/>
            <a:ext cx="234597" cy="26692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447657" y="2457809"/>
            <a:ext cx="311854" cy="180005"/>
          </a:xfrm>
          <a:prstGeom prst="rect">
            <a:avLst/>
          </a:prstGeom>
          <a:effectLst/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4320112" y="1832031"/>
            <a:ext cx="311854" cy="180005"/>
          </a:xfrm>
          <a:prstGeom prst="rect">
            <a:avLst/>
          </a:prstGeom>
          <a:effectLst/>
        </p:spPr>
      </p:pic>
      <p:pic>
        <p:nvPicPr>
          <p:cNvPr id="38" name="Picture 37" descr="USV, Protecto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440006" flipH="1">
            <a:off x="5512114" y="2236667"/>
            <a:ext cx="252735" cy="167753"/>
          </a:xfrm>
          <a:prstGeom prst="rect">
            <a:avLst/>
          </a:prstGeom>
        </p:spPr>
      </p:pic>
      <p:pic>
        <p:nvPicPr>
          <p:cNvPr id="39" name="Picture 38" descr="USV, Protecto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440006" flipH="1">
            <a:off x="5762165" y="2022266"/>
            <a:ext cx="252735" cy="167753"/>
          </a:xfrm>
          <a:prstGeom prst="rect">
            <a:avLst/>
          </a:prstGeom>
        </p:spPr>
      </p:pic>
      <p:grpSp>
        <p:nvGrpSpPr>
          <p:cNvPr id="109585" name="Group 41"/>
          <p:cNvGrpSpPr>
            <a:grpSpLocks/>
          </p:cNvGrpSpPr>
          <p:nvPr/>
        </p:nvGrpSpPr>
        <p:grpSpPr bwMode="auto">
          <a:xfrm rot="-10465491">
            <a:off x="5233988" y="1858963"/>
            <a:ext cx="223837" cy="423862"/>
            <a:chOff x="-675651" y="3711379"/>
            <a:chExt cx="353756" cy="668456"/>
          </a:xfrm>
        </p:grpSpPr>
        <p:sp>
          <p:nvSpPr>
            <p:cNvPr id="43" name="Arc 42"/>
            <p:cNvSpPr/>
            <p:nvPr/>
          </p:nvSpPr>
          <p:spPr>
            <a:xfrm>
              <a:off x="-574783" y="3714354"/>
              <a:ext cx="245874" cy="668458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4" name="Arc 43"/>
            <p:cNvSpPr>
              <a:spLocks noChangeAspect="1"/>
            </p:cNvSpPr>
            <p:nvPr/>
          </p:nvSpPr>
          <p:spPr>
            <a:xfrm>
              <a:off x="-602543" y="3831224"/>
              <a:ext cx="163080" cy="438128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5" name="Arc 44"/>
            <p:cNvSpPr>
              <a:spLocks noChangeAspect="1"/>
            </p:cNvSpPr>
            <p:nvPr/>
          </p:nvSpPr>
          <p:spPr>
            <a:xfrm>
              <a:off x="-668067" y="3905352"/>
              <a:ext cx="107884" cy="292920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586" name="Group 45"/>
          <p:cNvGrpSpPr>
            <a:grpSpLocks/>
          </p:cNvGrpSpPr>
          <p:nvPr/>
        </p:nvGrpSpPr>
        <p:grpSpPr bwMode="auto">
          <a:xfrm rot="-10465491">
            <a:off x="5287963" y="2114550"/>
            <a:ext cx="223837" cy="423863"/>
            <a:chOff x="-675651" y="3711379"/>
            <a:chExt cx="353756" cy="668456"/>
          </a:xfrm>
        </p:grpSpPr>
        <p:sp>
          <p:nvSpPr>
            <p:cNvPr id="47" name="Arc 46"/>
            <p:cNvSpPr/>
            <p:nvPr/>
          </p:nvSpPr>
          <p:spPr>
            <a:xfrm>
              <a:off x="-574783" y="3714355"/>
              <a:ext cx="245874" cy="668454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8" name="Arc 47"/>
            <p:cNvSpPr>
              <a:spLocks noChangeAspect="1"/>
            </p:cNvSpPr>
            <p:nvPr/>
          </p:nvSpPr>
          <p:spPr>
            <a:xfrm>
              <a:off x="-602543" y="3831225"/>
              <a:ext cx="163080" cy="438125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49" name="Arc 48"/>
            <p:cNvSpPr>
              <a:spLocks noChangeAspect="1"/>
            </p:cNvSpPr>
            <p:nvPr/>
          </p:nvSpPr>
          <p:spPr>
            <a:xfrm>
              <a:off x="-668067" y="3905353"/>
              <a:ext cx="107884" cy="292918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587" name="Group 49"/>
          <p:cNvGrpSpPr>
            <a:grpSpLocks/>
          </p:cNvGrpSpPr>
          <p:nvPr/>
        </p:nvGrpSpPr>
        <p:grpSpPr bwMode="auto">
          <a:xfrm rot="-10465491">
            <a:off x="5592763" y="1857375"/>
            <a:ext cx="223837" cy="425450"/>
            <a:chOff x="-675651" y="3711379"/>
            <a:chExt cx="353756" cy="668456"/>
          </a:xfrm>
        </p:grpSpPr>
        <p:sp>
          <p:nvSpPr>
            <p:cNvPr id="51" name="Arc 50"/>
            <p:cNvSpPr/>
            <p:nvPr/>
          </p:nvSpPr>
          <p:spPr>
            <a:xfrm>
              <a:off x="-574783" y="3714343"/>
              <a:ext cx="245874" cy="66845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Arc 51"/>
            <p:cNvSpPr>
              <a:spLocks noChangeAspect="1"/>
            </p:cNvSpPr>
            <p:nvPr/>
          </p:nvSpPr>
          <p:spPr>
            <a:xfrm>
              <a:off x="-602543" y="3830777"/>
              <a:ext cx="163080" cy="43898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Arc 52"/>
            <p:cNvSpPr>
              <a:spLocks noChangeAspect="1"/>
            </p:cNvSpPr>
            <p:nvPr/>
          </p:nvSpPr>
          <p:spPr>
            <a:xfrm>
              <a:off x="-668067" y="3904628"/>
              <a:ext cx="107884" cy="294320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54" name="Picture 53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5454526" y="2070448"/>
            <a:ext cx="288844" cy="154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9" name="Picture 68" descr="USV, Protecto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440006" flipH="1">
            <a:off x="4450330" y="3834047"/>
            <a:ext cx="252735" cy="167753"/>
          </a:xfrm>
          <a:prstGeom prst="rect">
            <a:avLst/>
          </a:prstGeom>
        </p:spPr>
      </p:pic>
      <p:pic>
        <p:nvPicPr>
          <p:cNvPr id="70" name="Picture 69" descr="USV, Protecto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440006" flipH="1">
            <a:off x="4700381" y="3619646"/>
            <a:ext cx="252735" cy="167753"/>
          </a:xfrm>
          <a:prstGeom prst="rect">
            <a:avLst/>
          </a:prstGeom>
        </p:spPr>
      </p:pic>
      <p:grpSp>
        <p:nvGrpSpPr>
          <p:cNvPr id="109591" name="Group 70"/>
          <p:cNvGrpSpPr>
            <a:grpSpLocks/>
          </p:cNvGrpSpPr>
          <p:nvPr/>
        </p:nvGrpSpPr>
        <p:grpSpPr bwMode="auto">
          <a:xfrm rot="-9532239">
            <a:off x="4268788" y="3449638"/>
            <a:ext cx="225425" cy="425450"/>
            <a:chOff x="-675651" y="3711379"/>
            <a:chExt cx="353756" cy="668456"/>
          </a:xfrm>
        </p:grpSpPr>
        <p:sp>
          <p:nvSpPr>
            <p:cNvPr id="93" name="Arc 92"/>
            <p:cNvSpPr/>
            <p:nvPr/>
          </p:nvSpPr>
          <p:spPr>
            <a:xfrm>
              <a:off x="-556177" y="3712616"/>
              <a:ext cx="246633" cy="66845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4" name="Arc 93"/>
            <p:cNvSpPr>
              <a:spLocks noChangeAspect="1"/>
            </p:cNvSpPr>
            <p:nvPr/>
          </p:nvSpPr>
          <p:spPr>
            <a:xfrm>
              <a:off x="-593416" y="3828733"/>
              <a:ext cx="161930" cy="43898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5" name="Arc 94"/>
            <p:cNvSpPr>
              <a:spLocks noChangeAspect="1"/>
            </p:cNvSpPr>
            <p:nvPr/>
          </p:nvSpPr>
          <p:spPr>
            <a:xfrm>
              <a:off x="-660814" y="3897637"/>
              <a:ext cx="107123" cy="294320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592" name="Group 71"/>
          <p:cNvGrpSpPr>
            <a:grpSpLocks/>
          </p:cNvGrpSpPr>
          <p:nvPr/>
        </p:nvGrpSpPr>
        <p:grpSpPr bwMode="auto">
          <a:xfrm rot="-9962758">
            <a:off x="4278313" y="3652838"/>
            <a:ext cx="225425" cy="423862"/>
            <a:chOff x="-675651" y="3711379"/>
            <a:chExt cx="353756" cy="668456"/>
          </a:xfrm>
        </p:grpSpPr>
        <p:sp>
          <p:nvSpPr>
            <p:cNvPr id="90" name="Arc 89"/>
            <p:cNvSpPr/>
            <p:nvPr/>
          </p:nvSpPr>
          <p:spPr>
            <a:xfrm>
              <a:off x="-553815" y="3712387"/>
              <a:ext cx="246633" cy="668458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1" name="Arc 90"/>
            <p:cNvSpPr>
              <a:spLocks noChangeAspect="1"/>
            </p:cNvSpPr>
            <p:nvPr/>
          </p:nvSpPr>
          <p:spPr>
            <a:xfrm>
              <a:off x="-593636" y="3827434"/>
              <a:ext cx="161930" cy="438128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92" name="Arc 91"/>
            <p:cNvSpPr>
              <a:spLocks noChangeAspect="1"/>
            </p:cNvSpPr>
            <p:nvPr/>
          </p:nvSpPr>
          <p:spPr>
            <a:xfrm>
              <a:off x="-660494" y="3902939"/>
              <a:ext cx="107123" cy="292918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09593" name="Group 72"/>
          <p:cNvGrpSpPr>
            <a:grpSpLocks/>
          </p:cNvGrpSpPr>
          <p:nvPr/>
        </p:nvGrpSpPr>
        <p:grpSpPr bwMode="auto">
          <a:xfrm rot="-9286646">
            <a:off x="4549775" y="3411538"/>
            <a:ext cx="225425" cy="423862"/>
            <a:chOff x="-675651" y="3711379"/>
            <a:chExt cx="353756" cy="668456"/>
          </a:xfrm>
        </p:grpSpPr>
        <p:sp>
          <p:nvSpPr>
            <p:cNvPr id="87" name="Arc 86"/>
            <p:cNvSpPr/>
            <p:nvPr/>
          </p:nvSpPr>
          <p:spPr>
            <a:xfrm>
              <a:off x="-559703" y="3712288"/>
              <a:ext cx="246632" cy="668458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8" name="Arc 87"/>
            <p:cNvSpPr>
              <a:spLocks noChangeAspect="1"/>
            </p:cNvSpPr>
            <p:nvPr/>
          </p:nvSpPr>
          <p:spPr>
            <a:xfrm>
              <a:off x="-597572" y="3826683"/>
              <a:ext cx="161930" cy="438128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89" name="Arc 88"/>
            <p:cNvSpPr>
              <a:spLocks noChangeAspect="1"/>
            </p:cNvSpPr>
            <p:nvPr/>
          </p:nvSpPr>
          <p:spPr>
            <a:xfrm>
              <a:off x="-663782" y="3899323"/>
              <a:ext cx="107124" cy="292918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pic>
        <p:nvPicPr>
          <p:cNvPr id="74" name="Picture 73"/>
          <p:cNvPicPr>
            <a:picLocks noChangeAspect="1"/>
          </p:cNvPicPr>
          <p:nvPr/>
        </p:nvPicPr>
        <p:blipFill>
          <a:blip r:embed="rId9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392742" y="3667828"/>
            <a:ext cx="288844" cy="1544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9" name="TextBox 108"/>
          <p:cNvSpPr txBox="1"/>
          <p:nvPr/>
        </p:nvSpPr>
        <p:spPr>
          <a:xfrm>
            <a:off x="7477124" y="3648660"/>
            <a:ext cx="1522413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00"/>
                </a:solidFill>
                <a:latin typeface="Arial"/>
                <a:ea typeface="MS PGothic" pitchFamily="34" charset="-128"/>
                <a:cs typeface="Arial"/>
              </a:rPr>
              <a:t>Strike group moves through contested space at EMCON</a:t>
            </a:r>
          </a:p>
        </p:txBody>
      </p:sp>
      <p:sp>
        <p:nvSpPr>
          <p:cNvPr id="110" name="TextBox 109"/>
          <p:cNvSpPr txBox="1"/>
          <p:nvPr/>
        </p:nvSpPr>
        <p:spPr>
          <a:xfrm>
            <a:off x="5043488" y="841429"/>
            <a:ext cx="2186988" cy="5770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00"/>
                </a:solidFill>
                <a:latin typeface="Arial"/>
                <a:ea typeface="MS PGothic" pitchFamily="34" charset="-128"/>
                <a:cs typeface="Arial"/>
              </a:rPr>
              <a:t>Ship and UUV-deployed systems emit low-power cover pulse to mask strike group</a:t>
            </a:r>
          </a:p>
        </p:txBody>
      </p:sp>
      <p:sp>
        <p:nvSpPr>
          <p:cNvPr id="111" name="TextBox 110"/>
          <p:cNvSpPr txBox="1"/>
          <p:nvPr/>
        </p:nvSpPr>
        <p:spPr>
          <a:xfrm>
            <a:off x="2743958" y="5264955"/>
            <a:ext cx="162242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00"/>
                </a:solidFill>
                <a:latin typeface="Arial"/>
                <a:ea typeface="MS PGothic" pitchFamily="34" charset="-128"/>
                <a:cs typeface="Arial"/>
              </a:rPr>
              <a:t>Autonomous USV and UUV decoys</a:t>
            </a:r>
          </a:p>
        </p:txBody>
      </p:sp>
      <p:sp>
        <p:nvSpPr>
          <p:cNvPr id="112" name="TextBox 111"/>
          <p:cNvSpPr txBox="1"/>
          <p:nvPr/>
        </p:nvSpPr>
        <p:spPr>
          <a:xfrm>
            <a:off x="6829193" y="4892550"/>
            <a:ext cx="1824038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00"/>
                </a:solidFill>
                <a:latin typeface="Arial"/>
                <a:ea typeface="MS PGothic" pitchFamily="34" charset="-128"/>
                <a:cs typeface="Arial"/>
              </a:rPr>
              <a:t>Decoy commander observes UAS activity via passive methods to minimize detection risk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353310" y="4287094"/>
            <a:ext cx="1516063" cy="738188"/>
            <a:chOff x="2597150" y="4648200"/>
            <a:chExt cx="1516063" cy="738188"/>
          </a:xfrm>
        </p:grpSpPr>
        <p:cxnSp>
          <p:nvCxnSpPr>
            <p:cNvPr id="114" name="Straight Connector 113"/>
            <p:cNvCxnSpPr/>
            <p:nvPr/>
          </p:nvCxnSpPr>
          <p:spPr>
            <a:xfrm flipH="1">
              <a:off x="2960688" y="5156200"/>
              <a:ext cx="803275" cy="114300"/>
            </a:xfrm>
            <a:prstGeom prst="line">
              <a:avLst/>
            </a:prstGeom>
            <a:ln w="12700" cmpd="sng">
              <a:solidFill>
                <a:srgbClr val="FEFB00">
                  <a:alpha val="34118"/>
                </a:srgb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flipH="1">
              <a:off x="3046413" y="4870450"/>
              <a:ext cx="401637" cy="363538"/>
            </a:xfrm>
            <a:prstGeom prst="line">
              <a:avLst/>
            </a:prstGeom>
            <a:ln w="12700" cmpd="sng">
              <a:solidFill>
                <a:srgbClr val="FEFB00">
                  <a:alpha val="34118"/>
                </a:srgb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3455988" y="4910138"/>
              <a:ext cx="307975" cy="246062"/>
            </a:xfrm>
            <a:prstGeom prst="line">
              <a:avLst/>
            </a:prstGeom>
            <a:ln w="12700" cmpd="sng">
              <a:solidFill>
                <a:srgbClr val="77933C">
                  <a:alpha val="70000"/>
                </a:srgbClr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9602" name="Group 120"/>
            <p:cNvGrpSpPr>
              <a:grpSpLocks/>
            </p:cNvGrpSpPr>
            <p:nvPr/>
          </p:nvGrpSpPr>
          <p:grpSpPr bwMode="auto">
            <a:xfrm>
              <a:off x="3070225" y="4648200"/>
              <a:ext cx="717550" cy="365125"/>
              <a:chOff x="1907331" y="5588193"/>
              <a:chExt cx="717871" cy="364438"/>
            </a:xfrm>
          </p:grpSpPr>
          <p:pic>
            <p:nvPicPr>
              <p:cNvPr id="122" name="Picture 121"/>
              <p:cNvPicPr>
                <a:picLocks noChangeAspect="1"/>
              </p:cNvPicPr>
              <p:nvPr/>
            </p:nvPicPr>
            <p:blipFill rotWithShape="1">
              <a:blip r:embed="rId10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51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 t="30562" b="10656"/>
              <a:stretch/>
            </p:blipFill>
            <p:spPr>
              <a:xfrm>
                <a:off x="1907331" y="5588193"/>
                <a:ext cx="717871" cy="364438"/>
              </a:xfrm>
              <a:prstGeom prst="rect">
                <a:avLst/>
              </a:prstGeom>
              <a:effectLst/>
            </p:spPr>
          </p:pic>
          <p:pic>
            <p:nvPicPr>
              <p:cNvPr id="123" name="Picture 122"/>
              <p:cNvPicPr>
                <a:picLocks noChangeAspect="1"/>
              </p:cNvPicPr>
              <p:nvPr/>
            </p:nvPicPr>
            <p:blipFill>
              <a:blip r:embed="rId9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2130817" y="5720338"/>
                <a:ext cx="288844" cy="1544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9603" name="Group 123"/>
            <p:cNvGrpSpPr>
              <a:grpSpLocks/>
            </p:cNvGrpSpPr>
            <p:nvPr/>
          </p:nvGrpSpPr>
          <p:grpSpPr bwMode="auto">
            <a:xfrm>
              <a:off x="2597150" y="5021263"/>
              <a:ext cx="717550" cy="365125"/>
              <a:chOff x="1907331" y="5588193"/>
              <a:chExt cx="717871" cy="364438"/>
            </a:xfrm>
          </p:grpSpPr>
          <p:pic>
            <p:nvPicPr>
              <p:cNvPr id="125" name="Picture 124"/>
              <p:cNvPicPr>
                <a:picLocks noChangeAspect="1"/>
              </p:cNvPicPr>
              <p:nvPr/>
            </p:nvPicPr>
            <p:blipFill rotWithShape="1">
              <a:blip r:embed="rId10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51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 t="30562" b="10656"/>
              <a:stretch/>
            </p:blipFill>
            <p:spPr>
              <a:xfrm>
                <a:off x="1907331" y="5588193"/>
                <a:ext cx="717871" cy="364438"/>
              </a:xfrm>
              <a:prstGeom prst="rect">
                <a:avLst/>
              </a:prstGeom>
              <a:effectLst/>
            </p:spPr>
          </p:pic>
          <p:pic>
            <p:nvPicPr>
              <p:cNvPr id="126" name="Picture 125"/>
              <p:cNvPicPr>
                <a:picLocks noChangeAspect="1"/>
              </p:cNvPicPr>
              <p:nvPr/>
            </p:nvPicPr>
            <p:blipFill>
              <a:blip r:embed="rId9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2130817" y="5720338"/>
                <a:ext cx="288844" cy="1544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  <p:grpSp>
          <p:nvGrpSpPr>
            <p:cNvPr id="109604" name="Group 126"/>
            <p:cNvGrpSpPr>
              <a:grpSpLocks/>
            </p:cNvGrpSpPr>
            <p:nvPr/>
          </p:nvGrpSpPr>
          <p:grpSpPr bwMode="auto">
            <a:xfrm>
              <a:off x="3395663" y="4914900"/>
              <a:ext cx="717550" cy="363538"/>
              <a:chOff x="1907331" y="5588193"/>
              <a:chExt cx="717871" cy="364438"/>
            </a:xfrm>
          </p:grpSpPr>
          <p:pic>
            <p:nvPicPr>
              <p:cNvPr id="128" name="Picture 127"/>
              <p:cNvPicPr>
                <a:picLocks noChangeAspect="1"/>
              </p:cNvPicPr>
              <p:nvPr/>
            </p:nvPicPr>
            <p:blipFill rotWithShape="1">
              <a:blip r:embed="rId10" cstate="email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alphaModFix amt="51000"/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rcRect t="30562" b="10656"/>
              <a:stretch/>
            </p:blipFill>
            <p:spPr>
              <a:xfrm>
                <a:off x="1907331" y="5588193"/>
                <a:ext cx="717871" cy="364438"/>
              </a:xfrm>
              <a:prstGeom prst="rect">
                <a:avLst/>
              </a:prstGeom>
              <a:effectLst/>
            </p:spPr>
          </p:pic>
          <p:pic>
            <p:nvPicPr>
              <p:cNvPr id="129" name="Picture 128"/>
              <p:cNvPicPr>
                <a:picLocks noChangeAspect="1"/>
              </p:cNvPicPr>
              <p:nvPr/>
            </p:nvPicPr>
            <p:blipFill>
              <a:blip r:embed="rId9" cstate="email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  </a:ext>
                </a:extLst>
              </a:blip>
              <a:stretch>
                <a:fillRect/>
              </a:stretch>
            </p:blipFill>
            <p:spPr>
              <a:xfrm flipH="1">
                <a:off x="2130817" y="5720338"/>
                <a:ext cx="288844" cy="15442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cxnSp>
        <p:nvCxnSpPr>
          <p:cNvPr id="130" name="Straight Connector 129"/>
          <p:cNvCxnSpPr/>
          <p:nvPr/>
        </p:nvCxnSpPr>
        <p:spPr>
          <a:xfrm flipH="1">
            <a:off x="5753100" y="2344738"/>
            <a:ext cx="379413" cy="0"/>
          </a:xfrm>
          <a:prstGeom prst="line">
            <a:avLst/>
          </a:prstGeom>
          <a:ln w="12700" cmpd="sng">
            <a:solidFill>
              <a:srgbClr val="FEFB00">
                <a:alpha val="34118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endCxn id="39" idx="1"/>
          </p:cNvCxnSpPr>
          <p:nvPr/>
        </p:nvCxnSpPr>
        <p:spPr>
          <a:xfrm flipH="1" flipV="1">
            <a:off x="6013450" y="2122488"/>
            <a:ext cx="153988" cy="222250"/>
          </a:xfrm>
          <a:prstGeom prst="line">
            <a:avLst/>
          </a:prstGeom>
          <a:ln w="12700" cmpd="sng">
            <a:solidFill>
              <a:srgbClr val="FEFB00">
                <a:alpha val="34118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Straight Connector 135"/>
          <p:cNvCxnSpPr>
            <a:endCxn id="54" idx="2"/>
          </p:cNvCxnSpPr>
          <p:nvPr/>
        </p:nvCxnSpPr>
        <p:spPr>
          <a:xfrm flipH="1" flipV="1">
            <a:off x="5599113" y="2224088"/>
            <a:ext cx="533400" cy="120650"/>
          </a:xfrm>
          <a:prstGeom prst="line">
            <a:avLst/>
          </a:prstGeom>
          <a:ln w="12700" cmpd="sng">
            <a:solidFill>
              <a:srgbClr val="FEFB00">
                <a:alpha val="34118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138"/>
          <p:cNvCxnSpPr/>
          <p:nvPr/>
        </p:nvCxnSpPr>
        <p:spPr>
          <a:xfrm flipH="1" flipV="1">
            <a:off x="4662488" y="3957638"/>
            <a:ext cx="533400" cy="120650"/>
          </a:xfrm>
          <a:prstGeom prst="line">
            <a:avLst/>
          </a:prstGeom>
          <a:ln w="12700" cmpd="sng">
            <a:solidFill>
              <a:srgbClr val="FEFB00">
                <a:alpha val="34118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>
            <a:endCxn id="74" idx="2"/>
          </p:cNvCxnSpPr>
          <p:nvPr/>
        </p:nvCxnSpPr>
        <p:spPr>
          <a:xfrm flipH="1" flipV="1">
            <a:off x="4537075" y="3822700"/>
            <a:ext cx="619125" cy="255588"/>
          </a:xfrm>
          <a:prstGeom prst="line">
            <a:avLst/>
          </a:prstGeom>
          <a:ln w="12700" cmpd="sng">
            <a:solidFill>
              <a:srgbClr val="FEFB00">
                <a:alpha val="34118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>
            <a:endCxn id="70" idx="1"/>
          </p:cNvCxnSpPr>
          <p:nvPr/>
        </p:nvCxnSpPr>
        <p:spPr>
          <a:xfrm flipH="1" flipV="1">
            <a:off x="4951413" y="3719513"/>
            <a:ext cx="223837" cy="358775"/>
          </a:xfrm>
          <a:prstGeom prst="line">
            <a:avLst/>
          </a:prstGeom>
          <a:ln w="12700" cmpd="sng">
            <a:solidFill>
              <a:srgbClr val="FEFB00">
                <a:alpha val="34118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7" name="Picture 146"/>
          <p:cNvPicPr>
            <a:picLocks noChangeAspect="1"/>
          </p:cNvPicPr>
          <p:nvPr/>
        </p:nvPicPr>
        <p:blipFill rotWithShape="1">
          <a:blip r:embed="rId10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 t="30562" b="10656"/>
          <a:stretch/>
        </p:blipFill>
        <p:spPr>
          <a:xfrm>
            <a:off x="5888533" y="2191905"/>
            <a:ext cx="657790" cy="333937"/>
          </a:xfrm>
          <a:prstGeom prst="rect">
            <a:avLst/>
          </a:prstGeom>
          <a:effectLst/>
        </p:spPr>
      </p:pic>
      <p:grpSp>
        <p:nvGrpSpPr>
          <p:cNvPr id="109612" name="Group 157"/>
          <p:cNvGrpSpPr>
            <a:grpSpLocks/>
          </p:cNvGrpSpPr>
          <p:nvPr/>
        </p:nvGrpSpPr>
        <p:grpSpPr bwMode="auto">
          <a:xfrm>
            <a:off x="1441450" y="3900488"/>
            <a:ext cx="479425" cy="234950"/>
            <a:chOff x="-1003107" y="3454660"/>
            <a:chExt cx="479328" cy="233793"/>
          </a:xfrm>
        </p:grpSpPr>
        <p:grpSp>
          <p:nvGrpSpPr>
            <p:cNvPr id="109659" name="Group 148"/>
            <p:cNvGrpSpPr>
              <a:grpSpLocks/>
            </p:cNvGrpSpPr>
            <p:nvPr/>
          </p:nvGrpSpPr>
          <p:grpSpPr bwMode="auto">
            <a:xfrm rot="10800000" flipH="1">
              <a:off x="-1003107" y="3454660"/>
              <a:ext cx="123727" cy="233793"/>
              <a:chOff x="-675651" y="3711379"/>
              <a:chExt cx="353756" cy="668456"/>
            </a:xfrm>
          </p:grpSpPr>
          <p:sp>
            <p:nvSpPr>
              <p:cNvPr id="150" name="Arc 149"/>
              <p:cNvSpPr/>
              <p:nvPr/>
            </p:nvSpPr>
            <p:spPr>
              <a:xfrm>
                <a:off x="-566739" y="3711379"/>
                <a:ext cx="245052" cy="668456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Arc 150"/>
              <p:cNvSpPr>
                <a:spLocks noChangeAspect="1"/>
              </p:cNvSpPr>
              <p:nvPr/>
            </p:nvSpPr>
            <p:spPr>
              <a:xfrm>
                <a:off x="-621195" y="3837844"/>
                <a:ext cx="163368" cy="442626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Arc 151"/>
              <p:cNvSpPr>
                <a:spLocks noChangeAspect="1"/>
              </p:cNvSpPr>
              <p:nvPr/>
            </p:nvSpPr>
            <p:spPr>
              <a:xfrm>
                <a:off x="-689264" y="3914627"/>
                <a:ext cx="108912" cy="289062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660" name="Group 152"/>
            <p:cNvGrpSpPr>
              <a:grpSpLocks/>
            </p:cNvGrpSpPr>
            <p:nvPr/>
          </p:nvGrpSpPr>
          <p:grpSpPr bwMode="auto">
            <a:xfrm rot="10800000">
              <a:off x="-660206" y="3454660"/>
              <a:ext cx="136427" cy="233793"/>
              <a:chOff x="-711963" y="3711379"/>
              <a:chExt cx="390068" cy="668456"/>
            </a:xfrm>
          </p:grpSpPr>
          <p:sp>
            <p:nvSpPr>
              <p:cNvPr id="154" name="Arc 153"/>
              <p:cNvSpPr/>
              <p:nvPr/>
            </p:nvSpPr>
            <p:spPr>
              <a:xfrm>
                <a:off x="-553134" y="3724930"/>
                <a:ext cx="245052" cy="668456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Arc 154"/>
              <p:cNvSpPr>
                <a:spLocks noChangeAspect="1"/>
              </p:cNvSpPr>
              <p:nvPr/>
            </p:nvSpPr>
            <p:spPr>
              <a:xfrm>
                <a:off x="-593975" y="3837844"/>
                <a:ext cx="163368" cy="442626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Arc 155"/>
              <p:cNvSpPr>
                <a:spLocks noChangeAspect="1"/>
              </p:cNvSpPr>
              <p:nvPr/>
            </p:nvSpPr>
            <p:spPr>
              <a:xfrm>
                <a:off x="-698350" y="3914627"/>
                <a:ext cx="108912" cy="289062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09613" name="Group 158"/>
          <p:cNvGrpSpPr>
            <a:grpSpLocks/>
          </p:cNvGrpSpPr>
          <p:nvPr/>
        </p:nvGrpSpPr>
        <p:grpSpPr bwMode="auto">
          <a:xfrm>
            <a:off x="3327400" y="2686050"/>
            <a:ext cx="479425" cy="233363"/>
            <a:chOff x="-1003107" y="3454660"/>
            <a:chExt cx="479328" cy="233793"/>
          </a:xfrm>
        </p:grpSpPr>
        <p:grpSp>
          <p:nvGrpSpPr>
            <p:cNvPr id="109651" name="Group 159"/>
            <p:cNvGrpSpPr>
              <a:grpSpLocks/>
            </p:cNvGrpSpPr>
            <p:nvPr/>
          </p:nvGrpSpPr>
          <p:grpSpPr bwMode="auto">
            <a:xfrm rot="10800000" flipH="1">
              <a:off x="-1003107" y="3454660"/>
              <a:ext cx="123727" cy="233793"/>
              <a:chOff x="-675651" y="3711379"/>
              <a:chExt cx="353756" cy="668456"/>
            </a:xfrm>
          </p:grpSpPr>
          <p:sp>
            <p:nvSpPr>
              <p:cNvPr id="165" name="Arc 164"/>
              <p:cNvSpPr/>
              <p:nvPr/>
            </p:nvSpPr>
            <p:spPr>
              <a:xfrm>
                <a:off x="-566739" y="3711379"/>
                <a:ext cx="245052" cy="668456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Arc 165"/>
              <p:cNvSpPr>
                <a:spLocks noChangeAspect="1"/>
              </p:cNvSpPr>
              <p:nvPr/>
            </p:nvSpPr>
            <p:spPr>
              <a:xfrm>
                <a:off x="-621195" y="3838704"/>
                <a:ext cx="163368" cy="441091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Arc 166"/>
              <p:cNvSpPr>
                <a:spLocks noChangeAspect="1"/>
              </p:cNvSpPr>
              <p:nvPr/>
            </p:nvSpPr>
            <p:spPr>
              <a:xfrm>
                <a:off x="-689264" y="3911461"/>
                <a:ext cx="108912" cy="295577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9652" name="Group 160"/>
            <p:cNvGrpSpPr>
              <a:grpSpLocks/>
            </p:cNvGrpSpPr>
            <p:nvPr/>
          </p:nvGrpSpPr>
          <p:grpSpPr bwMode="auto">
            <a:xfrm rot="10800000">
              <a:off x="-660206" y="3454660"/>
              <a:ext cx="136427" cy="233793"/>
              <a:chOff x="-711963" y="3711379"/>
              <a:chExt cx="390068" cy="668456"/>
            </a:xfrm>
          </p:grpSpPr>
          <p:sp>
            <p:nvSpPr>
              <p:cNvPr id="162" name="Arc 161"/>
              <p:cNvSpPr/>
              <p:nvPr/>
            </p:nvSpPr>
            <p:spPr>
              <a:xfrm>
                <a:off x="-553134" y="3725022"/>
                <a:ext cx="245052" cy="668453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Arc 162"/>
              <p:cNvSpPr>
                <a:spLocks noChangeAspect="1"/>
              </p:cNvSpPr>
              <p:nvPr/>
            </p:nvSpPr>
            <p:spPr>
              <a:xfrm>
                <a:off x="-593975" y="3838704"/>
                <a:ext cx="163368" cy="441091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Arc 163"/>
              <p:cNvSpPr>
                <a:spLocks noChangeAspect="1"/>
              </p:cNvSpPr>
              <p:nvPr/>
            </p:nvSpPr>
            <p:spPr>
              <a:xfrm>
                <a:off x="-698350" y="3911461"/>
                <a:ext cx="108912" cy="295577"/>
              </a:xfrm>
              <a:prstGeom prst="arc">
                <a:avLst>
                  <a:gd name="adj1" fmla="val 17136630"/>
                  <a:gd name="adj2" fmla="val 4579240"/>
                </a:avLst>
              </a:prstGeom>
              <a:ln w="12700" cmpd="sng">
                <a:solidFill>
                  <a:schemeClr val="accent3">
                    <a:lumMod val="75000"/>
                    <a:alpha val="70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dirty="0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4" name="Group 3"/>
          <p:cNvGrpSpPr/>
          <p:nvPr/>
        </p:nvGrpSpPr>
        <p:grpSpPr>
          <a:xfrm>
            <a:off x="5789377" y="5096669"/>
            <a:ext cx="819621" cy="657975"/>
            <a:chOff x="5608167" y="5476875"/>
            <a:chExt cx="819621" cy="657975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10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t="30562" b="10656"/>
            <a:stretch/>
          </p:blipFill>
          <p:spPr>
            <a:xfrm>
              <a:off x="5608167" y="5770412"/>
              <a:ext cx="717871" cy="364438"/>
            </a:xfrm>
            <a:prstGeom prst="rect">
              <a:avLst/>
            </a:prstGeom>
            <a:effectLst/>
          </p:spPr>
        </p:pic>
        <p:grpSp>
          <p:nvGrpSpPr>
            <p:cNvPr id="109614" name="Group 167"/>
            <p:cNvGrpSpPr>
              <a:grpSpLocks/>
            </p:cNvGrpSpPr>
            <p:nvPr/>
          </p:nvGrpSpPr>
          <p:grpSpPr bwMode="auto">
            <a:xfrm>
              <a:off x="5715000" y="5476875"/>
              <a:ext cx="712788" cy="522288"/>
              <a:chOff x="-1003107" y="3454660"/>
              <a:chExt cx="479328" cy="233793"/>
            </a:xfrm>
          </p:grpSpPr>
          <p:grpSp>
            <p:nvGrpSpPr>
              <p:cNvPr id="109643" name="Group 168"/>
              <p:cNvGrpSpPr>
                <a:grpSpLocks/>
              </p:cNvGrpSpPr>
              <p:nvPr/>
            </p:nvGrpSpPr>
            <p:grpSpPr bwMode="auto">
              <a:xfrm rot="10800000" flipH="1">
                <a:off x="-1003107" y="3454660"/>
                <a:ext cx="123727" cy="233793"/>
                <a:chOff x="-675651" y="3711379"/>
                <a:chExt cx="353756" cy="668456"/>
              </a:xfrm>
            </p:grpSpPr>
            <p:sp>
              <p:nvSpPr>
                <p:cNvPr id="174" name="Arc 173"/>
                <p:cNvSpPr/>
                <p:nvPr/>
              </p:nvSpPr>
              <p:spPr>
                <a:xfrm>
                  <a:off x="-577978" y="3711379"/>
                  <a:ext cx="247236" cy="668456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28575" cmpd="sng">
                  <a:solidFill>
                    <a:schemeClr val="accent3">
                      <a:lumMod val="75000"/>
                      <a:alpha val="7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5" name="Arc 174"/>
                <p:cNvSpPr>
                  <a:spLocks noChangeAspect="1"/>
                </p:cNvSpPr>
                <p:nvPr/>
              </p:nvSpPr>
              <p:spPr>
                <a:xfrm>
                  <a:off x="-626814" y="3831255"/>
                  <a:ext cx="161772" cy="440895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28575" cmpd="sng">
                  <a:solidFill>
                    <a:schemeClr val="accent3">
                      <a:lumMod val="75000"/>
                      <a:alpha val="7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Arc 175"/>
                <p:cNvSpPr>
                  <a:spLocks noChangeAspect="1"/>
                </p:cNvSpPr>
                <p:nvPr/>
              </p:nvSpPr>
              <p:spPr>
                <a:xfrm>
                  <a:off x="-693965" y="3904399"/>
                  <a:ext cx="106831" cy="294607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28575" cmpd="sng">
                  <a:solidFill>
                    <a:schemeClr val="accent3">
                      <a:lumMod val="75000"/>
                      <a:alpha val="7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09644" name="Group 169"/>
              <p:cNvGrpSpPr>
                <a:grpSpLocks/>
              </p:cNvGrpSpPr>
              <p:nvPr/>
            </p:nvGrpSpPr>
            <p:grpSpPr bwMode="auto">
              <a:xfrm rot="10800000">
                <a:off x="-660206" y="3454660"/>
                <a:ext cx="136427" cy="233793"/>
                <a:chOff x="-711963" y="3711379"/>
                <a:chExt cx="390068" cy="668456"/>
              </a:xfrm>
            </p:grpSpPr>
            <p:sp>
              <p:nvSpPr>
                <p:cNvPr id="171" name="Arc 170"/>
                <p:cNvSpPr/>
                <p:nvPr/>
              </p:nvSpPr>
              <p:spPr>
                <a:xfrm>
                  <a:off x="-550191" y="3717475"/>
                  <a:ext cx="247234" cy="668455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28575" cmpd="sng">
                  <a:solidFill>
                    <a:schemeClr val="accent3">
                      <a:lumMod val="75000"/>
                      <a:alpha val="7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2" name="Arc 171"/>
                <p:cNvSpPr>
                  <a:spLocks noChangeAspect="1"/>
                </p:cNvSpPr>
                <p:nvPr/>
              </p:nvSpPr>
              <p:spPr>
                <a:xfrm>
                  <a:off x="-589871" y="3831255"/>
                  <a:ext cx="161772" cy="440895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28575" cmpd="sng">
                  <a:solidFill>
                    <a:schemeClr val="accent3">
                      <a:lumMod val="75000"/>
                      <a:alpha val="7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3" name="Arc 172"/>
                <p:cNvSpPr>
                  <a:spLocks noChangeAspect="1"/>
                </p:cNvSpPr>
                <p:nvPr/>
              </p:nvSpPr>
              <p:spPr>
                <a:xfrm>
                  <a:off x="-693649" y="3904399"/>
                  <a:ext cx="106831" cy="294607"/>
                </a:xfrm>
                <a:prstGeom prst="arc">
                  <a:avLst>
                    <a:gd name="adj1" fmla="val 17136630"/>
                    <a:gd name="adj2" fmla="val 4579240"/>
                  </a:avLst>
                </a:prstGeom>
                <a:ln w="28575" cmpd="sng">
                  <a:solidFill>
                    <a:schemeClr val="accent3">
                      <a:lumMod val="75000"/>
                      <a:alpha val="70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  <a:defRPr/>
                  </a:pPr>
                  <a:endParaRPr lang="en-US" dirty="0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pic>
        <p:nvPicPr>
          <p:cNvPr id="97" name="Picture 96" descr="Ships, CG white.png"/>
          <p:cNvPicPr>
            <a:picLocks noChangeAspect="1"/>
          </p:cNvPicPr>
          <p:nvPr/>
        </p:nvPicPr>
        <p:blipFill>
          <a:blip r:embed="rId5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7189600" y="2773235"/>
            <a:ext cx="777467" cy="242663"/>
          </a:xfrm>
          <a:prstGeom prst="rect">
            <a:avLst/>
          </a:prstGeom>
        </p:spPr>
      </p:pic>
      <p:cxnSp>
        <p:nvCxnSpPr>
          <p:cNvPr id="5" name="Curved Connector 4"/>
          <p:cNvCxnSpPr>
            <a:stCxn id="21" idx="1"/>
          </p:cNvCxnSpPr>
          <p:nvPr/>
        </p:nvCxnSpPr>
        <p:spPr>
          <a:xfrm>
            <a:off x="3903663" y="2786063"/>
            <a:ext cx="2643187" cy="68262"/>
          </a:xfrm>
          <a:prstGeom prst="curvedConnector3">
            <a:avLst/>
          </a:prstGeom>
          <a:ln>
            <a:solidFill>
              <a:srgbClr val="FF939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101" descr="Missile, MALD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6545405" flipH="1" flipV="1">
            <a:off x="6501890" y="2616087"/>
            <a:ext cx="264957" cy="494971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6" name="Picture 105" descr="Missile, MALD.png"/>
          <p:cNvPicPr>
            <a:picLocks noChangeAspect="1"/>
          </p:cNvPicPr>
          <p:nvPr/>
        </p:nvPicPr>
        <p:blipFill>
          <a:blip r:embed="rId11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16588743" flipH="1" flipV="1">
            <a:off x="7113745" y="2914285"/>
            <a:ext cx="265613" cy="49619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8" name="Picture 107" descr="USV, Protecto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440006" flipH="1">
            <a:off x="8056997" y="3169546"/>
            <a:ext cx="252735" cy="167753"/>
          </a:xfrm>
          <a:prstGeom prst="rect">
            <a:avLst/>
          </a:prstGeom>
        </p:spPr>
      </p:pic>
      <p:grpSp>
        <p:nvGrpSpPr>
          <p:cNvPr id="109620" name="Group 112"/>
          <p:cNvGrpSpPr>
            <a:grpSpLocks/>
          </p:cNvGrpSpPr>
          <p:nvPr/>
        </p:nvGrpSpPr>
        <p:grpSpPr bwMode="auto">
          <a:xfrm rot="-10465491">
            <a:off x="7886700" y="3005138"/>
            <a:ext cx="225425" cy="425450"/>
            <a:chOff x="-675651" y="3711379"/>
            <a:chExt cx="353756" cy="668456"/>
          </a:xfrm>
        </p:grpSpPr>
        <p:sp>
          <p:nvSpPr>
            <p:cNvPr id="115" name="Arc 114"/>
            <p:cNvSpPr/>
            <p:nvPr/>
          </p:nvSpPr>
          <p:spPr>
            <a:xfrm>
              <a:off x="-560132" y="3717855"/>
              <a:ext cx="246632" cy="66845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7" name="Arc 116"/>
            <p:cNvSpPr>
              <a:spLocks noChangeAspect="1"/>
            </p:cNvSpPr>
            <p:nvPr/>
          </p:nvSpPr>
          <p:spPr>
            <a:xfrm>
              <a:off x="-595613" y="3830172"/>
              <a:ext cx="161930" cy="43898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19" name="Arc 118"/>
            <p:cNvSpPr>
              <a:spLocks noChangeAspect="1"/>
            </p:cNvSpPr>
            <p:nvPr/>
          </p:nvSpPr>
          <p:spPr>
            <a:xfrm>
              <a:off x="-660917" y="3901540"/>
              <a:ext cx="107123" cy="294320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cxnSp>
        <p:nvCxnSpPr>
          <p:cNvPr id="120" name="Curved Connector 119"/>
          <p:cNvCxnSpPr>
            <a:endCxn id="106" idx="2"/>
          </p:cNvCxnSpPr>
          <p:nvPr/>
        </p:nvCxnSpPr>
        <p:spPr>
          <a:xfrm>
            <a:off x="5603875" y="2854325"/>
            <a:ext cx="1395413" cy="279400"/>
          </a:xfrm>
          <a:prstGeom prst="curvedConnector3">
            <a:avLst/>
          </a:prstGeom>
          <a:ln>
            <a:solidFill>
              <a:srgbClr val="FF9393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9622" name="Group 130"/>
          <p:cNvGrpSpPr>
            <a:grpSpLocks/>
          </p:cNvGrpSpPr>
          <p:nvPr/>
        </p:nvGrpSpPr>
        <p:grpSpPr bwMode="auto">
          <a:xfrm rot="-10465491">
            <a:off x="7005638" y="2667000"/>
            <a:ext cx="225425" cy="425450"/>
            <a:chOff x="-675651" y="3711379"/>
            <a:chExt cx="353756" cy="668456"/>
          </a:xfrm>
        </p:grpSpPr>
        <p:sp>
          <p:nvSpPr>
            <p:cNvPr id="132" name="Arc 131"/>
            <p:cNvSpPr/>
            <p:nvPr/>
          </p:nvSpPr>
          <p:spPr>
            <a:xfrm>
              <a:off x="-560133" y="3717854"/>
              <a:ext cx="246633" cy="66845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4" name="Arc 133"/>
            <p:cNvSpPr>
              <a:spLocks noChangeAspect="1"/>
            </p:cNvSpPr>
            <p:nvPr/>
          </p:nvSpPr>
          <p:spPr>
            <a:xfrm>
              <a:off x="-595613" y="3830171"/>
              <a:ext cx="161931" cy="438986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35" name="Arc 134"/>
            <p:cNvSpPr>
              <a:spLocks noChangeAspect="1"/>
            </p:cNvSpPr>
            <p:nvPr/>
          </p:nvSpPr>
          <p:spPr>
            <a:xfrm>
              <a:off x="-660917" y="3901540"/>
              <a:ext cx="107124" cy="294320"/>
            </a:xfrm>
            <a:prstGeom prst="arc">
              <a:avLst>
                <a:gd name="adj1" fmla="val 17136630"/>
                <a:gd name="adj2" fmla="val 4579240"/>
              </a:avLst>
            </a:prstGeom>
            <a:ln w="12700" cmpd="sng">
              <a:solidFill>
                <a:srgbClr val="96CAF0">
                  <a:alpha val="70000"/>
                </a:srgb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defTabSz="457200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137" name="TextBox 136"/>
          <p:cNvSpPr txBox="1"/>
          <p:nvPr/>
        </p:nvSpPr>
        <p:spPr>
          <a:xfrm>
            <a:off x="6697642" y="1704931"/>
            <a:ext cx="213153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algn="ctr" eaLnBrk="1" hangingPunct="1">
              <a:defRPr sz="1050">
                <a:solidFill>
                  <a:srgbClr val="FFFF00"/>
                </a:solidFill>
                <a:latin typeface="Arial"/>
                <a:ea typeface="MS PGothic" pitchFamily="34" charset="-128"/>
                <a:cs typeface="Arial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/>
              <a:t>Ship uses agile, wideband jammer to disrupt and </a:t>
            </a:r>
            <a:r>
              <a:rPr lang="en-US" b="1" dirty="0" err="1"/>
              <a:t>offboard</a:t>
            </a:r>
            <a:r>
              <a:rPr lang="en-US" b="1" dirty="0"/>
              <a:t>, expendable decoys to attract ASCMs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656221" y="5030884"/>
            <a:ext cx="941743" cy="723760"/>
            <a:chOff x="1148032" y="5301280"/>
            <a:chExt cx="941743" cy="723760"/>
          </a:xfrm>
        </p:grpSpPr>
        <p:pic>
          <p:nvPicPr>
            <p:cNvPr id="138" name="Picture 137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619435" y="5449192"/>
              <a:ext cx="433035" cy="235288"/>
            </a:xfrm>
            <a:prstGeom prst="rect">
              <a:avLst/>
            </a:prstGeom>
            <a:effectLst/>
          </p:spPr>
        </p:pic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12" cstate="email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tretch>
              <a:fillRect/>
            </a:stretch>
          </p:blipFill>
          <p:spPr>
            <a:xfrm>
              <a:off x="1379885" y="5789752"/>
              <a:ext cx="433035" cy="235288"/>
            </a:xfrm>
            <a:prstGeom prst="rect">
              <a:avLst/>
            </a:prstGeom>
            <a:effectLst/>
          </p:spPr>
        </p:pic>
        <p:pic>
          <p:nvPicPr>
            <p:cNvPr id="143" name="Picture 142"/>
            <p:cNvPicPr>
              <a:picLocks noChangeAspect="1"/>
            </p:cNvPicPr>
            <p:nvPr/>
          </p:nvPicPr>
          <p:blipFill rotWithShape="1"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37000"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t="30562" b="10656"/>
            <a:stretch/>
          </p:blipFill>
          <p:spPr>
            <a:xfrm>
              <a:off x="1371904" y="5301280"/>
              <a:ext cx="717871" cy="364438"/>
            </a:xfrm>
            <a:prstGeom prst="rect">
              <a:avLst/>
            </a:prstGeom>
            <a:effectLst/>
          </p:spPr>
        </p:pic>
        <p:pic>
          <p:nvPicPr>
            <p:cNvPr id="146" name="Picture 145"/>
            <p:cNvPicPr>
              <a:picLocks noChangeAspect="1"/>
            </p:cNvPicPr>
            <p:nvPr/>
          </p:nvPicPr>
          <p:blipFill rotWithShape="1">
            <a:blip r:embed="rId10" cstate="email">
              <a:duotone>
                <a:schemeClr val="accent1">
                  <a:shade val="45000"/>
                  <a:satMod val="135000"/>
                </a:schemeClr>
                <a:prstClr val="white"/>
              </a:duotone>
              <a:alphaModFix amt="37000"/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  </a:ext>
              </a:extLst>
            </a:blip>
            <a:srcRect t="30562" b="10656"/>
            <a:stretch/>
          </p:blipFill>
          <p:spPr>
            <a:xfrm>
              <a:off x="1148032" y="5641840"/>
              <a:ext cx="717871" cy="364438"/>
            </a:xfrm>
            <a:prstGeom prst="rect">
              <a:avLst/>
            </a:prstGeom>
            <a:effectLst/>
          </p:spPr>
        </p:pic>
      </p:grpSp>
      <p:pic>
        <p:nvPicPr>
          <p:cNvPr id="157" name="Picture 156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4938163" y="3990453"/>
            <a:ext cx="433035" cy="235288"/>
          </a:xfrm>
          <a:prstGeom prst="rect">
            <a:avLst/>
          </a:prstGeom>
          <a:effectLst/>
        </p:spPr>
      </p:pic>
      <p:pic>
        <p:nvPicPr>
          <p:cNvPr id="177" name="Picture 176" descr="USV, Protector.png"/>
          <p:cNvPicPr>
            <a:picLocks noChangeAspect="1"/>
          </p:cNvPicPr>
          <p:nvPr/>
        </p:nvPicPr>
        <p:blipFill>
          <a:blip r:embed="rId8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rot="440006" flipH="1">
            <a:off x="2982920" y="3210972"/>
            <a:ext cx="252735" cy="167753"/>
          </a:xfrm>
          <a:prstGeom prst="rect">
            <a:avLst/>
          </a:prstGeom>
        </p:spPr>
      </p:pic>
      <p:pic>
        <p:nvPicPr>
          <p:cNvPr id="182" name="Picture 181"/>
          <p:cNvPicPr>
            <a:picLocks noChangeAspect="1"/>
          </p:cNvPicPr>
          <p:nvPr/>
        </p:nvPicPr>
        <p:blipFill>
          <a:blip r:embed="rId12" cstate="email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2429087" y="3485979"/>
            <a:ext cx="433035" cy="235288"/>
          </a:xfrm>
          <a:prstGeom prst="rect">
            <a:avLst/>
          </a:prstGeom>
          <a:effectLst/>
        </p:spPr>
      </p:pic>
      <p:cxnSp>
        <p:nvCxnSpPr>
          <p:cNvPr id="183" name="Straight Connector 182"/>
          <p:cNvCxnSpPr>
            <a:stCxn id="182" idx="0"/>
            <a:endCxn id="177" idx="3"/>
          </p:cNvCxnSpPr>
          <p:nvPr/>
        </p:nvCxnSpPr>
        <p:spPr>
          <a:xfrm flipV="1">
            <a:off x="2646363" y="3278188"/>
            <a:ext cx="338137" cy="207962"/>
          </a:xfrm>
          <a:prstGeom prst="line">
            <a:avLst/>
          </a:prstGeom>
          <a:ln w="12700" cmpd="sng">
            <a:solidFill>
              <a:srgbClr val="FEFB00">
                <a:alpha val="34118"/>
              </a:srgbClr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957263" y="2644775"/>
            <a:ext cx="2027237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50" b="1" dirty="0">
                <a:solidFill>
                  <a:srgbClr val="FFFF00"/>
                </a:solidFill>
                <a:latin typeface="Arial"/>
                <a:ea typeface="MS PGothic" pitchFamily="34" charset="-128"/>
                <a:cs typeface="Arial"/>
              </a:rPr>
              <a:t>UUV-launched UAVs jam enemy communications</a:t>
            </a:r>
          </a:p>
        </p:txBody>
      </p:sp>
      <p:sp>
        <p:nvSpPr>
          <p:cNvPr id="124" name="Isosceles Triangle 296"/>
          <p:cNvSpPr/>
          <p:nvPr/>
        </p:nvSpPr>
        <p:spPr>
          <a:xfrm rot="15023861">
            <a:off x="3255305" y="2949165"/>
            <a:ext cx="144521" cy="467925"/>
          </a:xfrm>
          <a:prstGeom prst="triangle">
            <a:avLst/>
          </a:prstGeom>
          <a:gradFill flip="none" rotWithShape="1">
            <a:gsLst>
              <a:gs pos="39000">
                <a:schemeClr val="accent1">
                  <a:lumMod val="60000"/>
                  <a:lumOff val="40000"/>
                </a:schemeClr>
              </a:gs>
              <a:gs pos="82000">
                <a:schemeClr val="tx2">
                  <a:lumMod val="60000"/>
                  <a:lumOff val="40000"/>
                  <a:alpha val="41000"/>
                </a:schemeClr>
              </a:gs>
              <a:gs pos="100000">
                <a:schemeClr val="tx2">
                  <a:lumMod val="75000"/>
                  <a:alpha val="41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6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 flipH="1">
            <a:off x="3395667" y="2982950"/>
            <a:ext cx="311854" cy="180005"/>
          </a:xfrm>
          <a:prstGeom prst="rect">
            <a:avLst/>
          </a:prstGeom>
          <a:effectLst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E9AB4-BE89-0945-9596-FDE3646AB6C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27" name="TextBox 126"/>
          <p:cNvSpPr txBox="1"/>
          <p:nvPr/>
        </p:nvSpPr>
        <p:spPr>
          <a:xfrm>
            <a:off x="347597" y="6012185"/>
            <a:ext cx="8458200" cy="70788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 b="1" i="1">
                <a:solidFill>
                  <a:schemeClr val="bg1"/>
                </a:solidFill>
              </a:defRPr>
            </a:lvl1pPr>
          </a:lstStyle>
          <a:p>
            <a:r>
              <a:rPr lang="en-US" dirty="0" smtClean="0">
                <a:solidFill>
                  <a:prstClr val="white"/>
                </a:solidFill>
                <a:ea typeface="MS PGothic" charset="-128"/>
              </a:rPr>
              <a:t>New approaches for operating inside contested areas will rely on EMCON, decoys, and LPI-LPD defensive jamming</a:t>
            </a:r>
            <a:r>
              <a:rPr lang="mr-IN" dirty="0" smtClean="0">
                <a:solidFill>
                  <a:prstClr val="white"/>
                </a:solidFill>
                <a:ea typeface="MS PGothic" charset="-128"/>
              </a:rPr>
              <a:t>–</a:t>
            </a:r>
            <a:r>
              <a:rPr lang="en-US" dirty="0" smtClean="0">
                <a:solidFill>
                  <a:prstClr val="white"/>
                </a:solidFill>
                <a:ea typeface="MS PGothic" charset="-128"/>
              </a:rPr>
              <a:t>need to address EO/IR</a:t>
            </a:r>
            <a:endParaRPr lang="en-US" dirty="0">
              <a:solidFill>
                <a:prstClr val="white"/>
              </a:solidFill>
              <a:ea typeface="MS PGothic" charset="-128"/>
            </a:endParaRPr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8121075" y="0"/>
            <a:ext cx="1016658" cy="68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38465016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75824</TotalTime>
  <Words>3916</Words>
  <Application>Microsoft Macintosh PowerPoint</Application>
  <PresentationFormat>On-screen Show (4:3)</PresentationFormat>
  <Paragraphs>998</Paragraphs>
  <Slides>45</Slides>
  <Notes>11</Notes>
  <HiddenSlides>0</HiddenSlides>
  <MMClips>0</MMClips>
  <ScaleCrop>false</ScaleCrop>
  <HeadingPairs>
    <vt:vector size="4" baseType="variant">
      <vt:variant>
        <vt:lpstr>Design Template</vt:lpstr>
      </vt:variant>
      <vt:variant>
        <vt:i4>6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2_Office Theme</vt:lpstr>
      <vt:lpstr>3_Office Theme</vt:lpstr>
      <vt:lpstr>4_Office Theme</vt:lpstr>
      <vt:lpstr>7_Office Theme</vt:lpstr>
      <vt:lpstr>1_Office Theme</vt:lpstr>
      <vt:lpstr>5_Office Theme</vt:lpstr>
      <vt:lpstr>Restoring American Seapower</vt:lpstr>
      <vt:lpstr>Objectives of a new architecture</vt:lpstr>
      <vt:lpstr>Return of great power competition</vt:lpstr>
      <vt:lpstr>Study Methodology</vt:lpstr>
      <vt:lpstr>New strategic approaches needed</vt:lpstr>
      <vt:lpstr>New operational concepts</vt:lpstr>
      <vt:lpstr>Slide 7</vt:lpstr>
      <vt:lpstr>AMD capacity could dissuade attacks</vt:lpstr>
      <vt:lpstr>Hide with EMCON &amp; stand-in jamming</vt:lpstr>
      <vt:lpstr>Enemy EW drives new C4ISR concepts</vt:lpstr>
      <vt:lpstr>Offensive ASW by unmanned systems</vt:lpstr>
      <vt:lpstr>Defensive ASW focused on suppression</vt:lpstr>
      <vt:lpstr>Distributed strike and SUW</vt:lpstr>
      <vt:lpstr>Amphibious ops add cross-domain fires</vt:lpstr>
      <vt:lpstr>Slide 15</vt:lpstr>
      <vt:lpstr>New logistic concept for distributed ops </vt:lpstr>
      <vt:lpstr>Slide 17</vt:lpstr>
      <vt:lpstr>Slide 18</vt:lpstr>
      <vt:lpstr>Naval posture Force packages, presence ,and basing</vt:lpstr>
      <vt:lpstr>Deployed fleet needs to be redesigned</vt:lpstr>
      <vt:lpstr>Deterrence Forces tailored by region</vt:lpstr>
      <vt:lpstr>Aligning forward force to combat needs</vt:lpstr>
      <vt:lpstr>Deterring rapid Russian aggression</vt:lpstr>
      <vt:lpstr>Slide 24</vt:lpstr>
      <vt:lpstr>Slide 25</vt:lpstr>
      <vt:lpstr>Slide 26</vt:lpstr>
      <vt:lpstr>Slide 27</vt:lpstr>
      <vt:lpstr>Maneuver Force for sustained offense</vt:lpstr>
      <vt:lpstr>Implementing a new logistics concept</vt:lpstr>
      <vt:lpstr>Implications for naval aviation</vt:lpstr>
      <vt:lpstr>CVW must support Deterrence Forces</vt:lpstr>
      <vt:lpstr>Slide 32</vt:lpstr>
      <vt:lpstr>CVL air wing focused on new concepts</vt:lpstr>
      <vt:lpstr>Training, maintenance, and readiness</vt:lpstr>
      <vt:lpstr>Today’s readiness cycles must change</vt:lpstr>
      <vt:lpstr>Deterrence Forces w/higher OPTEMPO</vt:lpstr>
      <vt:lpstr>Maneuver Force uses O-FRP cycle</vt:lpstr>
      <vt:lpstr>Force structure requirements</vt:lpstr>
      <vt:lpstr>Slide 39</vt:lpstr>
      <vt:lpstr>CSBA architecture larger, more diverse</vt:lpstr>
      <vt:lpstr>Required fleet achieved in 2030s</vt:lpstr>
      <vt:lpstr>Architecture costs 16% more to build</vt:lpstr>
      <vt:lpstr>Architecture costs 15% more to own</vt:lpstr>
      <vt:lpstr>Questions to address going forward</vt:lpstr>
      <vt:lpstr>Slide 45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Andrew Krepinevich</dc:creator>
  <cp:keywords/>
  <dc:description/>
  <cp:lastModifiedBy>Erin Lum</cp:lastModifiedBy>
  <cp:revision>3725</cp:revision>
  <cp:lastPrinted>2016-12-09T17:30:54Z</cp:lastPrinted>
  <dcterms:created xsi:type="dcterms:W3CDTF">2017-02-10T18:49:38Z</dcterms:created>
  <dcterms:modified xsi:type="dcterms:W3CDTF">2017-02-10T18:52:27Z</dcterms:modified>
  <cp:category/>
</cp:coreProperties>
</file>